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6"/>
  </p:notesMasterIdLst>
  <p:sldIdLst>
    <p:sldId id="390" r:id="rId2"/>
    <p:sldId id="391" r:id="rId3"/>
    <p:sldId id="392" r:id="rId4"/>
    <p:sldId id="393" r:id="rId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6" autoAdjust="0"/>
    <p:restoredTop sz="93788" autoAdjust="0"/>
  </p:normalViewPr>
  <p:slideViewPr>
    <p:cSldViewPr>
      <p:cViewPr varScale="1">
        <p:scale>
          <a:sx n="147" d="100"/>
          <a:sy n="147" d="100"/>
        </p:scale>
        <p:origin x="49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D6203-2822-4866-8090-397A7A732C7A}" type="datetimeFigureOut">
              <a:rPr lang="en-IN" smtClean="0"/>
              <a:pPr/>
              <a:t>21-09-2024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0A802-BA7A-4AC2-B6E0-63009AFD99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5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e9380e933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e9380e9335_0_6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89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e9380e933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e9380e9335_0_6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7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e9380e933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e9380e9335_0_6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74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e9380e933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e9380e9335_0_6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74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2;p2"/>
          <p:cNvGrpSpPr/>
          <p:nvPr/>
        </p:nvGrpSpPr>
        <p:grpSpPr>
          <a:xfrm>
            <a:off x="5539170" y="319102"/>
            <a:ext cx="3037953" cy="2192420"/>
            <a:chOff x="3793900" y="167100"/>
            <a:chExt cx="4748286" cy="3334987"/>
          </a:xfrm>
        </p:grpSpPr>
        <p:sp>
          <p:nvSpPr>
            <p:cNvPr id="13" name="Google Shape;13;p2"/>
            <p:cNvSpPr/>
            <p:nvPr/>
          </p:nvSpPr>
          <p:spPr>
            <a:xfrm>
              <a:off x="3946186" y="1633015"/>
              <a:ext cx="3609174" cy="1666040"/>
            </a:xfrm>
            <a:custGeom>
              <a:avLst/>
              <a:gdLst/>
              <a:ahLst/>
              <a:cxnLst/>
              <a:rect l="l" t="t" r="r" b="b"/>
              <a:pathLst>
                <a:path w="83022" h="38324" extrusionOk="0">
                  <a:moveTo>
                    <a:pt x="69920" y="1"/>
                  </a:moveTo>
                  <a:lnTo>
                    <a:pt x="1" y="38323"/>
                  </a:lnTo>
                  <a:lnTo>
                    <a:pt x="1" y="38323"/>
                  </a:lnTo>
                  <a:lnTo>
                    <a:pt x="83021" y="7848"/>
                  </a:lnTo>
                  <a:lnTo>
                    <a:pt x="80569" y="958"/>
                  </a:lnTo>
                  <a:lnTo>
                    <a:pt x="699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34120" y="1492814"/>
              <a:ext cx="1031081" cy="440768"/>
            </a:xfrm>
            <a:custGeom>
              <a:avLst/>
              <a:gdLst/>
              <a:ahLst/>
              <a:cxnLst/>
              <a:rect l="l" t="t" r="r" b="b"/>
              <a:pathLst>
                <a:path w="23718" h="10139" extrusionOk="0">
                  <a:moveTo>
                    <a:pt x="21720" y="0"/>
                  </a:moveTo>
                  <a:cubicBezTo>
                    <a:pt x="20405" y="0"/>
                    <a:pt x="18739" y="190"/>
                    <a:pt x="18739" y="190"/>
                  </a:cubicBezTo>
                  <a:cubicBezTo>
                    <a:pt x="18506" y="154"/>
                    <a:pt x="18279" y="138"/>
                    <a:pt x="18059" y="138"/>
                  </a:cubicBezTo>
                  <a:cubicBezTo>
                    <a:pt x="15969" y="138"/>
                    <a:pt x="14536" y="1591"/>
                    <a:pt x="14536" y="1591"/>
                  </a:cubicBezTo>
                  <a:lnTo>
                    <a:pt x="4167" y="6215"/>
                  </a:lnTo>
                  <a:lnTo>
                    <a:pt x="1108" y="4417"/>
                  </a:lnTo>
                  <a:lnTo>
                    <a:pt x="197" y="4674"/>
                  </a:lnTo>
                  <a:lnTo>
                    <a:pt x="477" y="8130"/>
                  </a:lnTo>
                  <a:cubicBezTo>
                    <a:pt x="477" y="8130"/>
                    <a:pt x="617" y="8620"/>
                    <a:pt x="244" y="9111"/>
                  </a:cubicBezTo>
                  <a:cubicBezTo>
                    <a:pt x="1" y="9425"/>
                    <a:pt x="194" y="9486"/>
                    <a:pt x="382" y="9486"/>
                  </a:cubicBezTo>
                  <a:cubicBezTo>
                    <a:pt x="501" y="9486"/>
                    <a:pt x="617" y="9461"/>
                    <a:pt x="617" y="9461"/>
                  </a:cubicBezTo>
                  <a:lnTo>
                    <a:pt x="2953" y="10138"/>
                  </a:lnTo>
                  <a:lnTo>
                    <a:pt x="5194" y="10092"/>
                  </a:lnTo>
                  <a:lnTo>
                    <a:pt x="6035" y="9461"/>
                  </a:lnTo>
                  <a:lnTo>
                    <a:pt x="6315" y="7780"/>
                  </a:lnTo>
                  <a:lnTo>
                    <a:pt x="9958" y="6939"/>
                  </a:lnTo>
                  <a:cubicBezTo>
                    <a:pt x="9958" y="6939"/>
                    <a:pt x="21425" y="1918"/>
                    <a:pt x="23060" y="657"/>
                  </a:cubicBezTo>
                  <a:cubicBezTo>
                    <a:pt x="23717" y="140"/>
                    <a:pt x="22847" y="0"/>
                    <a:pt x="21720" y="0"/>
                  </a:cubicBezTo>
                  <a:close/>
                </a:path>
              </a:pathLst>
            </a:custGeom>
            <a:solidFill>
              <a:srgbClr val="86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68024" y="1542678"/>
              <a:ext cx="146241" cy="109681"/>
            </a:xfrm>
            <a:custGeom>
              <a:avLst/>
              <a:gdLst/>
              <a:ahLst/>
              <a:cxnLst/>
              <a:rect l="l" t="t" r="r" b="b"/>
              <a:pathLst>
                <a:path w="3364" h="2523" extrusionOk="0">
                  <a:moveTo>
                    <a:pt x="3364" y="0"/>
                  </a:moveTo>
                  <a:lnTo>
                    <a:pt x="71" y="1729"/>
                  </a:lnTo>
                  <a:lnTo>
                    <a:pt x="1" y="2523"/>
                  </a:lnTo>
                  <a:lnTo>
                    <a:pt x="2570" y="1612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63967" y="1522376"/>
              <a:ext cx="1177713" cy="510715"/>
            </a:xfrm>
            <a:custGeom>
              <a:avLst/>
              <a:gdLst/>
              <a:ahLst/>
              <a:cxnLst/>
              <a:rect l="l" t="t" r="r" b="b"/>
              <a:pathLst>
                <a:path w="27091" h="11748" extrusionOk="0">
                  <a:moveTo>
                    <a:pt x="6633" y="6983"/>
                  </a:moveTo>
                  <a:lnTo>
                    <a:pt x="1122" y="7146"/>
                  </a:lnTo>
                  <a:lnTo>
                    <a:pt x="1" y="7824"/>
                  </a:lnTo>
                  <a:lnTo>
                    <a:pt x="4158" y="8501"/>
                  </a:lnTo>
                  <a:lnTo>
                    <a:pt x="5979" y="8011"/>
                  </a:lnTo>
                  <a:lnTo>
                    <a:pt x="6306" y="7824"/>
                  </a:lnTo>
                  <a:lnTo>
                    <a:pt x="6633" y="6983"/>
                  </a:lnTo>
                  <a:close/>
                  <a:moveTo>
                    <a:pt x="27090" y="0"/>
                  </a:moveTo>
                  <a:cubicBezTo>
                    <a:pt x="26974" y="0"/>
                    <a:pt x="23377" y="794"/>
                    <a:pt x="18637" y="2803"/>
                  </a:cubicBezTo>
                  <a:lnTo>
                    <a:pt x="16675" y="3737"/>
                  </a:lnTo>
                  <a:lnTo>
                    <a:pt x="13312" y="5161"/>
                  </a:lnTo>
                  <a:lnTo>
                    <a:pt x="12868" y="4905"/>
                  </a:lnTo>
                  <a:lnTo>
                    <a:pt x="14713" y="2312"/>
                  </a:lnTo>
                  <a:lnTo>
                    <a:pt x="5232" y="1238"/>
                  </a:lnTo>
                  <a:lnTo>
                    <a:pt x="2803" y="2546"/>
                  </a:lnTo>
                  <a:lnTo>
                    <a:pt x="9949" y="4671"/>
                  </a:lnTo>
                  <a:lnTo>
                    <a:pt x="9622" y="4788"/>
                  </a:lnTo>
                  <a:lnTo>
                    <a:pt x="8992" y="5815"/>
                  </a:lnTo>
                  <a:cubicBezTo>
                    <a:pt x="8992" y="5815"/>
                    <a:pt x="8338" y="6096"/>
                    <a:pt x="8268" y="6866"/>
                  </a:cubicBezTo>
                  <a:lnTo>
                    <a:pt x="6680" y="7824"/>
                  </a:lnTo>
                  <a:lnTo>
                    <a:pt x="6820" y="8197"/>
                  </a:lnTo>
                  <a:lnTo>
                    <a:pt x="8104" y="7707"/>
                  </a:lnTo>
                  <a:lnTo>
                    <a:pt x="8104" y="7730"/>
                  </a:lnTo>
                  <a:cubicBezTo>
                    <a:pt x="7824" y="8197"/>
                    <a:pt x="7357" y="8548"/>
                    <a:pt x="6820" y="8711"/>
                  </a:cubicBezTo>
                  <a:cubicBezTo>
                    <a:pt x="6750" y="8641"/>
                    <a:pt x="6656" y="8594"/>
                    <a:pt x="6656" y="8501"/>
                  </a:cubicBezTo>
                  <a:lnTo>
                    <a:pt x="4648" y="8781"/>
                  </a:lnTo>
                  <a:lnTo>
                    <a:pt x="6867" y="11747"/>
                  </a:lnTo>
                  <a:lnTo>
                    <a:pt x="8081" y="11210"/>
                  </a:lnTo>
                  <a:lnTo>
                    <a:pt x="8244" y="9435"/>
                  </a:lnTo>
                  <a:cubicBezTo>
                    <a:pt x="8244" y="9435"/>
                    <a:pt x="7801" y="9225"/>
                    <a:pt x="7684" y="8664"/>
                  </a:cubicBezTo>
                  <a:lnTo>
                    <a:pt x="7310" y="8758"/>
                  </a:lnTo>
                  <a:lnTo>
                    <a:pt x="7310" y="8758"/>
                  </a:lnTo>
                  <a:lnTo>
                    <a:pt x="9412" y="7917"/>
                  </a:lnTo>
                  <a:lnTo>
                    <a:pt x="9692" y="8618"/>
                  </a:lnTo>
                  <a:lnTo>
                    <a:pt x="8852" y="9108"/>
                  </a:lnTo>
                  <a:lnTo>
                    <a:pt x="9085" y="9949"/>
                  </a:lnTo>
                  <a:lnTo>
                    <a:pt x="10510" y="9879"/>
                  </a:lnTo>
                  <a:lnTo>
                    <a:pt x="10930" y="8851"/>
                  </a:lnTo>
                  <a:lnTo>
                    <a:pt x="11164" y="8781"/>
                  </a:lnTo>
                  <a:lnTo>
                    <a:pt x="11280" y="8384"/>
                  </a:lnTo>
                  <a:lnTo>
                    <a:pt x="13125" y="7543"/>
                  </a:lnTo>
                  <a:lnTo>
                    <a:pt x="14129" y="8291"/>
                  </a:lnTo>
                  <a:lnTo>
                    <a:pt x="14153" y="8291"/>
                  </a:lnTo>
                  <a:lnTo>
                    <a:pt x="16021" y="10393"/>
                  </a:lnTo>
                  <a:lnTo>
                    <a:pt x="17843" y="9552"/>
                  </a:lnTo>
                  <a:lnTo>
                    <a:pt x="17656" y="6983"/>
                  </a:lnTo>
                  <a:lnTo>
                    <a:pt x="17913" y="5372"/>
                  </a:lnTo>
                  <a:lnTo>
                    <a:pt x="20435" y="4297"/>
                  </a:lnTo>
                  <a:cubicBezTo>
                    <a:pt x="20435" y="4297"/>
                    <a:pt x="25222" y="1775"/>
                    <a:pt x="26623" y="538"/>
                  </a:cubicBezTo>
                  <a:cubicBezTo>
                    <a:pt x="26623" y="538"/>
                    <a:pt x="27067" y="187"/>
                    <a:pt x="27090" y="0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58405" y="1542678"/>
              <a:ext cx="71078" cy="84293"/>
            </a:xfrm>
            <a:custGeom>
              <a:avLst/>
              <a:gdLst/>
              <a:ahLst/>
              <a:cxnLst/>
              <a:rect l="l" t="t" r="r" b="b"/>
              <a:pathLst>
                <a:path w="1635" h="1939" extrusionOk="0">
                  <a:moveTo>
                    <a:pt x="1285" y="0"/>
                  </a:moveTo>
                  <a:lnTo>
                    <a:pt x="0" y="1402"/>
                  </a:lnTo>
                  <a:lnTo>
                    <a:pt x="561" y="1939"/>
                  </a:lnTo>
                  <a:lnTo>
                    <a:pt x="1635" y="841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71582" y="1569631"/>
              <a:ext cx="386862" cy="230969"/>
            </a:xfrm>
            <a:custGeom>
              <a:avLst/>
              <a:gdLst/>
              <a:ahLst/>
              <a:cxnLst/>
              <a:rect l="l" t="t" r="r" b="b"/>
              <a:pathLst>
                <a:path w="8899" h="5313" extrusionOk="0">
                  <a:moveTo>
                    <a:pt x="7920" y="0"/>
                  </a:moveTo>
                  <a:cubicBezTo>
                    <a:pt x="7649" y="0"/>
                    <a:pt x="7127" y="84"/>
                    <a:pt x="6143" y="455"/>
                  </a:cubicBezTo>
                  <a:cubicBezTo>
                    <a:pt x="3854" y="1342"/>
                    <a:pt x="1052" y="3771"/>
                    <a:pt x="1052" y="3771"/>
                  </a:cubicBezTo>
                  <a:lnTo>
                    <a:pt x="491" y="3444"/>
                  </a:lnTo>
                  <a:lnTo>
                    <a:pt x="1" y="3724"/>
                  </a:lnTo>
                  <a:lnTo>
                    <a:pt x="374" y="4331"/>
                  </a:lnTo>
                  <a:lnTo>
                    <a:pt x="935" y="5312"/>
                  </a:lnTo>
                  <a:lnTo>
                    <a:pt x="1449" y="5032"/>
                  </a:lnTo>
                  <a:lnTo>
                    <a:pt x="1402" y="4542"/>
                  </a:lnTo>
                  <a:lnTo>
                    <a:pt x="2967" y="3818"/>
                  </a:lnTo>
                  <a:cubicBezTo>
                    <a:pt x="8898" y="922"/>
                    <a:pt x="8198" y="58"/>
                    <a:pt x="8198" y="58"/>
                  </a:cubicBezTo>
                  <a:cubicBezTo>
                    <a:pt x="8198" y="58"/>
                    <a:pt x="8145" y="0"/>
                    <a:pt x="7920" y="0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31997" y="1756913"/>
              <a:ext cx="344215" cy="164500"/>
            </a:xfrm>
            <a:custGeom>
              <a:avLst/>
              <a:gdLst/>
              <a:ahLst/>
              <a:cxnLst/>
              <a:rect l="l" t="t" r="r" b="b"/>
              <a:pathLst>
                <a:path w="7918" h="3784" extrusionOk="0">
                  <a:moveTo>
                    <a:pt x="7198" y="0"/>
                  </a:moveTo>
                  <a:cubicBezTo>
                    <a:pt x="6973" y="0"/>
                    <a:pt x="6542" y="63"/>
                    <a:pt x="5722" y="280"/>
                  </a:cubicBezTo>
                  <a:cubicBezTo>
                    <a:pt x="3807" y="771"/>
                    <a:pt x="1285" y="2452"/>
                    <a:pt x="1285" y="2452"/>
                  </a:cubicBezTo>
                  <a:lnTo>
                    <a:pt x="888" y="2195"/>
                  </a:lnTo>
                  <a:lnTo>
                    <a:pt x="0" y="2499"/>
                  </a:lnTo>
                  <a:lnTo>
                    <a:pt x="701" y="3199"/>
                  </a:lnTo>
                  <a:lnTo>
                    <a:pt x="584" y="3713"/>
                  </a:lnTo>
                  <a:lnTo>
                    <a:pt x="1425" y="3783"/>
                  </a:lnTo>
                  <a:lnTo>
                    <a:pt x="1495" y="3129"/>
                  </a:lnTo>
                  <a:lnTo>
                    <a:pt x="2850" y="2686"/>
                  </a:lnTo>
                  <a:cubicBezTo>
                    <a:pt x="7917" y="911"/>
                    <a:pt x="7427" y="117"/>
                    <a:pt x="7427" y="117"/>
                  </a:cubicBezTo>
                  <a:cubicBezTo>
                    <a:pt x="7427" y="117"/>
                    <a:pt x="7505" y="0"/>
                    <a:pt x="7198" y="0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90860" y="1603584"/>
              <a:ext cx="191931" cy="115767"/>
            </a:xfrm>
            <a:custGeom>
              <a:avLst/>
              <a:gdLst/>
              <a:ahLst/>
              <a:cxnLst/>
              <a:rect l="l" t="t" r="r" b="b"/>
              <a:pathLst>
                <a:path w="4415" h="2663" extrusionOk="0">
                  <a:moveTo>
                    <a:pt x="3854" y="1"/>
                  </a:moveTo>
                  <a:lnTo>
                    <a:pt x="2593" y="468"/>
                  </a:lnTo>
                  <a:lnTo>
                    <a:pt x="678" y="1332"/>
                  </a:lnTo>
                  <a:lnTo>
                    <a:pt x="1" y="2663"/>
                  </a:lnTo>
                  <a:lnTo>
                    <a:pt x="4415" y="538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67044" y="1496466"/>
              <a:ext cx="182758" cy="65557"/>
            </a:xfrm>
            <a:custGeom>
              <a:avLst/>
              <a:gdLst/>
              <a:ahLst/>
              <a:cxnLst/>
              <a:rect l="l" t="t" r="r" b="b"/>
              <a:pathLst>
                <a:path w="4204" h="1508" extrusionOk="0">
                  <a:moveTo>
                    <a:pt x="3371" y="1"/>
                  </a:moveTo>
                  <a:cubicBezTo>
                    <a:pt x="2579" y="1"/>
                    <a:pt x="1315" y="249"/>
                    <a:pt x="0" y="1507"/>
                  </a:cubicBezTo>
                  <a:cubicBezTo>
                    <a:pt x="0" y="1507"/>
                    <a:pt x="2499" y="456"/>
                    <a:pt x="4204" y="106"/>
                  </a:cubicBezTo>
                  <a:cubicBezTo>
                    <a:pt x="4204" y="106"/>
                    <a:pt x="3887" y="1"/>
                    <a:pt x="3371" y="1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93900" y="510190"/>
              <a:ext cx="3050770" cy="2591874"/>
            </a:xfrm>
            <a:custGeom>
              <a:avLst/>
              <a:gdLst/>
              <a:ahLst/>
              <a:cxnLst/>
              <a:rect l="l" t="t" r="r" b="b"/>
              <a:pathLst>
                <a:path w="70177" h="59621" extrusionOk="0">
                  <a:moveTo>
                    <a:pt x="65787" y="0"/>
                  </a:moveTo>
                  <a:lnTo>
                    <a:pt x="55324" y="2242"/>
                  </a:lnTo>
                  <a:lnTo>
                    <a:pt x="1" y="59621"/>
                  </a:lnTo>
                  <a:lnTo>
                    <a:pt x="70177" y="5839"/>
                  </a:lnTo>
                  <a:lnTo>
                    <a:pt x="657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74124" y="167100"/>
              <a:ext cx="906662" cy="684866"/>
            </a:xfrm>
            <a:custGeom>
              <a:avLst/>
              <a:gdLst/>
              <a:ahLst/>
              <a:cxnLst/>
              <a:rect l="l" t="t" r="r" b="b"/>
              <a:pathLst>
                <a:path w="20856" h="15754" extrusionOk="0">
                  <a:moveTo>
                    <a:pt x="20397" y="0"/>
                  </a:moveTo>
                  <a:cubicBezTo>
                    <a:pt x="19367" y="0"/>
                    <a:pt x="16348" y="1330"/>
                    <a:pt x="16348" y="1330"/>
                  </a:cubicBezTo>
                  <a:cubicBezTo>
                    <a:pt x="13896" y="1704"/>
                    <a:pt x="12751" y="3922"/>
                    <a:pt x="12751" y="3922"/>
                  </a:cubicBezTo>
                  <a:lnTo>
                    <a:pt x="4227" y="11419"/>
                  </a:lnTo>
                  <a:lnTo>
                    <a:pt x="794" y="10601"/>
                  </a:lnTo>
                  <a:lnTo>
                    <a:pt x="0" y="11115"/>
                  </a:lnTo>
                  <a:lnTo>
                    <a:pt x="1262" y="14338"/>
                  </a:lnTo>
                  <a:cubicBezTo>
                    <a:pt x="1262" y="14338"/>
                    <a:pt x="1542" y="14852"/>
                    <a:pt x="1332" y="15435"/>
                  </a:cubicBezTo>
                  <a:cubicBezTo>
                    <a:pt x="1249" y="15685"/>
                    <a:pt x="1332" y="15754"/>
                    <a:pt x="1449" y="15754"/>
                  </a:cubicBezTo>
                  <a:cubicBezTo>
                    <a:pt x="1597" y="15754"/>
                    <a:pt x="1799" y="15646"/>
                    <a:pt x="1799" y="15646"/>
                  </a:cubicBezTo>
                  <a:lnTo>
                    <a:pt x="4227" y="15599"/>
                  </a:lnTo>
                  <a:lnTo>
                    <a:pt x="6353" y="14852"/>
                  </a:lnTo>
                  <a:lnTo>
                    <a:pt x="7006" y="14011"/>
                  </a:lnTo>
                  <a:lnTo>
                    <a:pt x="6750" y="12329"/>
                  </a:lnTo>
                  <a:lnTo>
                    <a:pt x="9972" y="10415"/>
                  </a:lnTo>
                  <a:cubicBezTo>
                    <a:pt x="9972" y="10415"/>
                    <a:pt x="19407" y="2218"/>
                    <a:pt x="20598" y="513"/>
                  </a:cubicBezTo>
                  <a:cubicBezTo>
                    <a:pt x="20856" y="141"/>
                    <a:pt x="20731" y="0"/>
                    <a:pt x="20397" y="0"/>
                  </a:cubicBezTo>
                  <a:close/>
                </a:path>
              </a:pathLst>
            </a:custGeom>
            <a:solidFill>
              <a:srgbClr val="86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56861" y="334559"/>
              <a:ext cx="115767" cy="147241"/>
            </a:xfrm>
            <a:custGeom>
              <a:avLst/>
              <a:gdLst/>
              <a:ahLst/>
              <a:cxnLst/>
              <a:rect l="l" t="t" r="r" b="b"/>
              <a:pathLst>
                <a:path w="2663" h="3387" extrusionOk="0">
                  <a:moveTo>
                    <a:pt x="2663" y="0"/>
                  </a:moveTo>
                  <a:lnTo>
                    <a:pt x="1" y="2639"/>
                  </a:lnTo>
                  <a:lnTo>
                    <a:pt x="187" y="3387"/>
                  </a:lnTo>
                  <a:lnTo>
                    <a:pt x="2383" y="1752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51269" y="186315"/>
              <a:ext cx="1021386" cy="752335"/>
            </a:xfrm>
            <a:custGeom>
              <a:avLst/>
              <a:gdLst/>
              <a:ahLst/>
              <a:cxnLst/>
              <a:rect l="l" t="t" r="r" b="b"/>
              <a:pathLst>
                <a:path w="23495" h="17306" extrusionOk="0">
                  <a:moveTo>
                    <a:pt x="6073" y="12775"/>
                  </a:moveTo>
                  <a:lnTo>
                    <a:pt x="865" y="14596"/>
                  </a:lnTo>
                  <a:lnTo>
                    <a:pt x="1" y="15554"/>
                  </a:lnTo>
                  <a:lnTo>
                    <a:pt x="4158" y="14970"/>
                  </a:lnTo>
                  <a:lnTo>
                    <a:pt x="5769" y="13943"/>
                  </a:lnTo>
                  <a:lnTo>
                    <a:pt x="6002" y="13686"/>
                  </a:lnTo>
                  <a:lnTo>
                    <a:pt x="6073" y="12775"/>
                  </a:lnTo>
                  <a:close/>
                  <a:moveTo>
                    <a:pt x="23471" y="1"/>
                  </a:moveTo>
                  <a:lnTo>
                    <a:pt x="23471" y="1"/>
                  </a:lnTo>
                  <a:cubicBezTo>
                    <a:pt x="23424" y="47"/>
                    <a:pt x="20225" y="1892"/>
                    <a:pt x="16278" y="5232"/>
                  </a:cubicBezTo>
                  <a:lnTo>
                    <a:pt x="14667" y="6703"/>
                  </a:lnTo>
                  <a:lnTo>
                    <a:pt x="11864" y="9085"/>
                  </a:lnTo>
                  <a:lnTo>
                    <a:pt x="11374" y="8968"/>
                  </a:lnTo>
                  <a:lnTo>
                    <a:pt x="12378" y="5909"/>
                  </a:lnTo>
                  <a:lnTo>
                    <a:pt x="2990" y="7707"/>
                  </a:lnTo>
                  <a:lnTo>
                    <a:pt x="1075" y="9646"/>
                  </a:lnTo>
                  <a:lnTo>
                    <a:pt x="8548" y="9576"/>
                  </a:lnTo>
                  <a:lnTo>
                    <a:pt x="8244" y="9762"/>
                  </a:lnTo>
                  <a:lnTo>
                    <a:pt x="7964" y="10930"/>
                  </a:lnTo>
                  <a:cubicBezTo>
                    <a:pt x="7964" y="10930"/>
                    <a:pt x="7427" y="11397"/>
                    <a:pt x="7590" y="12168"/>
                  </a:cubicBezTo>
                  <a:lnTo>
                    <a:pt x="6353" y="13569"/>
                  </a:lnTo>
                  <a:lnTo>
                    <a:pt x="6586" y="13896"/>
                  </a:lnTo>
                  <a:lnTo>
                    <a:pt x="7661" y="13032"/>
                  </a:lnTo>
                  <a:lnTo>
                    <a:pt x="7661" y="13079"/>
                  </a:lnTo>
                  <a:cubicBezTo>
                    <a:pt x="7520" y="13592"/>
                    <a:pt x="7193" y="14059"/>
                    <a:pt x="6726" y="14386"/>
                  </a:cubicBezTo>
                  <a:cubicBezTo>
                    <a:pt x="6656" y="14363"/>
                    <a:pt x="6516" y="14316"/>
                    <a:pt x="6493" y="14246"/>
                  </a:cubicBezTo>
                  <a:lnTo>
                    <a:pt x="4671" y="15134"/>
                  </a:lnTo>
                  <a:lnTo>
                    <a:pt x="7637" y="17305"/>
                  </a:lnTo>
                  <a:lnTo>
                    <a:pt x="8665" y="16418"/>
                  </a:lnTo>
                  <a:lnTo>
                    <a:pt x="8244" y="14667"/>
                  </a:lnTo>
                  <a:cubicBezTo>
                    <a:pt x="8244" y="14667"/>
                    <a:pt x="7754" y="14596"/>
                    <a:pt x="7497" y="14083"/>
                  </a:cubicBezTo>
                  <a:lnTo>
                    <a:pt x="7170" y="14270"/>
                  </a:lnTo>
                  <a:lnTo>
                    <a:pt x="7170" y="14270"/>
                  </a:lnTo>
                  <a:lnTo>
                    <a:pt x="8922" y="12845"/>
                  </a:lnTo>
                  <a:lnTo>
                    <a:pt x="9412" y="13382"/>
                  </a:lnTo>
                  <a:lnTo>
                    <a:pt x="8758" y="14129"/>
                  </a:lnTo>
                  <a:lnTo>
                    <a:pt x="9225" y="14853"/>
                  </a:lnTo>
                  <a:lnTo>
                    <a:pt x="10556" y="14316"/>
                  </a:lnTo>
                  <a:lnTo>
                    <a:pt x="10650" y="13242"/>
                  </a:lnTo>
                  <a:lnTo>
                    <a:pt x="10860" y="13125"/>
                  </a:lnTo>
                  <a:lnTo>
                    <a:pt x="10860" y="12682"/>
                  </a:lnTo>
                  <a:lnTo>
                    <a:pt x="12401" y="11350"/>
                  </a:lnTo>
                  <a:lnTo>
                    <a:pt x="13569" y="11747"/>
                  </a:lnTo>
                  <a:lnTo>
                    <a:pt x="13592" y="11724"/>
                  </a:lnTo>
                  <a:lnTo>
                    <a:pt x="15998" y="13195"/>
                  </a:lnTo>
                  <a:lnTo>
                    <a:pt x="17446" y="11841"/>
                  </a:lnTo>
                  <a:lnTo>
                    <a:pt x="16511" y="9459"/>
                  </a:lnTo>
                  <a:lnTo>
                    <a:pt x="16301" y="7847"/>
                  </a:lnTo>
                  <a:lnTo>
                    <a:pt x="18380" y="6073"/>
                  </a:lnTo>
                  <a:cubicBezTo>
                    <a:pt x="18380" y="6073"/>
                    <a:pt x="22210" y="2243"/>
                    <a:pt x="23167" y="631"/>
                  </a:cubicBezTo>
                  <a:cubicBezTo>
                    <a:pt x="23167" y="631"/>
                    <a:pt x="23494" y="188"/>
                    <a:pt x="23471" y="1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07108" y="388900"/>
              <a:ext cx="331000" cy="312176"/>
            </a:xfrm>
            <a:custGeom>
              <a:avLst/>
              <a:gdLst/>
              <a:ahLst/>
              <a:cxnLst/>
              <a:rect l="l" t="t" r="r" b="b"/>
              <a:pathLst>
                <a:path w="7614" h="7181" extrusionOk="0">
                  <a:moveTo>
                    <a:pt x="6613" y="0"/>
                  </a:moveTo>
                  <a:cubicBezTo>
                    <a:pt x="6461" y="0"/>
                    <a:pt x="6008" y="108"/>
                    <a:pt x="4858" y="992"/>
                  </a:cubicBezTo>
                  <a:cubicBezTo>
                    <a:pt x="2920" y="2487"/>
                    <a:pt x="958" y="5639"/>
                    <a:pt x="958" y="5639"/>
                  </a:cubicBezTo>
                  <a:lnTo>
                    <a:pt x="374" y="5546"/>
                  </a:lnTo>
                  <a:lnTo>
                    <a:pt x="1" y="5966"/>
                  </a:lnTo>
                  <a:lnTo>
                    <a:pt x="538" y="6433"/>
                  </a:lnTo>
                  <a:lnTo>
                    <a:pt x="1308" y="7181"/>
                  </a:lnTo>
                  <a:lnTo>
                    <a:pt x="1729" y="6784"/>
                  </a:lnTo>
                  <a:lnTo>
                    <a:pt x="1519" y="6317"/>
                  </a:lnTo>
                  <a:lnTo>
                    <a:pt x="2803" y="5149"/>
                  </a:lnTo>
                  <a:cubicBezTo>
                    <a:pt x="7614" y="619"/>
                    <a:pt x="6680" y="11"/>
                    <a:pt x="6680" y="11"/>
                  </a:cubicBezTo>
                  <a:cubicBezTo>
                    <a:pt x="6680" y="11"/>
                    <a:pt x="6662" y="0"/>
                    <a:pt x="6613" y="0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96955" y="529318"/>
              <a:ext cx="308698" cy="239794"/>
            </a:xfrm>
            <a:custGeom>
              <a:avLst/>
              <a:gdLst/>
              <a:ahLst/>
              <a:cxnLst/>
              <a:rect l="l" t="t" r="r" b="b"/>
              <a:pathLst>
                <a:path w="7101" h="5516" extrusionOk="0">
                  <a:moveTo>
                    <a:pt x="6312" y="1"/>
                  </a:moveTo>
                  <a:cubicBezTo>
                    <a:pt x="6167" y="1"/>
                    <a:pt x="5793" y="129"/>
                    <a:pt x="4835" y="728"/>
                  </a:cubicBezTo>
                  <a:cubicBezTo>
                    <a:pt x="3130" y="1779"/>
                    <a:pt x="1238" y="4138"/>
                    <a:pt x="1238" y="4138"/>
                  </a:cubicBezTo>
                  <a:lnTo>
                    <a:pt x="748" y="3997"/>
                  </a:lnTo>
                  <a:lnTo>
                    <a:pt x="1" y="4535"/>
                  </a:lnTo>
                  <a:lnTo>
                    <a:pt x="888" y="4978"/>
                  </a:lnTo>
                  <a:lnTo>
                    <a:pt x="958" y="5515"/>
                  </a:lnTo>
                  <a:lnTo>
                    <a:pt x="1752" y="5329"/>
                  </a:lnTo>
                  <a:lnTo>
                    <a:pt x="1612" y="4721"/>
                  </a:lnTo>
                  <a:lnTo>
                    <a:pt x="2780" y="3904"/>
                  </a:lnTo>
                  <a:cubicBezTo>
                    <a:pt x="7100" y="658"/>
                    <a:pt x="6400" y="74"/>
                    <a:pt x="6400" y="74"/>
                  </a:cubicBezTo>
                  <a:cubicBezTo>
                    <a:pt x="6400" y="74"/>
                    <a:pt x="6421" y="1"/>
                    <a:pt x="6312" y="1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11171" y="408680"/>
              <a:ext cx="156414" cy="160414"/>
            </a:xfrm>
            <a:custGeom>
              <a:avLst/>
              <a:gdLst/>
              <a:ahLst/>
              <a:cxnLst/>
              <a:rect l="l" t="t" r="r" b="b"/>
              <a:pathLst>
                <a:path w="3598" h="3690" extrusionOk="0">
                  <a:moveTo>
                    <a:pt x="2873" y="0"/>
                  </a:moveTo>
                  <a:lnTo>
                    <a:pt x="1822" y="817"/>
                  </a:lnTo>
                  <a:lnTo>
                    <a:pt x="234" y="2242"/>
                  </a:lnTo>
                  <a:lnTo>
                    <a:pt x="1" y="3690"/>
                  </a:lnTo>
                  <a:lnTo>
                    <a:pt x="1" y="3690"/>
                  </a:lnTo>
                  <a:lnTo>
                    <a:pt x="3597" y="350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67998" y="2633028"/>
              <a:ext cx="3824406" cy="869059"/>
            </a:xfrm>
            <a:custGeom>
              <a:avLst/>
              <a:gdLst/>
              <a:ahLst/>
              <a:cxnLst/>
              <a:rect l="l" t="t" r="r" b="b"/>
              <a:pathLst>
                <a:path w="87973" h="19991" extrusionOk="0">
                  <a:moveTo>
                    <a:pt x="77183" y="1"/>
                  </a:moveTo>
                  <a:lnTo>
                    <a:pt x="1" y="19991"/>
                  </a:lnTo>
                  <a:lnTo>
                    <a:pt x="87972" y="10837"/>
                  </a:lnTo>
                  <a:lnTo>
                    <a:pt x="87272" y="3550"/>
                  </a:lnTo>
                  <a:lnTo>
                    <a:pt x="77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95946" y="2703933"/>
              <a:ext cx="1146239" cy="289570"/>
            </a:xfrm>
            <a:custGeom>
              <a:avLst/>
              <a:gdLst/>
              <a:ahLst/>
              <a:cxnLst/>
              <a:rect l="l" t="t" r="r" b="b"/>
              <a:pathLst>
                <a:path w="26367" h="6661" extrusionOk="0">
                  <a:moveTo>
                    <a:pt x="18820" y="0"/>
                  </a:moveTo>
                  <a:cubicBezTo>
                    <a:pt x="17325" y="0"/>
                    <a:pt x="16185" y="682"/>
                    <a:pt x="16185" y="682"/>
                  </a:cubicBezTo>
                  <a:lnTo>
                    <a:pt x="5022" y="2620"/>
                  </a:lnTo>
                  <a:lnTo>
                    <a:pt x="2500" y="121"/>
                  </a:lnTo>
                  <a:lnTo>
                    <a:pt x="1542" y="145"/>
                  </a:lnTo>
                  <a:lnTo>
                    <a:pt x="958" y="3531"/>
                  </a:lnTo>
                  <a:cubicBezTo>
                    <a:pt x="958" y="3531"/>
                    <a:pt x="958" y="4115"/>
                    <a:pt x="468" y="4512"/>
                  </a:cubicBezTo>
                  <a:cubicBezTo>
                    <a:pt x="1" y="4909"/>
                    <a:pt x="748" y="4955"/>
                    <a:pt x="748" y="4955"/>
                  </a:cubicBezTo>
                  <a:lnTo>
                    <a:pt x="2850" y="6170"/>
                  </a:lnTo>
                  <a:lnTo>
                    <a:pt x="5068" y="6660"/>
                  </a:lnTo>
                  <a:lnTo>
                    <a:pt x="6049" y="6263"/>
                  </a:lnTo>
                  <a:lnTo>
                    <a:pt x="6680" y="4698"/>
                  </a:lnTo>
                  <a:lnTo>
                    <a:pt x="10416" y="4745"/>
                  </a:lnTo>
                  <a:cubicBezTo>
                    <a:pt x="10416" y="4745"/>
                    <a:pt x="22770" y="2690"/>
                    <a:pt x="24662" y="1873"/>
                  </a:cubicBezTo>
                  <a:cubicBezTo>
                    <a:pt x="26367" y="1149"/>
                    <a:pt x="20598" y="355"/>
                    <a:pt x="20598" y="355"/>
                  </a:cubicBezTo>
                  <a:cubicBezTo>
                    <a:pt x="19983" y="95"/>
                    <a:pt x="19377" y="0"/>
                    <a:pt x="18820" y="0"/>
                  </a:cubicBezTo>
                  <a:close/>
                </a:path>
              </a:pathLst>
            </a:custGeom>
            <a:solidFill>
              <a:srgbClr val="86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85322" y="2700020"/>
              <a:ext cx="169543" cy="69078"/>
            </a:xfrm>
            <a:custGeom>
              <a:avLst/>
              <a:gdLst/>
              <a:ahLst/>
              <a:cxnLst/>
              <a:rect l="l" t="t" r="r" b="b"/>
              <a:pathLst>
                <a:path w="3900" h="1589" extrusionOk="0">
                  <a:moveTo>
                    <a:pt x="3900" y="1"/>
                  </a:moveTo>
                  <a:lnTo>
                    <a:pt x="280" y="842"/>
                  </a:lnTo>
                  <a:lnTo>
                    <a:pt x="0" y="1589"/>
                  </a:lnTo>
                  <a:lnTo>
                    <a:pt x="0" y="1589"/>
                  </a:lnTo>
                  <a:lnTo>
                    <a:pt x="2732" y="1355"/>
                  </a:lnTo>
                  <a:lnTo>
                    <a:pt x="390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48746" y="2602597"/>
              <a:ext cx="1219317" cy="500542"/>
            </a:xfrm>
            <a:custGeom>
              <a:avLst/>
              <a:gdLst/>
              <a:ahLst/>
              <a:cxnLst/>
              <a:rect l="l" t="t" r="r" b="b"/>
              <a:pathLst>
                <a:path w="28048" h="11514" extrusionOk="0">
                  <a:moveTo>
                    <a:pt x="28048" y="4157"/>
                  </a:moveTo>
                  <a:lnTo>
                    <a:pt x="28048" y="4157"/>
                  </a:lnTo>
                  <a:cubicBezTo>
                    <a:pt x="28048" y="4157"/>
                    <a:pt x="28048" y="4157"/>
                    <a:pt x="28047" y="4158"/>
                  </a:cubicBezTo>
                  <a:lnTo>
                    <a:pt x="28047" y="4158"/>
                  </a:lnTo>
                  <a:cubicBezTo>
                    <a:pt x="28048" y="4157"/>
                    <a:pt x="28048" y="4157"/>
                    <a:pt x="28048" y="4157"/>
                  </a:cubicBezTo>
                  <a:close/>
                  <a:moveTo>
                    <a:pt x="1262" y="4741"/>
                  </a:moveTo>
                  <a:lnTo>
                    <a:pt x="1" y="5138"/>
                  </a:lnTo>
                  <a:lnTo>
                    <a:pt x="3854" y="6796"/>
                  </a:lnTo>
                  <a:lnTo>
                    <a:pt x="5745" y="6772"/>
                  </a:lnTo>
                  <a:lnTo>
                    <a:pt x="6096" y="6679"/>
                  </a:lnTo>
                  <a:lnTo>
                    <a:pt x="6609" y="5908"/>
                  </a:lnTo>
                  <a:lnTo>
                    <a:pt x="1262" y="4741"/>
                  </a:lnTo>
                  <a:close/>
                  <a:moveTo>
                    <a:pt x="6680" y="0"/>
                  </a:moveTo>
                  <a:lnTo>
                    <a:pt x="4017" y="654"/>
                  </a:lnTo>
                  <a:lnTo>
                    <a:pt x="10416" y="4484"/>
                  </a:lnTo>
                  <a:lnTo>
                    <a:pt x="10066" y="4531"/>
                  </a:lnTo>
                  <a:lnTo>
                    <a:pt x="9178" y="5371"/>
                  </a:lnTo>
                  <a:cubicBezTo>
                    <a:pt x="9178" y="5371"/>
                    <a:pt x="8478" y="5511"/>
                    <a:pt x="8221" y="6212"/>
                  </a:cubicBezTo>
                  <a:lnTo>
                    <a:pt x="6446" y="6772"/>
                  </a:lnTo>
                  <a:lnTo>
                    <a:pt x="6469" y="7169"/>
                  </a:lnTo>
                  <a:lnTo>
                    <a:pt x="7824" y="7029"/>
                  </a:lnTo>
                  <a:lnTo>
                    <a:pt x="7777" y="7053"/>
                  </a:lnTo>
                  <a:cubicBezTo>
                    <a:pt x="7380" y="7426"/>
                    <a:pt x="6843" y="7637"/>
                    <a:pt x="6306" y="7660"/>
                  </a:cubicBezTo>
                  <a:cubicBezTo>
                    <a:pt x="6236" y="7613"/>
                    <a:pt x="6142" y="7520"/>
                    <a:pt x="6189" y="7426"/>
                  </a:cubicBezTo>
                  <a:lnTo>
                    <a:pt x="4134" y="7240"/>
                  </a:lnTo>
                  <a:lnTo>
                    <a:pt x="5535" y="10626"/>
                  </a:lnTo>
                  <a:lnTo>
                    <a:pt x="6843" y="10416"/>
                  </a:lnTo>
                  <a:lnTo>
                    <a:pt x="7427" y="8734"/>
                  </a:lnTo>
                  <a:cubicBezTo>
                    <a:pt x="7427" y="8734"/>
                    <a:pt x="7053" y="8407"/>
                    <a:pt x="7077" y="7847"/>
                  </a:cubicBezTo>
                  <a:lnTo>
                    <a:pt x="6703" y="7823"/>
                  </a:lnTo>
                  <a:lnTo>
                    <a:pt x="8945" y="7520"/>
                  </a:lnTo>
                  <a:lnTo>
                    <a:pt x="9062" y="8244"/>
                  </a:lnTo>
                  <a:lnTo>
                    <a:pt x="8127" y="8524"/>
                  </a:lnTo>
                  <a:lnTo>
                    <a:pt x="8127" y="9388"/>
                  </a:lnTo>
                  <a:lnTo>
                    <a:pt x="9529" y="9645"/>
                  </a:lnTo>
                  <a:lnTo>
                    <a:pt x="10183" y="8781"/>
                  </a:lnTo>
                  <a:lnTo>
                    <a:pt x="10416" y="8781"/>
                  </a:lnTo>
                  <a:lnTo>
                    <a:pt x="10650" y="8407"/>
                  </a:lnTo>
                  <a:lnTo>
                    <a:pt x="12658" y="8057"/>
                  </a:lnTo>
                  <a:lnTo>
                    <a:pt x="13452" y="9014"/>
                  </a:lnTo>
                  <a:lnTo>
                    <a:pt x="13475" y="9014"/>
                  </a:lnTo>
                  <a:lnTo>
                    <a:pt x="14760" y="11513"/>
                  </a:lnTo>
                  <a:lnTo>
                    <a:pt x="16721" y="11140"/>
                  </a:lnTo>
                  <a:lnTo>
                    <a:pt x="17189" y="8594"/>
                  </a:lnTo>
                  <a:lnTo>
                    <a:pt x="17866" y="7123"/>
                  </a:lnTo>
                  <a:lnTo>
                    <a:pt x="20551" y="6702"/>
                  </a:lnTo>
                  <a:cubicBezTo>
                    <a:pt x="20551" y="6702"/>
                    <a:pt x="25806" y="5441"/>
                    <a:pt x="27464" y="4577"/>
                  </a:cubicBezTo>
                  <a:cubicBezTo>
                    <a:pt x="27464" y="4577"/>
                    <a:pt x="27953" y="4368"/>
                    <a:pt x="28047" y="4158"/>
                  </a:cubicBezTo>
                  <a:lnTo>
                    <a:pt x="28047" y="4158"/>
                  </a:lnTo>
                  <a:cubicBezTo>
                    <a:pt x="28005" y="4179"/>
                    <a:pt x="24358" y="4094"/>
                    <a:pt x="19290" y="4834"/>
                  </a:cubicBezTo>
                  <a:lnTo>
                    <a:pt x="17165" y="5255"/>
                  </a:lnTo>
                  <a:lnTo>
                    <a:pt x="13545" y="5815"/>
                  </a:lnTo>
                  <a:lnTo>
                    <a:pt x="13195" y="5465"/>
                  </a:lnTo>
                  <a:lnTo>
                    <a:pt x="15624" y="3386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85788" y="2700020"/>
              <a:ext cx="75207" cy="74164"/>
            </a:xfrm>
            <a:custGeom>
              <a:avLst/>
              <a:gdLst/>
              <a:ahLst/>
              <a:cxnLst/>
              <a:rect l="l" t="t" r="r" b="b"/>
              <a:pathLst>
                <a:path w="1730" h="1706" extrusionOk="0">
                  <a:moveTo>
                    <a:pt x="1589" y="1"/>
                  </a:moveTo>
                  <a:lnTo>
                    <a:pt x="1" y="1029"/>
                  </a:lnTo>
                  <a:lnTo>
                    <a:pt x="421" y="1706"/>
                  </a:lnTo>
                  <a:lnTo>
                    <a:pt x="1729" y="912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77664" y="2699846"/>
              <a:ext cx="406164" cy="152502"/>
            </a:xfrm>
            <a:custGeom>
              <a:avLst/>
              <a:gdLst/>
              <a:ahLst/>
              <a:cxnLst/>
              <a:rect l="l" t="t" r="r" b="b"/>
              <a:pathLst>
                <a:path w="9343" h="3508" extrusionOk="0">
                  <a:moveTo>
                    <a:pt x="7944" y="1"/>
                  </a:moveTo>
                  <a:cubicBezTo>
                    <a:pt x="7657" y="1"/>
                    <a:pt x="7283" y="21"/>
                    <a:pt x="6797" y="75"/>
                  </a:cubicBezTo>
                  <a:cubicBezTo>
                    <a:pt x="4368" y="332"/>
                    <a:pt x="1052" y="1990"/>
                    <a:pt x="1052" y="1990"/>
                  </a:cubicBezTo>
                  <a:lnTo>
                    <a:pt x="515" y="1616"/>
                  </a:lnTo>
                  <a:lnTo>
                    <a:pt x="1" y="1780"/>
                  </a:lnTo>
                  <a:lnTo>
                    <a:pt x="188" y="2457"/>
                  </a:lnTo>
                  <a:lnTo>
                    <a:pt x="491" y="3508"/>
                  </a:lnTo>
                  <a:lnTo>
                    <a:pt x="1075" y="3368"/>
                  </a:lnTo>
                  <a:lnTo>
                    <a:pt x="1169" y="2877"/>
                  </a:lnTo>
                  <a:lnTo>
                    <a:pt x="2873" y="2550"/>
                  </a:lnTo>
                  <a:cubicBezTo>
                    <a:pt x="9342" y="1196"/>
                    <a:pt x="8875" y="168"/>
                    <a:pt x="8875" y="168"/>
                  </a:cubicBezTo>
                  <a:cubicBezTo>
                    <a:pt x="8875" y="168"/>
                    <a:pt x="8772" y="1"/>
                    <a:pt x="7944" y="1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795942" y="2744711"/>
              <a:ext cx="208190" cy="72121"/>
            </a:xfrm>
            <a:custGeom>
              <a:avLst/>
              <a:gdLst/>
              <a:ahLst/>
              <a:cxnLst/>
              <a:rect l="l" t="t" r="r" b="b"/>
              <a:pathLst>
                <a:path w="4789" h="1659" extrusionOk="0">
                  <a:moveTo>
                    <a:pt x="4368" y="1"/>
                  </a:moveTo>
                  <a:lnTo>
                    <a:pt x="3037" y="141"/>
                  </a:lnTo>
                  <a:lnTo>
                    <a:pt x="935" y="514"/>
                  </a:lnTo>
                  <a:lnTo>
                    <a:pt x="1" y="1659"/>
                  </a:lnTo>
                  <a:lnTo>
                    <a:pt x="4788" y="678"/>
                  </a:lnTo>
                  <a:lnTo>
                    <a:pt x="4368" y="1"/>
                  </a:ln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>
            <a:off x="4727175" y="1898788"/>
            <a:ext cx="1300500" cy="1268400"/>
          </a:xfrm>
          <a:prstGeom prst="ellipse">
            <a:avLst/>
          </a:prstGeom>
          <a:gradFill>
            <a:gsLst>
              <a:gs pos="0">
                <a:srgbClr val="013670"/>
              </a:gs>
              <a:gs pos="40000">
                <a:srgbClr val="013670"/>
              </a:gs>
              <a:gs pos="6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809543" y="595388"/>
            <a:ext cx="3468900" cy="3337825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797500" y="2134250"/>
            <a:ext cx="3809700" cy="3303300"/>
          </a:xfrm>
          <a:prstGeom prst="ellipse">
            <a:avLst/>
          </a:prstGeom>
          <a:gradFill>
            <a:gsLst>
              <a:gs pos="0">
                <a:srgbClr val="013670"/>
              </a:gs>
              <a:gs pos="40000">
                <a:srgbClr val="013670"/>
              </a:gs>
              <a:gs pos="6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641715" y="1398562"/>
            <a:ext cx="1439912" cy="2341109"/>
            <a:chOff x="559750" y="855825"/>
            <a:chExt cx="1445550" cy="2350275"/>
          </a:xfrm>
        </p:grpSpPr>
        <p:sp>
          <p:nvSpPr>
            <p:cNvPr id="40" name="Google Shape;40;p2"/>
            <p:cNvSpPr/>
            <p:nvPr/>
          </p:nvSpPr>
          <p:spPr>
            <a:xfrm>
              <a:off x="559750" y="855825"/>
              <a:ext cx="1445550" cy="2350275"/>
            </a:xfrm>
            <a:custGeom>
              <a:avLst/>
              <a:gdLst/>
              <a:ahLst/>
              <a:cxnLst/>
              <a:rect l="l" t="t" r="r" b="b"/>
              <a:pathLst>
                <a:path w="57822" h="94011" extrusionOk="0">
                  <a:moveTo>
                    <a:pt x="41443" y="3563"/>
                  </a:moveTo>
                  <a:cubicBezTo>
                    <a:pt x="42036" y="3563"/>
                    <a:pt x="42607" y="3633"/>
                    <a:pt x="43134" y="3813"/>
                  </a:cubicBezTo>
                  <a:cubicBezTo>
                    <a:pt x="42899" y="4181"/>
                    <a:pt x="42443" y="4696"/>
                    <a:pt x="42178" y="4976"/>
                  </a:cubicBezTo>
                  <a:lnTo>
                    <a:pt x="42045" y="5123"/>
                  </a:lnTo>
                  <a:cubicBezTo>
                    <a:pt x="40162" y="7242"/>
                    <a:pt x="39514" y="10377"/>
                    <a:pt x="40412" y="13099"/>
                  </a:cubicBezTo>
                  <a:cubicBezTo>
                    <a:pt x="40912" y="14600"/>
                    <a:pt x="41780" y="15733"/>
                    <a:pt x="43105" y="16557"/>
                  </a:cubicBezTo>
                  <a:cubicBezTo>
                    <a:pt x="43546" y="16837"/>
                    <a:pt x="44003" y="17337"/>
                    <a:pt x="44459" y="17853"/>
                  </a:cubicBezTo>
                  <a:cubicBezTo>
                    <a:pt x="44753" y="18176"/>
                    <a:pt x="45047" y="18515"/>
                    <a:pt x="45401" y="18824"/>
                  </a:cubicBezTo>
                  <a:cubicBezTo>
                    <a:pt x="45195" y="18942"/>
                    <a:pt x="44959" y="19030"/>
                    <a:pt x="44694" y="19103"/>
                  </a:cubicBezTo>
                  <a:cubicBezTo>
                    <a:pt x="44606" y="19118"/>
                    <a:pt x="44503" y="19133"/>
                    <a:pt x="44370" y="19162"/>
                  </a:cubicBezTo>
                  <a:cubicBezTo>
                    <a:pt x="43797" y="19236"/>
                    <a:pt x="42443" y="19398"/>
                    <a:pt x="41854" y="21046"/>
                  </a:cubicBezTo>
                  <a:cubicBezTo>
                    <a:pt x="41721" y="21399"/>
                    <a:pt x="41633" y="21782"/>
                    <a:pt x="41589" y="22150"/>
                  </a:cubicBezTo>
                  <a:cubicBezTo>
                    <a:pt x="41501" y="22915"/>
                    <a:pt x="41574" y="23710"/>
                    <a:pt x="41795" y="24401"/>
                  </a:cubicBezTo>
                  <a:cubicBezTo>
                    <a:pt x="41957" y="24931"/>
                    <a:pt x="42237" y="25417"/>
                    <a:pt x="42472" y="25829"/>
                  </a:cubicBezTo>
                  <a:cubicBezTo>
                    <a:pt x="42531" y="25932"/>
                    <a:pt x="42560" y="26005"/>
                    <a:pt x="42619" y="26094"/>
                  </a:cubicBezTo>
                  <a:cubicBezTo>
                    <a:pt x="42811" y="26447"/>
                    <a:pt x="43002" y="26800"/>
                    <a:pt x="43223" y="27124"/>
                  </a:cubicBezTo>
                  <a:lnTo>
                    <a:pt x="43120" y="27227"/>
                  </a:lnTo>
                  <a:lnTo>
                    <a:pt x="43075" y="27271"/>
                  </a:lnTo>
                  <a:cubicBezTo>
                    <a:pt x="42899" y="27418"/>
                    <a:pt x="42546" y="27713"/>
                    <a:pt x="42310" y="28213"/>
                  </a:cubicBezTo>
                  <a:cubicBezTo>
                    <a:pt x="42104" y="28625"/>
                    <a:pt x="41883" y="29434"/>
                    <a:pt x="42531" y="30391"/>
                  </a:cubicBezTo>
                  <a:cubicBezTo>
                    <a:pt x="42531" y="30435"/>
                    <a:pt x="42546" y="30494"/>
                    <a:pt x="42560" y="30568"/>
                  </a:cubicBezTo>
                  <a:cubicBezTo>
                    <a:pt x="42604" y="30818"/>
                    <a:pt x="42590" y="31171"/>
                    <a:pt x="42487" y="31598"/>
                  </a:cubicBezTo>
                  <a:cubicBezTo>
                    <a:pt x="42384" y="32142"/>
                    <a:pt x="42192" y="32716"/>
                    <a:pt x="42001" y="33319"/>
                  </a:cubicBezTo>
                  <a:cubicBezTo>
                    <a:pt x="41810" y="33849"/>
                    <a:pt x="41633" y="34423"/>
                    <a:pt x="41486" y="35012"/>
                  </a:cubicBezTo>
                  <a:cubicBezTo>
                    <a:pt x="41339" y="35601"/>
                    <a:pt x="41192" y="36498"/>
                    <a:pt x="41648" y="37411"/>
                  </a:cubicBezTo>
                  <a:cubicBezTo>
                    <a:pt x="42237" y="38559"/>
                    <a:pt x="43414" y="38882"/>
                    <a:pt x="44061" y="39059"/>
                  </a:cubicBezTo>
                  <a:lnTo>
                    <a:pt x="44091" y="39074"/>
                  </a:lnTo>
                  <a:cubicBezTo>
                    <a:pt x="45459" y="39471"/>
                    <a:pt x="46725" y="40207"/>
                    <a:pt x="47741" y="41193"/>
                  </a:cubicBezTo>
                  <a:lnTo>
                    <a:pt x="39499" y="52495"/>
                  </a:lnTo>
                  <a:cubicBezTo>
                    <a:pt x="39234" y="52863"/>
                    <a:pt x="38778" y="53466"/>
                    <a:pt x="38690" y="54305"/>
                  </a:cubicBezTo>
                  <a:cubicBezTo>
                    <a:pt x="38513" y="55762"/>
                    <a:pt x="39499" y="56807"/>
                    <a:pt x="39911" y="57248"/>
                  </a:cubicBezTo>
                  <a:lnTo>
                    <a:pt x="39970" y="57307"/>
                  </a:lnTo>
                  <a:cubicBezTo>
                    <a:pt x="43782" y="61428"/>
                    <a:pt x="47696" y="65681"/>
                    <a:pt x="49403" y="70788"/>
                  </a:cubicBezTo>
                  <a:cubicBezTo>
                    <a:pt x="50095" y="72818"/>
                    <a:pt x="50404" y="74938"/>
                    <a:pt x="50757" y="77204"/>
                  </a:cubicBezTo>
                  <a:cubicBezTo>
                    <a:pt x="50802" y="77601"/>
                    <a:pt x="50875" y="77999"/>
                    <a:pt x="50934" y="78411"/>
                  </a:cubicBezTo>
                  <a:cubicBezTo>
                    <a:pt x="51582" y="82428"/>
                    <a:pt x="52420" y="86431"/>
                    <a:pt x="53303" y="90331"/>
                  </a:cubicBezTo>
                  <a:cubicBezTo>
                    <a:pt x="51755" y="90345"/>
                    <a:pt x="50204" y="90351"/>
                    <a:pt x="48652" y="90351"/>
                  </a:cubicBezTo>
                  <a:cubicBezTo>
                    <a:pt x="35117" y="90351"/>
                    <a:pt x="21470" y="89836"/>
                    <a:pt x="7977" y="88859"/>
                  </a:cubicBezTo>
                  <a:cubicBezTo>
                    <a:pt x="7815" y="87388"/>
                    <a:pt x="7756" y="85901"/>
                    <a:pt x="7682" y="84312"/>
                  </a:cubicBezTo>
                  <a:cubicBezTo>
                    <a:pt x="7565" y="80883"/>
                    <a:pt x="7417" y="77307"/>
                    <a:pt x="6019" y="73937"/>
                  </a:cubicBezTo>
                  <a:cubicBezTo>
                    <a:pt x="5136" y="71832"/>
                    <a:pt x="4651" y="69478"/>
                    <a:pt x="4180" y="67197"/>
                  </a:cubicBezTo>
                  <a:cubicBezTo>
                    <a:pt x="3915" y="65961"/>
                    <a:pt x="3679" y="64798"/>
                    <a:pt x="3635" y="63635"/>
                  </a:cubicBezTo>
                  <a:cubicBezTo>
                    <a:pt x="3606" y="62782"/>
                    <a:pt x="3694" y="61796"/>
                    <a:pt x="3900" y="60589"/>
                  </a:cubicBezTo>
                  <a:cubicBezTo>
                    <a:pt x="4356" y="57881"/>
                    <a:pt x="6019" y="51288"/>
                    <a:pt x="11391" y="48698"/>
                  </a:cubicBezTo>
                  <a:lnTo>
                    <a:pt x="11641" y="48566"/>
                  </a:lnTo>
                  <a:cubicBezTo>
                    <a:pt x="12686" y="48080"/>
                    <a:pt x="14128" y="47403"/>
                    <a:pt x="14673" y="45828"/>
                  </a:cubicBezTo>
                  <a:lnTo>
                    <a:pt x="15982" y="46344"/>
                  </a:lnTo>
                  <a:lnTo>
                    <a:pt x="16394" y="44210"/>
                  </a:lnTo>
                  <a:cubicBezTo>
                    <a:pt x="16586" y="43106"/>
                    <a:pt x="17013" y="42046"/>
                    <a:pt x="17454" y="40884"/>
                  </a:cubicBezTo>
                  <a:lnTo>
                    <a:pt x="17822" y="39912"/>
                  </a:lnTo>
                  <a:lnTo>
                    <a:pt x="18926" y="41031"/>
                  </a:lnTo>
                  <a:lnTo>
                    <a:pt x="19500" y="37499"/>
                  </a:lnTo>
                  <a:cubicBezTo>
                    <a:pt x="20044" y="34173"/>
                    <a:pt x="18411" y="31127"/>
                    <a:pt x="16924" y="28831"/>
                  </a:cubicBezTo>
                  <a:cubicBezTo>
                    <a:pt x="16718" y="28522"/>
                    <a:pt x="16497" y="28213"/>
                    <a:pt x="16291" y="27874"/>
                  </a:cubicBezTo>
                  <a:cubicBezTo>
                    <a:pt x="15085" y="26050"/>
                    <a:pt x="13937" y="24342"/>
                    <a:pt x="13628" y="22488"/>
                  </a:cubicBezTo>
                  <a:cubicBezTo>
                    <a:pt x="13613" y="22415"/>
                    <a:pt x="13613" y="22341"/>
                    <a:pt x="13598" y="22267"/>
                  </a:cubicBezTo>
                  <a:cubicBezTo>
                    <a:pt x="13539" y="21958"/>
                    <a:pt x="13481" y="21590"/>
                    <a:pt x="13348" y="21178"/>
                  </a:cubicBezTo>
                  <a:cubicBezTo>
                    <a:pt x="13245" y="20855"/>
                    <a:pt x="13098" y="20575"/>
                    <a:pt x="12980" y="20354"/>
                  </a:cubicBezTo>
                  <a:lnTo>
                    <a:pt x="12921" y="20237"/>
                  </a:lnTo>
                  <a:cubicBezTo>
                    <a:pt x="12362" y="19089"/>
                    <a:pt x="12024" y="17823"/>
                    <a:pt x="11935" y="16528"/>
                  </a:cubicBezTo>
                  <a:lnTo>
                    <a:pt x="11935" y="16469"/>
                  </a:lnTo>
                  <a:cubicBezTo>
                    <a:pt x="11921" y="16160"/>
                    <a:pt x="11876" y="15674"/>
                    <a:pt x="11656" y="15159"/>
                  </a:cubicBezTo>
                  <a:cubicBezTo>
                    <a:pt x="11278" y="14270"/>
                    <a:pt x="10396" y="13320"/>
                    <a:pt x="8375" y="13320"/>
                  </a:cubicBezTo>
                  <a:cubicBezTo>
                    <a:pt x="7955" y="13320"/>
                    <a:pt x="7485" y="13361"/>
                    <a:pt x="6961" y="13452"/>
                  </a:cubicBezTo>
                  <a:cubicBezTo>
                    <a:pt x="6858" y="13467"/>
                    <a:pt x="6726" y="13467"/>
                    <a:pt x="6637" y="13467"/>
                  </a:cubicBezTo>
                  <a:lnTo>
                    <a:pt x="6623" y="13070"/>
                  </a:lnTo>
                  <a:lnTo>
                    <a:pt x="6299" y="12908"/>
                  </a:lnTo>
                  <a:cubicBezTo>
                    <a:pt x="6961" y="12349"/>
                    <a:pt x="8168" y="12172"/>
                    <a:pt x="9301" y="11995"/>
                  </a:cubicBezTo>
                  <a:lnTo>
                    <a:pt x="9360" y="11995"/>
                  </a:lnTo>
                  <a:cubicBezTo>
                    <a:pt x="13333" y="11436"/>
                    <a:pt x="17292" y="10553"/>
                    <a:pt x="21133" y="9376"/>
                  </a:cubicBezTo>
                  <a:cubicBezTo>
                    <a:pt x="23252" y="8728"/>
                    <a:pt x="25371" y="7992"/>
                    <a:pt x="27388" y="7271"/>
                  </a:cubicBezTo>
                  <a:cubicBezTo>
                    <a:pt x="31140" y="5947"/>
                    <a:pt x="35040" y="4593"/>
                    <a:pt x="38940" y="3857"/>
                  </a:cubicBezTo>
                  <a:cubicBezTo>
                    <a:pt x="39775" y="3695"/>
                    <a:pt x="40629" y="3563"/>
                    <a:pt x="41443" y="3563"/>
                  </a:cubicBezTo>
                  <a:close/>
                  <a:moveTo>
                    <a:pt x="41445" y="1"/>
                  </a:moveTo>
                  <a:cubicBezTo>
                    <a:pt x="40348" y="1"/>
                    <a:pt x="39279" y="156"/>
                    <a:pt x="38293" y="340"/>
                  </a:cubicBezTo>
                  <a:cubicBezTo>
                    <a:pt x="34128" y="1135"/>
                    <a:pt x="30095" y="2547"/>
                    <a:pt x="26210" y="3901"/>
                  </a:cubicBezTo>
                  <a:cubicBezTo>
                    <a:pt x="24209" y="4608"/>
                    <a:pt x="22149" y="5344"/>
                    <a:pt x="20103" y="5976"/>
                  </a:cubicBezTo>
                  <a:cubicBezTo>
                    <a:pt x="16439" y="7095"/>
                    <a:pt x="12671" y="7934"/>
                    <a:pt x="8889" y="8463"/>
                  </a:cubicBezTo>
                  <a:lnTo>
                    <a:pt x="8830" y="8463"/>
                  </a:lnTo>
                  <a:cubicBezTo>
                    <a:pt x="7270" y="8684"/>
                    <a:pt x="5313" y="8979"/>
                    <a:pt x="3841" y="10332"/>
                  </a:cubicBezTo>
                  <a:cubicBezTo>
                    <a:pt x="3091" y="11009"/>
                    <a:pt x="2119" y="12098"/>
                    <a:pt x="2281" y="13511"/>
                  </a:cubicBezTo>
                  <a:cubicBezTo>
                    <a:pt x="2340" y="14026"/>
                    <a:pt x="2590" y="14718"/>
                    <a:pt x="3326" y="15336"/>
                  </a:cubicBezTo>
                  <a:cubicBezTo>
                    <a:pt x="3517" y="15719"/>
                    <a:pt x="3768" y="16042"/>
                    <a:pt x="4121" y="16322"/>
                  </a:cubicBezTo>
                  <a:cubicBezTo>
                    <a:pt x="4859" y="16911"/>
                    <a:pt x="5839" y="17126"/>
                    <a:pt x="6714" y="17126"/>
                  </a:cubicBezTo>
                  <a:cubicBezTo>
                    <a:pt x="7043" y="17126"/>
                    <a:pt x="7357" y="17095"/>
                    <a:pt x="7638" y="17043"/>
                  </a:cubicBezTo>
                  <a:cubicBezTo>
                    <a:pt x="7962" y="16984"/>
                    <a:pt x="8197" y="16955"/>
                    <a:pt x="8374" y="16955"/>
                  </a:cubicBezTo>
                  <a:cubicBezTo>
                    <a:pt x="8492" y="18647"/>
                    <a:pt x="8977" y="20340"/>
                    <a:pt x="9713" y="21841"/>
                  </a:cubicBezTo>
                  <a:lnTo>
                    <a:pt x="9787" y="21973"/>
                  </a:lnTo>
                  <a:cubicBezTo>
                    <a:pt x="9860" y="22120"/>
                    <a:pt x="9934" y="22267"/>
                    <a:pt x="9949" y="22356"/>
                  </a:cubicBezTo>
                  <a:cubicBezTo>
                    <a:pt x="9993" y="22473"/>
                    <a:pt x="10022" y="22665"/>
                    <a:pt x="10037" y="22856"/>
                  </a:cubicBezTo>
                  <a:cubicBezTo>
                    <a:pt x="10066" y="22944"/>
                    <a:pt x="10081" y="23033"/>
                    <a:pt x="10081" y="23136"/>
                  </a:cubicBezTo>
                  <a:cubicBezTo>
                    <a:pt x="10537" y="25741"/>
                    <a:pt x="11935" y="27860"/>
                    <a:pt x="13304" y="29905"/>
                  </a:cubicBezTo>
                  <a:cubicBezTo>
                    <a:pt x="13495" y="30214"/>
                    <a:pt x="13701" y="30509"/>
                    <a:pt x="13907" y="30818"/>
                  </a:cubicBezTo>
                  <a:cubicBezTo>
                    <a:pt x="14702" y="32010"/>
                    <a:pt x="15526" y="33467"/>
                    <a:pt x="15850" y="34953"/>
                  </a:cubicBezTo>
                  <a:lnTo>
                    <a:pt x="14084" y="39618"/>
                  </a:lnTo>
                  <a:cubicBezTo>
                    <a:pt x="13775" y="40457"/>
                    <a:pt x="13451" y="41310"/>
                    <a:pt x="13186" y="42208"/>
                  </a:cubicBezTo>
                  <a:cubicBezTo>
                    <a:pt x="12509" y="42458"/>
                    <a:pt x="11935" y="42973"/>
                    <a:pt x="11612" y="43665"/>
                  </a:cubicBezTo>
                  <a:cubicBezTo>
                    <a:pt x="11464" y="43974"/>
                    <a:pt x="11391" y="44269"/>
                    <a:pt x="11332" y="44489"/>
                  </a:cubicBezTo>
                  <a:cubicBezTo>
                    <a:pt x="11317" y="44548"/>
                    <a:pt x="11317" y="44578"/>
                    <a:pt x="11288" y="44636"/>
                  </a:cubicBezTo>
                  <a:cubicBezTo>
                    <a:pt x="11200" y="44842"/>
                    <a:pt x="10478" y="45166"/>
                    <a:pt x="10096" y="45358"/>
                  </a:cubicBezTo>
                  <a:lnTo>
                    <a:pt x="9816" y="45475"/>
                  </a:lnTo>
                  <a:cubicBezTo>
                    <a:pt x="4989" y="47815"/>
                    <a:pt x="1531" y="53113"/>
                    <a:pt x="353" y="60015"/>
                  </a:cubicBezTo>
                  <a:cubicBezTo>
                    <a:pt x="89" y="61487"/>
                    <a:pt x="0" y="62679"/>
                    <a:pt x="30" y="63797"/>
                  </a:cubicBezTo>
                  <a:cubicBezTo>
                    <a:pt x="89" y="65254"/>
                    <a:pt x="368" y="66637"/>
                    <a:pt x="648" y="67962"/>
                  </a:cubicBezTo>
                  <a:cubicBezTo>
                    <a:pt x="1163" y="70405"/>
                    <a:pt x="1678" y="72936"/>
                    <a:pt x="2679" y="75379"/>
                  </a:cubicBezTo>
                  <a:cubicBezTo>
                    <a:pt x="3827" y="78131"/>
                    <a:pt x="3959" y="81221"/>
                    <a:pt x="4077" y="84503"/>
                  </a:cubicBezTo>
                  <a:cubicBezTo>
                    <a:pt x="4150" y="86593"/>
                    <a:pt x="4253" y="88771"/>
                    <a:pt x="4621" y="90905"/>
                  </a:cubicBezTo>
                  <a:lnTo>
                    <a:pt x="4857" y="92274"/>
                  </a:lnTo>
                  <a:lnTo>
                    <a:pt x="6255" y="92391"/>
                  </a:lnTo>
                  <a:cubicBezTo>
                    <a:pt x="20706" y="93480"/>
                    <a:pt x="35349" y="94010"/>
                    <a:pt x="49889" y="94010"/>
                  </a:cubicBezTo>
                  <a:cubicBezTo>
                    <a:pt x="51788" y="94010"/>
                    <a:pt x="53701" y="93995"/>
                    <a:pt x="55584" y="93966"/>
                  </a:cubicBezTo>
                  <a:lnTo>
                    <a:pt x="57821" y="93951"/>
                  </a:lnTo>
                  <a:lnTo>
                    <a:pt x="57336" y="91758"/>
                  </a:lnTo>
                  <a:cubicBezTo>
                    <a:pt x="56306" y="87226"/>
                    <a:pt x="55261" y="82531"/>
                    <a:pt x="54525" y="77881"/>
                  </a:cubicBezTo>
                  <a:cubicBezTo>
                    <a:pt x="54466" y="77469"/>
                    <a:pt x="54392" y="77086"/>
                    <a:pt x="54334" y="76674"/>
                  </a:cubicBezTo>
                  <a:cubicBezTo>
                    <a:pt x="53995" y="74378"/>
                    <a:pt x="53627" y="72009"/>
                    <a:pt x="52847" y="69684"/>
                  </a:cubicBezTo>
                  <a:cubicBezTo>
                    <a:pt x="50890" y="63841"/>
                    <a:pt x="46681" y="59294"/>
                    <a:pt x="42634" y="54908"/>
                  </a:cubicBezTo>
                  <a:lnTo>
                    <a:pt x="42575" y="54850"/>
                  </a:lnTo>
                  <a:cubicBezTo>
                    <a:pt x="42516" y="54776"/>
                    <a:pt x="42472" y="54717"/>
                    <a:pt x="42413" y="54658"/>
                  </a:cubicBezTo>
                  <a:lnTo>
                    <a:pt x="52303" y="41119"/>
                  </a:lnTo>
                  <a:lnTo>
                    <a:pt x="51493" y="40060"/>
                  </a:lnTo>
                  <a:cubicBezTo>
                    <a:pt x="49904" y="37940"/>
                    <a:pt x="47623" y="36380"/>
                    <a:pt x="45062" y="35659"/>
                  </a:cubicBezTo>
                  <a:lnTo>
                    <a:pt x="45047" y="35659"/>
                  </a:lnTo>
                  <a:cubicBezTo>
                    <a:pt x="45165" y="35291"/>
                    <a:pt x="45268" y="34909"/>
                    <a:pt x="45401" y="34526"/>
                  </a:cubicBezTo>
                  <a:cubicBezTo>
                    <a:pt x="45621" y="33835"/>
                    <a:pt x="45842" y="33158"/>
                    <a:pt x="46004" y="32392"/>
                  </a:cubicBezTo>
                  <a:cubicBezTo>
                    <a:pt x="46195" y="31524"/>
                    <a:pt x="46210" y="30803"/>
                    <a:pt x="46122" y="30126"/>
                  </a:cubicBezTo>
                  <a:cubicBezTo>
                    <a:pt x="46092" y="29964"/>
                    <a:pt x="46063" y="29743"/>
                    <a:pt x="45989" y="29493"/>
                  </a:cubicBezTo>
                  <a:cubicBezTo>
                    <a:pt x="46416" y="29008"/>
                    <a:pt x="46725" y="28419"/>
                    <a:pt x="46902" y="27786"/>
                  </a:cubicBezTo>
                  <a:cubicBezTo>
                    <a:pt x="46975" y="27551"/>
                    <a:pt x="47049" y="27197"/>
                    <a:pt x="47005" y="26756"/>
                  </a:cubicBezTo>
                  <a:cubicBezTo>
                    <a:pt x="46931" y="26241"/>
                    <a:pt x="46681" y="25888"/>
                    <a:pt x="46563" y="25711"/>
                  </a:cubicBezTo>
                  <a:cubicBezTo>
                    <a:pt x="46284" y="25299"/>
                    <a:pt x="46004" y="24887"/>
                    <a:pt x="45783" y="24445"/>
                  </a:cubicBezTo>
                  <a:cubicBezTo>
                    <a:pt x="45724" y="24342"/>
                    <a:pt x="45680" y="24239"/>
                    <a:pt x="45621" y="24122"/>
                  </a:cubicBezTo>
                  <a:cubicBezTo>
                    <a:pt x="45474" y="23857"/>
                    <a:pt x="45312" y="23562"/>
                    <a:pt x="45239" y="23356"/>
                  </a:cubicBezTo>
                  <a:cubicBezTo>
                    <a:pt x="45180" y="23165"/>
                    <a:pt x="45136" y="22944"/>
                    <a:pt x="45165" y="22724"/>
                  </a:cubicBezTo>
                  <a:cubicBezTo>
                    <a:pt x="45312" y="22709"/>
                    <a:pt x="45474" y="22679"/>
                    <a:pt x="45636" y="22621"/>
                  </a:cubicBezTo>
                  <a:cubicBezTo>
                    <a:pt x="46828" y="22312"/>
                    <a:pt x="47785" y="21738"/>
                    <a:pt x="48506" y="20958"/>
                  </a:cubicBezTo>
                  <a:cubicBezTo>
                    <a:pt x="49256" y="20148"/>
                    <a:pt x="49551" y="19192"/>
                    <a:pt x="49359" y="18279"/>
                  </a:cubicBezTo>
                  <a:cubicBezTo>
                    <a:pt x="49153" y="17337"/>
                    <a:pt x="48506" y="16793"/>
                    <a:pt x="48123" y="16454"/>
                  </a:cubicBezTo>
                  <a:cubicBezTo>
                    <a:pt x="47785" y="16175"/>
                    <a:pt x="47476" y="15836"/>
                    <a:pt x="47122" y="15439"/>
                  </a:cubicBezTo>
                  <a:cubicBezTo>
                    <a:pt x="46534" y="14806"/>
                    <a:pt x="45901" y="14085"/>
                    <a:pt x="45033" y="13555"/>
                  </a:cubicBezTo>
                  <a:cubicBezTo>
                    <a:pt x="44429" y="13158"/>
                    <a:pt x="44076" y="12716"/>
                    <a:pt x="43855" y="12025"/>
                  </a:cubicBezTo>
                  <a:cubicBezTo>
                    <a:pt x="43355" y="10509"/>
                    <a:pt x="43723" y="8728"/>
                    <a:pt x="44753" y="7566"/>
                  </a:cubicBezTo>
                  <a:lnTo>
                    <a:pt x="44886" y="7448"/>
                  </a:lnTo>
                  <a:cubicBezTo>
                    <a:pt x="45901" y="6315"/>
                    <a:pt x="47976" y="4004"/>
                    <a:pt x="46284" y="1738"/>
                  </a:cubicBezTo>
                  <a:cubicBezTo>
                    <a:pt x="45680" y="943"/>
                    <a:pt x="44797" y="620"/>
                    <a:pt x="44518" y="502"/>
                  </a:cubicBezTo>
                  <a:cubicBezTo>
                    <a:pt x="43499" y="134"/>
                    <a:pt x="42460" y="1"/>
                    <a:pt x="4144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EEEEEE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5375" y="899625"/>
              <a:ext cx="1344000" cy="2260725"/>
            </a:xfrm>
            <a:custGeom>
              <a:avLst/>
              <a:gdLst/>
              <a:ahLst/>
              <a:cxnLst/>
              <a:rect l="l" t="t" r="r" b="b"/>
              <a:pathLst>
                <a:path w="53760" h="90429" extrusionOk="0">
                  <a:moveTo>
                    <a:pt x="39646" y="1"/>
                  </a:moveTo>
                  <a:cubicBezTo>
                    <a:pt x="38701" y="1"/>
                    <a:pt x="37741" y="144"/>
                    <a:pt x="36806" y="324"/>
                  </a:cubicBezTo>
                  <a:cubicBezTo>
                    <a:pt x="30625" y="1502"/>
                    <a:pt x="24812" y="4077"/>
                    <a:pt x="18793" y="5887"/>
                  </a:cubicBezTo>
                  <a:cubicBezTo>
                    <a:pt x="15040" y="7035"/>
                    <a:pt x="11199" y="7903"/>
                    <a:pt x="7299" y="8463"/>
                  </a:cubicBezTo>
                  <a:cubicBezTo>
                    <a:pt x="5843" y="8669"/>
                    <a:pt x="4297" y="8889"/>
                    <a:pt x="3208" y="9890"/>
                  </a:cubicBezTo>
                  <a:cubicBezTo>
                    <a:pt x="2134" y="10891"/>
                    <a:pt x="1737" y="11759"/>
                    <a:pt x="3032" y="12451"/>
                  </a:cubicBezTo>
                  <a:cubicBezTo>
                    <a:pt x="3055" y="13272"/>
                    <a:pt x="3973" y="13573"/>
                    <a:pt x="4853" y="13573"/>
                  </a:cubicBezTo>
                  <a:cubicBezTo>
                    <a:pt x="5062" y="13573"/>
                    <a:pt x="5268" y="13556"/>
                    <a:pt x="5460" y="13525"/>
                  </a:cubicBezTo>
                  <a:cubicBezTo>
                    <a:pt x="5820" y="13461"/>
                    <a:pt x="6226" y="13404"/>
                    <a:pt x="6614" y="13404"/>
                  </a:cubicBezTo>
                  <a:cubicBezTo>
                    <a:pt x="7290" y="13404"/>
                    <a:pt x="7916" y="13575"/>
                    <a:pt x="8168" y="14173"/>
                  </a:cubicBezTo>
                  <a:cubicBezTo>
                    <a:pt x="8271" y="14408"/>
                    <a:pt x="8271" y="14658"/>
                    <a:pt x="8285" y="14938"/>
                  </a:cubicBezTo>
                  <a:cubicBezTo>
                    <a:pt x="8403" y="16468"/>
                    <a:pt x="8801" y="17955"/>
                    <a:pt x="9463" y="19323"/>
                  </a:cubicBezTo>
                  <a:cubicBezTo>
                    <a:pt x="9581" y="19559"/>
                    <a:pt x="9713" y="19794"/>
                    <a:pt x="9801" y="20059"/>
                  </a:cubicBezTo>
                  <a:cubicBezTo>
                    <a:pt x="9904" y="20383"/>
                    <a:pt x="9948" y="20751"/>
                    <a:pt x="10022" y="21104"/>
                  </a:cubicBezTo>
                  <a:cubicBezTo>
                    <a:pt x="10478" y="23694"/>
                    <a:pt x="12141" y="25902"/>
                    <a:pt x="13583" y="28109"/>
                  </a:cubicBezTo>
                  <a:cubicBezTo>
                    <a:pt x="15026" y="30317"/>
                    <a:pt x="16335" y="32892"/>
                    <a:pt x="15909" y="35482"/>
                  </a:cubicBezTo>
                  <a:cubicBezTo>
                    <a:pt x="15717" y="35291"/>
                    <a:pt x="15526" y="35099"/>
                    <a:pt x="15335" y="34908"/>
                  </a:cubicBezTo>
                  <a:cubicBezTo>
                    <a:pt x="14878" y="36100"/>
                    <a:pt x="14422" y="37307"/>
                    <a:pt x="13951" y="38514"/>
                  </a:cubicBezTo>
                  <a:cubicBezTo>
                    <a:pt x="13495" y="39706"/>
                    <a:pt x="13054" y="40883"/>
                    <a:pt x="12818" y="42134"/>
                  </a:cubicBezTo>
                  <a:cubicBezTo>
                    <a:pt x="12698" y="42086"/>
                    <a:pt x="12571" y="42063"/>
                    <a:pt x="12443" y="42063"/>
                  </a:cubicBezTo>
                  <a:cubicBezTo>
                    <a:pt x="12023" y="42063"/>
                    <a:pt x="11601" y="42306"/>
                    <a:pt x="11420" y="42678"/>
                  </a:cubicBezTo>
                  <a:cubicBezTo>
                    <a:pt x="11302" y="42929"/>
                    <a:pt x="11288" y="43193"/>
                    <a:pt x="11199" y="43444"/>
                  </a:cubicBezTo>
                  <a:cubicBezTo>
                    <a:pt x="10861" y="44430"/>
                    <a:pt x="9742" y="44871"/>
                    <a:pt x="8801" y="45327"/>
                  </a:cubicBezTo>
                  <a:cubicBezTo>
                    <a:pt x="3915" y="47711"/>
                    <a:pt x="1222" y="53186"/>
                    <a:pt x="324" y="58543"/>
                  </a:cubicBezTo>
                  <a:cubicBezTo>
                    <a:pt x="118" y="59661"/>
                    <a:pt x="0" y="60824"/>
                    <a:pt x="30" y="61957"/>
                  </a:cubicBezTo>
                  <a:cubicBezTo>
                    <a:pt x="74" y="63267"/>
                    <a:pt x="339" y="64532"/>
                    <a:pt x="603" y="65813"/>
                  </a:cubicBezTo>
                  <a:cubicBezTo>
                    <a:pt x="1104" y="68197"/>
                    <a:pt x="1619" y="70625"/>
                    <a:pt x="2546" y="72891"/>
                  </a:cubicBezTo>
                  <a:cubicBezTo>
                    <a:pt x="4606" y="77836"/>
                    <a:pt x="3679" y="83516"/>
                    <a:pt x="4592" y="88800"/>
                  </a:cubicBezTo>
                  <a:cubicBezTo>
                    <a:pt x="19134" y="89899"/>
                    <a:pt x="33723" y="90428"/>
                    <a:pt x="48317" y="90428"/>
                  </a:cubicBezTo>
                  <a:cubicBezTo>
                    <a:pt x="50131" y="90428"/>
                    <a:pt x="51945" y="90420"/>
                    <a:pt x="53759" y="90404"/>
                  </a:cubicBezTo>
                  <a:cubicBezTo>
                    <a:pt x="52715" y="85753"/>
                    <a:pt x="51670" y="81118"/>
                    <a:pt x="50934" y="76408"/>
                  </a:cubicBezTo>
                  <a:cubicBezTo>
                    <a:pt x="50507" y="73759"/>
                    <a:pt x="50183" y="71052"/>
                    <a:pt x="49330" y="68506"/>
                  </a:cubicBezTo>
                  <a:cubicBezTo>
                    <a:pt x="47490" y="62987"/>
                    <a:pt x="43384" y="58572"/>
                    <a:pt x="39455" y="54304"/>
                  </a:cubicBezTo>
                  <a:cubicBezTo>
                    <a:pt x="39043" y="53892"/>
                    <a:pt x="38631" y="53377"/>
                    <a:pt x="38704" y="52789"/>
                  </a:cubicBezTo>
                  <a:cubicBezTo>
                    <a:pt x="38734" y="52435"/>
                    <a:pt x="38955" y="52126"/>
                    <a:pt x="39161" y="51832"/>
                  </a:cubicBezTo>
                  <a:cubicBezTo>
                    <a:pt x="42192" y="47667"/>
                    <a:pt x="45224" y="43517"/>
                    <a:pt x="48241" y="39352"/>
                  </a:cubicBezTo>
                  <a:cubicBezTo>
                    <a:pt x="46902" y="37557"/>
                    <a:pt x="44959" y="36203"/>
                    <a:pt x="42781" y="35600"/>
                  </a:cubicBezTo>
                  <a:cubicBezTo>
                    <a:pt x="42266" y="35453"/>
                    <a:pt x="41692" y="35305"/>
                    <a:pt x="41456" y="34849"/>
                  </a:cubicBezTo>
                  <a:cubicBezTo>
                    <a:pt x="41280" y="34511"/>
                    <a:pt x="41353" y="34099"/>
                    <a:pt x="41442" y="33731"/>
                  </a:cubicBezTo>
                  <a:cubicBezTo>
                    <a:pt x="41736" y="32553"/>
                    <a:pt x="42207" y="31420"/>
                    <a:pt x="42472" y="30228"/>
                  </a:cubicBezTo>
                  <a:cubicBezTo>
                    <a:pt x="42575" y="29698"/>
                    <a:pt x="42634" y="29125"/>
                    <a:pt x="42560" y="28580"/>
                  </a:cubicBezTo>
                  <a:cubicBezTo>
                    <a:pt x="42531" y="28315"/>
                    <a:pt x="42472" y="28036"/>
                    <a:pt x="42339" y="27800"/>
                  </a:cubicBezTo>
                  <a:cubicBezTo>
                    <a:pt x="42251" y="27623"/>
                    <a:pt x="42030" y="27476"/>
                    <a:pt x="42163" y="27226"/>
                  </a:cubicBezTo>
                  <a:cubicBezTo>
                    <a:pt x="42236" y="27079"/>
                    <a:pt x="42354" y="26991"/>
                    <a:pt x="42487" y="26888"/>
                  </a:cubicBezTo>
                  <a:cubicBezTo>
                    <a:pt x="42928" y="26520"/>
                    <a:pt x="43237" y="26019"/>
                    <a:pt x="43414" y="25460"/>
                  </a:cubicBezTo>
                  <a:cubicBezTo>
                    <a:pt x="43428" y="25372"/>
                    <a:pt x="43443" y="25298"/>
                    <a:pt x="43443" y="25210"/>
                  </a:cubicBezTo>
                  <a:cubicBezTo>
                    <a:pt x="43428" y="25092"/>
                    <a:pt x="43370" y="25004"/>
                    <a:pt x="43296" y="24916"/>
                  </a:cubicBezTo>
                  <a:cubicBezTo>
                    <a:pt x="42987" y="24459"/>
                    <a:pt x="42693" y="23974"/>
                    <a:pt x="42413" y="23473"/>
                  </a:cubicBezTo>
                  <a:cubicBezTo>
                    <a:pt x="42178" y="23032"/>
                    <a:pt x="41883" y="22561"/>
                    <a:pt x="41736" y="22105"/>
                  </a:cubicBezTo>
                  <a:cubicBezTo>
                    <a:pt x="41589" y="21619"/>
                    <a:pt x="41530" y="21104"/>
                    <a:pt x="41604" y="20633"/>
                  </a:cubicBezTo>
                  <a:cubicBezTo>
                    <a:pt x="41648" y="20383"/>
                    <a:pt x="41692" y="20133"/>
                    <a:pt x="41765" y="19897"/>
                  </a:cubicBezTo>
                  <a:cubicBezTo>
                    <a:pt x="42060" y="19059"/>
                    <a:pt x="42619" y="19279"/>
                    <a:pt x="43384" y="19088"/>
                  </a:cubicBezTo>
                  <a:cubicBezTo>
                    <a:pt x="44150" y="18882"/>
                    <a:pt x="44856" y="18529"/>
                    <a:pt x="45400" y="17940"/>
                  </a:cubicBezTo>
                  <a:cubicBezTo>
                    <a:pt x="45665" y="17646"/>
                    <a:pt x="45886" y="17248"/>
                    <a:pt x="45798" y="16851"/>
                  </a:cubicBezTo>
                  <a:cubicBezTo>
                    <a:pt x="45724" y="16513"/>
                    <a:pt x="45430" y="16262"/>
                    <a:pt x="45150" y="16027"/>
                  </a:cubicBezTo>
                  <a:cubicBezTo>
                    <a:pt x="44164" y="15188"/>
                    <a:pt x="43370" y="13967"/>
                    <a:pt x="42266" y="13275"/>
                  </a:cubicBezTo>
                  <a:cubicBezTo>
                    <a:pt x="41309" y="12657"/>
                    <a:pt x="40706" y="11877"/>
                    <a:pt x="40338" y="10773"/>
                  </a:cubicBezTo>
                  <a:cubicBezTo>
                    <a:pt x="39661" y="8669"/>
                    <a:pt x="40132" y="6182"/>
                    <a:pt x="41604" y="4548"/>
                  </a:cubicBezTo>
                  <a:cubicBezTo>
                    <a:pt x="42531" y="3518"/>
                    <a:pt x="43870" y="2120"/>
                    <a:pt x="43016" y="1016"/>
                  </a:cubicBezTo>
                  <a:cubicBezTo>
                    <a:pt x="42781" y="707"/>
                    <a:pt x="42428" y="516"/>
                    <a:pt x="42060" y="398"/>
                  </a:cubicBezTo>
                  <a:cubicBezTo>
                    <a:pt x="41285" y="110"/>
                    <a:pt x="40471" y="1"/>
                    <a:pt x="39646" y="1"/>
                  </a:cubicBezTo>
                  <a:close/>
                </a:path>
              </a:pathLst>
            </a:custGeom>
            <a:solidFill>
              <a:srgbClr val="28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40275" y="2049350"/>
              <a:ext cx="55975" cy="89425"/>
            </a:xfrm>
            <a:custGeom>
              <a:avLst/>
              <a:gdLst/>
              <a:ahLst/>
              <a:cxnLst/>
              <a:rect l="l" t="t" r="r" b="b"/>
              <a:pathLst>
                <a:path w="2239" h="3577" extrusionOk="0">
                  <a:moveTo>
                    <a:pt x="1871" y="1"/>
                  </a:moveTo>
                  <a:cubicBezTo>
                    <a:pt x="1724" y="1"/>
                    <a:pt x="1591" y="74"/>
                    <a:pt x="1488" y="148"/>
                  </a:cubicBezTo>
                  <a:cubicBezTo>
                    <a:pt x="1090" y="395"/>
                    <a:pt x="806" y="797"/>
                    <a:pt x="675" y="1256"/>
                  </a:cubicBezTo>
                  <a:lnTo>
                    <a:pt x="675" y="1256"/>
                  </a:lnTo>
                  <a:cubicBezTo>
                    <a:pt x="189" y="1900"/>
                    <a:pt x="1" y="2783"/>
                    <a:pt x="208" y="3577"/>
                  </a:cubicBezTo>
                  <a:cubicBezTo>
                    <a:pt x="399" y="3356"/>
                    <a:pt x="340" y="3003"/>
                    <a:pt x="399" y="2708"/>
                  </a:cubicBezTo>
                  <a:cubicBezTo>
                    <a:pt x="473" y="2252"/>
                    <a:pt x="797" y="1884"/>
                    <a:pt x="1150" y="1575"/>
                  </a:cubicBezTo>
                  <a:cubicBezTo>
                    <a:pt x="1503" y="1251"/>
                    <a:pt x="1886" y="987"/>
                    <a:pt x="2121" y="575"/>
                  </a:cubicBezTo>
                  <a:cubicBezTo>
                    <a:pt x="2180" y="472"/>
                    <a:pt x="2239" y="339"/>
                    <a:pt x="2195" y="207"/>
                  </a:cubicBezTo>
                  <a:cubicBezTo>
                    <a:pt x="2165" y="74"/>
                    <a:pt x="2018" y="1"/>
                    <a:pt x="1871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59800" y="2064175"/>
              <a:ext cx="290325" cy="159225"/>
            </a:xfrm>
            <a:custGeom>
              <a:avLst/>
              <a:gdLst/>
              <a:ahLst/>
              <a:cxnLst/>
              <a:rect l="l" t="t" r="r" b="b"/>
              <a:pathLst>
                <a:path w="11613" h="6369" extrusionOk="0">
                  <a:moveTo>
                    <a:pt x="319" y="2849"/>
                  </a:moveTo>
                  <a:cubicBezTo>
                    <a:pt x="211" y="2957"/>
                    <a:pt x="105" y="3076"/>
                    <a:pt x="1" y="3204"/>
                  </a:cubicBezTo>
                  <a:cubicBezTo>
                    <a:pt x="105" y="3086"/>
                    <a:pt x="211" y="2967"/>
                    <a:pt x="319" y="2849"/>
                  </a:cubicBezTo>
                  <a:close/>
                  <a:moveTo>
                    <a:pt x="5526" y="1"/>
                  </a:moveTo>
                  <a:cubicBezTo>
                    <a:pt x="4793" y="1"/>
                    <a:pt x="4071" y="136"/>
                    <a:pt x="3400" y="438"/>
                  </a:cubicBezTo>
                  <a:cubicBezTo>
                    <a:pt x="2235" y="948"/>
                    <a:pt x="1198" y="1890"/>
                    <a:pt x="319" y="2849"/>
                  </a:cubicBezTo>
                  <a:lnTo>
                    <a:pt x="319" y="2849"/>
                  </a:lnTo>
                  <a:cubicBezTo>
                    <a:pt x="1088" y="2080"/>
                    <a:pt x="1972" y="1807"/>
                    <a:pt x="3019" y="1807"/>
                  </a:cubicBezTo>
                  <a:cubicBezTo>
                    <a:pt x="3310" y="1807"/>
                    <a:pt x="3613" y="1828"/>
                    <a:pt x="3930" y="1865"/>
                  </a:cubicBezTo>
                  <a:cubicBezTo>
                    <a:pt x="4843" y="1954"/>
                    <a:pt x="5726" y="2115"/>
                    <a:pt x="6609" y="2336"/>
                  </a:cubicBezTo>
                  <a:cubicBezTo>
                    <a:pt x="7256" y="2483"/>
                    <a:pt x="7889" y="2689"/>
                    <a:pt x="8419" y="3072"/>
                  </a:cubicBezTo>
                  <a:cubicBezTo>
                    <a:pt x="9684" y="3999"/>
                    <a:pt x="10155" y="5853"/>
                    <a:pt x="11612" y="6368"/>
                  </a:cubicBezTo>
                  <a:cubicBezTo>
                    <a:pt x="11583" y="5721"/>
                    <a:pt x="11406" y="5073"/>
                    <a:pt x="11053" y="4544"/>
                  </a:cubicBezTo>
                  <a:cubicBezTo>
                    <a:pt x="10891" y="4264"/>
                    <a:pt x="10685" y="4029"/>
                    <a:pt x="10656" y="3719"/>
                  </a:cubicBezTo>
                  <a:cubicBezTo>
                    <a:pt x="10612" y="3416"/>
                    <a:pt x="10810" y="3057"/>
                    <a:pt x="11109" y="3057"/>
                  </a:cubicBezTo>
                  <a:cubicBezTo>
                    <a:pt x="11115" y="3057"/>
                    <a:pt x="11120" y="3057"/>
                    <a:pt x="11127" y="3057"/>
                  </a:cubicBezTo>
                  <a:cubicBezTo>
                    <a:pt x="11200" y="2822"/>
                    <a:pt x="11023" y="2572"/>
                    <a:pt x="10862" y="2395"/>
                  </a:cubicBezTo>
                  <a:cubicBezTo>
                    <a:pt x="9572" y="998"/>
                    <a:pt x="7512" y="1"/>
                    <a:pt x="5526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20650" y="2009425"/>
              <a:ext cx="195625" cy="35900"/>
            </a:xfrm>
            <a:custGeom>
              <a:avLst/>
              <a:gdLst/>
              <a:ahLst/>
              <a:cxnLst/>
              <a:rect l="l" t="t" r="r" b="b"/>
              <a:pathLst>
                <a:path w="7825" h="1436" extrusionOk="0">
                  <a:moveTo>
                    <a:pt x="5337" y="773"/>
                  </a:moveTo>
                  <a:lnTo>
                    <a:pt x="5337" y="773"/>
                  </a:lnTo>
                  <a:cubicBezTo>
                    <a:pt x="5322" y="778"/>
                    <a:pt x="5304" y="782"/>
                    <a:pt x="5283" y="787"/>
                  </a:cubicBezTo>
                  <a:lnTo>
                    <a:pt x="5283" y="787"/>
                  </a:lnTo>
                  <a:cubicBezTo>
                    <a:pt x="5301" y="784"/>
                    <a:pt x="5319" y="780"/>
                    <a:pt x="5337" y="773"/>
                  </a:cubicBezTo>
                  <a:close/>
                  <a:moveTo>
                    <a:pt x="3741" y="0"/>
                  </a:moveTo>
                  <a:cubicBezTo>
                    <a:pt x="2296" y="0"/>
                    <a:pt x="1" y="140"/>
                    <a:pt x="54" y="862"/>
                  </a:cubicBezTo>
                  <a:cubicBezTo>
                    <a:pt x="74" y="1082"/>
                    <a:pt x="630" y="1159"/>
                    <a:pt x="1377" y="1159"/>
                  </a:cubicBezTo>
                  <a:cubicBezTo>
                    <a:pt x="2761" y="1159"/>
                    <a:pt x="4799" y="894"/>
                    <a:pt x="5283" y="787"/>
                  </a:cubicBezTo>
                  <a:lnTo>
                    <a:pt x="5283" y="787"/>
                  </a:lnTo>
                  <a:cubicBezTo>
                    <a:pt x="5274" y="788"/>
                    <a:pt x="5265" y="788"/>
                    <a:pt x="5257" y="788"/>
                  </a:cubicBezTo>
                  <a:cubicBezTo>
                    <a:pt x="5164" y="788"/>
                    <a:pt x="5077" y="732"/>
                    <a:pt x="5043" y="641"/>
                  </a:cubicBezTo>
                  <a:cubicBezTo>
                    <a:pt x="5145" y="633"/>
                    <a:pt x="5247" y="629"/>
                    <a:pt x="5349" y="629"/>
                  </a:cubicBezTo>
                  <a:cubicBezTo>
                    <a:pt x="6225" y="629"/>
                    <a:pt x="7113" y="909"/>
                    <a:pt x="7824" y="1436"/>
                  </a:cubicBezTo>
                  <a:cubicBezTo>
                    <a:pt x="7074" y="612"/>
                    <a:pt x="5955" y="185"/>
                    <a:pt x="4852" y="38"/>
                  </a:cubicBezTo>
                  <a:cubicBezTo>
                    <a:pt x="4732" y="21"/>
                    <a:pt x="4300" y="0"/>
                    <a:pt x="3741" y="0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75025" y="2052650"/>
              <a:ext cx="210850" cy="89450"/>
            </a:xfrm>
            <a:custGeom>
              <a:avLst/>
              <a:gdLst/>
              <a:ahLst/>
              <a:cxnLst/>
              <a:rect l="l" t="t" r="r" b="b"/>
              <a:pathLst>
                <a:path w="8434" h="3578" extrusionOk="0">
                  <a:moveTo>
                    <a:pt x="1851" y="1"/>
                  </a:moveTo>
                  <a:cubicBezTo>
                    <a:pt x="1206" y="1"/>
                    <a:pt x="556" y="63"/>
                    <a:pt x="1" y="89"/>
                  </a:cubicBezTo>
                  <a:cubicBezTo>
                    <a:pt x="442" y="516"/>
                    <a:pt x="1031" y="825"/>
                    <a:pt x="1605" y="1046"/>
                  </a:cubicBezTo>
                  <a:cubicBezTo>
                    <a:pt x="2297" y="1311"/>
                    <a:pt x="3033" y="1443"/>
                    <a:pt x="3754" y="1635"/>
                  </a:cubicBezTo>
                  <a:cubicBezTo>
                    <a:pt x="4490" y="1841"/>
                    <a:pt x="5225" y="2135"/>
                    <a:pt x="5932" y="2429"/>
                  </a:cubicBezTo>
                  <a:cubicBezTo>
                    <a:pt x="6756" y="2776"/>
                    <a:pt x="7594" y="3123"/>
                    <a:pt x="8391" y="3554"/>
                  </a:cubicBezTo>
                  <a:lnTo>
                    <a:pt x="8391" y="3554"/>
                  </a:lnTo>
                  <a:cubicBezTo>
                    <a:pt x="7716" y="3180"/>
                    <a:pt x="7109" y="2494"/>
                    <a:pt x="6417" y="2076"/>
                  </a:cubicBezTo>
                  <a:cubicBezTo>
                    <a:pt x="5608" y="1576"/>
                    <a:pt x="4872" y="1046"/>
                    <a:pt x="4107" y="516"/>
                  </a:cubicBezTo>
                  <a:cubicBezTo>
                    <a:pt x="3496" y="103"/>
                    <a:pt x="2676" y="1"/>
                    <a:pt x="1851" y="1"/>
                  </a:cubicBezTo>
                  <a:close/>
                  <a:moveTo>
                    <a:pt x="8391" y="3554"/>
                  </a:moveTo>
                  <a:cubicBezTo>
                    <a:pt x="8405" y="3562"/>
                    <a:pt x="8419" y="3570"/>
                    <a:pt x="8434" y="3577"/>
                  </a:cubicBezTo>
                  <a:cubicBezTo>
                    <a:pt x="8419" y="3569"/>
                    <a:pt x="8405" y="3562"/>
                    <a:pt x="8391" y="3554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32875" y="2263475"/>
              <a:ext cx="159325" cy="252425"/>
            </a:xfrm>
            <a:custGeom>
              <a:avLst/>
              <a:gdLst/>
              <a:ahLst/>
              <a:cxnLst/>
              <a:rect l="l" t="t" r="r" b="b"/>
              <a:pathLst>
                <a:path w="6373" h="10097" extrusionOk="0">
                  <a:moveTo>
                    <a:pt x="60" y="1"/>
                  </a:moveTo>
                  <a:lnTo>
                    <a:pt x="60" y="1"/>
                  </a:lnTo>
                  <a:cubicBezTo>
                    <a:pt x="1" y="1148"/>
                    <a:pt x="1075" y="1928"/>
                    <a:pt x="1884" y="2576"/>
                  </a:cubicBezTo>
                  <a:cubicBezTo>
                    <a:pt x="3032" y="3488"/>
                    <a:pt x="4107" y="4577"/>
                    <a:pt x="4857" y="5843"/>
                  </a:cubicBezTo>
                  <a:cubicBezTo>
                    <a:pt x="5608" y="7138"/>
                    <a:pt x="6049" y="8610"/>
                    <a:pt x="5961" y="10096"/>
                  </a:cubicBezTo>
                  <a:cubicBezTo>
                    <a:pt x="6373" y="9198"/>
                    <a:pt x="6240" y="8109"/>
                    <a:pt x="5931" y="7153"/>
                  </a:cubicBezTo>
                  <a:cubicBezTo>
                    <a:pt x="5210" y="4931"/>
                    <a:pt x="3621" y="2988"/>
                    <a:pt x="1561" y="1855"/>
                  </a:cubicBezTo>
                  <a:cubicBezTo>
                    <a:pt x="884" y="1487"/>
                    <a:pt x="89" y="884"/>
                    <a:pt x="60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48100" y="2233675"/>
              <a:ext cx="313850" cy="388900"/>
            </a:xfrm>
            <a:custGeom>
              <a:avLst/>
              <a:gdLst/>
              <a:ahLst/>
              <a:cxnLst/>
              <a:rect l="l" t="t" r="r" b="b"/>
              <a:pathLst>
                <a:path w="12554" h="15556" extrusionOk="0">
                  <a:moveTo>
                    <a:pt x="12186" y="1"/>
                  </a:moveTo>
                  <a:cubicBezTo>
                    <a:pt x="11833" y="501"/>
                    <a:pt x="11494" y="987"/>
                    <a:pt x="11141" y="1472"/>
                  </a:cubicBezTo>
                  <a:lnTo>
                    <a:pt x="11187" y="1443"/>
                  </a:lnTo>
                  <a:lnTo>
                    <a:pt x="11187" y="1443"/>
                  </a:lnTo>
                  <a:cubicBezTo>
                    <a:pt x="10765" y="2005"/>
                    <a:pt x="10346" y="2564"/>
                    <a:pt x="9920" y="3135"/>
                  </a:cubicBezTo>
                  <a:cubicBezTo>
                    <a:pt x="9346" y="3886"/>
                    <a:pt x="8610" y="4533"/>
                    <a:pt x="7962" y="5225"/>
                  </a:cubicBezTo>
                  <a:lnTo>
                    <a:pt x="5932" y="7491"/>
                  </a:lnTo>
                  <a:cubicBezTo>
                    <a:pt x="4563" y="9022"/>
                    <a:pt x="3238" y="10552"/>
                    <a:pt x="1929" y="12112"/>
                  </a:cubicBezTo>
                  <a:cubicBezTo>
                    <a:pt x="1075" y="13128"/>
                    <a:pt x="192" y="14231"/>
                    <a:pt x="1" y="15556"/>
                  </a:cubicBezTo>
                  <a:cubicBezTo>
                    <a:pt x="560" y="13643"/>
                    <a:pt x="2782" y="12760"/>
                    <a:pt x="3901" y="11111"/>
                  </a:cubicBezTo>
                  <a:cubicBezTo>
                    <a:pt x="4180" y="10714"/>
                    <a:pt x="4386" y="10273"/>
                    <a:pt x="4636" y="9861"/>
                  </a:cubicBezTo>
                  <a:cubicBezTo>
                    <a:pt x="4975" y="9331"/>
                    <a:pt x="5387" y="8875"/>
                    <a:pt x="5814" y="8389"/>
                  </a:cubicBezTo>
                  <a:cubicBezTo>
                    <a:pt x="7787" y="6180"/>
                    <a:pt x="9613" y="3846"/>
                    <a:pt x="11276" y="1386"/>
                  </a:cubicBezTo>
                  <a:lnTo>
                    <a:pt x="11276" y="1386"/>
                  </a:lnTo>
                  <a:lnTo>
                    <a:pt x="11921" y="972"/>
                  </a:lnTo>
                  <a:cubicBezTo>
                    <a:pt x="12112" y="869"/>
                    <a:pt x="12289" y="766"/>
                    <a:pt x="12422" y="604"/>
                  </a:cubicBezTo>
                  <a:cubicBezTo>
                    <a:pt x="12554" y="427"/>
                    <a:pt x="12554" y="162"/>
                    <a:pt x="12377" y="30"/>
                  </a:cubicBezTo>
                  <a:cubicBezTo>
                    <a:pt x="12157" y="162"/>
                    <a:pt x="11995" y="354"/>
                    <a:pt x="11848" y="560"/>
                  </a:cubicBezTo>
                  <a:cubicBezTo>
                    <a:pt x="11784" y="645"/>
                    <a:pt x="11721" y="729"/>
                    <a:pt x="11658" y="814"/>
                  </a:cubicBezTo>
                  <a:lnTo>
                    <a:pt x="11658" y="814"/>
                  </a:lnTo>
                  <a:cubicBezTo>
                    <a:pt x="11836" y="544"/>
                    <a:pt x="12012" y="273"/>
                    <a:pt x="12186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45175" y="2505550"/>
              <a:ext cx="480875" cy="233300"/>
            </a:xfrm>
            <a:custGeom>
              <a:avLst/>
              <a:gdLst/>
              <a:ahLst/>
              <a:cxnLst/>
              <a:rect l="l" t="t" r="r" b="b"/>
              <a:pathLst>
                <a:path w="19235" h="9332" extrusionOk="0">
                  <a:moveTo>
                    <a:pt x="0" y="1"/>
                  </a:moveTo>
                  <a:lnTo>
                    <a:pt x="0" y="1"/>
                  </a:lnTo>
                  <a:cubicBezTo>
                    <a:pt x="1251" y="855"/>
                    <a:pt x="2502" y="1693"/>
                    <a:pt x="3724" y="2562"/>
                  </a:cubicBezTo>
                  <a:cubicBezTo>
                    <a:pt x="4960" y="3415"/>
                    <a:pt x="6211" y="4254"/>
                    <a:pt x="7594" y="4843"/>
                  </a:cubicBezTo>
                  <a:cubicBezTo>
                    <a:pt x="9581" y="5667"/>
                    <a:pt x="11774" y="5932"/>
                    <a:pt x="13849" y="6550"/>
                  </a:cubicBezTo>
                  <a:cubicBezTo>
                    <a:pt x="15791" y="7138"/>
                    <a:pt x="17616" y="8095"/>
                    <a:pt x="19235" y="9331"/>
                  </a:cubicBezTo>
                  <a:cubicBezTo>
                    <a:pt x="19205" y="9199"/>
                    <a:pt x="19176" y="9081"/>
                    <a:pt x="19147" y="8949"/>
                  </a:cubicBezTo>
                  <a:cubicBezTo>
                    <a:pt x="18985" y="8640"/>
                    <a:pt x="18837" y="8330"/>
                    <a:pt x="18661" y="8021"/>
                  </a:cubicBezTo>
                  <a:cubicBezTo>
                    <a:pt x="18219" y="7183"/>
                    <a:pt x="17807" y="6094"/>
                    <a:pt x="18396" y="5343"/>
                  </a:cubicBezTo>
                  <a:cubicBezTo>
                    <a:pt x="18219" y="5284"/>
                    <a:pt x="18057" y="5225"/>
                    <a:pt x="17910" y="5166"/>
                  </a:cubicBezTo>
                  <a:cubicBezTo>
                    <a:pt x="18337" y="4563"/>
                    <a:pt x="18764" y="3945"/>
                    <a:pt x="19205" y="3327"/>
                  </a:cubicBezTo>
                  <a:lnTo>
                    <a:pt x="19205" y="3327"/>
                  </a:lnTo>
                  <a:cubicBezTo>
                    <a:pt x="17037" y="3964"/>
                    <a:pt x="14780" y="4426"/>
                    <a:pt x="12517" y="4426"/>
                  </a:cubicBezTo>
                  <a:cubicBezTo>
                    <a:pt x="12323" y="4426"/>
                    <a:pt x="12129" y="4423"/>
                    <a:pt x="11935" y="4416"/>
                  </a:cubicBezTo>
                  <a:cubicBezTo>
                    <a:pt x="9640" y="4328"/>
                    <a:pt x="7535" y="3651"/>
                    <a:pt x="5519" y="2591"/>
                  </a:cubicBezTo>
                  <a:cubicBezTo>
                    <a:pt x="4754" y="2208"/>
                    <a:pt x="4047" y="1796"/>
                    <a:pt x="3282" y="1399"/>
                  </a:cubicBezTo>
                  <a:cubicBezTo>
                    <a:pt x="2296" y="884"/>
                    <a:pt x="913" y="619"/>
                    <a:pt x="0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32350" y="2376800"/>
              <a:ext cx="150875" cy="309050"/>
            </a:xfrm>
            <a:custGeom>
              <a:avLst/>
              <a:gdLst/>
              <a:ahLst/>
              <a:cxnLst/>
              <a:rect l="l" t="t" r="r" b="b"/>
              <a:pathLst>
                <a:path w="6035" h="12362" extrusionOk="0">
                  <a:moveTo>
                    <a:pt x="6035" y="0"/>
                  </a:moveTo>
                  <a:cubicBezTo>
                    <a:pt x="6021" y="23"/>
                    <a:pt x="6008" y="45"/>
                    <a:pt x="5995" y="68"/>
                  </a:cubicBezTo>
                  <a:lnTo>
                    <a:pt x="5995" y="68"/>
                  </a:lnTo>
                  <a:cubicBezTo>
                    <a:pt x="6008" y="45"/>
                    <a:pt x="6021" y="23"/>
                    <a:pt x="6035" y="0"/>
                  </a:cubicBezTo>
                  <a:close/>
                  <a:moveTo>
                    <a:pt x="5995" y="68"/>
                  </a:moveTo>
                  <a:cubicBezTo>
                    <a:pt x="5466" y="948"/>
                    <a:pt x="4698" y="1643"/>
                    <a:pt x="4210" y="2576"/>
                  </a:cubicBezTo>
                  <a:cubicBezTo>
                    <a:pt x="3768" y="3488"/>
                    <a:pt x="3239" y="4312"/>
                    <a:pt x="2665" y="5151"/>
                  </a:cubicBezTo>
                  <a:cubicBezTo>
                    <a:pt x="1929" y="6240"/>
                    <a:pt x="1208" y="7329"/>
                    <a:pt x="722" y="8536"/>
                  </a:cubicBezTo>
                  <a:cubicBezTo>
                    <a:pt x="236" y="9757"/>
                    <a:pt x="1" y="11096"/>
                    <a:pt x="295" y="12362"/>
                  </a:cubicBezTo>
                  <a:cubicBezTo>
                    <a:pt x="1773" y="8104"/>
                    <a:pt x="3687" y="3977"/>
                    <a:pt x="5995" y="68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94350" y="2313625"/>
              <a:ext cx="101100" cy="217725"/>
            </a:xfrm>
            <a:custGeom>
              <a:avLst/>
              <a:gdLst/>
              <a:ahLst/>
              <a:cxnLst/>
              <a:rect l="l" t="t" r="r" b="b"/>
              <a:pathLst>
                <a:path w="4044" h="8709" extrusionOk="0">
                  <a:moveTo>
                    <a:pt x="724" y="1"/>
                  </a:moveTo>
                  <a:cubicBezTo>
                    <a:pt x="0" y="1"/>
                    <a:pt x="199" y="1153"/>
                    <a:pt x="335" y="1615"/>
                  </a:cubicBezTo>
                  <a:cubicBezTo>
                    <a:pt x="1100" y="4175"/>
                    <a:pt x="2292" y="6574"/>
                    <a:pt x="3896" y="8708"/>
                  </a:cubicBezTo>
                  <a:cubicBezTo>
                    <a:pt x="4043" y="7752"/>
                    <a:pt x="3322" y="6927"/>
                    <a:pt x="2763" y="6133"/>
                  </a:cubicBezTo>
                  <a:cubicBezTo>
                    <a:pt x="1409" y="4264"/>
                    <a:pt x="1085" y="2262"/>
                    <a:pt x="924" y="25"/>
                  </a:cubicBezTo>
                  <a:cubicBezTo>
                    <a:pt x="850" y="9"/>
                    <a:pt x="784" y="1"/>
                    <a:pt x="724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9600" y="2706075"/>
              <a:ext cx="173675" cy="73600"/>
            </a:xfrm>
            <a:custGeom>
              <a:avLst/>
              <a:gdLst/>
              <a:ahLst/>
              <a:cxnLst/>
              <a:rect l="l" t="t" r="r" b="b"/>
              <a:pathLst>
                <a:path w="6947" h="2944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324"/>
                    <a:pt x="2590" y="928"/>
                    <a:pt x="3679" y="1737"/>
                  </a:cubicBezTo>
                  <a:cubicBezTo>
                    <a:pt x="4062" y="2031"/>
                    <a:pt x="4430" y="2340"/>
                    <a:pt x="4857" y="2561"/>
                  </a:cubicBezTo>
                  <a:cubicBezTo>
                    <a:pt x="5208" y="2755"/>
                    <a:pt x="5590" y="2889"/>
                    <a:pt x="5985" y="2889"/>
                  </a:cubicBezTo>
                  <a:cubicBezTo>
                    <a:pt x="6070" y="2889"/>
                    <a:pt x="6155" y="2883"/>
                    <a:pt x="6240" y="2870"/>
                  </a:cubicBezTo>
                  <a:cubicBezTo>
                    <a:pt x="6365" y="2855"/>
                    <a:pt x="6501" y="2830"/>
                    <a:pt x="6626" y="2830"/>
                  </a:cubicBezTo>
                  <a:cubicBezTo>
                    <a:pt x="6751" y="2830"/>
                    <a:pt x="6865" y="2855"/>
                    <a:pt x="6946" y="2944"/>
                  </a:cubicBezTo>
                  <a:cubicBezTo>
                    <a:pt x="5990" y="1884"/>
                    <a:pt x="4798" y="1031"/>
                    <a:pt x="3488" y="442"/>
                  </a:cubicBezTo>
                  <a:cubicBezTo>
                    <a:pt x="3076" y="265"/>
                    <a:pt x="2679" y="148"/>
                    <a:pt x="2222" y="89"/>
                  </a:cubicBezTo>
                  <a:cubicBezTo>
                    <a:pt x="2059" y="75"/>
                    <a:pt x="1885" y="71"/>
                    <a:pt x="1707" y="71"/>
                  </a:cubicBezTo>
                  <a:cubicBezTo>
                    <a:pt x="1460" y="71"/>
                    <a:pt x="1205" y="78"/>
                    <a:pt x="954" y="78"/>
                  </a:cubicBezTo>
                  <a:cubicBezTo>
                    <a:pt x="618" y="78"/>
                    <a:pt x="289" y="65"/>
                    <a:pt x="0" y="0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19350" y="2245575"/>
              <a:ext cx="218925" cy="197400"/>
            </a:xfrm>
            <a:custGeom>
              <a:avLst/>
              <a:gdLst/>
              <a:ahLst/>
              <a:cxnLst/>
              <a:rect l="l" t="t" r="r" b="b"/>
              <a:pathLst>
                <a:path w="8757" h="7896" extrusionOk="0">
                  <a:moveTo>
                    <a:pt x="1368" y="0"/>
                  </a:moveTo>
                  <a:cubicBezTo>
                    <a:pt x="882" y="0"/>
                    <a:pt x="401" y="139"/>
                    <a:pt x="162" y="540"/>
                  </a:cubicBezTo>
                  <a:cubicBezTo>
                    <a:pt x="15" y="805"/>
                    <a:pt x="0" y="1099"/>
                    <a:pt x="44" y="1393"/>
                  </a:cubicBezTo>
                  <a:cubicBezTo>
                    <a:pt x="191" y="2497"/>
                    <a:pt x="1148" y="3321"/>
                    <a:pt x="1604" y="4352"/>
                  </a:cubicBezTo>
                  <a:cubicBezTo>
                    <a:pt x="1913" y="5058"/>
                    <a:pt x="2031" y="5867"/>
                    <a:pt x="2443" y="6500"/>
                  </a:cubicBezTo>
                  <a:cubicBezTo>
                    <a:pt x="2575" y="6706"/>
                    <a:pt x="2737" y="6897"/>
                    <a:pt x="2958" y="6971"/>
                  </a:cubicBezTo>
                  <a:cubicBezTo>
                    <a:pt x="3070" y="6999"/>
                    <a:pt x="3182" y="7009"/>
                    <a:pt x="3298" y="7009"/>
                  </a:cubicBezTo>
                  <a:cubicBezTo>
                    <a:pt x="3364" y="7009"/>
                    <a:pt x="3433" y="7006"/>
                    <a:pt x="3503" y="7000"/>
                  </a:cubicBezTo>
                  <a:cubicBezTo>
                    <a:pt x="4194" y="6942"/>
                    <a:pt x="4901" y="6780"/>
                    <a:pt x="5592" y="6750"/>
                  </a:cubicBezTo>
                  <a:cubicBezTo>
                    <a:pt x="5670" y="6745"/>
                    <a:pt x="5749" y="6743"/>
                    <a:pt x="5828" y="6743"/>
                  </a:cubicBezTo>
                  <a:cubicBezTo>
                    <a:pt x="6462" y="6743"/>
                    <a:pt x="7106" y="6907"/>
                    <a:pt x="7564" y="7339"/>
                  </a:cubicBezTo>
                  <a:cubicBezTo>
                    <a:pt x="7741" y="7501"/>
                    <a:pt x="7888" y="7722"/>
                    <a:pt x="8109" y="7825"/>
                  </a:cubicBezTo>
                  <a:cubicBezTo>
                    <a:pt x="8194" y="7870"/>
                    <a:pt x="8297" y="7896"/>
                    <a:pt x="8396" y="7896"/>
                  </a:cubicBezTo>
                  <a:cubicBezTo>
                    <a:pt x="8554" y="7896"/>
                    <a:pt x="8702" y="7831"/>
                    <a:pt x="8756" y="7677"/>
                  </a:cubicBezTo>
                  <a:cubicBezTo>
                    <a:pt x="8256" y="7206"/>
                    <a:pt x="7756" y="6750"/>
                    <a:pt x="7270" y="6265"/>
                  </a:cubicBezTo>
                  <a:cubicBezTo>
                    <a:pt x="6990" y="6014"/>
                    <a:pt x="6711" y="5735"/>
                    <a:pt x="6534" y="5396"/>
                  </a:cubicBezTo>
                  <a:cubicBezTo>
                    <a:pt x="6343" y="5028"/>
                    <a:pt x="6284" y="4631"/>
                    <a:pt x="6166" y="4248"/>
                  </a:cubicBezTo>
                  <a:cubicBezTo>
                    <a:pt x="5901" y="3439"/>
                    <a:pt x="5342" y="2733"/>
                    <a:pt x="4577" y="2306"/>
                  </a:cubicBezTo>
                  <a:cubicBezTo>
                    <a:pt x="4415" y="2218"/>
                    <a:pt x="4253" y="2144"/>
                    <a:pt x="4106" y="2012"/>
                  </a:cubicBezTo>
                  <a:cubicBezTo>
                    <a:pt x="3444" y="1452"/>
                    <a:pt x="3238" y="525"/>
                    <a:pt x="2340" y="172"/>
                  </a:cubicBezTo>
                  <a:cubicBezTo>
                    <a:pt x="2074" y="73"/>
                    <a:pt x="1720" y="0"/>
                    <a:pt x="1368" y="0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69600" y="1820500"/>
              <a:ext cx="9950" cy="9225"/>
            </a:xfrm>
            <a:custGeom>
              <a:avLst/>
              <a:gdLst/>
              <a:ahLst/>
              <a:cxnLst/>
              <a:rect l="l" t="t" r="r" b="b"/>
              <a:pathLst>
                <a:path w="398" h="369" extrusionOk="0">
                  <a:moveTo>
                    <a:pt x="15" y="1"/>
                  </a:moveTo>
                  <a:cubicBezTo>
                    <a:pt x="15" y="16"/>
                    <a:pt x="0" y="16"/>
                    <a:pt x="0" y="30"/>
                  </a:cubicBezTo>
                  <a:cubicBezTo>
                    <a:pt x="118" y="148"/>
                    <a:pt x="265" y="251"/>
                    <a:pt x="398" y="369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69975" y="1774150"/>
              <a:ext cx="248350" cy="164125"/>
            </a:xfrm>
            <a:custGeom>
              <a:avLst/>
              <a:gdLst/>
              <a:ahLst/>
              <a:cxnLst/>
              <a:rect l="l" t="t" r="r" b="b"/>
              <a:pathLst>
                <a:path w="9934" h="6565" extrusionOk="0">
                  <a:moveTo>
                    <a:pt x="721" y="1"/>
                  </a:moveTo>
                  <a:cubicBezTo>
                    <a:pt x="471" y="619"/>
                    <a:pt x="236" y="1252"/>
                    <a:pt x="0" y="1855"/>
                  </a:cubicBezTo>
                  <a:cubicBezTo>
                    <a:pt x="2634" y="3753"/>
                    <a:pt x="5504" y="5328"/>
                    <a:pt x="8492" y="6564"/>
                  </a:cubicBezTo>
                  <a:cubicBezTo>
                    <a:pt x="9007" y="5990"/>
                    <a:pt x="9492" y="5387"/>
                    <a:pt x="9934" y="4754"/>
                  </a:cubicBezTo>
                  <a:cubicBezTo>
                    <a:pt x="7535" y="3621"/>
                    <a:pt x="5151" y="2429"/>
                    <a:pt x="2811" y="1178"/>
                  </a:cubicBezTo>
                  <a:cubicBezTo>
                    <a:pt x="2311" y="913"/>
                    <a:pt x="1825" y="633"/>
                    <a:pt x="1339" y="369"/>
                  </a:cubicBezTo>
                  <a:cubicBezTo>
                    <a:pt x="1339" y="398"/>
                    <a:pt x="1325" y="457"/>
                    <a:pt x="1325" y="486"/>
                  </a:cubicBezTo>
                  <a:lnTo>
                    <a:pt x="986" y="163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7600" y="1861725"/>
              <a:ext cx="225175" cy="164850"/>
            </a:xfrm>
            <a:custGeom>
              <a:avLst/>
              <a:gdLst/>
              <a:ahLst/>
              <a:cxnLst/>
              <a:rect l="l" t="t" r="r" b="b"/>
              <a:pathLst>
                <a:path w="9007" h="6594" extrusionOk="0">
                  <a:moveTo>
                    <a:pt x="1843" y="949"/>
                  </a:moveTo>
                  <a:lnTo>
                    <a:pt x="2134" y="1178"/>
                  </a:lnTo>
                  <a:cubicBezTo>
                    <a:pt x="2037" y="1104"/>
                    <a:pt x="1940" y="1027"/>
                    <a:pt x="1843" y="949"/>
                  </a:cubicBezTo>
                  <a:close/>
                  <a:moveTo>
                    <a:pt x="662" y="0"/>
                  </a:moveTo>
                  <a:cubicBezTo>
                    <a:pt x="442" y="618"/>
                    <a:pt x="206" y="1222"/>
                    <a:pt x="0" y="1825"/>
                  </a:cubicBezTo>
                  <a:cubicBezTo>
                    <a:pt x="751" y="2576"/>
                    <a:pt x="1604" y="3253"/>
                    <a:pt x="2502" y="3871"/>
                  </a:cubicBezTo>
                  <a:cubicBezTo>
                    <a:pt x="4106" y="4960"/>
                    <a:pt x="5887" y="5813"/>
                    <a:pt x="7682" y="6593"/>
                  </a:cubicBezTo>
                  <a:cubicBezTo>
                    <a:pt x="8197" y="6225"/>
                    <a:pt x="8639" y="5769"/>
                    <a:pt x="9007" y="5254"/>
                  </a:cubicBezTo>
                  <a:cubicBezTo>
                    <a:pt x="6299" y="3797"/>
                    <a:pt x="3679" y="2178"/>
                    <a:pt x="1177" y="427"/>
                  </a:cubicBezTo>
                  <a:cubicBezTo>
                    <a:pt x="1001" y="280"/>
                    <a:pt x="839" y="147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10650" y="2088225"/>
              <a:ext cx="305400" cy="79975"/>
            </a:xfrm>
            <a:custGeom>
              <a:avLst/>
              <a:gdLst/>
              <a:ahLst/>
              <a:cxnLst/>
              <a:rect l="l" t="t" r="r" b="b"/>
              <a:pathLst>
                <a:path w="12216" h="3199" extrusionOk="0">
                  <a:moveTo>
                    <a:pt x="4750" y="0"/>
                  </a:moveTo>
                  <a:cubicBezTo>
                    <a:pt x="4053" y="0"/>
                    <a:pt x="3351" y="90"/>
                    <a:pt x="2694" y="270"/>
                  </a:cubicBezTo>
                  <a:cubicBezTo>
                    <a:pt x="1840" y="476"/>
                    <a:pt x="1016" y="785"/>
                    <a:pt x="222" y="1153"/>
                  </a:cubicBezTo>
                  <a:cubicBezTo>
                    <a:pt x="177" y="1168"/>
                    <a:pt x="119" y="1212"/>
                    <a:pt x="74" y="1242"/>
                  </a:cubicBezTo>
                  <a:cubicBezTo>
                    <a:pt x="1" y="1359"/>
                    <a:pt x="60" y="1521"/>
                    <a:pt x="192" y="1595"/>
                  </a:cubicBezTo>
                  <a:cubicBezTo>
                    <a:pt x="247" y="1634"/>
                    <a:pt x="315" y="1648"/>
                    <a:pt x="387" y="1648"/>
                  </a:cubicBezTo>
                  <a:cubicBezTo>
                    <a:pt x="449" y="1648"/>
                    <a:pt x="513" y="1638"/>
                    <a:pt x="575" y="1624"/>
                  </a:cubicBezTo>
                  <a:cubicBezTo>
                    <a:pt x="1399" y="1521"/>
                    <a:pt x="2150" y="1080"/>
                    <a:pt x="2959" y="859"/>
                  </a:cubicBezTo>
                  <a:cubicBezTo>
                    <a:pt x="3502" y="707"/>
                    <a:pt x="4066" y="651"/>
                    <a:pt x="4635" y="651"/>
                  </a:cubicBezTo>
                  <a:cubicBezTo>
                    <a:pt x="5221" y="651"/>
                    <a:pt x="5812" y="711"/>
                    <a:pt x="6388" y="785"/>
                  </a:cubicBezTo>
                  <a:cubicBezTo>
                    <a:pt x="7094" y="874"/>
                    <a:pt x="7801" y="992"/>
                    <a:pt x="8507" y="1095"/>
                  </a:cubicBezTo>
                  <a:cubicBezTo>
                    <a:pt x="9331" y="1242"/>
                    <a:pt x="10199" y="1433"/>
                    <a:pt x="10891" y="1904"/>
                  </a:cubicBezTo>
                  <a:cubicBezTo>
                    <a:pt x="11391" y="2242"/>
                    <a:pt x="11804" y="2713"/>
                    <a:pt x="12142" y="3199"/>
                  </a:cubicBezTo>
                  <a:cubicBezTo>
                    <a:pt x="12216" y="2890"/>
                    <a:pt x="12127" y="2566"/>
                    <a:pt x="11951" y="2316"/>
                  </a:cubicBezTo>
                  <a:cubicBezTo>
                    <a:pt x="11759" y="2051"/>
                    <a:pt x="11509" y="1875"/>
                    <a:pt x="11244" y="1698"/>
                  </a:cubicBezTo>
                  <a:cubicBezTo>
                    <a:pt x="10008" y="933"/>
                    <a:pt x="8536" y="771"/>
                    <a:pt x="7138" y="476"/>
                  </a:cubicBezTo>
                  <a:cubicBezTo>
                    <a:pt x="6447" y="329"/>
                    <a:pt x="5755" y="50"/>
                    <a:pt x="5049" y="6"/>
                  </a:cubicBezTo>
                  <a:cubicBezTo>
                    <a:pt x="4949" y="2"/>
                    <a:pt x="4850" y="0"/>
                    <a:pt x="4750" y="0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78725" y="2123250"/>
              <a:ext cx="215250" cy="81075"/>
            </a:xfrm>
            <a:custGeom>
              <a:avLst/>
              <a:gdLst/>
              <a:ahLst/>
              <a:cxnLst/>
              <a:rect l="l" t="t" r="r" b="b"/>
              <a:pathLst>
                <a:path w="8610" h="3243" extrusionOk="0">
                  <a:moveTo>
                    <a:pt x="3108" y="1"/>
                  </a:moveTo>
                  <a:cubicBezTo>
                    <a:pt x="2055" y="1"/>
                    <a:pt x="970" y="239"/>
                    <a:pt x="0" y="503"/>
                  </a:cubicBezTo>
                  <a:cubicBezTo>
                    <a:pt x="766" y="424"/>
                    <a:pt x="1524" y="346"/>
                    <a:pt x="2281" y="346"/>
                  </a:cubicBezTo>
                  <a:cubicBezTo>
                    <a:pt x="2659" y="346"/>
                    <a:pt x="3037" y="366"/>
                    <a:pt x="3415" y="415"/>
                  </a:cubicBezTo>
                  <a:cubicBezTo>
                    <a:pt x="4254" y="532"/>
                    <a:pt x="5078" y="797"/>
                    <a:pt x="5916" y="1077"/>
                  </a:cubicBezTo>
                  <a:cubicBezTo>
                    <a:pt x="6476" y="1283"/>
                    <a:pt x="7109" y="1518"/>
                    <a:pt x="7403" y="2048"/>
                  </a:cubicBezTo>
                  <a:lnTo>
                    <a:pt x="5799" y="1504"/>
                  </a:lnTo>
                  <a:cubicBezTo>
                    <a:pt x="5326" y="1335"/>
                    <a:pt x="4827" y="1174"/>
                    <a:pt x="4335" y="1174"/>
                  </a:cubicBezTo>
                  <a:cubicBezTo>
                    <a:pt x="4184" y="1174"/>
                    <a:pt x="4034" y="1190"/>
                    <a:pt x="3886" y="1224"/>
                  </a:cubicBezTo>
                  <a:cubicBezTo>
                    <a:pt x="3944" y="1415"/>
                    <a:pt x="4180" y="1489"/>
                    <a:pt x="4371" y="1533"/>
                  </a:cubicBezTo>
                  <a:cubicBezTo>
                    <a:pt x="5357" y="1783"/>
                    <a:pt x="6329" y="2166"/>
                    <a:pt x="7050" y="2887"/>
                  </a:cubicBezTo>
                  <a:cubicBezTo>
                    <a:pt x="7138" y="2975"/>
                    <a:pt x="7241" y="3064"/>
                    <a:pt x="7344" y="3137"/>
                  </a:cubicBezTo>
                  <a:cubicBezTo>
                    <a:pt x="7418" y="3181"/>
                    <a:pt x="7506" y="3211"/>
                    <a:pt x="7609" y="3225"/>
                  </a:cubicBezTo>
                  <a:cubicBezTo>
                    <a:pt x="7667" y="3237"/>
                    <a:pt x="7726" y="3242"/>
                    <a:pt x="7784" y="3242"/>
                  </a:cubicBezTo>
                  <a:cubicBezTo>
                    <a:pt x="8109" y="3242"/>
                    <a:pt x="8423" y="3075"/>
                    <a:pt x="8610" y="2813"/>
                  </a:cubicBezTo>
                  <a:cubicBezTo>
                    <a:pt x="8448" y="2784"/>
                    <a:pt x="8286" y="2755"/>
                    <a:pt x="8153" y="2681"/>
                  </a:cubicBezTo>
                  <a:cubicBezTo>
                    <a:pt x="8006" y="2607"/>
                    <a:pt x="7918" y="2446"/>
                    <a:pt x="7918" y="2298"/>
                  </a:cubicBezTo>
                  <a:cubicBezTo>
                    <a:pt x="7918" y="2178"/>
                    <a:pt x="8045" y="2058"/>
                    <a:pt x="8172" y="2058"/>
                  </a:cubicBezTo>
                  <a:cubicBezTo>
                    <a:pt x="8201" y="2058"/>
                    <a:pt x="8229" y="2064"/>
                    <a:pt x="8256" y="2078"/>
                  </a:cubicBezTo>
                  <a:cubicBezTo>
                    <a:pt x="7874" y="1563"/>
                    <a:pt x="7256" y="1283"/>
                    <a:pt x="6667" y="1018"/>
                  </a:cubicBezTo>
                  <a:cubicBezTo>
                    <a:pt x="6152" y="797"/>
                    <a:pt x="5652" y="606"/>
                    <a:pt x="5137" y="385"/>
                  </a:cubicBezTo>
                  <a:cubicBezTo>
                    <a:pt x="4505" y="108"/>
                    <a:pt x="3813" y="1"/>
                    <a:pt x="3108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24125" y="1723600"/>
              <a:ext cx="610750" cy="399350"/>
            </a:xfrm>
            <a:custGeom>
              <a:avLst/>
              <a:gdLst/>
              <a:ahLst/>
              <a:cxnLst/>
              <a:rect l="l" t="t" r="r" b="b"/>
              <a:pathLst>
                <a:path w="24430" h="15974" extrusionOk="0">
                  <a:moveTo>
                    <a:pt x="10782" y="0"/>
                  </a:moveTo>
                  <a:cubicBezTo>
                    <a:pt x="10137" y="0"/>
                    <a:pt x="9490" y="54"/>
                    <a:pt x="8874" y="227"/>
                  </a:cubicBezTo>
                  <a:cubicBezTo>
                    <a:pt x="7094" y="772"/>
                    <a:pt x="6667" y="2185"/>
                    <a:pt x="5740" y="3597"/>
                  </a:cubicBezTo>
                  <a:cubicBezTo>
                    <a:pt x="4518" y="5422"/>
                    <a:pt x="3312" y="7247"/>
                    <a:pt x="2031" y="9028"/>
                  </a:cubicBezTo>
                  <a:cubicBezTo>
                    <a:pt x="1693" y="9528"/>
                    <a:pt x="1354" y="9999"/>
                    <a:pt x="1001" y="10499"/>
                  </a:cubicBezTo>
                  <a:cubicBezTo>
                    <a:pt x="824" y="10808"/>
                    <a:pt x="324" y="11839"/>
                    <a:pt x="0" y="11956"/>
                  </a:cubicBezTo>
                  <a:cubicBezTo>
                    <a:pt x="1810" y="11294"/>
                    <a:pt x="3753" y="10926"/>
                    <a:pt x="5681" y="10897"/>
                  </a:cubicBezTo>
                  <a:cubicBezTo>
                    <a:pt x="5723" y="10896"/>
                    <a:pt x="5765" y="10896"/>
                    <a:pt x="5807" y="10896"/>
                  </a:cubicBezTo>
                  <a:cubicBezTo>
                    <a:pt x="7855" y="10896"/>
                    <a:pt x="9901" y="11245"/>
                    <a:pt x="11891" y="11736"/>
                  </a:cubicBezTo>
                  <a:cubicBezTo>
                    <a:pt x="12789" y="11956"/>
                    <a:pt x="13716" y="12192"/>
                    <a:pt x="14584" y="12560"/>
                  </a:cubicBezTo>
                  <a:cubicBezTo>
                    <a:pt x="16336" y="13281"/>
                    <a:pt x="17896" y="14473"/>
                    <a:pt x="19029" y="15974"/>
                  </a:cubicBezTo>
                  <a:cubicBezTo>
                    <a:pt x="19882" y="14914"/>
                    <a:pt x="20706" y="13825"/>
                    <a:pt x="21486" y="12707"/>
                  </a:cubicBezTo>
                  <a:cubicBezTo>
                    <a:pt x="21854" y="12177"/>
                    <a:pt x="22222" y="11544"/>
                    <a:pt x="22046" y="10941"/>
                  </a:cubicBezTo>
                  <a:cubicBezTo>
                    <a:pt x="21972" y="10705"/>
                    <a:pt x="21825" y="10485"/>
                    <a:pt x="21781" y="10234"/>
                  </a:cubicBezTo>
                  <a:cubicBezTo>
                    <a:pt x="21707" y="9896"/>
                    <a:pt x="21810" y="9528"/>
                    <a:pt x="22075" y="9278"/>
                  </a:cubicBezTo>
                  <a:cubicBezTo>
                    <a:pt x="22178" y="9175"/>
                    <a:pt x="22340" y="9087"/>
                    <a:pt x="22384" y="8910"/>
                  </a:cubicBezTo>
                  <a:cubicBezTo>
                    <a:pt x="22414" y="8792"/>
                    <a:pt x="22369" y="8660"/>
                    <a:pt x="22325" y="8527"/>
                  </a:cubicBezTo>
                  <a:cubicBezTo>
                    <a:pt x="22105" y="7909"/>
                    <a:pt x="22016" y="7247"/>
                    <a:pt x="22046" y="6570"/>
                  </a:cubicBezTo>
                  <a:cubicBezTo>
                    <a:pt x="22075" y="6423"/>
                    <a:pt x="22090" y="6276"/>
                    <a:pt x="22178" y="6173"/>
                  </a:cubicBezTo>
                  <a:cubicBezTo>
                    <a:pt x="22311" y="6026"/>
                    <a:pt x="22517" y="5996"/>
                    <a:pt x="22693" y="5952"/>
                  </a:cubicBezTo>
                  <a:cubicBezTo>
                    <a:pt x="23046" y="5893"/>
                    <a:pt x="23400" y="5864"/>
                    <a:pt x="23738" y="5805"/>
                  </a:cubicBezTo>
                  <a:cubicBezTo>
                    <a:pt x="23885" y="5790"/>
                    <a:pt x="24062" y="5746"/>
                    <a:pt x="24165" y="5658"/>
                  </a:cubicBezTo>
                  <a:cubicBezTo>
                    <a:pt x="24430" y="5437"/>
                    <a:pt x="24312" y="4981"/>
                    <a:pt x="24062" y="4760"/>
                  </a:cubicBezTo>
                  <a:cubicBezTo>
                    <a:pt x="23797" y="4539"/>
                    <a:pt x="23444" y="4451"/>
                    <a:pt x="23149" y="4274"/>
                  </a:cubicBezTo>
                  <a:cubicBezTo>
                    <a:pt x="22855" y="4112"/>
                    <a:pt x="22561" y="3803"/>
                    <a:pt x="22634" y="3465"/>
                  </a:cubicBezTo>
                  <a:cubicBezTo>
                    <a:pt x="22752" y="3435"/>
                    <a:pt x="22884" y="3421"/>
                    <a:pt x="22987" y="3377"/>
                  </a:cubicBezTo>
                  <a:cubicBezTo>
                    <a:pt x="22119" y="3009"/>
                    <a:pt x="21192" y="2891"/>
                    <a:pt x="20324" y="2567"/>
                  </a:cubicBezTo>
                  <a:cubicBezTo>
                    <a:pt x="19720" y="2332"/>
                    <a:pt x="19161" y="1964"/>
                    <a:pt x="18573" y="1669"/>
                  </a:cubicBezTo>
                  <a:cubicBezTo>
                    <a:pt x="16498" y="580"/>
                    <a:pt x="14143" y="183"/>
                    <a:pt x="11803" y="36"/>
                  </a:cubicBezTo>
                  <a:cubicBezTo>
                    <a:pt x="11466" y="16"/>
                    <a:pt x="11125" y="0"/>
                    <a:pt x="10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50100" y="2369125"/>
              <a:ext cx="101200" cy="166625"/>
            </a:xfrm>
            <a:custGeom>
              <a:avLst/>
              <a:gdLst/>
              <a:ahLst/>
              <a:cxnLst/>
              <a:rect l="l" t="t" r="r" b="b"/>
              <a:pathLst>
                <a:path w="4048" h="6665" extrusionOk="0">
                  <a:moveTo>
                    <a:pt x="666" y="1"/>
                  </a:moveTo>
                  <a:cubicBezTo>
                    <a:pt x="495" y="1"/>
                    <a:pt x="240" y="63"/>
                    <a:pt x="192" y="131"/>
                  </a:cubicBezTo>
                  <a:cubicBezTo>
                    <a:pt x="15" y="292"/>
                    <a:pt x="45" y="866"/>
                    <a:pt x="45" y="1058"/>
                  </a:cubicBezTo>
                  <a:cubicBezTo>
                    <a:pt x="0" y="1735"/>
                    <a:pt x="133" y="2412"/>
                    <a:pt x="413" y="3015"/>
                  </a:cubicBezTo>
                  <a:cubicBezTo>
                    <a:pt x="604" y="3442"/>
                    <a:pt x="928" y="3869"/>
                    <a:pt x="1384" y="3942"/>
                  </a:cubicBezTo>
                  <a:cubicBezTo>
                    <a:pt x="1487" y="3957"/>
                    <a:pt x="1619" y="3942"/>
                    <a:pt x="1737" y="3986"/>
                  </a:cubicBezTo>
                  <a:cubicBezTo>
                    <a:pt x="1825" y="4030"/>
                    <a:pt x="1899" y="4119"/>
                    <a:pt x="1972" y="4192"/>
                  </a:cubicBezTo>
                  <a:cubicBezTo>
                    <a:pt x="2664" y="5016"/>
                    <a:pt x="3356" y="5826"/>
                    <a:pt x="4047" y="6665"/>
                  </a:cubicBezTo>
                  <a:cubicBezTo>
                    <a:pt x="3532" y="4899"/>
                    <a:pt x="2002" y="3604"/>
                    <a:pt x="1325" y="1911"/>
                  </a:cubicBezTo>
                  <a:cubicBezTo>
                    <a:pt x="1089" y="1323"/>
                    <a:pt x="957" y="675"/>
                    <a:pt x="825" y="57"/>
                  </a:cubicBezTo>
                  <a:cubicBezTo>
                    <a:pt x="820" y="17"/>
                    <a:pt x="754" y="1"/>
                    <a:pt x="666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70700" y="2404025"/>
              <a:ext cx="101200" cy="49675"/>
            </a:xfrm>
            <a:custGeom>
              <a:avLst/>
              <a:gdLst/>
              <a:ahLst/>
              <a:cxnLst/>
              <a:rect l="l" t="t" r="r" b="b"/>
              <a:pathLst>
                <a:path w="4048" h="1987" extrusionOk="0">
                  <a:moveTo>
                    <a:pt x="1030" y="0"/>
                  </a:moveTo>
                  <a:lnTo>
                    <a:pt x="1030" y="0"/>
                  </a:lnTo>
                  <a:cubicBezTo>
                    <a:pt x="721" y="133"/>
                    <a:pt x="427" y="236"/>
                    <a:pt x="133" y="368"/>
                  </a:cubicBezTo>
                  <a:cubicBezTo>
                    <a:pt x="118" y="927"/>
                    <a:pt x="74" y="1457"/>
                    <a:pt x="0" y="1987"/>
                  </a:cubicBezTo>
                  <a:cubicBezTo>
                    <a:pt x="1021" y="1631"/>
                    <a:pt x="2087" y="1276"/>
                    <a:pt x="3149" y="1276"/>
                  </a:cubicBezTo>
                  <a:cubicBezTo>
                    <a:pt x="3449" y="1276"/>
                    <a:pt x="3749" y="1304"/>
                    <a:pt x="4047" y="1369"/>
                  </a:cubicBezTo>
                  <a:lnTo>
                    <a:pt x="3665" y="309"/>
                  </a:lnTo>
                  <a:cubicBezTo>
                    <a:pt x="3650" y="280"/>
                    <a:pt x="3621" y="221"/>
                    <a:pt x="3591" y="206"/>
                  </a:cubicBezTo>
                  <a:cubicBezTo>
                    <a:pt x="3547" y="192"/>
                    <a:pt x="3532" y="192"/>
                    <a:pt x="3503" y="192"/>
                  </a:cubicBezTo>
                  <a:cubicBezTo>
                    <a:pt x="3150" y="153"/>
                    <a:pt x="2795" y="133"/>
                    <a:pt x="2441" y="133"/>
                  </a:cubicBezTo>
                  <a:cubicBezTo>
                    <a:pt x="1719" y="133"/>
                    <a:pt x="1001" y="215"/>
                    <a:pt x="309" y="383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57825" y="1326300"/>
              <a:ext cx="63675" cy="31650"/>
            </a:xfrm>
            <a:custGeom>
              <a:avLst/>
              <a:gdLst/>
              <a:ahLst/>
              <a:cxnLst/>
              <a:rect l="l" t="t" r="r" b="b"/>
              <a:pathLst>
                <a:path w="2547" h="1266" extrusionOk="0">
                  <a:moveTo>
                    <a:pt x="1355" y="0"/>
                  </a:moveTo>
                  <a:cubicBezTo>
                    <a:pt x="1033" y="0"/>
                    <a:pt x="696" y="76"/>
                    <a:pt x="456" y="284"/>
                  </a:cubicBezTo>
                  <a:cubicBezTo>
                    <a:pt x="309" y="417"/>
                    <a:pt x="0" y="932"/>
                    <a:pt x="368" y="991"/>
                  </a:cubicBezTo>
                  <a:cubicBezTo>
                    <a:pt x="466" y="1002"/>
                    <a:pt x="562" y="1005"/>
                    <a:pt x="657" y="1005"/>
                  </a:cubicBezTo>
                  <a:cubicBezTo>
                    <a:pt x="761" y="1005"/>
                    <a:pt x="865" y="1001"/>
                    <a:pt x="970" y="1001"/>
                  </a:cubicBezTo>
                  <a:cubicBezTo>
                    <a:pt x="1029" y="1001"/>
                    <a:pt x="1088" y="1002"/>
                    <a:pt x="1148" y="1006"/>
                  </a:cubicBezTo>
                  <a:cubicBezTo>
                    <a:pt x="1398" y="1006"/>
                    <a:pt x="1663" y="1064"/>
                    <a:pt x="1884" y="1182"/>
                  </a:cubicBezTo>
                  <a:cubicBezTo>
                    <a:pt x="1913" y="1226"/>
                    <a:pt x="1972" y="1241"/>
                    <a:pt x="2031" y="1256"/>
                  </a:cubicBezTo>
                  <a:cubicBezTo>
                    <a:pt x="2052" y="1262"/>
                    <a:pt x="2074" y="1265"/>
                    <a:pt x="2095" y="1265"/>
                  </a:cubicBezTo>
                  <a:cubicBezTo>
                    <a:pt x="2219" y="1265"/>
                    <a:pt x="2332" y="1161"/>
                    <a:pt x="2370" y="1035"/>
                  </a:cubicBezTo>
                  <a:cubicBezTo>
                    <a:pt x="2546" y="696"/>
                    <a:pt x="2355" y="255"/>
                    <a:pt x="2031" y="78"/>
                  </a:cubicBezTo>
                  <a:cubicBezTo>
                    <a:pt x="1913" y="64"/>
                    <a:pt x="1825" y="49"/>
                    <a:pt x="1737" y="34"/>
                  </a:cubicBezTo>
                  <a:cubicBezTo>
                    <a:pt x="1617" y="13"/>
                    <a:pt x="1487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18900" y="1359325"/>
              <a:ext cx="50800" cy="26975"/>
            </a:xfrm>
            <a:custGeom>
              <a:avLst/>
              <a:gdLst/>
              <a:ahLst/>
              <a:cxnLst/>
              <a:rect l="l" t="t" r="r" b="b"/>
              <a:pathLst>
                <a:path w="2032" h="1079" extrusionOk="0">
                  <a:moveTo>
                    <a:pt x="911" y="1"/>
                  </a:moveTo>
                  <a:cubicBezTo>
                    <a:pt x="760" y="1"/>
                    <a:pt x="613" y="27"/>
                    <a:pt x="486" y="82"/>
                  </a:cubicBezTo>
                  <a:cubicBezTo>
                    <a:pt x="294" y="185"/>
                    <a:pt x="177" y="406"/>
                    <a:pt x="103" y="582"/>
                  </a:cubicBezTo>
                  <a:cubicBezTo>
                    <a:pt x="30" y="774"/>
                    <a:pt x="0" y="877"/>
                    <a:pt x="191" y="950"/>
                  </a:cubicBezTo>
                  <a:cubicBezTo>
                    <a:pt x="339" y="1009"/>
                    <a:pt x="500" y="1038"/>
                    <a:pt x="662" y="1068"/>
                  </a:cubicBezTo>
                  <a:cubicBezTo>
                    <a:pt x="746" y="1075"/>
                    <a:pt x="830" y="1078"/>
                    <a:pt x="914" y="1078"/>
                  </a:cubicBezTo>
                  <a:cubicBezTo>
                    <a:pt x="1188" y="1078"/>
                    <a:pt x="1463" y="1040"/>
                    <a:pt x="1722" y="950"/>
                  </a:cubicBezTo>
                  <a:cubicBezTo>
                    <a:pt x="1825" y="921"/>
                    <a:pt x="1957" y="862"/>
                    <a:pt x="1987" y="729"/>
                  </a:cubicBezTo>
                  <a:cubicBezTo>
                    <a:pt x="2031" y="626"/>
                    <a:pt x="1972" y="509"/>
                    <a:pt x="1899" y="420"/>
                  </a:cubicBezTo>
                  <a:cubicBezTo>
                    <a:pt x="1689" y="158"/>
                    <a:pt x="1286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93475" y="1371175"/>
              <a:ext cx="48175" cy="28400"/>
            </a:xfrm>
            <a:custGeom>
              <a:avLst/>
              <a:gdLst/>
              <a:ahLst/>
              <a:cxnLst/>
              <a:rect l="l" t="t" r="r" b="b"/>
              <a:pathLst>
                <a:path w="1927" h="1136" extrusionOk="0">
                  <a:moveTo>
                    <a:pt x="1194" y="1"/>
                  </a:moveTo>
                  <a:cubicBezTo>
                    <a:pt x="960" y="1"/>
                    <a:pt x="718" y="125"/>
                    <a:pt x="499" y="344"/>
                  </a:cubicBezTo>
                  <a:cubicBezTo>
                    <a:pt x="1" y="868"/>
                    <a:pt x="1138" y="1136"/>
                    <a:pt x="1663" y="1136"/>
                  </a:cubicBezTo>
                  <a:cubicBezTo>
                    <a:pt x="1727" y="1136"/>
                    <a:pt x="1782" y="1132"/>
                    <a:pt x="1824" y="1124"/>
                  </a:cubicBezTo>
                  <a:cubicBezTo>
                    <a:pt x="1853" y="1006"/>
                    <a:pt x="1883" y="903"/>
                    <a:pt x="1912" y="785"/>
                  </a:cubicBezTo>
                  <a:cubicBezTo>
                    <a:pt x="1927" y="726"/>
                    <a:pt x="1927" y="697"/>
                    <a:pt x="1927" y="638"/>
                  </a:cubicBezTo>
                  <a:cubicBezTo>
                    <a:pt x="1927" y="579"/>
                    <a:pt x="1912" y="535"/>
                    <a:pt x="1883" y="476"/>
                  </a:cubicBezTo>
                  <a:cubicBezTo>
                    <a:pt x="1691" y="147"/>
                    <a:pt x="1448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577025" y="1430350"/>
              <a:ext cx="40500" cy="19800"/>
            </a:xfrm>
            <a:custGeom>
              <a:avLst/>
              <a:gdLst/>
              <a:ahLst/>
              <a:cxnLst/>
              <a:rect l="l" t="t" r="r" b="b"/>
              <a:pathLst>
                <a:path w="1620" h="792" extrusionOk="0">
                  <a:moveTo>
                    <a:pt x="714" y="1"/>
                  </a:moveTo>
                  <a:cubicBezTo>
                    <a:pt x="574" y="1"/>
                    <a:pt x="434" y="47"/>
                    <a:pt x="309" y="155"/>
                  </a:cubicBezTo>
                  <a:cubicBezTo>
                    <a:pt x="221" y="243"/>
                    <a:pt x="89" y="375"/>
                    <a:pt x="59" y="508"/>
                  </a:cubicBezTo>
                  <a:cubicBezTo>
                    <a:pt x="0" y="743"/>
                    <a:pt x="162" y="684"/>
                    <a:pt x="368" y="729"/>
                  </a:cubicBezTo>
                  <a:cubicBezTo>
                    <a:pt x="649" y="760"/>
                    <a:pt x="945" y="791"/>
                    <a:pt x="1245" y="791"/>
                  </a:cubicBezTo>
                  <a:cubicBezTo>
                    <a:pt x="1369" y="791"/>
                    <a:pt x="1494" y="786"/>
                    <a:pt x="1619" y="773"/>
                  </a:cubicBezTo>
                  <a:cubicBezTo>
                    <a:pt x="1619" y="729"/>
                    <a:pt x="1604" y="684"/>
                    <a:pt x="1575" y="626"/>
                  </a:cubicBezTo>
                  <a:cubicBezTo>
                    <a:pt x="1438" y="298"/>
                    <a:pt x="107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253625" y="1519150"/>
              <a:ext cx="47475" cy="40275"/>
            </a:xfrm>
            <a:custGeom>
              <a:avLst/>
              <a:gdLst/>
              <a:ahLst/>
              <a:cxnLst/>
              <a:rect l="l" t="t" r="r" b="b"/>
              <a:pathLst>
                <a:path w="1899" h="1611" extrusionOk="0">
                  <a:moveTo>
                    <a:pt x="1157" y="1"/>
                  </a:moveTo>
                  <a:cubicBezTo>
                    <a:pt x="1095" y="1"/>
                    <a:pt x="1033" y="6"/>
                    <a:pt x="972" y="17"/>
                  </a:cubicBezTo>
                  <a:cubicBezTo>
                    <a:pt x="722" y="76"/>
                    <a:pt x="501" y="208"/>
                    <a:pt x="310" y="370"/>
                  </a:cubicBezTo>
                  <a:cubicBezTo>
                    <a:pt x="236" y="458"/>
                    <a:pt x="148" y="532"/>
                    <a:pt x="89" y="650"/>
                  </a:cubicBezTo>
                  <a:cubicBezTo>
                    <a:pt x="46" y="741"/>
                    <a:pt x="21" y="844"/>
                    <a:pt x="14" y="951"/>
                  </a:cubicBezTo>
                  <a:lnTo>
                    <a:pt x="14" y="951"/>
                  </a:lnTo>
                  <a:lnTo>
                    <a:pt x="1" y="870"/>
                  </a:lnTo>
                  <a:lnTo>
                    <a:pt x="1" y="870"/>
                  </a:lnTo>
                  <a:cubicBezTo>
                    <a:pt x="15" y="1032"/>
                    <a:pt x="1" y="1194"/>
                    <a:pt x="30" y="1341"/>
                  </a:cubicBezTo>
                  <a:cubicBezTo>
                    <a:pt x="70" y="1476"/>
                    <a:pt x="196" y="1610"/>
                    <a:pt x="330" y="1610"/>
                  </a:cubicBezTo>
                  <a:cubicBezTo>
                    <a:pt x="343" y="1610"/>
                    <a:pt x="356" y="1609"/>
                    <a:pt x="368" y="1606"/>
                  </a:cubicBezTo>
                  <a:cubicBezTo>
                    <a:pt x="427" y="1592"/>
                    <a:pt x="486" y="1547"/>
                    <a:pt x="516" y="1518"/>
                  </a:cubicBezTo>
                  <a:cubicBezTo>
                    <a:pt x="795" y="1268"/>
                    <a:pt x="1119" y="1077"/>
                    <a:pt x="1457" y="929"/>
                  </a:cubicBezTo>
                  <a:cubicBezTo>
                    <a:pt x="1634" y="856"/>
                    <a:pt x="1840" y="738"/>
                    <a:pt x="1884" y="561"/>
                  </a:cubicBezTo>
                  <a:cubicBezTo>
                    <a:pt x="1899" y="414"/>
                    <a:pt x="1811" y="267"/>
                    <a:pt x="1693" y="164"/>
                  </a:cubicBezTo>
                  <a:cubicBezTo>
                    <a:pt x="1537" y="53"/>
                    <a:pt x="1348" y="1"/>
                    <a:pt x="1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407050" y="1458700"/>
              <a:ext cx="64400" cy="256625"/>
            </a:xfrm>
            <a:custGeom>
              <a:avLst/>
              <a:gdLst/>
              <a:ahLst/>
              <a:cxnLst/>
              <a:rect l="l" t="t" r="r" b="b"/>
              <a:pathLst>
                <a:path w="2576" h="10265" extrusionOk="0">
                  <a:moveTo>
                    <a:pt x="1425" y="1"/>
                  </a:moveTo>
                  <a:cubicBezTo>
                    <a:pt x="1263" y="1"/>
                    <a:pt x="1110" y="77"/>
                    <a:pt x="957" y="154"/>
                  </a:cubicBezTo>
                  <a:cubicBezTo>
                    <a:pt x="913" y="213"/>
                    <a:pt x="839" y="242"/>
                    <a:pt x="795" y="330"/>
                  </a:cubicBezTo>
                  <a:cubicBezTo>
                    <a:pt x="780" y="375"/>
                    <a:pt x="780" y="448"/>
                    <a:pt x="795" y="507"/>
                  </a:cubicBezTo>
                  <a:cubicBezTo>
                    <a:pt x="869" y="801"/>
                    <a:pt x="986" y="1110"/>
                    <a:pt x="927" y="1405"/>
                  </a:cubicBezTo>
                  <a:cubicBezTo>
                    <a:pt x="780" y="2126"/>
                    <a:pt x="0" y="2538"/>
                    <a:pt x="30" y="3318"/>
                  </a:cubicBezTo>
                  <a:cubicBezTo>
                    <a:pt x="30" y="3612"/>
                    <a:pt x="133" y="3907"/>
                    <a:pt x="221" y="4201"/>
                  </a:cubicBezTo>
                  <a:cubicBezTo>
                    <a:pt x="869" y="6173"/>
                    <a:pt x="1281" y="8218"/>
                    <a:pt x="1663" y="10264"/>
                  </a:cubicBezTo>
                  <a:cubicBezTo>
                    <a:pt x="1796" y="9852"/>
                    <a:pt x="1825" y="9425"/>
                    <a:pt x="1796" y="9013"/>
                  </a:cubicBezTo>
                  <a:cubicBezTo>
                    <a:pt x="1737" y="8425"/>
                    <a:pt x="1501" y="7851"/>
                    <a:pt x="1472" y="7262"/>
                  </a:cubicBezTo>
                  <a:cubicBezTo>
                    <a:pt x="1457" y="6835"/>
                    <a:pt x="1575" y="6408"/>
                    <a:pt x="1590" y="5967"/>
                  </a:cubicBezTo>
                  <a:cubicBezTo>
                    <a:pt x="1649" y="5143"/>
                    <a:pt x="1384" y="4319"/>
                    <a:pt x="1133" y="3509"/>
                  </a:cubicBezTo>
                  <a:cubicBezTo>
                    <a:pt x="1413" y="3215"/>
                    <a:pt x="1678" y="2921"/>
                    <a:pt x="2046" y="2773"/>
                  </a:cubicBezTo>
                  <a:cubicBezTo>
                    <a:pt x="2237" y="2700"/>
                    <a:pt x="2443" y="2641"/>
                    <a:pt x="2517" y="2479"/>
                  </a:cubicBezTo>
                  <a:cubicBezTo>
                    <a:pt x="2576" y="2317"/>
                    <a:pt x="2487" y="2111"/>
                    <a:pt x="2370" y="1979"/>
                  </a:cubicBezTo>
                  <a:cubicBezTo>
                    <a:pt x="2237" y="1846"/>
                    <a:pt x="2090" y="1729"/>
                    <a:pt x="2031" y="1552"/>
                  </a:cubicBezTo>
                  <a:cubicBezTo>
                    <a:pt x="1928" y="1213"/>
                    <a:pt x="2119" y="801"/>
                    <a:pt x="2061" y="419"/>
                  </a:cubicBezTo>
                  <a:cubicBezTo>
                    <a:pt x="2046" y="360"/>
                    <a:pt x="2046" y="316"/>
                    <a:pt x="2016" y="286"/>
                  </a:cubicBezTo>
                  <a:cubicBezTo>
                    <a:pt x="1987" y="242"/>
                    <a:pt x="1943" y="227"/>
                    <a:pt x="1899" y="213"/>
                  </a:cubicBezTo>
                  <a:cubicBezTo>
                    <a:pt x="1752" y="154"/>
                    <a:pt x="1649" y="51"/>
                    <a:pt x="1501" y="7"/>
                  </a:cubicBezTo>
                  <a:cubicBezTo>
                    <a:pt x="1476" y="3"/>
                    <a:pt x="1450" y="1"/>
                    <a:pt x="1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62825" y="1412500"/>
              <a:ext cx="163375" cy="330075"/>
            </a:xfrm>
            <a:custGeom>
              <a:avLst/>
              <a:gdLst/>
              <a:ahLst/>
              <a:cxnLst/>
              <a:rect l="l" t="t" r="r" b="b"/>
              <a:pathLst>
                <a:path w="6535" h="13203" extrusionOk="0">
                  <a:moveTo>
                    <a:pt x="5446" y="0"/>
                  </a:moveTo>
                  <a:cubicBezTo>
                    <a:pt x="5195" y="0"/>
                    <a:pt x="4827" y="15"/>
                    <a:pt x="4607" y="162"/>
                  </a:cubicBezTo>
                  <a:cubicBezTo>
                    <a:pt x="4106" y="516"/>
                    <a:pt x="3989" y="1531"/>
                    <a:pt x="3871" y="2061"/>
                  </a:cubicBezTo>
                  <a:cubicBezTo>
                    <a:pt x="3841" y="2134"/>
                    <a:pt x="3827" y="2193"/>
                    <a:pt x="3827" y="2267"/>
                  </a:cubicBezTo>
                  <a:cubicBezTo>
                    <a:pt x="3665" y="2429"/>
                    <a:pt x="3577" y="2664"/>
                    <a:pt x="3474" y="2885"/>
                  </a:cubicBezTo>
                  <a:cubicBezTo>
                    <a:pt x="3135" y="3738"/>
                    <a:pt x="2929" y="4651"/>
                    <a:pt x="2591" y="5504"/>
                  </a:cubicBezTo>
                  <a:cubicBezTo>
                    <a:pt x="2591" y="5504"/>
                    <a:pt x="2591" y="5519"/>
                    <a:pt x="2576" y="5519"/>
                  </a:cubicBezTo>
                  <a:lnTo>
                    <a:pt x="2576" y="5534"/>
                  </a:lnTo>
                  <a:cubicBezTo>
                    <a:pt x="2576" y="5563"/>
                    <a:pt x="2576" y="5563"/>
                    <a:pt x="2561" y="5578"/>
                  </a:cubicBezTo>
                  <a:cubicBezTo>
                    <a:pt x="2193" y="6476"/>
                    <a:pt x="1766" y="7359"/>
                    <a:pt x="1384" y="8242"/>
                  </a:cubicBezTo>
                  <a:cubicBezTo>
                    <a:pt x="1251" y="8536"/>
                    <a:pt x="1148" y="8830"/>
                    <a:pt x="1016" y="9125"/>
                  </a:cubicBezTo>
                  <a:cubicBezTo>
                    <a:pt x="1031" y="9066"/>
                    <a:pt x="1016" y="9022"/>
                    <a:pt x="972" y="8977"/>
                  </a:cubicBezTo>
                  <a:cubicBezTo>
                    <a:pt x="854" y="9051"/>
                    <a:pt x="736" y="9169"/>
                    <a:pt x="677" y="9316"/>
                  </a:cubicBezTo>
                  <a:cubicBezTo>
                    <a:pt x="663" y="9066"/>
                    <a:pt x="677" y="8830"/>
                    <a:pt x="780" y="8624"/>
                  </a:cubicBezTo>
                  <a:cubicBezTo>
                    <a:pt x="808" y="8540"/>
                    <a:pt x="810" y="8402"/>
                    <a:pt x="733" y="8402"/>
                  </a:cubicBezTo>
                  <a:cubicBezTo>
                    <a:pt x="730" y="8402"/>
                    <a:pt x="726" y="8403"/>
                    <a:pt x="722" y="8404"/>
                  </a:cubicBezTo>
                  <a:cubicBezTo>
                    <a:pt x="1222" y="7668"/>
                    <a:pt x="1340" y="6711"/>
                    <a:pt x="1958" y="6078"/>
                  </a:cubicBezTo>
                  <a:lnTo>
                    <a:pt x="1958" y="6078"/>
                  </a:lnTo>
                  <a:cubicBezTo>
                    <a:pt x="1840" y="6108"/>
                    <a:pt x="1737" y="6167"/>
                    <a:pt x="1634" y="6196"/>
                  </a:cubicBezTo>
                  <a:cubicBezTo>
                    <a:pt x="1708" y="6108"/>
                    <a:pt x="1752" y="6019"/>
                    <a:pt x="1766" y="5902"/>
                  </a:cubicBezTo>
                  <a:lnTo>
                    <a:pt x="1766" y="5902"/>
                  </a:lnTo>
                  <a:cubicBezTo>
                    <a:pt x="1634" y="5961"/>
                    <a:pt x="1516" y="6034"/>
                    <a:pt x="1384" y="6093"/>
                  </a:cubicBezTo>
                  <a:cubicBezTo>
                    <a:pt x="1443" y="6005"/>
                    <a:pt x="1472" y="5931"/>
                    <a:pt x="1531" y="5828"/>
                  </a:cubicBezTo>
                  <a:lnTo>
                    <a:pt x="1531" y="5828"/>
                  </a:lnTo>
                  <a:cubicBezTo>
                    <a:pt x="1399" y="5858"/>
                    <a:pt x="1296" y="5887"/>
                    <a:pt x="1163" y="5902"/>
                  </a:cubicBezTo>
                  <a:cubicBezTo>
                    <a:pt x="1251" y="5799"/>
                    <a:pt x="1369" y="5710"/>
                    <a:pt x="1457" y="5593"/>
                  </a:cubicBezTo>
                  <a:lnTo>
                    <a:pt x="1457" y="5593"/>
                  </a:lnTo>
                  <a:cubicBezTo>
                    <a:pt x="942" y="5637"/>
                    <a:pt x="118" y="6005"/>
                    <a:pt x="45" y="6593"/>
                  </a:cubicBezTo>
                  <a:cubicBezTo>
                    <a:pt x="0" y="6976"/>
                    <a:pt x="148" y="7432"/>
                    <a:pt x="221" y="7800"/>
                  </a:cubicBezTo>
                  <a:cubicBezTo>
                    <a:pt x="427" y="8977"/>
                    <a:pt x="501" y="10155"/>
                    <a:pt x="780" y="11332"/>
                  </a:cubicBezTo>
                  <a:cubicBezTo>
                    <a:pt x="883" y="11788"/>
                    <a:pt x="1001" y="12259"/>
                    <a:pt x="1251" y="12642"/>
                  </a:cubicBezTo>
                  <a:cubicBezTo>
                    <a:pt x="1517" y="13061"/>
                    <a:pt x="1754" y="13203"/>
                    <a:pt x="1998" y="13203"/>
                  </a:cubicBezTo>
                  <a:cubicBezTo>
                    <a:pt x="2362" y="13203"/>
                    <a:pt x="2742" y="12886"/>
                    <a:pt x="3253" y="12701"/>
                  </a:cubicBezTo>
                  <a:cubicBezTo>
                    <a:pt x="4165" y="12362"/>
                    <a:pt x="5151" y="12289"/>
                    <a:pt x="6093" y="12141"/>
                  </a:cubicBezTo>
                  <a:cubicBezTo>
                    <a:pt x="6152" y="12141"/>
                    <a:pt x="6226" y="12127"/>
                    <a:pt x="6255" y="12068"/>
                  </a:cubicBezTo>
                  <a:cubicBezTo>
                    <a:pt x="6270" y="12038"/>
                    <a:pt x="6270" y="11980"/>
                    <a:pt x="6270" y="11935"/>
                  </a:cubicBezTo>
                  <a:cubicBezTo>
                    <a:pt x="6226" y="11317"/>
                    <a:pt x="6181" y="10685"/>
                    <a:pt x="6123" y="10066"/>
                  </a:cubicBezTo>
                  <a:lnTo>
                    <a:pt x="6078" y="9566"/>
                  </a:lnTo>
                  <a:cubicBezTo>
                    <a:pt x="6123" y="8919"/>
                    <a:pt x="6005" y="8286"/>
                    <a:pt x="5813" y="7638"/>
                  </a:cubicBezTo>
                  <a:lnTo>
                    <a:pt x="5813" y="7638"/>
                  </a:lnTo>
                  <a:cubicBezTo>
                    <a:pt x="5902" y="7771"/>
                    <a:pt x="6020" y="7874"/>
                    <a:pt x="6108" y="8006"/>
                  </a:cubicBezTo>
                  <a:cubicBezTo>
                    <a:pt x="6020" y="7653"/>
                    <a:pt x="5813" y="7359"/>
                    <a:pt x="5652" y="7050"/>
                  </a:cubicBezTo>
                  <a:cubicBezTo>
                    <a:pt x="5519" y="6564"/>
                    <a:pt x="5372" y="6108"/>
                    <a:pt x="5298" y="5637"/>
                  </a:cubicBezTo>
                  <a:cubicBezTo>
                    <a:pt x="5210" y="5122"/>
                    <a:pt x="5166" y="4577"/>
                    <a:pt x="5137" y="4047"/>
                  </a:cubicBezTo>
                  <a:cubicBezTo>
                    <a:pt x="5151" y="3385"/>
                    <a:pt x="5240" y="2723"/>
                    <a:pt x="5637" y="2208"/>
                  </a:cubicBezTo>
                  <a:cubicBezTo>
                    <a:pt x="5725" y="2105"/>
                    <a:pt x="5813" y="1987"/>
                    <a:pt x="5872" y="1855"/>
                  </a:cubicBezTo>
                  <a:cubicBezTo>
                    <a:pt x="5931" y="1737"/>
                    <a:pt x="5946" y="1605"/>
                    <a:pt x="5961" y="1472"/>
                  </a:cubicBezTo>
                  <a:cubicBezTo>
                    <a:pt x="5975" y="1266"/>
                    <a:pt x="6020" y="1045"/>
                    <a:pt x="6034" y="854"/>
                  </a:cubicBezTo>
                  <a:cubicBezTo>
                    <a:pt x="6049" y="722"/>
                    <a:pt x="6078" y="574"/>
                    <a:pt x="6181" y="516"/>
                  </a:cubicBezTo>
                  <a:cubicBezTo>
                    <a:pt x="6123" y="486"/>
                    <a:pt x="6078" y="457"/>
                    <a:pt x="6020" y="427"/>
                  </a:cubicBezTo>
                  <a:cubicBezTo>
                    <a:pt x="6167" y="309"/>
                    <a:pt x="6343" y="265"/>
                    <a:pt x="6535" y="221"/>
                  </a:cubicBezTo>
                  <a:lnTo>
                    <a:pt x="6535" y="221"/>
                  </a:lnTo>
                  <a:cubicBezTo>
                    <a:pt x="6529" y="222"/>
                    <a:pt x="6523" y="222"/>
                    <a:pt x="6517" y="222"/>
                  </a:cubicBezTo>
                  <a:cubicBezTo>
                    <a:pt x="6381" y="222"/>
                    <a:pt x="6146" y="73"/>
                    <a:pt x="6020" y="59"/>
                  </a:cubicBezTo>
                  <a:cubicBezTo>
                    <a:pt x="5828" y="15"/>
                    <a:pt x="5637" y="0"/>
                    <a:pt x="5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521475" y="1461100"/>
              <a:ext cx="51150" cy="11750"/>
            </a:xfrm>
            <a:custGeom>
              <a:avLst/>
              <a:gdLst/>
              <a:ahLst/>
              <a:cxnLst/>
              <a:rect l="l" t="t" r="r" b="b"/>
              <a:pathLst>
                <a:path w="2046" h="470" extrusionOk="0">
                  <a:moveTo>
                    <a:pt x="882" y="0"/>
                  </a:moveTo>
                  <a:cubicBezTo>
                    <a:pt x="694" y="0"/>
                    <a:pt x="505" y="28"/>
                    <a:pt x="324" y="87"/>
                  </a:cubicBezTo>
                  <a:lnTo>
                    <a:pt x="633" y="53"/>
                  </a:lnTo>
                  <a:lnTo>
                    <a:pt x="633" y="53"/>
                  </a:lnTo>
                  <a:cubicBezTo>
                    <a:pt x="384" y="108"/>
                    <a:pt x="148" y="254"/>
                    <a:pt x="0" y="470"/>
                  </a:cubicBezTo>
                  <a:cubicBezTo>
                    <a:pt x="350" y="323"/>
                    <a:pt x="736" y="249"/>
                    <a:pt x="1123" y="249"/>
                  </a:cubicBezTo>
                  <a:cubicBezTo>
                    <a:pt x="1436" y="249"/>
                    <a:pt x="1750" y="298"/>
                    <a:pt x="2046" y="396"/>
                  </a:cubicBezTo>
                  <a:cubicBezTo>
                    <a:pt x="1720" y="142"/>
                    <a:pt x="1303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82550" y="1512675"/>
              <a:ext cx="44175" cy="16850"/>
            </a:xfrm>
            <a:custGeom>
              <a:avLst/>
              <a:gdLst/>
              <a:ahLst/>
              <a:cxnLst/>
              <a:rect l="l" t="t" r="r" b="b"/>
              <a:pathLst>
                <a:path w="1767" h="674" extrusionOk="0">
                  <a:moveTo>
                    <a:pt x="399" y="0"/>
                  </a:moveTo>
                  <a:cubicBezTo>
                    <a:pt x="274" y="0"/>
                    <a:pt x="142" y="26"/>
                    <a:pt x="0" y="85"/>
                  </a:cubicBezTo>
                  <a:cubicBezTo>
                    <a:pt x="643" y="99"/>
                    <a:pt x="1199" y="346"/>
                    <a:pt x="1754" y="667"/>
                  </a:cubicBezTo>
                  <a:lnTo>
                    <a:pt x="1754" y="667"/>
                  </a:lnTo>
                  <a:cubicBezTo>
                    <a:pt x="1289" y="396"/>
                    <a:pt x="896" y="0"/>
                    <a:pt x="399" y="0"/>
                  </a:cubicBezTo>
                  <a:close/>
                  <a:moveTo>
                    <a:pt x="1754" y="667"/>
                  </a:moveTo>
                  <a:cubicBezTo>
                    <a:pt x="1758" y="669"/>
                    <a:pt x="1762" y="671"/>
                    <a:pt x="1766" y="673"/>
                  </a:cubicBezTo>
                  <a:cubicBezTo>
                    <a:pt x="1762" y="671"/>
                    <a:pt x="1758" y="669"/>
                    <a:pt x="1754" y="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585850" y="1523150"/>
              <a:ext cx="34250" cy="14475"/>
            </a:xfrm>
            <a:custGeom>
              <a:avLst/>
              <a:gdLst/>
              <a:ahLst/>
              <a:cxnLst/>
              <a:rect l="l" t="t" r="r" b="b"/>
              <a:pathLst>
                <a:path w="1370" h="579" extrusionOk="0">
                  <a:moveTo>
                    <a:pt x="356" y="1"/>
                  </a:moveTo>
                  <a:cubicBezTo>
                    <a:pt x="233" y="1"/>
                    <a:pt x="112" y="40"/>
                    <a:pt x="1" y="137"/>
                  </a:cubicBezTo>
                  <a:cubicBezTo>
                    <a:pt x="426" y="178"/>
                    <a:pt x="955" y="232"/>
                    <a:pt x="1299" y="514"/>
                  </a:cubicBezTo>
                  <a:lnTo>
                    <a:pt x="1299" y="514"/>
                  </a:lnTo>
                  <a:cubicBezTo>
                    <a:pt x="1047" y="288"/>
                    <a:pt x="691" y="1"/>
                    <a:pt x="356" y="1"/>
                  </a:cubicBezTo>
                  <a:close/>
                  <a:moveTo>
                    <a:pt x="1299" y="514"/>
                  </a:moveTo>
                  <a:cubicBezTo>
                    <a:pt x="1323" y="536"/>
                    <a:pt x="1347" y="558"/>
                    <a:pt x="1369" y="578"/>
                  </a:cubicBezTo>
                  <a:cubicBezTo>
                    <a:pt x="1347" y="556"/>
                    <a:pt x="1323" y="534"/>
                    <a:pt x="1299" y="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25525" y="1471325"/>
              <a:ext cx="39000" cy="8525"/>
            </a:xfrm>
            <a:custGeom>
              <a:avLst/>
              <a:gdLst/>
              <a:ahLst/>
              <a:cxnLst/>
              <a:rect l="l" t="t" r="r" b="b"/>
              <a:pathLst>
                <a:path w="1560" h="341" extrusionOk="0">
                  <a:moveTo>
                    <a:pt x="704" y="1"/>
                  </a:moveTo>
                  <a:cubicBezTo>
                    <a:pt x="422" y="1"/>
                    <a:pt x="237" y="125"/>
                    <a:pt x="0" y="223"/>
                  </a:cubicBezTo>
                  <a:cubicBezTo>
                    <a:pt x="182" y="148"/>
                    <a:pt x="386" y="128"/>
                    <a:pt x="592" y="128"/>
                  </a:cubicBezTo>
                  <a:cubicBezTo>
                    <a:pt x="670" y="128"/>
                    <a:pt x="747" y="130"/>
                    <a:pt x="824" y="135"/>
                  </a:cubicBezTo>
                  <a:cubicBezTo>
                    <a:pt x="981" y="135"/>
                    <a:pt x="1147" y="140"/>
                    <a:pt x="1294" y="183"/>
                  </a:cubicBezTo>
                  <a:lnTo>
                    <a:pt x="1294" y="183"/>
                  </a:lnTo>
                  <a:cubicBezTo>
                    <a:pt x="1120" y="90"/>
                    <a:pt x="932" y="12"/>
                    <a:pt x="751" y="2"/>
                  </a:cubicBezTo>
                  <a:cubicBezTo>
                    <a:pt x="735" y="1"/>
                    <a:pt x="719" y="1"/>
                    <a:pt x="704" y="1"/>
                  </a:cubicBezTo>
                  <a:close/>
                  <a:moveTo>
                    <a:pt x="1294" y="183"/>
                  </a:moveTo>
                  <a:cubicBezTo>
                    <a:pt x="1388" y="234"/>
                    <a:pt x="1477" y="289"/>
                    <a:pt x="1560" y="341"/>
                  </a:cubicBezTo>
                  <a:cubicBezTo>
                    <a:pt x="1488" y="262"/>
                    <a:pt x="1396" y="214"/>
                    <a:pt x="1294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61500" y="1432375"/>
              <a:ext cx="43800" cy="9225"/>
            </a:xfrm>
            <a:custGeom>
              <a:avLst/>
              <a:gdLst/>
              <a:ahLst/>
              <a:cxnLst/>
              <a:rect l="l" t="t" r="r" b="b"/>
              <a:pathLst>
                <a:path w="1752" h="369" extrusionOk="0">
                  <a:moveTo>
                    <a:pt x="584" y="25"/>
                  </a:moveTo>
                  <a:cubicBezTo>
                    <a:pt x="387" y="25"/>
                    <a:pt x="191" y="51"/>
                    <a:pt x="0" y="103"/>
                  </a:cubicBezTo>
                  <a:cubicBezTo>
                    <a:pt x="354" y="103"/>
                    <a:pt x="677" y="88"/>
                    <a:pt x="1031" y="88"/>
                  </a:cubicBezTo>
                  <a:lnTo>
                    <a:pt x="667" y="26"/>
                  </a:lnTo>
                  <a:lnTo>
                    <a:pt x="667" y="26"/>
                  </a:lnTo>
                  <a:cubicBezTo>
                    <a:pt x="639" y="25"/>
                    <a:pt x="612" y="25"/>
                    <a:pt x="584" y="25"/>
                  </a:cubicBezTo>
                  <a:close/>
                  <a:moveTo>
                    <a:pt x="515" y="0"/>
                  </a:moveTo>
                  <a:lnTo>
                    <a:pt x="667" y="26"/>
                  </a:lnTo>
                  <a:lnTo>
                    <a:pt x="667" y="26"/>
                  </a:lnTo>
                  <a:cubicBezTo>
                    <a:pt x="1049" y="41"/>
                    <a:pt x="1427" y="155"/>
                    <a:pt x="1752" y="368"/>
                  </a:cubicBezTo>
                  <a:cubicBezTo>
                    <a:pt x="1707" y="221"/>
                    <a:pt x="1560" y="162"/>
                    <a:pt x="1443" y="133"/>
                  </a:cubicBezTo>
                  <a:cubicBezTo>
                    <a:pt x="1134" y="59"/>
                    <a:pt x="824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451200" y="1440975"/>
              <a:ext cx="50800" cy="15700"/>
            </a:xfrm>
            <a:custGeom>
              <a:avLst/>
              <a:gdLst/>
              <a:ahLst/>
              <a:cxnLst/>
              <a:rect l="l" t="t" r="r" b="b"/>
              <a:pathLst>
                <a:path w="2032" h="628" extrusionOk="0">
                  <a:moveTo>
                    <a:pt x="620" y="0"/>
                  </a:moveTo>
                  <a:cubicBezTo>
                    <a:pt x="388" y="0"/>
                    <a:pt x="161" y="56"/>
                    <a:pt x="0" y="245"/>
                  </a:cubicBezTo>
                  <a:cubicBezTo>
                    <a:pt x="118" y="245"/>
                    <a:pt x="250" y="215"/>
                    <a:pt x="368" y="201"/>
                  </a:cubicBezTo>
                  <a:cubicBezTo>
                    <a:pt x="451" y="190"/>
                    <a:pt x="527" y="180"/>
                    <a:pt x="606" y="180"/>
                  </a:cubicBezTo>
                  <a:cubicBezTo>
                    <a:pt x="639" y="180"/>
                    <a:pt x="672" y="182"/>
                    <a:pt x="707" y="186"/>
                  </a:cubicBezTo>
                  <a:cubicBezTo>
                    <a:pt x="839" y="201"/>
                    <a:pt x="972" y="245"/>
                    <a:pt x="1089" y="274"/>
                  </a:cubicBezTo>
                  <a:cubicBezTo>
                    <a:pt x="1428" y="392"/>
                    <a:pt x="1722" y="495"/>
                    <a:pt x="2031" y="627"/>
                  </a:cubicBezTo>
                  <a:cubicBezTo>
                    <a:pt x="1781" y="318"/>
                    <a:pt x="1384" y="98"/>
                    <a:pt x="1001" y="39"/>
                  </a:cubicBezTo>
                  <a:cubicBezTo>
                    <a:pt x="880" y="18"/>
                    <a:pt x="749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95425" y="1551925"/>
              <a:ext cx="66975" cy="217475"/>
            </a:xfrm>
            <a:custGeom>
              <a:avLst/>
              <a:gdLst/>
              <a:ahLst/>
              <a:cxnLst/>
              <a:rect l="l" t="t" r="r" b="b"/>
              <a:pathLst>
                <a:path w="2679" h="8699" extrusionOk="0">
                  <a:moveTo>
                    <a:pt x="0" y="1"/>
                  </a:moveTo>
                  <a:lnTo>
                    <a:pt x="0" y="1"/>
                  </a:lnTo>
                  <a:cubicBezTo>
                    <a:pt x="324" y="310"/>
                    <a:pt x="648" y="648"/>
                    <a:pt x="942" y="972"/>
                  </a:cubicBezTo>
                  <a:cubicBezTo>
                    <a:pt x="839" y="913"/>
                    <a:pt x="765" y="840"/>
                    <a:pt x="677" y="796"/>
                  </a:cubicBezTo>
                  <a:lnTo>
                    <a:pt x="677" y="796"/>
                  </a:lnTo>
                  <a:cubicBezTo>
                    <a:pt x="765" y="972"/>
                    <a:pt x="883" y="1178"/>
                    <a:pt x="971" y="1355"/>
                  </a:cubicBezTo>
                  <a:lnTo>
                    <a:pt x="648" y="1031"/>
                  </a:lnTo>
                  <a:lnTo>
                    <a:pt x="648" y="1031"/>
                  </a:lnTo>
                  <a:cubicBezTo>
                    <a:pt x="986" y="2047"/>
                    <a:pt x="986" y="3165"/>
                    <a:pt x="898" y="4225"/>
                  </a:cubicBezTo>
                  <a:cubicBezTo>
                    <a:pt x="795" y="5740"/>
                    <a:pt x="574" y="7227"/>
                    <a:pt x="236" y="8698"/>
                  </a:cubicBezTo>
                  <a:cubicBezTo>
                    <a:pt x="280" y="8551"/>
                    <a:pt x="368" y="8419"/>
                    <a:pt x="501" y="8330"/>
                  </a:cubicBezTo>
                  <a:cubicBezTo>
                    <a:pt x="530" y="8404"/>
                    <a:pt x="530" y="8492"/>
                    <a:pt x="515" y="8566"/>
                  </a:cubicBezTo>
                  <a:cubicBezTo>
                    <a:pt x="574" y="8448"/>
                    <a:pt x="648" y="8330"/>
                    <a:pt x="721" y="8242"/>
                  </a:cubicBezTo>
                  <a:cubicBezTo>
                    <a:pt x="751" y="8330"/>
                    <a:pt x="765" y="8419"/>
                    <a:pt x="810" y="8522"/>
                  </a:cubicBezTo>
                  <a:cubicBezTo>
                    <a:pt x="868" y="8330"/>
                    <a:pt x="971" y="8183"/>
                    <a:pt x="1119" y="8051"/>
                  </a:cubicBezTo>
                  <a:lnTo>
                    <a:pt x="1177" y="8227"/>
                  </a:lnTo>
                  <a:cubicBezTo>
                    <a:pt x="1928" y="6859"/>
                    <a:pt x="2414" y="5328"/>
                    <a:pt x="2590" y="3783"/>
                  </a:cubicBezTo>
                  <a:cubicBezTo>
                    <a:pt x="2679" y="2900"/>
                    <a:pt x="2517" y="2223"/>
                    <a:pt x="1928" y="1546"/>
                  </a:cubicBezTo>
                  <a:cubicBezTo>
                    <a:pt x="1384" y="869"/>
                    <a:pt x="839" y="29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13750" y="1493775"/>
              <a:ext cx="59625" cy="52125"/>
            </a:xfrm>
            <a:custGeom>
              <a:avLst/>
              <a:gdLst/>
              <a:ahLst/>
              <a:cxnLst/>
              <a:rect l="l" t="t" r="r" b="b"/>
              <a:pathLst>
                <a:path w="2385" h="2085" extrusionOk="0">
                  <a:moveTo>
                    <a:pt x="653" y="0"/>
                  </a:moveTo>
                  <a:cubicBezTo>
                    <a:pt x="642" y="0"/>
                    <a:pt x="630" y="1"/>
                    <a:pt x="618" y="2"/>
                  </a:cubicBezTo>
                  <a:cubicBezTo>
                    <a:pt x="133" y="61"/>
                    <a:pt x="0" y="958"/>
                    <a:pt x="0" y="1312"/>
                  </a:cubicBezTo>
                  <a:cubicBezTo>
                    <a:pt x="221" y="1370"/>
                    <a:pt x="397" y="1591"/>
                    <a:pt x="648" y="1665"/>
                  </a:cubicBezTo>
                  <a:cubicBezTo>
                    <a:pt x="1177" y="1797"/>
                    <a:pt x="1722" y="1944"/>
                    <a:pt x="2252" y="2062"/>
                  </a:cubicBezTo>
                  <a:cubicBezTo>
                    <a:pt x="2266" y="2077"/>
                    <a:pt x="2285" y="2084"/>
                    <a:pt x="2301" y="2084"/>
                  </a:cubicBezTo>
                  <a:cubicBezTo>
                    <a:pt x="2318" y="2084"/>
                    <a:pt x="2333" y="2077"/>
                    <a:pt x="2340" y="2062"/>
                  </a:cubicBezTo>
                  <a:cubicBezTo>
                    <a:pt x="2384" y="2033"/>
                    <a:pt x="2355" y="1988"/>
                    <a:pt x="2355" y="1959"/>
                  </a:cubicBezTo>
                  <a:cubicBezTo>
                    <a:pt x="2296" y="1665"/>
                    <a:pt x="2193" y="1356"/>
                    <a:pt x="1957" y="1164"/>
                  </a:cubicBezTo>
                  <a:cubicBezTo>
                    <a:pt x="1884" y="1106"/>
                    <a:pt x="1796" y="1076"/>
                    <a:pt x="1722" y="1017"/>
                  </a:cubicBezTo>
                  <a:cubicBezTo>
                    <a:pt x="1392" y="788"/>
                    <a:pt x="1090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17425" y="1412500"/>
              <a:ext cx="115175" cy="194275"/>
            </a:xfrm>
            <a:custGeom>
              <a:avLst/>
              <a:gdLst/>
              <a:ahLst/>
              <a:cxnLst/>
              <a:rect l="l" t="t" r="r" b="b"/>
              <a:pathLst>
                <a:path w="4607" h="7771" extrusionOk="0">
                  <a:moveTo>
                    <a:pt x="2723" y="0"/>
                  </a:moveTo>
                  <a:cubicBezTo>
                    <a:pt x="2326" y="0"/>
                    <a:pt x="1958" y="133"/>
                    <a:pt x="1619" y="295"/>
                  </a:cubicBezTo>
                  <a:cubicBezTo>
                    <a:pt x="766" y="736"/>
                    <a:pt x="74" y="1560"/>
                    <a:pt x="30" y="2502"/>
                  </a:cubicBezTo>
                  <a:cubicBezTo>
                    <a:pt x="1" y="3238"/>
                    <a:pt x="339" y="3944"/>
                    <a:pt x="692" y="4607"/>
                  </a:cubicBezTo>
                  <a:cubicBezTo>
                    <a:pt x="839" y="4901"/>
                    <a:pt x="987" y="5166"/>
                    <a:pt x="1134" y="5460"/>
                  </a:cubicBezTo>
                  <a:cubicBezTo>
                    <a:pt x="1413" y="5975"/>
                    <a:pt x="1693" y="6505"/>
                    <a:pt x="2061" y="6961"/>
                  </a:cubicBezTo>
                  <a:cubicBezTo>
                    <a:pt x="2164" y="7079"/>
                    <a:pt x="2296" y="7226"/>
                    <a:pt x="2458" y="7300"/>
                  </a:cubicBezTo>
                  <a:cubicBezTo>
                    <a:pt x="2620" y="7373"/>
                    <a:pt x="2811" y="7373"/>
                    <a:pt x="2973" y="7403"/>
                  </a:cubicBezTo>
                  <a:cubicBezTo>
                    <a:pt x="3282" y="7447"/>
                    <a:pt x="3577" y="7579"/>
                    <a:pt x="3827" y="7771"/>
                  </a:cubicBezTo>
                  <a:cubicBezTo>
                    <a:pt x="3430" y="7123"/>
                    <a:pt x="2532" y="6814"/>
                    <a:pt x="2385" y="6093"/>
                  </a:cubicBezTo>
                  <a:cubicBezTo>
                    <a:pt x="2326" y="5872"/>
                    <a:pt x="2370" y="5652"/>
                    <a:pt x="2237" y="5460"/>
                  </a:cubicBezTo>
                  <a:cubicBezTo>
                    <a:pt x="2149" y="5298"/>
                    <a:pt x="1943" y="5210"/>
                    <a:pt x="1870" y="5033"/>
                  </a:cubicBezTo>
                  <a:cubicBezTo>
                    <a:pt x="1767" y="4827"/>
                    <a:pt x="1855" y="4563"/>
                    <a:pt x="1811" y="4298"/>
                  </a:cubicBezTo>
                  <a:cubicBezTo>
                    <a:pt x="1752" y="3930"/>
                    <a:pt x="1428" y="3665"/>
                    <a:pt x="1443" y="3297"/>
                  </a:cubicBezTo>
                  <a:cubicBezTo>
                    <a:pt x="1457" y="3047"/>
                    <a:pt x="1634" y="2855"/>
                    <a:pt x="1634" y="2620"/>
                  </a:cubicBezTo>
                  <a:cubicBezTo>
                    <a:pt x="1634" y="2517"/>
                    <a:pt x="1590" y="2429"/>
                    <a:pt x="1575" y="2340"/>
                  </a:cubicBezTo>
                  <a:cubicBezTo>
                    <a:pt x="1561" y="2178"/>
                    <a:pt x="1634" y="2002"/>
                    <a:pt x="1678" y="1840"/>
                  </a:cubicBezTo>
                  <a:cubicBezTo>
                    <a:pt x="1796" y="1531"/>
                    <a:pt x="1855" y="1192"/>
                    <a:pt x="2017" y="898"/>
                  </a:cubicBezTo>
                  <a:cubicBezTo>
                    <a:pt x="2153" y="675"/>
                    <a:pt x="2415" y="462"/>
                    <a:pt x="2678" y="462"/>
                  </a:cubicBezTo>
                  <a:cubicBezTo>
                    <a:pt x="2728" y="462"/>
                    <a:pt x="2777" y="470"/>
                    <a:pt x="2826" y="486"/>
                  </a:cubicBezTo>
                  <a:cubicBezTo>
                    <a:pt x="2976" y="516"/>
                    <a:pt x="3153" y="614"/>
                    <a:pt x="3297" y="614"/>
                  </a:cubicBezTo>
                  <a:cubicBezTo>
                    <a:pt x="3365" y="614"/>
                    <a:pt x="3426" y="592"/>
                    <a:pt x="3474" y="530"/>
                  </a:cubicBezTo>
                  <a:lnTo>
                    <a:pt x="3474" y="530"/>
                  </a:lnTo>
                  <a:cubicBezTo>
                    <a:pt x="3650" y="722"/>
                    <a:pt x="3577" y="1031"/>
                    <a:pt x="3444" y="1251"/>
                  </a:cubicBezTo>
                  <a:cubicBezTo>
                    <a:pt x="3297" y="1472"/>
                    <a:pt x="3106" y="1663"/>
                    <a:pt x="3003" y="1899"/>
                  </a:cubicBezTo>
                  <a:cubicBezTo>
                    <a:pt x="2900" y="2134"/>
                    <a:pt x="2959" y="2488"/>
                    <a:pt x="3209" y="2561"/>
                  </a:cubicBezTo>
                  <a:cubicBezTo>
                    <a:pt x="3430" y="2267"/>
                    <a:pt x="3694" y="2002"/>
                    <a:pt x="3989" y="1781"/>
                  </a:cubicBezTo>
                  <a:cubicBezTo>
                    <a:pt x="4092" y="1928"/>
                    <a:pt x="4077" y="2134"/>
                    <a:pt x="4018" y="2326"/>
                  </a:cubicBezTo>
                  <a:cubicBezTo>
                    <a:pt x="3945" y="2488"/>
                    <a:pt x="3812" y="2635"/>
                    <a:pt x="3709" y="2767"/>
                  </a:cubicBezTo>
                  <a:cubicBezTo>
                    <a:pt x="3150" y="3429"/>
                    <a:pt x="2635" y="4253"/>
                    <a:pt x="2841" y="5092"/>
                  </a:cubicBezTo>
                  <a:cubicBezTo>
                    <a:pt x="2885" y="5269"/>
                    <a:pt x="2973" y="5446"/>
                    <a:pt x="3120" y="5519"/>
                  </a:cubicBezTo>
                  <a:cubicBezTo>
                    <a:pt x="3170" y="5541"/>
                    <a:pt x="3224" y="5552"/>
                    <a:pt x="3280" y="5552"/>
                  </a:cubicBezTo>
                  <a:cubicBezTo>
                    <a:pt x="3408" y="5552"/>
                    <a:pt x="3543" y="5498"/>
                    <a:pt x="3636" y="5416"/>
                  </a:cubicBezTo>
                  <a:cubicBezTo>
                    <a:pt x="3797" y="5313"/>
                    <a:pt x="3871" y="5136"/>
                    <a:pt x="3974" y="4975"/>
                  </a:cubicBezTo>
                  <a:cubicBezTo>
                    <a:pt x="4136" y="4607"/>
                    <a:pt x="4416" y="4253"/>
                    <a:pt x="4504" y="3871"/>
                  </a:cubicBezTo>
                  <a:cubicBezTo>
                    <a:pt x="4607" y="3444"/>
                    <a:pt x="4592" y="3003"/>
                    <a:pt x="4577" y="2576"/>
                  </a:cubicBezTo>
                  <a:cubicBezTo>
                    <a:pt x="4519" y="1384"/>
                    <a:pt x="4195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0975" y="1530225"/>
              <a:ext cx="16000" cy="33375"/>
            </a:xfrm>
            <a:custGeom>
              <a:avLst/>
              <a:gdLst/>
              <a:ahLst/>
              <a:cxnLst/>
              <a:rect l="l" t="t" r="r" b="b"/>
              <a:pathLst>
                <a:path w="640" h="1335" extrusionOk="0">
                  <a:moveTo>
                    <a:pt x="74" y="1"/>
                  </a:moveTo>
                  <a:cubicBezTo>
                    <a:pt x="15" y="295"/>
                    <a:pt x="0" y="604"/>
                    <a:pt x="45" y="898"/>
                  </a:cubicBezTo>
                  <a:cubicBezTo>
                    <a:pt x="59" y="1075"/>
                    <a:pt x="118" y="1266"/>
                    <a:pt x="280" y="1325"/>
                  </a:cubicBezTo>
                  <a:cubicBezTo>
                    <a:pt x="300" y="1332"/>
                    <a:pt x="320" y="1335"/>
                    <a:pt x="340" y="1335"/>
                  </a:cubicBezTo>
                  <a:cubicBezTo>
                    <a:pt x="496" y="1335"/>
                    <a:pt x="640" y="1145"/>
                    <a:pt x="574" y="1001"/>
                  </a:cubicBezTo>
                  <a:lnTo>
                    <a:pt x="574" y="1001"/>
                  </a:lnTo>
                  <a:lnTo>
                    <a:pt x="633" y="1075"/>
                  </a:lnTo>
                  <a:cubicBezTo>
                    <a:pt x="604" y="854"/>
                    <a:pt x="589" y="648"/>
                    <a:pt x="515" y="442"/>
                  </a:cubicBezTo>
                  <a:cubicBezTo>
                    <a:pt x="442" y="236"/>
                    <a:pt x="280" y="60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25300" y="1188075"/>
              <a:ext cx="431225" cy="95600"/>
            </a:xfrm>
            <a:custGeom>
              <a:avLst/>
              <a:gdLst/>
              <a:ahLst/>
              <a:cxnLst/>
              <a:rect l="l" t="t" r="r" b="b"/>
              <a:pathLst>
                <a:path w="17249" h="3824" extrusionOk="0">
                  <a:moveTo>
                    <a:pt x="15791" y="0"/>
                  </a:moveTo>
                  <a:cubicBezTo>
                    <a:pt x="14349" y="148"/>
                    <a:pt x="12877" y="133"/>
                    <a:pt x="11406" y="221"/>
                  </a:cubicBezTo>
                  <a:cubicBezTo>
                    <a:pt x="7550" y="427"/>
                    <a:pt x="3783" y="677"/>
                    <a:pt x="0" y="1398"/>
                  </a:cubicBezTo>
                  <a:cubicBezTo>
                    <a:pt x="766" y="1531"/>
                    <a:pt x="1516" y="1634"/>
                    <a:pt x="2296" y="1766"/>
                  </a:cubicBezTo>
                  <a:cubicBezTo>
                    <a:pt x="1914" y="1884"/>
                    <a:pt x="1487" y="1987"/>
                    <a:pt x="1060" y="2120"/>
                  </a:cubicBezTo>
                  <a:cubicBezTo>
                    <a:pt x="1325" y="2149"/>
                    <a:pt x="1560" y="2178"/>
                    <a:pt x="1811" y="2208"/>
                  </a:cubicBezTo>
                  <a:cubicBezTo>
                    <a:pt x="1501" y="2311"/>
                    <a:pt x="1207" y="2473"/>
                    <a:pt x="913" y="2605"/>
                  </a:cubicBezTo>
                  <a:lnTo>
                    <a:pt x="1855" y="2664"/>
                  </a:lnTo>
                  <a:cubicBezTo>
                    <a:pt x="1604" y="2841"/>
                    <a:pt x="1340" y="2958"/>
                    <a:pt x="1060" y="3047"/>
                  </a:cubicBezTo>
                  <a:cubicBezTo>
                    <a:pt x="1487" y="3076"/>
                    <a:pt x="1928" y="3076"/>
                    <a:pt x="2340" y="3091"/>
                  </a:cubicBezTo>
                  <a:cubicBezTo>
                    <a:pt x="1663" y="3473"/>
                    <a:pt x="721" y="3267"/>
                    <a:pt x="103" y="3753"/>
                  </a:cubicBezTo>
                  <a:cubicBezTo>
                    <a:pt x="499" y="3802"/>
                    <a:pt x="903" y="3823"/>
                    <a:pt x="1312" y="3823"/>
                  </a:cubicBezTo>
                  <a:cubicBezTo>
                    <a:pt x="3491" y="3823"/>
                    <a:pt x="5824" y="3221"/>
                    <a:pt x="7918" y="2973"/>
                  </a:cubicBezTo>
                  <a:cubicBezTo>
                    <a:pt x="9286" y="2811"/>
                    <a:pt x="10655" y="2649"/>
                    <a:pt x="12024" y="2487"/>
                  </a:cubicBezTo>
                  <a:cubicBezTo>
                    <a:pt x="13201" y="2340"/>
                    <a:pt x="14437" y="2414"/>
                    <a:pt x="15615" y="2223"/>
                  </a:cubicBezTo>
                  <a:cubicBezTo>
                    <a:pt x="16041" y="2149"/>
                    <a:pt x="16453" y="2002"/>
                    <a:pt x="16880" y="1869"/>
                  </a:cubicBezTo>
                  <a:cubicBezTo>
                    <a:pt x="16998" y="1840"/>
                    <a:pt x="17116" y="1796"/>
                    <a:pt x="17248" y="1781"/>
                  </a:cubicBezTo>
                  <a:cubicBezTo>
                    <a:pt x="17189" y="1722"/>
                    <a:pt x="17116" y="1693"/>
                    <a:pt x="17057" y="1634"/>
                  </a:cubicBezTo>
                  <a:cubicBezTo>
                    <a:pt x="16527" y="1178"/>
                    <a:pt x="16100" y="619"/>
                    <a:pt x="15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59825" y="1044600"/>
              <a:ext cx="685800" cy="322300"/>
            </a:xfrm>
            <a:custGeom>
              <a:avLst/>
              <a:gdLst/>
              <a:ahLst/>
              <a:cxnLst/>
              <a:rect l="l" t="t" r="r" b="b"/>
              <a:pathLst>
                <a:path w="27432" h="12892" extrusionOk="0">
                  <a:moveTo>
                    <a:pt x="22781" y="0"/>
                  </a:moveTo>
                  <a:cubicBezTo>
                    <a:pt x="21942" y="353"/>
                    <a:pt x="20956" y="500"/>
                    <a:pt x="20088" y="736"/>
                  </a:cubicBezTo>
                  <a:cubicBezTo>
                    <a:pt x="19146" y="971"/>
                    <a:pt x="18234" y="1221"/>
                    <a:pt x="17292" y="1457"/>
                  </a:cubicBezTo>
                  <a:cubicBezTo>
                    <a:pt x="13996" y="2266"/>
                    <a:pt x="10670" y="3002"/>
                    <a:pt x="7329" y="3650"/>
                  </a:cubicBezTo>
                  <a:cubicBezTo>
                    <a:pt x="5931" y="3915"/>
                    <a:pt x="4562" y="4032"/>
                    <a:pt x="3149" y="4474"/>
                  </a:cubicBezTo>
                  <a:cubicBezTo>
                    <a:pt x="2105" y="4798"/>
                    <a:pt x="1074" y="5151"/>
                    <a:pt x="44" y="5563"/>
                  </a:cubicBezTo>
                  <a:cubicBezTo>
                    <a:pt x="0" y="5960"/>
                    <a:pt x="221" y="6328"/>
                    <a:pt x="854" y="6681"/>
                  </a:cubicBezTo>
                  <a:cubicBezTo>
                    <a:pt x="877" y="7492"/>
                    <a:pt x="1773" y="7796"/>
                    <a:pt x="2642" y="7796"/>
                  </a:cubicBezTo>
                  <a:cubicBezTo>
                    <a:pt x="2862" y="7796"/>
                    <a:pt x="3080" y="7776"/>
                    <a:pt x="3282" y="7741"/>
                  </a:cubicBezTo>
                  <a:cubicBezTo>
                    <a:pt x="3642" y="7676"/>
                    <a:pt x="4048" y="7620"/>
                    <a:pt x="4436" y="7620"/>
                  </a:cubicBezTo>
                  <a:cubicBezTo>
                    <a:pt x="5112" y="7620"/>
                    <a:pt x="5738" y="7791"/>
                    <a:pt x="5990" y="8388"/>
                  </a:cubicBezTo>
                  <a:cubicBezTo>
                    <a:pt x="6093" y="8624"/>
                    <a:pt x="6093" y="8889"/>
                    <a:pt x="6107" y="9168"/>
                  </a:cubicBezTo>
                  <a:cubicBezTo>
                    <a:pt x="6210" y="10449"/>
                    <a:pt x="6490" y="11714"/>
                    <a:pt x="6990" y="12892"/>
                  </a:cubicBezTo>
                  <a:cubicBezTo>
                    <a:pt x="7535" y="12774"/>
                    <a:pt x="8006" y="12509"/>
                    <a:pt x="8521" y="12288"/>
                  </a:cubicBezTo>
                  <a:cubicBezTo>
                    <a:pt x="9419" y="11906"/>
                    <a:pt x="10361" y="11641"/>
                    <a:pt x="11317" y="11405"/>
                  </a:cubicBezTo>
                  <a:cubicBezTo>
                    <a:pt x="14378" y="10640"/>
                    <a:pt x="17483" y="10007"/>
                    <a:pt x="20603" y="9536"/>
                  </a:cubicBezTo>
                  <a:lnTo>
                    <a:pt x="20603" y="9536"/>
                  </a:lnTo>
                  <a:cubicBezTo>
                    <a:pt x="20000" y="9566"/>
                    <a:pt x="19396" y="9610"/>
                    <a:pt x="18793" y="9654"/>
                  </a:cubicBezTo>
                  <a:cubicBezTo>
                    <a:pt x="19132" y="9536"/>
                    <a:pt x="19499" y="9404"/>
                    <a:pt x="19853" y="9286"/>
                  </a:cubicBezTo>
                  <a:cubicBezTo>
                    <a:pt x="19249" y="9271"/>
                    <a:pt x="18661" y="9271"/>
                    <a:pt x="18057" y="9257"/>
                  </a:cubicBezTo>
                  <a:cubicBezTo>
                    <a:pt x="18469" y="9109"/>
                    <a:pt x="18881" y="8918"/>
                    <a:pt x="19279" y="8697"/>
                  </a:cubicBezTo>
                  <a:cubicBezTo>
                    <a:pt x="18793" y="8697"/>
                    <a:pt x="18278" y="8727"/>
                    <a:pt x="17778" y="8727"/>
                  </a:cubicBezTo>
                  <a:cubicBezTo>
                    <a:pt x="18175" y="8550"/>
                    <a:pt x="18602" y="8388"/>
                    <a:pt x="19014" y="8226"/>
                  </a:cubicBezTo>
                  <a:lnTo>
                    <a:pt x="17572" y="8226"/>
                  </a:lnTo>
                  <a:cubicBezTo>
                    <a:pt x="18028" y="8035"/>
                    <a:pt x="18469" y="7859"/>
                    <a:pt x="18940" y="7667"/>
                  </a:cubicBezTo>
                  <a:lnTo>
                    <a:pt x="18940" y="7667"/>
                  </a:lnTo>
                  <a:lnTo>
                    <a:pt x="17439" y="7785"/>
                  </a:lnTo>
                  <a:cubicBezTo>
                    <a:pt x="18293" y="7373"/>
                    <a:pt x="19190" y="7049"/>
                    <a:pt x="20118" y="6828"/>
                  </a:cubicBezTo>
                  <a:lnTo>
                    <a:pt x="20118" y="6828"/>
                  </a:lnTo>
                  <a:cubicBezTo>
                    <a:pt x="19936" y="6861"/>
                    <a:pt x="19759" y="6881"/>
                    <a:pt x="19583" y="6881"/>
                  </a:cubicBezTo>
                  <a:cubicBezTo>
                    <a:pt x="19447" y="6881"/>
                    <a:pt x="19311" y="6869"/>
                    <a:pt x="19176" y="6843"/>
                  </a:cubicBezTo>
                  <a:cubicBezTo>
                    <a:pt x="20132" y="6608"/>
                    <a:pt x="21089" y="6387"/>
                    <a:pt x="22060" y="6151"/>
                  </a:cubicBezTo>
                  <a:lnTo>
                    <a:pt x="22060" y="6151"/>
                  </a:lnTo>
                  <a:cubicBezTo>
                    <a:pt x="21836" y="6203"/>
                    <a:pt x="21612" y="6225"/>
                    <a:pt x="21385" y="6225"/>
                  </a:cubicBezTo>
                  <a:cubicBezTo>
                    <a:pt x="21224" y="6225"/>
                    <a:pt x="21062" y="6214"/>
                    <a:pt x="20898" y="6196"/>
                  </a:cubicBezTo>
                  <a:cubicBezTo>
                    <a:pt x="21633" y="6048"/>
                    <a:pt x="22369" y="5901"/>
                    <a:pt x="23105" y="5739"/>
                  </a:cubicBezTo>
                  <a:cubicBezTo>
                    <a:pt x="22561" y="5739"/>
                    <a:pt x="22001" y="5754"/>
                    <a:pt x="21471" y="5754"/>
                  </a:cubicBezTo>
                  <a:cubicBezTo>
                    <a:pt x="23444" y="5313"/>
                    <a:pt x="25430" y="4915"/>
                    <a:pt x="27432" y="4562"/>
                  </a:cubicBezTo>
                  <a:cubicBezTo>
                    <a:pt x="27354" y="4562"/>
                    <a:pt x="27276" y="4561"/>
                    <a:pt x="27198" y="4561"/>
                  </a:cubicBezTo>
                  <a:cubicBezTo>
                    <a:pt x="24627" y="4561"/>
                    <a:pt x="22057" y="4797"/>
                    <a:pt x="19514" y="5268"/>
                  </a:cubicBezTo>
                  <a:cubicBezTo>
                    <a:pt x="19882" y="5062"/>
                    <a:pt x="20250" y="4871"/>
                    <a:pt x="20618" y="4680"/>
                  </a:cubicBezTo>
                  <a:lnTo>
                    <a:pt x="20618" y="4680"/>
                  </a:lnTo>
                  <a:lnTo>
                    <a:pt x="19352" y="4724"/>
                  </a:lnTo>
                  <a:cubicBezTo>
                    <a:pt x="19779" y="4577"/>
                    <a:pt x="20206" y="4415"/>
                    <a:pt x="20647" y="4268"/>
                  </a:cubicBezTo>
                  <a:lnTo>
                    <a:pt x="20647" y="4268"/>
                  </a:lnTo>
                  <a:cubicBezTo>
                    <a:pt x="20221" y="4312"/>
                    <a:pt x="19809" y="4341"/>
                    <a:pt x="19396" y="4386"/>
                  </a:cubicBezTo>
                  <a:cubicBezTo>
                    <a:pt x="19882" y="4238"/>
                    <a:pt x="20353" y="4032"/>
                    <a:pt x="20809" y="3797"/>
                  </a:cubicBezTo>
                  <a:lnTo>
                    <a:pt x="20809" y="3797"/>
                  </a:lnTo>
                  <a:cubicBezTo>
                    <a:pt x="20279" y="3812"/>
                    <a:pt x="19764" y="3826"/>
                    <a:pt x="19220" y="3841"/>
                  </a:cubicBezTo>
                  <a:cubicBezTo>
                    <a:pt x="19632" y="3650"/>
                    <a:pt x="20059" y="3444"/>
                    <a:pt x="20456" y="3238"/>
                  </a:cubicBezTo>
                  <a:lnTo>
                    <a:pt x="20456" y="3238"/>
                  </a:lnTo>
                  <a:cubicBezTo>
                    <a:pt x="20059" y="3282"/>
                    <a:pt x="19647" y="3296"/>
                    <a:pt x="19220" y="3326"/>
                  </a:cubicBezTo>
                  <a:cubicBezTo>
                    <a:pt x="19647" y="3135"/>
                    <a:pt x="20088" y="2914"/>
                    <a:pt x="20515" y="2708"/>
                  </a:cubicBezTo>
                  <a:lnTo>
                    <a:pt x="20515" y="2708"/>
                  </a:lnTo>
                  <a:cubicBezTo>
                    <a:pt x="19985" y="2767"/>
                    <a:pt x="19426" y="2796"/>
                    <a:pt x="18896" y="2855"/>
                  </a:cubicBezTo>
                  <a:cubicBezTo>
                    <a:pt x="19441" y="2590"/>
                    <a:pt x="20015" y="2355"/>
                    <a:pt x="20574" y="2104"/>
                  </a:cubicBezTo>
                  <a:lnTo>
                    <a:pt x="20574" y="2104"/>
                  </a:lnTo>
                  <a:cubicBezTo>
                    <a:pt x="20000" y="2149"/>
                    <a:pt x="19426" y="2222"/>
                    <a:pt x="18852" y="2281"/>
                  </a:cubicBezTo>
                  <a:cubicBezTo>
                    <a:pt x="19470" y="2046"/>
                    <a:pt x="20073" y="1825"/>
                    <a:pt x="20662" y="1589"/>
                  </a:cubicBezTo>
                  <a:lnTo>
                    <a:pt x="20662" y="1589"/>
                  </a:lnTo>
                  <a:cubicBezTo>
                    <a:pt x="19985" y="1634"/>
                    <a:pt x="19279" y="1707"/>
                    <a:pt x="18602" y="1825"/>
                  </a:cubicBezTo>
                  <a:cubicBezTo>
                    <a:pt x="20000" y="1221"/>
                    <a:pt x="21383" y="603"/>
                    <a:pt x="2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4200" y="941175"/>
              <a:ext cx="399975" cy="252075"/>
            </a:xfrm>
            <a:custGeom>
              <a:avLst/>
              <a:gdLst/>
              <a:ahLst/>
              <a:cxnLst/>
              <a:rect l="l" t="t" r="r" b="b"/>
              <a:pathLst>
                <a:path w="15999" h="10083" extrusionOk="0">
                  <a:moveTo>
                    <a:pt x="14236" y="1"/>
                  </a:moveTo>
                  <a:cubicBezTo>
                    <a:pt x="12448" y="1"/>
                    <a:pt x="9841" y="898"/>
                    <a:pt x="9183" y="1208"/>
                  </a:cubicBezTo>
                  <a:lnTo>
                    <a:pt x="10007" y="973"/>
                  </a:lnTo>
                  <a:lnTo>
                    <a:pt x="10007" y="973"/>
                  </a:lnTo>
                  <a:cubicBezTo>
                    <a:pt x="7197" y="1988"/>
                    <a:pt x="4400" y="3004"/>
                    <a:pt x="1590" y="3990"/>
                  </a:cubicBezTo>
                  <a:lnTo>
                    <a:pt x="3400" y="3931"/>
                  </a:lnTo>
                  <a:lnTo>
                    <a:pt x="3400" y="3931"/>
                  </a:lnTo>
                  <a:cubicBezTo>
                    <a:pt x="2649" y="4255"/>
                    <a:pt x="1928" y="4623"/>
                    <a:pt x="1251" y="5035"/>
                  </a:cubicBezTo>
                  <a:cubicBezTo>
                    <a:pt x="1545" y="5005"/>
                    <a:pt x="1825" y="4991"/>
                    <a:pt x="2119" y="4946"/>
                  </a:cubicBezTo>
                  <a:lnTo>
                    <a:pt x="2119" y="4946"/>
                  </a:lnTo>
                  <a:cubicBezTo>
                    <a:pt x="1678" y="5182"/>
                    <a:pt x="1222" y="5417"/>
                    <a:pt x="780" y="5668"/>
                  </a:cubicBezTo>
                  <a:cubicBezTo>
                    <a:pt x="1148" y="5668"/>
                    <a:pt x="1516" y="5668"/>
                    <a:pt x="1884" y="5653"/>
                  </a:cubicBezTo>
                  <a:lnTo>
                    <a:pt x="1884" y="5653"/>
                  </a:lnTo>
                  <a:cubicBezTo>
                    <a:pt x="1457" y="5918"/>
                    <a:pt x="1016" y="6197"/>
                    <a:pt x="589" y="6477"/>
                  </a:cubicBezTo>
                  <a:cubicBezTo>
                    <a:pt x="810" y="6462"/>
                    <a:pt x="1045" y="6462"/>
                    <a:pt x="1266" y="6433"/>
                  </a:cubicBezTo>
                  <a:lnTo>
                    <a:pt x="1266" y="6433"/>
                  </a:lnTo>
                  <a:cubicBezTo>
                    <a:pt x="839" y="6683"/>
                    <a:pt x="427" y="6933"/>
                    <a:pt x="0" y="7169"/>
                  </a:cubicBezTo>
                  <a:cubicBezTo>
                    <a:pt x="162" y="7345"/>
                    <a:pt x="442" y="7360"/>
                    <a:pt x="677" y="7360"/>
                  </a:cubicBezTo>
                  <a:cubicBezTo>
                    <a:pt x="3150" y="7360"/>
                    <a:pt x="5607" y="7286"/>
                    <a:pt x="8080" y="7154"/>
                  </a:cubicBezTo>
                  <a:lnTo>
                    <a:pt x="8080" y="7154"/>
                  </a:lnTo>
                  <a:cubicBezTo>
                    <a:pt x="7491" y="7198"/>
                    <a:pt x="6917" y="7375"/>
                    <a:pt x="6417" y="7684"/>
                  </a:cubicBezTo>
                  <a:cubicBezTo>
                    <a:pt x="6597" y="7744"/>
                    <a:pt x="6787" y="7774"/>
                    <a:pt x="6979" y="7774"/>
                  </a:cubicBezTo>
                  <a:cubicBezTo>
                    <a:pt x="7116" y="7774"/>
                    <a:pt x="7253" y="7758"/>
                    <a:pt x="7388" y="7728"/>
                  </a:cubicBezTo>
                  <a:lnTo>
                    <a:pt x="7388" y="7728"/>
                  </a:lnTo>
                  <a:cubicBezTo>
                    <a:pt x="7064" y="7875"/>
                    <a:pt x="6755" y="8007"/>
                    <a:pt x="6417" y="8155"/>
                  </a:cubicBezTo>
                  <a:cubicBezTo>
                    <a:pt x="6755" y="8155"/>
                    <a:pt x="7094" y="8184"/>
                    <a:pt x="7432" y="8243"/>
                  </a:cubicBezTo>
                  <a:cubicBezTo>
                    <a:pt x="7138" y="8390"/>
                    <a:pt x="6858" y="8523"/>
                    <a:pt x="6564" y="8670"/>
                  </a:cubicBezTo>
                  <a:cubicBezTo>
                    <a:pt x="6902" y="8552"/>
                    <a:pt x="7241" y="8493"/>
                    <a:pt x="7594" y="8493"/>
                  </a:cubicBezTo>
                  <a:cubicBezTo>
                    <a:pt x="7565" y="8626"/>
                    <a:pt x="7432" y="8699"/>
                    <a:pt x="7300" y="8758"/>
                  </a:cubicBezTo>
                  <a:cubicBezTo>
                    <a:pt x="6093" y="9273"/>
                    <a:pt x="4695" y="9361"/>
                    <a:pt x="3562" y="10082"/>
                  </a:cubicBezTo>
                  <a:cubicBezTo>
                    <a:pt x="5725" y="9641"/>
                    <a:pt x="7888" y="9273"/>
                    <a:pt x="10066" y="8993"/>
                  </a:cubicBezTo>
                  <a:cubicBezTo>
                    <a:pt x="11141" y="8846"/>
                    <a:pt x="12244" y="8743"/>
                    <a:pt x="13333" y="8640"/>
                  </a:cubicBezTo>
                  <a:cubicBezTo>
                    <a:pt x="14216" y="8567"/>
                    <a:pt x="14864" y="8640"/>
                    <a:pt x="14746" y="7537"/>
                  </a:cubicBezTo>
                  <a:cubicBezTo>
                    <a:pt x="14673" y="6845"/>
                    <a:pt x="14599" y="6138"/>
                    <a:pt x="14555" y="5447"/>
                  </a:cubicBezTo>
                  <a:cubicBezTo>
                    <a:pt x="14481" y="4726"/>
                    <a:pt x="14408" y="3960"/>
                    <a:pt x="14731" y="3298"/>
                  </a:cubicBezTo>
                  <a:cubicBezTo>
                    <a:pt x="14923" y="2901"/>
                    <a:pt x="15217" y="2606"/>
                    <a:pt x="15482" y="2283"/>
                  </a:cubicBezTo>
                  <a:cubicBezTo>
                    <a:pt x="15747" y="1944"/>
                    <a:pt x="15982" y="1562"/>
                    <a:pt x="15982" y="1135"/>
                  </a:cubicBezTo>
                  <a:cubicBezTo>
                    <a:pt x="15998" y="289"/>
                    <a:pt x="15248" y="1"/>
                    <a:pt x="1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06600" y="1259875"/>
              <a:ext cx="434900" cy="80625"/>
            </a:xfrm>
            <a:custGeom>
              <a:avLst/>
              <a:gdLst/>
              <a:ahLst/>
              <a:cxnLst/>
              <a:rect l="l" t="t" r="r" b="b"/>
              <a:pathLst>
                <a:path w="17396" h="3225" extrusionOk="0">
                  <a:moveTo>
                    <a:pt x="12381" y="1"/>
                  </a:moveTo>
                  <a:cubicBezTo>
                    <a:pt x="12252" y="1"/>
                    <a:pt x="12120" y="21"/>
                    <a:pt x="11995" y="42"/>
                  </a:cubicBezTo>
                  <a:cubicBezTo>
                    <a:pt x="9493" y="307"/>
                    <a:pt x="6962" y="601"/>
                    <a:pt x="4475" y="881"/>
                  </a:cubicBezTo>
                  <a:cubicBezTo>
                    <a:pt x="3753" y="955"/>
                    <a:pt x="3150" y="1190"/>
                    <a:pt x="2429" y="1190"/>
                  </a:cubicBezTo>
                  <a:cubicBezTo>
                    <a:pt x="2198" y="1190"/>
                    <a:pt x="1966" y="1188"/>
                    <a:pt x="1735" y="1188"/>
                  </a:cubicBezTo>
                  <a:cubicBezTo>
                    <a:pt x="1157" y="1188"/>
                    <a:pt x="579" y="1203"/>
                    <a:pt x="1" y="1308"/>
                  </a:cubicBezTo>
                  <a:cubicBezTo>
                    <a:pt x="15" y="1514"/>
                    <a:pt x="251" y="1602"/>
                    <a:pt x="442" y="1632"/>
                  </a:cubicBezTo>
                  <a:cubicBezTo>
                    <a:pt x="4945" y="2618"/>
                    <a:pt x="9566" y="2883"/>
                    <a:pt x="14187" y="3162"/>
                  </a:cubicBezTo>
                  <a:cubicBezTo>
                    <a:pt x="14677" y="3193"/>
                    <a:pt x="15173" y="3225"/>
                    <a:pt x="15666" y="3225"/>
                  </a:cubicBezTo>
                  <a:cubicBezTo>
                    <a:pt x="15871" y="3225"/>
                    <a:pt x="16075" y="3219"/>
                    <a:pt x="16277" y="3206"/>
                  </a:cubicBezTo>
                  <a:cubicBezTo>
                    <a:pt x="16586" y="3177"/>
                    <a:pt x="17160" y="3133"/>
                    <a:pt x="17278" y="2765"/>
                  </a:cubicBezTo>
                  <a:cubicBezTo>
                    <a:pt x="17396" y="2367"/>
                    <a:pt x="16954" y="1985"/>
                    <a:pt x="16689" y="1838"/>
                  </a:cubicBezTo>
                  <a:cubicBezTo>
                    <a:pt x="15688" y="1264"/>
                    <a:pt x="14496" y="1102"/>
                    <a:pt x="13525" y="498"/>
                  </a:cubicBezTo>
                  <a:cubicBezTo>
                    <a:pt x="13201" y="307"/>
                    <a:pt x="12907" y="72"/>
                    <a:pt x="12539" y="13"/>
                  </a:cubicBezTo>
                  <a:cubicBezTo>
                    <a:pt x="12487" y="4"/>
                    <a:pt x="12434" y="1"/>
                    <a:pt x="1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60975" y="1463275"/>
              <a:ext cx="64725" cy="156750"/>
            </a:xfrm>
            <a:custGeom>
              <a:avLst/>
              <a:gdLst/>
              <a:ahLst/>
              <a:cxnLst/>
              <a:rect l="l" t="t" r="r" b="b"/>
              <a:pathLst>
                <a:path w="2589" h="6270" extrusionOk="0">
                  <a:moveTo>
                    <a:pt x="734" y="0"/>
                  </a:moveTo>
                  <a:lnTo>
                    <a:pt x="734" y="0"/>
                  </a:lnTo>
                  <a:cubicBezTo>
                    <a:pt x="1" y="2170"/>
                    <a:pt x="2423" y="4063"/>
                    <a:pt x="2586" y="6246"/>
                  </a:cubicBezTo>
                  <a:lnTo>
                    <a:pt x="2586" y="6246"/>
                  </a:lnTo>
                  <a:cubicBezTo>
                    <a:pt x="2541" y="5621"/>
                    <a:pt x="2439" y="5011"/>
                    <a:pt x="2250" y="4415"/>
                  </a:cubicBezTo>
                  <a:cubicBezTo>
                    <a:pt x="1955" y="3415"/>
                    <a:pt x="1484" y="2502"/>
                    <a:pt x="1058" y="1546"/>
                  </a:cubicBezTo>
                  <a:cubicBezTo>
                    <a:pt x="837" y="1060"/>
                    <a:pt x="616" y="530"/>
                    <a:pt x="734" y="0"/>
                  </a:cubicBezTo>
                  <a:close/>
                  <a:moveTo>
                    <a:pt x="2586" y="6246"/>
                  </a:moveTo>
                  <a:cubicBezTo>
                    <a:pt x="2587" y="6254"/>
                    <a:pt x="2588" y="6262"/>
                    <a:pt x="2588" y="6270"/>
                  </a:cubicBezTo>
                  <a:cubicBezTo>
                    <a:pt x="2588" y="6262"/>
                    <a:pt x="2587" y="6254"/>
                    <a:pt x="2586" y="6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98075" y="1621475"/>
              <a:ext cx="45650" cy="85750"/>
            </a:xfrm>
            <a:custGeom>
              <a:avLst/>
              <a:gdLst/>
              <a:ahLst/>
              <a:cxnLst/>
              <a:rect l="l" t="t" r="r" b="b"/>
              <a:pathLst>
                <a:path w="1826" h="343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383"/>
                    <a:pt x="103" y="751"/>
                    <a:pt x="236" y="1119"/>
                  </a:cubicBezTo>
                  <a:cubicBezTo>
                    <a:pt x="383" y="1575"/>
                    <a:pt x="574" y="2017"/>
                    <a:pt x="810" y="2443"/>
                  </a:cubicBezTo>
                  <a:cubicBezTo>
                    <a:pt x="1058" y="2838"/>
                    <a:pt x="1393" y="3203"/>
                    <a:pt x="1816" y="3424"/>
                  </a:cubicBezTo>
                  <a:lnTo>
                    <a:pt x="1816" y="3424"/>
                  </a:lnTo>
                  <a:cubicBezTo>
                    <a:pt x="1465" y="3235"/>
                    <a:pt x="1087" y="2234"/>
                    <a:pt x="839" y="1884"/>
                  </a:cubicBezTo>
                  <a:cubicBezTo>
                    <a:pt x="501" y="1281"/>
                    <a:pt x="206" y="663"/>
                    <a:pt x="30" y="0"/>
                  </a:cubicBezTo>
                  <a:close/>
                  <a:moveTo>
                    <a:pt x="1816" y="3424"/>
                  </a:moveTo>
                  <a:cubicBezTo>
                    <a:pt x="1819" y="3426"/>
                    <a:pt x="1822" y="3428"/>
                    <a:pt x="1825" y="3429"/>
                  </a:cubicBezTo>
                  <a:cubicBezTo>
                    <a:pt x="1822" y="3428"/>
                    <a:pt x="1819" y="3426"/>
                    <a:pt x="1816" y="34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85550" y="1645750"/>
              <a:ext cx="60000" cy="94950"/>
            </a:xfrm>
            <a:custGeom>
              <a:avLst/>
              <a:gdLst/>
              <a:ahLst/>
              <a:cxnLst/>
              <a:rect l="l" t="t" r="r" b="b"/>
              <a:pathLst>
                <a:path w="2400" h="3798" extrusionOk="0">
                  <a:moveTo>
                    <a:pt x="148" y="1"/>
                  </a:moveTo>
                  <a:cubicBezTo>
                    <a:pt x="1" y="663"/>
                    <a:pt x="369" y="1487"/>
                    <a:pt x="737" y="2046"/>
                  </a:cubicBezTo>
                  <a:cubicBezTo>
                    <a:pt x="1178" y="2723"/>
                    <a:pt x="1782" y="3268"/>
                    <a:pt x="2400" y="3797"/>
                  </a:cubicBezTo>
                  <a:cubicBezTo>
                    <a:pt x="1693" y="3179"/>
                    <a:pt x="1075" y="2444"/>
                    <a:pt x="663" y="1590"/>
                  </a:cubicBezTo>
                  <a:cubicBezTo>
                    <a:pt x="442" y="1090"/>
                    <a:pt x="413" y="457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70050" y="1672975"/>
              <a:ext cx="172925" cy="180675"/>
            </a:xfrm>
            <a:custGeom>
              <a:avLst/>
              <a:gdLst/>
              <a:ahLst/>
              <a:cxnLst/>
              <a:rect l="l" t="t" r="r" b="b"/>
              <a:pathLst>
                <a:path w="6917" h="7227" extrusionOk="0">
                  <a:moveTo>
                    <a:pt x="322" y="0"/>
                  </a:moveTo>
                  <a:cubicBezTo>
                    <a:pt x="228" y="0"/>
                    <a:pt x="136" y="33"/>
                    <a:pt x="74" y="104"/>
                  </a:cubicBezTo>
                  <a:cubicBezTo>
                    <a:pt x="0" y="192"/>
                    <a:pt x="0" y="339"/>
                    <a:pt x="29" y="472"/>
                  </a:cubicBezTo>
                  <a:cubicBezTo>
                    <a:pt x="74" y="884"/>
                    <a:pt x="191" y="1281"/>
                    <a:pt x="294" y="1693"/>
                  </a:cubicBezTo>
                  <a:cubicBezTo>
                    <a:pt x="559" y="2620"/>
                    <a:pt x="839" y="3577"/>
                    <a:pt x="1089" y="4519"/>
                  </a:cubicBezTo>
                  <a:lnTo>
                    <a:pt x="795" y="3930"/>
                  </a:lnTo>
                  <a:lnTo>
                    <a:pt x="795" y="3930"/>
                  </a:lnTo>
                  <a:cubicBezTo>
                    <a:pt x="780" y="4283"/>
                    <a:pt x="971" y="4636"/>
                    <a:pt x="1236" y="4872"/>
                  </a:cubicBezTo>
                  <a:cubicBezTo>
                    <a:pt x="1486" y="5107"/>
                    <a:pt x="1825" y="5269"/>
                    <a:pt x="2134" y="5446"/>
                  </a:cubicBezTo>
                  <a:cubicBezTo>
                    <a:pt x="2575" y="5681"/>
                    <a:pt x="3032" y="5902"/>
                    <a:pt x="3473" y="6137"/>
                  </a:cubicBezTo>
                  <a:cubicBezTo>
                    <a:pt x="4503" y="6652"/>
                    <a:pt x="5578" y="7212"/>
                    <a:pt x="6711" y="7226"/>
                  </a:cubicBezTo>
                  <a:cubicBezTo>
                    <a:pt x="6770" y="7226"/>
                    <a:pt x="6828" y="7226"/>
                    <a:pt x="6858" y="7182"/>
                  </a:cubicBezTo>
                  <a:cubicBezTo>
                    <a:pt x="6917" y="7109"/>
                    <a:pt x="6843" y="7006"/>
                    <a:pt x="6770" y="6947"/>
                  </a:cubicBezTo>
                  <a:cubicBezTo>
                    <a:pt x="5445" y="5931"/>
                    <a:pt x="3812" y="5299"/>
                    <a:pt x="2723" y="4018"/>
                  </a:cubicBezTo>
                  <a:cubicBezTo>
                    <a:pt x="1869" y="3018"/>
                    <a:pt x="1428" y="1708"/>
                    <a:pt x="854" y="486"/>
                  </a:cubicBezTo>
                  <a:cubicBezTo>
                    <a:pt x="780" y="324"/>
                    <a:pt x="706" y="163"/>
                    <a:pt x="559" y="74"/>
                  </a:cubicBezTo>
                  <a:cubicBezTo>
                    <a:pt x="490" y="26"/>
                    <a:pt x="40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86900" y="1579525"/>
              <a:ext cx="84625" cy="184725"/>
            </a:xfrm>
            <a:custGeom>
              <a:avLst/>
              <a:gdLst/>
              <a:ahLst/>
              <a:cxnLst/>
              <a:rect l="l" t="t" r="r" b="b"/>
              <a:pathLst>
                <a:path w="3385" h="7389" extrusionOk="0">
                  <a:moveTo>
                    <a:pt x="662" y="2223"/>
                  </a:moveTo>
                  <a:lnTo>
                    <a:pt x="851" y="2503"/>
                  </a:lnTo>
                  <a:lnTo>
                    <a:pt x="851" y="2503"/>
                  </a:lnTo>
                  <a:cubicBezTo>
                    <a:pt x="790" y="2409"/>
                    <a:pt x="727" y="2315"/>
                    <a:pt x="662" y="222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339" y="987"/>
                    <a:pt x="706" y="1943"/>
                    <a:pt x="1119" y="2900"/>
                  </a:cubicBezTo>
                  <a:lnTo>
                    <a:pt x="851" y="2503"/>
                  </a:lnTo>
                  <a:lnTo>
                    <a:pt x="851" y="2503"/>
                  </a:lnTo>
                  <a:cubicBezTo>
                    <a:pt x="1669" y="3765"/>
                    <a:pt x="2190" y="5220"/>
                    <a:pt x="2355" y="6726"/>
                  </a:cubicBezTo>
                  <a:cubicBezTo>
                    <a:pt x="2369" y="6814"/>
                    <a:pt x="2369" y="6932"/>
                    <a:pt x="2428" y="7006"/>
                  </a:cubicBezTo>
                  <a:cubicBezTo>
                    <a:pt x="2620" y="7285"/>
                    <a:pt x="3149" y="7094"/>
                    <a:pt x="3311" y="7388"/>
                  </a:cubicBezTo>
                  <a:cubicBezTo>
                    <a:pt x="3385" y="6711"/>
                    <a:pt x="3135" y="6034"/>
                    <a:pt x="2870" y="5387"/>
                  </a:cubicBezTo>
                  <a:cubicBezTo>
                    <a:pt x="2105" y="3488"/>
                    <a:pt x="1148" y="169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63125" y="1227450"/>
              <a:ext cx="54100" cy="54475"/>
            </a:xfrm>
            <a:custGeom>
              <a:avLst/>
              <a:gdLst/>
              <a:ahLst/>
              <a:cxnLst/>
              <a:rect l="l" t="t" r="r" b="b"/>
              <a:pathLst>
                <a:path w="2164" h="2179" extrusionOk="0">
                  <a:moveTo>
                    <a:pt x="1089" y="0"/>
                  </a:moveTo>
                  <a:cubicBezTo>
                    <a:pt x="471" y="0"/>
                    <a:pt x="0" y="486"/>
                    <a:pt x="0" y="1089"/>
                  </a:cubicBezTo>
                  <a:cubicBezTo>
                    <a:pt x="0" y="1707"/>
                    <a:pt x="471" y="2178"/>
                    <a:pt x="1089" y="2178"/>
                  </a:cubicBezTo>
                  <a:cubicBezTo>
                    <a:pt x="1693" y="2178"/>
                    <a:pt x="2164" y="1707"/>
                    <a:pt x="2164" y="1089"/>
                  </a:cubicBezTo>
                  <a:cubicBezTo>
                    <a:pt x="2164" y="486"/>
                    <a:pt x="1678" y="15"/>
                    <a:pt x="1089" y="0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3825" y="2674425"/>
              <a:ext cx="605625" cy="384125"/>
            </a:xfrm>
            <a:custGeom>
              <a:avLst/>
              <a:gdLst/>
              <a:ahLst/>
              <a:cxnLst/>
              <a:rect l="l" t="t" r="r" b="b"/>
              <a:pathLst>
                <a:path w="24225" h="15365" extrusionOk="0">
                  <a:moveTo>
                    <a:pt x="1" y="1"/>
                  </a:moveTo>
                  <a:lnTo>
                    <a:pt x="1" y="1"/>
                  </a:lnTo>
                  <a:cubicBezTo>
                    <a:pt x="1487" y="2929"/>
                    <a:pt x="3106" y="5799"/>
                    <a:pt x="4843" y="8595"/>
                  </a:cubicBezTo>
                  <a:cubicBezTo>
                    <a:pt x="5196" y="9184"/>
                    <a:pt x="5578" y="9787"/>
                    <a:pt x="6167" y="10155"/>
                  </a:cubicBezTo>
                  <a:cubicBezTo>
                    <a:pt x="6667" y="10464"/>
                    <a:pt x="7256" y="10597"/>
                    <a:pt x="7815" y="10700"/>
                  </a:cubicBezTo>
                  <a:cubicBezTo>
                    <a:pt x="10685" y="11274"/>
                    <a:pt x="13555" y="11833"/>
                    <a:pt x="16424" y="12392"/>
                  </a:cubicBezTo>
                  <a:cubicBezTo>
                    <a:pt x="18705" y="12848"/>
                    <a:pt x="21104" y="13334"/>
                    <a:pt x="22900" y="14835"/>
                  </a:cubicBezTo>
                  <a:cubicBezTo>
                    <a:pt x="23211" y="15077"/>
                    <a:pt x="23576" y="15364"/>
                    <a:pt x="23932" y="15364"/>
                  </a:cubicBezTo>
                  <a:cubicBezTo>
                    <a:pt x="24031" y="15364"/>
                    <a:pt x="24128" y="15342"/>
                    <a:pt x="24224" y="15291"/>
                  </a:cubicBezTo>
                  <a:cubicBezTo>
                    <a:pt x="24121" y="14026"/>
                    <a:pt x="22929" y="13113"/>
                    <a:pt x="21722" y="12657"/>
                  </a:cubicBezTo>
                  <a:cubicBezTo>
                    <a:pt x="20530" y="12215"/>
                    <a:pt x="19206" y="12009"/>
                    <a:pt x="18146" y="11332"/>
                  </a:cubicBezTo>
                  <a:cubicBezTo>
                    <a:pt x="17528" y="10950"/>
                    <a:pt x="17042" y="10420"/>
                    <a:pt x="16410" y="10052"/>
                  </a:cubicBezTo>
                  <a:cubicBezTo>
                    <a:pt x="15394" y="9449"/>
                    <a:pt x="14202" y="9360"/>
                    <a:pt x="13069" y="9184"/>
                  </a:cubicBezTo>
                  <a:cubicBezTo>
                    <a:pt x="11318" y="8919"/>
                    <a:pt x="9581" y="8448"/>
                    <a:pt x="7948" y="7801"/>
                  </a:cubicBezTo>
                  <a:cubicBezTo>
                    <a:pt x="6005" y="7035"/>
                    <a:pt x="4946" y="5887"/>
                    <a:pt x="3812" y="4151"/>
                  </a:cubicBezTo>
                  <a:cubicBezTo>
                    <a:pt x="3283" y="3415"/>
                    <a:pt x="2709" y="2664"/>
                    <a:pt x="2105" y="1988"/>
                  </a:cubicBezTo>
                  <a:cubicBezTo>
                    <a:pt x="1561" y="1399"/>
                    <a:pt x="354" y="678"/>
                    <a:pt x="1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48925" y="2642475"/>
              <a:ext cx="284775" cy="289150"/>
            </a:xfrm>
            <a:custGeom>
              <a:avLst/>
              <a:gdLst/>
              <a:ahLst/>
              <a:cxnLst/>
              <a:rect l="l" t="t" r="r" b="b"/>
              <a:pathLst>
                <a:path w="11391" h="11566" extrusionOk="0">
                  <a:moveTo>
                    <a:pt x="6560" y="1"/>
                  </a:moveTo>
                  <a:cubicBezTo>
                    <a:pt x="4649" y="1"/>
                    <a:pt x="2739" y="118"/>
                    <a:pt x="913" y="661"/>
                  </a:cubicBezTo>
                  <a:lnTo>
                    <a:pt x="294" y="1191"/>
                  </a:lnTo>
                  <a:cubicBezTo>
                    <a:pt x="103" y="1809"/>
                    <a:pt x="15" y="2456"/>
                    <a:pt x="0" y="3118"/>
                  </a:cubicBezTo>
                  <a:cubicBezTo>
                    <a:pt x="1413" y="2544"/>
                    <a:pt x="2855" y="1985"/>
                    <a:pt x="4341" y="1764"/>
                  </a:cubicBezTo>
                  <a:cubicBezTo>
                    <a:pt x="4857" y="1691"/>
                    <a:pt x="5372" y="1632"/>
                    <a:pt x="5901" y="1632"/>
                  </a:cubicBezTo>
                  <a:cubicBezTo>
                    <a:pt x="5769" y="1985"/>
                    <a:pt x="5681" y="2383"/>
                    <a:pt x="5681" y="2824"/>
                  </a:cubicBezTo>
                  <a:cubicBezTo>
                    <a:pt x="5681" y="3678"/>
                    <a:pt x="5975" y="4413"/>
                    <a:pt x="6417" y="4781"/>
                  </a:cubicBezTo>
                  <a:cubicBezTo>
                    <a:pt x="6417" y="4811"/>
                    <a:pt x="6417" y="4825"/>
                    <a:pt x="6431" y="4870"/>
                  </a:cubicBezTo>
                  <a:cubicBezTo>
                    <a:pt x="6534" y="5605"/>
                    <a:pt x="6564" y="6356"/>
                    <a:pt x="6549" y="7092"/>
                  </a:cubicBezTo>
                  <a:cubicBezTo>
                    <a:pt x="6534" y="8387"/>
                    <a:pt x="6505" y="10109"/>
                    <a:pt x="5975" y="11286"/>
                  </a:cubicBezTo>
                  <a:cubicBezTo>
                    <a:pt x="6269" y="10638"/>
                    <a:pt x="6549" y="10006"/>
                    <a:pt x="6843" y="9358"/>
                  </a:cubicBezTo>
                  <a:cubicBezTo>
                    <a:pt x="6990" y="10109"/>
                    <a:pt x="7226" y="10859"/>
                    <a:pt x="7535" y="11566"/>
                  </a:cubicBezTo>
                  <a:cubicBezTo>
                    <a:pt x="7417" y="10168"/>
                    <a:pt x="7285" y="8755"/>
                    <a:pt x="7344" y="7357"/>
                  </a:cubicBezTo>
                  <a:cubicBezTo>
                    <a:pt x="7358" y="6562"/>
                    <a:pt x="7432" y="5753"/>
                    <a:pt x="7417" y="4958"/>
                  </a:cubicBezTo>
                  <a:cubicBezTo>
                    <a:pt x="8021" y="4722"/>
                    <a:pt x="8477" y="3854"/>
                    <a:pt x="8477" y="2809"/>
                  </a:cubicBezTo>
                  <a:cubicBezTo>
                    <a:pt x="8477" y="2397"/>
                    <a:pt x="8403" y="2015"/>
                    <a:pt x="8271" y="1691"/>
                  </a:cubicBezTo>
                  <a:cubicBezTo>
                    <a:pt x="8403" y="1691"/>
                    <a:pt x="8536" y="1706"/>
                    <a:pt x="8668" y="1706"/>
                  </a:cubicBezTo>
                  <a:cubicBezTo>
                    <a:pt x="9595" y="1735"/>
                    <a:pt x="10552" y="1794"/>
                    <a:pt x="11391" y="2250"/>
                  </a:cubicBezTo>
                  <a:cubicBezTo>
                    <a:pt x="11332" y="1617"/>
                    <a:pt x="11332" y="970"/>
                    <a:pt x="11361" y="322"/>
                  </a:cubicBezTo>
                  <a:cubicBezTo>
                    <a:pt x="11067" y="87"/>
                    <a:pt x="10655" y="72"/>
                    <a:pt x="10258" y="72"/>
                  </a:cubicBezTo>
                  <a:cubicBezTo>
                    <a:pt x="9654" y="43"/>
                    <a:pt x="9051" y="43"/>
                    <a:pt x="8447" y="28"/>
                  </a:cubicBezTo>
                  <a:cubicBezTo>
                    <a:pt x="7820" y="13"/>
                    <a:pt x="7190" y="1"/>
                    <a:pt x="6560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4200" y="2224650"/>
              <a:ext cx="238075" cy="179425"/>
            </a:xfrm>
            <a:custGeom>
              <a:avLst/>
              <a:gdLst/>
              <a:ahLst/>
              <a:cxnLst/>
              <a:rect l="l" t="t" r="r" b="b"/>
              <a:pathLst>
                <a:path w="9523" h="7177" extrusionOk="0">
                  <a:moveTo>
                    <a:pt x="8621" y="1"/>
                  </a:moveTo>
                  <a:cubicBezTo>
                    <a:pt x="6493" y="1"/>
                    <a:pt x="4362" y="851"/>
                    <a:pt x="2841" y="2334"/>
                  </a:cubicBezTo>
                  <a:lnTo>
                    <a:pt x="3797" y="2142"/>
                  </a:lnTo>
                  <a:lnTo>
                    <a:pt x="3797" y="2142"/>
                  </a:lnTo>
                  <a:cubicBezTo>
                    <a:pt x="2134" y="3423"/>
                    <a:pt x="810" y="5130"/>
                    <a:pt x="1" y="7087"/>
                  </a:cubicBezTo>
                  <a:cubicBezTo>
                    <a:pt x="108" y="7149"/>
                    <a:pt x="227" y="7177"/>
                    <a:pt x="347" y="7177"/>
                  </a:cubicBezTo>
                  <a:cubicBezTo>
                    <a:pt x="537" y="7177"/>
                    <a:pt x="730" y="7107"/>
                    <a:pt x="884" y="6999"/>
                  </a:cubicBezTo>
                  <a:cubicBezTo>
                    <a:pt x="1148" y="6807"/>
                    <a:pt x="1325" y="6557"/>
                    <a:pt x="1516" y="6292"/>
                  </a:cubicBezTo>
                  <a:cubicBezTo>
                    <a:pt x="2635" y="4747"/>
                    <a:pt x="4003" y="3378"/>
                    <a:pt x="5549" y="2275"/>
                  </a:cubicBezTo>
                  <a:cubicBezTo>
                    <a:pt x="6078" y="1907"/>
                    <a:pt x="6608" y="1568"/>
                    <a:pt x="7212" y="1303"/>
                  </a:cubicBezTo>
                  <a:cubicBezTo>
                    <a:pt x="8021" y="950"/>
                    <a:pt x="8978" y="774"/>
                    <a:pt x="9522" y="52"/>
                  </a:cubicBezTo>
                  <a:cubicBezTo>
                    <a:pt x="9223" y="18"/>
                    <a:pt x="8922" y="1"/>
                    <a:pt x="8621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11400" y="2243075"/>
              <a:ext cx="175875" cy="218900"/>
            </a:xfrm>
            <a:custGeom>
              <a:avLst/>
              <a:gdLst/>
              <a:ahLst/>
              <a:cxnLst/>
              <a:rect l="l" t="t" r="r" b="b"/>
              <a:pathLst>
                <a:path w="7035" h="8756" extrusionOk="0">
                  <a:moveTo>
                    <a:pt x="6854" y="0"/>
                  </a:moveTo>
                  <a:cubicBezTo>
                    <a:pt x="5557" y="0"/>
                    <a:pt x="4237" y="1027"/>
                    <a:pt x="3253" y="1744"/>
                  </a:cubicBezTo>
                  <a:cubicBezTo>
                    <a:pt x="2576" y="2259"/>
                    <a:pt x="1899" y="2833"/>
                    <a:pt x="1428" y="3554"/>
                  </a:cubicBezTo>
                  <a:cubicBezTo>
                    <a:pt x="515" y="4893"/>
                    <a:pt x="265" y="6556"/>
                    <a:pt x="30" y="8145"/>
                  </a:cubicBezTo>
                  <a:cubicBezTo>
                    <a:pt x="0" y="8351"/>
                    <a:pt x="0" y="8587"/>
                    <a:pt x="162" y="8705"/>
                  </a:cubicBezTo>
                  <a:cubicBezTo>
                    <a:pt x="210" y="8740"/>
                    <a:pt x="265" y="8756"/>
                    <a:pt x="323" y="8756"/>
                  </a:cubicBezTo>
                  <a:cubicBezTo>
                    <a:pt x="480" y="8756"/>
                    <a:pt x="658" y="8642"/>
                    <a:pt x="766" y="8513"/>
                  </a:cubicBezTo>
                  <a:cubicBezTo>
                    <a:pt x="1398" y="7822"/>
                    <a:pt x="1443" y="6777"/>
                    <a:pt x="1810" y="5908"/>
                  </a:cubicBezTo>
                  <a:cubicBezTo>
                    <a:pt x="2149" y="5158"/>
                    <a:pt x="2723" y="4540"/>
                    <a:pt x="3282" y="3951"/>
                  </a:cubicBezTo>
                  <a:cubicBezTo>
                    <a:pt x="4533" y="2656"/>
                    <a:pt x="5902" y="1405"/>
                    <a:pt x="7035" y="7"/>
                  </a:cubicBezTo>
                  <a:cubicBezTo>
                    <a:pt x="6975" y="3"/>
                    <a:pt x="6914" y="0"/>
                    <a:pt x="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6700" y="2584650"/>
              <a:ext cx="145350" cy="149775"/>
            </a:xfrm>
            <a:custGeom>
              <a:avLst/>
              <a:gdLst/>
              <a:ahLst/>
              <a:cxnLst/>
              <a:rect l="l" t="t" r="r" b="b"/>
              <a:pathLst>
                <a:path w="5814" h="5991" extrusionOk="0">
                  <a:moveTo>
                    <a:pt x="884" y="1399"/>
                  </a:moveTo>
                  <a:lnTo>
                    <a:pt x="884" y="1399"/>
                  </a:lnTo>
                  <a:cubicBezTo>
                    <a:pt x="889" y="1466"/>
                    <a:pt x="898" y="1533"/>
                    <a:pt x="910" y="1598"/>
                  </a:cubicBezTo>
                  <a:lnTo>
                    <a:pt x="910" y="1598"/>
                  </a:lnTo>
                  <a:cubicBezTo>
                    <a:pt x="995" y="1715"/>
                    <a:pt x="1085" y="1830"/>
                    <a:pt x="1178" y="1944"/>
                  </a:cubicBezTo>
                  <a:lnTo>
                    <a:pt x="884" y="1399"/>
                  </a:lnTo>
                  <a:close/>
                  <a:moveTo>
                    <a:pt x="16" y="1"/>
                  </a:moveTo>
                  <a:lnTo>
                    <a:pt x="16" y="1"/>
                  </a:lnTo>
                  <a:cubicBezTo>
                    <a:pt x="1" y="1105"/>
                    <a:pt x="810" y="2017"/>
                    <a:pt x="1134" y="3062"/>
                  </a:cubicBezTo>
                  <a:cubicBezTo>
                    <a:pt x="1208" y="3312"/>
                    <a:pt x="1267" y="3592"/>
                    <a:pt x="1428" y="3813"/>
                  </a:cubicBezTo>
                  <a:cubicBezTo>
                    <a:pt x="1576" y="4004"/>
                    <a:pt x="1767" y="4122"/>
                    <a:pt x="1973" y="4239"/>
                  </a:cubicBezTo>
                  <a:cubicBezTo>
                    <a:pt x="3180" y="4931"/>
                    <a:pt x="4475" y="5520"/>
                    <a:pt x="5814" y="5991"/>
                  </a:cubicBezTo>
                  <a:cubicBezTo>
                    <a:pt x="4519" y="5181"/>
                    <a:pt x="3224" y="4372"/>
                    <a:pt x="2105" y="3356"/>
                  </a:cubicBezTo>
                  <a:cubicBezTo>
                    <a:pt x="1567" y="2885"/>
                    <a:pt x="1040" y="2302"/>
                    <a:pt x="910" y="1598"/>
                  </a:cubicBezTo>
                  <a:lnTo>
                    <a:pt x="910" y="1598"/>
                  </a:lnTo>
                  <a:cubicBezTo>
                    <a:pt x="549" y="1104"/>
                    <a:pt x="253" y="572"/>
                    <a:pt x="16" y="1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91100" y="2174950"/>
              <a:ext cx="252775" cy="153550"/>
            </a:xfrm>
            <a:custGeom>
              <a:avLst/>
              <a:gdLst/>
              <a:ahLst/>
              <a:cxnLst/>
              <a:rect l="l" t="t" r="r" b="b"/>
              <a:pathLst>
                <a:path w="10111" h="6142" extrusionOk="0">
                  <a:moveTo>
                    <a:pt x="9147" y="0"/>
                  </a:moveTo>
                  <a:cubicBezTo>
                    <a:pt x="8986" y="0"/>
                    <a:pt x="8826" y="10"/>
                    <a:pt x="8668" y="24"/>
                  </a:cubicBezTo>
                  <a:cubicBezTo>
                    <a:pt x="6652" y="157"/>
                    <a:pt x="4665" y="760"/>
                    <a:pt x="2899" y="1746"/>
                  </a:cubicBezTo>
                  <a:cubicBezTo>
                    <a:pt x="2678" y="1879"/>
                    <a:pt x="2458" y="2011"/>
                    <a:pt x="2325" y="2232"/>
                  </a:cubicBezTo>
                  <a:lnTo>
                    <a:pt x="2870" y="2026"/>
                  </a:lnTo>
                  <a:lnTo>
                    <a:pt x="2870" y="2026"/>
                  </a:lnTo>
                  <a:cubicBezTo>
                    <a:pt x="2340" y="2305"/>
                    <a:pt x="1810" y="2585"/>
                    <a:pt x="1383" y="2982"/>
                  </a:cubicBezTo>
                  <a:cubicBezTo>
                    <a:pt x="957" y="3409"/>
                    <a:pt x="662" y="3983"/>
                    <a:pt x="721" y="4572"/>
                  </a:cubicBezTo>
                  <a:cubicBezTo>
                    <a:pt x="736" y="4689"/>
                    <a:pt x="765" y="4837"/>
                    <a:pt x="736" y="4969"/>
                  </a:cubicBezTo>
                  <a:cubicBezTo>
                    <a:pt x="662" y="5425"/>
                    <a:pt x="29" y="5646"/>
                    <a:pt x="0" y="6117"/>
                  </a:cubicBezTo>
                  <a:cubicBezTo>
                    <a:pt x="53" y="6134"/>
                    <a:pt x="106" y="6142"/>
                    <a:pt x="159" y="6142"/>
                  </a:cubicBezTo>
                  <a:cubicBezTo>
                    <a:pt x="472" y="6142"/>
                    <a:pt x="772" y="5866"/>
                    <a:pt x="986" y="5602"/>
                  </a:cubicBezTo>
                  <a:cubicBezTo>
                    <a:pt x="1943" y="4454"/>
                    <a:pt x="3046" y="3424"/>
                    <a:pt x="4253" y="2541"/>
                  </a:cubicBezTo>
                  <a:cubicBezTo>
                    <a:pt x="4428" y="2420"/>
                    <a:pt x="4602" y="2287"/>
                    <a:pt x="4822" y="2287"/>
                  </a:cubicBezTo>
                  <a:cubicBezTo>
                    <a:pt x="4843" y="2287"/>
                    <a:pt x="4864" y="2288"/>
                    <a:pt x="4886" y="2291"/>
                  </a:cubicBezTo>
                  <a:cubicBezTo>
                    <a:pt x="4915" y="2703"/>
                    <a:pt x="4180" y="2806"/>
                    <a:pt x="4077" y="3218"/>
                  </a:cubicBezTo>
                  <a:cubicBezTo>
                    <a:pt x="4474" y="3188"/>
                    <a:pt x="4753" y="2835"/>
                    <a:pt x="5048" y="2556"/>
                  </a:cubicBezTo>
                  <a:cubicBezTo>
                    <a:pt x="5445" y="2188"/>
                    <a:pt x="5931" y="1923"/>
                    <a:pt x="6431" y="1673"/>
                  </a:cubicBezTo>
                  <a:cubicBezTo>
                    <a:pt x="7623" y="1084"/>
                    <a:pt x="8830" y="598"/>
                    <a:pt x="10110" y="171"/>
                  </a:cubicBezTo>
                  <a:cubicBezTo>
                    <a:pt x="9812" y="42"/>
                    <a:pt x="9480" y="0"/>
                    <a:pt x="9147" y="0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-166716" y="2998331"/>
            <a:ext cx="6121516" cy="2192359"/>
            <a:chOff x="-166716" y="2998331"/>
            <a:chExt cx="6121516" cy="2192359"/>
          </a:xfrm>
        </p:grpSpPr>
        <p:grpSp>
          <p:nvGrpSpPr>
            <p:cNvPr id="95" name="Google Shape;95;p2"/>
            <p:cNvGrpSpPr/>
            <p:nvPr/>
          </p:nvGrpSpPr>
          <p:grpSpPr>
            <a:xfrm>
              <a:off x="-166716" y="2998331"/>
              <a:ext cx="6121516" cy="2192359"/>
              <a:chOff x="-166716" y="2998331"/>
              <a:chExt cx="6121516" cy="2192359"/>
            </a:xfrm>
          </p:grpSpPr>
          <p:grpSp>
            <p:nvGrpSpPr>
              <p:cNvPr id="96" name="Google Shape;96;p2"/>
              <p:cNvGrpSpPr/>
              <p:nvPr/>
            </p:nvGrpSpPr>
            <p:grpSpPr>
              <a:xfrm rot="-309622">
                <a:off x="-101987" y="3252236"/>
                <a:ext cx="5722935" cy="1684549"/>
                <a:chOff x="0" y="3191575"/>
                <a:chExt cx="5694045" cy="1445599"/>
              </a:xfrm>
            </p:grpSpPr>
            <p:sp>
              <p:nvSpPr>
                <p:cNvPr id="97" name="Google Shape;97;p2"/>
                <p:cNvSpPr/>
                <p:nvPr/>
              </p:nvSpPr>
              <p:spPr>
                <a:xfrm>
                  <a:off x="3989789" y="4026781"/>
                  <a:ext cx="1696523" cy="35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8" h="7638" extrusionOk="0">
                      <a:moveTo>
                        <a:pt x="189" y="0"/>
                      </a:moveTo>
                      <a:lnTo>
                        <a:pt x="84" y="4373"/>
                      </a:lnTo>
                      <a:lnTo>
                        <a:pt x="0" y="6758"/>
                      </a:lnTo>
                      <a:lnTo>
                        <a:pt x="1067" y="6779"/>
                      </a:lnTo>
                      <a:lnTo>
                        <a:pt x="36449" y="7637"/>
                      </a:lnTo>
                      <a:lnTo>
                        <a:pt x="36638" y="879"/>
                      </a:lnTo>
                      <a:lnTo>
                        <a:pt x="1193" y="42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3998495" y="3713804"/>
                  <a:ext cx="1695550" cy="35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17" h="7638" extrusionOk="0">
                      <a:moveTo>
                        <a:pt x="147" y="1"/>
                      </a:moveTo>
                      <a:lnTo>
                        <a:pt x="42" y="4353"/>
                      </a:lnTo>
                      <a:lnTo>
                        <a:pt x="1" y="6759"/>
                      </a:lnTo>
                      <a:lnTo>
                        <a:pt x="1005" y="6801"/>
                      </a:lnTo>
                      <a:lnTo>
                        <a:pt x="36450" y="7638"/>
                      </a:lnTo>
                      <a:lnTo>
                        <a:pt x="36617" y="879"/>
                      </a:lnTo>
                      <a:lnTo>
                        <a:pt x="1172" y="22"/>
                      </a:lnTo>
                      <a:lnTo>
                        <a:pt x="147" y="1"/>
                      </a:ln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3783407" y="4340683"/>
                  <a:ext cx="1897070" cy="296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9" h="6403" extrusionOk="0">
                      <a:moveTo>
                        <a:pt x="4478" y="0"/>
                      </a:moveTo>
                      <a:lnTo>
                        <a:pt x="4395" y="3160"/>
                      </a:lnTo>
                      <a:cubicBezTo>
                        <a:pt x="4374" y="3578"/>
                        <a:pt x="4039" y="3892"/>
                        <a:pt x="3620" y="3892"/>
                      </a:cubicBezTo>
                      <a:lnTo>
                        <a:pt x="817" y="3829"/>
                      </a:lnTo>
                      <a:cubicBezTo>
                        <a:pt x="794" y="3827"/>
                        <a:pt x="772" y="3826"/>
                        <a:pt x="750" y="3826"/>
                      </a:cubicBezTo>
                      <a:cubicBezTo>
                        <a:pt x="361" y="3826"/>
                        <a:pt x="42" y="4166"/>
                        <a:pt x="42" y="4562"/>
                      </a:cubicBezTo>
                      <a:lnTo>
                        <a:pt x="42" y="4666"/>
                      </a:lnTo>
                      <a:cubicBezTo>
                        <a:pt x="1" y="5085"/>
                        <a:pt x="335" y="5440"/>
                        <a:pt x="754" y="5440"/>
                      </a:cubicBezTo>
                      <a:lnTo>
                        <a:pt x="4332" y="5524"/>
                      </a:lnTo>
                      <a:lnTo>
                        <a:pt x="5399" y="5545"/>
                      </a:lnTo>
                      <a:lnTo>
                        <a:pt x="40781" y="6403"/>
                      </a:lnTo>
                      <a:lnTo>
                        <a:pt x="40969" y="900"/>
                      </a:lnTo>
                      <a:lnTo>
                        <a:pt x="5545" y="21"/>
                      </a:lnTo>
                      <a:lnTo>
                        <a:pt x="4478" y="0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2963760" y="3544281"/>
                  <a:ext cx="1044456" cy="37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6" h="8014" extrusionOk="0">
                      <a:moveTo>
                        <a:pt x="168" y="0"/>
                      </a:moveTo>
                      <a:lnTo>
                        <a:pt x="63" y="4457"/>
                      </a:lnTo>
                      <a:lnTo>
                        <a:pt x="63" y="4499"/>
                      </a:lnTo>
                      <a:lnTo>
                        <a:pt x="0" y="6737"/>
                      </a:lnTo>
                      <a:lnTo>
                        <a:pt x="1590" y="6758"/>
                      </a:lnTo>
                      <a:lnTo>
                        <a:pt x="18099" y="7156"/>
                      </a:lnTo>
                      <a:lnTo>
                        <a:pt x="21656" y="7240"/>
                      </a:lnTo>
                      <a:cubicBezTo>
                        <a:pt x="22062" y="7240"/>
                        <a:pt x="22389" y="7574"/>
                        <a:pt x="22389" y="7975"/>
                      </a:cubicBezTo>
                      <a:lnTo>
                        <a:pt x="22389" y="7975"/>
                      </a:lnTo>
                      <a:lnTo>
                        <a:pt x="22493" y="3662"/>
                      </a:lnTo>
                      <a:lnTo>
                        <a:pt x="22556" y="1276"/>
                      </a:lnTo>
                      <a:cubicBezTo>
                        <a:pt x="22556" y="858"/>
                        <a:pt x="22221" y="523"/>
                        <a:pt x="21824" y="481"/>
                      </a:cubicBezTo>
                      <a:lnTo>
                        <a:pt x="1737" y="21"/>
                      </a:lnTo>
                      <a:lnTo>
                        <a:pt x="168" y="0"/>
                      </a:lnTo>
                      <a:close/>
                      <a:moveTo>
                        <a:pt x="22389" y="7975"/>
                      </a:moveTo>
                      <a:lnTo>
                        <a:pt x="22388" y="8014"/>
                      </a:lnTo>
                      <a:cubicBezTo>
                        <a:pt x="22389" y="8001"/>
                        <a:pt x="22389" y="7988"/>
                        <a:pt x="22389" y="7975"/>
                      </a:cubicBez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3783407" y="4445333"/>
                  <a:ext cx="202538" cy="10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2260" extrusionOk="0">
                      <a:moveTo>
                        <a:pt x="63" y="0"/>
                      </a:moveTo>
                      <a:lnTo>
                        <a:pt x="1" y="2260"/>
                      </a:lnTo>
                      <a:cubicBezTo>
                        <a:pt x="42" y="1841"/>
                        <a:pt x="377" y="1527"/>
                        <a:pt x="796" y="1527"/>
                      </a:cubicBezTo>
                      <a:lnTo>
                        <a:pt x="3599" y="1611"/>
                      </a:lnTo>
                      <a:cubicBezTo>
                        <a:pt x="3612" y="1612"/>
                        <a:pt x="3624" y="1612"/>
                        <a:pt x="3637" y="1612"/>
                      </a:cubicBezTo>
                      <a:cubicBezTo>
                        <a:pt x="4039" y="1612"/>
                        <a:pt x="4374" y="1285"/>
                        <a:pt x="4374" y="879"/>
                      </a:cubicBezTo>
                      <a:cubicBezTo>
                        <a:pt x="4374" y="670"/>
                        <a:pt x="4290" y="460"/>
                        <a:pt x="4164" y="335"/>
                      </a:cubicBezTo>
                      <a:cubicBezTo>
                        <a:pt x="4039" y="209"/>
                        <a:pt x="3851" y="84"/>
                        <a:pt x="3620" y="63"/>
                      </a:cubicBez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3797947" y="3987051"/>
                  <a:ext cx="46" cy="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2955009" y="3856239"/>
                  <a:ext cx="1044502" cy="37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7" h="8036" extrusionOk="0">
                      <a:moveTo>
                        <a:pt x="168" y="0"/>
                      </a:moveTo>
                      <a:lnTo>
                        <a:pt x="64" y="4478"/>
                      </a:lnTo>
                      <a:lnTo>
                        <a:pt x="64" y="4499"/>
                      </a:lnTo>
                      <a:lnTo>
                        <a:pt x="1" y="6759"/>
                      </a:lnTo>
                      <a:lnTo>
                        <a:pt x="1633" y="6780"/>
                      </a:lnTo>
                      <a:lnTo>
                        <a:pt x="18100" y="7177"/>
                      </a:lnTo>
                      <a:lnTo>
                        <a:pt x="21657" y="7240"/>
                      </a:lnTo>
                      <a:cubicBezTo>
                        <a:pt x="22041" y="7240"/>
                        <a:pt x="22372" y="7557"/>
                        <a:pt x="22392" y="7933"/>
                      </a:cubicBezTo>
                      <a:lnTo>
                        <a:pt x="22392" y="7933"/>
                      </a:lnTo>
                      <a:lnTo>
                        <a:pt x="22494" y="3662"/>
                      </a:lnTo>
                      <a:lnTo>
                        <a:pt x="22557" y="1277"/>
                      </a:lnTo>
                      <a:cubicBezTo>
                        <a:pt x="22557" y="858"/>
                        <a:pt x="22243" y="524"/>
                        <a:pt x="21824" y="503"/>
                      </a:cubicBezTo>
                      <a:lnTo>
                        <a:pt x="18267" y="419"/>
                      </a:lnTo>
                      <a:lnTo>
                        <a:pt x="1759" y="21"/>
                      </a:lnTo>
                      <a:lnTo>
                        <a:pt x="168" y="0"/>
                      </a:lnTo>
                      <a:close/>
                      <a:moveTo>
                        <a:pt x="22392" y="7933"/>
                      </a:moveTo>
                      <a:lnTo>
                        <a:pt x="22389" y="8035"/>
                      </a:lnTo>
                      <a:cubicBezTo>
                        <a:pt x="22393" y="8001"/>
                        <a:pt x="22393" y="7967"/>
                        <a:pt x="22392" y="793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2722510" y="4281552"/>
                  <a:ext cx="229673" cy="10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0" h="2282" extrusionOk="0">
                      <a:moveTo>
                        <a:pt x="63" y="1"/>
                      </a:moveTo>
                      <a:lnTo>
                        <a:pt x="1" y="2247"/>
                      </a:lnTo>
                      <a:lnTo>
                        <a:pt x="1" y="2247"/>
                      </a:lnTo>
                      <a:cubicBezTo>
                        <a:pt x="12" y="2052"/>
                        <a:pt x="113" y="1877"/>
                        <a:pt x="251" y="1759"/>
                      </a:cubicBezTo>
                      <a:cubicBezTo>
                        <a:pt x="377" y="1612"/>
                        <a:pt x="565" y="1549"/>
                        <a:pt x="774" y="1549"/>
                      </a:cubicBezTo>
                      <a:lnTo>
                        <a:pt x="4185" y="1612"/>
                      </a:lnTo>
                      <a:cubicBezTo>
                        <a:pt x="4583" y="1612"/>
                        <a:pt x="4959" y="1298"/>
                        <a:pt x="4959" y="859"/>
                      </a:cubicBezTo>
                      <a:cubicBezTo>
                        <a:pt x="4959" y="440"/>
                        <a:pt x="4645" y="106"/>
                        <a:pt x="4227" y="106"/>
                      </a:cubicBezTo>
                      <a:lnTo>
                        <a:pt x="63" y="1"/>
                      </a:lnTo>
                      <a:close/>
                      <a:moveTo>
                        <a:pt x="1" y="2247"/>
                      </a:moveTo>
                      <a:cubicBezTo>
                        <a:pt x="1" y="2258"/>
                        <a:pt x="0" y="2270"/>
                        <a:pt x="0" y="2282"/>
                      </a:cubicBezTo>
                      <a:lnTo>
                        <a:pt x="1" y="2247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22510" y="4170141"/>
                  <a:ext cx="1270239" cy="315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6822" extrusionOk="0">
                      <a:moveTo>
                        <a:pt x="5022" y="1"/>
                      </a:moveTo>
                      <a:lnTo>
                        <a:pt x="4959" y="3265"/>
                      </a:lnTo>
                      <a:lnTo>
                        <a:pt x="4959" y="3286"/>
                      </a:lnTo>
                      <a:cubicBezTo>
                        <a:pt x="4959" y="3704"/>
                        <a:pt x="4583" y="4018"/>
                        <a:pt x="4185" y="4018"/>
                      </a:cubicBezTo>
                      <a:lnTo>
                        <a:pt x="774" y="3934"/>
                      </a:lnTo>
                      <a:cubicBezTo>
                        <a:pt x="565" y="3934"/>
                        <a:pt x="377" y="4018"/>
                        <a:pt x="251" y="4144"/>
                      </a:cubicBezTo>
                      <a:cubicBezTo>
                        <a:pt x="105" y="4290"/>
                        <a:pt x="0" y="4457"/>
                        <a:pt x="0" y="4667"/>
                      </a:cubicBezTo>
                      <a:cubicBezTo>
                        <a:pt x="0" y="5085"/>
                        <a:pt x="314" y="5441"/>
                        <a:pt x="733" y="5441"/>
                      </a:cubicBezTo>
                      <a:lnTo>
                        <a:pt x="4917" y="5545"/>
                      </a:lnTo>
                      <a:lnTo>
                        <a:pt x="6570" y="5566"/>
                      </a:lnTo>
                      <a:lnTo>
                        <a:pt x="23016" y="5964"/>
                      </a:lnTo>
                      <a:lnTo>
                        <a:pt x="26573" y="6027"/>
                      </a:lnTo>
                      <a:cubicBezTo>
                        <a:pt x="26782" y="6027"/>
                        <a:pt x="26971" y="6131"/>
                        <a:pt x="27096" y="6278"/>
                      </a:cubicBezTo>
                      <a:cubicBezTo>
                        <a:pt x="27243" y="6403"/>
                        <a:pt x="27306" y="6613"/>
                        <a:pt x="27306" y="6822"/>
                      </a:cubicBezTo>
                      <a:lnTo>
                        <a:pt x="27389" y="3662"/>
                      </a:lnTo>
                      <a:lnTo>
                        <a:pt x="27431" y="1277"/>
                      </a:lnTo>
                      <a:lnTo>
                        <a:pt x="27431" y="1277"/>
                      </a:lnTo>
                      <a:cubicBezTo>
                        <a:pt x="27410" y="1444"/>
                        <a:pt x="27368" y="1591"/>
                        <a:pt x="27264" y="1716"/>
                      </a:cubicBezTo>
                      <a:cubicBezTo>
                        <a:pt x="27368" y="1591"/>
                        <a:pt x="27410" y="1424"/>
                        <a:pt x="27410" y="1277"/>
                      </a:cubicBezTo>
                      <a:cubicBezTo>
                        <a:pt x="27410" y="859"/>
                        <a:pt x="27096" y="524"/>
                        <a:pt x="26678" y="482"/>
                      </a:cubicBezTo>
                      <a:lnTo>
                        <a:pt x="23121" y="419"/>
                      </a:lnTo>
                      <a:lnTo>
                        <a:pt x="6654" y="22"/>
                      </a:lnTo>
                      <a:lnTo>
                        <a:pt x="5022" y="1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720566" y="3545207"/>
                  <a:ext cx="319782" cy="882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6" h="19063" extrusionOk="0">
                      <a:moveTo>
                        <a:pt x="5336" y="1"/>
                      </a:moveTo>
                      <a:lnTo>
                        <a:pt x="5231" y="4458"/>
                      </a:lnTo>
                      <a:lnTo>
                        <a:pt x="5231" y="4500"/>
                      </a:lnTo>
                      <a:lnTo>
                        <a:pt x="5169" y="6738"/>
                      </a:lnTo>
                      <a:lnTo>
                        <a:pt x="5064" y="11216"/>
                      </a:lnTo>
                      <a:lnTo>
                        <a:pt x="5064" y="11237"/>
                      </a:lnTo>
                      <a:lnTo>
                        <a:pt x="5022" y="13497"/>
                      </a:lnTo>
                      <a:lnTo>
                        <a:pt x="4938" y="16761"/>
                      </a:lnTo>
                      <a:lnTo>
                        <a:pt x="4938" y="16782"/>
                      </a:lnTo>
                      <a:cubicBezTo>
                        <a:pt x="4938" y="17200"/>
                        <a:pt x="4604" y="17514"/>
                        <a:pt x="4185" y="17514"/>
                      </a:cubicBezTo>
                      <a:lnTo>
                        <a:pt x="754" y="17451"/>
                      </a:lnTo>
                      <a:cubicBezTo>
                        <a:pt x="544" y="17451"/>
                        <a:pt x="356" y="17514"/>
                        <a:pt x="231" y="17661"/>
                      </a:cubicBezTo>
                      <a:cubicBezTo>
                        <a:pt x="105" y="17786"/>
                        <a:pt x="0" y="17974"/>
                        <a:pt x="0" y="18184"/>
                      </a:cubicBezTo>
                      <a:cubicBezTo>
                        <a:pt x="0" y="18560"/>
                        <a:pt x="314" y="18937"/>
                        <a:pt x="733" y="18937"/>
                      </a:cubicBezTo>
                      <a:lnTo>
                        <a:pt x="4917" y="19041"/>
                      </a:lnTo>
                      <a:lnTo>
                        <a:pt x="6570" y="19062"/>
                      </a:lnTo>
                      <a:lnTo>
                        <a:pt x="6612" y="13518"/>
                      </a:lnTo>
                      <a:lnTo>
                        <a:pt x="6675" y="11425"/>
                      </a:lnTo>
                      <a:lnTo>
                        <a:pt x="6780" y="6759"/>
                      </a:lnTo>
                      <a:lnTo>
                        <a:pt x="6905" y="22"/>
                      </a:lnTo>
                      <a:lnTo>
                        <a:pt x="5336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959031" y="3694449"/>
                  <a:ext cx="1007689" cy="37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2" h="7994" extrusionOk="0">
                      <a:moveTo>
                        <a:pt x="147" y="0"/>
                      </a:moveTo>
                      <a:lnTo>
                        <a:pt x="42" y="4457"/>
                      </a:lnTo>
                      <a:lnTo>
                        <a:pt x="1" y="6738"/>
                      </a:lnTo>
                      <a:lnTo>
                        <a:pt x="1277" y="6759"/>
                      </a:lnTo>
                      <a:lnTo>
                        <a:pt x="16174" y="7135"/>
                      </a:lnTo>
                      <a:lnTo>
                        <a:pt x="20757" y="7240"/>
                      </a:lnTo>
                      <a:cubicBezTo>
                        <a:pt x="21196" y="7240"/>
                        <a:pt x="21573" y="7595"/>
                        <a:pt x="21573" y="7993"/>
                      </a:cubicBezTo>
                      <a:lnTo>
                        <a:pt x="21698" y="3515"/>
                      </a:lnTo>
                      <a:lnTo>
                        <a:pt x="21761" y="1277"/>
                      </a:lnTo>
                      <a:lnTo>
                        <a:pt x="21761" y="1256"/>
                      </a:lnTo>
                      <a:cubicBezTo>
                        <a:pt x="21761" y="795"/>
                        <a:pt x="21384" y="461"/>
                        <a:pt x="20945" y="461"/>
                      </a:cubicBezTo>
                      <a:lnTo>
                        <a:pt x="16844" y="377"/>
                      </a:lnTo>
                      <a:lnTo>
                        <a:pt x="1402" y="2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1753622" y="4007379"/>
                  <a:ext cx="1206292" cy="31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1" h="6780" extrusionOk="0">
                      <a:moveTo>
                        <a:pt x="4478" y="1"/>
                      </a:moveTo>
                      <a:lnTo>
                        <a:pt x="4395" y="3286"/>
                      </a:lnTo>
                      <a:cubicBezTo>
                        <a:pt x="4374" y="3704"/>
                        <a:pt x="4039" y="4018"/>
                        <a:pt x="3621" y="4018"/>
                      </a:cubicBezTo>
                      <a:lnTo>
                        <a:pt x="817" y="3934"/>
                      </a:lnTo>
                      <a:cubicBezTo>
                        <a:pt x="608" y="3934"/>
                        <a:pt x="398" y="4018"/>
                        <a:pt x="273" y="4143"/>
                      </a:cubicBezTo>
                      <a:cubicBezTo>
                        <a:pt x="147" y="4269"/>
                        <a:pt x="43" y="4457"/>
                        <a:pt x="43" y="4666"/>
                      </a:cubicBezTo>
                      <a:cubicBezTo>
                        <a:pt x="1" y="5085"/>
                        <a:pt x="356" y="5441"/>
                        <a:pt x="775" y="5441"/>
                      </a:cubicBezTo>
                      <a:lnTo>
                        <a:pt x="4332" y="5524"/>
                      </a:lnTo>
                      <a:lnTo>
                        <a:pt x="5608" y="5545"/>
                      </a:lnTo>
                      <a:lnTo>
                        <a:pt x="20987" y="5922"/>
                      </a:lnTo>
                      <a:lnTo>
                        <a:pt x="25151" y="6027"/>
                      </a:lnTo>
                      <a:cubicBezTo>
                        <a:pt x="25569" y="6027"/>
                        <a:pt x="25883" y="6361"/>
                        <a:pt x="25883" y="6780"/>
                      </a:cubicBezTo>
                      <a:lnTo>
                        <a:pt x="26009" y="3537"/>
                      </a:lnTo>
                      <a:lnTo>
                        <a:pt x="26051" y="1298"/>
                      </a:lnTo>
                      <a:lnTo>
                        <a:pt x="26051" y="1256"/>
                      </a:lnTo>
                      <a:cubicBezTo>
                        <a:pt x="26051" y="879"/>
                        <a:pt x="25737" y="503"/>
                        <a:pt x="25318" y="503"/>
                      </a:cubicBezTo>
                      <a:lnTo>
                        <a:pt x="21175" y="398"/>
                      </a:lnTo>
                      <a:lnTo>
                        <a:pt x="5755" y="42"/>
                      </a:lnTo>
                      <a:lnTo>
                        <a:pt x="4478" y="1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3521" y="3191575"/>
                  <a:ext cx="1963008" cy="3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3" h="8517" extrusionOk="0">
                      <a:moveTo>
                        <a:pt x="168" y="1"/>
                      </a:moveTo>
                      <a:lnTo>
                        <a:pt x="1" y="6738"/>
                      </a:lnTo>
                      <a:lnTo>
                        <a:pt x="37935" y="7659"/>
                      </a:lnTo>
                      <a:lnTo>
                        <a:pt x="41492" y="7743"/>
                      </a:lnTo>
                      <a:cubicBezTo>
                        <a:pt x="41898" y="7743"/>
                        <a:pt x="42224" y="8076"/>
                        <a:pt x="42226" y="8477"/>
                      </a:cubicBezTo>
                      <a:lnTo>
                        <a:pt x="42226" y="8477"/>
                      </a:lnTo>
                      <a:lnTo>
                        <a:pt x="42329" y="4039"/>
                      </a:lnTo>
                      <a:lnTo>
                        <a:pt x="42371" y="1779"/>
                      </a:lnTo>
                      <a:cubicBezTo>
                        <a:pt x="42392" y="1361"/>
                        <a:pt x="42057" y="984"/>
                        <a:pt x="41639" y="984"/>
                      </a:cubicBezTo>
                      <a:lnTo>
                        <a:pt x="168" y="1"/>
                      </a:lnTo>
                      <a:close/>
                      <a:moveTo>
                        <a:pt x="42226" y="8477"/>
                      </a:moveTo>
                      <a:lnTo>
                        <a:pt x="42225" y="8517"/>
                      </a:lnTo>
                      <a:cubicBezTo>
                        <a:pt x="42225" y="8503"/>
                        <a:pt x="42226" y="8490"/>
                        <a:pt x="42226" y="84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752649" y="4114946"/>
                  <a:ext cx="202538" cy="10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2281" extrusionOk="0">
                      <a:moveTo>
                        <a:pt x="64" y="0"/>
                      </a:moveTo>
                      <a:lnTo>
                        <a:pt x="2" y="2246"/>
                      </a:lnTo>
                      <a:lnTo>
                        <a:pt x="2" y="2246"/>
                      </a:lnTo>
                      <a:cubicBezTo>
                        <a:pt x="12" y="2053"/>
                        <a:pt x="112" y="1896"/>
                        <a:pt x="231" y="1758"/>
                      </a:cubicBezTo>
                      <a:cubicBezTo>
                        <a:pt x="398" y="1632"/>
                        <a:pt x="587" y="1548"/>
                        <a:pt x="775" y="1548"/>
                      </a:cubicBezTo>
                      <a:lnTo>
                        <a:pt x="3579" y="1632"/>
                      </a:lnTo>
                      <a:cubicBezTo>
                        <a:pt x="3591" y="1633"/>
                        <a:pt x="3604" y="1633"/>
                        <a:pt x="3616" y="1633"/>
                      </a:cubicBezTo>
                      <a:cubicBezTo>
                        <a:pt x="4019" y="1633"/>
                        <a:pt x="4374" y="1306"/>
                        <a:pt x="4374" y="900"/>
                      </a:cubicBezTo>
                      <a:cubicBezTo>
                        <a:pt x="4374" y="691"/>
                        <a:pt x="4290" y="481"/>
                        <a:pt x="4165" y="356"/>
                      </a:cubicBezTo>
                      <a:cubicBezTo>
                        <a:pt x="4039" y="188"/>
                        <a:pt x="3851" y="126"/>
                        <a:pt x="3621" y="84"/>
                      </a:cubicBezTo>
                      <a:lnTo>
                        <a:pt x="64" y="0"/>
                      </a:lnTo>
                      <a:close/>
                      <a:moveTo>
                        <a:pt x="2" y="2246"/>
                      </a:moveTo>
                      <a:cubicBezTo>
                        <a:pt x="1" y="2258"/>
                        <a:pt x="1" y="2269"/>
                        <a:pt x="1" y="2281"/>
                      </a:cubicBezTo>
                      <a:lnTo>
                        <a:pt x="2" y="2246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0" y="3817482"/>
                  <a:ext cx="1961017" cy="33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0" h="7324" extrusionOk="0">
                      <a:moveTo>
                        <a:pt x="147" y="1"/>
                      </a:moveTo>
                      <a:lnTo>
                        <a:pt x="0" y="5545"/>
                      </a:lnTo>
                      <a:lnTo>
                        <a:pt x="37935" y="6466"/>
                      </a:lnTo>
                      <a:lnTo>
                        <a:pt x="41492" y="6550"/>
                      </a:lnTo>
                      <a:cubicBezTo>
                        <a:pt x="41701" y="6550"/>
                        <a:pt x="41889" y="6654"/>
                        <a:pt x="42015" y="6780"/>
                      </a:cubicBezTo>
                      <a:cubicBezTo>
                        <a:pt x="42140" y="6905"/>
                        <a:pt x="42224" y="7115"/>
                        <a:pt x="42224" y="7324"/>
                      </a:cubicBezTo>
                      <a:lnTo>
                        <a:pt x="42308" y="4060"/>
                      </a:lnTo>
                      <a:lnTo>
                        <a:pt x="42349" y="1779"/>
                      </a:lnTo>
                      <a:cubicBezTo>
                        <a:pt x="42349" y="1361"/>
                        <a:pt x="42036" y="1026"/>
                        <a:pt x="41617" y="1005"/>
                      </a:cubicBezTo>
                      <a:lnTo>
                        <a:pt x="38060" y="921"/>
                      </a:lnTo>
                      <a:lnTo>
                        <a:pt x="1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6761" y="3503579"/>
                  <a:ext cx="1961989" cy="39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1" h="8538" extrusionOk="0">
                      <a:moveTo>
                        <a:pt x="147" y="0"/>
                      </a:moveTo>
                      <a:lnTo>
                        <a:pt x="1" y="6759"/>
                      </a:lnTo>
                      <a:lnTo>
                        <a:pt x="37914" y="7679"/>
                      </a:lnTo>
                      <a:lnTo>
                        <a:pt x="41471" y="7742"/>
                      </a:lnTo>
                      <a:cubicBezTo>
                        <a:pt x="41876" y="7742"/>
                        <a:pt x="42203" y="8095"/>
                        <a:pt x="42204" y="8497"/>
                      </a:cubicBezTo>
                      <a:lnTo>
                        <a:pt x="42204" y="8497"/>
                      </a:lnTo>
                      <a:lnTo>
                        <a:pt x="42308" y="4059"/>
                      </a:lnTo>
                      <a:lnTo>
                        <a:pt x="42371" y="1779"/>
                      </a:lnTo>
                      <a:cubicBezTo>
                        <a:pt x="42371" y="1360"/>
                        <a:pt x="42057" y="1026"/>
                        <a:pt x="41638" y="1005"/>
                      </a:cubicBezTo>
                      <a:lnTo>
                        <a:pt x="38081" y="921"/>
                      </a:lnTo>
                      <a:lnTo>
                        <a:pt x="147" y="0"/>
                      </a:lnTo>
                      <a:close/>
                      <a:moveTo>
                        <a:pt x="42204" y="8497"/>
                      </a:moveTo>
                      <a:lnTo>
                        <a:pt x="42203" y="8537"/>
                      </a:lnTo>
                      <a:cubicBezTo>
                        <a:pt x="42204" y="8524"/>
                        <a:pt x="42204" y="8511"/>
                        <a:pt x="42204" y="849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1966764" y="3379574"/>
                  <a:ext cx="1006717" cy="37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1" h="7993" extrusionOk="0">
                      <a:moveTo>
                        <a:pt x="168" y="0"/>
                      </a:moveTo>
                      <a:lnTo>
                        <a:pt x="64" y="4457"/>
                      </a:lnTo>
                      <a:lnTo>
                        <a:pt x="1" y="6737"/>
                      </a:lnTo>
                      <a:lnTo>
                        <a:pt x="1256" y="6758"/>
                      </a:lnTo>
                      <a:lnTo>
                        <a:pt x="16321" y="7135"/>
                      </a:lnTo>
                      <a:lnTo>
                        <a:pt x="20799" y="7240"/>
                      </a:lnTo>
                      <a:cubicBezTo>
                        <a:pt x="21238" y="7240"/>
                        <a:pt x="21594" y="7595"/>
                        <a:pt x="21594" y="7993"/>
                      </a:cubicBezTo>
                      <a:lnTo>
                        <a:pt x="21678" y="3515"/>
                      </a:lnTo>
                      <a:lnTo>
                        <a:pt x="21741" y="1297"/>
                      </a:lnTo>
                      <a:lnTo>
                        <a:pt x="21741" y="1235"/>
                      </a:lnTo>
                      <a:cubicBezTo>
                        <a:pt x="21741" y="816"/>
                        <a:pt x="21427" y="481"/>
                        <a:pt x="21008" y="481"/>
                      </a:cubicBezTo>
                      <a:lnTo>
                        <a:pt x="1403" y="21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1752649" y="3381472"/>
                  <a:ext cx="279080" cy="88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" h="19042" extrusionOk="0">
                      <a:moveTo>
                        <a:pt x="4792" y="1"/>
                      </a:moveTo>
                      <a:lnTo>
                        <a:pt x="4688" y="4479"/>
                      </a:lnTo>
                      <a:lnTo>
                        <a:pt x="4625" y="6759"/>
                      </a:lnTo>
                      <a:lnTo>
                        <a:pt x="4520" y="11216"/>
                      </a:lnTo>
                      <a:lnTo>
                        <a:pt x="4478" y="13497"/>
                      </a:lnTo>
                      <a:lnTo>
                        <a:pt x="4395" y="16761"/>
                      </a:lnTo>
                      <a:cubicBezTo>
                        <a:pt x="4374" y="17179"/>
                        <a:pt x="4039" y="17493"/>
                        <a:pt x="3621" y="17493"/>
                      </a:cubicBezTo>
                      <a:lnTo>
                        <a:pt x="817" y="17430"/>
                      </a:lnTo>
                      <a:cubicBezTo>
                        <a:pt x="608" y="17430"/>
                        <a:pt x="398" y="17493"/>
                        <a:pt x="273" y="17639"/>
                      </a:cubicBezTo>
                      <a:cubicBezTo>
                        <a:pt x="126" y="17765"/>
                        <a:pt x="22" y="17953"/>
                        <a:pt x="22" y="18163"/>
                      </a:cubicBezTo>
                      <a:cubicBezTo>
                        <a:pt x="1" y="18581"/>
                        <a:pt x="336" y="18937"/>
                        <a:pt x="754" y="18937"/>
                      </a:cubicBezTo>
                      <a:lnTo>
                        <a:pt x="4311" y="19020"/>
                      </a:lnTo>
                      <a:lnTo>
                        <a:pt x="5608" y="19041"/>
                      </a:lnTo>
                      <a:lnTo>
                        <a:pt x="5755" y="13518"/>
                      </a:lnTo>
                      <a:lnTo>
                        <a:pt x="5880" y="6780"/>
                      </a:lnTo>
                      <a:lnTo>
                        <a:pt x="6027" y="22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3783407" y="3713804"/>
                  <a:ext cx="269402" cy="883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19083" extrusionOk="0">
                      <a:moveTo>
                        <a:pt x="4792" y="1"/>
                      </a:moveTo>
                      <a:lnTo>
                        <a:pt x="4687" y="4416"/>
                      </a:lnTo>
                      <a:lnTo>
                        <a:pt x="4646" y="6801"/>
                      </a:lnTo>
                      <a:lnTo>
                        <a:pt x="4541" y="11153"/>
                      </a:lnTo>
                      <a:lnTo>
                        <a:pt x="4478" y="13538"/>
                      </a:lnTo>
                      <a:lnTo>
                        <a:pt x="4395" y="16698"/>
                      </a:lnTo>
                      <a:cubicBezTo>
                        <a:pt x="4374" y="17116"/>
                        <a:pt x="4039" y="17430"/>
                        <a:pt x="3620" y="17430"/>
                      </a:cubicBezTo>
                      <a:lnTo>
                        <a:pt x="817" y="17367"/>
                      </a:lnTo>
                      <a:cubicBezTo>
                        <a:pt x="794" y="17365"/>
                        <a:pt x="772" y="17364"/>
                        <a:pt x="750" y="17364"/>
                      </a:cubicBezTo>
                      <a:cubicBezTo>
                        <a:pt x="361" y="17364"/>
                        <a:pt x="42" y="17704"/>
                        <a:pt x="42" y="18100"/>
                      </a:cubicBezTo>
                      <a:lnTo>
                        <a:pt x="42" y="18204"/>
                      </a:lnTo>
                      <a:cubicBezTo>
                        <a:pt x="1" y="18623"/>
                        <a:pt x="335" y="18978"/>
                        <a:pt x="754" y="18978"/>
                      </a:cubicBezTo>
                      <a:lnTo>
                        <a:pt x="4332" y="19062"/>
                      </a:lnTo>
                      <a:lnTo>
                        <a:pt x="5399" y="19083"/>
                      </a:lnTo>
                      <a:lnTo>
                        <a:pt x="5545" y="13517"/>
                      </a:lnTo>
                      <a:lnTo>
                        <a:pt x="5692" y="6759"/>
                      </a:lnTo>
                      <a:lnTo>
                        <a:pt x="5755" y="2616"/>
                      </a:lnTo>
                      <a:lnTo>
                        <a:pt x="5817" y="22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6" name="Google Shape;116;p2"/>
              <p:cNvSpPr/>
              <p:nvPr/>
            </p:nvSpPr>
            <p:spPr>
              <a:xfrm>
                <a:off x="3025600" y="3332525"/>
                <a:ext cx="2929200" cy="1608300"/>
              </a:xfrm>
              <a:prstGeom prst="rect">
                <a:avLst/>
              </a:prstGeom>
              <a:gradFill>
                <a:gsLst>
                  <a:gs pos="0">
                    <a:srgbClr val="013670"/>
                  </a:gs>
                  <a:gs pos="52999">
                    <a:srgbClr val="013670"/>
                  </a:gs>
                  <a:gs pos="81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2"/>
            <p:cNvGrpSpPr/>
            <p:nvPr/>
          </p:nvGrpSpPr>
          <p:grpSpPr>
            <a:xfrm>
              <a:off x="2183379" y="3923961"/>
              <a:ext cx="252762" cy="252762"/>
              <a:chOff x="1725600" y="2793175"/>
              <a:chExt cx="450075" cy="450075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1725600" y="2793175"/>
                <a:ext cx="4500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18003" extrusionOk="0">
                    <a:moveTo>
                      <a:pt x="9156" y="1256"/>
                    </a:moveTo>
                    <a:cubicBezTo>
                      <a:pt x="9609" y="1256"/>
                      <a:pt x="10020" y="1318"/>
                      <a:pt x="10431" y="1379"/>
                    </a:cubicBezTo>
                    <a:cubicBezTo>
                      <a:pt x="10431" y="1523"/>
                      <a:pt x="10493" y="1647"/>
                      <a:pt x="10637" y="1667"/>
                    </a:cubicBezTo>
                    <a:cubicBezTo>
                      <a:pt x="10653" y="1670"/>
                      <a:pt x="10668" y="1671"/>
                      <a:pt x="10683" y="1671"/>
                    </a:cubicBezTo>
                    <a:cubicBezTo>
                      <a:pt x="10791" y="1671"/>
                      <a:pt x="10892" y="1608"/>
                      <a:pt x="10946" y="1482"/>
                    </a:cubicBezTo>
                    <a:cubicBezTo>
                      <a:pt x="11296" y="1585"/>
                      <a:pt x="11666" y="1688"/>
                      <a:pt x="11995" y="1852"/>
                    </a:cubicBezTo>
                    <a:cubicBezTo>
                      <a:pt x="11975" y="1976"/>
                      <a:pt x="12016" y="2099"/>
                      <a:pt x="12139" y="2161"/>
                    </a:cubicBezTo>
                    <a:cubicBezTo>
                      <a:pt x="12185" y="2174"/>
                      <a:pt x="12228" y="2181"/>
                      <a:pt x="12269" y="2181"/>
                    </a:cubicBezTo>
                    <a:cubicBezTo>
                      <a:pt x="12357" y="2181"/>
                      <a:pt x="12433" y="2149"/>
                      <a:pt x="12489" y="2079"/>
                    </a:cubicBezTo>
                    <a:cubicBezTo>
                      <a:pt x="12859" y="2284"/>
                      <a:pt x="13230" y="2490"/>
                      <a:pt x="13559" y="2758"/>
                    </a:cubicBezTo>
                    <a:cubicBezTo>
                      <a:pt x="13518" y="2861"/>
                      <a:pt x="13538" y="3005"/>
                      <a:pt x="13641" y="3087"/>
                    </a:cubicBezTo>
                    <a:cubicBezTo>
                      <a:pt x="13692" y="3128"/>
                      <a:pt x="13754" y="3149"/>
                      <a:pt x="13816" y="3149"/>
                    </a:cubicBezTo>
                    <a:cubicBezTo>
                      <a:pt x="13878" y="3149"/>
                      <a:pt x="13939" y="3128"/>
                      <a:pt x="13991" y="3087"/>
                    </a:cubicBezTo>
                    <a:cubicBezTo>
                      <a:pt x="14279" y="3313"/>
                      <a:pt x="14546" y="3581"/>
                      <a:pt x="14793" y="3848"/>
                    </a:cubicBezTo>
                    <a:cubicBezTo>
                      <a:pt x="14711" y="3951"/>
                      <a:pt x="14711" y="4095"/>
                      <a:pt x="14793" y="4198"/>
                    </a:cubicBezTo>
                    <a:cubicBezTo>
                      <a:pt x="14845" y="4262"/>
                      <a:pt x="14920" y="4294"/>
                      <a:pt x="15000" y="4294"/>
                    </a:cubicBezTo>
                    <a:cubicBezTo>
                      <a:pt x="15047" y="4294"/>
                      <a:pt x="15097" y="4283"/>
                      <a:pt x="15143" y="4260"/>
                    </a:cubicBezTo>
                    <a:cubicBezTo>
                      <a:pt x="15390" y="4609"/>
                      <a:pt x="15616" y="4959"/>
                      <a:pt x="15822" y="5350"/>
                    </a:cubicBezTo>
                    <a:cubicBezTo>
                      <a:pt x="15719" y="5432"/>
                      <a:pt x="15698" y="5556"/>
                      <a:pt x="15740" y="5679"/>
                    </a:cubicBezTo>
                    <a:cubicBezTo>
                      <a:pt x="15793" y="5787"/>
                      <a:pt x="15894" y="5848"/>
                      <a:pt x="16001" y="5848"/>
                    </a:cubicBezTo>
                    <a:cubicBezTo>
                      <a:pt x="16017" y="5848"/>
                      <a:pt x="16032" y="5846"/>
                      <a:pt x="16048" y="5844"/>
                    </a:cubicBezTo>
                    <a:cubicBezTo>
                      <a:pt x="16213" y="6173"/>
                      <a:pt x="16336" y="6523"/>
                      <a:pt x="16439" y="6872"/>
                    </a:cubicBezTo>
                    <a:cubicBezTo>
                      <a:pt x="16336" y="6914"/>
                      <a:pt x="16295" y="7037"/>
                      <a:pt x="16316" y="7181"/>
                    </a:cubicBezTo>
                    <a:cubicBezTo>
                      <a:pt x="16336" y="7304"/>
                      <a:pt x="16460" y="7387"/>
                      <a:pt x="16562" y="7387"/>
                    </a:cubicBezTo>
                    <a:cubicBezTo>
                      <a:pt x="16665" y="7798"/>
                      <a:pt x="16727" y="8230"/>
                      <a:pt x="16748" y="8662"/>
                    </a:cubicBezTo>
                    <a:cubicBezTo>
                      <a:pt x="16645" y="8683"/>
                      <a:pt x="16542" y="8786"/>
                      <a:pt x="16542" y="8930"/>
                    </a:cubicBezTo>
                    <a:cubicBezTo>
                      <a:pt x="16542" y="9053"/>
                      <a:pt x="16624" y="9156"/>
                      <a:pt x="16748" y="9177"/>
                    </a:cubicBezTo>
                    <a:cubicBezTo>
                      <a:pt x="16748" y="9568"/>
                      <a:pt x="16727" y="9917"/>
                      <a:pt x="16645" y="10288"/>
                    </a:cubicBezTo>
                    <a:cubicBezTo>
                      <a:pt x="16521" y="10288"/>
                      <a:pt x="16418" y="10391"/>
                      <a:pt x="16398" y="10493"/>
                    </a:cubicBezTo>
                    <a:cubicBezTo>
                      <a:pt x="16357" y="10617"/>
                      <a:pt x="16439" y="10740"/>
                      <a:pt x="16542" y="10802"/>
                    </a:cubicBezTo>
                    <a:cubicBezTo>
                      <a:pt x="16439" y="11213"/>
                      <a:pt x="16316" y="11625"/>
                      <a:pt x="16172" y="12036"/>
                    </a:cubicBezTo>
                    <a:cubicBezTo>
                      <a:pt x="16153" y="12034"/>
                      <a:pt x="16135" y="12033"/>
                      <a:pt x="16118" y="12033"/>
                    </a:cubicBezTo>
                    <a:cubicBezTo>
                      <a:pt x="16002" y="12033"/>
                      <a:pt x="15919" y="12091"/>
                      <a:pt x="15884" y="12180"/>
                    </a:cubicBezTo>
                    <a:cubicBezTo>
                      <a:pt x="15822" y="12324"/>
                      <a:pt x="15842" y="12448"/>
                      <a:pt x="15945" y="12530"/>
                    </a:cubicBezTo>
                    <a:cubicBezTo>
                      <a:pt x="15801" y="12859"/>
                      <a:pt x="15596" y="13168"/>
                      <a:pt x="15390" y="13477"/>
                    </a:cubicBezTo>
                    <a:cubicBezTo>
                      <a:pt x="15361" y="13459"/>
                      <a:pt x="15330" y="13452"/>
                      <a:pt x="15299" y="13452"/>
                    </a:cubicBezTo>
                    <a:cubicBezTo>
                      <a:pt x="15220" y="13452"/>
                      <a:pt x="15140" y="13500"/>
                      <a:pt x="15081" y="13559"/>
                    </a:cubicBezTo>
                    <a:cubicBezTo>
                      <a:pt x="14999" y="13662"/>
                      <a:pt x="14999" y="13785"/>
                      <a:pt x="15081" y="13888"/>
                    </a:cubicBezTo>
                    <a:cubicBezTo>
                      <a:pt x="14896" y="14156"/>
                      <a:pt x="14587" y="14485"/>
                      <a:pt x="14279" y="14793"/>
                    </a:cubicBezTo>
                    <a:cubicBezTo>
                      <a:pt x="14230" y="14754"/>
                      <a:pt x="14177" y="14734"/>
                      <a:pt x="14124" y="14734"/>
                    </a:cubicBezTo>
                    <a:cubicBezTo>
                      <a:pt x="14064" y="14734"/>
                      <a:pt x="14004" y="14760"/>
                      <a:pt x="13950" y="14814"/>
                    </a:cubicBezTo>
                    <a:cubicBezTo>
                      <a:pt x="13847" y="14896"/>
                      <a:pt x="13826" y="15020"/>
                      <a:pt x="13867" y="15143"/>
                    </a:cubicBezTo>
                    <a:cubicBezTo>
                      <a:pt x="13579" y="15369"/>
                      <a:pt x="13271" y="15575"/>
                      <a:pt x="12941" y="15760"/>
                    </a:cubicBezTo>
                    <a:cubicBezTo>
                      <a:pt x="12894" y="15700"/>
                      <a:pt x="12832" y="15668"/>
                      <a:pt x="12764" y="15668"/>
                    </a:cubicBezTo>
                    <a:cubicBezTo>
                      <a:pt x="12715" y="15668"/>
                      <a:pt x="12664" y="15685"/>
                      <a:pt x="12612" y="15719"/>
                    </a:cubicBezTo>
                    <a:cubicBezTo>
                      <a:pt x="12489" y="15760"/>
                      <a:pt x="12427" y="15925"/>
                      <a:pt x="12489" y="16028"/>
                    </a:cubicBezTo>
                    <a:cubicBezTo>
                      <a:pt x="12098" y="16192"/>
                      <a:pt x="11707" y="16378"/>
                      <a:pt x="11296" y="16501"/>
                    </a:cubicBezTo>
                    <a:cubicBezTo>
                      <a:pt x="11263" y="16420"/>
                      <a:pt x="11167" y="16365"/>
                      <a:pt x="11068" y="16365"/>
                    </a:cubicBezTo>
                    <a:cubicBezTo>
                      <a:pt x="11041" y="16365"/>
                      <a:pt x="11013" y="16369"/>
                      <a:pt x="10987" y="16378"/>
                    </a:cubicBezTo>
                    <a:cubicBezTo>
                      <a:pt x="10864" y="16398"/>
                      <a:pt x="10781" y="16542"/>
                      <a:pt x="10781" y="16666"/>
                    </a:cubicBezTo>
                    <a:cubicBezTo>
                      <a:pt x="10431" y="16748"/>
                      <a:pt x="10061" y="16789"/>
                      <a:pt x="9670" y="16851"/>
                    </a:cubicBezTo>
                    <a:cubicBezTo>
                      <a:pt x="9650" y="16707"/>
                      <a:pt x="9526" y="16645"/>
                      <a:pt x="9403" y="16645"/>
                    </a:cubicBezTo>
                    <a:cubicBezTo>
                      <a:pt x="9259" y="16645"/>
                      <a:pt x="9156" y="16727"/>
                      <a:pt x="9135" y="16871"/>
                    </a:cubicBezTo>
                    <a:lnTo>
                      <a:pt x="8991" y="16871"/>
                    </a:lnTo>
                    <a:cubicBezTo>
                      <a:pt x="8600" y="16871"/>
                      <a:pt x="8230" y="16830"/>
                      <a:pt x="7860" y="16789"/>
                    </a:cubicBezTo>
                    <a:cubicBezTo>
                      <a:pt x="7860" y="16666"/>
                      <a:pt x="7757" y="16563"/>
                      <a:pt x="7613" y="16522"/>
                    </a:cubicBezTo>
                    <a:cubicBezTo>
                      <a:pt x="7600" y="16519"/>
                      <a:pt x="7587" y="16518"/>
                      <a:pt x="7575" y="16518"/>
                    </a:cubicBezTo>
                    <a:cubicBezTo>
                      <a:pt x="7465" y="16518"/>
                      <a:pt x="7360" y="16596"/>
                      <a:pt x="7304" y="16707"/>
                    </a:cubicBezTo>
                    <a:cubicBezTo>
                      <a:pt x="6954" y="16624"/>
                      <a:pt x="6584" y="16522"/>
                      <a:pt x="6255" y="16398"/>
                    </a:cubicBezTo>
                    <a:cubicBezTo>
                      <a:pt x="6276" y="16275"/>
                      <a:pt x="6234" y="16151"/>
                      <a:pt x="6111" y="16089"/>
                    </a:cubicBezTo>
                    <a:cubicBezTo>
                      <a:pt x="6074" y="16079"/>
                      <a:pt x="6037" y="16074"/>
                      <a:pt x="6001" y="16074"/>
                    </a:cubicBezTo>
                    <a:cubicBezTo>
                      <a:pt x="5898" y="16074"/>
                      <a:pt x="5807" y="16116"/>
                      <a:pt x="5761" y="16192"/>
                    </a:cubicBezTo>
                    <a:cubicBezTo>
                      <a:pt x="5391" y="16007"/>
                      <a:pt x="5000" y="15801"/>
                      <a:pt x="4671" y="15575"/>
                    </a:cubicBezTo>
                    <a:cubicBezTo>
                      <a:pt x="4712" y="15452"/>
                      <a:pt x="4691" y="15328"/>
                      <a:pt x="4589" y="15246"/>
                    </a:cubicBezTo>
                    <a:cubicBezTo>
                      <a:pt x="4540" y="15207"/>
                      <a:pt x="4478" y="15187"/>
                      <a:pt x="4415" y="15187"/>
                    </a:cubicBezTo>
                    <a:cubicBezTo>
                      <a:pt x="4344" y="15187"/>
                      <a:pt x="4272" y="15212"/>
                      <a:pt x="4218" y="15267"/>
                    </a:cubicBezTo>
                    <a:cubicBezTo>
                      <a:pt x="3951" y="15040"/>
                      <a:pt x="3663" y="14814"/>
                      <a:pt x="3395" y="14526"/>
                    </a:cubicBezTo>
                    <a:cubicBezTo>
                      <a:pt x="3478" y="14423"/>
                      <a:pt x="3498" y="14279"/>
                      <a:pt x="3395" y="14176"/>
                    </a:cubicBezTo>
                    <a:cubicBezTo>
                      <a:pt x="3330" y="14111"/>
                      <a:pt x="3249" y="14071"/>
                      <a:pt x="3171" y="14071"/>
                    </a:cubicBezTo>
                    <a:cubicBezTo>
                      <a:pt x="3127" y="14071"/>
                      <a:pt x="3083" y="14084"/>
                      <a:pt x="3045" y="14114"/>
                    </a:cubicBezTo>
                    <a:cubicBezTo>
                      <a:pt x="2757" y="13785"/>
                      <a:pt x="2531" y="13456"/>
                      <a:pt x="2305" y="13086"/>
                    </a:cubicBezTo>
                    <a:cubicBezTo>
                      <a:pt x="2408" y="13003"/>
                      <a:pt x="2449" y="12859"/>
                      <a:pt x="2367" y="12736"/>
                    </a:cubicBezTo>
                    <a:cubicBezTo>
                      <a:pt x="2320" y="12627"/>
                      <a:pt x="2226" y="12577"/>
                      <a:pt x="2120" y="12577"/>
                    </a:cubicBezTo>
                    <a:cubicBezTo>
                      <a:pt x="2087" y="12577"/>
                      <a:pt x="2052" y="12582"/>
                      <a:pt x="2017" y="12592"/>
                    </a:cubicBezTo>
                    <a:cubicBezTo>
                      <a:pt x="1832" y="12263"/>
                      <a:pt x="1708" y="11934"/>
                      <a:pt x="1585" y="11563"/>
                    </a:cubicBezTo>
                    <a:cubicBezTo>
                      <a:pt x="1708" y="11522"/>
                      <a:pt x="1790" y="11358"/>
                      <a:pt x="1729" y="11234"/>
                    </a:cubicBezTo>
                    <a:cubicBezTo>
                      <a:pt x="1694" y="11129"/>
                      <a:pt x="1585" y="11040"/>
                      <a:pt x="1465" y="11040"/>
                    </a:cubicBezTo>
                    <a:cubicBezTo>
                      <a:pt x="1444" y="11040"/>
                      <a:pt x="1422" y="11043"/>
                      <a:pt x="1400" y="11049"/>
                    </a:cubicBezTo>
                    <a:cubicBezTo>
                      <a:pt x="1297" y="10637"/>
                      <a:pt x="1214" y="10226"/>
                      <a:pt x="1173" y="9794"/>
                    </a:cubicBezTo>
                    <a:cubicBezTo>
                      <a:pt x="1297" y="9773"/>
                      <a:pt x="1400" y="9650"/>
                      <a:pt x="1400" y="9506"/>
                    </a:cubicBezTo>
                    <a:cubicBezTo>
                      <a:pt x="1400" y="9362"/>
                      <a:pt x="1276" y="9259"/>
                      <a:pt x="1132" y="9259"/>
                    </a:cubicBezTo>
                    <a:lnTo>
                      <a:pt x="1132" y="9053"/>
                    </a:lnTo>
                    <a:cubicBezTo>
                      <a:pt x="1132" y="8745"/>
                      <a:pt x="1173" y="8436"/>
                      <a:pt x="1194" y="8148"/>
                    </a:cubicBezTo>
                    <a:cubicBezTo>
                      <a:pt x="1317" y="8148"/>
                      <a:pt x="1441" y="8066"/>
                      <a:pt x="1482" y="7922"/>
                    </a:cubicBezTo>
                    <a:cubicBezTo>
                      <a:pt x="1502" y="7757"/>
                      <a:pt x="1400" y="7634"/>
                      <a:pt x="1276" y="7613"/>
                    </a:cubicBezTo>
                    <a:cubicBezTo>
                      <a:pt x="1338" y="7202"/>
                      <a:pt x="1441" y="6790"/>
                      <a:pt x="1605" y="6379"/>
                    </a:cubicBezTo>
                    <a:cubicBezTo>
                      <a:pt x="1630" y="6387"/>
                      <a:pt x="1657" y="6391"/>
                      <a:pt x="1685" y="6391"/>
                    </a:cubicBezTo>
                    <a:cubicBezTo>
                      <a:pt x="1791" y="6391"/>
                      <a:pt x="1902" y="6329"/>
                      <a:pt x="1934" y="6214"/>
                    </a:cubicBezTo>
                    <a:cubicBezTo>
                      <a:pt x="1996" y="6091"/>
                      <a:pt x="1934" y="5947"/>
                      <a:pt x="1811" y="5864"/>
                    </a:cubicBezTo>
                    <a:cubicBezTo>
                      <a:pt x="1955" y="5535"/>
                      <a:pt x="2140" y="5185"/>
                      <a:pt x="2325" y="4877"/>
                    </a:cubicBezTo>
                    <a:cubicBezTo>
                      <a:pt x="2371" y="4907"/>
                      <a:pt x="2422" y="4921"/>
                      <a:pt x="2471" y="4921"/>
                    </a:cubicBezTo>
                    <a:cubicBezTo>
                      <a:pt x="2556" y="4921"/>
                      <a:pt x="2636" y="4880"/>
                      <a:pt x="2675" y="4815"/>
                    </a:cubicBezTo>
                    <a:cubicBezTo>
                      <a:pt x="2757" y="4671"/>
                      <a:pt x="2737" y="4527"/>
                      <a:pt x="2634" y="4445"/>
                    </a:cubicBezTo>
                    <a:cubicBezTo>
                      <a:pt x="2881" y="4116"/>
                      <a:pt x="3169" y="3786"/>
                      <a:pt x="3457" y="3498"/>
                    </a:cubicBezTo>
                    <a:cubicBezTo>
                      <a:pt x="3508" y="3550"/>
                      <a:pt x="3570" y="3575"/>
                      <a:pt x="3632" y="3575"/>
                    </a:cubicBezTo>
                    <a:cubicBezTo>
                      <a:pt x="3694" y="3575"/>
                      <a:pt x="3755" y="3550"/>
                      <a:pt x="3807" y="3498"/>
                    </a:cubicBezTo>
                    <a:cubicBezTo>
                      <a:pt x="3910" y="3395"/>
                      <a:pt x="3951" y="3231"/>
                      <a:pt x="3848" y="3128"/>
                    </a:cubicBezTo>
                    <a:cubicBezTo>
                      <a:pt x="4115" y="2902"/>
                      <a:pt x="4424" y="2675"/>
                      <a:pt x="4733" y="2470"/>
                    </a:cubicBezTo>
                    <a:cubicBezTo>
                      <a:pt x="4788" y="2540"/>
                      <a:pt x="4882" y="2581"/>
                      <a:pt x="4976" y="2581"/>
                    </a:cubicBezTo>
                    <a:cubicBezTo>
                      <a:pt x="5019" y="2581"/>
                      <a:pt x="5063" y="2572"/>
                      <a:pt x="5103" y="2552"/>
                    </a:cubicBezTo>
                    <a:cubicBezTo>
                      <a:pt x="5226" y="2470"/>
                      <a:pt x="5288" y="2305"/>
                      <a:pt x="5206" y="2182"/>
                    </a:cubicBezTo>
                    <a:cubicBezTo>
                      <a:pt x="5555" y="1976"/>
                      <a:pt x="5967" y="1832"/>
                      <a:pt x="6358" y="1667"/>
                    </a:cubicBezTo>
                    <a:cubicBezTo>
                      <a:pt x="6409" y="1769"/>
                      <a:pt x="6515" y="1843"/>
                      <a:pt x="6620" y="1843"/>
                    </a:cubicBezTo>
                    <a:cubicBezTo>
                      <a:pt x="6643" y="1843"/>
                      <a:pt x="6665" y="1839"/>
                      <a:pt x="6687" y="1832"/>
                    </a:cubicBezTo>
                    <a:cubicBezTo>
                      <a:pt x="6831" y="1770"/>
                      <a:pt x="6893" y="1647"/>
                      <a:pt x="6872" y="1523"/>
                    </a:cubicBezTo>
                    <a:cubicBezTo>
                      <a:pt x="7407" y="1359"/>
                      <a:pt x="8004" y="1276"/>
                      <a:pt x="8600" y="1256"/>
                    </a:cubicBezTo>
                    <a:cubicBezTo>
                      <a:pt x="8621" y="1379"/>
                      <a:pt x="8724" y="1482"/>
                      <a:pt x="8888" y="1482"/>
                    </a:cubicBezTo>
                    <a:cubicBezTo>
                      <a:pt x="9012" y="1482"/>
                      <a:pt x="9135" y="1379"/>
                      <a:pt x="9156" y="1256"/>
                    </a:cubicBezTo>
                    <a:close/>
                    <a:moveTo>
                      <a:pt x="9012" y="1"/>
                    </a:moveTo>
                    <a:cubicBezTo>
                      <a:pt x="4054" y="1"/>
                      <a:pt x="1" y="4033"/>
                      <a:pt x="1" y="8992"/>
                    </a:cubicBezTo>
                    <a:cubicBezTo>
                      <a:pt x="1" y="13970"/>
                      <a:pt x="4054" y="18003"/>
                      <a:pt x="9012" y="18003"/>
                    </a:cubicBezTo>
                    <a:cubicBezTo>
                      <a:pt x="13970" y="18003"/>
                      <a:pt x="18003" y="13970"/>
                      <a:pt x="18003" y="8992"/>
                    </a:cubicBezTo>
                    <a:cubicBezTo>
                      <a:pt x="18003" y="4033"/>
                      <a:pt x="13970" y="1"/>
                      <a:pt x="9012" y="1"/>
                    </a:cubicBezTo>
                    <a:close/>
                  </a:path>
                </a:pathLst>
              </a:custGeom>
              <a:solidFill>
                <a:srgbClr val="232D33">
                  <a:alpha val="77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762125" y="2835350"/>
                <a:ext cx="37190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4876" h="14712" extrusionOk="0">
                    <a:moveTo>
                      <a:pt x="7983" y="1"/>
                    </a:moveTo>
                    <a:cubicBezTo>
                      <a:pt x="7880" y="597"/>
                      <a:pt x="7818" y="1153"/>
                      <a:pt x="7757" y="1750"/>
                    </a:cubicBezTo>
                    <a:cubicBezTo>
                      <a:pt x="7715" y="2346"/>
                      <a:pt x="7654" y="2943"/>
                      <a:pt x="7613" y="3498"/>
                    </a:cubicBezTo>
                    <a:cubicBezTo>
                      <a:pt x="7551" y="4095"/>
                      <a:pt x="7530" y="4692"/>
                      <a:pt x="7530" y="5247"/>
                    </a:cubicBezTo>
                    <a:cubicBezTo>
                      <a:pt x="7530" y="5617"/>
                      <a:pt x="7510" y="6008"/>
                      <a:pt x="7510" y="6379"/>
                    </a:cubicBezTo>
                    <a:lnTo>
                      <a:pt x="7366" y="6379"/>
                    </a:lnTo>
                    <a:cubicBezTo>
                      <a:pt x="7325" y="6008"/>
                      <a:pt x="7304" y="5638"/>
                      <a:pt x="7242" y="5247"/>
                    </a:cubicBezTo>
                    <a:cubicBezTo>
                      <a:pt x="7160" y="4671"/>
                      <a:pt x="7057" y="4095"/>
                      <a:pt x="6954" y="3498"/>
                    </a:cubicBezTo>
                    <a:cubicBezTo>
                      <a:pt x="6851" y="2922"/>
                      <a:pt x="6748" y="2346"/>
                      <a:pt x="6625" y="1791"/>
                    </a:cubicBezTo>
                    <a:cubicBezTo>
                      <a:pt x="6502" y="1215"/>
                      <a:pt x="6378" y="618"/>
                      <a:pt x="6214" y="63"/>
                    </a:cubicBezTo>
                    <a:lnTo>
                      <a:pt x="6214" y="63"/>
                    </a:lnTo>
                    <a:cubicBezTo>
                      <a:pt x="6255" y="659"/>
                      <a:pt x="6316" y="1235"/>
                      <a:pt x="6419" y="1811"/>
                    </a:cubicBezTo>
                    <a:cubicBezTo>
                      <a:pt x="6502" y="2408"/>
                      <a:pt x="6604" y="2963"/>
                      <a:pt x="6707" y="3560"/>
                    </a:cubicBezTo>
                    <a:cubicBezTo>
                      <a:pt x="6810" y="4157"/>
                      <a:pt x="6913" y="4712"/>
                      <a:pt x="7037" y="5288"/>
                    </a:cubicBezTo>
                    <a:cubicBezTo>
                      <a:pt x="7119" y="5638"/>
                      <a:pt x="7201" y="6008"/>
                      <a:pt x="7304" y="6358"/>
                    </a:cubicBezTo>
                    <a:cubicBezTo>
                      <a:pt x="7242" y="6358"/>
                      <a:pt x="7222" y="6379"/>
                      <a:pt x="7160" y="6379"/>
                    </a:cubicBezTo>
                    <a:cubicBezTo>
                      <a:pt x="7037" y="6029"/>
                      <a:pt x="6913" y="5659"/>
                      <a:pt x="6790" y="5329"/>
                    </a:cubicBezTo>
                    <a:cubicBezTo>
                      <a:pt x="6584" y="4795"/>
                      <a:pt x="6337" y="4260"/>
                      <a:pt x="6111" y="3704"/>
                    </a:cubicBezTo>
                    <a:cubicBezTo>
                      <a:pt x="5884" y="3169"/>
                      <a:pt x="5658" y="2634"/>
                      <a:pt x="5391" y="2099"/>
                    </a:cubicBezTo>
                    <a:cubicBezTo>
                      <a:pt x="5144" y="1544"/>
                      <a:pt x="4876" y="1030"/>
                      <a:pt x="4588" y="515"/>
                    </a:cubicBezTo>
                    <a:lnTo>
                      <a:pt x="4588" y="515"/>
                    </a:lnTo>
                    <a:cubicBezTo>
                      <a:pt x="4773" y="1091"/>
                      <a:pt x="4979" y="1626"/>
                      <a:pt x="5185" y="2182"/>
                    </a:cubicBezTo>
                    <a:cubicBezTo>
                      <a:pt x="5391" y="2737"/>
                      <a:pt x="5617" y="3272"/>
                      <a:pt x="5864" y="3807"/>
                    </a:cubicBezTo>
                    <a:cubicBezTo>
                      <a:pt x="6090" y="4362"/>
                      <a:pt x="6316" y="4897"/>
                      <a:pt x="6584" y="5412"/>
                    </a:cubicBezTo>
                    <a:cubicBezTo>
                      <a:pt x="6728" y="5741"/>
                      <a:pt x="6913" y="6070"/>
                      <a:pt x="7057" y="6399"/>
                    </a:cubicBezTo>
                    <a:cubicBezTo>
                      <a:pt x="7037" y="6440"/>
                      <a:pt x="6995" y="6440"/>
                      <a:pt x="6954" y="6461"/>
                    </a:cubicBezTo>
                    <a:cubicBezTo>
                      <a:pt x="6748" y="6152"/>
                      <a:pt x="6543" y="5823"/>
                      <a:pt x="6337" y="5515"/>
                    </a:cubicBezTo>
                    <a:cubicBezTo>
                      <a:pt x="6008" y="5021"/>
                      <a:pt x="5679" y="4548"/>
                      <a:pt x="5308" y="4074"/>
                    </a:cubicBezTo>
                    <a:cubicBezTo>
                      <a:pt x="4959" y="3601"/>
                      <a:pt x="4629" y="3107"/>
                      <a:pt x="4238" y="2675"/>
                    </a:cubicBezTo>
                    <a:cubicBezTo>
                      <a:pt x="3868" y="2223"/>
                      <a:pt x="3498" y="1750"/>
                      <a:pt x="3107" y="1338"/>
                    </a:cubicBezTo>
                    <a:lnTo>
                      <a:pt x="3107" y="1338"/>
                    </a:lnTo>
                    <a:cubicBezTo>
                      <a:pt x="3416" y="1852"/>
                      <a:pt x="3724" y="2346"/>
                      <a:pt x="4053" y="2840"/>
                    </a:cubicBezTo>
                    <a:cubicBezTo>
                      <a:pt x="4383" y="3313"/>
                      <a:pt x="4732" y="3786"/>
                      <a:pt x="5082" y="4280"/>
                    </a:cubicBezTo>
                    <a:lnTo>
                      <a:pt x="6172" y="5659"/>
                    </a:lnTo>
                    <a:cubicBezTo>
                      <a:pt x="6399" y="5947"/>
                      <a:pt x="6625" y="6255"/>
                      <a:pt x="6893" y="6543"/>
                    </a:cubicBezTo>
                    <a:cubicBezTo>
                      <a:pt x="6851" y="6564"/>
                      <a:pt x="6831" y="6584"/>
                      <a:pt x="6790" y="6605"/>
                    </a:cubicBezTo>
                    <a:cubicBezTo>
                      <a:pt x="6502" y="6358"/>
                      <a:pt x="6234" y="6091"/>
                      <a:pt x="5967" y="5844"/>
                    </a:cubicBezTo>
                    <a:cubicBezTo>
                      <a:pt x="5514" y="5453"/>
                      <a:pt x="5082" y="5062"/>
                      <a:pt x="4629" y="4692"/>
                    </a:cubicBezTo>
                    <a:cubicBezTo>
                      <a:pt x="4177" y="4301"/>
                      <a:pt x="3724" y="3951"/>
                      <a:pt x="3251" y="3581"/>
                    </a:cubicBezTo>
                    <a:cubicBezTo>
                      <a:pt x="2798" y="3210"/>
                      <a:pt x="2325" y="2861"/>
                      <a:pt x="1852" y="2531"/>
                    </a:cubicBezTo>
                    <a:lnTo>
                      <a:pt x="1852" y="2531"/>
                    </a:lnTo>
                    <a:cubicBezTo>
                      <a:pt x="2263" y="2943"/>
                      <a:pt x="2695" y="3354"/>
                      <a:pt x="3128" y="3725"/>
                    </a:cubicBezTo>
                    <a:cubicBezTo>
                      <a:pt x="3560" y="4116"/>
                      <a:pt x="4012" y="4506"/>
                      <a:pt x="4465" y="4897"/>
                    </a:cubicBezTo>
                    <a:cubicBezTo>
                      <a:pt x="4897" y="5268"/>
                      <a:pt x="5370" y="5638"/>
                      <a:pt x="5823" y="5988"/>
                    </a:cubicBezTo>
                    <a:cubicBezTo>
                      <a:pt x="6111" y="6235"/>
                      <a:pt x="6419" y="6461"/>
                      <a:pt x="6728" y="6667"/>
                    </a:cubicBezTo>
                    <a:cubicBezTo>
                      <a:pt x="6707" y="6687"/>
                      <a:pt x="6687" y="6708"/>
                      <a:pt x="6646" y="6770"/>
                    </a:cubicBezTo>
                    <a:cubicBezTo>
                      <a:pt x="6316" y="6564"/>
                      <a:pt x="6008" y="6379"/>
                      <a:pt x="5679" y="6194"/>
                    </a:cubicBezTo>
                    <a:cubicBezTo>
                      <a:pt x="5164" y="5926"/>
                      <a:pt x="4650" y="5638"/>
                      <a:pt x="4115" y="5371"/>
                    </a:cubicBezTo>
                    <a:cubicBezTo>
                      <a:pt x="3601" y="5124"/>
                      <a:pt x="3045" y="4856"/>
                      <a:pt x="2510" y="4609"/>
                    </a:cubicBezTo>
                    <a:cubicBezTo>
                      <a:pt x="1975" y="4342"/>
                      <a:pt x="1440" y="4116"/>
                      <a:pt x="885" y="3910"/>
                    </a:cubicBezTo>
                    <a:lnTo>
                      <a:pt x="885" y="3910"/>
                    </a:lnTo>
                    <a:cubicBezTo>
                      <a:pt x="1379" y="4218"/>
                      <a:pt x="1893" y="4527"/>
                      <a:pt x="2407" y="4815"/>
                    </a:cubicBezTo>
                    <a:cubicBezTo>
                      <a:pt x="2922" y="5103"/>
                      <a:pt x="3436" y="5371"/>
                      <a:pt x="3971" y="5638"/>
                    </a:cubicBezTo>
                    <a:cubicBezTo>
                      <a:pt x="4485" y="5885"/>
                      <a:pt x="5041" y="6152"/>
                      <a:pt x="5576" y="6399"/>
                    </a:cubicBezTo>
                    <a:cubicBezTo>
                      <a:pt x="5905" y="6564"/>
                      <a:pt x="6275" y="6708"/>
                      <a:pt x="6604" y="6872"/>
                    </a:cubicBezTo>
                    <a:cubicBezTo>
                      <a:pt x="6584" y="6893"/>
                      <a:pt x="6584" y="6955"/>
                      <a:pt x="6543" y="6975"/>
                    </a:cubicBezTo>
                    <a:cubicBezTo>
                      <a:pt x="6193" y="6872"/>
                      <a:pt x="5823" y="6749"/>
                      <a:pt x="5452" y="6646"/>
                    </a:cubicBezTo>
                    <a:cubicBezTo>
                      <a:pt x="4876" y="6482"/>
                      <a:pt x="4321" y="6338"/>
                      <a:pt x="3745" y="6194"/>
                    </a:cubicBezTo>
                    <a:cubicBezTo>
                      <a:pt x="3189" y="6070"/>
                      <a:pt x="2593" y="5947"/>
                      <a:pt x="2017" y="5823"/>
                    </a:cubicBezTo>
                    <a:cubicBezTo>
                      <a:pt x="1461" y="5679"/>
                      <a:pt x="864" y="5576"/>
                      <a:pt x="268" y="5515"/>
                    </a:cubicBezTo>
                    <a:lnTo>
                      <a:pt x="268" y="5515"/>
                    </a:lnTo>
                    <a:cubicBezTo>
                      <a:pt x="844" y="5720"/>
                      <a:pt x="1399" y="5864"/>
                      <a:pt x="1975" y="6029"/>
                    </a:cubicBezTo>
                    <a:cubicBezTo>
                      <a:pt x="2531" y="6173"/>
                      <a:pt x="3107" y="6338"/>
                      <a:pt x="3662" y="6461"/>
                    </a:cubicBezTo>
                    <a:cubicBezTo>
                      <a:pt x="4238" y="6584"/>
                      <a:pt x="4835" y="6708"/>
                      <a:pt x="5391" y="6852"/>
                    </a:cubicBezTo>
                    <a:cubicBezTo>
                      <a:pt x="5761" y="6914"/>
                      <a:pt x="6131" y="6996"/>
                      <a:pt x="6502" y="7058"/>
                    </a:cubicBezTo>
                    <a:cubicBezTo>
                      <a:pt x="6502" y="7078"/>
                      <a:pt x="6481" y="7119"/>
                      <a:pt x="6481" y="7161"/>
                    </a:cubicBezTo>
                    <a:cubicBezTo>
                      <a:pt x="6090" y="7119"/>
                      <a:pt x="5699" y="7099"/>
                      <a:pt x="5308" y="7099"/>
                    </a:cubicBezTo>
                    <a:cubicBezTo>
                      <a:pt x="4732" y="7078"/>
                      <a:pt x="4136" y="7078"/>
                      <a:pt x="3539" y="7078"/>
                    </a:cubicBezTo>
                    <a:cubicBezTo>
                      <a:pt x="2942" y="7078"/>
                      <a:pt x="2366" y="7078"/>
                      <a:pt x="1770" y="7099"/>
                    </a:cubicBezTo>
                    <a:cubicBezTo>
                      <a:pt x="1173" y="7119"/>
                      <a:pt x="576" y="7161"/>
                      <a:pt x="0" y="7202"/>
                    </a:cubicBezTo>
                    <a:cubicBezTo>
                      <a:pt x="576" y="7263"/>
                      <a:pt x="1173" y="7305"/>
                      <a:pt x="1770" y="7325"/>
                    </a:cubicBezTo>
                    <a:cubicBezTo>
                      <a:pt x="2366" y="7366"/>
                      <a:pt x="2942" y="7366"/>
                      <a:pt x="3539" y="7366"/>
                    </a:cubicBezTo>
                    <a:cubicBezTo>
                      <a:pt x="4136" y="7366"/>
                      <a:pt x="4732" y="7366"/>
                      <a:pt x="5308" y="7325"/>
                    </a:cubicBezTo>
                    <a:cubicBezTo>
                      <a:pt x="5699" y="7325"/>
                      <a:pt x="6090" y="7305"/>
                      <a:pt x="6440" y="7284"/>
                    </a:cubicBezTo>
                    <a:lnTo>
                      <a:pt x="6440" y="7407"/>
                    </a:lnTo>
                    <a:cubicBezTo>
                      <a:pt x="6070" y="7469"/>
                      <a:pt x="5699" y="7531"/>
                      <a:pt x="5308" y="7613"/>
                    </a:cubicBezTo>
                    <a:cubicBezTo>
                      <a:pt x="4753" y="7716"/>
                      <a:pt x="4156" y="7839"/>
                      <a:pt x="3601" y="7983"/>
                    </a:cubicBezTo>
                    <a:cubicBezTo>
                      <a:pt x="3025" y="8107"/>
                      <a:pt x="2469" y="8251"/>
                      <a:pt x="1893" y="8416"/>
                    </a:cubicBezTo>
                    <a:cubicBezTo>
                      <a:pt x="1338" y="8560"/>
                      <a:pt x="762" y="8724"/>
                      <a:pt x="206" y="8930"/>
                    </a:cubicBezTo>
                    <a:cubicBezTo>
                      <a:pt x="782" y="8848"/>
                      <a:pt x="1358" y="8745"/>
                      <a:pt x="1955" y="8642"/>
                    </a:cubicBezTo>
                    <a:cubicBezTo>
                      <a:pt x="2510" y="8539"/>
                      <a:pt x="3107" y="8416"/>
                      <a:pt x="3662" y="8292"/>
                    </a:cubicBezTo>
                    <a:cubicBezTo>
                      <a:pt x="4238" y="8148"/>
                      <a:pt x="4794" y="8004"/>
                      <a:pt x="5370" y="7839"/>
                    </a:cubicBezTo>
                    <a:cubicBezTo>
                      <a:pt x="5720" y="7737"/>
                      <a:pt x="6111" y="7634"/>
                      <a:pt x="6481" y="7531"/>
                    </a:cubicBezTo>
                    <a:cubicBezTo>
                      <a:pt x="6481" y="7572"/>
                      <a:pt x="6502" y="7613"/>
                      <a:pt x="6502" y="7634"/>
                    </a:cubicBezTo>
                    <a:cubicBezTo>
                      <a:pt x="6131" y="7798"/>
                      <a:pt x="5782" y="7942"/>
                      <a:pt x="5452" y="8107"/>
                    </a:cubicBezTo>
                    <a:cubicBezTo>
                      <a:pt x="4897" y="8333"/>
                      <a:pt x="4383" y="8601"/>
                      <a:pt x="3848" y="8848"/>
                    </a:cubicBezTo>
                    <a:cubicBezTo>
                      <a:pt x="3333" y="9115"/>
                      <a:pt x="2798" y="9382"/>
                      <a:pt x="2284" y="9671"/>
                    </a:cubicBezTo>
                    <a:cubicBezTo>
                      <a:pt x="1770" y="9959"/>
                      <a:pt x="1255" y="10247"/>
                      <a:pt x="762" y="10555"/>
                    </a:cubicBezTo>
                    <a:cubicBezTo>
                      <a:pt x="1296" y="10349"/>
                      <a:pt x="1852" y="10103"/>
                      <a:pt x="2387" y="9856"/>
                    </a:cubicBezTo>
                    <a:cubicBezTo>
                      <a:pt x="2922" y="9629"/>
                      <a:pt x="3436" y="9362"/>
                      <a:pt x="3971" y="9115"/>
                    </a:cubicBezTo>
                    <a:cubicBezTo>
                      <a:pt x="4485" y="8848"/>
                      <a:pt x="5041" y="8560"/>
                      <a:pt x="5555" y="8292"/>
                    </a:cubicBezTo>
                    <a:cubicBezTo>
                      <a:pt x="5884" y="8107"/>
                      <a:pt x="6214" y="7922"/>
                      <a:pt x="6543" y="7716"/>
                    </a:cubicBezTo>
                    <a:cubicBezTo>
                      <a:pt x="6584" y="7737"/>
                      <a:pt x="6584" y="7798"/>
                      <a:pt x="6604" y="7819"/>
                    </a:cubicBezTo>
                    <a:lnTo>
                      <a:pt x="5679" y="8518"/>
                    </a:lnTo>
                    <a:cubicBezTo>
                      <a:pt x="5205" y="8868"/>
                      <a:pt x="4753" y="9238"/>
                      <a:pt x="4321" y="9629"/>
                    </a:cubicBezTo>
                    <a:cubicBezTo>
                      <a:pt x="3848" y="10000"/>
                      <a:pt x="3416" y="10370"/>
                      <a:pt x="2983" y="10781"/>
                    </a:cubicBezTo>
                    <a:cubicBezTo>
                      <a:pt x="2531" y="11172"/>
                      <a:pt x="2099" y="11584"/>
                      <a:pt x="1687" y="11995"/>
                    </a:cubicBezTo>
                    <a:cubicBezTo>
                      <a:pt x="2181" y="11646"/>
                      <a:pt x="2634" y="11296"/>
                      <a:pt x="3107" y="10926"/>
                    </a:cubicBezTo>
                    <a:cubicBezTo>
                      <a:pt x="3560" y="10576"/>
                      <a:pt x="4033" y="10205"/>
                      <a:pt x="4465" y="9835"/>
                    </a:cubicBezTo>
                    <a:cubicBezTo>
                      <a:pt x="4938" y="9444"/>
                      <a:pt x="5370" y="9074"/>
                      <a:pt x="5802" y="8662"/>
                    </a:cubicBezTo>
                    <a:lnTo>
                      <a:pt x="6646" y="7901"/>
                    </a:lnTo>
                    <a:lnTo>
                      <a:pt x="6728" y="7983"/>
                    </a:lnTo>
                    <a:cubicBezTo>
                      <a:pt x="6481" y="8251"/>
                      <a:pt x="6214" y="8560"/>
                      <a:pt x="5987" y="8868"/>
                    </a:cubicBezTo>
                    <a:lnTo>
                      <a:pt x="4897" y="10267"/>
                    </a:lnTo>
                    <a:cubicBezTo>
                      <a:pt x="4547" y="10720"/>
                      <a:pt x="4218" y="11214"/>
                      <a:pt x="3868" y="11707"/>
                    </a:cubicBezTo>
                    <a:cubicBezTo>
                      <a:pt x="3539" y="12201"/>
                      <a:pt x="3210" y="12674"/>
                      <a:pt x="2901" y="13168"/>
                    </a:cubicBezTo>
                    <a:cubicBezTo>
                      <a:pt x="3313" y="12736"/>
                      <a:pt x="3662" y="12304"/>
                      <a:pt x="4053" y="11831"/>
                    </a:cubicBezTo>
                    <a:lnTo>
                      <a:pt x="5144" y="10452"/>
                    </a:lnTo>
                    <a:cubicBezTo>
                      <a:pt x="5493" y="9979"/>
                      <a:pt x="5823" y="9485"/>
                      <a:pt x="6172" y="9012"/>
                    </a:cubicBezTo>
                    <a:cubicBezTo>
                      <a:pt x="6399" y="8704"/>
                      <a:pt x="6604" y="8354"/>
                      <a:pt x="6810" y="8045"/>
                    </a:cubicBezTo>
                    <a:cubicBezTo>
                      <a:pt x="6831" y="8086"/>
                      <a:pt x="6851" y="8107"/>
                      <a:pt x="6913" y="8107"/>
                    </a:cubicBezTo>
                    <a:cubicBezTo>
                      <a:pt x="6728" y="8436"/>
                      <a:pt x="6543" y="8806"/>
                      <a:pt x="6399" y="9156"/>
                    </a:cubicBezTo>
                    <a:cubicBezTo>
                      <a:pt x="6131" y="9691"/>
                      <a:pt x="5905" y="10205"/>
                      <a:pt x="5658" y="10761"/>
                    </a:cubicBezTo>
                    <a:cubicBezTo>
                      <a:pt x="5411" y="11296"/>
                      <a:pt x="5185" y="11831"/>
                      <a:pt x="4979" y="12366"/>
                    </a:cubicBezTo>
                    <a:cubicBezTo>
                      <a:pt x="4773" y="12921"/>
                      <a:pt x="4568" y="13477"/>
                      <a:pt x="4362" y="14053"/>
                    </a:cubicBezTo>
                    <a:cubicBezTo>
                      <a:pt x="4650" y="13538"/>
                      <a:pt x="4897" y="13024"/>
                      <a:pt x="5164" y="12469"/>
                    </a:cubicBezTo>
                    <a:cubicBezTo>
                      <a:pt x="5411" y="11934"/>
                      <a:pt x="5658" y="11419"/>
                      <a:pt x="5905" y="10884"/>
                    </a:cubicBezTo>
                    <a:cubicBezTo>
                      <a:pt x="6131" y="10349"/>
                      <a:pt x="6378" y="9794"/>
                      <a:pt x="6584" y="9259"/>
                    </a:cubicBezTo>
                    <a:cubicBezTo>
                      <a:pt x="6728" y="8909"/>
                      <a:pt x="6851" y="8539"/>
                      <a:pt x="6995" y="8189"/>
                    </a:cubicBezTo>
                    <a:cubicBezTo>
                      <a:pt x="7016" y="8210"/>
                      <a:pt x="7057" y="8210"/>
                      <a:pt x="7098" y="8230"/>
                    </a:cubicBezTo>
                    <a:cubicBezTo>
                      <a:pt x="6995" y="8621"/>
                      <a:pt x="6913" y="8971"/>
                      <a:pt x="6831" y="9362"/>
                    </a:cubicBezTo>
                    <a:cubicBezTo>
                      <a:pt x="6707" y="9938"/>
                      <a:pt x="6604" y="10514"/>
                      <a:pt x="6502" y="11090"/>
                    </a:cubicBezTo>
                    <a:cubicBezTo>
                      <a:pt x="6399" y="11646"/>
                      <a:pt x="6296" y="12242"/>
                      <a:pt x="6214" y="12839"/>
                    </a:cubicBezTo>
                    <a:cubicBezTo>
                      <a:pt x="6131" y="13436"/>
                      <a:pt x="6070" y="13991"/>
                      <a:pt x="6008" y="14588"/>
                    </a:cubicBezTo>
                    <a:cubicBezTo>
                      <a:pt x="6172" y="14012"/>
                      <a:pt x="6316" y="13456"/>
                      <a:pt x="6419" y="12859"/>
                    </a:cubicBezTo>
                    <a:cubicBezTo>
                      <a:pt x="6543" y="12304"/>
                      <a:pt x="6646" y="11707"/>
                      <a:pt x="6748" y="11131"/>
                    </a:cubicBezTo>
                    <a:cubicBezTo>
                      <a:pt x="6851" y="10576"/>
                      <a:pt x="6954" y="9979"/>
                      <a:pt x="7037" y="9382"/>
                    </a:cubicBezTo>
                    <a:lnTo>
                      <a:pt x="7201" y="8230"/>
                    </a:lnTo>
                    <a:cubicBezTo>
                      <a:pt x="7222" y="8230"/>
                      <a:pt x="7263" y="8230"/>
                      <a:pt x="7304" y="8251"/>
                    </a:cubicBezTo>
                    <a:lnTo>
                      <a:pt x="7304" y="9444"/>
                    </a:lnTo>
                    <a:cubicBezTo>
                      <a:pt x="7304" y="10041"/>
                      <a:pt x="7325" y="10617"/>
                      <a:pt x="7345" y="11214"/>
                    </a:cubicBezTo>
                    <a:cubicBezTo>
                      <a:pt x="7366" y="11810"/>
                      <a:pt x="7427" y="12407"/>
                      <a:pt x="7469" y="12962"/>
                    </a:cubicBezTo>
                    <a:cubicBezTo>
                      <a:pt x="7530" y="13559"/>
                      <a:pt x="7571" y="14156"/>
                      <a:pt x="7674" y="14711"/>
                    </a:cubicBezTo>
                    <a:cubicBezTo>
                      <a:pt x="7715" y="14114"/>
                      <a:pt x="7715" y="13538"/>
                      <a:pt x="7715" y="12942"/>
                    </a:cubicBezTo>
                    <a:cubicBezTo>
                      <a:pt x="7715" y="12345"/>
                      <a:pt x="7674" y="11748"/>
                      <a:pt x="7654" y="11172"/>
                    </a:cubicBezTo>
                    <a:cubicBezTo>
                      <a:pt x="7633" y="10576"/>
                      <a:pt x="7571" y="9979"/>
                      <a:pt x="7530" y="9424"/>
                    </a:cubicBezTo>
                    <a:cubicBezTo>
                      <a:pt x="7510" y="9033"/>
                      <a:pt x="7448" y="8642"/>
                      <a:pt x="7407" y="8251"/>
                    </a:cubicBezTo>
                    <a:lnTo>
                      <a:pt x="7510" y="8251"/>
                    </a:lnTo>
                    <a:cubicBezTo>
                      <a:pt x="7571" y="8642"/>
                      <a:pt x="7674" y="9033"/>
                      <a:pt x="7777" y="9382"/>
                    </a:cubicBezTo>
                    <a:lnTo>
                      <a:pt x="8250" y="11090"/>
                    </a:lnTo>
                    <a:cubicBezTo>
                      <a:pt x="8394" y="11646"/>
                      <a:pt x="8580" y="12222"/>
                      <a:pt x="8765" y="12757"/>
                    </a:cubicBezTo>
                    <a:cubicBezTo>
                      <a:pt x="8950" y="13333"/>
                      <a:pt x="9156" y="13868"/>
                      <a:pt x="9361" y="14423"/>
                    </a:cubicBezTo>
                    <a:cubicBezTo>
                      <a:pt x="9259" y="13847"/>
                      <a:pt x="9094" y="13271"/>
                      <a:pt x="8970" y="12715"/>
                    </a:cubicBezTo>
                    <a:lnTo>
                      <a:pt x="8497" y="11008"/>
                    </a:lnTo>
                    <a:cubicBezTo>
                      <a:pt x="8353" y="10452"/>
                      <a:pt x="8168" y="9876"/>
                      <a:pt x="7983" y="9341"/>
                    </a:cubicBezTo>
                    <a:cubicBezTo>
                      <a:pt x="7859" y="8971"/>
                      <a:pt x="7736" y="8601"/>
                      <a:pt x="7613" y="8230"/>
                    </a:cubicBezTo>
                    <a:cubicBezTo>
                      <a:pt x="7633" y="8230"/>
                      <a:pt x="7674" y="8210"/>
                      <a:pt x="7715" y="8210"/>
                    </a:cubicBezTo>
                    <a:cubicBezTo>
                      <a:pt x="7880" y="8560"/>
                      <a:pt x="8045" y="8909"/>
                      <a:pt x="8230" y="9259"/>
                    </a:cubicBezTo>
                    <a:lnTo>
                      <a:pt x="9073" y="10802"/>
                    </a:lnTo>
                    <a:cubicBezTo>
                      <a:pt x="9361" y="11316"/>
                      <a:pt x="9670" y="11831"/>
                      <a:pt x="9979" y="12325"/>
                    </a:cubicBezTo>
                    <a:cubicBezTo>
                      <a:pt x="10287" y="12818"/>
                      <a:pt x="10596" y="13333"/>
                      <a:pt x="10946" y="13785"/>
                    </a:cubicBezTo>
                    <a:cubicBezTo>
                      <a:pt x="10719" y="13250"/>
                      <a:pt x="10431" y="12736"/>
                      <a:pt x="10184" y="12201"/>
                    </a:cubicBezTo>
                    <a:lnTo>
                      <a:pt x="9320" y="10658"/>
                    </a:lnTo>
                    <a:cubicBezTo>
                      <a:pt x="9053" y="10144"/>
                      <a:pt x="8744" y="9629"/>
                      <a:pt x="8436" y="9136"/>
                    </a:cubicBezTo>
                    <a:cubicBezTo>
                      <a:pt x="8230" y="8806"/>
                      <a:pt x="8024" y="8457"/>
                      <a:pt x="7818" y="8148"/>
                    </a:cubicBezTo>
                    <a:cubicBezTo>
                      <a:pt x="7839" y="8127"/>
                      <a:pt x="7880" y="8127"/>
                      <a:pt x="7921" y="8107"/>
                    </a:cubicBezTo>
                    <a:cubicBezTo>
                      <a:pt x="8168" y="8416"/>
                      <a:pt x="8394" y="8704"/>
                      <a:pt x="8662" y="9012"/>
                    </a:cubicBezTo>
                    <a:cubicBezTo>
                      <a:pt x="9053" y="9444"/>
                      <a:pt x="9423" y="9876"/>
                      <a:pt x="9835" y="10308"/>
                    </a:cubicBezTo>
                    <a:cubicBezTo>
                      <a:pt x="10246" y="10761"/>
                      <a:pt x="10637" y="11172"/>
                      <a:pt x="11069" y="11584"/>
                    </a:cubicBezTo>
                    <a:cubicBezTo>
                      <a:pt x="11480" y="11995"/>
                      <a:pt x="11933" y="12407"/>
                      <a:pt x="12365" y="12777"/>
                    </a:cubicBezTo>
                    <a:cubicBezTo>
                      <a:pt x="11995" y="12325"/>
                      <a:pt x="11624" y="11851"/>
                      <a:pt x="11234" y="11419"/>
                    </a:cubicBezTo>
                    <a:cubicBezTo>
                      <a:pt x="10843" y="10987"/>
                      <a:pt x="10452" y="10555"/>
                      <a:pt x="10040" y="10103"/>
                    </a:cubicBezTo>
                    <a:cubicBezTo>
                      <a:pt x="9629" y="9671"/>
                      <a:pt x="9259" y="9259"/>
                      <a:pt x="8806" y="8848"/>
                    </a:cubicBezTo>
                    <a:cubicBezTo>
                      <a:pt x="8538" y="8560"/>
                      <a:pt x="8271" y="8313"/>
                      <a:pt x="7983" y="8045"/>
                    </a:cubicBezTo>
                    <a:lnTo>
                      <a:pt x="8065" y="7983"/>
                    </a:lnTo>
                    <a:lnTo>
                      <a:pt x="8991" y="8662"/>
                    </a:lnTo>
                    <a:cubicBezTo>
                      <a:pt x="9485" y="9012"/>
                      <a:pt x="9937" y="9341"/>
                      <a:pt x="10431" y="9671"/>
                    </a:cubicBezTo>
                    <a:cubicBezTo>
                      <a:pt x="10925" y="10000"/>
                      <a:pt x="11419" y="10308"/>
                      <a:pt x="11933" y="10617"/>
                    </a:cubicBezTo>
                    <a:cubicBezTo>
                      <a:pt x="12406" y="10926"/>
                      <a:pt x="12921" y="11234"/>
                      <a:pt x="13435" y="11502"/>
                    </a:cubicBezTo>
                    <a:cubicBezTo>
                      <a:pt x="13188" y="11111"/>
                      <a:pt x="12715" y="10761"/>
                      <a:pt x="12262" y="10411"/>
                    </a:cubicBezTo>
                    <a:cubicBezTo>
                      <a:pt x="11769" y="10082"/>
                      <a:pt x="11316" y="9753"/>
                      <a:pt x="10822" y="9424"/>
                    </a:cubicBezTo>
                    <a:cubicBezTo>
                      <a:pt x="10328" y="9094"/>
                      <a:pt x="9835" y="8786"/>
                      <a:pt x="9320" y="8477"/>
                    </a:cubicBezTo>
                    <a:cubicBezTo>
                      <a:pt x="8991" y="8271"/>
                      <a:pt x="8662" y="8066"/>
                      <a:pt x="8312" y="7881"/>
                    </a:cubicBezTo>
                    <a:cubicBezTo>
                      <a:pt x="8353" y="7839"/>
                      <a:pt x="8374" y="7819"/>
                      <a:pt x="8374" y="7778"/>
                    </a:cubicBezTo>
                    <a:cubicBezTo>
                      <a:pt x="8724" y="7922"/>
                      <a:pt x="9094" y="8086"/>
                      <a:pt x="9423" y="8230"/>
                    </a:cubicBezTo>
                    <a:cubicBezTo>
                      <a:pt x="9979" y="8477"/>
                      <a:pt x="10514" y="8683"/>
                      <a:pt x="11069" y="8889"/>
                    </a:cubicBezTo>
                    <a:cubicBezTo>
                      <a:pt x="11624" y="9094"/>
                      <a:pt x="12180" y="9300"/>
                      <a:pt x="12735" y="9465"/>
                    </a:cubicBezTo>
                    <a:cubicBezTo>
                      <a:pt x="13312" y="9650"/>
                      <a:pt x="13867" y="9835"/>
                      <a:pt x="14443" y="9979"/>
                    </a:cubicBezTo>
                    <a:cubicBezTo>
                      <a:pt x="13908" y="9732"/>
                      <a:pt x="13373" y="9506"/>
                      <a:pt x="12818" y="9259"/>
                    </a:cubicBezTo>
                    <a:cubicBezTo>
                      <a:pt x="12283" y="9033"/>
                      <a:pt x="11748" y="8827"/>
                      <a:pt x="11172" y="8621"/>
                    </a:cubicBezTo>
                    <a:cubicBezTo>
                      <a:pt x="10637" y="8416"/>
                      <a:pt x="10081" y="8210"/>
                      <a:pt x="9505" y="8025"/>
                    </a:cubicBezTo>
                    <a:cubicBezTo>
                      <a:pt x="9156" y="7901"/>
                      <a:pt x="8785" y="7798"/>
                      <a:pt x="8394" y="7695"/>
                    </a:cubicBezTo>
                    <a:cubicBezTo>
                      <a:pt x="8436" y="7675"/>
                      <a:pt x="8436" y="7613"/>
                      <a:pt x="8436" y="7593"/>
                    </a:cubicBezTo>
                    <a:cubicBezTo>
                      <a:pt x="8806" y="7675"/>
                      <a:pt x="9176" y="7716"/>
                      <a:pt x="9567" y="7798"/>
                    </a:cubicBezTo>
                    <a:cubicBezTo>
                      <a:pt x="10143" y="7901"/>
                      <a:pt x="10719" y="7983"/>
                      <a:pt x="11316" y="8066"/>
                    </a:cubicBezTo>
                    <a:cubicBezTo>
                      <a:pt x="11892" y="8127"/>
                      <a:pt x="12468" y="8189"/>
                      <a:pt x="13065" y="8230"/>
                    </a:cubicBezTo>
                    <a:cubicBezTo>
                      <a:pt x="13641" y="8292"/>
                      <a:pt x="14237" y="8333"/>
                      <a:pt x="14834" y="8333"/>
                    </a:cubicBezTo>
                    <a:cubicBezTo>
                      <a:pt x="14258" y="8210"/>
                      <a:pt x="13682" y="8107"/>
                      <a:pt x="13106" y="8004"/>
                    </a:cubicBezTo>
                    <a:cubicBezTo>
                      <a:pt x="12509" y="7901"/>
                      <a:pt x="11954" y="7819"/>
                      <a:pt x="11357" y="7757"/>
                    </a:cubicBezTo>
                    <a:cubicBezTo>
                      <a:pt x="10760" y="7675"/>
                      <a:pt x="10205" y="7613"/>
                      <a:pt x="9608" y="7572"/>
                    </a:cubicBezTo>
                    <a:cubicBezTo>
                      <a:pt x="9217" y="7551"/>
                      <a:pt x="8826" y="7510"/>
                      <a:pt x="8477" y="7490"/>
                    </a:cubicBezTo>
                    <a:lnTo>
                      <a:pt x="8477" y="7387"/>
                    </a:lnTo>
                    <a:cubicBezTo>
                      <a:pt x="8868" y="7366"/>
                      <a:pt x="9259" y="7366"/>
                      <a:pt x="9629" y="7305"/>
                    </a:cubicBezTo>
                    <a:cubicBezTo>
                      <a:pt x="10225" y="7263"/>
                      <a:pt x="10822" y="7202"/>
                      <a:pt x="11378" y="7161"/>
                    </a:cubicBezTo>
                    <a:cubicBezTo>
                      <a:pt x="11974" y="7099"/>
                      <a:pt x="12550" y="7037"/>
                      <a:pt x="13126" y="6934"/>
                    </a:cubicBezTo>
                    <a:cubicBezTo>
                      <a:pt x="13723" y="6852"/>
                      <a:pt x="14299" y="6749"/>
                      <a:pt x="14875" y="6626"/>
                    </a:cubicBezTo>
                    <a:cubicBezTo>
                      <a:pt x="14299" y="6626"/>
                      <a:pt x="13702" y="6646"/>
                      <a:pt x="13106" y="6687"/>
                    </a:cubicBezTo>
                    <a:cubicBezTo>
                      <a:pt x="12509" y="6749"/>
                      <a:pt x="11933" y="6790"/>
                      <a:pt x="11357" y="6852"/>
                    </a:cubicBezTo>
                    <a:cubicBezTo>
                      <a:pt x="10760" y="6893"/>
                      <a:pt x="10205" y="6975"/>
                      <a:pt x="9608" y="7078"/>
                    </a:cubicBezTo>
                    <a:cubicBezTo>
                      <a:pt x="9217" y="7140"/>
                      <a:pt x="8868" y="7181"/>
                      <a:pt x="8477" y="7263"/>
                    </a:cubicBezTo>
                    <a:cubicBezTo>
                      <a:pt x="8477" y="7202"/>
                      <a:pt x="8477" y="7181"/>
                      <a:pt x="8456" y="7140"/>
                    </a:cubicBezTo>
                    <a:cubicBezTo>
                      <a:pt x="8806" y="7037"/>
                      <a:pt x="9197" y="6934"/>
                      <a:pt x="9567" y="6790"/>
                    </a:cubicBezTo>
                    <a:cubicBezTo>
                      <a:pt x="10123" y="6626"/>
                      <a:pt x="10658" y="6440"/>
                      <a:pt x="11234" y="6235"/>
                    </a:cubicBezTo>
                    <a:cubicBezTo>
                      <a:pt x="11789" y="6029"/>
                      <a:pt x="12345" y="5823"/>
                      <a:pt x="12879" y="5617"/>
                    </a:cubicBezTo>
                    <a:cubicBezTo>
                      <a:pt x="13414" y="5412"/>
                      <a:pt x="13949" y="5185"/>
                      <a:pt x="14505" y="4918"/>
                    </a:cubicBezTo>
                    <a:lnTo>
                      <a:pt x="14505" y="4918"/>
                    </a:lnTo>
                    <a:cubicBezTo>
                      <a:pt x="13929" y="5041"/>
                      <a:pt x="13373" y="5227"/>
                      <a:pt x="12797" y="5412"/>
                    </a:cubicBezTo>
                    <a:cubicBezTo>
                      <a:pt x="12242" y="5597"/>
                      <a:pt x="11686" y="5761"/>
                      <a:pt x="11131" y="5967"/>
                    </a:cubicBezTo>
                    <a:cubicBezTo>
                      <a:pt x="10555" y="6173"/>
                      <a:pt x="10020" y="6379"/>
                      <a:pt x="9485" y="6584"/>
                    </a:cubicBezTo>
                    <a:cubicBezTo>
                      <a:pt x="9114" y="6728"/>
                      <a:pt x="8785" y="6872"/>
                      <a:pt x="8436" y="7037"/>
                    </a:cubicBezTo>
                    <a:cubicBezTo>
                      <a:pt x="8436" y="6996"/>
                      <a:pt x="8394" y="6955"/>
                      <a:pt x="8374" y="6934"/>
                    </a:cubicBezTo>
                    <a:cubicBezTo>
                      <a:pt x="8703" y="6749"/>
                      <a:pt x="9053" y="6543"/>
                      <a:pt x="9361" y="6358"/>
                    </a:cubicBezTo>
                    <a:cubicBezTo>
                      <a:pt x="9876" y="6050"/>
                      <a:pt x="10349" y="5741"/>
                      <a:pt x="10843" y="5432"/>
                    </a:cubicBezTo>
                    <a:cubicBezTo>
                      <a:pt x="11336" y="5124"/>
                      <a:pt x="11830" y="4795"/>
                      <a:pt x="12303" y="4465"/>
                    </a:cubicBezTo>
                    <a:cubicBezTo>
                      <a:pt x="12797" y="4116"/>
                      <a:pt x="13270" y="3786"/>
                      <a:pt x="13723" y="3396"/>
                    </a:cubicBezTo>
                    <a:lnTo>
                      <a:pt x="13723" y="3396"/>
                    </a:lnTo>
                    <a:cubicBezTo>
                      <a:pt x="13209" y="3663"/>
                      <a:pt x="12694" y="3972"/>
                      <a:pt x="12180" y="4280"/>
                    </a:cubicBezTo>
                    <a:cubicBezTo>
                      <a:pt x="11666" y="4589"/>
                      <a:pt x="11172" y="4897"/>
                      <a:pt x="10699" y="5206"/>
                    </a:cubicBezTo>
                    <a:cubicBezTo>
                      <a:pt x="10205" y="5515"/>
                      <a:pt x="9711" y="5844"/>
                      <a:pt x="9217" y="6173"/>
                    </a:cubicBezTo>
                    <a:cubicBezTo>
                      <a:pt x="8909" y="6379"/>
                      <a:pt x="8600" y="6605"/>
                      <a:pt x="8292" y="6852"/>
                    </a:cubicBezTo>
                    <a:cubicBezTo>
                      <a:pt x="8271" y="6811"/>
                      <a:pt x="8250" y="6770"/>
                      <a:pt x="8230" y="6749"/>
                    </a:cubicBezTo>
                    <a:cubicBezTo>
                      <a:pt x="8497" y="6482"/>
                      <a:pt x="8785" y="6235"/>
                      <a:pt x="9053" y="5967"/>
                    </a:cubicBezTo>
                    <a:cubicBezTo>
                      <a:pt x="9464" y="5556"/>
                      <a:pt x="9896" y="5144"/>
                      <a:pt x="10287" y="4712"/>
                    </a:cubicBezTo>
                    <a:cubicBezTo>
                      <a:pt x="10699" y="4301"/>
                      <a:pt x="11069" y="3869"/>
                      <a:pt x="11480" y="3437"/>
                    </a:cubicBezTo>
                    <a:cubicBezTo>
                      <a:pt x="11871" y="2984"/>
                      <a:pt x="12262" y="2552"/>
                      <a:pt x="12612" y="2099"/>
                    </a:cubicBezTo>
                    <a:lnTo>
                      <a:pt x="12612" y="2099"/>
                    </a:lnTo>
                    <a:cubicBezTo>
                      <a:pt x="12180" y="2470"/>
                      <a:pt x="11748" y="2881"/>
                      <a:pt x="11295" y="3272"/>
                    </a:cubicBezTo>
                    <a:cubicBezTo>
                      <a:pt x="10884" y="3684"/>
                      <a:pt x="10452" y="4095"/>
                      <a:pt x="10061" y="4527"/>
                    </a:cubicBezTo>
                    <a:cubicBezTo>
                      <a:pt x="9649" y="4939"/>
                      <a:pt x="9279" y="5391"/>
                      <a:pt x="8868" y="5823"/>
                    </a:cubicBezTo>
                    <a:cubicBezTo>
                      <a:pt x="8600" y="6111"/>
                      <a:pt x="8374" y="6379"/>
                      <a:pt x="8106" y="6667"/>
                    </a:cubicBezTo>
                    <a:lnTo>
                      <a:pt x="8045" y="6584"/>
                    </a:lnTo>
                    <a:cubicBezTo>
                      <a:pt x="8250" y="6276"/>
                      <a:pt x="8456" y="5967"/>
                      <a:pt x="8662" y="5638"/>
                    </a:cubicBezTo>
                    <a:cubicBezTo>
                      <a:pt x="8970" y="5144"/>
                      <a:pt x="9279" y="4630"/>
                      <a:pt x="9588" y="4157"/>
                    </a:cubicBezTo>
                    <a:cubicBezTo>
                      <a:pt x="9896" y="3642"/>
                      <a:pt x="10164" y="3128"/>
                      <a:pt x="10452" y="2614"/>
                    </a:cubicBezTo>
                    <a:cubicBezTo>
                      <a:pt x="10740" y="2099"/>
                      <a:pt x="10987" y="1585"/>
                      <a:pt x="11254" y="1030"/>
                    </a:cubicBezTo>
                    <a:lnTo>
                      <a:pt x="11254" y="1030"/>
                    </a:lnTo>
                    <a:cubicBezTo>
                      <a:pt x="10884" y="1523"/>
                      <a:pt x="10575" y="2017"/>
                      <a:pt x="10246" y="2511"/>
                    </a:cubicBezTo>
                    <a:cubicBezTo>
                      <a:pt x="9937" y="2984"/>
                      <a:pt x="9629" y="3498"/>
                      <a:pt x="9320" y="3992"/>
                    </a:cubicBezTo>
                    <a:cubicBezTo>
                      <a:pt x="9012" y="4506"/>
                      <a:pt x="8724" y="5021"/>
                      <a:pt x="8456" y="5535"/>
                    </a:cubicBezTo>
                    <a:cubicBezTo>
                      <a:pt x="8271" y="5864"/>
                      <a:pt x="8086" y="6214"/>
                      <a:pt x="7942" y="6543"/>
                    </a:cubicBezTo>
                    <a:cubicBezTo>
                      <a:pt x="7901" y="6523"/>
                      <a:pt x="7859" y="6482"/>
                      <a:pt x="7839" y="6482"/>
                    </a:cubicBezTo>
                    <a:cubicBezTo>
                      <a:pt x="7962" y="6132"/>
                      <a:pt x="8086" y="5803"/>
                      <a:pt x="8230" y="5432"/>
                    </a:cubicBezTo>
                    <a:cubicBezTo>
                      <a:pt x="8436" y="4877"/>
                      <a:pt x="8600" y="4321"/>
                      <a:pt x="8765" y="3766"/>
                    </a:cubicBezTo>
                    <a:cubicBezTo>
                      <a:pt x="8950" y="3190"/>
                      <a:pt x="9094" y="2634"/>
                      <a:pt x="9259" y="2058"/>
                    </a:cubicBezTo>
                    <a:cubicBezTo>
                      <a:pt x="9403" y="1503"/>
                      <a:pt x="9567" y="927"/>
                      <a:pt x="9670" y="351"/>
                    </a:cubicBezTo>
                    <a:lnTo>
                      <a:pt x="9670" y="351"/>
                    </a:lnTo>
                    <a:cubicBezTo>
                      <a:pt x="9423" y="886"/>
                      <a:pt x="9217" y="1441"/>
                      <a:pt x="9053" y="1976"/>
                    </a:cubicBezTo>
                    <a:cubicBezTo>
                      <a:pt x="8847" y="2552"/>
                      <a:pt x="8662" y="3087"/>
                      <a:pt x="8497" y="3663"/>
                    </a:cubicBezTo>
                    <a:cubicBezTo>
                      <a:pt x="8333" y="4218"/>
                      <a:pt x="8168" y="4795"/>
                      <a:pt x="8024" y="5350"/>
                    </a:cubicBezTo>
                    <a:cubicBezTo>
                      <a:pt x="7921" y="5720"/>
                      <a:pt x="7839" y="6070"/>
                      <a:pt x="7736" y="6440"/>
                    </a:cubicBezTo>
                    <a:cubicBezTo>
                      <a:pt x="7715" y="6440"/>
                      <a:pt x="7654" y="6399"/>
                      <a:pt x="7633" y="6399"/>
                    </a:cubicBezTo>
                    <a:cubicBezTo>
                      <a:pt x="7674" y="6050"/>
                      <a:pt x="7736" y="5659"/>
                      <a:pt x="7757" y="5268"/>
                    </a:cubicBezTo>
                    <a:cubicBezTo>
                      <a:pt x="7818" y="4692"/>
                      <a:pt x="7859" y="4095"/>
                      <a:pt x="7921" y="3519"/>
                    </a:cubicBezTo>
                    <a:cubicBezTo>
                      <a:pt x="7962" y="2943"/>
                      <a:pt x="7983" y="2346"/>
                      <a:pt x="7983" y="1770"/>
                    </a:cubicBezTo>
                    <a:cubicBezTo>
                      <a:pt x="8024" y="1194"/>
                      <a:pt x="8024" y="597"/>
                      <a:pt x="7983" y="1"/>
                    </a:cubicBezTo>
                    <a:close/>
                  </a:path>
                </a:pathLst>
              </a:custGeom>
              <a:solidFill>
                <a:srgbClr val="232D33">
                  <a:alpha val="77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20;p2"/>
          <p:cNvSpPr txBox="1">
            <a:spLocks noGrp="1"/>
          </p:cNvSpPr>
          <p:nvPr>
            <p:ph type="subTitle" idx="1"/>
          </p:nvPr>
        </p:nvSpPr>
        <p:spPr>
          <a:xfrm>
            <a:off x="4523525" y="3663475"/>
            <a:ext cx="3503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2180525" y="1785800"/>
            <a:ext cx="5694900" cy="1657500"/>
          </a:xfrm>
          <a:prstGeom prst="rect">
            <a:avLst/>
          </a:prstGeom>
          <a:effectLst>
            <a:outerShdw dist="8572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5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84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3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298" name="Google Shape;298;p1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13"/>
          <p:cNvGrpSpPr/>
          <p:nvPr/>
        </p:nvGrpSpPr>
        <p:grpSpPr>
          <a:xfrm>
            <a:off x="6086226" y="289187"/>
            <a:ext cx="2935224" cy="1109821"/>
            <a:chOff x="5379025" y="1"/>
            <a:chExt cx="3262810" cy="1237810"/>
          </a:xfrm>
        </p:grpSpPr>
        <p:grpSp>
          <p:nvGrpSpPr>
            <p:cNvPr id="301" name="Google Shape;301;p13"/>
            <p:cNvGrpSpPr/>
            <p:nvPr/>
          </p:nvGrpSpPr>
          <p:grpSpPr>
            <a:xfrm>
              <a:off x="5379025" y="1"/>
              <a:ext cx="2980819" cy="1237810"/>
              <a:chOff x="6097498" y="33663"/>
              <a:chExt cx="3248495" cy="1348965"/>
            </a:xfrm>
          </p:grpSpPr>
          <p:grpSp>
            <p:nvGrpSpPr>
              <p:cNvPr id="302" name="Google Shape;302;p13"/>
              <p:cNvGrpSpPr/>
              <p:nvPr/>
            </p:nvGrpSpPr>
            <p:grpSpPr>
              <a:xfrm rot="-309611">
                <a:off x="6387889" y="162486"/>
                <a:ext cx="2914562" cy="1091318"/>
                <a:chOff x="0" y="3191575"/>
                <a:chExt cx="4008216" cy="1294459"/>
              </a:xfrm>
            </p:grpSpPr>
            <p:sp>
              <p:nvSpPr>
                <p:cNvPr id="303" name="Google Shape;303;p13"/>
                <p:cNvSpPr/>
                <p:nvPr/>
              </p:nvSpPr>
              <p:spPr>
                <a:xfrm>
                  <a:off x="2963760" y="3544281"/>
                  <a:ext cx="1044456" cy="37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6" h="8014" extrusionOk="0">
                      <a:moveTo>
                        <a:pt x="168" y="0"/>
                      </a:moveTo>
                      <a:lnTo>
                        <a:pt x="63" y="4457"/>
                      </a:lnTo>
                      <a:lnTo>
                        <a:pt x="63" y="4499"/>
                      </a:lnTo>
                      <a:lnTo>
                        <a:pt x="0" y="6737"/>
                      </a:lnTo>
                      <a:lnTo>
                        <a:pt x="1590" y="6758"/>
                      </a:lnTo>
                      <a:lnTo>
                        <a:pt x="18099" y="7156"/>
                      </a:lnTo>
                      <a:lnTo>
                        <a:pt x="21656" y="7240"/>
                      </a:lnTo>
                      <a:cubicBezTo>
                        <a:pt x="22062" y="7240"/>
                        <a:pt x="22389" y="7574"/>
                        <a:pt x="22389" y="7975"/>
                      </a:cubicBezTo>
                      <a:lnTo>
                        <a:pt x="22389" y="7975"/>
                      </a:lnTo>
                      <a:lnTo>
                        <a:pt x="22493" y="3662"/>
                      </a:lnTo>
                      <a:lnTo>
                        <a:pt x="22556" y="1276"/>
                      </a:lnTo>
                      <a:cubicBezTo>
                        <a:pt x="22556" y="858"/>
                        <a:pt x="22221" y="523"/>
                        <a:pt x="21824" y="481"/>
                      </a:cubicBezTo>
                      <a:lnTo>
                        <a:pt x="1737" y="21"/>
                      </a:lnTo>
                      <a:lnTo>
                        <a:pt x="168" y="0"/>
                      </a:lnTo>
                      <a:close/>
                      <a:moveTo>
                        <a:pt x="22389" y="7975"/>
                      </a:moveTo>
                      <a:lnTo>
                        <a:pt x="22388" y="8014"/>
                      </a:lnTo>
                      <a:cubicBezTo>
                        <a:pt x="22389" y="8001"/>
                        <a:pt x="22389" y="7988"/>
                        <a:pt x="22389" y="7975"/>
                      </a:cubicBez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13"/>
                <p:cNvSpPr/>
                <p:nvPr/>
              </p:nvSpPr>
              <p:spPr>
                <a:xfrm>
                  <a:off x="3797947" y="3987051"/>
                  <a:ext cx="46" cy="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13"/>
                <p:cNvSpPr/>
                <p:nvPr/>
              </p:nvSpPr>
              <p:spPr>
                <a:xfrm>
                  <a:off x="2955009" y="3856239"/>
                  <a:ext cx="1044502" cy="37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7" h="8036" extrusionOk="0">
                      <a:moveTo>
                        <a:pt x="168" y="0"/>
                      </a:moveTo>
                      <a:lnTo>
                        <a:pt x="64" y="4478"/>
                      </a:lnTo>
                      <a:lnTo>
                        <a:pt x="64" y="4499"/>
                      </a:lnTo>
                      <a:lnTo>
                        <a:pt x="1" y="6759"/>
                      </a:lnTo>
                      <a:lnTo>
                        <a:pt x="1633" y="6780"/>
                      </a:lnTo>
                      <a:lnTo>
                        <a:pt x="18100" y="7177"/>
                      </a:lnTo>
                      <a:lnTo>
                        <a:pt x="21657" y="7240"/>
                      </a:lnTo>
                      <a:cubicBezTo>
                        <a:pt x="22041" y="7240"/>
                        <a:pt x="22372" y="7557"/>
                        <a:pt x="22392" y="7933"/>
                      </a:cubicBezTo>
                      <a:lnTo>
                        <a:pt x="22392" y="7933"/>
                      </a:lnTo>
                      <a:lnTo>
                        <a:pt x="22494" y="3662"/>
                      </a:lnTo>
                      <a:lnTo>
                        <a:pt x="22557" y="1277"/>
                      </a:lnTo>
                      <a:cubicBezTo>
                        <a:pt x="22557" y="858"/>
                        <a:pt x="22243" y="524"/>
                        <a:pt x="21824" y="503"/>
                      </a:cubicBezTo>
                      <a:lnTo>
                        <a:pt x="18267" y="419"/>
                      </a:lnTo>
                      <a:lnTo>
                        <a:pt x="1759" y="21"/>
                      </a:lnTo>
                      <a:lnTo>
                        <a:pt x="168" y="0"/>
                      </a:lnTo>
                      <a:close/>
                      <a:moveTo>
                        <a:pt x="22392" y="7933"/>
                      </a:moveTo>
                      <a:lnTo>
                        <a:pt x="22389" y="8035"/>
                      </a:lnTo>
                      <a:cubicBezTo>
                        <a:pt x="22393" y="8001"/>
                        <a:pt x="22393" y="7967"/>
                        <a:pt x="22392" y="7933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13"/>
                <p:cNvSpPr/>
                <p:nvPr/>
              </p:nvSpPr>
              <p:spPr>
                <a:xfrm>
                  <a:off x="2722510" y="4281552"/>
                  <a:ext cx="229673" cy="10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0" h="2282" extrusionOk="0">
                      <a:moveTo>
                        <a:pt x="63" y="1"/>
                      </a:moveTo>
                      <a:lnTo>
                        <a:pt x="1" y="2247"/>
                      </a:lnTo>
                      <a:lnTo>
                        <a:pt x="1" y="2247"/>
                      </a:lnTo>
                      <a:cubicBezTo>
                        <a:pt x="12" y="2052"/>
                        <a:pt x="113" y="1877"/>
                        <a:pt x="251" y="1759"/>
                      </a:cubicBezTo>
                      <a:cubicBezTo>
                        <a:pt x="377" y="1612"/>
                        <a:pt x="565" y="1549"/>
                        <a:pt x="774" y="1549"/>
                      </a:cubicBezTo>
                      <a:lnTo>
                        <a:pt x="4185" y="1612"/>
                      </a:lnTo>
                      <a:cubicBezTo>
                        <a:pt x="4583" y="1612"/>
                        <a:pt x="4959" y="1298"/>
                        <a:pt x="4959" y="859"/>
                      </a:cubicBezTo>
                      <a:cubicBezTo>
                        <a:pt x="4959" y="440"/>
                        <a:pt x="4645" y="106"/>
                        <a:pt x="4227" y="106"/>
                      </a:cubicBezTo>
                      <a:lnTo>
                        <a:pt x="63" y="1"/>
                      </a:lnTo>
                      <a:close/>
                      <a:moveTo>
                        <a:pt x="1" y="2247"/>
                      </a:moveTo>
                      <a:cubicBezTo>
                        <a:pt x="1" y="2258"/>
                        <a:pt x="0" y="2270"/>
                        <a:pt x="0" y="2282"/>
                      </a:cubicBezTo>
                      <a:lnTo>
                        <a:pt x="1" y="2247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13"/>
                <p:cNvSpPr/>
                <p:nvPr/>
              </p:nvSpPr>
              <p:spPr>
                <a:xfrm>
                  <a:off x="2722510" y="4170141"/>
                  <a:ext cx="1270239" cy="315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6822" extrusionOk="0">
                      <a:moveTo>
                        <a:pt x="5022" y="1"/>
                      </a:moveTo>
                      <a:lnTo>
                        <a:pt x="4959" y="3265"/>
                      </a:lnTo>
                      <a:lnTo>
                        <a:pt x="4959" y="3286"/>
                      </a:lnTo>
                      <a:cubicBezTo>
                        <a:pt x="4959" y="3704"/>
                        <a:pt x="4583" y="4018"/>
                        <a:pt x="4185" y="4018"/>
                      </a:cubicBezTo>
                      <a:lnTo>
                        <a:pt x="774" y="3934"/>
                      </a:lnTo>
                      <a:cubicBezTo>
                        <a:pt x="565" y="3934"/>
                        <a:pt x="377" y="4018"/>
                        <a:pt x="251" y="4144"/>
                      </a:cubicBezTo>
                      <a:cubicBezTo>
                        <a:pt x="105" y="4290"/>
                        <a:pt x="0" y="4457"/>
                        <a:pt x="0" y="4667"/>
                      </a:cubicBezTo>
                      <a:cubicBezTo>
                        <a:pt x="0" y="5085"/>
                        <a:pt x="314" y="5441"/>
                        <a:pt x="733" y="5441"/>
                      </a:cubicBezTo>
                      <a:lnTo>
                        <a:pt x="4917" y="5545"/>
                      </a:lnTo>
                      <a:lnTo>
                        <a:pt x="6570" y="5566"/>
                      </a:lnTo>
                      <a:lnTo>
                        <a:pt x="23016" y="5964"/>
                      </a:lnTo>
                      <a:lnTo>
                        <a:pt x="26573" y="6027"/>
                      </a:lnTo>
                      <a:cubicBezTo>
                        <a:pt x="26782" y="6027"/>
                        <a:pt x="26971" y="6131"/>
                        <a:pt x="27096" y="6278"/>
                      </a:cubicBezTo>
                      <a:cubicBezTo>
                        <a:pt x="27243" y="6403"/>
                        <a:pt x="27306" y="6613"/>
                        <a:pt x="27306" y="6822"/>
                      </a:cubicBezTo>
                      <a:lnTo>
                        <a:pt x="27389" y="3662"/>
                      </a:lnTo>
                      <a:lnTo>
                        <a:pt x="27431" y="1277"/>
                      </a:lnTo>
                      <a:lnTo>
                        <a:pt x="27431" y="1277"/>
                      </a:lnTo>
                      <a:cubicBezTo>
                        <a:pt x="27410" y="1444"/>
                        <a:pt x="27368" y="1591"/>
                        <a:pt x="27264" y="1716"/>
                      </a:cubicBezTo>
                      <a:cubicBezTo>
                        <a:pt x="27368" y="1591"/>
                        <a:pt x="27410" y="1424"/>
                        <a:pt x="27410" y="1277"/>
                      </a:cubicBezTo>
                      <a:cubicBezTo>
                        <a:pt x="27410" y="859"/>
                        <a:pt x="27096" y="524"/>
                        <a:pt x="26678" y="482"/>
                      </a:cubicBezTo>
                      <a:lnTo>
                        <a:pt x="23121" y="419"/>
                      </a:lnTo>
                      <a:lnTo>
                        <a:pt x="6654" y="22"/>
                      </a:lnTo>
                      <a:lnTo>
                        <a:pt x="5022" y="1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13"/>
                <p:cNvSpPr/>
                <p:nvPr/>
              </p:nvSpPr>
              <p:spPr>
                <a:xfrm>
                  <a:off x="2720566" y="3545207"/>
                  <a:ext cx="319782" cy="882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6" h="19063" extrusionOk="0">
                      <a:moveTo>
                        <a:pt x="5336" y="1"/>
                      </a:moveTo>
                      <a:lnTo>
                        <a:pt x="5231" y="4458"/>
                      </a:lnTo>
                      <a:lnTo>
                        <a:pt x="5231" y="4500"/>
                      </a:lnTo>
                      <a:lnTo>
                        <a:pt x="5169" y="6738"/>
                      </a:lnTo>
                      <a:lnTo>
                        <a:pt x="5064" y="11216"/>
                      </a:lnTo>
                      <a:lnTo>
                        <a:pt x="5064" y="11237"/>
                      </a:lnTo>
                      <a:lnTo>
                        <a:pt x="5022" y="13497"/>
                      </a:lnTo>
                      <a:lnTo>
                        <a:pt x="4938" y="16761"/>
                      </a:lnTo>
                      <a:lnTo>
                        <a:pt x="4938" y="16782"/>
                      </a:lnTo>
                      <a:cubicBezTo>
                        <a:pt x="4938" y="17200"/>
                        <a:pt x="4604" y="17514"/>
                        <a:pt x="4185" y="17514"/>
                      </a:cubicBezTo>
                      <a:lnTo>
                        <a:pt x="754" y="17451"/>
                      </a:lnTo>
                      <a:cubicBezTo>
                        <a:pt x="544" y="17451"/>
                        <a:pt x="356" y="17514"/>
                        <a:pt x="231" y="17661"/>
                      </a:cubicBezTo>
                      <a:cubicBezTo>
                        <a:pt x="105" y="17786"/>
                        <a:pt x="0" y="17974"/>
                        <a:pt x="0" y="18184"/>
                      </a:cubicBezTo>
                      <a:cubicBezTo>
                        <a:pt x="0" y="18560"/>
                        <a:pt x="314" y="18937"/>
                        <a:pt x="733" y="18937"/>
                      </a:cubicBezTo>
                      <a:lnTo>
                        <a:pt x="4917" y="19041"/>
                      </a:lnTo>
                      <a:lnTo>
                        <a:pt x="6570" y="19062"/>
                      </a:lnTo>
                      <a:lnTo>
                        <a:pt x="6612" y="13518"/>
                      </a:lnTo>
                      <a:lnTo>
                        <a:pt x="6675" y="11425"/>
                      </a:lnTo>
                      <a:lnTo>
                        <a:pt x="6780" y="6759"/>
                      </a:lnTo>
                      <a:lnTo>
                        <a:pt x="6905" y="22"/>
                      </a:lnTo>
                      <a:lnTo>
                        <a:pt x="5336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13"/>
                <p:cNvSpPr/>
                <p:nvPr/>
              </p:nvSpPr>
              <p:spPr>
                <a:xfrm>
                  <a:off x="1959031" y="3694449"/>
                  <a:ext cx="1007689" cy="37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2" h="7994" extrusionOk="0">
                      <a:moveTo>
                        <a:pt x="147" y="0"/>
                      </a:moveTo>
                      <a:lnTo>
                        <a:pt x="42" y="4457"/>
                      </a:lnTo>
                      <a:lnTo>
                        <a:pt x="1" y="6738"/>
                      </a:lnTo>
                      <a:lnTo>
                        <a:pt x="1277" y="6759"/>
                      </a:lnTo>
                      <a:lnTo>
                        <a:pt x="16174" y="7135"/>
                      </a:lnTo>
                      <a:lnTo>
                        <a:pt x="20757" y="7240"/>
                      </a:lnTo>
                      <a:cubicBezTo>
                        <a:pt x="21196" y="7240"/>
                        <a:pt x="21573" y="7595"/>
                        <a:pt x="21573" y="7993"/>
                      </a:cubicBezTo>
                      <a:lnTo>
                        <a:pt x="21698" y="3515"/>
                      </a:lnTo>
                      <a:lnTo>
                        <a:pt x="21761" y="1277"/>
                      </a:lnTo>
                      <a:lnTo>
                        <a:pt x="21761" y="1256"/>
                      </a:lnTo>
                      <a:cubicBezTo>
                        <a:pt x="21761" y="795"/>
                        <a:pt x="21384" y="461"/>
                        <a:pt x="20945" y="461"/>
                      </a:cubicBezTo>
                      <a:lnTo>
                        <a:pt x="16844" y="377"/>
                      </a:lnTo>
                      <a:lnTo>
                        <a:pt x="1402" y="2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13"/>
                <p:cNvSpPr/>
                <p:nvPr/>
              </p:nvSpPr>
              <p:spPr>
                <a:xfrm>
                  <a:off x="1753622" y="4007379"/>
                  <a:ext cx="1206292" cy="31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1" h="6780" extrusionOk="0">
                      <a:moveTo>
                        <a:pt x="4478" y="1"/>
                      </a:moveTo>
                      <a:lnTo>
                        <a:pt x="4395" y="3286"/>
                      </a:lnTo>
                      <a:cubicBezTo>
                        <a:pt x="4374" y="3704"/>
                        <a:pt x="4039" y="4018"/>
                        <a:pt x="3621" y="4018"/>
                      </a:cubicBezTo>
                      <a:lnTo>
                        <a:pt x="817" y="3934"/>
                      </a:lnTo>
                      <a:cubicBezTo>
                        <a:pt x="608" y="3934"/>
                        <a:pt x="398" y="4018"/>
                        <a:pt x="273" y="4143"/>
                      </a:cubicBezTo>
                      <a:cubicBezTo>
                        <a:pt x="147" y="4269"/>
                        <a:pt x="43" y="4457"/>
                        <a:pt x="43" y="4666"/>
                      </a:cubicBezTo>
                      <a:cubicBezTo>
                        <a:pt x="1" y="5085"/>
                        <a:pt x="356" y="5441"/>
                        <a:pt x="775" y="5441"/>
                      </a:cubicBezTo>
                      <a:lnTo>
                        <a:pt x="4332" y="5524"/>
                      </a:lnTo>
                      <a:lnTo>
                        <a:pt x="5608" y="5545"/>
                      </a:lnTo>
                      <a:lnTo>
                        <a:pt x="20987" y="5922"/>
                      </a:lnTo>
                      <a:lnTo>
                        <a:pt x="25151" y="6027"/>
                      </a:lnTo>
                      <a:cubicBezTo>
                        <a:pt x="25569" y="6027"/>
                        <a:pt x="25883" y="6361"/>
                        <a:pt x="25883" y="6780"/>
                      </a:cubicBezTo>
                      <a:lnTo>
                        <a:pt x="26009" y="3537"/>
                      </a:lnTo>
                      <a:lnTo>
                        <a:pt x="26051" y="1298"/>
                      </a:lnTo>
                      <a:lnTo>
                        <a:pt x="26051" y="1256"/>
                      </a:lnTo>
                      <a:cubicBezTo>
                        <a:pt x="26051" y="879"/>
                        <a:pt x="25737" y="503"/>
                        <a:pt x="25318" y="503"/>
                      </a:cubicBezTo>
                      <a:lnTo>
                        <a:pt x="21175" y="398"/>
                      </a:lnTo>
                      <a:lnTo>
                        <a:pt x="5755" y="42"/>
                      </a:lnTo>
                      <a:lnTo>
                        <a:pt x="4478" y="1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13"/>
                <p:cNvSpPr/>
                <p:nvPr/>
              </p:nvSpPr>
              <p:spPr>
                <a:xfrm>
                  <a:off x="13521" y="3191575"/>
                  <a:ext cx="1963008" cy="3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3" h="8517" extrusionOk="0">
                      <a:moveTo>
                        <a:pt x="168" y="1"/>
                      </a:moveTo>
                      <a:lnTo>
                        <a:pt x="1" y="6738"/>
                      </a:lnTo>
                      <a:lnTo>
                        <a:pt x="37935" y="7659"/>
                      </a:lnTo>
                      <a:lnTo>
                        <a:pt x="41492" y="7743"/>
                      </a:lnTo>
                      <a:cubicBezTo>
                        <a:pt x="41898" y="7743"/>
                        <a:pt x="42224" y="8076"/>
                        <a:pt x="42226" y="8477"/>
                      </a:cubicBezTo>
                      <a:lnTo>
                        <a:pt x="42226" y="8477"/>
                      </a:lnTo>
                      <a:lnTo>
                        <a:pt x="42329" y="4039"/>
                      </a:lnTo>
                      <a:lnTo>
                        <a:pt x="42371" y="1779"/>
                      </a:lnTo>
                      <a:cubicBezTo>
                        <a:pt x="42392" y="1361"/>
                        <a:pt x="42057" y="984"/>
                        <a:pt x="41639" y="984"/>
                      </a:cubicBezTo>
                      <a:lnTo>
                        <a:pt x="168" y="1"/>
                      </a:lnTo>
                      <a:close/>
                      <a:moveTo>
                        <a:pt x="42226" y="8477"/>
                      </a:moveTo>
                      <a:lnTo>
                        <a:pt x="42225" y="8517"/>
                      </a:lnTo>
                      <a:cubicBezTo>
                        <a:pt x="42225" y="8503"/>
                        <a:pt x="42226" y="8490"/>
                        <a:pt x="42226" y="84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13"/>
                <p:cNvSpPr/>
                <p:nvPr/>
              </p:nvSpPr>
              <p:spPr>
                <a:xfrm>
                  <a:off x="1752649" y="4114946"/>
                  <a:ext cx="202538" cy="10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2281" extrusionOk="0">
                      <a:moveTo>
                        <a:pt x="64" y="0"/>
                      </a:moveTo>
                      <a:lnTo>
                        <a:pt x="2" y="2246"/>
                      </a:lnTo>
                      <a:lnTo>
                        <a:pt x="2" y="2246"/>
                      </a:lnTo>
                      <a:cubicBezTo>
                        <a:pt x="12" y="2053"/>
                        <a:pt x="112" y="1896"/>
                        <a:pt x="231" y="1758"/>
                      </a:cubicBezTo>
                      <a:cubicBezTo>
                        <a:pt x="398" y="1632"/>
                        <a:pt x="587" y="1548"/>
                        <a:pt x="775" y="1548"/>
                      </a:cubicBezTo>
                      <a:lnTo>
                        <a:pt x="3579" y="1632"/>
                      </a:lnTo>
                      <a:cubicBezTo>
                        <a:pt x="3591" y="1633"/>
                        <a:pt x="3604" y="1633"/>
                        <a:pt x="3616" y="1633"/>
                      </a:cubicBezTo>
                      <a:cubicBezTo>
                        <a:pt x="4019" y="1633"/>
                        <a:pt x="4374" y="1306"/>
                        <a:pt x="4374" y="900"/>
                      </a:cubicBezTo>
                      <a:cubicBezTo>
                        <a:pt x="4374" y="691"/>
                        <a:pt x="4290" y="481"/>
                        <a:pt x="4165" y="356"/>
                      </a:cubicBezTo>
                      <a:cubicBezTo>
                        <a:pt x="4039" y="188"/>
                        <a:pt x="3851" y="126"/>
                        <a:pt x="3621" y="84"/>
                      </a:cubicBezTo>
                      <a:lnTo>
                        <a:pt x="64" y="0"/>
                      </a:lnTo>
                      <a:close/>
                      <a:moveTo>
                        <a:pt x="2" y="2246"/>
                      </a:moveTo>
                      <a:cubicBezTo>
                        <a:pt x="1" y="2258"/>
                        <a:pt x="1" y="2269"/>
                        <a:pt x="1" y="2281"/>
                      </a:cubicBezTo>
                      <a:lnTo>
                        <a:pt x="2" y="2246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13"/>
                <p:cNvSpPr/>
                <p:nvPr/>
              </p:nvSpPr>
              <p:spPr>
                <a:xfrm>
                  <a:off x="0" y="3817482"/>
                  <a:ext cx="1961017" cy="33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0" h="7324" extrusionOk="0">
                      <a:moveTo>
                        <a:pt x="147" y="1"/>
                      </a:moveTo>
                      <a:lnTo>
                        <a:pt x="0" y="5545"/>
                      </a:lnTo>
                      <a:lnTo>
                        <a:pt x="37935" y="6466"/>
                      </a:lnTo>
                      <a:lnTo>
                        <a:pt x="41492" y="6550"/>
                      </a:lnTo>
                      <a:cubicBezTo>
                        <a:pt x="41701" y="6550"/>
                        <a:pt x="41889" y="6654"/>
                        <a:pt x="42015" y="6780"/>
                      </a:cubicBezTo>
                      <a:cubicBezTo>
                        <a:pt x="42140" y="6905"/>
                        <a:pt x="42224" y="7115"/>
                        <a:pt x="42224" y="7324"/>
                      </a:cubicBezTo>
                      <a:lnTo>
                        <a:pt x="42308" y="4060"/>
                      </a:lnTo>
                      <a:lnTo>
                        <a:pt x="42349" y="1779"/>
                      </a:lnTo>
                      <a:cubicBezTo>
                        <a:pt x="42349" y="1361"/>
                        <a:pt x="42036" y="1026"/>
                        <a:pt x="41617" y="1005"/>
                      </a:cubicBezTo>
                      <a:lnTo>
                        <a:pt x="38060" y="921"/>
                      </a:lnTo>
                      <a:lnTo>
                        <a:pt x="1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13"/>
                <p:cNvSpPr/>
                <p:nvPr/>
              </p:nvSpPr>
              <p:spPr>
                <a:xfrm>
                  <a:off x="6761" y="3503579"/>
                  <a:ext cx="1961989" cy="39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1" h="8538" extrusionOk="0">
                      <a:moveTo>
                        <a:pt x="147" y="0"/>
                      </a:moveTo>
                      <a:lnTo>
                        <a:pt x="1" y="6759"/>
                      </a:lnTo>
                      <a:lnTo>
                        <a:pt x="37914" y="7679"/>
                      </a:lnTo>
                      <a:lnTo>
                        <a:pt x="41471" y="7742"/>
                      </a:lnTo>
                      <a:cubicBezTo>
                        <a:pt x="41876" y="7742"/>
                        <a:pt x="42203" y="8095"/>
                        <a:pt x="42204" y="8497"/>
                      </a:cubicBezTo>
                      <a:lnTo>
                        <a:pt x="42204" y="8497"/>
                      </a:lnTo>
                      <a:lnTo>
                        <a:pt x="42308" y="4059"/>
                      </a:lnTo>
                      <a:lnTo>
                        <a:pt x="42371" y="1779"/>
                      </a:lnTo>
                      <a:cubicBezTo>
                        <a:pt x="42371" y="1360"/>
                        <a:pt x="42057" y="1026"/>
                        <a:pt x="41638" y="1005"/>
                      </a:cubicBezTo>
                      <a:lnTo>
                        <a:pt x="38081" y="921"/>
                      </a:lnTo>
                      <a:lnTo>
                        <a:pt x="147" y="0"/>
                      </a:lnTo>
                      <a:close/>
                      <a:moveTo>
                        <a:pt x="42204" y="8497"/>
                      </a:moveTo>
                      <a:lnTo>
                        <a:pt x="42203" y="8537"/>
                      </a:lnTo>
                      <a:cubicBezTo>
                        <a:pt x="42204" y="8524"/>
                        <a:pt x="42204" y="8511"/>
                        <a:pt x="42204" y="849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13"/>
                <p:cNvSpPr/>
                <p:nvPr/>
              </p:nvSpPr>
              <p:spPr>
                <a:xfrm>
                  <a:off x="1966764" y="3379574"/>
                  <a:ext cx="1006717" cy="37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1" h="7993" extrusionOk="0">
                      <a:moveTo>
                        <a:pt x="168" y="0"/>
                      </a:moveTo>
                      <a:lnTo>
                        <a:pt x="64" y="4457"/>
                      </a:lnTo>
                      <a:lnTo>
                        <a:pt x="1" y="6737"/>
                      </a:lnTo>
                      <a:lnTo>
                        <a:pt x="1256" y="6758"/>
                      </a:lnTo>
                      <a:lnTo>
                        <a:pt x="16321" y="7135"/>
                      </a:lnTo>
                      <a:lnTo>
                        <a:pt x="20799" y="7240"/>
                      </a:lnTo>
                      <a:cubicBezTo>
                        <a:pt x="21238" y="7240"/>
                        <a:pt x="21594" y="7595"/>
                        <a:pt x="21594" y="7993"/>
                      </a:cubicBezTo>
                      <a:lnTo>
                        <a:pt x="21678" y="3515"/>
                      </a:lnTo>
                      <a:lnTo>
                        <a:pt x="21741" y="1297"/>
                      </a:lnTo>
                      <a:lnTo>
                        <a:pt x="21741" y="1235"/>
                      </a:lnTo>
                      <a:cubicBezTo>
                        <a:pt x="21741" y="816"/>
                        <a:pt x="21427" y="481"/>
                        <a:pt x="21008" y="481"/>
                      </a:cubicBezTo>
                      <a:lnTo>
                        <a:pt x="1403" y="21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1752649" y="3381472"/>
                  <a:ext cx="279080" cy="88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" h="19042" extrusionOk="0">
                      <a:moveTo>
                        <a:pt x="4792" y="1"/>
                      </a:moveTo>
                      <a:lnTo>
                        <a:pt x="4688" y="4479"/>
                      </a:lnTo>
                      <a:lnTo>
                        <a:pt x="4625" y="6759"/>
                      </a:lnTo>
                      <a:lnTo>
                        <a:pt x="4520" y="11216"/>
                      </a:lnTo>
                      <a:lnTo>
                        <a:pt x="4478" y="13497"/>
                      </a:lnTo>
                      <a:lnTo>
                        <a:pt x="4395" y="16761"/>
                      </a:lnTo>
                      <a:cubicBezTo>
                        <a:pt x="4374" y="17179"/>
                        <a:pt x="4039" y="17493"/>
                        <a:pt x="3621" y="17493"/>
                      </a:cubicBezTo>
                      <a:lnTo>
                        <a:pt x="817" y="17430"/>
                      </a:lnTo>
                      <a:cubicBezTo>
                        <a:pt x="608" y="17430"/>
                        <a:pt x="398" y="17493"/>
                        <a:pt x="273" y="17639"/>
                      </a:cubicBezTo>
                      <a:cubicBezTo>
                        <a:pt x="126" y="17765"/>
                        <a:pt x="22" y="17953"/>
                        <a:pt x="22" y="18163"/>
                      </a:cubicBezTo>
                      <a:cubicBezTo>
                        <a:pt x="1" y="18581"/>
                        <a:pt x="336" y="18937"/>
                        <a:pt x="754" y="18937"/>
                      </a:cubicBezTo>
                      <a:lnTo>
                        <a:pt x="4311" y="19020"/>
                      </a:lnTo>
                      <a:lnTo>
                        <a:pt x="5608" y="19041"/>
                      </a:lnTo>
                      <a:lnTo>
                        <a:pt x="5755" y="13518"/>
                      </a:lnTo>
                      <a:lnTo>
                        <a:pt x="5880" y="6780"/>
                      </a:lnTo>
                      <a:lnTo>
                        <a:pt x="6027" y="22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7" name="Google Shape;317;p13"/>
              <p:cNvSpPr/>
              <p:nvPr/>
            </p:nvSpPr>
            <p:spPr>
              <a:xfrm rot="-155879">
                <a:off x="6118397" y="170401"/>
                <a:ext cx="1363401" cy="954079"/>
              </a:xfrm>
              <a:prstGeom prst="rect">
                <a:avLst/>
              </a:prstGeom>
              <a:gradFill>
                <a:gsLst>
                  <a:gs pos="0">
                    <a:srgbClr val="013670"/>
                  </a:gs>
                  <a:gs pos="52999">
                    <a:srgbClr val="013670"/>
                  </a:gs>
                  <a:gs pos="81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13"/>
            <p:cNvSpPr/>
            <p:nvPr/>
          </p:nvSpPr>
          <p:spPr>
            <a:xfrm rot="-259547" flipH="1">
              <a:off x="8012935" y="136136"/>
              <a:ext cx="596600" cy="875215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3"/>
          <p:cNvGrpSpPr/>
          <p:nvPr/>
        </p:nvGrpSpPr>
        <p:grpSpPr>
          <a:xfrm flipH="1">
            <a:off x="-6772" y="285226"/>
            <a:ext cx="2935877" cy="1113782"/>
            <a:chOff x="5379025" y="1"/>
            <a:chExt cx="3262810" cy="1237810"/>
          </a:xfrm>
        </p:grpSpPr>
        <p:grpSp>
          <p:nvGrpSpPr>
            <p:cNvPr id="320" name="Google Shape;320;p13"/>
            <p:cNvGrpSpPr/>
            <p:nvPr/>
          </p:nvGrpSpPr>
          <p:grpSpPr>
            <a:xfrm>
              <a:off x="5379025" y="1"/>
              <a:ext cx="2980819" cy="1237810"/>
              <a:chOff x="6097498" y="33663"/>
              <a:chExt cx="3248495" cy="1348965"/>
            </a:xfrm>
          </p:grpSpPr>
          <p:grpSp>
            <p:nvGrpSpPr>
              <p:cNvPr id="321" name="Google Shape;321;p13"/>
              <p:cNvGrpSpPr/>
              <p:nvPr/>
            </p:nvGrpSpPr>
            <p:grpSpPr>
              <a:xfrm rot="-309611">
                <a:off x="6387889" y="162486"/>
                <a:ext cx="2914562" cy="1091318"/>
                <a:chOff x="0" y="3191575"/>
                <a:chExt cx="4008216" cy="1294459"/>
              </a:xfrm>
            </p:grpSpPr>
            <p:sp>
              <p:nvSpPr>
                <p:cNvPr id="322" name="Google Shape;322;p13"/>
                <p:cNvSpPr/>
                <p:nvPr/>
              </p:nvSpPr>
              <p:spPr>
                <a:xfrm>
                  <a:off x="2963760" y="3544281"/>
                  <a:ext cx="1044456" cy="37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6" h="8014" extrusionOk="0">
                      <a:moveTo>
                        <a:pt x="168" y="0"/>
                      </a:moveTo>
                      <a:lnTo>
                        <a:pt x="63" y="4457"/>
                      </a:lnTo>
                      <a:lnTo>
                        <a:pt x="63" y="4499"/>
                      </a:lnTo>
                      <a:lnTo>
                        <a:pt x="0" y="6737"/>
                      </a:lnTo>
                      <a:lnTo>
                        <a:pt x="1590" y="6758"/>
                      </a:lnTo>
                      <a:lnTo>
                        <a:pt x="18099" y="7156"/>
                      </a:lnTo>
                      <a:lnTo>
                        <a:pt x="21656" y="7240"/>
                      </a:lnTo>
                      <a:cubicBezTo>
                        <a:pt x="22062" y="7240"/>
                        <a:pt x="22389" y="7574"/>
                        <a:pt x="22389" y="7975"/>
                      </a:cubicBezTo>
                      <a:lnTo>
                        <a:pt x="22389" y="7975"/>
                      </a:lnTo>
                      <a:lnTo>
                        <a:pt x="22493" y="3662"/>
                      </a:lnTo>
                      <a:lnTo>
                        <a:pt x="22556" y="1276"/>
                      </a:lnTo>
                      <a:cubicBezTo>
                        <a:pt x="22556" y="858"/>
                        <a:pt x="22221" y="523"/>
                        <a:pt x="21824" y="481"/>
                      </a:cubicBezTo>
                      <a:lnTo>
                        <a:pt x="1737" y="21"/>
                      </a:lnTo>
                      <a:lnTo>
                        <a:pt x="168" y="0"/>
                      </a:lnTo>
                      <a:close/>
                      <a:moveTo>
                        <a:pt x="22389" y="7975"/>
                      </a:moveTo>
                      <a:lnTo>
                        <a:pt x="22388" y="8014"/>
                      </a:lnTo>
                      <a:cubicBezTo>
                        <a:pt x="22389" y="8001"/>
                        <a:pt x="22389" y="7988"/>
                        <a:pt x="22389" y="7975"/>
                      </a:cubicBez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13"/>
                <p:cNvSpPr/>
                <p:nvPr/>
              </p:nvSpPr>
              <p:spPr>
                <a:xfrm>
                  <a:off x="3797947" y="3987051"/>
                  <a:ext cx="46" cy="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13"/>
                <p:cNvSpPr/>
                <p:nvPr/>
              </p:nvSpPr>
              <p:spPr>
                <a:xfrm>
                  <a:off x="2955009" y="3856239"/>
                  <a:ext cx="1044502" cy="37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7" h="8036" extrusionOk="0">
                      <a:moveTo>
                        <a:pt x="168" y="0"/>
                      </a:moveTo>
                      <a:lnTo>
                        <a:pt x="64" y="4478"/>
                      </a:lnTo>
                      <a:lnTo>
                        <a:pt x="64" y="4499"/>
                      </a:lnTo>
                      <a:lnTo>
                        <a:pt x="1" y="6759"/>
                      </a:lnTo>
                      <a:lnTo>
                        <a:pt x="1633" y="6780"/>
                      </a:lnTo>
                      <a:lnTo>
                        <a:pt x="18100" y="7177"/>
                      </a:lnTo>
                      <a:lnTo>
                        <a:pt x="21657" y="7240"/>
                      </a:lnTo>
                      <a:cubicBezTo>
                        <a:pt x="22041" y="7240"/>
                        <a:pt x="22372" y="7557"/>
                        <a:pt x="22392" y="7933"/>
                      </a:cubicBezTo>
                      <a:lnTo>
                        <a:pt x="22392" y="7933"/>
                      </a:lnTo>
                      <a:lnTo>
                        <a:pt x="22494" y="3662"/>
                      </a:lnTo>
                      <a:lnTo>
                        <a:pt x="22557" y="1277"/>
                      </a:lnTo>
                      <a:cubicBezTo>
                        <a:pt x="22557" y="858"/>
                        <a:pt x="22243" y="524"/>
                        <a:pt x="21824" y="503"/>
                      </a:cubicBezTo>
                      <a:lnTo>
                        <a:pt x="18267" y="419"/>
                      </a:lnTo>
                      <a:lnTo>
                        <a:pt x="1759" y="21"/>
                      </a:lnTo>
                      <a:lnTo>
                        <a:pt x="168" y="0"/>
                      </a:lnTo>
                      <a:close/>
                      <a:moveTo>
                        <a:pt x="22392" y="7933"/>
                      </a:moveTo>
                      <a:lnTo>
                        <a:pt x="22389" y="8035"/>
                      </a:lnTo>
                      <a:cubicBezTo>
                        <a:pt x="22393" y="8001"/>
                        <a:pt x="22393" y="7967"/>
                        <a:pt x="22392" y="7933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2722510" y="4281552"/>
                  <a:ext cx="229673" cy="10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0" h="2282" extrusionOk="0">
                      <a:moveTo>
                        <a:pt x="63" y="1"/>
                      </a:moveTo>
                      <a:lnTo>
                        <a:pt x="1" y="2247"/>
                      </a:lnTo>
                      <a:lnTo>
                        <a:pt x="1" y="2247"/>
                      </a:lnTo>
                      <a:cubicBezTo>
                        <a:pt x="12" y="2052"/>
                        <a:pt x="113" y="1877"/>
                        <a:pt x="251" y="1759"/>
                      </a:cubicBezTo>
                      <a:cubicBezTo>
                        <a:pt x="377" y="1612"/>
                        <a:pt x="565" y="1549"/>
                        <a:pt x="774" y="1549"/>
                      </a:cubicBezTo>
                      <a:lnTo>
                        <a:pt x="4185" y="1612"/>
                      </a:lnTo>
                      <a:cubicBezTo>
                        <a:pt x="4583" y="1612"/>
                        <a:pt x="4959" y="1298"/>
                        <a:pt x="4959" y="859"/>
                      </a:cubicBezTo>
                      <a:cubicBezTo>
                        <a:pt x="4959" y="440"/>
                        <a:pt x="4645" y="106"/>
                        <a:pt x="4227" y="106"/>
                      </a:cubicBezTo>
                      <a:lnTo>
                        <a:pt x="63" y="1"/>
                      </a:lnTo>
                      <a:close/>
                      <a:moveTo>
                        <a:pt x="1" y="2247"/>
                      </a:moveTo>
                      <a:cubicBezTo>
                        <a:pt x="1" y="2258"/>
                        <a:pt x="0" y="2270"/>
                        <a:pt x="0" y="2282"/>
                      </a:cubicBezTo>
                      <a:lnTo>
                        <a:pt x="1" y="2247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2722510" y="4170141"/>
                  <a:ext cx="1270239" cy="315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6822" extrusionOk="0">
                      <a:moveTo>
                        <a:pt x="5022" y="1"/>
                      </a:moveTo>
                      <a:lnTo>
                        <a:pt x="4959" y="3265"/>
                      </a:lnTo>
                      <a:lnTo>
                        <a:pt x="4959" y="3286"/>
                      </a:lnTo>
                      <a:cubicBezTo>
                        <a:pt x="4959" y="3704"/>
                        <a:pt x="4583" y="4018"/>
                        <a:pt x="4185" y="4018"/>
                      </a:cubicBezTo>
                      <a:lnTo>
                        <a:pt x="774" y="3934"/>
                      </a:lnTo>
                      <a:cubicBezTo>
                        <a:pt x="565" y="3934"/>
                        <a:pt x="377" y="4018"/>
                        <a:pt x="251" y="4144"/>
                      </a:cubicBezTo>
                      <a:cubicBezTo>
                        <a:pt x="105" y="4290"/>
                        <a:pt x="0" y="4457"/>
                        <a:pt x="0" y="4667"/>
                      </a:cubicBezTo>
                      <a:cubicBezTo>
                        <a:pt x="0" y="5085"/>
                        <a:pt x="314" y="5441"/>
                        <a:pt x="733" y="5441"/>
                      </a:cubicBezTo>
                      <a:lnTo>
                        <a:pt x="4917" y="5545"/>
                      </a:lnTo>
                      <a:lnTo>
                        <a:pt x="6570" y="5566"/>
                      </a:lnTo>
                      <a:lnTo>
                        <a:pt x="23016" y="5964"/>
                      </a:lnTo>
                      <a:lnTo>
                        <a:pt x="26573" y="6027"/>
                      </a:lnTo>
                      <a:cubicBezTo>
                        <a:pt x="26782" y="6027"/>
                        <a:pt x="26971" y="6131"/>
                        <a:pt x="27096" y="6278"/>
                      </a:cubicBezTo>
                      <a:cubicBezTo>
                        <a:pt x="27243" y="6403"/>
                        <a:pt x="27306" y="6613"/>
                        <a:pt x="27306" y="6822"/>
                      </a:cubicBezTo>
                      <a:lnTo>
                        <a:pt x="27389" y="3662"/>
                      </a:lnTo>
                      <a:lnTo>
                        <a:pt x="27431" y="1277"/>
                      </a:lnTo>
                      <a:lnTo>
                        <a:pt x="27431" y="1277"/>
                      </a:lnTo>
                      <a:cubicBezTo>
                        <a:pt x="27410" y="1444"/>
                        <a:pt x="27368" y="1591"/>
                        <a:pt x="27264" y="1716"/>
                      </a:cubicBezTo>
                      <a:cubicBezTo>
                        <a:pt x="27368" y="1591"/>
                        <a:pt x="27410" y="1424"/>
                        <a:pt x="27410" y="1277"/>
                      </a:cubicBezTo>
                      <a:cubicBezTo>
                        <a:pt x="27410" y="859"/>
                        <a:pt x="27096" y="524"/>
                        <a:pt x="26678" y="482"/>
                      </a:cubicBezTo>
                      <a:lnTo>
                        <a:pt x="23121" y="419"/>
                      </a:lnTo>
                      <a:lnTo>
                        <a:pt x="6654" y="22"/>
                      </a:lnTo>
                      <a:lnTo>
                        <a:pt x="5022" y="1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13"/>
                <p:cNvSpPr/>
                <p:nvPr/>
              </p:nvSpPr>
              <p:spPr>
                <a:xfrm>
                  <a:off x="2720566" y="3545207"/>
                  <a:ext cx="319782" cy="882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6" h="19063" extrusionOk="0">
                      <a:moveTo>
                        <a:pt x="5336" y="1"/>
                      </a:moveTo>
                      <a:lnTo>
                        <a:pt x="5231" y="4458"/>
                      </a:lnTo>
                      <a:lnTo>
                        <a:pt x="5231" y="4500"/>
                      </a:lnTo>
                      <a:lnTo>
                        <a:pt x="5169" y="6738"/>
                      </a:lnTo>
                      <a:lnTo>
                        <a:pt x="5064" y="11216"/>
                      </a:lnTo>
                      <a:lnTo>
                        <a:pt x="5064" y="11237"/>
                      </a:lnTo>
                      <a:lnTo>
                        <a:pt x="5022" y="13497"/>
                      </a:lnTo>
                      <a:lnTo>
                        <a:pt x="4938" y="16761"/>
                      </a:lnTo>
                      <a:lnTo>
                        <a:pt x="4938" y="16782"/>
                      </a:lnTo>
                      <a:cubicBezTo>
                        <a:pt x="4938" y="17200"/>
                        <a:pt x="4604" y="17514"/>
                        <a:pt x="4185" y="17514"/>
                      </a:cubicBezTo>
                      <a:lnTo>
                        <a:pt x="754" y="17451"/>
                      </a:lnTo>
                      <a:cubicBezTo>
                        <a:pt x="544" y="17451"/>
                        <a:pt x="356" y="17514"/>
                        <a:pt x="231" y="17661"/>
                      </a:cubicBezTo>
                      <a:cubicBezTo>
                        <a:pt x="105" y="17786"/>
                        <a:pt x="0" y="17974"/>
                        <a:pt x="0" y="18184"/>
                      </a:cubicBezTo>
                      <a:cubicBezTo>
                        <a:pt x="0" y="18560"/>
                        <a:pt x="314" y="18937"/>
                        <a:pt x="733" y="18937"/>
                      </a:cubicBezTo>
                      <a:lnTo>
                        <a:pt x="4917" y="19041"/>
                      </a:lnTo>
                      <a:lnTo>
                        <a:pt x="6570" y="19062"/>
                      </a:lnTo>
                      <a:lnTo>
                        <a:pt x="6612" y="13518"/>
                      </a:lnTo>
                      <a:lnTo>
                        <a:pt x="6675" y="11425"/>
                      </a:lnTo>
                      <a:lnTo>
                        <a:pt x="6780" y="6759"/>
                      </a:lnTo>
                      <a:lnTo>
                        <a:pt x="6905" y="22"/>
                      </a:lnTo>
                      <a:lnTo>
                        <a:pt x="5336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1959031" y="3694449"/>
                  <a:ext cx="1007689" cy="37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2" h="7994" extrusionOk="0">
                      <a:moveTo>
                        <a:pt x="147" y="0"/>
                      </a:moveTo>
                      <a:lnTo>
                        <a:pt x="42" y="4457"/>
                      </a:lnTo>
                      <a:lnTo>
                        <a:pt x="1" y="6738"/>
                      </a:lnTo>
                      <a:lnTo>
                        <a:pt x="1277" y="6759"/>
                      </a:lnTo>
                      <a:lnTo>
                        <a:pt x="16174" y="7135"/>
                      </a:lnTo>
                      <a:lnTo>
                        <a:pt x="20757" y="7240"/>
                      </a:lnTo>
                      <a:cubicBezTo>
                        <a:pt x="21196" y="7240"/>
                        <a:pt x="21573" y="7595"/>
                        <a:pt x="21573" y="7993"/>
                      </a:cubicBezTo>
                      <a:lnTo>
                        <a:pt x="21698" y="3515"/>
                      </a:lnTo>
                      <a:lnTo>
                        <a:pt x="21761" y="1277"/>
                      </a:lnTo>
                      <a:lnTo>
                        <a:pt x="21761" y="1256"/>
                      </a:lnTo>
                      <a:cubicBezTo>
                        <a:pt x="21761" y="795"/>
                        <a:pt x="21384" y="461"/>
                        <a:pt x="20945" y="461"/>
                      </a:cubicBezTo>
                      <a:lnTo>
                        <a:pt x="16844" y="377"/>
                      </a:lnTo>
                      <a:lnTo>
                        <a:pt x="1402" y="2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1753622" y="4007379"/>
                  <a:ext cx="1206292" cy="31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1" h="6780" extrusionOk="0">
                      <a:moveTo>
                        <a:pt x="4478" y="1"/>
                      </a:moveTo>
                      <a:lnTo>
                        <a:pt x="4395" y="3286"/>
                      </a:lnTo>
                      <a:cubicBezTo>
                        <a:pt x="4374" y="3704"/>
                        <a:pt x="4039" y="4018"/>
                        <a:pt x="3621" y="4018"/>
                      </a:cubicBezTo>
                      <a:lnTo>
                        <a:pt x="817" y="3934"/>
                      </a:lnTo>
                      <a:cubicBezTo>
                        <a:pt x="608" y="3934"/>
                        <a:pt x="398" y="4018"/>
                        <a:pt x="273" y="4143"/>
                      </a:cubicBezTo>
                      <a:cubicBezTo>
                        <a:pt x="147" y="4269"/>
                        <a:pt x="43" y="4457"/>
                        <a:pt x="43" y="4666"/>
                      </a:cubicBezTo>
                      <a:cubicBezTo>
                        <a:pt x="1" y="5085"/>
                        <a:pt x="356" y="5441"/>
                        <a:pt x="775" y="5441"/>
                      </a:cubicBezTo>
                      <a:lnTo>
                        <a:pt x="4332" y="5524"/>
                      </a:lnTo>
                      <a:lnTo>
                        <a:pt x="5608" y="5545"/>
                      </a:lnTo>
                      <a:lnTo>
                        <a:pt x="20987" y="5922"/>
                      </a:lnTo>
                      <a:lnTo>
                        <a:pt x="25151" y="6027"/>
                      </a:lnTo>
                      <a:cubicBezTo>
                        <a:pt x="25569" y="6027"/>
                        <a:pt x="25883" y="6361"/>
                        <a:pt x="25883" y="6780"/>
                      </a:cubicBezTo>
                      <a:lnTo>
                        <a:pt x="26009" y="3537"/>
                      </a:lnTo>
                      <a:lnTo>
                        <a:pt x="26051" y="1298"/>
                      </a:lnTo>
                      <a:lnTo>
                        <a:pt x="26051" y="1256"/>
                      </a:lnTo>
                      <a:cubicBezTo>
                        <a:pt x="26051" y="879"/>
                        <a:pt x="25737" y="503"/>
                        <a:pt x="25318" y="503"/>
                      </a:cubicBezTo>
                      <a:lnTo>
                        <a:pt x="21175" y="398"/>
                      </a:lnTo>
                      <a:lnTo>
                        <a:pt x="5755" y="42"/>
                      </a:lnTo>
                      <a:lnTo>
                        <a:pt x="4478" y="1"/>
                      </a:lnTo>
                      <a:close/>
                    </a:path>
                  </a:pathLst>
                </a:custGeom>
                <a:solidFill>
                  <a:srgbClr val="017F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13521" y="3191575"/>
                  <a:ext cx="1963008" cy="39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3" h="8517" extrusionOk="0">
                      <a:moveTo>
                        <a:pt x="168" y="1"/>
                      </a:moveTo>
                      <a:lnTo>
                        <a:pt x="1" y="6738"/>
                      </a:lnTo>
                      <a:lnTo>
                        <a:pt x="37935" y="7659"/>
                      </a:lnTo>
                      <a:lnTo>
                        <a:pt x="41492" y="7743"/>
                      </a:lnTo>
                      <a:cubicBezTo>
                        <a:pt x="41898" y="7743"/>
                        <a:pt x="42224" y="8076"/>
                        <a:pt x="42226" y="8477"/>
                      </a:cubicBezTo>
                      <a:lnTo>
                        <a:pt x="42226" y="8477"/>
                      </a:lnTo>
                      <a:lnTo>
                        <a:pt x="42329" y="4039"/>
                      </a:lnTo>
                      <a:lnTo>
                        <a:pt x="42371" y="1779"/>
                      </a:lnTo>
                      <a:cubicBezTo>
                        <a:pt x="42392" y="1361"/>
                        <a:pt x="42057" y="984"/>
                        <a:pt x="41639" y="984"/>
                      </a:cubicBezTo>
                      <a:lnTo>
                        <a:pt x="168" y="1"/>
                      </a:lnTo>
                      <a:close/>
                      <a:moveTo>
                        <a:pt x="42226" y="8477"/>
                      </a:moveTo>
                      <a:lnTo>
                        <a:pt x="42225" y="8517"/>
                      </a:lnTo>
                      <a:cubicBezTo>
                        <a:pt x="42225" y="8503"/>
                        <a:pt x="42226" y="8490"/>
                        <a:pt x="42226" y="84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752649" y="4114946"/>
                  <a:ext cx="202538" cy="10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2281" extrusionOk="0">
                      <a:moveTo>
                        <a:pt x="64" y="0"/>
                      </a:moveTo>
                      <a:lnTo>
                        <a:pt x="2" y="2246"/>
                      </a:lnTo>
                      <a:lnTo>
                        <a:pt x="2" y="2246"/>
                      </a:lnTo>
                      <a:cubicBezTo>
                        <a:pt x="12" y="2053"/>
                        <a:pt x="112" y="1896"/>
                        <a:pt x="231" y="1758"/>
                      </a:cubicBezTo>
                      <a:cubicBezTo>
                        <a:pt x="398" y="1632"/>
                        <a:pt x="587" y="1548"/>
                        <a:pt x="775" y="1548"/>
                      </a:cubicBezTo>
                      <a:lnTo>
                        <a:pt x="3579" y="1632"/>
                      </a:lnTo>
                      <a:cubicBezTo>
                        <a:pt x="3591" y="1633"/>
                        <a:pt x="3604" y="1633"/>
                        <a:pt x="3616" y="1633"/>
                      </a:cubicBezTo>
                      <a:cubicBezTo>
                        <a:pt x="4019" y="1633"/>
                        <a:pt x="4374" y="1306"/>
                        <a:pt x="4374" y="900"/>
                      </a:cubicBezTo>
                      <a:cubicBezTo>
                        <a:pt x="4374" y="691"/>
                        <a:pt x="4290" y="481"/>
                        <a:pt x="4165" y="356"/>
                      </a:cubicBezTo>
                      <a:cubicBezTo>
                        <a:pt x="4039" y="188"/>
                        <a:pt x="3851" y="126"/>
                        <a:pt x="3621" y="84"/>
                      </a:cubicBezTo>
                      <a:lnTo>
                        <a:pt x="64" y="0"/>
                      </a:lnTo>
                      <a:close/>
                      <a:moveTo>
                        <a:pt x="2" y="2246"/>
                      </a:moveTo>
                      <a:cubicBezTo>
                        <a:pt x="1" y="2258"/>
                        <a:pt x="1" y="2269"/>
                        <a:pt x="1" y="2281"/>
                      </a:cubicBezTo>
                      <a:lnTo>
                        <a:pt x="2" y="2246"/>
                      </a:lnTo>
                      <a:close/>
                    </a:path>
                  </a:pathLst>
                </a:custGeom>
                <a:solidFill>
                  <a:srgbClr val="163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0" y="3817482"/>
                  <a:ext cx="1961017" cy="33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0" h="7324" extrusionOk="0">
                      <a:moveTo>
                        <a:pt x="147" y="1"/>
                      </a:moveTo>
                      <a:lnTo>
                        <a:pt x="0" y="5545"/>
                      </a:lnTo>
                      <a:lnTo>
                        <a:pt x="37935" y="6466"/>
                      </a:lnTo>
                      <a:lnTo>
                        <a:pt x="41492" y="6550"/>
                      </a:lnTo>
                      <a:cubicBezTo>
                        <a:pt x="41701" y="6550"/>
                        <a:pt x="41889" y="6654"/>
                        <a:pt x="42015" y="6780"/>
                      </a:cubicBezTo>
                      <a:cubicBezTo>
                        <a:pt x="42140" y="6905"/>
                        <a:pt x="42224" y="7115"/>
                        <a:pt x="42224" y="7324"/>
                      </a:cubicBezTo>
                      <a:lnTo>
                        <a:pt x="42308" y="4060"/>
                      </a:lnTo>
                      <a:lnTo>
                        <a:pt x="42349" y="1779"/>
                      </a:lnTo>
                      <a:cubicBezTo>
                        <a:pt x="42349" y="1361"/>
                        <a:pt x="42036" y="1026"/>
                        <a:pt x="41617" y="1005"/>
                      </a:cubicBezTo>
                      <a:lnTo>
                        <a:pt x="38060" y="921"/>
                      </a:lnTo>
                      <a:lnTo>
                        <a:pt x="1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13"/>
                <p:cNvSpPr/>
                <p:nvPr/>
              </p:nvSpPr>
              <p:spPr>
                <a:xfrm>
                  <a:off x="6761" y="3503579"/>
                  <a:ext cx="1961989" cy="39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1" h="8538" extrusionOk="0">
                      <a:moveTo>
                        <a:pt x="147" y="0"/>
                      </a:moveTo>
                      <a:lnTo>
                        <a:pt x="1" y="6759"/>
                      </a:lnTo>
                      <a:lnTo>
                        <a:pt x="37914" y="7679"/>
                      </a:lnTo>
                      <a:lnTo>
                        <a:pt x="41471" y="7742"/>
                      </a:lnTo>
                      <a:cubicBezTo>
                        <a:pt x="41876" y="7742"/>
                        <a:pt x="42203" y="8095"/>
                        <a:pt x="42204" y="8497"/>
                      </a:cubicBezTo>
                      <a:lnTo>
                        <a:pt x="42204" y="8497"/>
                      </a:lnTo>
                      <a:lnTo>
                        <a:pt x="42308" y="4059"/>
                      </a:lnTo>
                      <a:lnTo>
                        <a:pt x="42371" y="1779"/>
                      </a:lnTo>
                      <a:cubicBezTo>
                        <a:pt x="42371" y="1360"/>
                        <a:pt x="42057" y="1026"/>
                        <a:pt x="41638" y="1005"/>
                      </a:cubicBezTo>
                      <a:lnTo>
                        <a:pt x="38081" y="921"/>
                      </a:lnTo>
                      <a:lnTo>
                        <a:pt x="147" y="0"/>
                      </a:lnTo>
                      <a:close/>
                      <a:moveTo>
                        <a:pt x="42204" y="8497"/>
                      </a:moveTo>
                      <a:lnTo>
                        <a:pt x="42203" y="8537"/>
                      </a:lnTo>
                      <a:cubicBezTo>
                        <a:pt x="42204" y="8524"/>
                        <a:pt x="42204" y="8511"/>
                        <a:pt x="42204" y="849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3"/>
                <p:cNvSpPr/>
                <p:nvPr/>
              </p:nvSpPr>
              <p:spPr>
                <a:xfrm>
                  <a:off x="1966764" y="3379574"/>
                  <a:ext cx="1006717" cy="37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1" h="7993" extrusionOk="0">
                      <a:moveTo>
                        <a:pt x="168" y="0"/>
                      </a:moveTo>
                      <a:lnTo>
                        <a:pt x="64" y="4457"/>
                      </a:lnTo>
                      <a:lnTo>
                        <a:pt x="1" y="6737"/>
                      </a:lnTo>
                      <a:lnTo>
                        <a:pt x="1256" y="6758"/>
                      </a:lnTo>
                      <a:lnTo>
                        <a:pt x="16321" y="7135"/>
                      </a:lnTo>
                      <a:lnTo>
                        <a:pt x="20799" y="7240"/>
                      </a:lnTo>
                      <a:cubicBezTo>
                        <a:pt x="21238" y="7240"/>
                        <a:pt x="21594" y="7595"/>
                        <a:pt x="21594" y="7993"/>
                      </a:cubicBezTo>
                      <a:lnTo>
                        <a:pt x="21678" y="3515"/>
                      </a:lnTo>
                      <a:lnTo>
                        <a:pt x="21741" y="1297"/>
                      </a:lnTo>
                      <a:lnTo>
                        <a:pt x="21741" y="1235"/>
                      </a:lnTo>
                      <a:cubicBezTo>
                        <a:pt x="21741" y="816"/>
                        <a:pt x="21427" y="481"/>
                        <a:pt x="21008" y="481"/>
                      </a:cubicBezTo>
                      <a:lnTo>
                        <a:pt x="1403" y="21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A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13"/>
                <p:cNvSpPr/>
                <p:nvPr/>
              </p:nvSpPr>
              <p:spPr>
                <a:xfrm>
                  <a:off x="1752649" y="3381472"/>
                  <a:ext cx="279080" cy="88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" h="19042" extrusionOk="0">
                      <a:moveTo>
                        <a:pt x="4792" y="1"/>
                      </a:moveTo>
                      <a:lnTo>
                        <a:pt x="4688" y="4479"/>
                      </a:lnTo>
                      <a:lnTo>
                        <a:pt x="4625" y="6759"/>
                      </a:lnTo>
                      <a:lnTo>
                        <a:pt x="4520" y="11216"/>
                      </a:lnTo>
                      <a:lnTo>
                        <a:pt x="4478" y="13497"/>
                      </a:lnTo>
                      <a:lnTo>
                        <a:pt x="4395" y="16761"/>
                      </a:lnTo>
                      <a:cubicBezTo>
                        <a:pt x="4374" y="17179"/>
                        <a:pt x="4039" y="17493"/>
                        <a:pt x="3621" y="17493"/>
                      </a:cubicBezTo>
                      <a:lnTo>
                        <a:pt x="817" y="17430"/>
                      </a:lnTo>
                      <a:cubicBezTo>
                        <a:pt x="608" y="17430"/>
                        <a:pt x="398" y="17493"/>
                        <a:pt x="273" y="17639"/>
                      </a:cubicBezTo>
                      <a:cubicBezTo>
                        <a:pt x="126" y="17765"/>
                        <a:pt x="22" y="17953"/>
                        <a:pt x="22" y="18163"/>
                      </a:cubicBezTo>
                      <a:cubicBezTo>
                        <a:pt x="1" y="18581"/>
                        <a:pt x="336" y="18937"/>
                        <a:pt x="754" y="18937"/>
                      </a:cubicBezTo>
                      <a:lnTo>
                        <a:pt x="4311" y="19020"/>
                      </a:lnTo>
                      <a:lnTo>
                        <a:pt x="5608" y="19041"/>
                      </a:lnTo>
                      <a:lnTo>
                        <a:pt x="5755" y="13518"/>
                      </a:lnTo>
                      <a:lnTo>
                        <a:pt x="5880" y="6780"/>
                      </a:lnTo>
                      <a:lnTo>
                        <a:pt x="6027" y="22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595959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6" name="Google Shape;336;p13"/>
              <p:cNvSpPr/>
              <p:nvPr/>
            </p:nvSpPr>
            <p:spPr>
              <a:xfrm rot="-155879">
                <a:off x="6118397" y="170401"/>
                <a:ext cx="1363401" cy="954079"/>
              </a:xfrm>
              <a:prstGeom prst="rect">
                <a:avLst/>
              </a:prstGeom>
              <a:gradFill>
                <a:gsLst>
                  <a:gs pos="0">
                    <a:srgbClr val="013670"/>
                  </a:gs>
                  <a:gs pos="52999">
                    <a:srgbClr val="013670"/>
                  </a:gs>
                  <a:gs pos="81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7" name="Google Shape;337;p13"/>
            <p:cNvSpPr/>
            <p:nvPr/>
          </p:nvSpPr>
          <p:spPr>
            <a:xfrm rot="-259547" flipH="1">
              <a:off x="8012935" y="136136"/>
              <a:ext cx="596600" cy="875215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720000" y="20475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 hasCustomPrompt="1"/>
          </p:nvPr>
        </p:nvSpPr>
        <p:spPr>
          <a:xfrm>
            <a:off x="796200" y="1454400"/>
            <a:ext cx="699000" cy="5934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720000" y="2405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/>
          </p:nvPr>
        </p:nvSpPr>
        <p:spPr>
          <a:xfrm>
            <a:off x="3403800" y="20475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3480000" y="1454400"/>
            <a:ext cx="714900" cy="5934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3403800" y="2405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6087600" y="20475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7" hasCustomPrompt="1"/>
          </p:nvPr>
        </p:nvSpPr>
        <p:spPr>
          <a:xfrm>
            <a:off x="6163800" y="1454400"/>
            <a:ext cx="699000" cy="5934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6087600" y="2405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/>
          </p:nvPr>
        </p:nvSpPr>
        <p:spPr>
          <a:xfrm>
            <a:off x="720000" y="3760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 hasCustomPrompt="1"/>
          </p:nvPr>
        </p:nvSpPr>
        <p:spPr>
          <a:xfrm>
            <a:off x="796200" y="3167600"/>
            <a:ext cx="699000" cy="5934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3403800" y="3760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16" hasCustomPrompt="1"/>
          </p:nvPr>
        </p:nvSpPr>
        <p:spPr>
          <a:xfrm>
            <a:off x="3480000" y="3167600"/>
            <a:ext cx="714900" cy="5934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18"/>
          </p:nvPr>
        </p:nvSpPr>
        <p:spPr>
          <a:xfrm>
            <a:off x="6087600" y="3760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>
            <a:off x="6163800" y="3167600"/>
            <a:ext cx="699000" cy="5934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/>
          </p:nvPr>
        </p:nvSpPr>
        <p:spPr>
          <a:xfrm>
            <a:off x="2143700" y="539500"/>
            <a:ext cx="4856700" cy="572700"/>
          </a:xfrm>
          <a:prstGeom prst="rect">
            <a:avLst/>
          </a:prstGeom>
          <a:effectLst>
            <a:outerShdw dist="3810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41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-681675" y="2960247"/>
            <a:ext cx="3180288" cy="3060118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rgbClr val="0050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-70550" y="3595500"/>
            <a:ext cx="3243111" cy="1891199"/>
          </a:xfrm>
          <a:custGeom>
            <a:avLst/>
            <a:gdLst/>
            <a:ahLst/>
            <a:cxnLst/>
            <a:rect l="l" t="t" r="r" b="b"/>
            <a:pathLst>
              <a:path w="120182" h="81447" extrusionOk="0">
                <a:moveTo>
                  <a:pt x="1448" y="1"/>
                </a:moveTo>
                <a:cubicBezTo>
                  <a:pt x="1125" y="1"/>
                  <a:pt x="814" y="60"/>
                  <a:pt x="566" y="246"/>
                </a:cubicBezTo>
                <a:cubicBezTo>
                  <a:pt x="88" y="637"/>
                  <a:pt x="22" y="1311"/>
                  <a:pt x="22" y="1942"/>
                </a:cubicBezTo>
                <a:cubicBezTo>
                  <a:pt x="1" y="4573"/>
                  <a:pt x="22" y="7225"/>
                  <a:pt x="44" y="9857"/>
                </a:cubicBezTo>
                <a:cubicBezTo>
                  <a:pt x="327" y="32666"/>
                  <a:pt x="631" y="55433"/>
                  <a:pt x="892" y="78242"/>
                </a:cubicBezTo>
                <a:cubicBezTo>
                  <a:pt x="933" y="80966"/>
                  <a:pt x="3209" y="81447"/>
                  <a:pt x="5690" y="81447"/>
                </a:cubicBezTo>
                <a:cubicBezTo>
                  <a:pt x="7041" y="81447"/>
                  <a:pt x="8453" y="81304"/>
                  <a:pt x="9597" y="81304"/>
                </a:cubicBezTo>
                <a:cubicBezTo>
                  <a:pt x="9706" y="81304"/>
                  <a:pt x="9812" y="81306"/>
                  <a:pt x="9916" y="81308"/>
                </a:cubicBezTo>
                <a:cubicBezTo>
                  <a:pt x="11207" y="81337"/>
                  <a:pt x="12499" y="81351"/>
                  <a:pt x="13790" y="81351"/>
                </a:cubicBezTo>
                <a:cubicBezTo>
                  <a:pt x="17391" y="81351"/>
                  <a:pt x="20992" y="81245"/>
                  <a:pt x="24593" y="81069"/>
                </a:cubicBezTo>
                <a:cubicBezTo>
                  <a:pt x="34574" y="80569"/>
                  <a:pt x="44511" y="79678"/>
                  <a:pt x="54535" y="79438"/>
                </a:cubicBezTo>
                <a:cubicBezTo>
                  <a:pt x="56534" y="79392"/>
                  <a:pt x="58533" y="79373"/>
                  <a:pt x="60534" y="79373"/>
                </a:cubicBezTo>
                <a:cubicBezTo>
                  <a:pt x="70074" y="79373"/>
                  <a:pt x="79637" y="79806"/>
                  <a:pt x="89165" y="79806"/>
                </a:cubicBezTo>
                <a:cubicBezTo>
                  <a:pt x="97426" y="79806"/>
                  <a:pt x="105661" y="79481"/>
                  <a:pt x="113832" y="78264"/>
                </a:cubicBezTo>
                <a:cubicBezTo>
                  <a:pt x="114898" y="78112"/>
                  <a:pt x="116093" y="77851"/>
                  <a:pt x="116724" y="76960"/>
                </a:cubicBezTo>
                <a:cubicBezTo>
                  <a:pt x="117181" y="76307"/>
                  <a:pt x="117202" y="75503"/>
                  <a:pt x="117224" y="74698"/>
                </a:cubicBezTo>
                <a:cubicBezTo>
                  <a:pt x="117529" y="65305"/>
                  <a:pt x="120181" y="54367"/>
                  <a:pt x="112484" y="47192"/>
                </a:cubicBezTo>
                <a:cubicBezTo>
                  <a:pt x="108374" y="43386"/>
                  <a:pt x="102829" y="41473"/>
                  <a:pt x="97306" y="40560"/>
                </a:cubicBezTo>
                <a:cubicBezTo>
                  <a:pt x="94175" y="40059"/>
                  <a:pt x="90979" y="39842"/>
                  <a:pt x="87956" y="38863"/>
                </a:cubicBezTo>
                <a:cubicBezTo>
                  <a:pt x="84108" y="37602"/>
                  <a:pt x="80802" y="35167"/>
                  <a:pt x="77845" y="32471"/>
                </a:cubicBezTo>
                <a:cubicBezTo>
                  <a:pt x="76454" y="31209"/>
                  <a:pt x="75214" y="29557"/>
                  <a:pt x="73605" y="28578"/>
                </a:cubicBezTo>
                <a:cubicBezTo>
                  <a:pt x="72235" y="27774"/>
                  <a:pt x="71191" y="27709"/>
                  <a:pt x="69974" y="26404"/>
                </a:cubicBezTo>
                <a:cubicBezTo>
                  <a:pt x="65886" y="22077"/>
                  <a:pt x="60080" y="19511"/>
                  <a:pt x="54144" y="19424"/>
                </a:cubicBezTo>
                <a:cubicBezTo>
                  <a:pt x="53977" y="19420"/>
                  <a:pt x="53809" y="19418"/>
                  <a:pt x="53642" y="19418"/>
                </a:cubicBezTo>
                <a:cubicBezTo>
                  <a:pt x="51310" y="19418"/>
                  <a:pt x="48978" y="19782"/>
                  <a:pt x="46646" y="19782"/>
                </a:cubicBezTo>
                <a:cubicBezTo>
                  <a:pt x="46427" y="19782"/>
                  <a:pt x="46208" y="19779"/>
                  <a:pt x="45990" y="19772"/>
                </a:cubicBezTo>
                <a:cubicBezTo>
                  <a:pt x="43011" y="19685"/>
                  <a:pt x="41380" y="18576"/>
                  <a:pt x="38988" y="16902"/>
                </a:cubicBezTo>
                <a:cubicBezTo>
                  <a:pt x="34357" y="13684"/>
                  <a:pt x="30290" y="9726"/>
                  <a:pt x="25398" y="6856"/>
                </a:cubicBezTo>
                <a:cubicBezTo>
                  <a:pt x="21049" y="4333"/>
                  <a:pt x="16265" y="2811"/>
                  <a:pt x="11329" y="1702"/>
                </a:cubicBezTo>
                <a:cubicBezTo>
                  <a:pt x="8329" y="1028"/>
                  <a:pt x="5219" y="506"/>
                  <a:pt x="2175" y="72"/>
                </a:cubicBezTo>
                <a:cubicBezTo>
                  <a:pt x="1941" y="34"/>
                  <a:pt x="1692" y="1"/>
                  <a:pt x="1448" y="1"/>
                </a:cubicBezTo>
                <a:close/>
              </a:path>
            </a:pathLst>
          </a:custGeom>
          <a:solidFill>
            <a:srgbClr val="999999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780100" y="3083775"/>
            <a:ext cx="826625" cy="1757325"/>
          </a:xfrm>
          <a:custGeom>
            <a:avLst/>
            <a:gdLst/>
            <a:ahLst/>
            <a:cxnLst/>
            <a:rect l="l" t="t" r="r" b="b"/>
            <a:pathLst>
              <a:path w="33065" h="70293" extrusionOk="0">
                <a:moveTo>
                  <a:pt x="18070" y="22118"/>
                </a:moveTo>
                <a:cubicBezTo>
                  <a:pt x="18108" y="22118"/>
                  <a:pt x="18151" y="22128"/>
                  <a:pt x="18201" y="22150"/>
                </a:cubicBezTo>
                <a:cubicBezTo>
                  <a:pt x="18266" y="22171"/>
                  <a:pt x="18353" y="22258"/>
                  <a:pt x="18440" y="22324"/>
                </a:cubicBezTo>
                <a:cubicBezTo>
                  <a:pt x="19397" y="23367"/>
                  <a:pt x="20179" y="24542"/>
                  <a:pt x="21071" y="25651"/>
                </a:cubicBezTo>
                <a:cubicBezTo>
                  <a:pt x="21158" y="25759"/>
                  <a:pt x="21267" y="25868"/>
                  <a:pt x="21288" y="25998"/>
                </a:cubicBezTo>
                <a:cubicBezTo>
                  <a:pt x="21310" y="26064"/>
                  <a:pt x="21310" y="26172"/>
                  <a:pt x="21267" y="26216"/>
                </a:cubicBezTo>
                <a:cubicBezTo>
                  <a:pt x="21180" y="26390"/>
                  <a:pt x="20984" y="26520"/>
                  <a:pt x="20853" y="26629"/>
                </a:cubicBezTo>
                <a:cubicBezTo>
                  <a:pt x="20766" y="26716"/>
                  <a:pt x="20701" y="26759"/>
                  <a:pt x="20614" y="26846"/>
                </a:cubicBezTo>
                <a:cubicBezTo>
                  <a:pt x="20528" y="26928"/>
                  <a:pt x="20445" y="26960"/>
                  <a:pt x="20366" y="26960"/>
                </a:cubicBezTo>
                <a:cubicBezTo>
                  <a:pt x="20128" y="26960"/>
                  <a:pt x="19924" y="26662"/>
                  <a:pt x="19745" y="26499"/>
                </a:cubicBezTo>
                <a:cubicBezTo>
                  <a:pt x="19418" y="26194"/>
                  <a:pt x="19092" y="25868"/>
                  <a:pt x="18788" y="25520"/>
                </a:cubicBezTo>
                <a:cubicBezTo>
                  <a:pt x="18201" y="24824"/>
                  <a:pt x="17592" y="24150"/>
                  <a:pt x="17135" y="23389"/>
                </a:cubicBezTo>
                <a:cubicBezTo>
                  <a:pt x="17048" y="23280"/>
                  <a:pt x="17005" y="23106"/>
                  <a:pt x="17026" y="23019"/>
                </a:cubicBezTo>
                <a:cubicBezTo>
                  <a:pt x="17048" y="22932"/>
                  <a:pt x="17135" y="22845"/>
                  <a:pt x="17179" y="22802"/>
                </a:cubicBezTo>
                <a:cubicBezTo>
                  <a:pt x="17396" y="22628"/>
                  <a:pt x="17592" y="22432"/>
                  <a:pt x="17809" y="22280"/>
                </a:cubicBezTo>
                <a:cubicBezTo>
                  <a:pt x="17890" y="22199"/>
                  <a:pt x="17959" y="22118"/>
                  <a:pt x="18070" y="22118"/>
                </a:cubicBezTo>
                <a:close/>
                <a:moveTo>
                  <a:pt x="29943" y="34718"/>
                </a:moveTo>
                <a:lnTo>
                  <a:pt x="29943" y="34718"/>
                </a:lnTo>
                <a:cubicBezTo>
                  <a:pt x="29769" y="35044"/>
                  <a:pt x="29573" y="35370"/>
                  <a:pt x="29355" y="35740"/>
                </a:cubicBezTo>
                <a:cubicBezTo>
                  <a:pt x="29312" y="35849"/>
                  <a:pt x="29225" y="35957"/>
                  <a:pt x="29182" y="36066"/>
                </a:cubicBezTo>
                <a:cubicBezTo>
                  <a:pt x="29203" y="35979"/>
                  <a:pt x="28312" y="35088"/>
                  <a:pt x="28312" y="35088"/>
                </a:cubicBezTo>
                <a:cubicBezTo>
                  <a:pt x="28855" y="34979"/>
                  <a:pt x="29399" y="34805"/>
                  <a:pt x="29943" y="34718"/>
                </a:cubicBezTo>
                <a:close/>
                <a:moveTo>
                  <a:pt x="11449" y="55692"/>
                </a:moveTo>
                <a:cubicBezTo>
                  <a:pt x="11472" y="55692"/>
                  <a:pt x="11496" y="55694"/>
                  <a:pt x="11525" y="55701"/>
                </a:cubicBezTo>
                <a:cubicBezTo>
                  <a:pt x="11590" y="55701"/>
                  <a:pt x="11634" y="55745"/>
                  <a:pt x="11699" y="55766"/>
                </a:cubicBezTo>
                <a:cubicBezTo>
                  <a:pt x="11721" y="55788"/>
                  <a:pt x="11743" y="55810"/>
                  <a:pt x="11786" y="55810"/>
                </a:cubicBezTo>
                <a:lnTo>
                  <a:pt x="11808" y="55853"/>
                </a:lnTo>
                <a:cubicBezTo>
                  <a:pt x="11895" y="55919"/>
                  <a:pt x="11938" y="56027"/>
                  <a:pt x="11938" y="56114"/>
                </a:cubicBezTo>
                <a:lnTo>
                  <a:pt x="11938" y="56223"/>
                </a:lnTo>
                <a:lnTo>
                  <a:pt x="11938" y="56332"/>
                </a:lnTo>
                <a:cubicBezTo>
                  <a:pt x="11938" y="56353"/>
                  <a:pt x="11938" y="56397"/>
                  <a:pt x="11917" y="56419"/>
                </a:cubicBezTo>
                <a:cubicBezTo>
                  <a:pt x="12460" y="58571"/>
                  <a:pt x="12612" y="60789"/>
                  <a:pt x="12895" y="62986"/>
                </a:cubicBezTo>
                <a:cubicBezTo>
                  <a:pt x="13026" y="64029"/>
                  <a:pt x="13178" y="65051"/>
                  <a:pt x="13439" y="66073"/>
                </a:cubicBezTo>
                <a:cubicBezTo>
                  <a:pt x="13547" y="66552"/>
                  <a:pt x="13700" y="67052"/>
                  <a:pt x="13874" y="67530"/>
                </a:cubicBezTo>
                <a:cubicBezTo>
                  <a:pt x="14004" y="67965"/>
                  <a:pt x="14178" y="68356"/>
                  <a:pt x="14091" y="68726"/>
                </a:cubicBezTo>
                <a:cubicBezTo>
                  <a:pt x="14004" y="69117"/>
                  <a:pt x="13743" y="69291"/>
                  <a:pt x="13352" y="69357"/>
                </a:cubicBezTo>
                <a:cubicBezTo>
                  <a:pt x="13010" y="69399"/>
                  <a:pt x="12640" y="69442"/>
                  <a:pt x="12279" y="69442"/>
                </a:cubicBezTo>
                <a:cubicBezTo>
                  <a:pt x="12089" y="69442"/>
                  <a:pt x="11901" y="69430"/>
                  <a:pt x="11721" y="69400"/>
                </a:cubicBezTo>
                <a:cubicBezTo>
                  <a:pt x="11286" y="69357"/>
                  <a:pt x="11090" y="69052"/>
                  <a:pt x="10938" y="68683"/>
                </a:cubicBezTo>
                <a:cubicBezTo>
                  <a:pt x="10742" y="68226"/>
                  <a:pt x="10590" y="67791"/>
                  <a:pt x="10416" y="67378"/>
                </a:cubicBezTo>
                <a:cubicBezTo>
                  <a:pt x="9220" y="63747"/>
                  <a:pt x="9416" y="59767"/>
                  <a:pt x="10916" y="56288"/>
                </a:cubicBezTo>
                <a:cubicBezTo>
                  <a:pt x="10916" y="56245"/>
                  <a:pt x="10873" y="56245"/>
                  <a:pt x="10873" y="56223"/>
                </a:cubicBezTo>
                <a:cubicBezTo>
                  <a:pt x="10851" y="56136"/>
                  <a:pt x="10873" y="56093"/>
                  <a:pt x="10916" y="56006"/>
                </a:cubicBezTo>
                <a:cubicBezTo>
                  <a:pt x="10916" y="55984"/>
                  <a:pt x="10938" y="55962"/>
                  <a:pt x="10960" y="55919"/>
                </a:cubicBezTo>
                <a:cubicBezTo>
                  <a:pt x="10982" y="55897"/>
                  <a:pt x="10982" y="55875"/>
                  <a:pt x="11003" y="55875"/>
                </a:cubicBezTo>
                <a:cubicBezTo>
                  <a:pt x="11069" y="55853"/>
                  <a:pt x="11090" y="55788"/>
                  <a:pt x="11156" y="55766"/>
                </a:cubicBezTo>
                <a:cubicBezTo>
                  <a:pt x="11199" y="55745"/>
                  <a:pt x="11264" y="55701"/>
                  <a:pt x="11308" y="55701"/>
                </a:cubicBezTo>
                <a:cubicBezTo>
                  <a:pt x="11366" y="55701"/>
                  <a:pt x="11404" y="55692"/>
                  <a:pt x="11449" y="55692"/>
                </a:cubicBezTo>
                <a:close/>
                <a:moveTo>
                  <a:pt x="9145" y="0"/>
                </a:moveTo>
                <a:cubicBezTo>
                  <a:pt x="8305" y="0"/>
                  <a:pt x="7466" y="175"/>
                  <a:pt x="6698" y="471"/>
                </a:cubicBezTo>
                <a:cubicBezTo>
                  <a:pt x="5654" y="884"/>
                  <a:pt x="4610" y="1514"/>
                  <a:pt x="4023" y="2515"/>
                </a:cubicBezTo>
                <a:cubicBezTo>
                  <a:pt x="3415" y="3667"/>
                  <a:pt x="3371" y="5102"/>
                  <a:pt x="3545" y="6385"/>
                </a:cubicBezTo>
                <a:cubicBezTo>
                  <a:pt x="2327" y="7081"/>
                  <a:pt x="1023" y="7929"/>
                  <a:pt x="479" y="9277"/>
                </a:cubicBezTo>
                <a:cubicBezTo>
                  <a:pt x="175" y="10016"/>
                  <a:pt x="1" y="11017"/>
                  <a:pt x="196" y="11778"/>
                </a:cubicBezTo>
                <a:cubicBezTo>
                  <a:pt x="283" y="12147"/>
                  <a:pt x="501" y="12430"/>
                  <a:pt x="740" y="12713"/>
                </a:cubicBezTo>
                <a:cubicBezTo>
                  <a:pt x="979" y="12974"/>
                  <a:pt x="1284" y="13256"/>
                  <a:pt x="1349" y="13626"/>
                </a:cubicBezTo>
                <a:cubicBezTo>
                  <a:pt x="1349" y="13691"/>
                  <a:pt x="1392" y="13735"/>
                  <a:pt x="1414" y="13756"/>
                </a:cubicBezTo>
                <a:cubicBezTo>
                  <a:pt x="283" y="16366"/>
                  <a:pt x="544" y="19345"/>
                  <a:pt x="1240" y="22063"/>
                </a:cubicBezTo>
                <a:cubicBezTo>
                  <a:pt x="1414" y="22845"/>
                  <a:pt x="1675" y="23628"/>
                  <a:pt x="1892" y="24411"/>
                </a:cubicBezTo>
                <a:cubicBezTo>
                  <a:pt x="2066" y="25042"/>
                  <a:pt x="2219" y="25759"/>
                  <a:pt x="2762" y="26151"/>
                </a:cubicBezTo>
                <a:cubicBezTo>
                  <a:pt x="3023" y="26346"/>
                  <a:pt x="3371" y="26455"/>
                  <a:pt x="3545" y="26759"/>
                </a:cubicBezTo>
                <a:cubicBezTo>
                  <a:pt x="3784" y="27194"/>
                  <a:pt x="3675" y="27760"/>
                  <a:pt x="3523" y="28216"/>
                </a:cubicBezTo>
                <a:cubicBezTo>
                  <a:pt x="3306" y="28760"/>
                  <a:pt x="2936" y="28912"/>
                  <a:pt x="2545" y="29282"/>
                </a:cubicBezTo>
                <a:cubicBezTo>
                  <a:pt x="2132" y="29673"/>
                  <a:pt x="1784" y="30108"/>
                  <a:pt x="1566" y="30608"/>
                </a:cubicBezTo>
                <a:cubicBezTo>
                  <a:pt x="1349" y="31108"/>
                  <a:pt x="1371" y="31543"/>
                  <a:pt x="1371" y="32065"/>
                </a:cubicBezTo>
                <a:cubicBezTo>
                  <a:pt x="1371" y="33109"/>
                  <a:pt x="479" y="33848"/>
                  <a:pt x="523" y="35001"/>
                </a:cubicBezTo>
                <a:cubicBezTo>
                  <a:pt x="588" y="36023"/>
                  <a:pt x="1153" y="37023"/>
                  <a:pt x="2066" y="37523"/>
                </a:cubicBezTo>
                <a:cubicBezTo>
                  <a:pt x="1914" y="38436"/>
                  <a:pt x="2871" y="39089"/>
                  <a:pt x="3567" y="39502"/>
                </a:cubicBezTo>
                <a:cubicBezTo>
                  <a:pt x="3980" y="39741"/>
                  <a:pt x="4458" y="40067"/>
                  <a:pt x="4523" y="40611"/>
                </a:cubicBezTo>
                <a:cubicBezTo>
                  <a:pt x="4567" y="41198"/>
                  <a:pt x="4219" y="41807"/>
                  <a:pt x="4110" y="42350"/>
                </a:cubicBezTo>
                <a:cubicBezTo>
                  <a:pt x="3632" y="44481"/>
                  <a:pt x="3958" y="46743"/>
                  <a:pt x="4980" y="48634"/>
                </a:cubicBezTo>
                <a:cubicBezTo>
                  <a:pt x="4328" y="51135"/>
                  <a:pt x="4328" y="53744"/>
                  <a:pt x="4393" y="56332"/>
                </a:cubicBezTo>
                <a:lnTo>
                  <a:pt x="4545" y="64638"/>
                </a:lnTo>
                <a:cubicBezTo>
                  <a:pt x="4567" y="66030"/>
                  <a:pt x="4523" y="67421"/>
                  <a:pt x="4632" y="68813"/>
                </a:cubicBezTo>
                <a:cubicBezTo>
                  <a:pt x="4719" y="69944"/>
                  <a:pt x="5741" y="70161"/>
                  <a:pt x="6720" y="70226"/>
                </a:cubicBezTo>
                <a:cubicBezTo>
                  <a:pt x="7954" y="70274"/>
                  <a:pt x="9189" y="70293"/>
                  <a:pt x="10422" y="70293"/>
                </a:cubicBezTo>
                <a:cubicBezTo>
                  <a:pt x="11990" y="70293"/>
                  <a:pt x="13555" y="70263"/>
                  <a:pt x="15113" y="70226"/>
                </a:cubicBezTo>
                <a:cubicBezTo>
                  <a:pt x="18114" y="70139"/>
                  <a:pt x="21180" y="70226"/>
                  <a:pt x="24093" y="69531"/>
                </a:cubicBezTo>
                <a:cubicBezTo>
                  <a:pt x="24224" y="69509"/>
                  <a:pt x="24333" y="69357"/>
                  <a:pt x="24289" y="69204"/>
                </a:cubicBezTo>
                <a:cubicBezTo>
                  <a:pt x="23876" y="68204"/>
                  <a:pt x="22810" y="67856"/>
                  <a:pt x="21810" y="67726"/>
                </a:cubicBezTo>
                <a:cubicBezTo>
                  <a:pt x="21158" y="67639"/>
                  <a:pt x="20440" y="67639"/>
                  <a:pt x="19853" y="67334"/>
                </a:cubicBezTo>
                <a:cubicBezTo>
                  <a:pt x="19353" y="67117"/>
                  <a:pt x="18983" y="66769"/>
                  <a:pt x="18657" y="66356"/>
                </a:cubicBezTo>
                <a:cubicBezTo>
                  <a:pt x="18027" y="65508"/>
                  <a:pt x="17722" y="64464"/>
                  <a:pt x="17570" y="63420"/>
                </a:cubicBezTo>
                <a:cubicBezTo>
                  <a:pt x="17353" y="62007"/>
                  <a:pt x="17353" y="60594"/>
                  <a:pt x="17483" y="59159"/>
                </a:cubicBezTo>
                <a:cubicBezTo>
                  <a:pt x="17592" y="57941"/>
                  <a:pt x="17679" y="56658"/>
                  <a:pt x="17157" y="55505"/>
                </a:cubicBezTo>
                <a:cubicBezTo>
                  <a:pt x="17722" y="55484"/>
                  <a:pt x="18331" y="55397"/>
                  <a:pt x="18853" y="55114"/>
                </a:cubicBezTo>
                <a:cubicBezTo>
                  <a:pt x="19505" y="54744"/>
                  <a:pt x="19788" y="54092"/>
                  <a:pt x="19853" y="53396"/>
                </a:cubicBezTo>
                <a:cubicBezTo>
                  <a:pt x="19940" y="52461"/>
                  <a:pt x="19853" y="51526"/>
                  <a:pt x="19766" y="50591"/>
                </a:cubicBezTo>
                <a:cubicBezTo>
                  <a:pt x="19679" y="49635"/>
                  <a:pt x="19549" y="48721"/>
                  <a:pt x="19397" y="47764"/>
                </a:cubicBezTo>
                <a:cubicBezTo>
                  <a:pt x="18744" y="43959"/>
                  <a:pt x="17592" y="40263"/>
                  <a:pt x="16831" y="36479"/>
                </a:cubicBezTo>
                <a:cubicBezTo>
                  <a:pt x="16722" y="35914"/>
                  <a:pt x="16613" y="35370"/>
                  <a:pt x="16505" y="34805"/>
                </a:cubicBezTo>
                <a:cubicBezTo>
                  <a:pt x="16418" y="34305"/>
                  <a:pt x="16244" y="33739"/>
                  <a:pt x="16309" y="33261"/>
                </a:cubicBezTo>
                <a:cubicBezTo>
                  <a:pt x="16396" y="32739"/>
                  <a:pt x="16744" y="32239"/>
                  <a:pt x="16961" y="31782"/>
                </a:cubicBezTo>
                <a:cubicBezTo>
                  <a:pt x="17179" y="31326"/>
                  <a:pt x="17440" y="30891"/>
                  <a:pt x="17657" y="30434"/>
                </a:cubicBezTo>
                <a:lnTo>
                  <a:pt x="18592" y="31326"/>
                </a:lnTo>
                <a:cubicBezTo>
                  <a:pt x="18643" y="31377"/>
                  <a:pt x="18709" y="31399"/>
                  <a:pt x="18776" y="31399"/>
                </a:cubicBezTo>
                <a:cubicBezTo>
                  <a:pt x="18851" y="31399"/>
                  <a:pt x="18926" y="31372"/>
                  <a:pt x="18983" y="31326"/>
                </a:cubicBezTo>
                <a:cubicBezTo>
                  <a:pt x="19494" y="30921"/>
                  <a:pt x="20104" y="30459"/>
                  <a:pt x="20767" y="30459"/>
                </a:cubicBezTo>
                <a:cubicBezTo>
                  <a:pt x="20924" y="30459"/>
                  <a:pt x="21083" y="30485"/>
                  <a:pt x="21245" y="30543"/>
                </a:cubicBezTo>
                <a:cubicBezTo>
                  <a:pt x="21962" y="30804"/>
                  <a:pt x="22484" y="31521"/>
                  <a:pt x="22984" y="32109"/>
                </a:cubicBezTo>
                <a:cubicBezTo>
                  <a:pt x="24093" y="33478"/>
                  <a:pt x="25072" y="34914"/>
                  <a:pt x="25920" y="36436"/>
                </a:cubicBezTo>
                <a:cubicBezTo>
                  <a:pt x="25963" y="36523"/>
                  <a:pt x="26050" y="36566"/>
                  <a:pt x="26159" y="36566"/>
                </a:cubicBezTo>
                <a:lnTo>
                  <a:pt x="28029" y="36501"/>
                </a:lnTo>
                <a:cubicBezTo>
                  <a:pt x="28138" y="36762"/>
                  <a:pt x="28160" y="37066"/>
                  <a:pt x="28116" y="37371"/>
                </a:cubicBezTo>
                <a:cubicBezTo>
                  <a:pt x="28074" y="37582"/>
                  <a:pt x="28223" y="37711"/>
                  <a:pt x="28375" y="37711"/>
                </a:cubicBezTo>
                <a:cubicBezTo>
                  <a:pt x="28457" y="37711"/>
                  <a:pt x="28541" y="37673"/>
                  <a:pt x="28594" y="37588"/>
                </a:cubicBezTo>
                <a:cubicBezTo>
                  <a:pt x="28703" y="37414"/>
                  <a:pt x="28855" y="37240"/>
                  <a:pt x="28964" y="37088"/>
                </a:cubicBezTo>
                <a:cubicBezTo>
                  <a:pt x="30051" y="38480"/>
                  <a:pt x="31247" y="39763"/>
                  <a:pt x="32552" y="40915"/>
                </a:cubicBezTo>
                <a:cubicBezTo>
                  <a:pt x="32610" y="40978"/>
                  <a:pt x="32672" y="41004"/>
                  <a:pt x="32731" y="41004"/>
                </a:cubicBezTo>
                <a:cubicBezTo>
                  <a:pt x="32917" y="41004"/>
                  <a:pt x="33065" y="40743"/>
                  <a:pt x="32900" y="40545"/>
                </a:cubicBezTo>
                <a:cubicBezTo>
                  <a:pt x="31791" y="39175"/>
                  <a:pt x="30704" y="37784"/>
                  <a:pt x="29573" y="36436"/>
                </a:cubicBezTo>
                <a:cubicBezTo>
                  <a:pt x="29964" y="35870"/>
                  <a:pt x="30291" y="35240"/>
                  <a:pt x="30530" y="34587"/>
                </a:cubicBezTo>
                <a:cubicBezTo>
                  <a:pt x="30595" y="34457"/>
                  <a:pt x="30486" y="34283"/>
                  <a:pt x="30334" y="34261"/>
                </a:cubicBezTo>
                <a:cubicBezTo>
                  <a:pt x="30166" y="34213"/>
                  <a:pt x="30001" y="34195"/>
                  <a:pt x="29837" y="34195"/>
                </a:cubicBezTo>
                <a:cubicBezTo>
                  <a:pt x="29555" y="34195"/>
                  <a:pt x="29275" y="34250"/>
                  <a:pt x="28986" y="34305"/>
                </a:cubicBezTo>
                <a:cubicBezTo>
                  <a:pt x="28730" y="34377"/>
                  <a:pt x="28483" y="34439"/>
                  <a:pt x="28248" y="34439"/>
                </a:cubicBezTo>
                <a:cubicBezTo>
                  <a:pt x="27985" y="34439"/>
                  <a:pt x="27737" y="34361"/>
                  <a:pt x="27507" y="34131"/>
                </a:cubicBezTo>
                <a:cubicBezTo>
                  <a:pt x="27116" y="33718"/>
                  <a:pt x="26790" y="33196"/>
                  <a:pt x="26464" y="32717"/>
                </a:cubicBezTo>
                <a:cubicBezTo>
                  <a:pt x="26137" y="32217"/>
                  <a:pt x="25768" y="31761"/>
                  <a:pt x="25442" y="31261"/>
                </a:cubicBezTo>
                <a:lnTo>
                  <a:pt x="23332" y="28173"/>
                </a:lnTo>
                <a:cubicBezTo>
                  <a:pt x="23050" y="27760"/>
                  <a:pt x="22789" y="27303"/>
                  <a:pt x="22354" y="27042"/>
                </a:cubicBezTo>
                <a:cubicBezTo>
                  <a:pt x="22183" y="26947"/>
                  <a:pt x="22013" y="26886"/>
                  <a:pt x="21828" y="26886"/>
                </a:cubicBezTo>
                <a:cubicBezTo>
                  <a:pt x="21801" y="26886"/>
                  <a:pt x="21773" y="26887"/>
                  <a:pt x="21745" y="26890"/>
                </a:cubicBezTo>
                <a:cubicBezTo>
                  <a:pt x="21680" y="26890"/>
                  <a:pt x="21615" y="26933"/>
                  <a:pt x="21528" y="26933"/>
                </a:cubicBezTo>
                <a:cubicBezTo>
                  <a:pt x="21788" y="26542"/>
                  <a:pt x="21832" y="26020"/>
                  <a:pt x="21701" y="25564"/>
                </a:cubicBezTo>
                <a:cubicBezTo>
                  <a:pt x="21462" y="24759"/>
                  <a:pt x="20745" y="24107"/>
                  <a:pt x="20223" y="23454"/>
                </a:cubicBezTo>
                <a:cubicBezTo>
                  <a:pt x="19875" y="23019"/>
                  <a:pt x="19505" y="22585"/>
                  <a:pt x="19114" y="22150"/>
                </a:cubicBezTo>
                <a:cubicBezTo>
                  <a:pt x="18766" y="21715"/>
                  <a:pt x="18440" y="21280"/>
                  <a:pt x="17983" y="20954"/>
                </a:cubicBezTo>
                <a:cubicBezTo>
                  <a:pt x="17918" y="20910"/>
                  <a:pt x="17875" y="20867"/>
                  <a:pt x="17809" y="20867"/>
                </a:cubicBezTo>
                <a:cubicBezTo>
                  <a:pt x="17766" y="20867"/>
                  <a:pt x="17701" y="20889"/>
                  <a:pt x="17679" y="20910"/>
                </a:cubicBezTo>
                <a:cubicBezTo>
                  <a:pt x="17461" y="21019"/>
                  <a:pt x="17244" y="21128"/>
                  <a:pt x="17026" y="21280"/>
                </a:cubicBezTo>
                <a:cubicBezTo>
                  <a:pt x="16921" y="21322"/>
                  <a:pt x="16550" y="21651"/>
                  <a:pt x="16428" y="21651"/>
                </a:cubicBezTo>
                <a:cubicBezTo>
                  <a:pt x="16424" y="21651"/>
                  <a:pt x="16421" y="21650"/>
                  <a:pt x="16418" y="21650"/>
                </a:cubicBezTo>
                <a:cubicBezTo>
                  <a:pt x="16265" y="21628"/>
                  <a:pt x="16048" y="20541"/>
                  <a:pt x="15983" y="20367"/>
                </a:cubicBezTo>
                <a:cubicBezTo>
                  <a:pt x="15831" y="19910"/>
                  <a:pt x="15722" y="19432"/>
                  <a:pt x="15483" y="18997"/>
                </a:cubicBezTo>
                <a:cubicBezTo>
                  <a:pt x="15374" y="18823"/>
                  <a:pt x="15265" y="18692"/>
                  <a:pt x="15069" y="18605"/>
                </a:cubicBezTo>
                <a:cubicBezTo>
                  <a:pt x="14961" y="18551"/>
                  <a:pt x="14847" y="18546"/>
                  <a:pt x="14732" y="18546"/>
                </a:cubicBezTo>
                <a:cubicBezTo>
                  <a:pt x="14704" y="18546"/>
                  <a:pt x="14675" y="18546"/>
                  <a:pt x="14647" y="18546"/>
                </a:cubicBezTo>
                <a:cubicBezTo>
                  <a:pt x="14562" y="18546"/>
                  <a:pt x="14477" y="18543"/>
                  <a:pt x="14395" y="18518"/>
                </a:cubicBezTo>
                <a:cubicBezTo>
                  <a:pt x="13895" y="18366"/>
                  <a:pt x="13808" y="17714"/>
                  <a:pt x="13808" y="17301"/>
                </a:cubicBezTo>
                <a:cubicBezTo>
                  <a:pt x="13787" y="16822"/>
                  <a:pt x="13852" y="16300"/>
                  <a:pt x="13678" y="15844"/>
                </a:cubicBezTo>
                <a:cubicBezTo>
                  <a:pt x="13547" y="15431"/>
                  <a:pt x="13330" y="15083"/>
                  <a:pt x="13112" y="14713"/>
                </a:cubicBezTo>
                <a:cubicBezTo>
                  <a:pt x="12612" y="13996"/>
                  <a:pt x="12047" y="13256"/>
                  <a:pt x="12156" y="12321"/>
                </a:cubicBezTo>
                <a:cubicBezTo>
                  <a:pt x="12221" y="11734"/>
                  <a:pt x="12395" y="11147"/>
                  <a:pt x="12330" y="10582"/>
                </a:cubicBezTo>
                <a:cubicBezTo>
                  <a:pt x="12286" y="10343"/>
                  <a:pt x="11677" y="9103"/>
                  <a:pt x="12264" y="9103"/>
                </a:cubicBezTo>
                <a:cubicBezTo>
                  <a:pt x="12438" y="9103"/>
                  <a:pt x="12591" y="8907"/>
                  <a:pt x="12547" y="8733"/>
                </a:cubicBezTo>
                <a:cubicBezTo>
                  <a:pt x="12482" y="8625"/>
                  <a:pt x="12460" y="8516"/>
                  <a:pt x="12395" y="8407"/>
                </a:cubicBezTo>
                <a:cubicBezTo>
                  <a:pt x="12569" y="8277"/>
                  <a:pt x="12656" y="8059"/>
                  <a:pt x="12699" y="7842"/>
                </a:cubicBezTo>
                <a:cubicBezTo>
                  <a:pt x="12762" y="7635"/>
                  <a:pt x="12764" y="7033"/>
                  <a:pt x="13065" y="7033"/>
                </a:cubicBezTo>
                <a:cubicBezTo>
                  <a:pt x="13080" y="7033"/>
                  <a:pt x="13096" y="7034"/>
                  <a:pt x="13112" y="7037"/>
                </a:cubicBezTo>
                <a:cubicBezTo>
                  <a:pt x="13123" y="7038"/>
                  <a:pt x="13133" y="7038"/>
                  <a:pt x="13142" y="7038"/>
                </a:cubicBezTo>
                <a:cubicBezTo>
                  <a:pt x="13712" y="7038"/>
                  <a:pt x="12785" y="5773"/>
                  <a:pt x="12721" y="5581"/>
                </a:cubicBezTo>
                <a:cubicBezTo>
                  <a:pt x="12715" y="5552"/>
                  <a:pt x="12817" y="5541"/>
                  <a:pt x="12972" y="5541"/>
                </a:cubicBezTo>
                <a:cubicBezTo>
                  <a:pt x="13407" y="5541"/>
                  <a:pt x="14267" y="5624"/>
                  <a:pt x="14395" y="5624"/>
                </a:cubicBezTo>
                <a:cubicBezTo>
                  <a:pt x="15069" y="5537"/>
                  <a:pt x="13700" y="3167"/>
                  <a:pt x="13569" y="2906"/>
                </a:cubicBezTo>
                <a:cubicBezTo>
                  <a:pt x="12808" y="1536"/>
                  <a:pt x="11938" y="514"/>
                  <a:pt x="10329" y="123"/>
                </a:cubicBezTo>
                <a:cubicBezTo>
                  <a:pt x="9939" y="39"/>
                  <a:pt x="9542" y="0"/>
                  <a:pt x="91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0" y="4814425"/>
            <a:ext cx="3640162" cy="938688"/>
          </a:xfrm>
          <a:custGeom>
            <a:avLst/>
            <a:gdLst/>
            <a:ahLst/>
            <a:cxnLst/>
            <a:rect l="l" t="t" r="r" b="b"/>
            <a:pathLst>
              <a:path w="135903" h="21419" extrusionOk="0">
                <a:moveTo>
                  <a:pt x="45055" y="0"/>
                </a:moveTo>
                <a:cubicBezTo>
                  <a:pt x="45055" y="0"/>
                  <a:pt x="16845" y="1901"/>
                  <a:pt x="5074" y="1901"/>
                </a:cubicBezTo>
                <a:cubicBezTo>
                  <a:pt x="2110" y="1901"/>
                  <a:pt x="189" y="1781"/>
                  <a:pt x="22" y="1479"/>
                </a:cubicBezTo>
                <a:lnTo>
                  <a:pt x="1" y="1479"/>
                </a:lnTo>
                <a:lnTo>
                  <a:pt x="1" y="21418"/>
                </a:lnTo>
                <a:lnTo>
                  <a:pt x="135903" y="21418"/>
                </a:lnTo>
                <a:lnTo>
                  <a:pt x="135903" y="7567"/>
                </a:lnTo>
                <a:lnTo>
                  <a:pt x="106069" y="935"/>
                </a:lnTo>
                <a:lnTo>
                  <a:pt x="61798" y="609"/>
                </a:lnTo>
                <a:lnTo>
                  <a:pt x="450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2" name="Google Shape;362;p14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363" name="Google Shape;363;p14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4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14"/>
          <p:cNvGrpSpPr/>
          <p:nvPr/>
        </p:nvGrpSpPr>
        <p:grpSpPr>
          <a:xfrm>
            <a:off x="3846849" y="-1175925"/>
            <a:ext cx="3846601" cy="2108351"/>
            <a:chOff x="2780049" y="-1175925"/>
            <a:chExt cx="3846601" cy="2108351"/>
          </a:xfrm>
        </p:grpSpPr>
        <p:sp>
          <p:nvSpPr>
            <p:cNvPr id="366" name="Google Shape;366;p14"/>
            <p:cNvSpPr/>
            <p:nvPr/>
          </p:nvSpPr>
          <p:spPr>
            <a:xfrm>
              <a:off x="2780049" y="580200"/>
              <a:ext cx="726843" cy="352226"/>
            </a:xfrm>
            <a:custGeom>
              <a:avLst/>
              <a:gdLst/>
              <a:ahLst/>
              <a:cxnLst/>
              <a:rect l="l" t="t" r="r" b="b"/>
              <a:pathLst>
                <a:path w="13374" h="6481" extrusionOk="0">
                  <a:moveTo>
                    <a:pt x="10046" y="1"/>
                  </a:moveTo>
                  <a:lnTo>
                    <a:pt x="9090" y="1393"/>
                  </a:lnTo>
                  <a:lnTo>
                    <a:pt x="7002" y="523"/>
                  </a:lnTo>
                  <a:lnTo>
                    <a:pt x="6828" y="1045"/>
                  </a:lnTo>
                  <a:lnTo>
                    <a:pt x="8263" y="1610"/>
                  </a:lnTo>
                  <a:lnTo>
                    <a:pt x="5284" y="2784"/>
                  </a:lnTo>
                  <a:lnTo>
                    <a:pt x="2349" y="1458"/>
                  </a:lnTo>
                  <a:lnTo>
                    <a:pt x="2327" y="1393"/>
                  </a:lnTo>
                  <a:lnTo>
                    <a:pt x="2284" y="1414"/>
                  </a:lnTo>
                  <a:lnTo>
                    <a:pt x="109" y="436"/>
                  </a:lnTo>
                  <a:lnTo>
                    <a:pt x="1" y="762"/>
                  </a:lnTo>
                  <a:lnTo>
                    <a:pt x="1610" y="1784"/>
                  </a:lnTo>
                  <a:lnTo>
                    <a:pt x="1023" y="2110"/>
                  </a:lnTo>
                  <a:lnTo>
                    <a:pt x="1501" y="2241"/>
                  </a:lnTo>
                  <a:lnTo>
                    <a:pt x="2175" y="2110"/>
                  </a:lnTo>
                  <a:lnTo>
                    <a:pt x="3153" y="2697"/>
                  </a:lnTo>
                  <a:lnTo>
                    <a:pt x="2479" y="3067"/>
                  </a:lnTo>
                  <a:lnTo>
                    <a:pt x="2980" y="3219"/>
                  </a:lnTo>
                  <a:lnTo>
                    <a:pt x="3784" y="3045"/>
                  </a:lnTo>
                  <a:lnTo>
                    <a:pt x="4436" y="3458"/>
                  </a:lnTo>
                  <a:cubicBezTo>
                    <a:pt x="4436" y="3458"/>
                    <a:pt x="3632" y="4698"/>
                    <a:pt x="3958" y="5024"/>
                  </a:cubicBezTo>
                  <a:cubicBezTo>
                    <a:pt x="4014" y="5080"/>
                    <a:pt x="4123" y="5103"/>
                    <a:pt x="4266" y="5103"/>
                  </a:cubicBezTo>
                  <a:cubicBezTo>
                    <a:pt x="4949" y="5103"/>
                    <a:pt x="6393" y="4567"/>
                    <a:pt x="6393" y="4567"/>
                  </a:cubicBezTo>
                  <a:lnTo>
                    <a:pt x="7568" y="4915"/>
                  </a:lnTo>
                  <a:lnTo>
                    <a:pt x="7024" y="5220"/>
                  </a:lnTo>
                  <a:lnTo>
                    <a:pt x="7502" y="5372"/>
                  </a:lnTo>
                  <a:lnTo>
                    <a:pt x="8481" y="5176"/>
                  </a:lnTo>
                  <a:lnTo>
                    <a:pt x="9198" y="5394"/>
                  </a:lnTo>
                  <a:lnTo>
                    <a:pt x="8633" y="5698"/>
                  </a:lnTo>
                  <a:lnTo>
                    <a:pt x="9111" y="5850"/>
                  </a:lnTo>
                  <a:lnTo>
                    <a:pt x="10199" y="5698"/>
                  </a:lnTo>
                  <a:lnTo>
                    <a:pt x="12764" y="6459"/>
                  </a:lnTo>
                  <a:lnTo>
                    <a:pt x="13373" y="6481"/>
                  </a:lnTo>
                  <a:lnTo>
                    <a:pt x="7872" y="3980"/>
                  </a:lnTo>
                  <a:lnTo>
                    <a:pt x="9938" y="2284"/>
                  </a:lnTo>
                  <a:lnTo>
                    <a:pt x="11264" y="2806"/>
                  </a:lnTo>
                  <a:lnTo>
                    <a:pt x="11395" y="2371"/>
                  </a:lnTo>
                  <a:lnTo>
                    <a:pt x="10046" y="1806"/>
                  </a:lnTo>
                  <a:lnTo>
                    <a:pt x="10525" y="175"/>
                  </a:lnTo>
                  <a:lnTo>
                    <a:pt x="10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67" name="Google Shape;367;p14"/>
            <p:cNvGrpSpPr/>
            <p:nvPr/>
          </p:nvGrpSpPr>
          <p:grpSpPr>
            <a:xfrm>
              <a:off x="3445975" y="-1175925"/>
              <a:ext cx="3180675" cy="1754950"/>
              <a:chOff x="2072050" y="374275"/>
              <a:chExt cx="3180675" cy="1754950"/>
            </a:xfrm>
          </p:grpSpPr>
          <p:sp>
            <p:nvSpPr>
              <p:cNvPr id="368" name="Google Shape;368;p14"/>
              <p:cNvSpPr/>
              <p:nvPr/>
            </p:nvSpPr>
            <p:spPr>
              <a:xfrm>
                <a:off x="3983375" y="1321075"/>
                <a:ext cx="429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23" extrusionOk="0">
                    <a:moveTo>
                      <a:pt x="1281" y="1"/>
                    </a:moveTo>
                    <a:cubicBezTo>
                      <a:pt x="1270" y="1"/>
                      <a:pt x="1257" y="6"/>
                      <a:pt x="1240" y="18"/>
                    </a:cubicBezTo>
                    <a:cubicBezTo>
                      <a:pt x="1132" y="40"/>
                      <a:pt x="1219" y="149"/>
                      <a:pt x="1197" y="192"/>
                    </a:cubicBezTo>
                    <a:cubicBezTo>
                      <a:pt x="1175" y="258"/>
                      <a:pt x="1219" y="301"/>
                      <a:pt x="1088" y="345"/>
                    </a:cubicBezTo>
                    <a:cubicBezTo>
                      <a:pt x="740" y="388"/>
                      <a:pt x="784" y="519"/>
                      <a:pt x="849" y="649"/>
                    </a:cubicBezTo>
                    <a:cubicBezTo>
                      <a:pt x="871" y="714"/>
                      <a:pt x="936" y="801"/>
                      <a:pt x="784" y="888"/>
                    </a:cubicBezTo>
                    <a:cubicBezTo>
                      <a:pt x="738" y="904"/>
                      <a:pt x="697" y="911"/>
                      <a:pt x="661" y="911"/>
                    </a:cubicBezTo>
                    <a:cubicBezTo>
                      <a:pt x="597" y="911"/>
                      <a:pt x="551" y="887"/>
                      <a:pt x="523" y="845"/>
                    </a:cubicBezTo>
                    <a:cubicBezTo>
                      <a:pt x="508" y="830"/>
                      <a:pt x="503" y="804"/>
                      <a:pt x="473" y="804"/>
                    </a:cubicBezTo>
                    <a:cubicBezTo>
                      <a:pt x="460" y="804"/>
                      <a:pt x="441" y="809"/>
                      <a:pt x="414" y="823"/>
                    </a:cubicBezTo>
                    <a:cubicBezTo>
                      <a:pt x="349" y="845"/>
                      <a:pt x="414" y="888"/>
                      <a:pt x="414" y="910"/>
                    </a:cubicBezTo>
                    <a:cubicBezTo>
                      <a:pt x="436" y="997"/>
                      <a:pt x="436" y="1106"/>
                      <a:pt x="240" y="1106"/>
                    </a:cubicBezTo>
                    <a:cubicBezTo>
                      <a:pt x="236" y="1108"/>
                      <a:pt x="232" y="1109"/>
                      <a:pt x="228" y="1109"/>
                    </a:cubicBezTo>
                    <a:cubicBezTo>
                      <a:pt x="204" y="1109"/>
                      <a:pt x="184" y="1071"/>
                      <a:pt x="150" y="1071"/>
                    </a:cubicBezTo>
                    <a:cubicBezTo>
                      <a:pt x="133" y="1071"/>
                      <a:pt x="114" y="1080"/>
                      <a:pt x="88" y="1106"/>
                    </a:cubicBezTo>
                    <a:cubicBezTo>
                      <a:pt x="1" y="1171"/>
                      <a:pt x="66" y="1236"/>
                      <a:pt x="110" y="1280"/>
                    </a:cubicBezTo>
                    <a:cubicBezTo>
                      <a:pt x="162" y="1331"/>
                      <a:pt x="198" y="1422"/>
                      <a:pt x="274" y="1422"/>
                    </a:cubicBezTo>
                    <a:cubicBezTo>
                      <a:pt x="326" y="1422"/>
                      <a:pt x="396" y="1381"/>
                      <a:pt x="501" y="1258"/>
                    </a:cubicBezTo>
                    <a:cubicBezTo>
                      <a:pt x="545" y="1171"/>
                      <a:pt x="675" y="1127"/>
                      <a:pt x="784" y="1127"/>
                    </a:cubicBezTo>
                    <a:cubicBezTo>
                      <a:pt x="1066" y="1084"/>
                      <a:pt x="1262" y="910"/>
                      <a:pt x="1480" y="758"/>
                    </a:cubicBezTo>
                    <a:cubicBezTo>
                      <a:pt x="1719" y="606"/>
                      <a:pt x="1719" y="366"/>
                      <a:pt x="1480" y="301"/>
                    </a:cubicBezTo>
                    <a:cubicBezTo>
                      <a:pt x="1393" y="279"/>
                      <a:pt x="1306" y="258"/>
                      <a:pt x="1327" y="149"/>
                    </a:cubicBezTo>
                    <a:cubicBezTo>
                      <a:pt x="1327" y="96"/>
                      <a:pt x="1327" y="1"/>
                      <a:pt x="1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69" name="Google Shape;369;p14"/>
              <p:cNvGrpSpPr/>
              <p:nvPr/>
            </p:nvGrpSpPr>
            <p:grpSpPr>
              <a:xfrm>
                <a:off x="2072050" y="374275"/>
                <a:ext cx="3180675" cy="1754950"/>
                <a:chOff x="2072050" y="374275"/>
                <a:chExt cx="3180675" cy="1754950"/>
              </a:xfrm>
            </p:grpSpPr>
            <p:sp>
              <p:nvSpPr>
                <p:cNvPr id="370" name="Google Shape;370;p14"/>
                <p:cNvSpPr/>
                <p:nvPr/>
              </p:nvSpPr>
              <p:spPr>
                <a:xfrm>
                  <a:off x="3360400" y="1485600"/>
                  <a:ext cx="29925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527" extrusionOk="0">
                      <a:moveTo>
                        <a:pt x="816" y="0"/>
                      </a:moveTo>
                      <a:cubicBezTo>
                        <a:pt x="608" y="0"/>
                        <a:pt x="364" y="122"/>
                        <a:pt x="131" y="200"/>
                      </a:cubicBezTo>
                      <a:cubicBezTo>
                        <a:pt x="44" y="243"/>
                        <a:pt x="1" y="330"/>
                        <a:pt x="1" y="417"/>
                      </a:cubicBezTo>
                      <a:cubicBezTo>
                        <a:pt x="9" y="457"/>
                        <a:pt x="29" y="471"/>
                        <a:pt x="55" y="471"/>
                      </a:cubicBezTo>
                      <a:cubicBezTo>
                        <a:pt x="100" y="471"/>
                        <a:pt x="163" y="431"/>
                        <a:pt x="218" y="417"/>
                      </a:cubicBezTo>
                      <a:cubicBezTo>
                        <a:pt x="305" y="417"/>
                        <a:pt x="349" y="396"/>
                        <a:pt x="414" y="352"/>
                      </a:cubicBezTo>
                      <a:cubicBezTo>
                        <a:pt x="505" y="288"/>
                        <a:pt x="569" y="259"/>
                        <a:pt x="613" y="259"/>
                      </a:cubicBezTo>
                      <a:cubicBezTo>
                        <a:pt x="675" y="259"/>
                        <a:pt x="697" y="316"/>
                        <a:pt x="697" y="417"/>
                      </a:cubicBezTo>
                      <a:cubicBezTo>
                        <a:pt x="741" y="447"/>
                        <a:pt x="755" y="527"/>
                        <a:pt x="774" y="527"/>
                      </a:cubicBezTo>
                      <a:cubicBezTo>
                        <a:pt x="782" y="527"/>
                        <a:pt x="792" y="509"/>
                        <a:pt x="805" y="461"/>
                      </a:cubicBezTo>
                      <a:cubicBezTo>
                        <a:pt x="914" y="352"/>
                        <a:pt x="1045" y="309"/>
                        <a:pt x="1132" y="200"/>
                      </a:cubicBezTo>
                      <a:cubicBezTo>
                        <a:pt x="1197" y="113"/>
                        <a:pt x="1110" y="91"/>
                        <a:pt x="1045" y="69"/>
                      </a:cubicBezTo>
                      <a:cubicBezTo>
                        <a:pt x="976" y="20"/>
                        <a:pt x="899" y="0"/>
                        <a:pt x="8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71" name="Google Shape;371;p14"/>
                <p:cNvGrpSpPr/>
                <p:nvPr/>
              </p:nvGrpSpPr>
              <p:grpSpPr>
                <a:xfrm>
                  <a:off x="2072050" y="374275"/>
                  <a:ext cx="3180675" cy="1754950"/>
                  <a:chOff x="2072050" y="374275"/>
                  <a:chExt cx="3180675" cy="1754950"/>
                </a:xfrm>
              </p:grpSpPr>
              <p:sp>
                <p:nvSpPr>
                  <p:cNvPr id="372" name="Google Shape;372;p14"/>
                  <p:cNvSpPr/>
                  <p:nvPr/>
                </p:nvSpPr>
                <p:spPr>
                  <a:xfrm>
                    <a:off x="3461525" y="1353425"/>
                    <a:ext cx="32100" cy="2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4" h="856" extrusionOk="0">
                        <a:moveTo>
                          <a:pt x="435" y="1"/>
                        </a:moveTo>
                        <a:cubicBezTo>
                          <a:pt x="390" y="1"/>
                          <a:pt x="321" y="36"/>
                          <a:pt x="261" y="51"/>
                        </a:cubicBezTo>
                        <a:cubicBezTo>
                          <a:pt x="218" y="51"/>
                          <a:pt x="196" y="94"/>
                          <a:pt x="218" y="138"/>
                        </a:cubicBezTo>
                        <a:cubicBezTo>
                          <a:pt x="327" y="268"/>
                          <a:pt x="196" y="420"/>
                          <a:pt x="87" y="594"/>
                        </a:cubicBezTo>
                        <a:cubicBezTo>
                          <a:pt x="0" y="725"/>
                          <a:pt x="109" y="834"/>
                          <a:pt x="261" y="855"/>
                        </a:cubicBezTo>
                        <a:cubicBezTo>
                          <a:pt x="348" y="855"/>
                          <a:pt x="435" y="834"/>
                          <a:pt x="435" y="747"/>
                        </a:cubicBezTo>
                        <a:cubicBezTo>
                          <a:pt x="448" y="576"/>
                          <a:pt x="517" y="524"/>
                          <a:pt x="603" y="524"/>
                        </a:cubicBezTo>
                        <a:cubicBezTo>
                          <a:pt x="659" y="524"/>
                          <a:pt x="723" y="547"/>
                          <a:pt x="783" y="573"/>
                        </a:cubicBezTo>
                        <a:cubicBezTo>
                          <a:pt x="833" y="585"/>
                          <a:pt x="891" y="598"/>
                          <a:pt x="951" y="598"/>
                        </a:cubicBezTo>
                        <a:cubicBezTo>
                          <a:pt x="996" y="598"/>
                          <a:pt x="1042" y="591"/>
                          <a:pt x="1088" y="573"/>
                        </a:cubicBezTo>
                        <a:cubicBezTo>
                          <a:pt x="1196" y="507"/>
                          <a:pt x="1283" y="464"/>
                          <a:pt x="1218" y="377"/>
                        </a:cubicBezTo>
                        <a:cubicBezTo>
                          <a:pt x="1205" y="364"/>
                          <a:pt x="1200" y="343"/>
                          <a:pt x="1193" y="343"/>
                        </a:cubicBezTo>
                        <a:cubicBezTo>
                          <a:pt x="1188" y="343"/>
                          <a:pt x="1183" y="351"/>
                          <a:pt x="1175" y="377"/>
                        </a:cubicBezTo>
                        <a:cubicBezTo>
                          <a:pt x="892" y="268"/>
                          <a:pt x="587" y="268"/>
                          <a:pt x="479" y="29"/>
                        </a:cubicBezTo>
                        <a:cubicBezTo>
                          <a:pt x="472" y="8"/>
                          <a:pt x="456" y="1"/>
                          <a:pt x="4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4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3" name="Google Shape;373;p14"/>
                  <p:cNvSpPr/>
                  <p:nvPr/>
                </p:nvSpPr>
                <p:spPr>
                  <a:xfrm>
                    <a:off x="3845850" y="1391025"/>
                    <a:ext cx="41875" cy="34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5" h="1364" extrusionOk="0">
                        <a:moveTo>
                          <a:pt x="1434" y="1"/>
                        </a:moveTo>
                        <a:cubicBezTo>
                          <a:pt x="1388" y="1"/>
                          <a:pt x="1336" y="4"/>
                          <a:pt x="1284" y="4"/>
                        </a:cubicBezTo>
                        <a:cubicBezTo>
                          <a:pt x="1044" y="4"/>
                          <a:pt x="740" y="178"/>
                          <a:pt x="740" y="286"/>
                        </a:cubicBezTo>
                        <a:cubicBezTo>
                          <a:pt x="718" y="591"/>
                          <a:pt x="349" y="547"/>
                          <a:pt x="262" y="700"/>
                        </a:cubicBezTo>
                        <a:cubicBezTo>
                          <a:pt x="153" y="743"/>
                          <a:pt x="44" y="700"/>
                          <a:pt x="44" y="852"/>
                        </a:cubicBezTo>
                        <a:cubicBezTo>
                          <a:pt x="1" y="895"/>
                          <a:pt x="88" y="895"/>
                          <a:pt x="175" y="895"/>
                        </a:cubicBezTo>
                        <a:cubicBezTo>
                          <a:pt x="196" y="895"/>
                          <a:pt x="218" y="873"/>
                          <a:pt x="262" y="873"/>
                        </a:cubicBezTo>
                        <a:cubicBezTo>
                          <a:pt x="331" y="854"/>
                          <a:pt x="396" y="829"/>
                          <a:pt x="442" y="829"/>
                        </a:cubicBezTo>
                        <a:cubicBezTo>
                          <a:pt x="497" y="829"/>
                          <a:pt x="524" y="864"/>
                          <a:pt x="501" y="982"/>
                        </a:cubicBezTo>
                        <a:cubicBezTo>
                          <a:pt x="482" y="1129"/>
                          <a:pt x="433" y="1183"/>
                          <a:pt x="300" y="1183"/>
                        </a:cubicBezTo>
                        <a:cubicBezTo>
                          <a:pt x="276" y="1183"/>
                          <a:pt x="248" y="1181"/>
                          <a:pt x="218" y="1178"/>
                        </a:cubicBezTo>
                        <a:cubicBezTo>
                          <a:pt x="196" y="1178"/>
                          <a:pt x="153" y="1178"/>
                          <a:pt x="109" y="1200"/>
                        </a:cubicBezTo>
                        <a:cubicBezTo>
                          <a:pt x="66" y="1243"/>
                          <a:pt x="88" y="1265"/>
                          <a:pt x="109" y="1287"/>
                        </a:cubicBezTo>
                        <a:cubicBezTo>
                          <a:pt x="170" y="1335"/>
                          <a:pt x="382" y="1364"/>
                          <a:pt x="579" y="1364"/>
                        </a:cubicBezTo>
                        <a:cubicBezTo>
                          <a:pt x="733" y="1364"/>
                          <a:pt x="878" y="1346"/>
                          <a:pt x="936" y="1308"/>
                        </a:cubicBezTo>
                        <a:cubicBezTo>
                          <a:pt x="1023" y="1287"/>
                          <a:pt x="1066" y="1200"/>
                          <a:pt x="1066" y="1156"/>
                        </a:cubicBezTo>
                        <a:cubicBezTo>
                          <a:pt x="1066" y="873"/>
                          <a:pt x="1392" y="743"/>
                          <a:pt x="1566" y="547"/>
                        </a:cubicBezTo>
                        <a:cubicBezTo>
                          <a:pt x="1675" y="417"/>
                          <a:pt x="1675" y="395"/>
                          <a:pt x="1588" y="330"/>
                        </a:cubicBezTo>
                        <a:cubicBezTo>
                          <a:pt x="1566" y="308"/>
                          <a:pt x="1479" y="286"/>
                          <a:pt x="1544" y="199"/>
                        </a:cubicBezTo>
                        <a:cubicBezTo>
                          <a:pt x="1640" y="24"/>
                          <a:pt x="1560" y="1"/>
                          <a:pt x="14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4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4" name="Google Shape;374;p14"/>
                  <p:cNvSpPr/>
                  <p:nvPr/>
                </p:nvSpPr>
                <p:spPr>
                  <a:xfrm>
                    <a:off x="3764850" y="1446175"/>
                    <a:ext cx="36450" cy="40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8" h="1615" extrusionOk="0">
                        <a:moveTo>
                          <a:pt x="1328" y="0"/>
                        </a:moveTo>
                        <a:cubicBezTo>
                          <a:pt x="1260" y="0"/>
                          <a:pt x="1185" y="51"/>
                          <a:pt x="1110" y="81"/>
                        </a:cubicBezTo>
                        <a:cubicBezTo>
                          <a:pt x="1023" y="124"/>
                          <a:pt x="979" y="168"/>
                          <a:pt x="936" y="233"/>
                        </a:cubicBezTo>
                        <a:cubicBezTo>
                          <a:pt x="784" y="385"/>
                          <a:pt x="653" y="516"/>
                          <a:pt x="762" y="668"/>
                        </a:cubicBezTo>
                        <a:cubicBezTo>
                          <a:pt x="392" y="885"/>
                          <a:pt x="501" y="1255"/>
                          <a:pt x="66" y="1451"/>
                        </a:cubicBezTo>
                        <a:cubicBezTo>
                          <a:pt x="1" y="1472"/>
                          <a:pt x="1" y="1559"/>
                          <a:pt x="22" y="1581"/>
                        </a:cubicBezTo>
                        <a:cubicBezTo>
                          <a:pt x="38" y="1605"/>
                          <a:pt x="63" y="1614"/>
                          <a:pt x="90" y="1614"/>
                        </a:cubicBezTo>
                        <a:cubicBezTo>
                          <a:pt x="137" y="1614"/>
                          <a:pt x="191" y="1587"/>
                          <a:pt x="218" y="1559"/>
                        </a:cubicBezTo>
                        <a:cubicBezTo>
                          <a:pt x="327" y="1342"/>
                          <a:pt x="653" y="1146"/>
                          <a:pt x="675" y="1038"/>
                        </a:cubicBezTo>
                        <a:cubicBezTo>
                          <a:pt x="762" y="711"/>
                          <a:pt x="1110" y="494"/>
                          <a:pt x="1305" y="233"/>
                        </a:cubicBezTo>
                        <a:cubicBezTo>
                          <a:pt x="1327" y="168"/>
                          <a:pt x="1458" y="81"/>
                          <a:pt x="1414" y="37"/>
                        </a:cubicBezTo>
                        <a:cubicBezTo>
                          <a:pt x="1387" y="10"/>
                          <a:pt x="1358" y="0"/>
                          <a:pt x="13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4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75" name="Google Shape;375;p14"/>
                  <p:cNvGrpSpPr/>
                  <p:nvPr/>
                </p:nvGrpSpPr>
                <p:grpSpPr>
                  <a:xfrm>
                    <a:off x="2072050" y="374275"/>
                    <a:ext cx="3180675" cy="1754950"/>
                    <a:chOff x="2072050" y="374275"/>
                    <a:chExt cx="3180675" cy="1754950"/>
                  </a:xfrm>
                </p:grpSpPr>
                <p:sp>
                  <p:nvSpPr>
                    <p:cNvPr id="376" name="Google Shape;376;p14"/>
                    <p:cNvSpPr/>
                    <p:nvPr/>
                  </p:nvSpPr>
                  <p:spPr>
                    <a:xfrm>
                      <a:off x="4551450" y="788700"/>
                      <a:ext cx="32100" cy="19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4" h="796" extrusionOk="0">
                          <a:moveTo>
                            <a:pt x="1125" y="1"/>
                          </a:moveTo>
                          <a:cubicBezTo>
                            <a:pt x="1095" y="1"/>
                            <a:pt x="1056" y="13"/>
                            <a:pt x="1001" y="47"/>
                          </a:cubicBezTo>
                          <a:cubicBezTo>
                            <a:pt x="740" y="243"/>
                            <a:pt x="349" y="287"/>
                            <a:pt x="131" y="569"/>
                          </a:cubicBezTo>
                          <a:cubicBezTo>
                            <a:pt x="109" y="591"/>
                            <a:pt x="1" y="613"/>
                            <a:pt x="1" y="678"/>
                          </a:cubicBezTo>
                          <a:cubicBezTo>
                            <a:pt x="1" y="709"/>
                            <a:pt x="44" y="740"/>
                            <a:pt x="85" y="740"/>
                          </a:cubicBezTo>
                          <a:cubicBezTo>
                            <a:pt x="102" y="740"/>
                            <a:pt x="118" y="734"/>
                            <a:pt x="131" y="722"/>
                          </a:cubicBezTo>
                          <a:cubicBezTo>
                            <a:pt x="212" y="701"/>
                            <a:pt x="278" y="686"/>
                            <a:pt x="335" y="686"/>
                          </a:cubicBezTo>
                          <a:cubicBezTo>
                            <a:pt x="401" y="686"/>
                            <a:pt x="454" y="707"/>
                            <a:pt x="501" y="765"/>
                          </a:cubicBezTo>
                          <a:cubicBezTo>
                            <a:pt x="516" y="780"/>
                            <a:pt x="532" y="796"/>
                            <a:pt x="570" y="796"/>
                          </a:cubicBezTo>
                          <a:cubicBezTo>
                            <a:pt x="586" y="796"/>
                            <a:pt x="606" y="793"/>
                            <a:pt x="631" y="787"/>
                          </a:cubicBezTo>
                          <a:cubicBezTo>
                            <a:pt x="718" y="722"/>
                            <a:pt x="740" y="678"/>
                            <a:pt x="718" y="613"/>
                          </a:cubicBezTo>
                          <a:cubicBezTo>
                            <a:pt x="653" y="569"/>
                            <a:pt x="653" y="504"/>
                            <a:pt x="740" y="439"/>
                          </a:cubicBezTo>
                          <a:cubicBezTo>
                            <a:pt x="770" y="427"/>
                            <a:pt x="801" y="421"/>
                            <a:pt x="831" y="421"/>
                          </a:cubicBezTo>
                          <a:cubicBezTo>
                            <a:pt x="908" y="421"/>
                            <a:pt x="982" y="457"/>
                            <a:pt x="1044" y="504"/>
                          </a:cubicBezTo>
                          <a:cubicBezTo>
                            <a:pt x="1059" y="519"/>
                            <a:pt x="1074" y="554"/>
                            <a:pt x="1110" y="554"/>
                          </a:cubicBezTo>
                          <a:cubicBezTo>
                            <a:pt x="1126" y="554"/>
                            <a:pt x="1147" y="547"/>
                            <a:pt x="1175" y="526"/>
                          </a:cubicBezTo>
                          <a:cubicBezTo>
                            <a:pt x="1218" y="504"/>
                            <a:pt x="1284" y="417"/>
                            <a:pt x="1218" y="395"/>
                          </a:cubicBezTo>
                          <a:cubicBezTo>
                            <a:pt x="1066" y="352"/>
                            <a:pt x="1262" y="178"/>
                            <a:pt x="1218" y="91"/>
                          </a:cubicBezTo>
                          <a:cubicBezTo>
                            <a:pt x="1204" y="61"/>
                            <a:pt x="1189" y="1"/>
                            <a:pt x="1125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7" name="Google Shape;377;p14"/>
                    <p:cNvSpPr/>
                    <p:nvPr/>
                  </p:nvSpPr>
                  <p:spPr>
                    <a:xfrm>
                      <a:off x="4537875" y="839525"/>
                      <a:ext cx="15775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" h="448" extrusionOk="0">
                          <a:moveTo>
                            <a:pt x="371" y="0"/>
                          </a:moveTo>
                          <a:cubicBezTo>
                            <a:pt x="334" y="0"/>
                            <a:pt x="288" y="12"/>
                            <a:pt x="239" y="37"/>
                          </a:cubicBezTo>
                          <a:cubicBezTo>
                            <a:pt x="87" y="102"/>
                            <a:pt x="0" y="211"/>
                            <a:pt x="0" y="341"/>
                          </a:cubicBezTo>
                          <a:cubicBezTo>
                            <a:pt x="12" y="422"/>
                            <a:pt x="54" y="447"/>
                            <a:pt x="116" y="447"/>
                          </a:cubicBezTo>
                          <a:cubicBezTo>
                            <a:pt x="172" y="447"/>
                            <a:pt x="244" y="427"/>
                            <a:pt x="326" y="406"/>
                          </a:cubicBezTo>
                          <a:cubicBezTo>
                            <a:pt x="631" y="298"/>
                            <a:pt x="435" y="189"/>
                            <a:pt x="457" y="102"/>
                          </a:cubicBezTo>
                          <a:cubicBezTo>
                            <a:pt x="470" y="34"/>
                            <a:pt x="433" y="0"/>
                            <a:pt x="371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8" name="Google Shape;378;p14"/>
                    <p:cNvSpPr/>
                    <p:nvPr/>
                  </p:nvSpPr>
                  <p:spPr>
                    <a:xfrm>
                      <a:off x="4548200" y="820950"/>
                      <a:ext cx="20125" cy="7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5" h="285" extrusionOk="0">
                          <a:moveTo>
                            <a:pt x="567" y="1"/>
                          </a:moveTo>
                          <a:cubicBezTo>
                            <a:pt x="427" y="1"/>
                            <a:pt x="285" y="31"/>
                            <a:pt x="131" y="62"/>
                          </a:cubicBezTo>
                          <a:cubicBezTo>
                            <a:pt x="0" y="84"/>
                            <a:pt x="44" y="149"/>
                            <a:pt x="44" y="193"/>
                          </a:cubicBezTo>
                          <a:cubicBezTo>
                            <a:pt x="75" y="239"/>
                            <a:pt x="84" y="285"/>
                            <a:pt x="125" y="285"/>
                          </a:cubicBezTo>
                          <a:cubicBezTo>
                            <a:pt x="142" y="285"/>
                            <a:pt x="164" y="277"/>
                            <a:pt x="196" y="258"/>
                          </a:cubicBezTo>
                          <a:cubicBezTo>
                            <a:pt x="301" y="166"/>
                            <a:pt x="398" y="129"/>
                            <a:pt x="488" y="129"/>
                          </a:cubicBezTo>
                          <a:cubicBezTo>
                            <a:pt x="546" y="129"/>
                            <a:pt x="601" y="145"/>
                            <a:pt x="653" y="171"/>
                          </a:cubicBezTo>
                          <a:cubicBezTo>
                            <a:pt x="660" y="175"/>
                            <a:pt x="669" y="177"/>
                            <a:pt x="677" y="177"/>
                          </a:cubicBezTo>
                          <a:cubicBezTo>
                            <a:pt x="718" y="177"/>
                            <a:pt x="765" y="138"/>
                            <a:pt x="783" y="84"/>
                          </a:cubicBezTo>
                          <a:cubicBezTo>
                            <a:pt x="805" y="40"/>
                            <a:pt x="805" y="19"/>
                            <a:pt x="740" y="19"/>
                          </a:cubicBezTo>
                          <a:cubicBezTo>
                            <a:pt x="682" y="6"/>
                            <a:pt x="625" y="1"/>
                            <a:pt x="56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9" name="Google Shape;379;p14"/>
                    <p:cNvSpPr/>
                    <p:nvPr/>
                  </p:nvSpPr>
                  <p:spPr>
                    <a:xfrm>
                      <a:off x="4368250" y="899050"/>
                      <a:ext cx="25050" cy="12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2" h="483" extrusionOk="0">
                          <a:moveTo>
                            <a:pt x="371" y="0"/>
                          </a:moveTo>
                          <a:cubicBezTo>
                            <a:pt x="339" y="0"/>
                            <a:pt x="304" y="12"/>
                            <a:pt x="262" y="48"/>
                          </a:cubicBezTo>
                          <a:cubicBezTo>
                            <a:pt x="110" y="178"/>
                            <a:pt x="392" y="91"/>
                            <a:pt x="349" y="178"/>
                          </a:cubicBezTo>
                          <a:cubicBezTo>
                            <a:pt x="349" y="222"/>
                            <a:pt x="349" y="287"/>
                            <a:pt x="284" y="309"/>
                          </a:cubicBezTo>
                          <a:cubicBezTo>
                            <a:pt x="1" y="417"/>
                            <a:pt x="197" y="482"/>
                            <a:pt x="262" y="482"/>
                          </a:cubicBezTo>
                          <a:cubicBezTo>
                            <a:pt x="501" y="482"/>
                            <a:pt x="718" y="287"/>
                            <a:pt x="979" y="287"/>
                          </a:cubicBezTo>
                          <a:cubicBezTo>
                            <a:pt x="1001" y="287"/>
                            <a:pt x="1001" y="222"/>
                            <a:pt x="979" y="200"/>
                          </a:cubicBezTo>
                          <a:cubicBezTo>
                            <a:pt x="914" y="69"/>
                            <a:pt x="697" y="91"/>
                            <a:pt x="545" y="69"/>
                          </a:cubicBezTo>
                          <a:cubicBezTo>
                            <a:pt x="486" y="55"/>
                            <a:pt x="437" y="0"/>
                            <a:pt x="371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380" name="Google Shape;380;p14"/>
                    <p:cNvGrpSpPr/>
                    <p:nvPr/>
                  </p:nvGrpSpPr>
                  <p:grpSpPr>
                    <a:xfrm>
                      <a:off x="2072050" y="374275"/>
                      <a:ext cx="3180675" cy="1754950"/>
                      <a:chOff x="2072050" y="374275"/>
                      <a:chExt cx="3180675" cy="1754950"/>
                    </a:xfrm>
                  </p:grpSpPr>
                  <p:sp>
                    <p:nvSpPr>
                      <p:cNvPr id="381" name="Google Shape;381;p14"/>
                      <p:cNvSpPr/>
                      <p:nvPr/>
                    </p:nvSpPr>
                    <p:spPr>
                      <a:xfrm>
                        <a:off x="3692000" y="1007325"/>
                        <a:ext cx="37550" cy="280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02" h="1121" extrusionOk="0">
                            <a:moveTo>
                              <a:pt x="1352" y="1"/>
                            </a:moveTo>
                            <a:cubicBezTo>
                              <a:pt x="1271" y="1"/>
                              <a:pt x="1154" y="94"/>
                              <a:pt x="1066" y="109"/>
                            </a:cubicBezTo>
                            <a:cubicBezTo>
                              <a:pt x="697" y="326"/>
                              <a:pt x="436" y="631"/>
                              <a:pt x="44" y="783"/>
                            </a:cubicBezTo>
                            <a:cubicBezTo>
                              <a:pt x="1" y="826"/>
                              <a:pt x="1" y="870"/>
                              <a:pt x="44" y="892"/>
                            </a:cubicBezTo>
                            <a:cubicBezTo>
                              <a:pt x="131" y="892"/>
                              <a:pt x="218" y="892"/>
                              <a:pt x="197" y="1000"/>
                            </a:cubicBezTo>
                            <a:cubicBezTo>
                              <a:pt x="173" y="1083"/>
                              <a:pt x="181" y="1121"/>
                              <a:pt x="211" y="1121"/>
                            </a:cubicBezTo>
                            <a:cubicBezTo>
                              <a:pt x="237" y="1121"/>
                              <a:pt x="277" y="1094"/>
                              <a:pt x="327" y="1044"/>
                            </a:cubicBezTo>
                            <a:cubicBezTo>
                              <a:pt x="371" y="979"/>
                              <a:pt x="436" y="892"/>
                              <a:pt x="523" y="848"/>
                            </a:cubicBezTo>
                            <a:cubicBezTo>
                              <a:pt x="697" y="674"/>
                              <a:pt x="784" y="435"/>
                              <a:pt x="1175" y="413"/>
                            </a:cubicBezTo>
                            <a:cubicBezTo>
                              <a:pt x="1306" y="413"/>
                              <a:pt x="1501" y="218"/>
                              <a:pt x="1436" y="87"/>
                            </a:cubicBezTo>
                            <a:cubicBezTo>
                              <a:pt x="1422" y="23"/>
                              <a:pt x="1391" y="1"/>
                              <a:pt x="135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2" name="Google Shape;382;p14"/>
                      <p:cNvSpPr/>
                      <p:nvPr/>
                    </p:nvSpPr>
                    <p:spPr>
                      <a:xfrm>
                        <a:off x="3668100" y="1057875"/>
                        <a:ext cx="23925" cy="21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7" h="865" extrusionOk="0">
                            <a:moveTo>
                              <a:pt x="827" y="0"/>
                            </a:moveTo>
                            <a:cubicBezTo>
                              <a:pt x="718" y="22"/>
                              <a:pt x="566" y="22"/>
                              <a:pt x="457" y="44"/>
                            </a:cubicBezTo>
                            <a:cubicBezTo>
                              <a:pt x="421" y="98"/>
                              <a:pt x="400" y="137"/>
                              <a:pt x="430" y="137"/>
                            </a:cubicBezTo>
                            <a:cubicBezTo>
                              <a:pt x="436" y="137"/>
                              <a:pt x="445" y="135"/>
                              <a:pt x="457" y="131"/>
                            </a:cubicBezTo>
                            <a:lnTo>
                              <a:pt x="457" y="131"/>
                            </a:lnTo>
                            <a:cubicBezTo>
                              <a:pt x="653" y="174"/>
                              <a:pt x="566" y="283"/>
                              <a:pt x="413" y="392"/>
                            </a:cubicBezTo>
                            <a:cubicBezTo>
                              <a:pt x="326" y="479"/>
                              <a:pt x="239" y="522"/>
                              <a:pt x="174" y="588"/>
                            </a:cubicBezTo>
                            <a:cubicBezTo>
                              <a:pt x="0" y="740"/>
                              <a:pt x="87" y="827"/>
                              <a:pt x="196" y="848"/>
                            </a:cubicBezTo>
                            <a:cubicBezTo>
                              <a:pt x="222" y="859"/>
                              <a:pt x="251" y="864"/>
                              <a:pt x="281" y="864"/>
                            </a:cubicBezTo>
                            <a:cubicBezTo>
                              <a:pt x="375" y="864"/>
                              <a:pt x="478" y="812"/>
                              <a:pt x="544" y="696"/>
                            </a:cubicBezTo>
                            <a:cubicBezTo>
                              <a:pt x="631" y="501"/>
                              <a:pt x="740" y="327"/>
                              <a:pt x="827" y="131"/>
                            </a:cubicBezTo>
                            <a:cubicBezTo>
                              <a:pt x="848" y="66"/>
                              <a:pt x="957" y="0"/>
                              <a:pt x="82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3" name="Google Shape;383;p14"/>
                      <p:cNvSpPr/>
                      <p:nvPr/>
                    </p:nvSpPr>
                    <p:spPr>
                      <a:xfrm>
                        <a:off x="3760500" y="1041000"/>
                        <a:ext cx="25575" cy="11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3" h="469" extrusionOk="0">
                            <a:moveTo>
                              <a:pt x="752" y="0"/>
                            </a:moveTo>
                            <a:cubicBezTo>
                              <a:pt x="604" y="0"/>
                              <a:pt x="413" y="119"/>
                              <a:pt x="256" y="119"/>
                            </a:cubicBezTo>
                            <a:cubicBezTo>
                              <a:pt x="202" y="119"/>
                              <a:pt x="152" y="105"/>
                              <a:pt x="109" y="67"/>
                            </a:cubicBezTo>
                            <a:cubicBezTo>
                              <a:pt x="88" y="67"/>
                              <a:pt x="88" y="88"/>
                              <a:pt x="66" y="88"/>
                            </a:cubicBezTo>
                            <a:cubicBezTo>
                              <a:pt x="1" y="154"/>
                              <a:pt x="1" y="175"/>
                              <a:pt x="23" y="175"/>
                            </a:cubicBezTo>
                            <a:cubicBezTo>
                              <a:pt x="100" y="253"/>
                              <a:pt x="39" y="468"/>
                              <a:pt x="179" y="468"/>
                            </a:cubicBezTo>
                            <a:cubicBezTo>
                              <a:pt x="196" y="468"/>
                              <a:pt x="216" y="465"/>
                              <a:pt x="240" y="458"/>
                            </a:cubicBezTo>
                            <a:cubicBezTo>
                              <a:pt x="436" y="371"/>
                              <a:pt x="588" y="458"/>
                              <a:pt x="805" y="262"/>
                            </a:cubicBezTo>
                            <a:cubicBezTo>
                              <a:pt x="1023" y="67"/>
                              <a:pt x="936" y="67"/>
                              <a:pt x="849" y="23"/>
                            </a:cubicBezTo>
                            <a:cubicBezTo>
                              <a:pt x="820" y="7"/>
                              <a:pt x="787" y="0"/>
                              <a:pt x="75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" name="Google Shape;384;p14"/>
                      <p:cNvSpPr/>
                      <p:nvPr/>
                    </p:nvSpPr>
                    <p:spPr>
                      <a:xfrm>
                        <a:off x="3671350" y="1035325"/>
                        <a:ext cx="21775" cy="12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71" h="514" extrusionOk="0">
                            <a:moveTo>
                              <a:pt x="680" y="1"/>
                            </a:moveTo>
                            <a:cubicBezTo>
                              <a:pt x="600" y="1"/>
                              <a:pt x="479" y="56"/>
                              <a:pt x="283" y="163"/>
                            </a:cubicBezTo>
                            <a:cubicBezTo>
                              <a:pt x="218" y="185"/>
                              <a:pt x="109" y="272"/>
                              <a:pt x="1" y="359"/>
                            </a:cubicBezTo>
                            <a:cubicBezTo>
                              <a:pt x="16" y="365"/>
                              <a:pt x="32" y="368"/>
                              <a:pt x="48" y="368"/>
                            </a:cubicBezTo>
                            <a:cubicBezTo>
                              <a:pt x="132" y="368"/>
                              <a:pt x="217" y="291"/>
                              <a:pt x="301" y="291"/>
                            </a:cubicBezTo>
                            <a:cubicBezTo>
                              <a:pt x="310" y="291"/>
                              <a:pt x="318" y="292"/>
                              <a:pt x="327" y="294"/>
                            </a:cubicBezTo>
                            <a:cubicBezTo>
                              <a:pt x="414" y="315"/>
                              <a:pt x="501" y="359"/>
                              <a:pt x="544" y="402"/>
                            </a:cubicBezTo>
                            <a:cubicBezTo>
                              <a:pt x="574" y="448"/>
                              <a:pt x="584" y="514"/>
                              <a:pt x="630" y="514"/>
                            </a:cubicBezTo>
                            <a:cubicBezTo>
                              <a:pt x="651" y="514"/>
                              <a:pt x="678" y="501"/>
                              <a:pt x="718" y="468"/>
                            </a:cubicBezTo>
                            <a:cubicBezTo>
                              <a:pt x="762" y="402"/>
                              <a:pt x="870" y="359"/>
                              <a:pt x="849" y="250"/>
                            </a:cubicBezTo>
                            <a:cubicBezTo>
                              <a:pt x="813" y="83"/>
                              <a:pt x="777" y="1"/>
                              <a:pt x="68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" name="Google Shape;385;p14"/>
                      <p:cNvSpPr/>
                      <p:nvPr/>
                    </p:nvSpPr>
                    <p:spPr>
                      <a:xfrm>
                        <a:off x="3739000" y="1050675"/>
                        <a:ext cx="21000" cy="9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40" h="394" extrusionOk="0">
                            <a:moveTo>
                              <a:pt x="529" y="0"/>
                            </a:moveTo>
                            <a:cubicBezTo>
                              <a:pt x="465" y="0"/>
                              <a:pt x="389" y="25"/>
                              <a:pt x="295" y="93"/>
                            </a:cubicBezTo>
                            <a:cubicBezTo>
                              <a:pt x="208" y="180"/>
                              <a:pt x="56" y="223"/>
                              <a:pt x="13" y="332"/>
                            </a:cubicBezTo>
                            <a:cubicBezTo>
                              <a:pt x="0" y="370"/>
                              <a:pt x="164" y="393"/>
                              <a:pt x="312" y="393"/>
                            </a:cubicBezTo>
                            <a:cubicBezTo>
                              <a:pt x="418" y="393"/>
                              <a:pt x="516" y="381"/>
                              <a:pt x="535" y="354"/>
                            </a:cubicBezTo>
                            <a:cubicBezTo>
                              <a:pt x="622" y="288"/>
                              <a:pt x="839" y="201"/>
                              <a:pt x="752" y="114"/>
                            </a:cubicBezTo>
                            <a:cubicBezTo>
                              <a:pt x="699" y="61"/>
                              <a:pt x="630" y="0"/>
                              <a:pt x="5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6" name="Google Shape;386;p14"/>
                      <p:cNvSpPr/>
                      <p:nvPr/>
                    </p:nvSpPr>
                    <p:spPr>
                      <a:xfrm>
                        <a:off x="3705600" y="1060350"/>
                        <a:ext cx="19050" cy="15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62" h="603" extrusionOk="0">
                            <a:moveTo>
                              <a:pt x="536" y="0"/>
                            </a:moveTo>
                            <a:cubicBezTo>
                              <a:pt x="522" y="0"/>
                              <a:pt x="503" y="3"/>
                              <a:pt x="479" y="10"/>
                            </a:cubicBezTo>
                            <a:cubicBezTo>
                              <a:pt x="414" y="10"/>
                              <a:pt x="327" y="54"/>
                              <a:pt x="262" y="141"/>
                            </a:cubicBezTo>
                            <a:cubicBezTo>
                              <a:pt x="240" y="184"/>
                              <a:pt x="196" y="271"/>
                              <a:pt x="153" y="336"/>
                            </a:cubicBezTo>
                            <a:cubicBezTo>
                              <a:pt x="131" y="402"/>
                              <a:pt x="1" y="510"/>
                              <a:pt x="88" y="576"/>
                            </a:cubicBezTo>
                            <a:cubicBezTo>
                              <a:pt x="112" y="595"/>
                              <a:pt x="136" y="602"/>
                              <a:pt x="159" y="602"/>
                            </a:cubicBezTo>
                            <a:cubicBezTo>
                              <a:pt x="239" y="602"/>
                              <a:pt x="305" y="510"/>
                              <a:pt x="305" y="510"/>
                            </a:cubicBezTo>
                            <a:cubicBezTo>
                              <a:pt x="762" y="380"/>
                              <a:pt x="544" y="249"/>
                              <a:pt x="544" y="141"/>
                            </a:cubicBezTo>
                            <a:cubicBezTo>
                              <a:pt x="562" y="86"/>
                              <a:pt x="612" y="0"/>
                              <a:pt x="53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7" name="Google Shape;387;p14"/>
                      <p:cNvSpPr/>
                      <p:nvPr/>
                    </p:nvSpPr>
                    <p:spPr>
                      <a:xfrm>
                        <a:off x="3750175" y="1018975"/>
                        <a:ext cx="13625" cy="9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5" h="389" extrusionOk="0">
                            <a:moveTo>
                              <a:pt x="376" y="1"/>
                            </a:moveTo>
                            <a:cubicBezTo>
                              <a:pt x="310" y="1"/>
                              <a:pt x="236" y="29"/>
                              <a:pt x="175" y="78"/>
                            </a:cubicBezTo>
                            <a:cubicBezTo>
                              <a:pt x="66" y="165"/>
                              <a:pt x="1" y="274"/>
                              <a:pt x="66" y="382"/>
                            </a:cubicBezTo>
                            <a:cubicBezTo>
                              <a:pt x="76" y="386"/>
                              <a:pt x="87" y="388"/>
                              <a:pt x="99" y="388"/>
                            </a:cubicBezTo>
                            <a:cubicBezTo>
                              <a:pt x="192" y="388"/>
                              <a:pt x="334" y="275"/>
                              <a:pt x="437" y="275"/>
                            </a:cubicBezTo>
                            <a:cubicBezTo>
                              <a:pt x="461" y="275"/>
                              <a:pt x="482" y="281"/>
                              <a:pt x="501" y="295"/>
                            </a:cubicBezTo>
                            <a:cubicBezTo>
                              <a:pt x="544" y="208"/>
                              <a:pt x="544" y="100"/>
                              <a:pt x="501" y="56"/>
                            </a:cubicBezTo>
                            <a:cubicBezTo>
                              <a:pt x="472" y="18"/>
                              <a:pt x="427" y="1"/>
                              <a:pt x="3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8" name="Google Shape;388;p14"/>
                      <p:cNvSpPr/>
                      <p:nvPr/>
                    </p:nvSpPr>
                    <p:spPr>
                      <a:xfrm>
                        <a:off x="4002950" y="1269000"/>
                        <a:ext cx="15250" cy="72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0" h="290" extrusionOk="0">
                            <a:moveTo>
                              <a:pt x="429" y="0"/>
                            </a:moveTo>
                            <a:cubicBezTo>
                              <a:pt x="362" y="0"/>
                              <a:pt x="278" y="27"/>
                              <a:pt x="175" y="79"/>
                            </a:cubicBezTo>
                            <a:cubicBezTo>
                              <a:pt x="109" y="101"/>
                              <a:pt x="1" y="123"/>
                              <a:pt x="1" y="188"/>
                            </a:cubicBezTo>
                            <a:cubicBezTo>
                              <a:pt x="1" y="231"/>
                              <a:pt x="22" y="248"/>
                              <a:pt x="55" y="248"/>
                            </a:cubicBezTo>
                            <a:cubicBezTo>
                              <a:pt x="88" y="248"/>
                              <a:pt x="131" y="231"/>
                              <a:pt x="175" y="210"/>
                            </a:cubicBezTo>
                            <a:cubicBezTo>
                              <a:pt x="213" y="194"/>
                              <a:pt x="244" y="187"/>
                              <a:pt x="270" y="187"/>
                            </a:cubicBezTo>
                            <a:cubicBezTo>
                              <a:pt x="317" y="187"/>
                              <a:pt x="350" y="211"/>
                              <a:pt x="392" y="253"/>
                            </a:cubicBezTo>
                            <a:cubicBezTo>
                              <a:pt x="405" y="279"/>
                              <a:pt x="433" y="289"/>
                              <a:pt x="462" y="289"/>
                            </a:cubicBezTo>
                            <a:cubicBezTo>
                              <a:pt x="483" y="289"/>
                              <a:pt x="505" y="284"/>
                              <a:pt x="523" y="275"/>
                            </a:cubicBezTo>
                            <a:cubicBezTo>
                              <a:pt x="588" y="210"/>
                              <a:pt x="610" y="166"/>
                              <a:pt x="588" y="101"/>
                            </a:cubicBezTo>
                            <a:cubicBezTo>
                              <a:pt x="554" y="33"/>
                              <a:pt x="502" y="0"/>
                              <a:pt x="4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9" name="Google Shape;389;p14"/>
                      <p:cNvSpPr/>
                      <p:nvPr/>
                    </p:nvSpPr>
                    <p:spPr>
                      <a:xfrm>
                        <a:off x="3990450" y="1134975"/>
                        <a:ext cx="23400" cy="32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36" h="1309" extrusionOk="0">
                            <a:moveTo>
                              <a:pt x="647" y="1"/>
                            </a:moveTo>
                            <a:cubicBezTo>
                              <a:pt x="622" y="1"/>
                              <a:pt x="597" y="7"/>
                              <a:pt x="588" y="26"/>
                            </a:cubicBezTo>
                            <a:cubicBezTo>
                              <a:pt x="543" y="181"/>
                              <a:pt x="510" y="246"/>
                              <a:pt x="480" y="246"/>
                            </a:cubicBezTo>
                            <a:cubicBezTo>
                              <a:pt x="451" y="246"/>
                              <a:pt x="424" y="187"/>
                              <a:pt x="392" y="91"/>
                            </a:cubicBezTo>
                            <a:cubicBezTo>
                              <a:pt x="392" y="53"/>
                              <a:pt x="370" y="30"/>
                              <a:pt x="334" y="30"/>
                            </a:cubicBezTo>
                            <a:cubicBezTo>
                              <a:pt x="309" y="30"/>
                              <a:pt x="276" y="42"/>
                              <a:pt x="240" y="69"/>
                            </a:cubicBezTo>
                            <a:cubicBezTo>
                              <a:pt x="131" y="113"/>
                              <a:pt x="175" y="178"/>
                              <a:pt x="218" y="222"/>
                            </a:cubicBezTo>
                            <a:cubicBezTo>
                              <a:pt x="240" y="352"/>
                              <a:pt x="262" y="504"/>
                              <a:pt x="175" y="656"/>
                            </a:cubicBezTo>
                            <a:cubicBezTo>
                              <a:pt x="66" y="874"/>
                              <a:pt x="22" y="1091"/>
                              <a:pt x="1" y="1309"/>
                            </a:cubicBezTo>
                            <a:cubicBezTo>
                              <a:pt x="109" y="1309"/>
                              <a:pt x="175" y="1287"/>
                              <a:pt x="240" y="1200"/>
                            </a:cubicBezTo>
                            <a:cubicBezTo>
                              <a:pt x="327" y="1091"/>
                              <a:pt x="262" y="961"/>
                              <a:pt x="370" y="939"/>
                            </a:cubicBezTo>
                            <a:cubicBezTo>
                              <a:pt x="675" y="874"/>
                              <a:pt x="653" y="635"/>
                              <a:pt x="870" y="526"/>
                            </a:cubicBezTo>
                            <a:cubicBezTo>
                              <a:pt x="936" y="504"/>
                              <a:pt x="936" y="417"/>
                              <a:pt x="914" y="352"/>
                            </a:cubicBezTo>
                            <a:cubicBezTo>
                              <a:pt x="870" y="243"/>
                              <a:pt x="675" y="200"/>
                              <a:pt x="718" y="26"/>
                            </a:cubicBezTo>
                            <a:cubicBezTo>
                              <a:pt x="718" y="13"/>
                              <a:pt x="682" y="1"/>
                              <a:pt x="6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0" name="Google Shape;390;p14"/>
                      <p:cNvSpPr/>
                      <p:nvPr/>
                    </p:nvSpPr>
                    <p:spPr>
                      <a:xfrm>
                        <a:off x="3912725" y="1170250"/>
                        <a:ext cx="12525" cy="15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01" h="603" extrusionOk="0">
                            <a:moveTo>
                              <a:pt x="347" y="1"/>
                            </a:moveTo>
                            <a:cubicBezTo>
                              <a:pt x="334" y="1"/>
                              <a:pt x="320" y="3"/>
                              <a:pt x="305" y="7"/>
                            </a:cubicBezTo>
                            <a:cubicBezTo>
                              <a:pt x="174" y="28"/>
                              <a:pt x="218" y="115"/>
                              <a:pt x="196" y="180"/>
                            </a:cubicBezTo>
                            <a:cubicBezTo>
                              <a:pt x="174" y="224"/>
                              <a:pt x="218" y="289"/>
                              <a:pt x="109" y="398"/>
                            </a:cubicBezTo>
                            <a:cubicBezTo>
                              <a:pt x="0" y="507"/>
                              <a:pt x="131" y="528"/>
                              <a:pt x="196" y="572"/>
                            </a:cubicBezTo>
                            <a:cubicBezTo>
                              <a:pt x="215" y="591"/>
                              <a:pt x="244" y="602"/>
                              <a:pt x="277" y="602"/>
                            </a:cubicBezTo>
                            <a:cubicBezTo>
                              <a:pt x="318" y="602"/>
                              <a:pt x="365" y="586"/>
                              <a:pt x="413" y="550"/>
                            </a:cubicBezTo>
                            <a:cubicBezTo>
                              <a:pt x="500" y="463"/>
                              <a:pt x="500" y="398"/>
                              <a:pt x="457" y="333"/>
                            </a:cubicBezTo>
                            <a:cubicBezTo>
                              <a:pt x="457" y="246"/>
                              <a:pt x="435" y="180"/>
                              <a:pt x="435" y="93"/>
                            </a:cubicBezTo>
                            <a:cubicBezTo>
                              <a:pt x="435" y="40"/>
                              <a:pt x="406" y="1"/>
                              <a:pt x="3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391" name="Google Shape;391;p14"/>
                      <p:cNvGrpSpPr/>
                      <p:nvPr/>
                    </p:nvGrpSpPr>
                    <p:grpSpPr>
                      <a:xfrm>
                        <a:off x="2072050" y="374275"/>
                        <a:ext cx="3180675" cy="1754950"/>
                        <a:chOff x="2072050" y="374275"/>
                        <a:chExt cx="3180675" cy="1754950"/>
                      </a:xfrm>
                    </p:grpSpPr>
                    <p:sp>
                      <p:nvSpPr>
                        <p:cNvPr id="392" name="Google Shape;392;p14"/>
                        <p:cNvSpPr/>
                        <p:nvPr/>
                      </p:nvSpPr>
                      <p:spPr>
                        <a:xfrm>
                          <a:off x="3359875" y="1282325"/>
                          <a:ext cx="27750" cy="160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10" h="643" extrusionOk="0">
                              <a:moveTo>
                                <a:pt x="955" y="0"/>
                              </a:moveTo>
                              <a:cubicBezTo>
                                <a:pt x="923" y="0"/>
                                <a:pt x="892" y="3"/>
                                <a:pt x="870" y="3"/>
                              </a:cubicBezTo>
                              <a:cubicBezTo>
                                <a:pt x="761" y="3"/>
                                <a:pt x="566" y="112"/>
                                <a:pt x="544" y="177"/>
                              </a:cubicBezTo>
                              <a:cubicBezTo>
                                <a:pt x="457" y="307"/>
                                <a:pt x="348" y="394"/>
                                <a:pt x="218" y="416"/>
                              </a:cubicBezTo>
                              <a:cubicBezTo>
                                <a:pt x="131" y="438"/>
                                <a:pt x="44" y="481"/>
                                <a:pt x="22" y="546"/>
                              </a:cubicBezTo>
                              <a:cubicBezTo>
                                <a:pt x="0" y="633"/>
                                <a:pt x="109" y="633"/>
                                <a:pt x="152" y="633"/>
                              </a:cubicBezTo>
                              <a:cubicBezTo>
                                <a:pt x="194" y="639"/>
                                <a:pt x="236" y="643"/>
                                <a:pt x="277" y="643"/>
                              </a:cubicBezTo>
                              <a:cubicBezTo>
                                <a:pt x="406" y="643"/>
                                <a:pt x="526" y="603"/>
                                <a:pt x="609" y="438"/>
                              </a:cubicBezTo>
                              <a:cubicBezTo>
                                <a:pt x="653" y="329"/>
                                <a:pt x="783" y="307"/>
                                <a:pt x="892" y="242"/>
                              </a:cubicBezTo>
                              <a:cubicBezTo>
                                <a:pt x="1000" y="199"/>
                                <a:pt x="1109" y="133"/>
                                <a:pt x="1087" y="68"/>
                              </a:cubicBezTo>
                              <a:cubicBezTo>
                                <a:pt x="1087" y="10"/>
                                <a:pt x="1020" y="0"/>
                                <a:pt x="95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" name="Google Shape;393;p14"/>
                        <p:cNvSpPr/>
                        <p:nvPr/>
                      </p:nvSpPr>
                      <p:spPr>
                        <a:xfrm>
                          <a:off x="3592000" y="1219275"/>
                          <a:ext cx="32625" cy="26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5" h="1061" extrusionOk="0">
                              <a:moveTo>
                                <a:pt x="539" y="0"/>
                              </a:moveTo>
                              <a:cubicBezTo>
                                <a:pt x="534" y="0"/>
                                <a:pt x="529" y="1"/>
                                <a:pt x="522" y="2"/>
                              </a:cubicBezTo>
                              <a:cubicBezTo>
                                <a:pt x="283" y="24"/>
                                <a:pt x="326" y="307"/>
                                <a:pt x="109" y="350"/>
                              </a:cubicBezTo>
                              <a:cubicBezTo>
                                <a:pt x="22" y="372"/>
                                <a:pt x="0" y="437"/>
                                <a:pt x="22" y="459"/>
                              </a:cubicBezTo>
                              <a:cubicBezTo>
                                <a:pt x="217" y="633"/>
                                <a:pt x="174" y="981"/>
                                <a:pt x="544" y="1003"/>
                              </a:cubicBezTo>
                              <a:cubicBezTo>
                                <a:pt x="602" y="1003"/>
                                <a:pt x="621" y="1061"/>
                                <a:pt x="660" y="1061"/>
                              </a:cubicBezTo>
                              <a:cubicBezTo>
                                <a:pt x="679" y="1061"/>
                                <a:pt x="703" y="1046"/>
                                <a:pt x="739" y="1003"/>
                              </a:cubicBezTo>
                              <a:cubicBezTo>
                                <a:pt x="783" y="959"/>
                                <a:pt x="957" y="785"/>
                                <a:pt x="783" y="764"/>
                              </a:cubicBezTo>
                              <a:cubicBezTo>
                                <a:pt x="631" y="742"/>
                                <a:pt x="522" y="742"/>
                                <a:pt x="696" y="568"/>
                              </a:cubicBezTo>
                              <a:cubicBezTo>
                                <a:pt x="769" y="506"/>
                                <a:pt x="831" y="478"/>
                                <a:pt x="882" y="478"/>
                              </a:cubicBezTo>
                              <a:cubicBezTo>
                                <a:pt x="937" y="478"/>
                                <a:pt x="978" y="511"/>
                                <a:pt x="1000" y="568"/>
                              </a:cubicBezTo>
                              <a:cubicBezTo>
                                <a:pt x="1034" y="618"/>
                                <a:pt x="1107" y="669"/>
                                <a:pt x="1168" y="669"/>
                              </a:cubicBezTo>
                              <a:cubicBezTo>
                                <a:pt x="1186" y="669"/>
                                <a:pt x="1203" y="665"/>
                                <a:pt x="1218" y="655"/>
                              </a:cubicBezTo>
                              <a:cubicBezTo>
                                <a:pt x="1305" y="568"/>
                                <a:pt x="1174" y="524"/>
                                <a:pt x="1109" y="459"/>
                              </a:cubicBezTo>
                              <a:cubicBezTo>
                                <a:pt x="1044" y="416"/>
                                <a:pt x="957" y="329"/>
                                <a:pt x="826" y="329"/>
                              </a:cubicBezTo>
                              <a:cubicBezTo>
                                <a:pt x="674" y="329"/>
                                <a:pt x="631" y="242"/>
                                <a:pt x="609" y="133"/>
                              </a:cubicBezTo>
                              <a:cubicBezTo>
                                <a:pt x="549" y="113"/>
                                <a:pt x="600" y="0"/>
                                <a:pt x="53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" name="Google Shape;394;p14"/>
                        <p:cNvSpPr/>
                        <p:nvPr/>
                      </p:nvSpPr>
                      <p:spPr>
                        <a:xfrm>
                          <a:off x="3553625" y="1226625"/>
                          <a:ext cx="32400" cy="135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6" h="542" extrusionOk="0">
                              <a:moveTo>
                                <a:pt x="1029" y="1"/>
                              </a:moveTo>
                              <a:cubicBezTo>
                                <a:pt x="983" y="1"/>
                                <a:pt x="928" y="16"/>
                                <a:pt x="861" y="56"/>
                              </a:cubicBezTo>
                              <a:cubicBezTo>
                                <a:pt x="665" y="187"/>
                                <a:pt x="513" y="252"/>
                                <a:pt x="317" y="274"/>
                              </a:cubicBezTo>
                              <a:cubicBezTo>
                                <a:pt x="209" y="317"/>
                                <a:pt x="78" y="252"/>
                                <a:pt x="35" y="383"/>
                              </a:cubicBezTo>
                              <a:cubicBezTo>
                                <a:pt x="0" y="503"/>
                                <a:pt x="61" y="542"/>
                                <a:pt x="164" y="542"/>
                              </a:cubicBezTo>
                              <a:cubicBezTo>
                                <a:pt x="191" y="542"/>
                                <a:pt x="221" y="539"/>
                                <a:pt x="252" y="535"/>
                              </a:cubicBezTo>
                              <a:cubicBezTo>
                                <a:pt x="535" y="470"/>
                                <a:pt x="796" y="361"/>
                                <a:pt x="1078" y="252"/>
                              </a:cubicBezTo>
                              <a:cubicBezTo>
                                <a:pt x="1165" y="187"/>
                                <a:pt x="1296" y="165"/>
                                <a:pt x="1231" y="122"/>
                              </a:cubicBezTo>
                              <a:cubicBezTo>
                                <a:pt x="1186" y="77"/>
                                <a:pt x="1130" y="1"/>
                                <a:pt x="1029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5" name="Google Shape;395;p14"/>
                        <p:cNvSpPr/>
                        <p:nvPr/>
                      </p:nvSpPr>
                      <p:spPr>
                        <a:xfrm>
                          <a:off x="3704950" y="1262175"/>
                          <a:ext cx="22425" cy="119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97" h="478" extrusionOk="0">
                              <a:moveTo>
                                <a:pt x="805" y="1"/>
                              </a:moveTo>
                              <a:cubicBezTo>
                                <a:pt x="753" y="1"/>
                                <a:pt x="673" y="61"/>
                                <a:pt x="614" y="91"/>
                              </a:cubicBezTo>
                              <a:cubicBezTo>
                                <a:pt x="527" y="113"/>
                                <a:pt x="483" y="243"/>
                                <a:pt x="396" y="243"/>
                              </a:cubicBezTo>
                              <a:cubicBezTo>
                                <a:pt x="367" y="242"/>
                                <a:pt x="342" y="241"/>
                                <a:pt x="319" y="241"/>
                              </a:cubicBezTo>
                              <a:cubicBezTo>
                                <a:pt x="1" y="241"/>
                                <a:pt x="267" y="375"/>
                                <a:pt x="288" y="396"/>
                              </a:cubicBezTo>
                              <a:cubicBezTo>
                                <a:pt x="313" y="454"/>
                                <a:pt x="348" y="478"/>
                                <a:pt x="387" y="478"/>
                              </a:cubicBezTo>
                              <a:cubicBezTo>
                                <a:pt x="450" y="478"/>
                                <a:pt x="525" y="419"/>
                                <a:pt x="592" y="352"/>
                              </a:cubicBezTo>
                              <a:cubicBezTo>
                                <a:pt x="614" y="330"/>
                                <a:pt x="679" y="309"/>
                                <a:pt x="722" y="265"/>
                              </a:cubicBezTo>
                              <a:cubicBezTo>
                                <a:pt x="853" y="222"/>
                                <a:pt x="896" y="135"/>
                                <a:pt x="853" y="48"/>
                              </a:cubicBezTo>
                              <a:cubicBezTo>
                                <a:pt x="846" y="14"/>
                                <a:pt x="828" y="1"/>
                                <a:pt x="80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6" name="Google Shape;396;p14"/>
                        <p:cNvSpPr/>
                        <p:nvPr/>
                      </p:nvSpPr>
                      <p:spPr>
                        <a:xfrm>
                          <a:off x="3688750" y="1178150"/>
                          <a:ext cx="16875" cy="10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75" h="410" extrusionOk="0">
                              <a:moveTo>
                                <a:pt x="517" y="0"/>
                              </a:moveTo>
                              <a:cubicBezTo>
                                <a:pt x="460" y="0"/>
                                <a:pt x="393" y="59"/>
                                <a:pt x="327" y="125"/>
                              </a:cubicBezTo>
                              <a:cubicBezTo>
                                <a:pt x="131" y="147"/>
                                <a:pt x="66" y="299"/>
                                <a:pt x="1" y="408"/>
                              </a:cubicBezTo>
                              <a:cubicBezTo>
                                <a:pt x="38" y="408"/>
                                <a:pt x="77" y="410"/>
                                <a:pt x="118" y="410"/>
                              </a:cubicBezTo>
                              <a:cubicBezTo>
                                <a:pt x="220" y="410"/>
                                <a:pt x="333" y="399"/>
                                <a:pt x="457" y="321"/>
                              </a:cubicBezTo>
                              <a:cubicBezTo>
                                <a:pt x="566" y="256"/>
                                <a:pt x="675" y="191"/>
                                <a:pt x="609" y="82"/>
                              </a:cubicBezTo>
                              <a:cubicBezTo>
                                <a:pt x="584" y="23"/>
                                <a:pt x="553" y="0"/>
                                <a:pt x="5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7" name="Google Shape;397;p14"/>
                        <p:cNvSpPr/>
                        <p:nvPr/>
                      </p:nvSpPr>
                      <p:spPr>
                        <a:xfrm>
                          <a:off x="3547425" y="1265400"/>
                          <a:ext cx="12525" cy="137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1" h="550" extrusionOk="0">
                              <a:moveTo>
                                <a:pt x="464" y="0"/>
                              </a:moveTo>
                              <a:cubicBezTo>
                                <a:pt x="456" y="0"/>
                                <a:pt x="446" y="2"/>
                                <a:pt x="435" y="6"/>
                              </a:cubicBezTo>
                              <a:cubicBezTo>
                                <a:pt x="326" y="28"/>
                                <a:pt x="261" y="93"/>
                                <a:pt x="217" y="158"/>
                              </a:cubicBezTo>
                              <a:cubicBezTo>
                                <a:pt x="130" y="310"/>
                                <a:pt x="65" y="419"/>
                                <a:pt x="0" y="549"/>
                              </a:cubicBezTo>
                              <a:lnTo>
                                <a:pt x="65" y="549"/>
                              </a:lnTo>
                              <a:cubicBezTo>
                                <a:pt x="239" y="506"/>
                                <a:pt x="500" y="223"/>
                                <a:pt x="500" y="93"/>
                              </a:cubicBezTo>
                              <a:cubicBezTo>
                                <a:pt x="500" y="39"/>
                                <a:pt x="500" y="0"/>
                                <a:pt x="46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8" name="Google Shape;398;p14"/>
                        <p:cNvSpPr/>
                        <p:nvPr/>
                      </p:nvSpPr>
                      <p:spPr>
                        <a:xfrm>
                          <a:off x="3633300" y="1255850"/>
                          <a:ext cx="16325" cy="77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53" h="311" extrusionOk="0">
                              <a:moveTo>
                                <a:pt x="275" y="0"/>
                              </a:moveTo>
                              <a:cubicBezTo>
                                <a:pt x="222" y="0"/>
                                <a:pt x="167" y="5"/>
                                <a:pt x="109" y="18"/>
                              </a:cubicBezTo>
                              <a:cubicBezTo>
                                <a:pt x="1" y="40"/>
                                <a:pt x="88" y="127"/>
                                <a:pt x="88" y="170"/>
                              </a:cubicBezTo>
                              <a:cubicBezTo>
                                <a:pt x="162" y="215"/>
                                <a:pt x="175" y="311"/>
                                <a:pt x="260" y="311"/>
                              </a:cubicBezTo>
                              <a:cubicBezTo>
                                <a:pt x="299" y="311"/>
                                <a:pt x="353" y="290"/>
                                <a:pt x="435" y="236"/>
                              </a:cubicBezTo>
                              <a:cubicBezTo>
                                <a:pt x="522" y="192"/>
                                <a:pt x="653" y="105"/>
                                <a:pt x="588" y="62"/>
                              </a:cubicBezTo>
                              <a:cubicBezTo>
                                <a:pt x="511" y="31"/>
                                <a:pt x="401" y="0"/>
                                <a:pt x="2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9" name="Google Shape;399;p14"/>
                        <p:cNvSpPr/>
                        <p:nvPr/>
                      </p:nvSpPr>
                      <p:spPr>
                        <a:xfrm>
                          <a:off x="3725175" y="1229550"/>
                          <a:ext cx="13600" cy="6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44" h="250" extrusionOk="0">
                              <a:moveTo>
                                <a:pt x="280" y="0"/>
                              </a:moveTo>
                              <a:cubicBezTo>
                                <a:pt x="255" y="0"/>
                                <a:pt x="227" y="2"/>
                                <a:pt x="196" y="5"/>
                              </a:cubicBezTo>
                              <a:cubicBezTo>
                                <a:pt x="109" y="26"/>
                                <a:pt x="0" y="48"/>
                                <a:pt x="0" y="157"/>
                              </a:cubicBezTo>
                              <a:cubicBezTo>
                                <a:pt x="0" y="211"/>
                                <a:pt x="45" y="249"/>
                                <a:pt x="97" y="249"/>
                              </a:cubicBezTo>
                              <a:cubicBezTo>
                                <a:pt x="108" y="249"/>
                                <a:pt x="119" y="248"/>
                                <a:pt x="131" y="244"/>
                              </a:cubicBezTo>
                              <a:lnTo>
                                <a:pt x="544" y="157"/>
                              </a:lnTo>
                              <a:cubicBezTo>
                                <a:pt x="506" y="62"/>
                                <a:pt x="452" y="0"/>
                                <a:pt x="28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400" name="Google Shape;400;p14"/>
                        <p:cNvSpPr/>
                        <p:nvPr/>
                      </p:nvSpPr>
                      <p:spPr>
                        <a:xfrm>
                          <a:off x="3576225" y="1245025"/>
                          <a:ext cx="14700" cy="74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88" h="299" extrusionOk="0">
                              <a:moveTo>
                                <a:pt x="456" y="0"/>
                              </a:moveTo>
                              <a:cubicBezTo>
                                <a:pt x="382" y="0"/>
                                <a:pt x="263" y="45"/>
                                <a:pt x="174" y="60"/>
                              </a:cubicBezTo>
                              <a:cubicBezTo>
                                <a:pt x="66" y="125"/>
                                <a:pt x="0" y="168"/>
                                <a:pt x="44" y="234"/>
                              </a:cubicBezTo>
                              <a:cubicBezTo>
                                <a:pt x="72" y="262"/>
                                <a:pt x="109" y="298"/>
                                <a:pt x="166" y="298"/>
                              </a:cubicBezTo>
                              <a:cubicBezTo>
                                <a:pt x="198" y="298"/>
                                <a:pt x="236" y="287"/>
                                <a:pt x="283" y="255"/>
                              </a:cubicBezTo>
                              <a:cubicBezTo>
                                <a:pt x="392" y="190"/>
                                <a:pt x="588" y="125"/>
                                <a:pt x="522" y="38"/>
                              </a:cubicBezTo>
                              <a:cubicBezTo>
                                <a:pt x="515" y="10"/>
                                <a:pt x="490" y="0"/>
                                <a:pt x="45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grpSp>
                      <p:nvGrpSpPr>
                        <p:cNvPr id="401" name="Google Shape;401;p14"/>
                        <p:cNvGrpSpPr/>
                        <p:nvPr/>
                      </p:nvGrpSpPr>
                      <p:grpSpPr>
                        <a:xfrm>
                          <a:off x="2072050" y="374275"/>
                          <a:ext cx="3180675" cy="1754950"/>
                          <a:chOff x="2072050" y="374275"/>
                          <a:chExt cx="3180675" cy="1754950"/>
                        </a:xfrm>
                      </p:grpSpPr>
                      <p:sp>
                        <p:nvSpPr>
                          <p:cNvPr id="402" name="Google Shape;402;p14"/>
                          <p:cNvSpPr/>
                          <p:nvPr/>
                        </p:nvSpPr>
                        <p:spPr>
                          <a:xfrm>
                            <a:off x="3133175" y="1530800"/>
                            <a:ext cx="178325" cy="1052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33" h="4209" extrusionOk="0">
                                <a:moveTo>
                                  <a:pt x="1988" y="2459"/>
                                </a:moveTo>
                                <a:cubicBezTo>
                                  <a:pt x="2439" y="2483"/>
                                  <a:pt x="2655" y="2764"/>
                                  <a:pt x="2893" y="2980"/>
                                </a:cubicBezTo>
                                <a:cubicBezTo>
                                  <a:pt x="2958" y="3023"/>
                                  <a:pt x="2806" y="3110"/>
                                  <a:pt x="2719" y="3110"/>
                                </a:cubicBezTo>
                                <a:cubicBezTo>
                                  <a:pt x="2633" y="3110"/>
                                  <a:pt x="2494" y="3258"/>
                                  <a:pt x="2460" y="3258"/>
                                </a:cubicBezTo>
                                <a:cubicBezTo>
                                  <a:pt x="2450" y="3258"/>
                                  <a:pt x="2449" y="3247"/>
                                  <a:pt x="2458" y="3219"/>
                                </a:cubicBezTo>
                                <a:cubicBezTo>
                                  <a:pt x="2501" y="2958"/>
                                  <a:pt x="2240" y="2980"/>
                                  <a:pt x="2175" y="2806"/>
                                </a:cubicBezTo>
                                <a:cubicBezTo>
                                  <a:pt x="2134" y="2683"/>
                                  <a:pt x="2035" y="2579"/>
                                  <a:pt x="1988" y="2459"/>
                                </a:cubicBezTo>
                                <a:close/>
                                <a:moveTo>
                                  <a:pt x="3089" y="1"/>
                                </a:moveTo>
                                <a:lnTo>
                                  <a:pt x="2893" y="197"/>
                                </a:lnTo>
                                <a:cubicBezTo>
                                  <a:pt x="2934" y="359"/>
                                  <a:pt x="2993" y="503"/>
                                  <a:pt x="3232" y="503"/>
                                </a:cubicBezTo>
                                <a:cubicBezTo>
                                  <a:pt x="3249" y="503"/>
                                  <a:pt x="3266" y="503"/>
                                  <a:pt x="3284" y="501"/>
                                </a:cubicBezTo>
                                <a:cubicBezTo>
                                  <a:pt x="3330" y="497"/>
                                  <a:pt x="3376" y="493"/>
                                  <a:pt x="3417" y="493"/>
                                </a:cubicBezTo>
                                <a:cubicBezTo>
                                  <a:pt x="3569" y="493"/>
                                  <a:pt x="3650" y="544"/>
                                  <a:pt x="3393" y="784"/>
                                </a:cubicBezTo>
                                <a:cubicBezTo>
                                  <a:pt x="3347" y="830"/>
                                  <a:pt x="3355" y="876"/>
                                  <a:pt x="3402" y="876"/>
                                </a:cubicBezTo>
                                <a:cubicBezTo>
                                  <a:pt x="3422" y="876"/>
                                  <a:pt x="3448" y="868"/>
                                  <a:pt x="3480" y="849"/>
                                </a:cubicBezTo>
                                <a:cubicBezTo>
                                  <a:pt x="3543" y="833"/>
                                  <a:pt x="3606" y="772"/>
                                  <a:pt x="3652" y="772"/>
                                </a:cubicBezTo>
                                <a:cubicBezTo>
                                  <a:pt x="3670" y="772"/>
                                  <a:pt x="3685" y="781"/>
                                  <a:pt x="3697" y="806"/>
                                </a:cubicBezTo>
                                <a:cubicBezTo>
                                  <a:pt x="3763" y="849"/>
                                  <a:pt x="3676" y="936"/>
                                  <a:pt x="3610" y="1023"/>
                                </a:cubicBezTo>
                                <a:cubicBezTo>
                                  <a:pt x="3512" y="1149"/>
                                  <a:pt x="3423" y="1221"/>
                                  <a:pt x="3325" y="1221"/>
                                </a:cubicBezTo>
                                <a:cubicBezTo>
                                  <a:pt x="3272" y="1221"/>
                                  <a:pt x="3215" y="1200"/>
                                  <a:pt x="3154" y="1153"/>
                                </a:cubicBezTo>
                                <a:cubicBezTo>
                                  <a:pt x="3113" y="1121"/>
                                  <a:pt x="3081" y="1109"/>
                                  <a:pt x="3057" y="1109"/>
                                </a:cubicBezTo>
                                <a:cubicBezTo>
                                  <a:pt x="3018" y="1109"/>
                                  <a:pt x="3002" y="1140"/>
                                  <a:pt x="3002" y="1153"/>
                                </a:cubicBezTo>
                                <a:cubicBezTo>
                                  <a:pt x="3023" y="1273"/>
                                  <a:pt x="2985" y="1300"/>
                                  <a:pt x="2934" y="1300"/>
                                </a:cubicBezTo>
                                <a:cubicBezTo>
                                  <a:pt x="2891" y="1300"/>
                                  <a:pt x="2838" y="1281"/>
                                  <a:pt x="2803" y="1281"/>
                                </a:cubicBezTo>
                                <a:cubicBezTo>
                                  <a:pt x="2796" y="1281"/>
                                  <a:pt x="2790" y="1282"/>
                                  <a:pt x="2784" y="1284"/>
                                </a:cubicBezTo>
                                <a:cubicBezTo>
                                  <a:pt x="2737" y="1284"/>
                                  <a:pt x="2696" y="1264"/>
                                  <a:pt x="2661" y="1264"/>
                                </a:cubicBezTo>
                                <a:cubicBezTo>
                                  <a:pt x="2632" y="1264"/>
                                  <a:pt x="2608" y="1278"/>
                                  <a:pt x="2588" y="1327"/>
                                </a:cubicBezTo>
                                <a:cubicBezTo>
                                  <a:pt x="2567" y="1393"/>
                                  <a:pt x="2523" y="1480"/>
                                  <a:pt x="2610" y="1501"/>
                                </a:cubicBezTo>
                                <a:cubicBezTo>
                                  <a:pt x="2654" y="1501"/>
                                  <a:pt x="2687" y="1492"/>
                                  <a:pt x="2725" y="1492"/>
                                </a:cubicBezTo>
                                <a:cubicBezTo>
                                  <a:pt x="2743" y="1492"/>
                                  <a:pt x="2762" y="1494"/>
                                  <a:pt x="2784" y="1501"/>
                                </a:cubicBezTo>
                                <a:cubicBezTo>
                                  <a:pt x="2893" y="1545"/>
                                  <a:pt x="2980" y="1936"/>
                                  <a:pt x="2871" y="2023"/>
                                </a:cubicBezTo>
                                <a:cubicBezTo>
                                  <a:pt x="2791" y="2079"/>
                                  <a:pt x="2732" y="2099"/>
                                  <a:pt x="2685" y="2099"/>
                                </a:cubicBezTo>
                                <a:cubicBezTo>
                                  <a:pt x="2567" y="2099"/>
                                  <a:pt x="2530" y="1967"/>
                                  <a:pt x="2436" y="1936"/>
                                </a:cubicBezTo>
                                <a:cubicBezTo>
                                  <a:pt x="2327" y="1936"/>
                                  <a:pt x="2262" y="1871"/>
                                  <a:pt x="2284" y="1784"/>
                                </a:cubicBezTo>
                                <a:cubicBezTo>
                                  <a:pt x="2393" y="1567"/>
                                  <a:pt x="2154" y="1610"/>
                                  <a:pt x="2067" y="1567"/>
                                </a:cubicBezTo>
                                <a:cubicBezTo>
                                  <a:pt x="2042" y="1554"/>
                                  <a:pt x="2009" y="1527"/>
                                  <a:pt x="1966" y="1527"/>
                                </a:cubicBezTo>
                                <a:cubicBezTo>
                                  <a:pt x="1934" y="1527"/>
                                  <a:pt x="1895" y="1542"/>
                                  <a:pt x="1849" y="1588"/>
                                </a:cubicBezTo>
                                <a:cubicBezTo>
                                  <a:pt x="1762" y="1654"/>
                                  <a:pt x="1719" y="1719"/>
                                  <a:pt x="1762" y="1784"/>
                                </a:cubicBezTo>
                                <a:cubicBezTo>
                                  <a:pt x="1806" y="1828"/>
                                  <a:pt x="1849" y="1871"/>
                                  <a:pt x="1762" y="1936"/>
                                </a:cubicBezTo>
                                <a:cubicBezTo>
                                  <a:pt x="1588" y="2154"/>
                                  <a:pt x="1719" y="2219"/>
                                  <a:pt x="1827" y="2306"/>
                                </a:cubicBezTo>
                                <a:cubicBezTo>
                                  <a:pt x="1908" y="2346"/>
                                  <a:pt x="1933" y="2405"/>
                                  <a:pt x="1971" y="2449"/>
                                </a:cubicBezTo>
                                <a:lnTo>
                                  <a:pt x="1971" y="2449"/>
                                </a:lnTo>
                                <a:cubicBezTo>
                                  <a:pt x="1913" y="2525"/>
                                  <a:pt x="1868" y="2546"/>
                                  <a:pt x="1820" y="2546"/>
                                </a:cubicBezTo>
                                <a:cubicBezTo>
                                  <a:pt x="1783" y="2546"/>
                                  <a:pt x="1744" y="2533"/>
                                  <a:pt x="1697" y="2523"/>
                                </a:cubicBezTo>
                                <a:cubicBezTo>
                                  <a:pt x="1616" y="2491"/>
                                  <a:pt x="1607" y="2361"/>
                                  <a:pt x="1527" y="2361"/>
                                </a:cubicBezTo>
                                <a:cubicBezTo>
                                  <a:pt x="1499" y="2361"/>
                                  <a:pt x="1464" y="2376"/>
                                  <a:pt x="1414" y="2415"/>
                                </a:cubicBezTo>
                                <a:cubicBezTo>
                                  <a:pt x="1284" y="2480"/>
                                  <a:pt x="1197" y="2632"/>
                                  <a:pt x="1088" y="2741"/>
                                </a:cubicBezTo>
                                <a:cubicBezTo>
                                  <a:pt x="1045" y="2784"/>
                                  <a:pt x="1066" y="2871"/>
                                  <a:pt x="1066" y="2915"/>
                                </a:cubicBezTo>
                                <a:cubicBezTo>
                                  <a:pt x="1066" y="2974"/>
                                  <a:pt x="1012" y="3070"/>
                                  <a:pt x="953" y="3070"/>
                                </a:cubicBezTo>
                                <a:cubicBezTo>
                                  <a:pt x="947" y="3070"/>
                                  <a:pt x="942" y="3069"/>
                                  <a:pt x="936" y="3067"/>
                                </a:cubicBezTo>
                                <a:cubicBezTo>
                                  <a:pt x="908" y="3061"/>
                                  <a:pt x="881" y="3058"/>
                                  <a:pt x="855" y="3058"/>
                                </a:cubicBezTo>
                                <a:cubicBezTo>
                                  <a:pt x="588" y="3058"/>
                                  <a:pt x="367" y="3330"/>
                                  <a:pt x="110" y="3350"/>
                                </a:cubicBezTo>
                                <a:cubicBezTo>
                                  <a:pt x="66" y="3350"/>
                                  <a:pt x="1" y="3393"/>
                                  <a:pt x="1" y="3437"/>
                                </a:cubicBezTo>
                                <a:cubicBezTo>
                                  <a:pt x="1" y="3458"/>
                                  <a:pt x="23" y="3458"/>
                                  <a:pt x="66" y="3458"/>
                                </a:cubicBezTo>
                                <a:cubicBezTo>
                                  <a:pt x="131" y="3421"/>
                                  <a:pt x="184" y="3407"/>
                                  <a:pt x="232" y="3407"/>
                                </a:cubicBezTo>
                                <a:cubicBezTo>
                                  <a:pt x="361" y="3407"/>
                                  <a:pt x="447" y="3507"/>
                                  <a:pt x="578" y="3507"/>
                                </a:cubicBezTo>
                                <a:cubicBezTo>
                                  <a:pt x="595" y="3507"/>
                                  <a:pt x="613" y="3506"/>
                                  <a:pt x="631" y="3502"/>
                                </a:cubicBezTo>
                                <a:cubicBezTo>
                                  <a:pt x="731" y="3482"/>
                                  <a:pt x="830" y="3458"/>
                                  <a:pt x="908" y="3458"/>
                                </a:cubicBezTo>
                                <a:cubicBezTo>
                                  <a:pt x="1002" y="3458"/>
                                  <a:pt x="1066" y="3492"/>
                                  <a:pt x="1066" y="3611"/>
                                </a:cubicBezTo>
                                <a:cubicBezTo>
                                  <a:pt x="1132" y="3611"/>
                                  <a:pt x="1175" y="3567"/>
                                  <a:pt x="1240" y="3545"/>
                                </a:cubicBezTo>
                                <a:cubicBezTo>
                                  <a:pt x="1349" y="3502"/>
                                  <a:pt x="1414" y="3437"/>
                                  <a:pt x="1523" y="3393"/>
                                </a:cubicBezTo>
                                <a:cubicBezTo>
                                  <a:pt x="1764" y="3257"/>
                                  <a:pt x="1899" y="3186"/>
                                  <a:pt x="1994" y="3186"/>
                                </a:cubicBezTo>
                                <a:cubicBezTo>
                                  <a:pt x="2095" y="3186"/>
                                  <a:pt x="2150" y="3268"/>
                                  <a:pt x="2240" y="3437"/>
                                </a:cubicBezTo>
                                <a:cubicBezTo>
                                  <a:pt x="2262" y="3502"/>
                                  <a:pt x="2349" y="3545"/>
                                  <a:pt x="2436" y="3545"/>
                                </a:cubicBezTo>
                                <a:cubicBezTo>
                                  <a:pt x="2567" y="3545"/>
                                  <a:pt x="2654" y="3567"/>
                                  <a:pt x="2719" y="3632"/>
                                </a:cubicBezTo>
                                <a:cubicBezTo>
                                  <a:pt x="2784" y="3676"/>
                                  <a:pt x="2828" y="3741"/>
                                  <a:pt x="2697" y="3741"/>
                                </a:cubicBezTo>
                                <a:cubicBezTo>
                                  <a:pt x="2685" y="3740"/>
                                  <a:pt x="2673" y="3739"/>
                                  <a:pt x="2662" y="3739"/>
                                </a:cubicBezTo>
                                <a:cubicBezTo>
                                  <a:pt x="2440" y="3739"/>
                                  <a:pt x="2475" y="3939"/>
                                  <a:pt x="2371" y="3980"/>
                                </a:cubicBezTo>
                                <a:cubicBezTo>
                                  <a:pt x="2240" y="4045"/>
                                  <a:pt x="2154" y="4089"/>
                                  <a:pt x="2262" y="4176"/>
                                </a:cubicBezTo>
                                <a:cubicBezTo>
                                  <a:pt x="2295" y="4198"/>
                                  <a:pt x="2322" y="4209"/>
                                  <a:pt x="2357" y="4209"/>
                                </a:cubicBezTo>
                                <a:cubicBezTo>
                                  <a:pt x="2393" y="4209"/>
                                  <a:pt x="2436" y="4198"/>
                                  <a:pt x="2501" y="4176"/>
                                </a:cubicBezTo>
                                <a:cubicBezTo>
                                  <a:pt x="2762" y="4045"/>
                                  <a:pt x="2980" y="3828"/>
                                  <a:pt x="3241" y="3785"/>
                                </a:cubicBezTo>
                                <a:cubicBezTo>
                                  <a:pt x="3110" y="3719"/>
                                  <a:pt x="3023" y="3567"/>
                                  <a:pt x="3132" y="3437"/>
                                </a:cubicBezTo>
                                <a:cubicBezTo>
                                  <a:pt x="3173" y="3379"/>
                                  <a:pt x="3218" y="3362"/>
                                  <a:pt x="3266" y="3362"/>
                                </a:cubicBezTo>
                                <a:cubicBezTo>
                                  <a:pt x="3333" y="3362"/>
                                  <a:pt x="3407" y="3396"/>
                                  <a:pt x="3487" y="3396"/>
                                </a:cubicBezTo>
                                <a:cubicBezTo>
                                  <a:pt x="3499" y="3396"/>
                                  <a:pt x="3511" y="3395"/>
                                  <a:pt x="3523" y="3393"/>
                                </a:cubicBezTo>
                                <a:cubicBezTo>
                                  <a:pt x="3574" y="3379"/>
                                  <a:pt x="3630" y="3369"/>
                                  <a:pt x="3680" y="3369"/>
                                </a:cubicBezTo>
                                <a:cubicBezTo>
                                  <a:pt x="3782" y="3369"/>
                                  <a:pt x="3864" y="3408"/>
                                  <a:pt x="3850" y="3524"/>
                                </a:cubicBezTo>
                                <a:cubicBezTo>
                                  <a:pt x="3806" y="3676"/>
                                  <a:pt x="3589" y="3741"/>
                                  <a:pt x="3436" y="3828"/>
                                </a:cubicBezTo>
                                <a:cubicBezTo>
                                  <a:pt x="3480" y="3850"/>
                                  <a:pt x="3545" y="3871"/>
                                  <a:pt x="3589" y="3937"/>
                                </a:cubicBezTo>
                                <a:cubicBezTo>
                                  <a:pt x="3635" y="3992"/>
                                  <a:pt x="3677" y="4024"/>
                                  <a:pt x="3719" y="4024"/>
                                </a:cubicBezTo>
                                <a:cubicBezTo>
                                  <a:pt x="3775" y="4024"/>
                                  <a:pt x="3831" y="3966"/>
                                  <a:pt x="3893" y="3828"/>
                                </a:cubicBezTo>
                                <a:cubicBezTo>
                                  <a:pt x="3941" y="3684"/>
                                  <a:pt x="4048" y="3599"/>
                                  <a:pt x="4180" y="3599"/>
                                </a:cubicBezTo>
                                <a:cubicBezTo>
                                  <a:pt x="4227" y="3599"/>
                                  <a:pt x="4276" y="3609"/>
                                  <a:pt x="4328" y="3632"/>
                                </a:cubicBezTo>
                                <a:cubicBezTo>
                                  <a:pt x="4366" y="3645"/>
                                  <a:pt x="4389" y="3657"/>
                                  <a:pt x="4410" y="3657"/>
                                </a:cubicBezTo>
                                <a:cubicBezTo>
                                  <a:pt x="4426" y="3657"/>
                                  <a:pt x="4440" y="3651"/>
                                  <a:pt x="4458" y="3632"/>
                                </a:cubicBezTo>
                                <a:lnTo>
                                  <a:pt x="4458" y="3524"/>
                                </a:lnTo>
                                <a:cubicBezTo>
                                  <a:pt x="4437" y="3437"/>
                                  <a:pt x="4415" y="3350"/>
                                  <a:pt x="4284" y="3350"/>
                                </a:cubicBezTo>
                                <a:cubicBezTo>
                                  <a:pt x="4111" y="3350"/>
                                  <a:pt x="4024" y="3306"/>
                                  <a:pt x="3958" y="3197"/>
                                </a:cubicBezTo>
                                <a:cubicBezTo>
                                  <a:pt x="3915" y="3132"/>
                                  <a:pt x="3850" y="3089"/>
                                  <a:pt x="3915" y="2980"/>
                                </a:cubicBezTo>
                                <a:cubicBezTo>
                                  <a:pt x="3963" y="2920"/>
                                  <a:pt x="4018" y="2906"/>
                                  <a:pt x="4072" y="2906"/>
                                </a:cubicBezTo>
                                <a:cubicBezTo>
                                  <a:pt x="4116" y="2906"/>
                                  <a:pt x="4159" y="2915"/>
                                  <a:pt x="4197" y="2915"/>
                                </a:cubicBezTo>
                                <a:cubicBezTo>
                                  <a:pt x="4214" y="2918"/>
                                  <a:pt x="4230" y="2920"/>
                                  <a:pt x="4247" y="2920"/>
                                </a:cubicBezTo>
                                <a:cubicBezTo>
                                  <a:pt x="4453" y="2920"/>
                                  <a:pt x="4674" y="2686"/>
                                  <a:pt x="4654" y="2545"/>
                                </a:cubicBezTo>
                                <a:cubicBezTo>
                                  <a:pt x="4654" y="2415"/>
                                  <a:pt x="4937" y="2088"/>
                                  <a:pt x="5176" y="2001"/>
                                </a:cubicBezTo>
                                <a:cubicBezTo>
                                  <a:pt x="5242" y="1980"/>
                                  <a:pt x="5292" y="1970"/>
                                  <a:pt x="5329" y="1970"/>
                                </a:cubicBezTo>
                                <a:cubicBezTo>
                                  <a:pt x="5478" y="1970"/>
                                  <a:pt x="5433" y="2119"/>
                                  <a:pt x="5415" y="2241"/>
                                </a:cubicBezTo>
                                <a:cubicBezTo>
                                  <a:pt x="5399" y="2319"/>
                                  <a:pt x="5418" y="2375"/>
                                  <a:pt x="5487" y="2375"/>
                                </a:cubicBezTo>
                                <a:cubicBezTo>
                                  <a:pt x="5514" y="2375"/>
                                  <a:pt x="5547" y="2367"/>
                                  <a:pt x="5589" y="2349"/>
                                </a:cubicBezTo>
                                <a:cubicBezTo>
                                  <a:pt x="5720" y="2306"/>
                                  <a:pt x="5720" y="2219"/>
                                  <a:pt x="5698" y="2154"/>
                                </a:cubicBezTo>
                                <a:cubicBezTo>
                                  <a:pt x="5633" y="1980"/>
                                  <a:pt x="5763" y="1914"/>
                                  <a:pt x="5959" y="1914"/>
                                </a:cubicBezTo>
                                <a:cubicBezTo>
                                  <a:pt x="6013" y="1914"/>
                                  <a:pt x="6084" y="1909"/>
                                  <a:pt x="6149" y="1909"/>
                                </a:cubicBezTo>
                                <a:cubicBezTo>
                                  <a:pt x="6214" y="1909"/>
                                  <a:pt x="6274" y="1914"/>
                                  <a:pt x="6307" y="1936"/>
                                </a:cubicBezTo>
                                <a:cubicBezTo>
                                  <a:pt x="6368" y="1980"/>
                                  <a:pt x="6426" y="1999"/>
                                  <a:pt x="6479" y="1999"/>
                                </a:cubicBezTo>
                                <a:cubicBezTo>
                                  <a:pt x="6557" y="1999"/>
                                  <a:pt x="6624" y="1958"/>
                                  <a:pt x="6676" y="1893"/>
                                </a:cubicBezTo>
                                <a:cubicBezTo>
                                  <a:pt x="6742" y="1784"/>
                                  <a:pt x="6720" y="1654"/>
                                  <a:pt x="6524" y="1654"/>
                                </a:cubicBezTo>
                                <a:cubicBezTo>
                                  <a:pt x="6459" y="1643"/>
                                  <a:pt x="6403" y="1637"/>
                                  <a:pt x="6350" y="1637"/>
                                </a:cubicBezTo>
                                <a:cubicBezTo>
                                  <a:pt x="6190" y="1637"/>
                                  <a:pt x="6051" y="1686"/>
                                  <a:pt x="5741" y="1784"/>
                                </a:cubicBezTo>
                                <a:lnTo>
                                  <a:pt x="5589" y="1784"/>
                                </a:lnTo>
                                <a:cubicBezTo>
                                  <a:pt x="5508" y="1784"/>
                                  <a:pt x="5463" y="1747"/>
                                  <a:pt x="5390" y="1747"/>
                                </a:cubicBezTo>
                                <a:cubicBezTo>
                                  <a:pt x="5366" y="1747"/>
                                  <a:pt x="5339" y="1751"/>
                                  <a:pt x="5306" y="1762"/>
                                </a:cubicBezTo>
                                <a:cubicBezTo>
                                  <a:pt x="5267" y="1771"/>
                                  <a:pt x="5237" y="1774"/>
                                  <a:pt x="5215" y="1774"/>
                                </a:cubicBezTo>
                                <a:cubicBezTo>
                                  <a:pt x="5064" y="1774"/>
                                  <a:pt x="5257" y="1604"/>
                                  <a:pt x="5219" y="1567"/>
                                </a:cubicBezTo>
                                <a:cubicBezTo>
                                  <a:pt x="5219" y="1546"/>
                                  <a:pt x="5782" y="1215"/>
                                  <a:pt x="5863" y="1215"/>
                                </a:cubicBezTo>
                                <a:cubicBezTo>
                                  <a:pt x="5868" y="1215"/>
                                  <a:pt x="5871" y="1216"/>
                                  <a:pt x="5872" y="1219"/>
                                </a:cubicBezTo>
                                <a:cubicBezTo>
                                  <a:pt x="5964" y="1256"/>
                                  <a:pt x="6065" y="1268"/>
                                  <a:pt x="6171" y="1268"/>
                                </a:cubicBezTo>
                                <a:cubicBezTo>
                                  <a:pt x="6397" y="1268"/>
                                  <a:pt x="6646" y="1212"/>
                                  <a:pt x="6886" y="1212"/>
                                </a:cubicBezTo>
                                <a:cubicBezTo>
                                  <a:pt x="6933" y="1212"/>
                                  <a:pt x="6979" y="1214"/>
                                  <a:pt x="7024" y="1219"/>
                                </a:cubicBezTo>
                                <a:cubicBezTo>
                                  <a:pt x="7046" y="1219"/>
                                  <a:pt x="7089" y="1240"/>
                                  <a:pt x="7133" y="1240"/>
                                </a:cubicBezTo>
                                <a:cubicBezTo>
                                  <a:pt x="7133" y="1219"/>
                                  <a:pt x="7133" y="1175"/>
                                  <a:pt x="7089" y="1153"/>
                                </a:cubicBezTo>
                                <a:cubicBezTo>
                                  <a:pt x="6850" y="1001"/>
                                  <a:pt x="6611" y="827"/>
                                  <a:pt x="6328" y="675"/>
                                </a:cubicBezTo>
                                <a:cubicBezTo>
                                  <a:pt x="6320" y="658"/>
                                  <a:pt x="6299" y="648"/>
                                  <a:pt x="6275" y="648"/>
                                </a:cubicBezTo>
                                <a:cubicBezTo>
                                  <a:pt x="6239" y="648"/>
                                  <a:pt x="6198" y="674"/>
                                  <a:pt x="6198" y="740"/>
                                </a:cubicBezTo>
                                <a:cubicBezTo>
                                  <a:pt x="6220" y="827"/>
                                  <a:pt x="6220" y="893"/>
                                  <a:pt x="6111" y="936"/>
                                </a:cubicBezTo>
                                <a:cubicBezTo>
                                  <a:pt x="6084" y="945"/>
                                  <a:pt x="6053" y="950"/>
                                  <a:pt x="6022" y="950"/>
                                </a:cubicBezTo>
                                <a:cubicBezTo>
                                  <a:pt x="5977" y="950"/>
                                  <a:pt x="5932" y="940"/>
                                  <a:pt x="5894" y="914"/>
                                </a:cubicBezTo>
                                <a:cubicBezTo>
                                  <a:pt x="5738" y="790"/>
                                  <a:pt x="5571" y="687"/>
                                  <a:pt x="5337" y="687"/>
                                </a:cubicBezTo>
                                <a:cubicBezTo>
                                  <a:pt x="5244" y="687"/>
                                  <a:pt x="5141" y="703"/>
                                  <a:pt x="5024" y="740"/>
                                </a:cubicBezTo>
                                <a:cubicBezTo>
                                  <a:pt x="4988" y="755"/>
                                  <a:pt x="4951" y="760"/>
                                  <a:pt x="4915" y="760"/>
                                </a:cubicBezTo>
                                <a:cubicBezTo>
                                  <a:pt x="4843" y="760"/>
                                  <a:pt x="4770" y="740"/>
                                  <a:pt x="4698" y="740"/>
                                </a:cubicBezTo>
                                <a:cubicBezTo>
                                  <a:pt x="4676" y="740"/>
                                  <a:pt x="4654" y="719"/>
                                  <a:pt x="4632" y="697"/>
                                </a:cubicBezTo>
                                <a:cubicBezTo>
                                  <a:pt x="4850" y="588"/>
                                  <a:pt x="4959" y="284"/>
                                  <a:pt x="5067" y="262"/>
                                </a:cubicBezTo>
                                <a:cubicBezTo>
                                  <a:pt x="5372" y="175"/>
                                  <a:pt x="5219" y="88"/>
                                  <a:pt x="5154" y="66"/>
                                </a:cubicBezTo>
                                <a:cubicBezTo>
                                  <a:pt x="5121" y="54"/>
                                  <a:pt x="5083" y="49"/>
                                  <a:pt x="5041" y="49"/>
                                </a:cubicBezTo>
                                <a:cubicBezTo>
                                  <a:pt x="4925" y="49"/>
                                  <a:pt x="4783" y="85"/>
                                  <a:pt x="4664" y="85"/>
                                </a:cubicBezTo>
                                <a:cubicBezTo>
                                  <a:pt x="4601" y="85"/>
                                  <a:pt x="4545" y="75"/>
                                  <a:pt x="4502" y="44"/>
                                </a:cubicBezTo>
                                <a:cubicBezTo>
                                  <a:pt x="4245" y="151"/>
                                  <a:pt x="4025" y="192"/>
                                  <a:pt x="3828" y="192"/>
                                </a:cubicBezTo>
                                <a:cubicBezTo>
                                  <a:pt x="3542" y="192"/>
                                  <a:pt x="3308" y="104"/>
                                  <a:pt x="3089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3" name="Google Shape;403;p14"/>
                          <p:cNvSpPr/>
                          <p:nvPr/>
                        </p:nvSpPr>
                        <p:spPr>
                          <a:xfrm>
                            <a:off x="3420950" y="1483950"/>
                            <a:ext cx="100400" cy="669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016" h="2676" extrusionOk="0">
                                <a:moveTo>
                                  <a:pt x="3473" y="703"/>
                                </a:moveTo>
                                <a:cubicBezTo>
                                  <a:pt x="3496" y="703"/>
                                  <a:pt x="3517" y="714"/>
                                  <a:pt x="3537" y="744"/>
                                </a:cubicBezTo>
                                <a:cubicBezTo>
                                  <a:pt x="3559" y="831"/>
                                  <a:pt x="3472" y="918"/>
                                  <a:pt x="3341" y="962"/>
                                </a:cubicBezTo>
                                <a:cubicBezTo>
                                  <a:pt x="3276" y="1005"/>
                                  <a:pt x="3205" y="1027"/>
                                  <a:pt x="3143" y="1027"/>
                                </a:cubicBezTo>
                                <a:cubicBezTo>
                                  <a:pt x="3080" y="1027"/>
                                  <a:pt x="3026" y="1005"/>
                                  <a:pt x="2993" y="962"/>
                                </a:cubicBezTo>
                                <a:cubicBezTo>
                                  <a:pt x="2928" y="918"/>
                                  <a:pt x="2950" y="896"/>
                                  <a:pt x="3037" y="853"/>
                                </a:cubicBezTo>
                                <a:cubicBezTo>
                                  <a:pt x="3102" y="831"/>
                                  <a:pt x="3167" y="831"/>
                                  <a:pt x="3232" y="831"/>
                                </a:cubicBezTo>
                                <a:cubicBezTo>
                                  <a:pt x="3316" y="831"/>
                                  <a:pt x="3400" y="703"/>
                                  <a:pt x="3473" y="703"/>
                                </a:cubicBezTo>
                                <a:close/>
                                <a:moveTo>
                                  <a:pt x="2006" y="947"/>
                                </a:moveTo>
                                <a:cubicBezTo>
                                  <a:pt x="2055" y="947"/>
                                  <a:pt x="2108" y="952"/>
                                  <a:pt x="2167" y="962"/>
                                </a:cubicBezTo>
                                <a:cubicBezTo>
                                  <a:pt x="2232" y="962"/>
                                  <a:pt x="2276" y="1005"/>
                                  <a:pt x="2341" y="1027"/>
                                </a:cubicBezTo>
                                <a:cubicBezTo>
                                  <a:pt x="2350" y="1033"/>
                                  <a:pt x="2363" y="1035"/>
                                  <a:pt x="2379" y="1035"/>
                                </a:cubicBezTo>
                                <a:cubicBezTo>
                                  <a:pt x="2429" y="1035"/>
                                  <a:pt x="2507" y="1011"/>
                                  <a:pt x="2560" y="1011"/>
                                </a:cubicBezTo>
                                <a:cubicBezTo>
                                  <a:pt x="2610" y="1011"/>
                                  <a:pt x="2638" y="1032"/>
                                  <a:pt x="2602" y="1114"/>
                                </a:cubicBezTo>
                                <a:cubicBezTo>
                                  <a:pt x="2582" y="1173"/>
                                  <a:pt x="2531" y="1188"/>
                                  <a:pt x="2468" y="1188"/>
                                </a:cubicBezTo>
                                <a:cubicBezTo>
                                  <a:pt x="2410" y="1188"/>
                                  <a:pt x="2343" y="1175"/>
                                  <a:pt x="2283" y="1175"/>
                                </a:cubicBezTo>
                                <a:cubicBezTo>
                                  <a:pt x="2265" y="1175"/>
                                  <a:pt x="2248" y="1177"/>
                                  <a:pt x="2232" y="1179"/>
                                </a:cubicBezTo>
                                <a:cubicBezTo>
                                  <a:pt x="2058" y="1223"/>
                                  <a:pt x="2058" y="1223"/>
                                  <a:pt x="2058" y="1375"/>
                                </a:cubicBezTo>
                                <a:cubicBezTo>
                                  <a:pt x="2058" y="1397"/>
                                  <a:pt x="2058" y="1440"/>
                                  <a:pt x="2037" y="1440"/>
                                </a:cubicBezTo>
                                <a:cubicBezTo>
                                  <a:pt x="1819" y="1549"/>
                                  <a:pt x="1580" y="1679"/>
                                  <a:pt x="1319" y="1788"/>
                                </a:cubicBezTo>
                                <a:cubicBezTo>
                                  <a:pt x="1311" y="1792"/>
                                  <a:pt x="1304" y="1794"/>
                                  <a:pt x="1298" y="1794"/>
                                </a:cubicBezTo>
                                <a:cubicBezTo>
                                  <a:pt x="1268" y="1794"/>
                                  <a:pt x="1254" y="1755"/>
                                  <a:pt x="1254" y="1701"/>
                                </a:cubicBezTo>
                                <a:cubicBezTo>
                                  <a:pt x="1297" y="1571"/>
                                  <a:pt x="1058" y="1440"/>
                                  <a:pt x="1471" y="1244"/>
                                </a:cubicBezTo>
                                <a:cubicBezTo>
                                  <a:pt x="1493" y="1244"/>
                                  <a:pt x="1515" y="1223"/>
                                  <a:pt x="1536" y="1179"/>
                                </a:cubicBezTo>
                                <a:cubicBezTo>
                                  <a:pt x="1705" y="1011"/>
                                  <a:pt x="1834" y="947"/>
                                  <a:pt x="2006" y="947"/>
                                </a:cubicBezTo>
                                <a:close/>
                                <a:moveTo>
                                  <a:pt x="2908" y="1"/>
                                </a:moveTo>
                                <a:cubicBezTo>
                                  <a:pt x="2902" y="1"/>
                                  <a:pt x="2894" y="2"/>
                                  <a:pt x="2885" y="5"/>
                                </a:cubicBezTo>
                                <a:cubicBezTo>
                                  <a:pt x="2841" y="48"/>
                                  <a:pt x="2841" y="92"/>
                                  <a:pt x="2841" y="157"/>
                                </a:cubicBezTo>
                                <a:cubicBezTo>
                                  <a:pt x="2819" y="244"/>
                                  <a:pt x="2841" y="288"/>
                                  <a:pt x="2928" y="309"/>
                                </a:cubicBezTo>
                                <a:cubicBezTo>
                                  <a:pt x="3211" y="418"/>
                                  <a:pt x="3059" y="549"/>
                                  <a:pt x="2819" y="701"/>
                                </a:cubicBezTo>
                                <a:cubicBezTo>
                                  <a:pt x="2801" y="773"/>
                                  <a:pt x="2739" y="815"/>
                                  <a:pt x="2693" y="815"/>
                                </a:cubicBezTo>
                                <a:cubicBezTo>
                                  <a:pt x="2683" y="815"/>
                                  <a:pt x="2675" y="813"/>
                                  <a:pt x="2667" y="810"/>
                                </a:cubicBezTo>
                                <a:cubicBezTo>
                                  <a:pt x="2580" y="788"/>
                                  <a:pt x="2558" y="701"/>
                                  <a:pt x="2624" y="614"/>
                                </a:cubicBezTo>
                                <a:cubicBezTo>
                                  <a:pt x="2819" y="418"/>
                                  <a:pt x="2667" y="418"/>
                                  <a:pt x="2558" y="375"/>
                                </a:cubicBezTo>
                                <a:cubicBezTo>
                                  <a:pt x="2511" y="346"/>
                                  <a:pt x="2463" y="330"/>
                                  <a:pt x="2411" y="330"/>
                                </a:cubicBezTo>
                                <a:cubicBezTo>
                                  <a:pt x="2342" y="330"/>
                                  <a:pt x="2265" y="357"/>
                                  <a:pt x="2167" y="418"/>
                                </a:cubicBezTo>
                                <a:cubicBezTo>
                                  <a:pt x="2121" y="464"/>
                                  <a:pt x="2069" y="492"/>
                                  <a:pt x="2030" y="492"/>
                                </a:cubicBezTo>
                                <a:cubicBezTo>
                                  <a:pt x="1996" y="492"/>
                                  <a:pt x="1971" y="469"/>
                                  <a:pt x="1971" y="418"/>
                                </a:cubicBezTo>
                                <a:cubicBezTo>
                                  <a:pt x="1971" y="288"/>
                                  <a:pt x="1819" y="288"/>
                                  <a:pt x="1710" y="244"/>
                                </a:cubicBezTo>
                                <a:cubicBezTo>
                                  <a:pt x="1638" y="208"/>
                                  <a:pt x="1553" y="159"/>
                                  <a:pt x="1465" y="159"/>
                                </a:cubicBezTo>
                                <a:cubicBezTo>
                                  <a:pt x="1394" y="159"/>
                                  <a:pt x="1322" y="191"/>
                                  <a:pt x="1254" y="288"/>
                                </a:cubicBezTo>
                                <a:cubicBezTo>
                                  <a:pt x="1145" y="418"/>
                                  <a:pt x="862" y="636"/>
                                  <a:pt x="1210" y="701"/>
                                </a:cubicBezTo>
                                <a:cubicBezTo>
                                  <a:pt x="1362" y="723"/>
                                  <a:pt x="1362" y="831"/>
                                  <a:pt x="1275" y="962"/>
                                </a:cubicBezTo>
                                <a:cubicBezTo>
                                  <a:pt x="1219" y="1061"/>
                                  <a:pt x="1153" y="1095"/>
                                  <a:pt x="1084" y="1095"/>
                                </a:cubicBezTo>
                                <a:cubicBezTo>
                                  <a:pt x="1047" y="1095"/>
                                  <a:pt x="1009" y="1086"/>
                                  <a:pt x="971" y="1070"/>
                                </a:cubicBezTo>
                                <a:cubicBezTo>
                                  <a:pt x="958" y="1068"/>
                                  <a:pt x="944" y="1067"/>
                                  <a:pt x="932" y="1067"/>
                                </a:cubicBezTo>
                                <a:cubicBezTo>
                                  <a:pt x="820" y="1067"/>
                                  <a:pt x="736" y="1149"/>
                                  <a:pt x="775" y="1266"/>
                                </a:cubicBezTo>
                                <a:cubicBezTo>
                                  <a:pt x="841" y="1462"/>
                                  <a:pt x="710" y="1679"/>
                                  <a:pt x="449" y="1810"/>
                                </a:cubicBezTo>
                                <a:cubicBezTo>
                                  <a:pt x="80" y="2005"/>
                                  <a:pt x="58" y="2223"/>
                                  <a:pt x="14" y="2462"/>
                                </a:cubicBezTo>
                                <a:cubicBezTo>
                                  <a:pt x="1" y="2599"/>
                                  <a:pt x="21" y="2676"/>
                                  <a:pt x="98" y="2676"/>
                                </a:cubicBezTo>
                                <a:cubicBezTo>
                                  <a:pt x="144" y="2676"/>
                                  <a:pt x="208" y="2649"/>
                                  <a:pt x="297" y="2593"/>
                                </a:cubicBezTo>
                                <a:cubicBezTo>
                                  <a:pt x="471" y="2484"/>
                                  <a:pt x="754" y="2440"/>
                                  <a:pt x="884" y="2223"/>
                                </a:cubicBezTo>
                                <a:cubicBezTo>
                                  <a:pt x="971" y="2092"/>
                                  <a:pt x="1102" y="2049"/>
                                  <a:pt x="1254" y="2049"/>
                                </a:cubicBezTo>
                                <a:cubicBezTo>
                                  <a:pt x="1384" y="2049"/>
                                  <a:pt x="1493" y="2049"/>
                                  <a:pt x="1623" y="2027"/>
                                </a:cubicBezTo>
                                <a:cubicBezTo>
                                  <a:pt x="1695" y="2018"/>
                                  <a:pt x="1757" y="2013"/>
                                  <a:pt x="1810" y="2013"/>
                                </a:cubicBezTo>
                                <a:cubicBezTo>
                                  <a:pt x="2013" y="2013"/>
                                  <a:pt x="2085" y="2090"/>
                                  <a:pt x="2102" y="2332"/>
                                </a:cubicBezTo>
                                <a:cubicBezTo>
                                  <a:pt x="2102" y="2413"/>
                                  <a:pt x="2045" y="2551"/>
                                  <a:pt x="2162" y="2551"/>
                                </a:cubicBezTo>
                                <a:cubicBezTo>
                                  <a:pt x="2170" y="2551"/>
                                  <a:pt x="2179" y="2550"/>
                                  <a:pt x="2189" y="2549"/>
                                </a:cubicBezTo>
                                <a:cubicBezTo>
                                  <a:pt x="2384" y="2484"/>
                                  <a:pt x="2254" y="2375"/>
                                  <a:pt x="2276" y="2310"/>
                                </a:cubicBezTo>
                                <a:lnTo>
                                  <a:pt x="2276" y="2223"/>
                                </a:lnTo>
                                <a:cubicBezTo>
                                  <a:pt x="2297" y="2136"/>
                                  <a:pt x="2297" y="2005"/>
                                  <a:pt x="2450" y="1940"/>
                                </a:cubicBezTo>
                                <a:cubicBezTo>
                                  <a:pt x="2470" y="1934"/>
                                  <a:pt x="2488" y="1932"/>
                                  <a:pt x="2504" y="1932"/>
                                </a:cubicBezTo>
                                <a:cubicBezTo>
                                  <a:pt x="2602" y="1932"/>
                                  <a:pt x="2602" y="2039"/>
                                  <a:pt x="2602" y="2114"/>
                                </a:cubicBezTo>
                                <a:cubicBezTo>
                                  <a:pt x="2621" y="2304"/>
                                  <a:pt x="2821" y="2427"/>
                                  <a:pt x="3031" y="2427"/>
                                </a:cubicBezTo>
                                <a:cubicBezTo>
                                  <a:pt x="3062" y="2427"/>
                                  <a:pt x="3093" y="2424"/>
                                  <a:pt x="3124" y="2419"/>
                                </a:cubicBezTo>
                                <a:cubicBezTo>
                                  <a:pt x="3211" y="2419"/>
                                  <a:pt x="3276" y="2375"/>
                                  <a:pt x="3319" y="2310"/>
                                </a:cubicBezTo>
                                <a:cubicBezTo>
                                  <a:pt x="3341" y="2223"/>
                                  <a:pt x="3254" y="2223"/>
                                  <a:pt x="3167" y="2223"/>
                                </a:cubicBezTo>
                                <a:cubicBezTo>
                                  <a:pt x="3145" y="2226"/>
                                  <a:pt x="3125" y="2227"/>
                                  <a:pt x="3107" y="2227"/>
                                </a:cubicBezTo>
                                <a:cubicBezTo>
                                  <a:pt x="2984" y="2227"/>
                                  <a:pt x="2961" y="2163"/>
                                  <a:pt x="3037" y="2049"/>
                                </a:cubicBezTo>
                                <a:cubicBezTo>
                                  <a:pt x="3211" y="1679"/>
                                  <a:pt x="3428" y="1353"/>
                                  <a:pt x="3689" y="983"/>
                                </a:cubicBezTo>
                                <a:cubicBezTo>
                                  <a:pt x="3798" y="831"/>
                                  <a:pt x="4015" y="636"/>
                                  <a:pt x="3972" y="483"/>
                                </a:cubicBezTo>
                                <a:cubicBezTo>
                                  <a:pt x="3952" y="434"/>
                                  <a:pt x="3896" y="420"/>
                                  <a:pt x="3829" y="420"/>
                                </a:cubicBezTo>
                                <a:cubicBezTo>
                                  <a:pt x="3749" y="420"/>
                                  <a:pt x="3652" y="440"/>
                                  <a:pt x="3580" y="440"/>
                                </a:cubicBezTo>
                                <a:cubicBezTo>
                                  <a:pt x="3384" y="440"/>
                                  <a:pt x="3720" y="192"/>
                                  <a:pt x="3546" y="192"/>
                                </a:cubicBezTo>
                                <a:cubicBezTo>
                                  <a:pt x="3528" y="192"/>
                                  <a:pt x="3503" y="194"/>
                                  <a:pt x="3472" y="201"/>
                                </a:cubicBezTo>
                                <a:cubicBezTo>
                                  <a:pt x="3416" y="215"/>
                                  <a:pt x="3368" y="221"/>
                                  <a:pt x="3326" y="221"/>
                                </a:cubicBezTo>
                                <a:cubicBezTo>
                                  <a:pt x="3172" y="221"/>
                                  <a:pt x="3096" y="139"/>
                                  <a:pt x="2993" y="70"/>
                                </a:cubicBezTo>
                                <a:cubicBezTo>
                                  <a:pt x="2956" y="52"/>
                                  <a:pt x="2951" y="1"/>
                                  <a:pt x="2908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4" name="Google Shape;404;p14"/>
                          <p:cNvSpPr/>
                          <p:nvPr/>
                        </p:nvSpPr>
                        <p:spPr>
                          <a:xfrm>
                            <a:off x="3296275" y="1615075"/>
                            <a:ext cx="83175" cy="622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327" h="2489" extrusionOk="0">
                                <a:moveTo>
                                  <a:pt x="2349" y="0"/>
                                </a:moveTo>
                                <a:lnTo>
                                  <a:pt x="2349" y="0"/>
                                </a:lnTo>
                                <a:cubicBezTo>
                                  <a:pt x="2240" y="131"/>
                                  <a:pt x="1935" y="109"/>
                                  <a:pt x="2022" y="261"/>
                                </a:cubicBezTo>
                                <a:cubicBezTo>
                                  <a:pt x="2044" y="435"/>
                                  <a:pt x="1783" y="348"/>
                                  <a:pt x="1718" y="479"/>
                                </a:cubicBezTo>
                                <a:cubicBezTo>
                                  <a:pt x="1674" y="609"/>
                                  <a:pt x="1914" y="587"/>
                                  <a:pt x="1805" y="761"/>
                                </a:cubicBezTo>
                                <a:cubicBezTo>
                                  <a:pt x="1783" y="805"/>
                                  <a:pt x="1740" y="827"/>
                                  <a:pt x="1718" y="870"/>
                                </a:cubicBezTo>
                                <a:cubicBezTo>
                                  <a:pt x="1604" y="951"/>
                                  <a:pt x="1479" y="1032"/>
                                  <a:pt x="1359" y="1032"/>
                                </a:cubicBezTo>
                                <a:cubicBezTo>
                                  <a:pt x="1318" y="1032"/>
                                  <a:pt x="1278" y="1023"/>
                                  <a:pt x="1240" y="1001"/>
                                </a:cubicBezTo>
                                <a:cubicBezTo>
                                  <a:pt x="1200" y="987"/>
                                  <a:pt x="1160" y="966"/>
                                  <a:pt x="1126" y="966"/>
                                </a:cubicBezTo>
                                <a:cubicBezTo>
                                  <a:pt x="1103" y="966"/>
                                  <a:pt x="1083" y="975"/>
                                  <a:pt x="1066" y="1001"/>
                                </a:cubicBezTo>
                                <a:cubicBezTo>
                                  <a:pt x="979" y="1088"/>
                                  <a:pt x="1044" y="1131"/>
                                  <a:pt x="1066" y="1153"/>
                                </a:cubicBezTo>
                                <a:cubicBezTo>
                                  <a:pt x="1087" y="1196"/>
                                  <a:pt x="1153" y="1218"/>
                                  <a:pt x="1174" y="1262"/>
                                </a:cubicBezTo>
                                <a:cubicBezTo>
                                  <a:pt x="1174" y="1305"/>
                                  <a:pt x="1174" y="1349"/>
                                  <a:pt x="1153" y="1370"/>
                                </a:cubicBezTo>
                                <a:cubicBezTo>
                                  <a:pt x="1121" y="1402"/>
                                  <a:pt x="1089" y="1422"/>
                                  <a:pt x="1066" y="1422"/>
                                </a:cubicBezTo>
                                <a:cubicBezTo>
                                  <a:pt x="1057" y="1422"/>
                                  <a:pt x="1050" y="1420"/>
                                  <a:pt x="1044" y="1414"/>
                                </a:cubicBezTo>
                                <a:cubicBezTo>
                                  <a:pt x="979" y="1370"/>
                                  <a:pt x="957" y="1349"/>
                                  <a:pt x="892" y="1327"/>
                                </a:cubicBezTo>
                                <a:cubicBezTo>
                                  <a:pt x="810" y="1293"/>
                                  <a:pt x="742" y="1273"/>
                                  <a:pt x="685" y="1273"/>
                                </a:cubicBezTo>
                                <a:cubicBezTo>
                                  <a:pt x="560" y="1273"/>
                                  <a:pt x="481" y="1364"/>
                                  <a:pt x="392" y="1588"/>
                                </a:cubicBezTo>
                                <a:cubicBezTo>
                                  <a:pt x="326" y="1696"/>
                                  <a:pt x="305" y="1783"/>
                                  <a:pt x="174" y="1870"/>
                                </a:cubicBezTo>
                                <a:cubicBezTo>
                                  <a:pt x="0" y="1979"/>
                                  <a:pt x="0" y="2088"/>
                                  <a:pt x="65" y="2131"/>
                                </a:cubicBezTo>
                                <a:cubicBezTo>
                                  <a:pt x="101" y="2185"/>
                                  <a:pt x="93" y="2327"/>
                                  <a:pt x="198" y="2327"/>
                                </a:cubicBezTo>
                                <a:cubicBezTo>
                                  <a:pt x="220" y="2327"/>
                                  <a:pt x="248" y="2321"/>
                                  <a:pt x="283" y="2305"/>
                                </a:cubicBezTo>
                                <a:cubicBezTo>
                                  <a:pt x="396" y="2252"/>
                                  <a:pt x="494" y="2231"/>
                                  <a:pt x="582" y="2231"/>
                                </a:cubicBezTo>
                                <a:cubicBezTo>
                                  <a:pt x="781" y="2231"/>
                                  <a:pt x="923" y="2338"/>
                                  <a:pt x="1044" y="2414"/>
                                </a:cubicBezTo>
                                <a:cubicBezTo>
                                  <a:pt x="1097" y="2467"/>
                                  <a:pt x="1144" y="2488"/>
                                  <a:pt x="1190" y="2488"/>
                                </a:cubicBezTo>
                                <a:cubicBezTo>
                                  <a:pt x="1277" y="2488"/>
                                  <a:pt x="1358" y="2412"/>
                                  <a:pt x="1457" y="2327"/>
                                </a:cubicBezTo>
                                <a:cubicBezTo>
                                  <a:pt x="1587" y="2218"/>
                                  <a:pt x="1653" y="2066"/>
                                  <a:pt x="1827" y="1979"/>
                                </a:cubicBezTo>
                                <a:cubicBezTo>
                                  <a:pt x="2044" y="1849"/>
                                  <a:pt x="2153" y="1740"/>
                                  <a:pt x="2001" y="1588"/>
                                </a:cubicBezTo>
                                <a:cubicBezTo>
                                  <a:pt x="1941" y="1548"/>
                                  <a:pt x="1954" y="1454"/>
                                  <a:pt x="2088" y="1454"/>
                                </a:cubicBezTo>
                                <a:cubicBezTo>
                                  <a:pt x="2101" y="1454"/>
                                  <a:pt x="2116" y="1455"/>
                                  <a:pt x="2131" y="1457"/>
                                </a:cubicBezTo>
                                <a:cubicBezTo>
                                  <a:pt x="2147" y="1459"/>
                                  <a:pt x="2163" y="1460"/>
                                  <a:pt x="2178" y="1460"/>
                                </a:cubicBezTo>
                                <a:cubicBezTo>
                                  <a:pt x="2365" y="1460"/>
                                  <a:pt x="2469" y="1340"/>
                                  <a:pt x="2609" y="1240"/>
                                </a:cubicBezTo>
                                <a:cubicBezTo>
                                  <a:pt x="2699" y="1176"/>
                                  <a:pt x="2781" y="1119"/>
                                  <a:pt x="2843" y="1119"/>
                                </a:cubicBezTo>
                                <a:cubicBezTo>
                                  <a:pt x="2885" y="1119"/>
                                  <a:pt x="2918" y="1147"/>
                                  <a:pt x="2936" y="1218"/>
                                </a:cubicBezTo>
                                <a:cubicBezTo>
                                  <a:pt x="2962" y="1245"/>
                                  <a:pt x="2989" y="1263"/>
                                  <a:pt x="3027" y="1263"/>
                                </a:cubicBezTo>
                                <a:cubicBezTo>
                                  <a:pt x="3049" y="1263"/>
                                  <a:pt x="3076" y="1256"/>
                                  <a:pt x="3110" y="1240"/>
                                </a:cubicBezTo>
                                <a:cubicBezTo>
                                  <a:pt x="3262" y="1131"/>
                                  <a:pt x="3327" y="870"/>
                                  <a:pt x="3240" y="718"/>
                                </a:cubicBezTo>
                                <a:cubicBezTo>
                                  <a:pt x="3163" y="625"/>
                                  <a:pt x="3151" y="478"/>
                                  <a:pt x="3011" y="478"/>
                                </a:cubicBezTo>
                                <a:cubicBezTo>
                                  <a:pt x="2954" y="478"/>
                                  <a:pt x="2875" y="503"/>
                                  <a:pt x="2762" y="566"/>
                                </a:cubicBezTo>
                                <a:cubicBezTo>
                                  <a:pt x="2718" y="566"/>
                                  <a:pt x="2675" y="544"/>
                                  <a:pt x="2653" y="544"/>
                                </a:cubicBezTo>
                                <a:cubicBezTo>
                                  <a:pt x="2283" y="500"/>
                                  <a:pt x="2283" y="261"/>
                                  <a:pt x="234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5" name="Google Shape;405;p14"/>
                          <p:cNvSpPr/>
                          <p:nvPr/>
                        </p:nvSpPr>
                        <p:spPr>
                          <a:xfrm>
                            <a:off x="3045050" y="1693900"/>
                            <a:ext cx="119150" cy="408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66" h="1635" extrusionOk="0">
                                <a:moveTo>
                                  <a:pt x="555" y="809"/>
                                </a:moveTo>
                                <a:cubicBezTo>
                                  <a:pt x="551" y="809"/>
                                  <a:pt x="549" y="819"/>
                                  <a:pt x="548" y="835"/>
                                </a:cubicBezTo>
                                <a:lnTo>
                                  <a:pt x="548" y="835"/>
                                </a:lnTo>
                                <a:cubicBezTo>
                                  <a:pt x="554" y="832"/>
                                  <a:pt x="561" y="829"/>
                                  <a:pt x="569" y="827"/>
                                </a:cubicBezTo>
                                <a:cubicBezTo>
                                  <a:pt x="563" y="814"/>
                                  <a:pt x="558" y="809"/>
                                  <a:pt x="555" y="809"/>
                                </a:cubicBezTo>
                                <a:close/>
                                <a:moveTo>
                                  <a:pt x="3047" y="22"/>
                                </a:moveTo>
                                <a:cubicBezTo>
                                  <a:pt x="2917" y="66"/>
                                  <a:pt x="2721" y="0"/>
                                  <a:pt x="2656" y="218"/>
                                </a:cubicBezTo>
                                <a:cubicBezTo>
                                  <a:pt x="2626" y="323"/>
                                  <a:pt x="2606" y="387"/>
                                  <a:pt x="2539" y="387"/>
                                </a:cubicBezTo>
                                <a:cubicBezTo>
                                  <a:pt x="2509" y="387"/>
                                  <a:pt x="2470" y="375"/>
                                  <a:pt x="2417" y="348"/>
                                </a:cubicBezTo>
                                <a:cubicBezTo>
                                  <a:pt x="2384" y="332"/>
                                  <a:pt x="2352" y="324"/>
                                  <a:pt x="2321" y="324"/>
                                </a:cubicBezTo>
                                <a:cubicBezTo>
                                  <a:pt x="2231" y="324"/>
                                  <a:pt x="2161" y="397"/>
                                  <a:pt x="2178" y="544"/>
                                </a:cubicBezTo>
                                <a:cubicBezTo>
                                  <a:pt x="2178" y="587"/>
                                  <a:pt x="2221" y="609"/>
                                  <a:pt x="2156" y="674"/>
                                </a:cubicBezTo>
                                <a:cubicBezTo>
                                  <a:pt x="2128" y="693"/>
                                  <a:pt x="2109" y="699"/>
                                  <a:pt x="2090" y="699"/>
                                </a:cubicBezTo>
                                <a:cubicBezTo>
                                  <a:pt x="2065" y="699"/>
                                  <a:pt x="2041" y="687"/>
                                  <a:pt x="2004" y="674"/>
                                </a:cubicBezTo>
                                <a:cubicBezTo>
                                  <a:pt x="1812" y="535"/>
                                  <a:pt x="1607" y="466"/>
                                  <a:pt x="1332" y="466"/>
                                </a:cubicBezTo>
                                <a:cubicBezTo>
                                  <a:pt x="1264" y="466"/>
                                  <a:pt x="1190" y="470"/>
                                  <a:pt x="1112" y="479"/>
                                </a:cubicBezTo>
                                <a:cubicBezTo>
                                  <a:pt x="917" y="500"/>
                                  <a:pt x="656" y="500"/>
                                  <a:pt x="764" y="805"/>
                                </a:cubicBezTo>
                                <a:cubicBezTo>
                                  <a:pt x="764" y="827"/>
                                  <a:pt x="699" y="935"/>
                                  <a:pt x="634" y="979"/>
                                </a:cubicBezTo>
                                <a:cubicBezTo>
                                  <a:pt x="627" y="981"/>
                                  <a:pt x="620" y="982"/>
                                  <a:pt x="615" y="982"/>
                                </a:cubicBezTo>
                                <a:cubicBezTo>
                                  <a:pt x="568" y="982"/>
                                  <a:pt x="566" y="911"/>
                                  <a:pt x="547" y="892"/>
                                </a:cubicBezTo>
                                <a:cubicBezTo>
                                  <a:pt x="547" y="869"/>
                                  <a:pt x="547" y="850"/>
                                  <a:pt x="548" y="835"/>
                                </a:cubicBezTo>
                                <a:lnTo>
                                  <a:pt x="548" y="835"/>
                                </a:lnTo>
                                <a:cubicBezTo>
                                  <a:pt x="330" y="930"/>
                                  <a:pt x="344" y="1198"/>
                                  <a:pt x="112" y="1261"/>
                                </a:cubicBezTo>
                                <a:cubicBezTo>
                                  <a:pt x="92" y="1261"/>
                                  <a:pt x="1" y="1351"/>
                                  <a:pt x="66" y="1351"/>
                                </a:cubicBezTo>
                                <a:cubicBezTo>
                                  <a:pt x="72" y="1351"/>
                                  <a:pt x="80" y="1350"/>
                                  <a:pt x="90" y="1348"/>
                                </a:cubicBezTo>
                                <a:cubicBezTo>
                                  <a:pt x="136" y="1333"/>
                                  <a:pt x="174" y="1327"/>
                                  <a:pt x="206" y="1327"/>
                                </a:cubicBezTo>
                                <a:cubicBezTo>
                                  <a:pt x="361" y="1327"/>
                                  <a:pt x="388" y="1476"/>
                                  <a:pt x="460" y="1566"/>
                                </a:cubicBezTo>
                                <a:cubicBezTo>
                                  <a:pt x="506" y="1612"/>
                                  <a:pt x="566" y="1634"/>
                                  <a:pt x="627" y="1634"/>
                                </a:cubicBezTo>
                                <a:cubicBezTo>
                                  <a:pt x="680" y="1634"/>
                                  <a:pt x="736" y="1618"/>
                                  <a:pt x="786" y="1588"/>
                                </a:cubicBezTo>
                                <a:cubicBezTo>
                                  <a:pt x="917" y="1544"/>
                                  <a:pt x="830" y="1414"/>
                                  <a:pt x="873" y="1370"/>
                                </a:cubicBezTo>
                                <a:cubicBezTo>
                                  <a:pt x="1003" y="1218"/>
                                  <a:pt x="982" y="979"/>
                                  <a:pt x="1286" y="914"/>
                                </a:cubicBezTo>
                                <a:cubicBezTo>
                                  <a:pt x="1302" y="912"/>
                                  <a:pt x="1317" y="911"/>
                                  <a:pt x="1330" y="911"/>
                                </a:cubicBezTo>
                                <a:cubicBezTo>
                                  <a:pt x="1498" y="911"/>
                                  <a:pt x="1463" y="1032"/>
                                  <a:pt x="1504" y="1153"/>
                                </a:cubicBezTo>
                                <a:cubicBezTo>
                                  <a:pt x="1525" y="1240"/>
                                  <a:pt x="1525" y="1348"/>
                                  <a:pt x="1612" y="1348"/>
                                </a:cubicBezTo>
                                <a:cubicBezTo>
                                  <a:pt x="1765" y="1327"/>
                                  <a:pt x="1678" y="1218"/>
                                  <a:pt x="1699" y="1131"/>
                                </a:cubicBezTo>
                                <a:cubicBezTo>
                                  <a:pt x="1743" y="1109"/>
                                  <a:pt x="1765" y="1109"/>
                                  <a:pt x="1786" y="1088"/>
                                </a:cubicBezTo>
                                <a:cubicBezTo>
                                  <a:pt x="1813" y="1131"/>
                                  <a:pt x="1853" y="1146"/>
                                  <a:pt x="1899" y="1146"/>
                                </a:cubicBezTo>
                                <a:cubicBezTo>
                                  <a:pt x="2002" y="1146"/>
                                  <a:pt x="2139" y="1074"/>
                                  <a:pt x="2256" y="1074"/>
                                </a:cubicBezTo>
                                <a:cubicBezTo>
                                  <a:pt x="2299" y="1074"/>
                                  <a:pt x="2339" y="1083"/>
                                  <a:pt x="2373" y="1109"/>
                                </a:cubicBezTo>
                                <a:cubicBezTo>
                                  <a:pt x="2439" y="1159"/>
                                  <a:pt x="2489" y="1186"/>
                                  <a:pt x="2532" y="1186"/>
                                </a:cubicBezTo>
                                <a:cubicBezTo>
                                  <a:pt x="2603" y="1186"/>
                                  <a:pt x="2654" y="1111"/>
                                  <a:pt x="2721" y="935"/>
                                </a:cubicBezTo>
                                <a:cubicBezTo>
                                  <a:pt x="2796" y="787"/>
                                  <a:pt x="2880" y="719"/>
                                  <a:pt x="2968" y="719"/>
                                </a:cubicBezTo>
                                <a:cubicBezTo>
                                  <a:pt x="3008" y="719"/>
                                  <a:pt x="3050" y="734"/>
                                  <a:pt x="3091" y="761"/>
                                </a:cubicBezTo>
                                <a:cubicBezTo>
                                  <a:pt x="3308" y="870"/>
                                  <a:pt x="3482" y="1022"/>
                                  <a:pt x="3613" y="1218"/>
                                </a:cubicBezTo>
                                <a:cubicBezTo>
                                  <a:pt x="3630" y="1251"/>
                                  <a:pt x="3582" y="1362"/>
                                  <a:pt x="3668" y="1362"/>
                                </a:cubicBezTo>
                                <a:cubicBezTo>
                                  <a:pt x="3694" y="1362"/>
                                  <a:pt x="3731" y="1352"/>
                                  <a:pt x="3787" y="1327"/>
                                </a:cubicBezTo>
                                <a:cubicBezTo>
                                  <a:pt x="3874" y="1261"/>
                                  <a:pt x="4026" y="1348"/>
                                  <a:pt x="4091" y="1153"/>
                                </a:cubicBezTo>
                                <a:cubicBezTo>
                                  <a:pt x="4156" y="1001"/>
                                  <a:pt x="4287" y="1001"/>
                                  <a:pt x="4417" y="1001"/>
                                </a:cubicBezTo>
                                <a:cubicBezTo>
                                  <a:pt x="4591" y="979"/>
                                  <a:pt x="4765" y="870"/>
                                  <a:pt x="4722" y="761"/>
                                </a:cubicBezTo>
                                <a:cubicBezTo>
                                  <a:pt x="4669" y="499"/>
                                  <a:pt x="4514" y="364"/>
                                  <a:pt x="4281" y="364"/>
                                </a:cubicBezTo>
                                <a:cubicBezTo>
                                  <a:pt x="4126" y="364"/>
                                  <a:pt x="3938" y="423"/>
                                  <a:pt x="3722" y="544"/>
                                </a:cubicBezTo>
                                <a:cubicBezTo>
                                  <a:pt x="3629" y="590"/>
                                  <a:pt x="3537" y="636"/>
                                  <a:pt x="3452" y="636"/>
                                </a:cubicBezTo>
                                <a:cubicBezTo>
                                  <a:pt x="3417" y="636"/>
                                  <a:pt x="3384" y="628"/>
                                  <a:pt x="3352" y="609"/>
                                </a:cubicBezTo>
                                <a:cubicBezTo>
                                  <a:pt x="3265" y="587"/>
                                  <a:pt x="3178" y="500"/>
                                  <a:pt x="3265" y="370"/>
                                </a:cubicBezTo>
                                <a:cubicBezTo>
                                  <a:pt x="3395" y="131"/>
                                  <a:pt x="3004" y="174"/>
                                  <a:pt x="3047" y="2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6" name="Google Shape;406;p14"/>
                          <p:cNvSpPr/>
                          <p:nvPr/>
                        </p:nvSpPr>
                        <p:spPr>
                          <a:xfrm>
                            <a:off x="2759725" y="1733525"/>
                            <a:ext cx="65800" cy="608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632" h="2434" extrusionOk="0">
                                <a:moveTo>
                                  <a:pt x="1499" y="201"/>
                                </a:moveTo>
                                <a:cubicBezTo>
                                  <a:pt x="1530" y="201"/>
                                  <a:pt x="1554" y="208"/>
                                  <a:pt x="1566" y="220"/>
                                </a:cubicBezTo>
                                <a:cubicBezTo>
                                  <a:pt x="1675" y="329"/>
                                  <a:pt x="1762" y="438"/>
                                  <a:pt x="1718" y="633"/>
                                </a:cubicBezTo>
                                <a:cubicBezTo>
                                  <a:pt x="1675" y="720"/>
                                  <a:pt x="1675" y="764"/>
                                  <a:pt x="1653" y="851"/>
                                </a:cubicBezTo>
                                <a:cubicBezTo>
                                  <a:pt x="1631" y="938"/>
                                  <a:pt x="1631" y="1068"/>
                                  <a:pt x="1457" y="1133"/>
                                </a:cubicBezTo>
                                <a:cubicBezTo>
                                  <a:pt x="1427" y="1138"/>
                                  <a:pt x="1396" y="1140"/>
                                  <a:pt x="1366" y="1140"/>
                                </a:cubicBezTo>
                                <a:cubicBezTo>
                                  <a:pt x="1246" y="1140"/>
                                  <a:pt x="1149" y="1099"/>
                                  <a:pt x="1218" y="959"/>
                                </a:cubicBezTo>
                                <a:cubicBezTo>
                                  <a:pt x="1305" y="764"/>
                                  <a:pt x="1240" y="720"/>
                                  <a:pt x="1109" y="655"/>
                                </a:cubicBezTo>
                                <a:cubicBezTo>
                                  <a:pt x="1022" y="611"/>
                                  <a:pt x="870" y="481"/>
                                  <a:pt x="1218" y="372"/>
                                </a:cubicBezTo>
                                <a:cubicBezTo>
                                  <a:pt x="1296" y="247"/>
                                  <a:pt x="1420" y="201"/>
                                  <a:pt x="1499" y="201"/>
                                </a:cubicBezTo>
                                <a:close/>
                                <a:moveTo>
                                  <a:pt x="947" y="931"/>
                                </a:moveTo>
                                <a:cubicBezTo>
                                  <a:pt x="978" y="931"/>
                                  <a:pt x="1004" y="944"/>
                                  <a:pt x="1022" y="981"/>
                                </a:cubicBezTo>
                                <a:cubicBezTo>
                                  <a:pt x="1088" y="1090"/>
                                  <a:pt x="1131" y="1199"/>
                                  <a:pt x="979" y="1351"/>
                                </a:cubicBezTo>
                                <a:cubicBezTo>
                                  <a:pt x="954" y="1365"/>
                                  <a:pt x="934" y="1371"/>
                                  <a:pt x="917" y="1371"/>
                                </a:cubicBezTo>
                                <a:cubicBezTo>
                                  <a:pt x="857" y="1371"/>
                                  <a:pt x="829" y="1302"/>
                                  <a:pt x="762" y="1286"/>
                                </a:cubicBezTo>
                                <a:cubicBezTo>
                                  <a:pt x="675" y="1177"/>
                                  <a:pt x="696" y="1068"/>
                                  <a:pt x="805" y="981"/>
                                </a:cubicBezTo>
                                <a:cubicBezTo>
                                  <a:pt x="855" y="956"/>
                                  <a:pt x="905" y="931"/>
                                  <a:pt x="947" y="931"/>
                                </a:cubicBezTo>
                                <a:close/>
                                <a:moveTo>
                                  <a:pt x="1688" y="1"/>
                                </a:moveTo>
                                <a:cubicBezTo>
                                  <a:pt x="1677" y="1"/>
                                  <a:pt x="1666" y="1"/>
                                  <a:pt x="1653" y="3"/>
                                </a:cubicBezTo>
                                <a:cubicBezTo>
                                  <a:pt x="1392" y="68"/>
                                  <a:pt x="1131" y="68"/>
                                  <a:pt x="870" y="198"/>
                                </a:cubicBezTo>
                                <a:cubicBezTo>
                                  <a:pt x="740" y="242"/>
                                  <a:pt x="522" y="329"/>
                                  <a:pt x="696" y="438"/>
                                </a:cubicBezTo>
                                <a:cubicBezTo>
                                  <a:pt x="783" y="481"/>
                                  <a:pt x="762" y="546"/>
                                  <a:pt x="696" y="633"/>
                                </a:cubicBezTo>
                                <a:cubicBezTo>
                                  <a:pt x="522" y="959"/>
                                  <a:pt x="261" y="1286"/>
                                  <a:pt x="435" y="1590"/>
                                </a:cubicBezTo>
                                <a:cubicBezTo>
                                  <a:pt x="457" y="1612"/>
                                  <a:pt x="588" y="1742"/>
                                  <a:pt x="261" y="1851"/>
                                </a:cubicBezTo>
                                <a:cubicBezTo>
                                  <a:pt x="0" y="1938"/>
                                  <a:pt x="435" y="2134"/>
                                  <a:pt x="87" y="2308"/>
                                </a:cubicBezTo>
                                <a:cubicBezTo>
                                  <a:pt x="22" y="2351"/>
                                  <a:pt x="131" y="2394"/>
                                  <a:pt x="174" y="2416"/>
                                </a:cubicBezTo>
                                <a:cubicBezTo>
                                  <a:pt x="199" y="2428"/>
                                  <a:pt x="221" y="2434"/>
                                  <a:pt x="242" y="2434"/>
                                </a:cubicBezTo>
                                <a:cubicBezTo>
                                  <a:pt x="296" y="2434"/>
                                  <a:pt x="339" y="2398"/>
                                  <a:pt x="370" y="2351"/>
                                </a:cubicBezTo>
                                <a:cubicBezTo>
                                  <a:pt x="428" y="2273"/>
                                  <a:pt x="469" y="2195"/>
                                  <a:pt x="555" y="2195"/>
                                </a:cubicBezTo>
                                <a:cubicBezTo>
                                  <a:pt x="565" y="2195"/>
                                  <a:pt x="576" y="2197"/>
                                  <a:pt x="588" y="2199"/>
                                </a:cubicBezTo>
                                <a:cubicBezTo>
                                  <a:pt x="618" y="2209"/>
                                  <a:pt x="643" y="2213"/>
                                  <a:pt x="665" y="2213"/>
                                </a:cubicBezTo>
                                <a:cubicBezTo>
                                  <a:pt x="784" y="2213"/>
                                  <a:pt x="790" y="2080"/>
                                  <a:pt x="827" y="2025"/>
                                </a:cubicBezTo>
                                <a:cubicBezTo>
                                  <a:pt x="892" y="1916"/>
                                  <a:pt x="805" y="1851"/>
                                  <a:pt x="718" y="1807"/>
                                </a:cubicBezTo>
                                <a:cubicBezTo>
                                  <a:pt x="675" y="1764"/>
                                  <a:pt x="675" y="1633"/>
                                  <a:pt x="783" y="1633"/>
                                </a:cubicBezTo>
                                <a:cubicBezTo>
                                  <a:pt x="946" y="1633"/>
                                  <a:pt x="1089" y="1501"/>
                                  <a:pt x="1196" y="1501"/>
                                </a:cubicBezTo>
                                <a:cubicBezTo>
                                  <a:pt x="1203" y="1501"/>
                                  <a:pt x="1211" y="1502"/>
                                  <a:pt x="1218" y="1503"/>
                                </a:cubicBezTo>
                                <a:cubicBezTo>
                                  <a:pt x="1289" y="1521"/>
                                  <a:pt x="1342" y="1538"/>
                                  <a:pt x="1387" y="1538"/>
                                </a:cubicBezTo>
                                <a:cubicBezTo>
                                  <a:pt x="1453" y="1538"/>
                                  <a:pt x="1502" y="1501"/>
                                  <a:pt x="1566" y="1373"/>
                                </a:cubicBezTo>
                                <a:cubicBezTo>
                                  <a:pt x="1599" y="1377"/>
                                  <a:pt x="1631" y="1379"/>
                                  <a:pt x="1662" y="1379"/>
                                </a:cubicBezTo>
                                <a:cubicBezTo>
                                  <a:pt x="1798" y="1379"/>
                                  <a:pt x="1925" y="1332"/>
                                  <a:pt x="2066" y="1155"/>
                                </a:cubicBezTo>
                                <a:cubicBezTo>
                                  <a:pt x="2392" y="1133"/>
                                  <a:pt x="2327" y="851"/>
                                  <a:pt x="2479" y="720"/>
                                </a:cubicBezTo>
                                <a:cubicBezTo>
                                  <a:pt x="2632" y="546"/>
                                  <a:pt x="2501" y="438"/>
                                  <a:pt x="2414" y="394"/>
                                </a:cubicBezTo>
                                <a:cubicBezTo>
                                  <a:pt x="2348" y="344"/>
                                  <a:pt x="2307" y="256"/>
                                  <a:pt x="2204" y="256"/>
                                </a:cubicBezTo>
                                <a:cubicBezTo>
                                  <a:pt x="2172" y="256"/>
                                  <a:pt x="2134" y="265"/>
                                  <a:pt x="2088" y="285"/>
                                </a:cubicBezTo>
                                <a:cubicBezTo>
                                  <a:pt x="1982" y="333"/>
                                  <a:pt x="1928" y="360"/>
                                  <a:pt x="1896" y="360"/>
                                </a:cubicBezTo>
                                <a:cubicBezTo>
                                  <a:pt x="1855" y="360"/>
                                  <a:pt x="1851" y="317"/>
                                  <a:pt x="1827" y="220"/>
                                </a:cubicBezTo>
                                <a:cubicBezTo>
                                  <a:pt x="1786" y="159"/>
                                  <a:pt x="1861" y="1"/>
                                  <a:pt x="1688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7" name="Google Shape;407;p14"/>
                          <p:cNvSpPr/>
                          <p:nvPr/>
                        </p:nvSpPr>
                        <p:spPr>
                          <a:xfrm>
                            <a:off x="3167425" y="1672150"/>
                            <a:ext cx="51675" cy="498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067" h="1994" extrusionOk="0">
                                <a:moveTo>
                                  <a:pt x="737" y="1"/>
                                </a:moveTo>
                                <a:cubicBezTo>
                                  <a:pt x="669" y="1"/>
                                  <a:pt x="588" y="22"/>
                                  <a:pt x="523" y="66"/>
                                </a:cubicBezTo>
                                <a:cubicBezTo>
                                  <a:pt x="349" y="174"/>
                                  <a:pt x="436" y="283"/>
                                  <a:pt x="479" y="370"/>
                                </a:cubicBezTo>
                                <a:cubicBezTo>
                                  <a:pt x="523" y="414"/>
                                  <a:pt x="544" y="501"/>
                                  <a:pt x="566" y="566"/>
                                </a:cubicBezTo>
                                <a:cubicBezTo>
                                  <a:pt x="631" y="740"/>
                                  <a:pt x="457" y="936"/>
                                  <a:pt x="196" y="1044"/>
                                </a:cubicBezTo>
                                <a:cubicBezTo>
                                  <a:pt x="131" y="1066"/>
                                  <a:pt x="44" y="1022"/>
                                  <a:pt x="22" y="1131"/>
                                </a:cubicBezTo>
                                <a:cubicBezTo>
                                  <a:pt x="22" y="1240"/>
                                  <a:pt x="1" y="1349"/>
                                  <a:pt x="109" y="1392"/>
                                </a:cubicBezTo>
                                <a:cubicBezTo>
                                  <a:pt x="130" y="1422"/>
                                  <a:pt x="159" y="1439"/>
                                  <a:pt x="194" y="1439"/>
                                </a:cubicBezTo>
                                <a:cubicBezTo>
                                  <a:pt x="234" y="1439"/>
                                  <a:pt x="280" y="1417"/>
                                  <a:pt x="327" y="1370"/>
                                </a:cubicBezTo>
                                <a:cubicBezTo>
                                  <a:pt x="408" y="1289"/>
                                  <a:pt x="513" y="1208"/>
                                  <a:pt x="579" y="1208"/>
                                </a:cubicBezTo>
                                <a:cubicBezTo>
                                  <a:pt x="602" y="1208"/>
                                  <a:pt x="620" y="1218"/>
                                  <a:pt x="631" y="1240"/>
                                </a:cubicBezTo>
                                <a:cubicBezTo>
                                  <a:pt x="675" y="1392"/>
                                  <a:pt x="1066" y="1349"/>
                                  <a:pt x="892" y="1610"/>
                                </a:cubicBezTo>
                                <a:cubicBezTo>
                                  <a:pt x="697" y="1892"/>
                                  <a:pt x="892" y="1914"/>
                                  <a:pt x="1088" y="1979"/>
                                </a:cubicBezTo>
                                <a:cubicBezTo>
                                  <a:pt x="1124" y="1988"/>
                                  <a:pt x="1156" y="1994"/>
                                  <a:pt x="1186" y="1994"/>
                                </a:cubicBezTo>
                                <a:cubicBezTo>
                                  <a:pt x="1229" y="1994"/>
                                  <a:pt x="1267" y="1983"/>
                                  <a:pt x="1305" y="1958"/>
                                </a:cubicBezTo>
                                <a:cubicBezTo>
                                  <a:pt x="1392" y="1871"/>
                                  <a:pt x="1305" y="1871"/>
                                  <a:pt x="1284" y="1805"/>
                                </a:cubicBezTo>
                                <a:cubicBezTo>
                                  <a:pt x="1218" y="1653"/>
                                  <a:pt x="1284" y="1544"/>
                                  <a:pt x="1545" y="1479"/>
                                </a:cubicBezTo>
                                <a:cubicBezTo>
                                  <a:pt x="1606" y="1464"/>
                                  <a:pt x="1668" y="1448"/>
                                  <a:pt x="1721" y="1448"/>
                                </a:cubicBezTo>
                                <a:cubicBezTo>
                                  <a:pt x="1744" y="1448"/>
                                  <a:pt x="1765" y="1451"/>
                                  <a:pt x="1784" y="1457"/>
                                </a:cubicBezTo>
                                <a:cubicBezTo>
                                  <a:pt x="1799" y="1461"/>
                                  <a:pt x="1814" y="1463"/>
                                  <a:pt x="1828" y="1463"/>
                                </a:cubicBezTo>
                                <a:cubicBezTo>
                                  <a:pt x="1899" y="1463"/>
                                  <a:pt x="1965" y="1421"/>
                                  <a:pt x="2001" y="1349"/>
                                </a:cubicBezTo>
                                <a:cubicBezTo>
                                  <a:pt x="2066" y="1262"/>
                                  <a:pt x="2045" y="1218"/>
                                  <a:pt x="1979" y="1196"/>
                                </a:cubicBezTo>
                                <a:cubicBezTo>
                                  <a:pt x="1784" y="1109"/>
                                  <a:pt x="1719" y="979"/>
                                  <a:pt x="1675" y="783"/>
                                </a:cubicBezTo>
                                <a:lnTo>
                                  <a:pt x="1675" y="740"/>
                                </a:lnTo>
                                <a:cubicBezTo>
                                  <a:pt x="1501" y="609"/>
                                  <a:pt x="1131" y="631"/>
                                  <a:pt x="1327" y="261"/>
                                </a:cubicBezTo>
                                <a:cubicBezTo>
                                  <a:pt x="1327" y="261"/>
                                  <a:pt x="1305" y="240"/>
                                  <a:pt x="1284" y="240"/>
                                </a:cubicBezTo>
                                <a:cubicBezTo>
                                  <a:pt x="1259" y="242"/>
                                  <a:pt x="1235" y="244"/>
                                  <a:pt x="1212" y="244"/>
                                </a:cubicBezTo>
                                <a:cubicBezTo>
                                  <a:pt x="1055" y="244"/>
                                  <a:pt x="946" y="180"/>
                                  <a:pt x="870" y="66"/>
                                </a:cubicBezTo>
                                <a:cubicBezTo>
                                  <a:pt x="860" y="22"/>
                                  <a:pt x="805" y="1"/>
                                  <a:pt x="73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8" name="Google Shape;408;p14"/>
                          <p:cNvSpPr/>
                          <p:nvPr/>
                        </p:nvSpPr>
                        <p:spPr>
                          <a:xfrm>
                            <a:off x="3595150" y="1499750"/>
                            <a:ext cx="50675" cy="2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027" h="1124" extrusionOk="0">
                                <a:moveTo>
                                  <a:pt x="1930" y="0"/>
                                </a:moveTo>
                                <a:cubicBezTo>
                                  <a:pt x="1895" y="0"/>
                                  <a:pt x="1802" y="74"/>
                                  <a:pt x="1744" y="112"/>
                                </a:cubicBezTo>
                                <a:cubicBezTo>
                                  <a:pt x="1440" y="504"/>
                                  <a:pt x="1092" y="591"/>
                                  <a:pt x="679" y="591"/>
                                </a:cubicBezTo>
                                <a:lnTo>
                                  <a:pt x="526" y="591"/>
                                </a:lnTo>
                                <a:cubicBezTo>
                                  <a:pt x="489" y="582"/>
                                  <a:pt x="453" y="578"/>
                                  <a:pt x="419" y="578"/>
                                </a:cubicBezTo>
                                <a:cubicBezTo>
                                  <a:pt x="276" y="578"/>
                                  <a:pt x="170" y="654"/>
                                  <a:pt x="135" y="830"/>
                                </a:cubicBezTo>
                                <a:cubicBezTo>
                                  <a:pt x="135" y="928"/>
                                  <a:pt x="0" y="1123"/>
                                  <a:pt x="126" y="1123"/>
                                </a:cubicBezTo>
                                <a:cubicBezTo>
                                  <a:pt x="168" y="1123"/>
                                  <a:pt x="238" y="1102"/>
                                  <a:pt x="352" y="1047"/>
                                </a:cubicBezTo>
                                <a:lnTo>
                                  <a:pt x="439" y="1047"/>
                                </a:lnTo>
                                <a:cubicBezTo>
                                  <a:pt x="502" y="1089"/>
                                  <a:pt x="564" y="1106"/>
                                  <a:pt x="627" y="1106"/>
                                </a:cubicBezTo>
                                <a:cubicBezTo>
                                  <a:pt x="760" y="1106"/>
                                  <a:pt x="893" y="1027"/>
                                  <a:pt x="1026" y="939"/>
                                </a:cubicBezTo>
                                <a:cubicBezTo>
                                  <a:pt x="1418" y="743"/>
                                  <a:pt x="1679" y="504"/>
                                  <a:pt x="1831" y="156"/>
                                </a:cubicBezTo>
                                <a:cubicBezTo>
                                  <a:pt x="1875" y="91"/>
                                  <a:pt x="2027" y="69"/>
                                  <a:pt x="1940" y="4"/>
                                </a:cubicBezTo>
                                <a:cubicBezTo>
                                  <a:pt x="1937" y="1"/>
                                  <a:pt x="1934" y="0"/>
                                  <a:pt x="193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09" name="Google Shape;409;p14"/>
                          <p:cNvSpPr/>
                          <p:nvPr/>
                        </p:nvSpPr>
                        <p:spPr>
                          <a:xfrm>
                            <a:off x="3255500" y="1653750"/>
                            <a:ext cx="39150" cy="287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566" h="1149" extrusionOk="0">
                                <a:moveTo>
                                  <a:pt x="1464" y="0"/>
                                </a:moveTo>
                                <a:cubicBezTo>
                                  <a:pt x="1425" y="0"/>
                                  <a:pt x="1365" y="26"/>
                                  <a:pt x="1305" y="41"/>
                                </a:cubicBezTo>
                                <a:cubicBezTo>
                                  <a:pt x="1088" y="128"/>
                                  <a:pt x="957" y="367"/>
                                  <a:pt x="848" y="410"/>
                                </a:cubicBezTo>
                                <a:cubicBezTo>
                                  <a:pt x="544" y="519"/>
                                  <a:pt x="435" y="650"/>
                                  <a:pt x="370" y="845"/>
                                </a:cubicBezTo>
                                <a:cubicBezTo>
                                  <a:pt x="326" y="889"/>
                                  <a:pt x="261" y="954"/>
                                  <a:pt x="153" y="976"/>
                                </a:cubicBezTo>
                                <a:cubicBezTo>
                                  <a:pt x="109" y="997"/>
                                  <a:pt x="0" y="1063"/>
                                  <a:pt x="22" y="1106"/>
                                </a:cubicBezTo>
                                <a:cubicBezTo>
                                  <a:pt x="41" y="1137"/>
                                  <a:pt x="61" y="1149"/>
                                  <a:pt x="83" y="1149"/>
                                </a:cubicBezTo>
                                <a:cubicBezTo>
                                  <a:pt x="137" y="1149"/>
                                  <a:pt x="199" y="1078"/>
                                  <a:pt x="261" y="1063"/>
                                </a:cubicBezTo>
                                <a:cubicBezTo>
                                  <a:pt x="392" y="976"/>
                                  <a:pt x="740" y="867"/>
                                  <a:pt x="892" y="780"/>
                                </a:cubicBezTo>
                                <a:cubicBezTo>
                                  <a:pt x="1044" y="693"/>
                                  <a:pt x="1175" y="802"/>
                                  <a:pt x="1305" y="650"/>
                                </a:cubicBezTo>
                                <a:cubicBezTo>
                                  <a:pt x="1392" y="541"/>
                                  <a:pt x="1392" y="432"/>
                                  <a:pt x="1348" y="345"/>
                                </a:cubicBezTo>
                                <a:cubicBezTo>
                                  <a:pt x="1305" y="302"/>
                                  <a:pt x="1370" y="215"/>
                                  <a:pt x="1414" y="149"/>
                                </a:cubicBezTo>
                                <a:cubicBezTo>
                                  <a:pt x="1479" y="106"/>
                                  <a:pt x="1566" y="84"/>
                                  <a:pt x="1501" y="19"/>
                                </a:cubicBezTo>
                                <a:cubicBezTo>
                                  <a:pt x="1494" y="5"/>
                                  <a:pt x="1481" y="0"/>
                                  <a:pt x="1464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0" name="Google Shape;410;p14"/>
                          <p:cNvSpPr/>
                          <p:nvPr/>
                        </p:nvSpPr>
                        <p:spPr>
                          <a:xfrm>
                            <a:off x="3583825" y="1475950"/>
                            <a:ext cx="26675" cy="28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67" h="1132" extrusionOk="0">
                                <a:moveTo>
                                  <a:pt x="930" y="0"/>
                                </a:moveTo>
                                <a:cubicBezTo>
                                  <a:pt x="873" y="0"/>
                                  <a:pt x="797" y="43"/>
                                  <a:pt x="740" y="86"/>
                                </a:cubicBezTo>
                                <a:cubicBezTo>
                                  <a:pt x="631" y="195"/>
                                  <a:pt x="544" y="151"/>
                                  <a:pt x="436" y="173"/>
                                </a:cubicBezTo>
                                <a:cubicBezTo>
                                  <a:pt x="414" y="173"/>
                                  <a:pt x="349" y="195"/>
                                  <a:pt x="349" y="238"/>
                                </a:cubicBezTo>
                                <a:cubicBezTo>
                                  <a:pt x="349" y="477"/>
                                  <a:pt x="1" y="738"/>
                                  <a:pt x="110" y="956"/>
                                </a:cubicBezTo>
                                <a:cubicBezTo>
                                  <a:pt x="130" y="1016"/>
                                  <a:pt x="75" y="1132"/>
                                  <a:pt x="187" y="1132"/>
                                </a:cubicBezTo>
                                <a:cubicBezTo>
                                  <a:pt x="197" y="1132"/>
                                  <a:pt x="207" y="1131"/>
                                  <a:pt x="218" y="1130"/>
                                </a:cubicBezTo>
                                <a:cubicBezTo>
                                  <a:pt x="349" y="1130"/>
                                  <a:pt x="414" y="1043"/>
                                  <a:pt x="458" y="934"/>
                                </a:cubicBezTo>
                                <a:cubicBezTo>
                                  <a:pt x="610" y="695"/>
                                  <a:pt x="653" y="455"/>
                                  <a:pt x="871" y="238"/>
                                </a:cubicBezTo>
                                <a:cubicBezTo>
                                  <a:pt x="936" y="173"/>
                                  <a:pt x="1066" y="86"/>
                                  <a:pt x="1001" y="42"/>
                                </a:cubicBezTo>
                                <a:cubicBezTo>
                                  <a:pt x="986" y="12"/>
                                  <a:pt x="961" y="0"/>
                                  <a:pt x="93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1" name="Google Shape;411;p14"/>
                          <p:cNvSpPr/>
                          <p:nvPr/>
                        </p:nvSpPr>
                        <p:spPr>
                          <a:xfrm>
                            <a:off x="3252775" y="1605350"/>
                            <a:ext cx="37525" cy="293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501" h="1174" extrusionOk="0">
                                <a:moveTo>
                                  <a:pt x="1389" y="0"/>
                                </a:moveTo>
                                <a:cubicBezTo>
                                  <a:pt x="1355" y="0"/>
                                  <a:pt x="1310" y="10"/>
                                  <a:pt x="1262" y="20"/>
                                </a:cubicBezTo>
                                <a:cubicBezTo>
                                  <a:pt x="936" y="172"/>
                                  <a:pt x="762" y="411"/>
                                  <a:pt x="609" y="650"/>
                                </a:cubicBezTo>
                                <a:cubicBezTo>
                                  <a:pt x="544" y="759"/>
                                  <a:pt x="522" y="868"/>
                                  <a:pt x="370" y="868"/>
                                </a:cubicBezTo>
                                <a:cubicBezTo>
                                  <a:pt x="324" y="868"/>
                                  <a:pt x="271" y="843"/>
                                  <a:pt x="219" y="843"/>
                                </a:cubicBezTo>
                                <a:cubicBezTo>
                                  <a:pt x="173" y="843"/>
                                  <a:pt x="128" y="862"/>
                                  <a:pt x="88" y="933"/>
                                </a:cubicBezTo>
                                <a:cubicBezTo>
                                  <a:pt x="1" y="1063"/>
                                  <a:pt x="175" y="1042"/>
                                  <a:pt x="218" y="1085"/>
                                </a:cubicBezTo>
                                <a:cubicBezTo>
                                  <a:pt x="270" y="1145"/>
                                  <a:pt x="333" y="1174"/>
                                  <a:pt x="398" y="1174"/>
                                </a:cubicBezTo>
                                <a:cubicBezTo>
                                  <a:pt x="524" y="1174"/>
                                  <a:pt x="662" y="1068"/>
                                  <a:pt x="762" y="868"/>
                                </a:cubicBezTo>
                                <a:cubicBezTo>
                                  <a:pt x="914" y="650"/>
                                  <a:pt x="1044" y="455"/>
                                  <a:pt x="1284" y="346"/>
                                </a:cubicBezTo>
                                <a:cubicBezTo>
                                  <a:pt x="1501" y="237"/>
                                  <a:pt x="1414" y="172"/>
                                  <a:pt x="1457" y="63"/>
                                </a:cubicBezTo>
                                <a:cubicBezTo>
                                  <a:pt x="1457" y="15"/>
                                  <a:pt x="1431" y="0"/>
                                  <a:pt x="138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2" name="Google Shape;412;p14"/>
                          <p:cNvSpPr/>
                          <p:nvPr/>
                        </p:nvSpPr>
                        <p:spPr>
                          <a:xfrm>
                            <a:off x="3412600" y="1572000"/>
                            <a:ext cx="26650" cy="17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66" h="684" extrusionOk="0">
                                <a:moveTo>
                                  <a:pt x="826" y="1"/>
                                </a:moveTo>
                                <a:cubicBezTo>
                                  <a:pt x="614" y="1"/>
                                  <a:pt x="483" y="69"/>
                                  <a:pt x="240" y="332"/>
                                </a:cubicBezTo>
                                <a:cubicBezTo>
                                  <a:pt x="131" y="440"/>
                                  <a:pt x="0" y="527"/>
                                  <a:pt x="87" y="636"/>
                                </a:cubicBezTo>
                                <a:cubicBezTo>
                                  <a:pt x="140" y="675"/>
                                  <a:pt x="200" y="683"/>
                                  <a:pt x="267" y="683"/>
                                </a:cubicBezTo>
                                <a:cubicBezTo>
                                  <a:pt x="313" y="683"/>
                                  <a:pt x="361" y="680"/>
                                  <a:pt x="414" y="680"/>
                                </a:cubicBezTo>
                                <a:cubicBezTo>
                                  <a:pt x="653" y="680"/>
                                  <a:pt x="718" y="440"/>
                                  <a:pt x="870" y="353"/>
                                </a:cubicBezTo>
                                <a:cubicBezTo>
                                  <a:pt x="1001" y="332"/>
                                  <a:pt x="1044" y="245"/>
                                  <a:pt x="1066" y="158"/>
                                </a:cubicBezTo>
                                <a:cubicBezTo>
                                  <a:pt x="1066" y="49"/>
                                  <a:pt x="1044" y="27"/>
                                  <a:pt x="935" y="6"/>
                                </a:cubicBezTo>
                                <a:cubicBezTo>
                                  <a:pt x="896" y="3"/>
                                  <a:pt x="860" y="1"/>
                                  <a:pt x="826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3" name="Google Shape;413;p14"/>
                          <p:cNvSpPr/>
                          <p:nvPr/>
                        </p:nvSpPr>
                        <p:spPr>
                          <a:xfrm>
                            <a:off x="3377500" y="1518525"/>
                            <a:ext cx="24800" cy="161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92" h="646" extrusionOk="0">
                                <a:moveTo>
                                  <a:pt x="240" y="1"/>
                                </a:moveTo>
                                <a:cubicBezTo>
                                  <a:pt x="216" y="1"/>
                                  <a:pt x="189" y="6"/>
                                  <a:pt x="165" y="14"/>
                                </a:cubicBezTo>
                                <a:cubicBezTo>
                                  <a:pt x="78" y="57"/>
                                  <a:pt x="56" y="101"/>
                                  <a:pt x="56" y="166"/>
                                </a:cubicBezTo>
                                <a:cubicBezTo>
                                  <a:pt x="1" y="485"/>
                                  <a:pt x="105" y="645"/>
                                  <a:pt x="329" y="645"/>
                                </a:cubicBezTo>
                                <a:cubicBezTo>
                                  <a:pt x="456" y="645"/>
                                  <a:pt x="621" y="594"/>
                                  <a:pt x="817" y="492"/>
                                </a:cubicBezTo>
                                <a:cubicBezTo>
                                  <a:pt x="883" y="449"/>
                                  <a:pt x="970" y="427"/>
                                  <a:pt x="991" y="340"/>
                                </a:cubicBezTo>
                                <a:cubicBezTo>
                                  <a:pt x="991" y="253"/>
                                  <a:pt x="948" y="253"/>
                                  <a:pt x="883" y="253"/>
                                </a:cubicBezTo>
                                <a:cubicBezTo>
                                  <a:pt x="830" y="235"/>
                                  <a:pt x="777" y="203"/>
                                  <a:pt x="713" y="203"/>
                                </a:cubicBezTo>
                                <a:cubicBezTo>
                                  <a:pt x="698" y="203"/>
                                  <a:pt x="682" y="205"/>
                                  <a:pt x="665" y="209"/>
                                </a:cubicBezTo>
                                <a:cubicBezTo>
                                  <a:pt x="581" y="240"/>
                                  <a:pt x="511" y="257"/>
                                  <a:pt x="455" y="257"/>
                                </a:cubicBezTo>
                                <a:cubicBezTo>
                                  <a:pt x="353" y="257"/>
                                  <a:pt x="303" y="198"/>
                                  <a:pt x="317" y="57"/>
                                </a:cubicBezTo>
                                <a:cubicBezTo>
                                  <a:pt x="317" y="16"/>
                                  <a:pt x="282" y="1"/>
                                  <a:pt x="240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4" name="Google Shape;414;p14"/>
                          <p:cNvSpPr/>
                          <p:nvPr/>
                        </p:nvSpPr>
                        <p:spPr>
                          <a:xfrm>
                            <a:off x="3621350" y="1474825"/>
                            <a:ext cx="30450" cy="224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18" h="896" extrusionOk="0">
                                <a:moveTo>
                                  <a:pt x="1109" y="0"/>
                                </a:moveTo>
                                <a:cubicBezTo>
                                  <a:pt x="1066" y="66"/>
                                  <a:pt x="1022" y="109"/>
                                  <a:pt x="979" y="174"/>
                                </a:cubicBezTo>
                                <a:cubicBezTo>
                                  <a:pt x="852" y="285"/>
                                  <a:pt x="737" y="407"/>
                                  <a:pt x="609" y="407"/>
                                </a:cubicBezTo>
                                <a:cubicBezTo>
                                  <a:pt x="561" y="407"/>
                                  <a:pt x="510" y="390"/>
                                  <a:pt x="457" y="348"/>
                                </a:cubicBezTo>
                                <a:cubicBezTo>
                                  <a:pt x="442" y="334"/>
                                  <a:pt x="425" y="326"/>
                                  <a:pt x="409" y="326"/>
                                </a:cubicBezTo>
                                <a:cubicBezTo>
                                  <a:pt x="375" y="326"/>
                                  <a:pt x="341" y="355"/>
                                  <a:pt x="326" y="413"/>
                                </a:cubicBezTo>
                                <a:cubicBezTo>
                                  <a:pt x="305" y="522"/>
                                  <a:pt x="239" y="566"/>
                                  <a:pt x="109" y="653"/>
                                </a:cubicBezTo>
                                <a:cubicBezTo>
                                  <a:pt x="0" y="718"/>
                                  <a:pt x="44" y="783"/>
                                  <a:pt x="109" y="827"/>
                                </a:cubicBezTo>
                                <a:cubicBezTo>
                                  <a:pt x="168" y="841"/>
                                  <a:pt x="237" y="896"/>
                                  <a:pt x="289" y="896"/>
                                </a:cubicBezTo>
                                <a:cubicBezTo>
                                  <a:pt x="313" y="896"/>
                                  <a:pt x="334" y="883"/>
                                  <a:pt x="348" y="848"/>
                                </a:cubicBezTo>
                                <a:cubicBezTo>
                                  <a:pt x="479" y="609"/>
                                  <a:pt x="674" y="500"/>
                                  <a:pt x="848" y="457"/>
                                </a:cubicBezTo>
                                <a:cubicBezTo>
                                  <a:pt x="1022" y="392"/>
                                  <a:pt x="1109" y="348"/>
                                  <a:pt x="1109" y="326"/>
                                </a:cubicBezTo>
                                <a:cubicBezTo>
                                  <a:pt x="1218" y="283"/>
                                  <a:pt x="1218" y="196"/>
                                  <a:pt x="1196" y="131"/>
                                </a:cubicBezTo>
                                <a:cubicBezTo>
                                  <a:pt x="1196" y="87"/>
                                  <a:pt x="1131" y="66"/>
                                  <a:pt x="110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5" name="Google Shape;415;p14"/>
                          <p:cNvSpPr/>
                          <p:nvPr/>
                        </p:nvSpPr>
                        <p:spPr>
                          <a:xfrm>
                            <a:off x="2736900" y="1713475"/>
                            <a:ext cx="17425" cy="194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7" h="779" extrusionOk="0">
                                <a:moveTo>
                                  <a:pt x="609" y="0"/>
                                </a:moveTo>
                                <a:cubicBezTo>
                                  <a:pt x="587" y="0"/>
                                  <a:pt x="522" y="87"/>
                                  <a:pt x="479" y="131"/>
                                </a:cubicBezTo>
                                <a:cubicBezTo>
                                  <a:pt x="467" y="129"/>
                                  <a:pt x="457" y="128"/>
                                  <a:pt x="447" y="128"/>
                                </a:cubicBezTo>
                                <a:cubicBezTo>
                                  <a:pt x="304" y="128"/>
                                  <a:pt x="298" y="267"/>
                                  <a:pt x="196" y="348"/>
                                </a:cubicBezTo>
                                <a:cubicBezTo>
                                  <a:pt x="44" y="457"/>
                                  <a:pt x="0" y="565"/>
                                  <a:pt x="87" y="674"/>
                                </a:cubicBezTo>
                                <a:cubicBezTo>
                                  <a:pt x="151" y="738"/>
                                  <a:pt x="215" y="778"/>
                                  <a:pt x="321" y="778"/>
                                </a:cubicBezTo>
                                <a:cubicBezTo>
                                  <a:pt x="360" y="778"/>
                                  <a:pt x="404" y="773"/>
                                  <a:pt x="457" y="761"/>
                                </a:cubicBezTo>
                                <a:cubicBezTo>
                                  <a:pt x="587" y="696"/>
                                  <a:pt x="609" y="674"/>
                                  <a:pt x="609" y="565"/>
                                </a:cubicBezTo>
                                <a:lnTo>
                                  <a:pt x="609" y="109"/>
                                </a:lnTo>
                                <a:cubicBezTo>
                                  <a:pt x="609" y="87"/>
                                  <a:pt x="696" y="0"/>
                                  <a:pt x="60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6" name="Google Shape;416;p14"/>
                          <p:cNvSpPr/>
                          <p:nvPr/>
                        </p:nvSpPr>
                        <p:spPr>
                          <a:xfrm>
                            <a:off x="2789075" y="1714300"/>
                            <a:ext cx="22850" cy="14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14" h="560" extrusionOk="0">
                                <a:moveTo>
                                  <a:pt x="270" y="0"/>
                                </a:moveTo>
                                <a:cubicBezTo>
                                  <a:pt x="232" y="0"/>
                                  <a:pt x="186" y="18"/>
                                  <a:pt x="131" y="54"/>
                                </a:cubicBezTo>
                                <a:cubicBezTo>
                                  <a:pt x="1" y="119"/>
                                  <a:pt x="44" y="206"/>
                                  <a:pt x="66" y="293"/>
                                </a:cubicBezTo>
                                <a:cubicBezTo>
                                  <a:pt x="240" y="380"/>
                                  <a:pt x="283" y="511"/>
                                  <a:pt x="479" y="554"/>
                                </a:cubicBezTo>
                                <a:cubicBezTo>
                                  <a:pt x="501" y="558"/>
                                  <a:pt x="523" y="560"/>
                                  <a:pt x="543" y="560"/>
                                </a:cubicBezTo>
                                <a:cubicBezTo>
                                  <a:pt x="640" y="560"/>
                                  <a:pt x="715" y="518"/>
                                  <a:pt x="805" y="445"/>
                                </a:cubicBezTo>
                                <a:cubicBezTo>
                                  <a:pt x="892" y="402"/>
                                  <a:pt x="914" y="315"/>
                                  <a:pt x="914" y="272"/>
                                </a:cubicBezTo>
                                <a:cubicBezTo>
                                  <a:pt x="905" y="209"/>
                                  <a:pt x="878" y="190"/>
                                  <a:pt x="842" y="190"/>
                                </a:cubicBezTo>
                                <a:cubicBezTo>
                                  <a:pt x="792" y="190"/>
                                  <a:pt x="726" y="228"/>
                                  <a:pt x="675" y="228"/>
                                </a:cubicBezTo>
                                <a:cubicBezTo>
                                  <a:pt x="631" y="239"/>
                                  <a:pt x="592" y="244"/>
                                  <a:pt x="557" y="244"/>
                                </a:cubicBezTo>
                                <a:cubicBezTo>
                                  <a:pt x="452" y="244"/>
                                  <a:pt x="387" y="195"/>
                                  <a:pt x="370" y="98"/>
                                </a:cubicBezTo>
                                <a:cubicBezTo>
                                  <a:pt x="358" y="34"/>
                                  <a:pt x="323" y="0"/>
                                  <a:pt x="27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7" name="Google Shape;417;p14"/>
                          <p:cNvSpPr/>
                          <p:nvPr/>
                        </p:nvSpPr>
                        <p:spPr>
                          <a:xfrm>
                            <a:off x="3142975" y="1568175"/>
                            <a:ext cx="25575" cy="167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3" h="669" extrusionOk="0">
                                <a:moveTo>
                                  <a:pt x="829" y="1"/>
                                </a:moveTo>
                                <a:cubicBezTo>
                                  <a:pt x="750" y="1"/>
                                  <a:pt x="653" y="17"/>
                                  <a:pt x="566" y="50"/>
                                </a:cubicBezTo>
                                <a:cubicBezTo>
                                  <a:pt x="479" y="72"/>
                                  <a:pt x="370" y="93"/>
                                  <a:pt x="305" y="159"/>
                                </a:cubicBezTo>
                                <a:cubicBezTo>
                                  <a:pt x="109" y="311"/>
                                  <a:pt x="0" y="506"/>
                                  <a:pt x="87" y="615"/>
                                </a:cubicBezTo>
                                <a:cubicBezTo>
                                  <a:pt x="107" y="654"/>
                                  <a:pt x="126" y="669"/>
                                  <a:pt x="146" y="669"/>
                                </a:cubicBezTo>
                                <a:cubicBezTo>
                                  <a:pt x="216" y="669"/>
                                  <a:pt x="295" y="485"/>
                                  <a:pt x="413" y="485"/>
                                </a:cubicBezTo>
                                <a:cubicBezTo>
                                  <a:pt x="457" y="485"/>
                                  <a:pt x="522" y="419"/>
                                  <a:pt x="566" y="398"/>
                                </a:cubicBezTo>
                                <a:cubicBezTo>
                                  <a:pt x="587" y="376"/>
                                  <a:pt x="653" y="311"/>
                                  <a:pt x="696" y="289"/>
                                </a:cubicBezTo>
                                <a:cubicBezTo>
                                  <a:pt x="783" y="180"/>
                                  <a:pt x="1022" y="180"/>
                                  <a:pt x="979" y="50"/>
                                </a:cubicBezTo>
                                <a:cubicBezTo>
                                  <a:pt x="968" y="17"/>
                                  <a:pt x="908" y="1"/>
                                  <a:pt x="829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8" name="Google Shape;418;p14"/>
                          <p:cNvSpPr/>
                          <p:nvPr/>
                        </p:nvSpPr>
                        <p:spPr>
                          <a:xfrm>
                            <a:off x="2699925" y="1751450"/>
                            <a:ext cx="17250" cy="174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0" h="699" extrusionOk="0">
                                <a:moveTo>
                                  <a:pt x="615" y="1"/>
                                </a:moveTo>
                                <a:cubicBezTo>
                                  <a:pt x="578" y="1"/>
                                  <a:pt x="522" y="10"/>
                                  <a:pt x="457" y="25"/>
                                </a:cubicBezTo>
                                <a:cubicBezTo>
                                  <a:pt x="44" y="134"/>
                                  <a:pt x="1" y="221"/>
                                  <a:pt x="131" y="460"/>
                                </a:cubicBezTo>
                                <a:lnTo>
                                  <a:pt x="305" y="699"/>
                                </a:lnTo>
                                <a:cubicBezTo>
                                  <a:pt x="392" y="590"/>
                                  <a:pt x="653" y="482"/>
                                  <a:pt x="501" y="308"/>
                                </a:cubicBezTo>
                                <a:cubicBezTo>
                                  <a:pt x="479" y="264"/>
                                  <a:pt x="479" y="221"/>
                                  <a:pt x="544" y="155"/>
                                </a:cubicBezTo>
                                <a:cubicBezTo>
                                  <a:pt x="689" y="39"/>
                                  <a:pt x="689" y="1"/>
                                  <a:pt x="61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19" name="Google Shape;419;p14"/>
                          <p:cNvSpPr/>
                          <p:nvPr/>
                        </p:nvSpPr>
                        <p:spPr>
                          <a:xfrm>
                            <a:off x="3229400" y="1669250"/>
                            <a:ext cx="20150" cy="154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806" h="617" extrusionOk="0">
                                <a:moveTo>
                                  <a:pt x="657" y="0"/>
                                </a:moveTo>
                                <a:cubicBezTo>
                                  <a:pt x="585" y="0"/>
                                  <a:pt x="642" y="122"/>
                                  <a:pt x="566" y="160"/>
                                </a:cubicBezTo>
                                <a:lnTo>
                                  <a:pt x="392" y="247"/>
                                </a:lnTo>
                                <a:cubicBezTo>
                                  <a:pt x="218" y="247"/>
                                  <a:pt x="218" y="443"/>
                                  <a:pt x="44" y="508"/>
                                </a:cubicBezTo>
                                <a:cubicBezTo>
                                  <a:pt x="1" y="508"/>
                                  <a:pt x="1" y="617"/>
                                  <a:pt x="44" y="617"/>
                                </a:cubicBezTo>
                                <a:cubicBezTo>
                                  <a:pt x="218" y="617"/>
                                  <a:pt x="348" y="595"/>
                                  <a:pt x="501" y="595"/>
                                </a:cubicBezTo>
                                <a:cubicBezTo>
                                  <a:pt x="392" y="443"/>
                                  <a:pt x="762" y="356"/>
                                  <a:pt x="762" y="225"/>
                                </a:cubicBezTo>
                                <a:cubicBezTo>
                                  <a:pt x="762" y="138"/>
                                  <a:pt x="805" y="8"/>
                                  <a:pt x="696" y="8"/>
                                </a:cubicBezTo>
                                <a:cubicBezTo>
                                  <a:pt x="680" y="2"/>
                                  <a:pt x="668" y="0"/>
                                  <a:pt x="65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0" name="Google Shape;420;p14"/>
                          <p:cNvSpPr/>
                          <p:nvPr/>
                        </p:nvSpPr>
                        <p:spPr>
                          <a:xfrm>
                            <a:off x="3399000" y="1631550"/>
                            <a:ext cx="19600" cy="163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4" h="653" extrusionOk="0">
                                <a:moveTo>
                                  <a:pt x="501" y="1"/>
                                </a:moveTo>
                                <a:cubicBezTo>
                                  <a:pt x="485" y="1"/>
                                  <a:pt x="464" y="5"/>
                                  <a:pt x="436" y="15"/>
                                </a:cubicBezTo>
                                <a:cubicBezTo>
                                  <a:pt x="240" y="102"/>
                                  <a:pt x="392" y="255"/>
                                  <a:pt x="305" y="385"/>
                                </a:cubicBezTo>
                                <a:cubicBezTo>
                                  <a:pt x="262" y="472"/>
                                  <a:pt x="1" y="559"/>
                                  <a:pt x="218" y="603"/>
                                </a:cubicBezTo>
                                <a:cubicBezTo>
                                  <a:pt x="294" y="628"/>
                                  <a:pt x="383" y="653"/>
                                  <a:pt x="484" y="653"/>
                                </a:cubicBezTo>
                                <a:cubicBezTo>
                                  <a:pt x="557" y="653"/>
                                  <a:pt x="636" y="639"/>
                                  <a:pt x="718" y="603"/>
                                </a:cubicBezTo>
                                <a:cubicBezTo>
                                  <a:pt x="784" y="559"/>
                                  <a:pt x="784" y="494"/>
                                  <a:pt x="740" y="450"/>
                                </a:cubicBezTo>
                                <a:cubicBezTo>
                                  <a:pt x="675" y="385"/>
                                  <a:pt x="653" y="342"/>
                                  <a:pt x="610" y="320"/>
                                </a:cubicBezTo>
                                <a:cubicBezTo>
                                  <a:pt x="456" y="262"/>
                                  <a:pt x="625" y="1"/>
                                  <a:pt x="50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1" name="Google Shape;421;p14"/>
                          <p:cNvSpPr/>
                          <p:nvPr/>
                        </p:nvSpPr>
                        <p:spPr>
                          <a:xfrm>
                            <a:off x="2810750" y="1723300"/>
                            <a:ext cx="18050" cy="127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22" h="508" extrusionOk="0">
                                <a:moveTo>
                                  <a:pt x="407" y="1"/>
                                </a:moveTo>
                                <a:cubicBezTo>
                                  <a:pt x="378" y="1"/>
                                  <a:pt x="339" y="13"/>
                                  <a:pt x="286" y="42"/>
                                </a:cubicBezTo>
                                <a:cubicBezTo>
                                  <a:pt x="177" y="85"/>
                                  <a:pt x="47" y="238"/>
                                  <a:pt x="25" y="346"/>
                                </a:cubicBezTo>
                                <a:cubicBezTo>
                                  <a:pt x="1" y="432"/>
                                  <a:pt x="52" y="442"/>
                                  <a:pt x="121" y="442"/>
                                </a:cubicBezTo>
                                <a:cubicBezTo>
                                  <a:pt x="142" y="442"/>
                                  <a:pt x="164" y="441"/>
                                  <a:pt x="186" y="441"/>
                                </a:cubicBezTo>
                                <a:cubicBezTo>
                                  <a:pt x="221" y="441"/>
                                  <a:pt x="257" y="443"/>
                                  <a:pt x="286" y="455"/>
                                </a:cubicBezTo>
                                <a:cubicBezTo>
                                  <a:pt x="294" y="458"/>
                                  <a:pt x="302" y="459"/>
                                  <a:pt x="312" y="459"/>
                                </a:cubicBezTo>
                                <a:cubicBezTo>
                                  <a:pt x="353" y="459"/>
                                  <a:pt x="408" y="437"/>
                                  <a:pt x="448" y="437"/>
                                </a:cubicBezTo>
                                <a:cubicBezTo>
                                  <a:pt x="475" y="437"/>
                                  <a:pt x="496" y="447"/>
                                  <a:pt x="504" y="477"/>
                                </a:cubicBezTo>
                                <a:cubicBezTo>
                                  <a:pt x="523" y="496"/>
                                  <a:pt x="543" y="507"/>
                                  <a:pt x="566" y="507"/>
                                </a:cubicBezTo>
                                <a:cubicBezTo>
                                  <a:pt x="595" y="507"/>
                                  <a:pt x="630" y="491"/>
                                  <a:pt x="678" y="455"/>
                                </a:cubicBezTo>
                                <a:cubicBezTo>
                                  <a:pt x="721" y="390"/>
                                  <a:pt x="699" y="346"/>
                                  <a:pt x="678" y="303"/>
                                </a:cubicBezTo>
                                <a:cubicBezTo>
                                  <a:pt x="656" y="259"/>
                                  <a:pt x="612" y="238"/>
                                  <a:pt x="569" y="194"/>
                                </a:cubicBezTo>
                                <a:cubicBezTo>
                                  <a:pt x="547" y="194"/>
                                  <a:pt x="504" y="194"/>
                                  <a:pt x="525" y="151"/>
                                </a:cubicBezTo>
                                <a:cubicBezTo>
                                  <a:pt x="494" y="87"/>
                                  <a:pt x="485" y="1"/>
                                  <a:pt x="40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2" name="Google Shape;422;p14"/>
                          <p:cNvSpPr/>
                          <p:nvPr/>
                        </p:nvSpPr>
                        <p:spPr>
                          <a:xfrm>
                            <a:off x="2826050" y="1742375"/>
                            <a:ext cx="16325" cy="139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53" h="557" extrusionOk="0">
                                <a:moveTo>
                                  <a:pt x="467" y="0"/>
                                </a:moveTo>
                                <a:cubicBezTo>
                                  <a:pt x="391" y="0"/>
                                  <a:pt x="288" y="96"/>
                                  <a:pt x="196" y="127"/>
                                </a:cubicBezTo>
                                <a:cubicBezTo>
                                  <a:pt x="0" y="257"/>
                                  <a:pt x="87" y="366"/>
                                  <a:pt x="153" y="475"/>
                                </a:cubicBezTo>
                                <a:cubicBezTo>
                                  <a:pt x="163" y="529"/>
                                  <a:pt x="185" y="556"/>
                                  <a:pt x="226" y="556"/>
                                </a:cubicBezTo>
                                <a:cubicBezTo>
                                  <a:pt x="267" y="556"/>
                                  <a:pt x="326" y="529"/>
                                  <a:pt x="413" y="475"/>
                                </a:cubicBezTo>
                                <a:cubicBezTo>
                                  <a:pt x="653" y="301"/>
                                  <a:pt x="609" y="192"/>
                                  <a:pt x="544" y="62"/>
                                </a:cubicBezTo>
                                <a:cubicBezTo>
                                  <a:pt x="525" y="17"/>
                                  <a:pt x="498" y="0"/>
                                  <a:pt x="46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3" name="Google Shape;423;p14"/>
                          <p:cNvSpPr/>
                          <p:nvPr/>
                        </p:nvSpPr>
                        <p:spPr>
                          <a:xfrm>
                            <a:off x="3001075" y="1641600"/>
                            <a:ext cx="19075" cy="195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63" h="780" extrusionOk="0">
                                <a:moveTo>
                                  <a:pt x="621" y="1"/>
                                </a:moveTo>
                                <a:cubicBezTo>
                                  <a:pt x="603" y="1"/>
                                  <a:pt x="580" y="13"/>
                                  <a:pt x="545" y="48"/>
                                </a:cubicBezTo>
                                <a:cubicBezTo>
                                  <a:pt x="479" y="92"/>
                                  <a:pt x="392" y="135"/>
                                  <a:pt x="327" y="179"/>
                                </a:cubicBezTo>
                                <a:cubicBezTo>
                                  <a:pt x="312" y="177"/>
                                  <a:pt x="298" y="176"/>
                                  <a:pt x="286" y="176"/>
                                </a:cubicBezTo>
                                <a:cubicBezTo>
                                  <a:pt x="164" y="176"/>
                                  <a:pt x="218" y="270"/>
                                  <a:pt x="218" y="309"/>
                                </a:cubicBezTo>
                                <a:cubicBezTo>
                                  <a:pt x="153" y="418"/>
                                  <a:pt x="240" y="505"/>
                                  <a:pt x="131" y="614"/>
                                </a:cubicBezTo>
                                <a:cubicBezTo>
                                  <a:pt x="66" y="657"/>
                                  <a:pt x="1" y="744"/>
                                  <a:pt x="66" y="766"/>
                                </a:cubicBezTo>
                                <a:cubicBezTo>
                                  <a:pt x="85" y="775"/>
                                  <a:pt x="104" y="780"/>
                                  <a:pt x="123" y="780"/>
                                </a:cubicBezTo>
                                <a:cubicBezTo>
                                  <a:pt x="189" y="780"/>
                                  <a:pt x="250" y="725"/>
                                  <a:pt x="284" y="657"/>
                                </a:cubicBezTo>
                                <a:cubicBezTo>
                                  <a:pt x="392" y="505"/>
                                  <a:pt x="458" y="309"/>
                                  <a:pt x="697" y="201"/>
                                </a:cubicBezTo>
                                <a:cubicBezTo>
                                  <a:pt x="762" y="179"/>
                                  <a:pt x="762" y="92"/>
                                  <a:pt x="697" y="70"/>
                                </a:cubicBezTo>
                                <a:cubicBezTo>
                                  <a:pt x="667" y="55"/>
                                  <a:pt x="658" y="1"/>
                                  <a:pt x="62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4" name="Google Shape;424;p14"/>
                          <p:cNvSpPr/>
                          <p:nvPr/>
                        </p:nvSpPr>
                        <p:spPr>
                          <a:xfrm>
                            <a:off x="3046825" y="1587900"/>
                            <a:ext cx="22775" cy="138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11" h="552" extrusionOk="0">
                                <a:moveTo>
                                  <a:pt x="802" y="0"/>
                                </a:moveTo>
                                <a:cubicBezTo>
                                  <a:pt x="715" y="0"/>
                                  <a:pt x="606" y="22"/>
                                  <a:pt x="585" y="65"/>
                                </a:cubicBezTo>
                                <a:cubicBezTo>
                                  <a:pt x="495" y="215"/>
                                  <a:pt x="419" y="259"/>
                                  <a:pt x="350" y="259"/>
                                </a:cubicBezTo>
                                <a:cubicBezTo>
                                  <a:pt x="269" y="259"/>
                                  <a:pt x="199" y="198"/>
                                  <a:pt x="128" y="174"/>
                                </a:cubicBezTo>
                                <a:lnTo>
                                  <a:pt x="128" y="326"/>
                                </a:lnTo>
                                <a:cubicBezTo>
                                  <a:pt x="90" y="422"/>
                                  <a:pt x="1" y="551"/>
                                  <a:pt x="188" y="551"/>
                                </a:cubicBezTo>
                                <a:cubicBezTo>
                                  <a:pt x="213" y="551"/>
                                  <a:pt x="244" y="549"/>
                                  <a:pt x="280" y="544"/>
                                </a:cubicBezTo>
                                <a:cubicBezTo>
                                  <a:pt x="563" y="479"/>
                                  <a:pt x="715" y="392"/>
                                  <a:pt x="824" y="174"/>
                                </a:cubicBezTo>
                                <a:cubicBezTo>
                                  <a:pt x="846" y="109"/>
                                  <a:pt x="911" y="0"/>
                                  <a:pt x="802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5" name="Google Shape;425;p14"/>
                          <p:cNvSpPr/>
                          <p:nvPr/>
                        </p:nvSpPr>
                        <p:spPr>
                          <a:xfrm>
                            <a:off x="3481100" y="1578100"/>
                            <a:ext cx="17425" cy="115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7" h="460" extrusionOk="0">
                                <a:moveTo>
                                  <a:pt x="609" y="1"/>
                                </a:moveTo>
                                <a:cubicBezTo>
                                  <a:pt x="435" y="131"/>
                                  <a:pt x="196" y="196"/>
                                  <a:pt x="44" y="327"/>
                                </a:cubicBezTo>
                                <a:cubicBezTo>
                                  <a:pt x="0" y="327"/>
                                  <a:pt x="0" y="392"/>
                                  <a:pt x="0" y="392"/>
                                </a:cubicBezTo>
                                <a:cubicBezTo>
                                  <a:pt x="18" y="388"/>
                                  <a:pt x="35" y="386"/>
                                  <a:pt x="50" y="386"/>
                                </a:cubicBezTo>
                                <a:cubicBezTo>
                                  <a:pt x="147" y="386"/>
                                  <a:pt x="204" y="459"/>
                                  <a:pt x="314" y="459"/>
                                </a:cubicBezTo>
                                <a:cubicBezTo>
                                  <a:pt x="359" y="459"/>
                                  <a:pt x="411" y="447"/>
                                  <a:pt x="479" y="414"/>
                                </a:cubicBezTo>
                                <a:cubicBezTo>
                                  <a:pt x="696" y="283"/>
                                  <a:pt x="653" y="175"/>
                                  <a:pt x="696" y="22"/>
                                </a:cubicBezTo>
                                <a:cubicBezTo>
                                  <a:pt x="653" y="22"/>
                                  <a:pt x="631" y="1"/>
                                  <a:pt x="609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6" name="Google Shape;426;p14"/>
                          <p:cNvSpPr/>
                          <p:nvPr/>
                        </p:nvSpPr>
                        <p:spPr>
                          <a:xfrm>
                            <a:off x="3222875" y="1702600"/>
                            <a:ext cx="14700" cy="114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88" h="457" extrusionOk="0">
                                <a:moveTo>
                                  <a:pt x="153" y="0"/>
                                </a:moveTo>
                                <a:cubicBezTo>
                                  <a:pt x="88" y="152"/>
                                  <a:pt x="1" y="326"/>
                                  <a:pt x="44" y="413"/>
                                </a:cubicBezTo>
                                <a:cubicBezTo>
                                  <a:pt x="48" y="420"/>
                                  <a:pt x="57" y="423"/>
                                  <a:pt x="70" y="423"/>
                                </a:cubicBezTo>
                                <a:cubicBezTo>
                                  <a:pt x="112" y="423"/>
                                  <a:pt x="195" y="397"/>
                                  <a:pt x="268" y="397"/>
                                </a:cubicBezTo>
                                <a:cubicBezTo>
                                  <a:pt x="321" y="397"/>
                                  <a:pt x="369" y="411"/>
                                  <a:pt x="392" y="457"/>
                                </a:cubicBezTo>
                                <a:lnTo>
                                  <a:pt x="588" y="109"/>
                                </a:lnTo>
                                <a:cubicBezTo>
                                  <a:pt x="436" y="109"/>
                                  <a:pt x="283" y="87"/>
                                  <a:pt x="15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7" name="Google Shape;427;p14"/>
                          <p:cNvSpPr/>
                          <p:nvPr/>
                        </p:nvSpPr>
                        <p:spPr>
                          <a:xfrm>
                            <a:off x="3438700" y="1553250"/>
                            <a:ext cx="15225" cy="118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09" h="473" extrusionOk="0">
                                <a:moveTo>
                                  <a:pt x="473" y="0"/>
                                </a:moveTo>
                                <a:cubicBezTo>
                                  <a:pt x="400" y="0"/>
                                  <a:pt x="297" y="29"/>
                                  <a:pt x="218" y="81"/>
                                </a:cubicBezTo>
                                <a:cubicBezTo>
                                  <a:pt x="65" y="147"/>
                                  <a:pt x="0" y="255"/>
                                  <a:pt x="44" y="408"/>
                                </a:cubicBezTo>
                                <a:cubicBezTo>
                                  <a:pt x="105" y="408"/>
                                  <a:pt x="134" y="473"/>
                                  <a:pt x="184" y="473"/>
                                </a:cubicBezTo>
                                <a:cubicBezTo>
                                  <a:pt x="205" y="473"/>
                                  <a:pt x="229" y="461"/>
                                  <a:pt x="261" y="429"/>
                                </a:cubicBezTo>
                                <a:cubicBezTo>
                                  <a:pt x="370" y="299"/>
                                  <a:pt x="609" y="190"/>
                                  <a:pt x="565" y="38"/>
                                </a:cubicBezTo>
                                <a:cubicBezTo>
                                  <a:pt x="557" y="12"/>
                                  <a:pt x="521" y="0"/>
                                  <a:pt x="47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8" name="Google Shape;428;p14"/>
                          <p:cNvSpPr/>
                          <p:nvPr/>
                        </p:nvSpPr>
                        <p:spPr>
                          <a:xfrm>
                            <a:off x="3106000" y="1597550"/>
                            <a:ext cx="11975" cy="154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9" h="616" extrusionOk="0">
                                <a:moveTo>
                                  <a:pt x="310" y="0"/>
                                </a:moveTo>
                                <a:cubicBezTo>
                                  <a:pt x="262" y="0"/>
                                  <a:pt x="207" y="16"/>
                                  <a:pt x="153" y="49"/>
                                </a:cubicBezTo>
                                <a:cubicBezTo>
                                  <a:pt x="1" y="93"/>
                                  <a:pt x="66" y="179"/>
                                  <a:pt x="66" y="223"/>
                                </a:cubicBezTo>
                                <a:cubicBezTo>
                                  <a:pt x="87" y="349"/>
                                  <a:pt x="7" y="616"/>
                                  <a:pt x="156" y="616"/>
                                </a:cubicBezTo>
                                <a:cubicBezTo>
                                  <a:pt x="162" y="616"/>
                                  <a:pt x="168" y="615"/>
                                  <a:pt x="175" y="614"/>
                                </a:cubicBezTo>
                                <a:cubicBezTo>
                                  <a:pt x="327" y="614"/>
                                  <a:pt x="196" y="397"/>
                                  <a:pt x="305" y="288"/>
                                </a:cubicBezTo>
                                <a:cubicBezTo>
                                  <a:pt x="327" y="223"/>
                                  <a:pt x="392" y="201"/>
                                  <a:pt x="414" y="179"/>
                                </a:cubicBezTo>
                                <a:cubicBezTo>
                                  <a:pt x="479" y="158"/>
                                  <a:pt x="479" y="93"/>
                                  <a:pt x="436" y="49"/>
                                </a:cubicBezTo>
                                <a:cubicBezTo>
                                  <a:pt x="403" y="16"/>
                                  <a:pt x="359" y="0"/>
                                  <a:pt x="31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29" name="Google Shape;429;p14"/>
                          <p:cNvSpPr/>
                          <p:nvPr/>
                        </p:nvSpPr>
                        <p:spPr>
                          <a:xfrm>
                            <a:off x="3450100" y="1598250"/>
                            <a:ext cx="20150" cy="83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806" h="335" extrusionOk="0">
                                <a:moveTo>
                                  <a:pt x="761" y="1"/>
                                </a:moveTo>
                                <a:cubicBezTo>
                                  <a:pt x="709" y="1"/>
                                  <a:pt x="629" y="92"/>
                                  <a:pt x="554" y="92"/>
                                </a:cubicBezTo>
                                <a:cubicBezTo>
                                  <a:pt x="543" y="92"/>
                                  <a:pt x="533" y="90"/>
                                  <a:pt x="523" y="86"/>
                                </a:cubicBezTo>
                                <a:cubicBezTo>
                                  <a:pt x="495" y="81"/>
                                  <a:pt x="466" y="78"/>
                                  <a:pt x="434" y="78"/>
                                </a:cubicBezTo>
                                <a:cubicBezTo>
                                  <a:pt x="339" y="78"/>
                                  <a:pt x="229" y="103"/>
                                  <a:pt x="131" y="151"/>
                                </a:cubicBezTo>
                                <a:cubicBezTo>
                                  <a:pt x="44" y="173"/>
                                  <a:pt x="1" y="238"/>
                                  <a:pt x="44" y="260"/>
                                </a:cubicBezTo>
                                <a:cubicBezTo>
                                  <a:pt x="157" y="288"/>
                                  <a:pt x="242" y="334"/>
                                  <a:pt x="346" y="334"/>
                                </a:cubicBezTo>
                                <a:cubicBezTo>
                                  <a:pt x="404" y="334"/>
                                  <a:pt x="467" y="321"/>
                                  <a:pt x="544" y="282"/>
                                </a:cubicBezTo>
                                <a:cubicBezTo>
                                  <a:pt x="631" y="173"/>
                                  <a:pt x="805" y="86"/>
                                  <a:pt x="805" y="43"/>
                                </a:cubicBezTo>
                                <a:cubicBezTo>
                                  <a:pt x="795" y="12"/>
                                  <a:pt x="780" y="1"/>
                                  <a:pt x="76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0" name="Google Shape;430;p14"/>
                          <p:cNvSpPr/>
                          <p:nvPr/>
                        </p:nvSpPr>
                        <p:spPr>
                          <a:xfrm>
                            <a:off x="3531650" y="1534750"/>
                            <a:ext cx="13075" cy="101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23" h="405" extrusionOk="0">
                                <a:moveTo>
                                  <a:pt x="288" y="0"/>
                                </a:moveTo>
                                <a:cubicBezTo>
                                  <a:pt x="261" y="0"/>
                                  <a:pt x="230" y="6"/>
                                  <a:pt x="196" y="17"/>
                                </a:cubicBezTo>
                                <a:cubicBezTo>
                                  <a:pt x="0" y="104"/>
                                  <a:pt x="0" y="234"/>
                                  <a:pt x="22" y="321"/>
                                </a:cubicBezTo>
                                <a:cubicBezTo>
                                  <a:pt x="35" y="386"/>
                                  <a:pt x="109" y="404"/>
                                  <a:pt x="189" y="404"/>
                                </a:cubicBezTo>
                                <a:cubicBezTo>
                                  <a:pt x="245" y="404"/>
                                  <a:pt x="304" y="395"/>
                                  <a:pt x="348" y="387"/>
                                </a:cubicBezTo>
                                <a:cubicBezTo>
                                  <a:pt x="522" y="300"/>
                                  <a:pt x="370" y="213"/>
                                  <a:pt x="414" y="126"/>
                                </a:cubicBezTo>
                                <a:cubicBezTo>
                                  <a:pt x="414" y="45"/>
                                  <a:pt x="366" y="0"/>
                                  <a:pt x="28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1" name="Google Shape;431;p14"/>
                          <p:cNvSpPr/>
                          <p:nvPr/>
                        </p:nvSpPr>
                        <p:spPr>
                          <a:xfrm>
                            <a:off x="3029900" y="1611375"/>
                            <a:ext cx="16325" cy="105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53" h="420" extrusionOk="0">
                                <a:moveTo>
                                  <a:pt x="544" y="1"/>
                                </a:moveTo>
                                <a:cubicBezTo>
                                  <a:pt x="468" y="1"/>
                                  <a:pt x="364" y="89"/>
                                  <a:pt x="283" y="105"/>
                                </a:cubicBezTo>
                                <a:cubicBezTo>
                                  <a:pt x="196" y="192"/>
                                  <a:pt x="0" y="279"/>
                                  <a:pt x="109" y="344"/>
                                </a:cubicBezTo>
                                <a:cubicBezTo>
                                  <a:pt x="147" y="382"/>
                                  <a:pt x="199" y="419"/>
                                  <a:pt x="253" y="419"/>
                                </a:cubicBezTo>
                                <a:cubicBezTo>
                                  <a:pt x="293" y="419"/>
                                  <a:pt x="333" y="399"/>
                                  <a:pt x="370" y="344"/>
                                </a:cubicBezTo>
                                <a:cubicBezTo>
                                  <a:pt x="479" y="257"/>
                                  <a:pt x="653" y="148"/>
                                  <a:pt x="609" y="40"/>
                                </a:cubicBezTo>
                                <a:cubicBezTo>
                                  <a:pt x="592" y="12"/>
                                  <a:pt x="570" y="1"/>
                                  <a:pt x="544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2" name="Google Shape;432;p14"/>
                          <p:cNvSpPr/>
                          <p:nvPr/>
                        </p:nvSpPr>
                        <p:spPr>
                          <a:xfrm>
                            <a:off x="3537075" y="1515975"/>
                            <a:ext cx="13075" cy="8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23" h="320" extrusionOk="0">
                                <a:moveTo>
                                  <a:pt x="408" y="0"/>
                                </a:moveTo>
                                <a:cubicBezTo>
                                  <a:pt x="335" y="0"/>
                                  <a:pt x="228" y="94"/>
                                  <a:pt x="153" y="94"/>
                                </a:cubicBezTo>
                                <a:cubicBezTo>
                                  <a:pt x="44" y="159"/>
                                  <a:pt x="1" y="224"/>
                                  <a:pt x="44" y="268"/>
                                </a:cubicBezTo>
                                <a:cubicBezTo>
                                  <a:pt x="80" y="304"/>
                                  <a:pt x="136" y="320"/>
                                  <a:pt x="201" y="320"/>
                                </a:cubicBezTo>
                                <a:cubicBezTo>
                                  <a:pt x="253" y="320"/>
                                  <a:pt x="312" y="309"/>
                                  <a:pt x="371" y="290"/>
                                </a:cubicBezTo>
                                <a:cubicBezTo>
                                  <a:pt x="523" y="224"/>
                                  <a:pt x="523" y="159"/>
                                  <a:pt x="479" y="72"/>
                                </a:cubicBezTo>
                                <a:cubicBezTo>
                                  <a:pt x="466" y="19"/>
                                  <a:pt x="440" y="0"/>
                                  <a:pt x="40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3" name="Google Shape;433;p14"/>
                          <p:cNvSpPr/>
                          <p:nvPr/>
                        </p:nvSpPr>
                        <p:spPr>
                          <a:xfrm>
                            <a:off x="3289750" y="1680125"/>
                            <a:ext cx="13600" cy="79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44" h="318" extrusionOk="0">
                                <a:moveTo>
                                  <a:pt x="322" y="0"/>
                                </a:moveTo>
                                <a:cubicBezTo>
                                  <a:pt x="288" y="0"/>
                                  <a:pt x="247" y="15"/>
                                  <a:pt x="196" y="51"/>
                                </a:cubicBezTo>
                                <a:cubicBezTo>
                                  <a:pt x="109" y="138"/>
                                  <a:pt x="0" y="247"/>
                                  <a:pt x="109" y="290"/>
                                </a:cubicBezTo>
                                <a:cubicBezTo>
                                  <a:pt x="135" y="310"/>
                                  <a:pt x="166" y="318"/>
                                  <a:pt x="199" y="318"/>
                                </a:cubicBezTo>
                                <a:cubicBezTo>
                                  <a:pt x="275" y="318"/>
                                  <a:pt x="366" y="277"/>
                                  <a:pt x="457" y="247"/>
                                </a:cubicBezTo>
                                <a:cubicBezTo>
                                  <a:pt x="544" y="225"/>
                                  <a:pt x="544" y="160"/>
                                  <a:pt x="479" y="116"/>
                                </a:cubicBezTo>
                                <a:cubicBezTo>
                                  <a:pt x="435" y="58"/>
                                  <a:pt x="392" y="0"/>
                                  <a:pt x="322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4" name="Google Shape;434;p14"/>
                          <p:cNvSpPr/>
                          <p:nvPr/>
                        </p:nvSpPr>
                        <p:spPr>
                          <a:xfrm>
                            <a:off x="2684175" y="1751250"/>
                            <a:ext cx="10675" cy="160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27" h="642" extrusionOk="0">
                                <a:moveTo>
                                  <a:pt x="350" y="0"/>
                                </a:moveTo>
                                <a:cubicBezTo>
                                  <a:pt x="340" y="0"/>
                                  <a:pt x="325" y="4"/>
                                  <a:pt x="304" y="11"/>
                                </a:cubicBezTo>
                                <a:cubicBezTo>
                                  <a:pt x="130" y="33"/>
                                  <a:pt x="130" y="229"/>
                                  <a:pt x="87" y="359"/>
                                </a:cubicBezTo>
                                <a:cubicBezTo>
                                  <a:pt x="0" y="555"/>
                                  <a:pt x="217" y="533"/>
                                  <a:pt x="239" y="642"/>
                                </a:cubicBezTo>
                                <a:cubicBezTo>
                                  <a:pt x="326" y="490"/>
                                  <a:pt x="413" y="359"/>
                                  <a:pt x="326" y="272"/>
                                </a:cubicBezTo>
                                <a:cubicBezTo>
                                  <a:pt x="249" y="195"/>
                                  <a:pt x="427" y="0"/>
                                  <a:pt x="35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5" name="Google Shape;435;p14"/>
                          <p:cNvSpPr/>
                          <p:nvPr/>
                        </p:nvSpPr>
                        <p:spPr>
                          <a:xfrm>
                            <a:off x="3558275" y="1551225"/>
                            <a:ext cx="14700" cy="81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88" h="326" extrusionOk="0">
                                <a:moveTo>
                                  <a:pt x="282" y="0"/>
                                </a:moveTo>
                                <a:cubicBezTo>
                                  <a:pt x="264" y="0"/>
                                  <a:pt x="243" y="3"/>
                                  <a:pt x="218" y="10"/>
                                </a:cubicBezTo>
                                <a:cubicBezTo>
                                  <a:pt x="131" y="119"/>
                                  <a:pt x="1" y="228"/>
                                  <a:pt x="66" y="293"/>
                                </a:cubicBezTo>
                                <a:cubicBezTo>
                                  <a:pt x="96" y="317"/>
                                  <a:pt x="132" y="326"/>
                                  <a:pt x="172" y="326"/>
                                </a:cubicBezTo>
                                <a:cubicBezTo>
                                  <a:pt x="279" y="326"/>
                                  <a:pt x="418" y="259"/>
                                  <a:pt x="544" y="228"/>
                                </a:cubicBezTo>
                                <a:cubicBezTo>
                                  <a:pt x="588" y="228"/>
                                  <a:pt x="588" y="184"/>
                                  <a:pt x="544" y="184"/>
                                </a:cubicBezTo>
                                <a:cubicBezTo>
                                  <a:pt x="529" y="187"/>
                                  <a:pt x="515" y="189"/>
                                  <a:pt x="503" y="189"/>
                                </a:cubicBezTo>
                                <a:cubicBezTo>
                                  <a:pt x="362" y="189"/>
                                  <a:pt x="422" y="0"/>
                                  <a:pt x="282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6" name="Google Shape;436;p14"/>
                          <p:cNvSpPr/>
                          <p:nvPr/>
                        </p:nvSpPr>
                        <p:spPr>
                          <a:xfrm>
                            <a:off x="2746675" y="1751575"/>
                            <a:ext cx="13625" cy="75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45" h="303" extrusionOk="0">
                                <a:moveTo>
                                  <a:pt x="381" y="0"/>
                                </a:moveTo>
                                <a:cubicBezTo>
                                  <a:pt x="276" y="0"/>
                                  <a:pt x="177" y="87"/>
                                  <a:pt x="66" y="150"/>
                                </a:cubicBezTo>
                                <a:cubicBezTo>
                                  <a:pt x="22" y="172"/>
                                  <a:pt x="1" y="216"/>
                                  <a:pt x="22" y="259"/>
                                </a:cubicBezTo>
                                <a:cubicBezTo>
                                  <a:pt x="66" y="259"/>
                                  <a:pt x="109" y="303"/>
                                  <a:pt x="109" y="303"/>
                                </a:cubicBezTo>
                                <a:cubicBezTo>
                                  <a:pt x="196" y="259"/>
                                  <a:pt x="305" y="150"/>
                                  <a:pt x="414" y="150"/>
                                </a:cubicBezTo>
                                <a:cubicBezTo>
                                  <a:pt x="441" y="150"/>
                                  <a:pt x="476" y="183"/>
                                  <a:pt x="504" y="183"/>
                                </a:cubicBezTo>
                                <a:cubicBezTo>
                                  <a:pt x="521" y="183"/>
                                  <a:pt x="536" y="170"/>
                                  <a:pt x="544" y="129"/>
                                </a:cubicBezTo>
                                <a:cubicBezTo>
                                  <a:pt x="544" y="107"/>
                                  <a:pt x="522" y="63"/>
                                  <a:pt x="501" y="42"/>
                                </a:cubicBezTo>
                                <a:cubicBezTo>
                                  <a:pt x="460" y="12"/>
                                  <a:pt x="420" y="0"/>
                                  <a:pt x="381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7" name="Google Shape;437;p14"/>
                          <p:cNvSpPr/>
                          <p:nvPr/>
                        </p:nvSpPr>
                        <p:spPr>
                          <a:xfrm>
                            <a:off x="2930425" y="1657275"/>
                            <a:ext cx="14575" cy="6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83" h="258" extrusionOk="0">
                                <a:moveTo>
                                  <a:pt x="455" y="1"/>
                                </a:moveTo>
                                <a:cubicBezTo>
                                  <a:pt x="434" y="1"/>
                                  <a:pt x="412" y="3"/>
                                  <a:pt x="392" y="8"/>
                                </a:cubicBezTo>
                                <a:cubicBezTo>
                                  <a:pt x="326" y="30"/>
                                  <a:pt x="218" y="74"/>
                                  <a:pt x="109" y="117"/>
                                </a:cubicBezTo>
                                <a:cubicBezTo>
                                  <a:pt x="44" y="161"/>
                                  <a:pt x="0" y="182"/>
                                  <a:pt x="0" y="204"/>
                                </a:cubicBezTo>
                                <a:cubicBezTo>
                                  <a:pt x="20" y="244"/>
                                  <a:pt x="50" y="258"/>
                                  <a:pt x="87" y="258"/>
                                </a:cubicBezTo>
                                <a:cubicBezTo>
                                  <a:pt x="160" y="258"/>
                                  <a:pt x="258" y="202"/>
                                  <a:pt x="342" y="202"/>
                                </a:cubicBezTo>
                                <a:cubicBezTo>
                                  <a:pt x="352" y="202"/>
                                  <a:pt x="361" y="203"/>
                                  <a:pt x="370" y="204"/>
                                </a:cubicBezTo>
                                <a:cubicBezTo>
                                  <a:pt x="435" y="204"/>
                                  <a:pt x="566" y="204"/>
                                  <a:pt x="566" y="95"/>
                                </a:cubicBezTo>
                                <a:cubicBezTo>
                                  <a:pt x="582" y="29"/>
                                  <a:pt x="523" y="1"/>
                                  <a:pt x="45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8" name="Google Shape;438;p14"/>
                          <p:cNvSpPr/>
                          <p:nvPr/>
                        </p:nvSpPr>
                        <p:spPr>
                          <a:xfrm>
                            <a:off x="3195700" y="1647425"/>
                            <a:ext cx="9275" cy="99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71" h="399" extrusionOk="0">
                                <a:moveTo>
                                  <a:pt x="234" y="0"/>
                                </a:moveTo>
                                <a:cubicBezTo>
                                  <a:pt x="211" y="0"/>
                                  <a:pt x="183" y="10"/>
                                  <a:pt x="153" y="33"/>
                                </a:cubicBezTo>
                                <a:cubicBezTo>
                                  <a:pt x="44" y="120"/>
                                  <a:pt x="0" y="228"/>
                                  <a:pt x="0" y="337"/>
                                </a:cubicBezTo>
                                <a:cubicBezTo>
                                  <a:pt x="0" y="368"/>
                                  <a:pt x="55" y="399"/>
                                  <a:pt x="117" y="399"/>
                                </a:cubicBezTo>
                                <a:cubicBezTo>
                                  <a:pt x="143" y="399"/>
                                  <a:pt x="171" y="393"/>
                                  <a:pt x="196" y="381"/>
                                </a:cubicBezTo>
                                <a:cubicBezTo>
                                  <a:pt x="370" y="294"/>
                                  <a:pt x="327" y="163"/>
                                  <a:pt x="305" y="76"/>
                                </a:cubicBezTo>
                                <a:cubicBezTo>
                                  <a:pt x="305" y="34"/>
                                  <a:pt x="277" y="0"/>
                                  <a:pt x="234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39" name="Google Shape;439;p14"/>
                          <p:cNvSpPr/>
                          <p:nvPr/>
                        </p:nvSpPr>
                        <p:spPr>
                          <a:xfrm>
                            <a:off x="3208200" y="1648425"/>
                            <a:ext cx="10900" cy="81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6" h="326" extrusionOk="0">
                                <a:moveTo>
                                  <a:pt x="281" y="1"/>
                                </a:moveTo>
                                <a:cubicBezTo>
                                  <a:pt x="226" y="1"/>
                                  <a:pt x="168" y="21"/>
                                  <a:pt x="109" y="80"/>
                                </a:cubicBezTo>
                                <a:cubicBezTo>
                                  <a:pt x="1" y="123"/>
                                  <a:pt x="22" y="210"/>
                                  <a:pt x="44" y="254"/>
                                </a:cubicBezTo>
                                <a:cubicBezTo>
                                  <a:pt x="70" y="305"/>
                                  <a:pt x="117" y="326"/>
                                  <a:pt x="175" y="326"/>
                                </a:cubicBezTo>
                                <a:cubicBezTo>
                                  <a:pt x="215" y="326"/>
                                  <a:pt x="260" y="315"/>
                                  <a:pt x="305" y="297"/>
                                </a:cubicBezTo>
                                <a:cubicBezTo>
                                  <a:pt x="414" y="232"/>
                                  <a:pt x="435" y="123"/>
                                  <a:pt x="414" y="36"/>
                                </a:cubicBezTo>
                                <a:cubicBezTo>
                                  <a:pt x="373" y="16"/>
                                  <a:pt x="328" y="1"/>
                                  <a:pt x="28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440" name="Google Shape;440;p14"/>
                          <p:cNvSpPr/>
                          <p:nvPr/>
                        </p:nvSpPr>
                        <p:spPr>
                          <a:xfrm>
                            <a:off x="3225600" y="1662825"/>
                            <a:ext cx="10350" cy="84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4" h="339" extrusionOk="0">
                                <a:moveTo>
                                  <a:pt x="295" y="1"/>
                                </a:moveTo>
                                <a:cubicBezTo>
                                  <a:pt x="253" y="1"/>
                                  <a:pt x="203" y="17"/>
                                  <a:pt x="153" y="47"/>
                                </a:cubicBezTo>
                                <a:cubicBezTo>
                                  <a:pt x="0" y="91"/>
                                  <a:pt x="66" y="156"/>
                                  <a:pt x="109" y="200"/>
                                </a:cubicBezTo>
                                <a:cubicBezTo>
                                  <a:pt x="179" y="200"/>
                                  <a:pt x="137" y="339"/>
                                  <a:pt x="218" y="339"/>
                                </a:cubicBezTo>
                                <a:cubicBezTo>
                                  <a:pt x="238" y="339"/>
                                  <a:pt x="266" y="330"/>
                                  <a:pt x="305" y="308"/>
                                </a:cubicBezTo>
                                <a:cubicBezTo>
                                  <a:pt x="392" y="265"/>
                                  <a:pt x="414" y="156"/>
                                  <a:pt x="392" y="69"/>
                                </a:cubicBezTo>
                                <a:cubicBezTo>
                                  <a:pt x="380" y="22"/>
                                  <a:pt x="343" y="1"/>
                                  <a:pt x="29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grpSp>
                        <p:nvGrpSpPr>
                          <p:cNvPr id="441" name="Google Shape;441;p14"/>
                          <p:cNvGrpSpPr/>
                          <p:nvPr/>
                        </p:nvGrpSpPr>
                        <p:grpSpPr>
                          <a:xfrm>
                            <a:off x="2072050" y="374275"/>
                            <a:ext cx="3180675" cy="1754950"/>
                            <a:chOff x="2072050" y="374275"/>
                            <a:chExt cx="3180675" cy="1754950"/>
                          </a:xfrm>
                        </p:grpSpPr>
                        <p:sp>
                          <p:nvSpPr>
                            <p:cNvPr id="442" name="Google Shape;442;p14"/>
                            <p:cNvSpPr/>
                            <p:nvPr/>
                          </p:nvSpPr>
                          <p:spPr>
                            <a:xfrm>
                              <a:off x="3208750" y="374275"/>
                              <a:ext cx="2043975" cy="11560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81759" h="46241" extrusionOk="0">
                                  <a:moveTo>
                                    <a:pt x="74736" y="2034"/>
                                  </a:moveTo>
                                  <a:cubicBezTo>
                                    <a:pt x="74953" y="2034"/>
                                    <a:pt x="74996" y="2165"/>
                                    <a:pt x="75062" y="2251"/>
                                  </a:cubicBezTo>
                                  <a:cubicBezTo>
                                    <a:pt x="75040" y="2360"/>
                                    <a:pt x="75192" y="2447"/>
                                    <a:pt x="75018" y="2512"/>
                                  </a:cubicBezTo>
                                  <a:cubicBezTo>
                                    <a:pt x="74966" y="2547"/>
                                    <a:pt x="74910" y="2561"/>
                                    <a:pt x="74860" y="2561"/>
                                  </a:cubicBezTo>
                                  <a:cubicBezTo>
                                    <a:pt x="74783" y="2561"/>
                                    <a:pt x="74718" y="2530"/>
                                    <a:pt x="74692" y="2491"/>
                                  </a:cubicBezTo>
                                  <a:cubicBezTo>
                                    <a:pt x="74605" y="2447"/>
                                    <a:pt x="74301" y="2469"/>
                                    <a:pt x="74496" y="2251"/>
                                  </a:cubicBezTo>
                                  <a:cubicBezTo>
                                    <a:pt x="74583" y="2165"/>
                                    <a:pt x="74583" y="2034"/>
                                    <a:pt x="74736" y="2034"/>
                                  </a:cubicBezTo>
                                  <a:close/>
                                  <a:moveTo>
                                    <a:pt x="75762" y="4880"/>
                                  </a:moveTo>
                                  <a:cubicBezTo>
                                    <a:pt x="75850" y="4880"/>
                                    <a:pt x="75759" y="4993"/>
                                    <a:pt x="75779" y="5013"/>
                                  </a:cubicBezTo>
                                  <a:cubicBezTo>
                                    <a:pt x="75823" y="5078"/>
                                    <a:pt x="75823" y="5100"/>
                                    <a:pt x="75823" y="5100"/>
                                  </a:cubicBezTo>
                                  <a:cubicBezTo>
                                    <a:pt x="75910" y="5209"/>
                                    <a:pt x="75801" y="5361"/>
                                    <a:pt x="75757" y="5513"/>
                                  </a:cubicBezTo>
                                  <a:cubicBezTo>
                                    <a:pt x="75757" y="5513"/>
                                    <a:pt x="75584" y="5470"/>
                                    <a:pt x="75540" y="5426"/>
                                  </a:cubicBezTo>
                                  <a:cubicBezTo>
                                    <a:pt x="75431" y="5317"/>
                                    <a:pt x="75344" y="5187"/>
                                    <a:pt x="75475" y="4991"/>
                                  </a:cubicBezTo>
                                  <a:cubicBezTo>
                                    <a:pt x="75540" y="4904"/>
                                    <a:pt x="75671" y="4883"/>
                                    <a:pt x="75736" y="4883"/>
                                  </a:cubicBezTo>
                                  <a:cubicBezTo>
                                    <a:pt x="75746" y="4881"/>
                                    <a:pt x="75754" y="4880"/>
                                    <a:pt x="75762" y="4880"/>
                                  </a:cubicBezTo>
                                  <a:close/>
                                  <a:moveTo>
                                    <a:pt x="71334" y="4972"/>
                                  </a:moveTo>
                                  <a:cubicBezTo>
                                    <a:pt x="71380" y="4972"/>
                                    <a:pt x="71418" y="4989"/>
                                    <a:pt x="71430" y="5013"/>
                                  </a:cubicBezTo>
                                  <a:cubicBezTo>
                                    <a:pt x="71474" y="5187"/>
                                    <a:pt x="71365" y="5361"/>
                                    <a:pt x="71256" y="5535"/>
                                  </a:cubicBezTo>
                                  <a:cubicBezTo>
                                    <a:pt x="71226" y="5597"/>
                                    <a:pt x="71175" y="5619"/>
                                    <a:pt x="71119" y="5619"/>
                                  </a:cubicBezTo>
                                  <a:cubicBezTo>
                                    <a:pt x="71057" y="5619"/>
                                    <a:pt x="70988" y="5591"/>
                                    <a:pt x="70930" y="5557"/>
                                  </a:cubicBezTo>
                                  <a:cubicBezTo>
                                    <a:pt x="70995" y="5404"/>
                                    <a:pt x="71061" y="5209"/>
                                    <a:pt x="71213" y="5013"/>
                                  </a:cubicBezTo>
                                  <a:cubicBezTo>
                                    <a:pt x="71252" y="4984"/>
                                    <a:pt x="71296" y="4972"/>
                                    <a:pt x="71334" y="4972"/>
                                  </a:cubicBezTo>
                                  <a:close/>
                                  <a:moveTo>
                                    <a:pt x="69560" y="5665"/>
                                  </a:moveTo>
                                  <a:cubicBezTo>
                                    <a:pt x="69669" y="5839"/>
                                    <a:pt x="69973" y="5861"/>
                                    <a:pt x="70017" y="6057"/>
                                  </a:cubicBezTo>
                                  <a:cubicBezTo>
                                    <a:pt x="70017" y="6078"/>
                                    <a:pt x="70039" y="6078"/>
                                    <a:pt x="70039" y="6100"/>
                                  </a:cubicBezTo>
                                  <a:cubicBezTo>
                                    <a:pt x="70082" y="6144"/>
                                    <a:pt x="70082" y="6187"/>
                                    <a:pt x="70017" y="6252"/>
                                  </a:cubicBezTo>
                                  <a:cubicBezTo>
                                    <a:pt x="70005" y="6258"/>
                                    <a:pt x="69992" y="6261"/>
                                    <a:pt x="69979" y="6261"/>
                                  </a:cubicBezTo>
                                  <a:cubicBezTo>
                                    <a:pt x="69942" y="6261"/>
                                    <a:pt x="69902" y="6241"/>
                                    <a:pt x="69887" y="6209"/>
                                  </a:cubicBezTo>
                                  <a:cubicBezTo>
                                    <a:pt x="69841" y="6118"/>
                                    <a:pt x="69796" y="6077"/>
                                    <a:pt x="69753" y="6077"/>
                                  </a:cubicBezTo>
                                  <a:cubicBezTo>
                                    <a:pt x="69694" y="6077"/>
                                    <a:pt x="69642" y="6157"/>
                                    <a:pt x="69604" y="6296"/>
                                  </a:cubicBezTo>
                                  <a:cubicBezTo>
                                    <a:pt x="69604" y="6296"/>
                                    <a:pt x="69604" y="6318"/>
                                    <a:pt x="69582" y="6318"/>
                                  </a:cubicBezTo>
                                  <a:cubicBezTo>
                                    <a:pt x="69495" y="6405"/>
                                    <a:pt x="69452" y="6513"/>
                                    <a:pt x="69343" y="6513"/>
                                  </a:cubicBezTo>
                                  <a:cubicBezTo>
                                    <a:pt x="69330" y="6515"/>
                                    <a:pt x="69319" y="6515"/>
                                    <a:pt x="69309" y="6515"/>
                                  </a:cubicBezTo>
                                  <a:cubicBezTo>
                                    <a:pt x="69172" y="6515"/>
                                    <a:pt x="69337" y="6381"/>
                                    <a:pt x="69256" y="6361"/>
                                  </a:cubicBezTo>
                                  <a:cubicBezTo>
                                    <a:pt x="69169" y="6252"/>
                                    <a:pt x="69038" y="6187"/>
                                    <a:pt x="69343" y="6100"/>
                                  </a:cubicBezTo>
                                  <a:cubicBezTo>
                                    <a:pt x="69365" y="6100"/>
                                    <a:pt x="69386" y="6078"/>
                                    <a:pt x="69386" y="6057"/>
                                  </a:cubicBezTo>
                                  <a:cubicBezTo>
                                    <a:pt x="69452" y="5926"/>
                                    <a:pt x="69386" y="5774"/>
                                    <a:pt x="69560" y="5665"/>
                                  </a:cubicBezTo>
                                  <a:close/>
                                  <a:moveTo>
                                    <a:pt x="74989" y="6162"/>
                                  </a:moveTo>
                                  <a:cubicBezTo>
                                    <a:pt x="75044" y="6162"/>
                                    <a:pt x="75083" y="6170"/>
                                    <a:pt x="75083" y="6209"/>
                                  </a:cubicBezTo>
                                  <a:cubicBezTo>
                                    <a:pt x="75083" y="6318"/>
                                    <a:pt x="75040" y="6470"/>
                                    <a:pt x="74866" y="6535"/>
                                  </a:cubicBezTo>
                                  <a:cubicBezTo>
                                    <a:pt x="74836" y="6547"/>
                                    <a:pt x="74807" y="6553"/>
                                    <a:pt x="74781" y="6553"/>
                                  </a:cubicBezTo>
                                  <a:cubicBezTo>
                                    <a:pt x="74715" y="6553"/>
                                    <a:pt x="74670" y="6517"/>
                                    <a:pt x="74670" y="6470"/>
                                  </a:cubicBezTo>
                                  <a:cubicBezTo>
                                    <a:pt x="74670" y="6361"/>
                                    <a:pt x="74692" y="6252"/>
                                    <a:pt x="74866" y="6165"/>
                                  </a:cubicBezTo>
                                  <a:cubicBezTo>
                                    <a:pt x="74909" y="6165"/>
                                    <a:pt x="74953" y="6162"/>
                                    <a:pt x="74989" y="6162"/>
                                  </a:cubicBezTo>
                                  <a:close/>
                                  <a:moveTo>
                                    <a:pt x="70916" y="6076"/>
                                  </a:moveTo>
                                  <a:cubicBezTo>
                                    <a:pt x="70986" y="6076"/>
                                    <a:pt x="71520" y="6215"/>
                                    <a:pt x="71561" y="6296"/>
                                  </a:cubicBezTo>
                                  <a:cubicBezTo>
                                    <a:pt x="71626" y="6361"/>
                                    <a:pt x="71626" y="6426"/>
                                    <a:pt x="71561" y="6513"/>
                                  </a:cubicBezTo>
                                  <a:cubicBezTo>
                                    <a:pt x="71530" y="6576"/>
                                    <a:pt x="71476" y="6627"/>
                                    <a:pt x="71408" y="6627"/>
                                  </a:cubicBezTo>
                                  <a:cubicBezTo>
                                    <a:pt x="71382" y="6627"/>
                                    <a:pt x="71352" y="6619"/>
                                    <a:pt x="71322" y="6600"/>
                                  </a:cubicBezTo>
                                  <a:cubicBezTo>
                                    <a:pt x="71287" y="6566"/>
                                    <a:pt x="71264" y="6554"/>
                                    <a:pt x="71245" y="6554"/>
                                  </a:cubicBezTo>
                                  <a:cubicBezTo>
                                    <a:pt x="71202" y="6554"/>
                                    <a:pt x="71179" y="6614"/>
                                    <a:pt x="71104" y="6644"/>
                                  </a:cubicBezTo>
                                  <a:cubicBezTo>
                                    <a:pt x="71015" y="6701"/>
                                    <a:pt x="70961" y="6723"/>
                                    <a:pt x="70930" y="6723"/>
                                  </a:cubicBezTo>
                                  <a:cubicBezTo>
                                    <a:pt x="70854" y="6723"/>
                                    <a:pt x="70909" y="6597"/>
                                    <a:pt x="70909" y="6535"/>
                                  </a:cubicBezTo>
                                  <a:cubicBezTo>
                                    <a:pt x="70778" y="6426"/>
                                    <a:pt x="70865" y="6252"/>
                                    <a:pt x="70909" y="6078"/>
                                  </a:cubicBezTo>
                                  <a:cubicBezTo>
                                    <a:pt x="70909" y="6077"/>
                                    <a:pt x="70911" y="6076"/>
                                    <a:pt x="70916" y="6076"/>
                                  </a:cubicBezTo>
                                  <a:close/>
                                  <a:moveTo>
                                    <a:pt x="71233" y="7050"/>
                                  </a:moveTo>
                                  <a:cubicBezTo>
                                    <a:pt x="71267" y="7050"/>
                                    <a:pt x="71305" y="7060"/>
                                    <a:pt x="71343" y="7079"/>
                                  </a:cubicBezTo>
                                  <a:cubicBezTo>
                                    <a:pt x="71517" y="7166"/>
                                    <a:pt x="71887" y="7035"/>
                                    <a:pt x="71887" y="7274"/>
                                  </a:cubicBezTo>
                                  <a:cubicBezTo>
                                    <a:pt x="71887" y="7383"/>
                                    <a:pt x="71930" y="7470"/>
                                    <a:pt x="71887" y="7492"/>
                                  </a:cubicBezTo>
                                  <a:cubicBezTo>
                                    <a:pt x="71561" y="7775"/>
                                    <a:pt x="71844" y="7796"/>
                                    <a:pt x="71996" y="7883"/>
                                  </a:cubicBezTo>
                                  <a:cubicBezTo>
                                    <a:pt x="72017" y="7883"/>
                                    <a:pt x="72061" y="7905"/>
                                    <a:pt x="72061" y="7905"/>
                                  </a:cubicBezTo>
                                  <a:cubicBezTo>
                                    <a:pt x="72083" y="7992"/>
                                    <a:pt x="72365" y="7927"/>
                                    <a:pt x="72278" y="8035"/>
                                  </a:cubicBezTo>
                                  <a:cubicBezTo>
                                    <a:pt x="72240" y="8097"/>
                                    <a:pt x="72204" y="8118"/>
                                    <a:pt x="72169" y="8118"/>
                                  </a:cubicBezTo>
                                  <a:cubicBezTo>
                                    <a:pt x="72105" y="8118"/>
                                    <a:pt x="72044" y="8050"/>
                                    <a:pt x="71974" y="8035"/>
                                  </a:cubicBezTo>
                                  <a:lnTo>
                                    <a:pt x="71887" y="8035"/>
                                  </a:lnTo>
                                  <a:cubicBezTo>
                                    <a:pt x="71539" y="8253"/>
                                    <a:pt x="71213" y="8144"/>
                                    <a:pt x="70887" y="8231"/>
                                  </a:cubicBezTo>
                                  <a:cubicBezTo>
                                    <a:pt x="70868" y="8236"/>
                                    <a:pt x="70849" y="8238"/>
                                    <a:pt x="70829" y="8238"/>
                                  </a:cubicBezTo>
                                  <a:cubicBezTo>
                                    <a:pt x="70665" y="8238"/>
                                    <a:pt x="70474" y="8085"/>
                                    <a:pt x="70474" y="7949"/>
                                  </a:cubicBezTo>
                                  <a:cubicBezTo>
                                    <a:pt x="70495" y="7775"/>
                                    <a:pt x="70648" y="7601"/>
                                    <a:pt x="70865" y="7514"/>
                                  </a:cubicBezTo>
                                  <a:cubicBezTo>
                                    <a:pt x="71104" y="7448"/>
                                    <a:pt x="71126" y="7361"/>
                                    <a:pt x="71104" y="7231"/>
                                  </a:cubicBezTo>
                                  <a:cubicBezTo>
                                    <a:pt x="71089" y="7108"/>
                                    <a:pt x="71150" y="7050"/>
                                    <a:pt x="71233" y="7050"/>
                                  </a:cubicBezTo>
                                  <a:close/>
                                  <a:moveTo>
                                    <a:pt x="69569" y="7309"/>
                                  </a:moveTo>
                                  <a:cubicBezTo>
                                    <a:pt x="69615" y="7309"/>
                                    <a:pt x="69657" y="7317"/>
                                    <a:pt x="69691" y="7340"/>
                                  </a:cubicBezTo>
                                  <a:cubicBezTo>
                                    <a:pt x="69756" y="7361"/>
                                    <a:pt x="69691" y="7470"/>
                                    <a:pt x="69560" y="7492"/>
                                  </a:cubicBezTo>
                                  <a:cubicBezTo>
                                    <a:pt x="69473" y="7514"/>
                                    <a:pt x="69343" y="7470"/>
                                    <a:pt x="69343" y="7601"/>
                                  </a:cubicBezTo>
                                  <a:cubicBezTo>
                                    <a:pt x="69343" y="7666"/>
                                    <a:pt x="69386" y="7709"/>
                                    <a:pt x="69495" y="7709"/>
                                  </a:cubicBezTo>
                                  <a:cubicBezTo>
                                    <a:pt x="69545" y="7709"/>
                                    <a:pt x="69605" y="7723"/>
                                    <a:pt x="69665" y="7723"/>
                                  </a:cubicBezTo>
                                  <a:cubicBezTo>
                                    <a:pt x="69735" y="7723"/>
                                    <a:pt x="69806" y="7704"/>
                                    <a:pt x="69865" y="7622"/>
                                  </a:cubicBezTo>
                                  <a:cubicBezTo>
                                    <a:pt x="69955" y="7523"/>
                                    <a:pt x="70015" y="7488"/>
                                    <a:pt x="70059" y="7488"/>
                                  </a:cubicBezTo>
                                  <a:cubicBezTo>
                                    <a:pt x="70122" y="7488"/>
                                    <a:pt x="70153" y="7559"/>
                                    <a:pt x="70191" y="7622"/>
                                  </a:cubicBezTo>
                                  <a:cubicBezTo>
                                    <a:pt x="70234" y="7775"/>
                                    <a:pt x="70300" y="7927"/>
                                    <a:pt x="70126" y="8101"/>
                                  </a:cubicBezTo>
                                  <a:cubicBezTo>
                                    <a:pt x="70042" y="8185"/>
                                    <a:pt x="69583" y="8281"/>
                                    <a:pt x="69367" y="8281"/>
                                  </a:cubicBezTo>
                                  <a:cubicBezTo>
                                    <a:pt x="69303" y="8281"/>
                                    <a:pt x="69261" y="8273"/>
                                    <a:pt x="69256" y="8253"/>
                                  </a:cubicBezTo>
                                  <a:cubicBezTo>
                                    <a:pt x="69154" y="8049"/>
                                    <a:pt x="68822" y="8036"/>
                                    <a:pt x="68710" y="7838"/>
                                  </a:cubicBezTo>
                                  <a:lnTo>
                                    <a:pt x="68710" y="7838"/>
                                  </a:lnTo>
                                  <a:cubicBezTo>
                                    <a:pt x="68950" y="7811"/>
                                    <a:pt x="68930" y="7684"/>
                                    <a:pt x="68952" y="7557"/>
                                  </a:cubicBezTo>
                                  <a:cubicBezTo>
                                    <a:pt x="68995" y="7470"/>
                                    <a:pt x="69038" y="7340"/>
                                    <a:pt x="69125" y="7340"/>
                                  </a:cubicBezTo>
                                  <a:cubicBezTo>
                                    <a:pt x="69155" y="7346"/>
                                    <a:pt x="69185" y="7349"/>
                                    <a:pt x="69216" y="7349"/>
                                  </a:cubicBezTo>
                                  <a:cubicBezTo>
                                    <a:pt x="69337" y="7349"/>
                                    <a:pt x="69465" y="7309"/>
                                    <a:pt x="69569" y="7309"/>
                                  </a:cubicBezTo>
                                  <a:close/>
                                  <a:moveTo>
                                    <a:pt x="68386" y="7274"/>
                                  </a:moveTo>
                                  <a:cubicBezTo>
                                    <a:pt x="68448" y="7479"/>
                                    <a:pt x="68682" y="7587"/>
                                    <a:pt x="68692" y="7799"/>
                                  </a:cubicBezTo>
                                  <a:lnTo>
                                    <a:pt x="68692" y="7799"/>
                                  </a:lnTo>
                                  <a:cubicBezTo>
                                    <a:pt x="68691" y="7798"/>
                                    <a:pt x="68691" y="7797"/>
                                    <a:pt x="68691" y="7796"/>
                                  </a:cubicBezTo>
                                  <a:lnTo>
                                    <a:pt x="68691" y="7796"/>
                                  </a:lnTo>
                                  <a:cubicBezTo>
                                    <a:pt x="68560" y="8101"/>
                                    <a:pt x="68451" y="8318"/>
                                    <a:pt x="68821" y="8383"/>
                                  </a:cubicBezTo>
                                  <a:cubicBezTo>
                                    <a:pt x="68886" y="8383"/>
                                    <a:pt x="68886" y="8449"/>
                                    <a:pt x="68930" y="8470"/>
                                  </a:cubicBezTo>
                                  <a:cubicBezTo>
                                    <a:pt x="68995" y="8536"/>
                                    <a:pt x="69060" y="8579"/>
                                    <a:pt x="68995" y="8644"/>
                                  </a:cubicBezTo>
                                  <a:cubicBezTo>
                                    <a:pt x="68978" y="8653"/>
                                    <a:pt x="68963" y="8656"/>
                                    <a:pt x="68948" y="8656"/>
                                  </a:cubicBezTo>
                                  <a:cubicBezTo>
                                    <a:pt x="68884" y="8656"/>
                                    <a:pt x="68834" y="8593"/>
                                    <a:pt x="68799" y="8557"/>
                                  </a:cubicBezTo>
                                  <a:cubicBezTo>
                                    <a:pt x="68669" y="8449"/>
                                    <a:pt x="68473" y="8383"/>
                                    <a:pt x="68408" y="8231"/>
                                  </a:cubicBezTo>
                                  <a:cubicBezTo>
                                    <a:pt x="68386" y="8144"/>
                                    <a:pt x="68299" y="8122"/>
                                    <a:pt x="68190" y="8122"/>
                                  </a:cubicBezTo>
                                  <a:cubicBezTo>
                                    <a:pt x="68172" y="8124"/>
                                    <a:pt x="68154" y="8125"/>
                                    <a:pt x="68138" y="8125"/>
                                  </a:cubicBezTo>
                                  <a:cubicBezTo>
                                    <a:pt x="67899" y="8125"/>
                                    <a:pt x="67834" y="7986"/>
                                    <a:pt x="67712" y="7905"/>
                                  </a:cubicBezTo>
                                  <a:cubicBezTo>
                                    <a:pt x="67582" y="7796"/>
                                    <a:pt x="67690" y="7688"/>
                                    <a:pt x="67799" y="7514"/>
                                  </a:cubicBezTo>
                                  <a:cubicBezTo>
                                    <a:pt x="67908" y="7340"/>
                                    <a:pt x="68082" y="7296"/>
                                    <a:pt x="68256" y="7274"/>
                                  </a:cubicBezTo>
                                  <a:close/>
                                  <a:moveTo>
                                    <a:pt x="67910" y="8925"/>
                                  </a:moveTo>
                                  <a:cubicBezTo>
                                    <a:pt x="67917" y="8925"/>
                                    <a:pt x="67923" y="8926"/>
                                    <a:pt x="67930" y="8927"/>
                                  </a:cubicBezTo>
                                  <a:cubicBezTo>
                                    <a:pt x="68147" y="9014"/>
                                    <a:pt x="68299" y="9144"/>
                                    <a:pt x="68495" y="9297"/>
                                  </a:cubicBezTo>
                                  <a:cubicBezTo>
                                    <a:pt x="68256" y="9449"/>
                                    <a:pt x="68038" y="9623"/>
                                    <a:pt x="67777" y="9753"/>
                                  </a:cubicBezTo>
                                  <a:cubicBezTo>
                                    <a:pt x="67766" y="9757"/>
                                    <a:pt x="67755" y="9759"/>
                                    <a:pt x="67744" y="9759"/>
                                  </a:cubicBezTo>
                                  <a:cubicBezTo>
                                    <a:pt x="67691" y="9759"/>
                                    <a:pt x="67643" y="9717"/>
                                    <a:pt x="67625" y="9645"/>
                                  </a:cubicBezTo>
                                  <a:cubicBezTo>
                                    <a:pt x="67560" y="9471"/>
                                    <a:pt x="67734" y="9253"/>
                                    <a:pt x="67669" y="9101"/>
                                  </a:cubicBezTo>
                                  <a:cubicBezTo>
                                    <a:pt x="67669" y="9080"/>
                                    <a:pt x="67803" y="8925"/>
                                    <a:pt x="67910" y="8925"/>
                                  </a:cubicBezTo>
                                  <a:close/>
                                  <a:moveTo>
                                    <a:pt x="77209" y="9323"/>
                                  </a:moveTo>
                                  <a:cubicBezTo>
                                    <a:pt x="77251" y="9323"/>
                                    <a:pt x="77252" y="9374"/>
                                    <a:pt x="77171" y="9536"/>
                                  </a:cubicBezTo>
                                  <a:cubicBezTo>
                                    <a:pt x="77171" y="9558"/>
                                    <a:pt x="77236" y="9579"/>
                                    <a:pt x="77280" y="9623"/>
                                  </a:cubicBezTo>
                                  <a:cubicBezTo>
                                    <a:pt x="77301" y="9645"/>
                                    <a:pt x="77301" y="9666"/>
                                    <a:pt x="77258" y="9688"/>
                                  </a:cubicBezTo>
                                  <a:cubicBezTo>
                                    <a:pt x="77215" y="9731"/>
                                    <a:pt x="77164" y="9764"/>
                                    <a:pt x="77121" y="9764"/>
                                  </a:cubicBezTo>
                                  <a:cubicBezTo>
                                    <a:pt x="77098" y="9764"/>
                                    <a:pt x="77077" y="9754"/>
                                    <a:pt x="77062" y="9732"/>
                                  </a:cubicBezTo>
                                  <a:cubicBezTo>
                                    <a:pt x="76975" y="9623"/>
                                    <a:pt x="76627" y="9688"/>
                                    <a:pt x="76714" y="9514"/>
                                  </a:cubicBezTo>
                                  <a:cubicBezTo>
                                    <a:pt x="76736" y="9449"/>
                                    <a:pt x="76845" y="9471"/>
                                    <a:pt x="76910" y="9449"/>
                                  </a:cubicBezTo>
                                  <a:cubicBezTo>
                                    <a:pt x="77012" y="9423"/>
                                    <a:pt x="77151" y="9323"/>
                                    <a:pt x="77209" y="9323"/>
                                  </a:cubicBezTo>
                                  <a:close/>
                                  <a:moveTo>
                                    <a:pt x="69620" y="8944"/>
                                  </a:moveTo>
                                  <a:cubicBezTo>
                                    <a:pt x="69689" y="8944"/>
                                    <a:pt x="69652" y="9050"/>
                                    <a:pt x="69669" y="9101"/>
                                  </a:cubicBezTo>
                                  <a:cubicBezTo>
                                    <a:pt x="69713" y="9231"/>
                                    <a:pt x="69973" y="9297"/>
                                    <a:pt x="69778" y="9514"/>
                                  </a:cubicBezTo>
                                  <a:lnTo>
                                    <a:pt x="69778" y="9536"/>
                                  </a:lnTo>
                                  <a:cubicBezTo>
                                    <a:pt x="69973" y="9536"/>
                                    <a:pt x="70082" y="9579"/>
                                    <a:pt x="69843" y="9732"/>
                                  </a:cubicBezTo>
                                  <a:cubicBezTo>
                                    <a:pt x="69798" y="9754"/>
                                    <a:pt x="69740" y="9766"/>
                                    <a:pt x="69682" y="9766"/>
                                  </a:cubicBezTo>
                                  <a:cubicBezTo>
                                    <a:pt x="69573" y="9766"/>
                                    <a:pt x="69466" y="9722"/>
                                    <a:pt x="69452" y="9623"/>
                                  </a:cubicBezTo>
                                  <a:cubicBezTo>
                                    <a:pt x="69452" y="9579"/>
                                    <a:pt x="69452" y="9558"/>
                                    <a:pt x="69408" y="9558"/>
                                  </a:cubicBezTo>
                                  <a:cubicBezTo>
                                    <a:pt x="69299" y="9449"/>
                                    <a:pt x="69430" y="9297"/>
                                    <a:pt x="69365" y="9210"/>
                                  </a:cubicBezTo>
                                  <a:cubicBezTo>
                                    <a:pt x="69299" y="9123"/>
                                    <a:pt x="69473" y="8992"/>
                                    <a:pt x="69539" y="8970"/>
                                  </a:cubicBezTo>
                                  <a:cubicBezTo>
                                    <a:pt x="69576" y="8952"/>
                                    <a:pt x="69602" y="8944"/>
                                    <a:pt x="69620" y="8944"/>
                                  </a:cubicBezTo>
                                  <a:close/>
                                  <a:moveTo>
                                    <a:pt x="70518" y="9651"/>
                                  </a:moveTo>
                                  <a:cubicBezTo>
                                    <a:pt x="70574" y="9651"/>
                                    <a:pt x="70619" y="9677"/>
                                    <a:pt x="70648" y="9753"/>
                                  </a:cubicBezTo>
                                  <a:cubicBezTo>
                                    <a:pt x="70669" y="9797"/>
                                    <a:pt x="70669" y="9862"/>
                                    <a:pt x="70582" y="9905"/>
                                  </a:cubicBezTo>
                                  <a:cubicBezTo>
                                    <a:pt x="70563" y="9925"/>
                                    <a:pt x="70519" y="9933"/>
                                    <a:pt x="70466" y="9933"/>
                                  </a:cubicBezTo>
                                  <a:cubicBezTo>
                                    <a:pt x="70345" y="9933"/>
                                    <a:pt x="70178" y="9892"/>
                                    <a:pt x="70147" y="9862"/>
                                  </a:cubicBezTo>
                                  <a:cubicBezTo>
                                    <a:pt x="70126" y="9797"/>
                                    <a:pt x="70191" y="9753"/>
                                    <a:pt x="70256" y="9732"/>
                                  </a:cubicBezTo>
                                  <a:cubicBezTo>
                                    <a:pt x="70354" y="9695"/>
                                    <a:pt x="70445" y="9651"/>
                                    <a:pt x="70518" y="9651"/>
                                  </a:cubicBezTo>
                                  <a:close/>
                                  <a:moveTo>
                                    <a:pt x="54106" y="9563"/>
                                  </a:moveTo>
                                  <a:cubicBezTo>
                                    <a:pt x="54155" y="9563"/>
                                    <a:pt x="54198" y="9568"/>
                                    <a:pt x="54231" y="9579"/>
                                  </a:cubicBezTo>
                                  <a:cubicBezTo>
                                    <a:pt x="54339" y="9645"/>
                                    <a:pt x="54339" y="9753"/>
                                    <a:pt x="54470" y="9775"/>
                                  </a:cubicBezTo>
                                  <a:cubicBezTo>
                                    <a:pt x="54557" y="9797"/>
                                    <a:pt x="54557" y="9905"/>
                                    <a:pt x="54492" y="9992"/>
                                  </a:cubicBezTo>
                                  <a:cubicBezTo>
                                    <a:pt x="54476" y="10030"/>
                                    <a:pt x="54445" y="10039"/>
                                    <a:pt x="54408" y="10039"/>
                                  </a:cubicBezTo>
                                  <a:cubicBezTo>
                                    <a:pt x="54375" y="10039"/>
                                    <a:pt x="54337" y="10033"/>
                                    <a:pt x="54301" y="10033"/>
                                  </a:cubicBezTo>
                                  <a:cubicBezTo>
                                    <a:pt x="54258" y="10033"/>
                                    <a:pt x="54218" y="10041"/>
                                    <a:pt x="54187" y="10079"/>
                                  </a:cubicBezTo>
                                  <a:cubicBezTo>
                                    <a:pt x="54110" y="10018"/>
                                    <a:pt x="54055" y="9956"/>
                                    <a:pt x="53953" y="9956"/>
                                  </a:cubicBezTo>
                                  <a:cubicBezTo>
                                    <a:pt x="53910" y="9956"/>
                                    <a:pt x="53859" y="9967"/>
                                    <a:pt x="53796" y="9992"/>
                                  </a:cubicBezTo>
                                  <a:cubicBezTo>
                                    <a:pt x="53752" y="9992"/>
                                    <a:pt x="53926" y="9579"/>
                                    <a:pt x="53948" y="9579"/>
                                  </a:cubicBezTo>
                                  <a:cubicBezTo>
                                    <a:pt x="54002" y="9568"/>
                                    <a:pt x="54057" y="9563"/>
                                    <a:pt x="54106" y="9563"/>
                                  </a:cubicBezTo>
                                  <a:close/>
                                  <a:moveTo>
                                    <a:pt x="61871" y="10248"/>
                                  </a:moveTo>
                                  <a:cubicBezTo>
                                    <a:pt x="61948" y="10248"/>
                                    <a:pt x="62025" y="10294"/>
                                    <a:pt x="62102" y="10340"/>
                                  </a:cubicBezTo>
                                  <a:cubicBezTo>
                                    <a:pt x="62167" y="10384"/>
                                    <a:pt x="62059" y="10427"/>
                                    <a:pt x="61993" y="10449"/>
                                  </a:cubicBezTo>
                                  <a:cubicBezTo>
                                    <a:pt x="61904" y="10500"/>
                                    <a:pt x="61808" y="10521"/>
                                    <a:pt x="61730" y="10521"/>
                                  </a:cubicBezTo>
                                  <a:cubicBezTo>
                                    <a:pt x="61675" y="10521"/>
                                    <a:pt x="61629" y="10511"/>
                                    <a:pt x="61602" y="10493"/>
                                  </a:cubicBezTo>
                                  <a:cubicBezTo>
                                    <a:pt x="61537" y="10427"/>
                                    <a:pt x="61624" y="10340"/>
                                    <a:pt x="61776" y="10275"/>
                                  </a:cubicBezTo>
                                  <a:cubicBezTo>
                                    <a:pt x="61808" y="10256"/>
                                    <a:pt x="61840" y="10248"/>
                                    <a:pt x="61871" y="10248"/>
                                  </a:cubicBezTo>
                                  <a:close/>
                                  <a:moveTo>
                                    <a:pt x="68843" y="10601"/>
                                  </a:moveTo>
                                  <a:cubicBezTo>
                                    <a:pt x="69060" y="10601"/>
                                    <a:pt x="69104" y="10754"/>
                                    <a:pt x="69256" y="10775"/>
                                  </a:cubicBezTo>
                                  <a:cubicBezTo>
                                    <a:pt x="69321" y="10819"/>
                                    <a:pt x="69321" y="10927"/>
                                    <a:pt x="69169" y="10949"/>
                                  </a:cubicBezTo>
                                  <a:cubicBezTo>
                                    <a:pt x="69103" y="10966"/>
                                    <a:pt x="69033" y="10973"/>
                                    <a:pt x="68965" y="10973"/>
                                  </a:cubicBezTo>
                                  <a:cubicBezTo>
                                    <a:pt x="68855" y="10973"/>
                                    <a:pt x="68749" y="10954"/>
                                    <a:pt x="68669" y="10927"/>
                                  </a:cubicBezTo>
                                  <a:cubicBezTo>
                                    <a:pt x="68582" y="10884"/>
                                    <a:pt x="68821" y="10732"/>
                                    <a:pt x="68843" y="10601"/>
                                  </a:cubicBezTo>
                                  <a:close/>
                                  <a:moveTo>
                                    <a:pt x="71229" y="10603"/>
                                  </a:moveTo>
                                  <a:cubicBezTo>
                                    <a:pt x="71403" y="10603"/>
                                    <a:pt x="71713" y="10685"/>
                                    <a:pt x="71713" y="10754"/>
                                  </a:cubicBezTo>
                                  <a:cubicBezTo>
                                    <a:pt x="71735" y="10862"/>
                                    <a:pt x="71561" y="10862"/>
                                    <a:pt x="71474" y="10927"/>
                                  </a:cubicBezTo>
                                  <a:cubicBezTo>
                                    <a:pt x="71418" y="10978"/>
                                    <a:pt x="71380" y="10997"/>
                                    <a:pt x="71352" y="10997"/>
                                  </a:cubicBezTo>
                                  <a:cubicBezTo>
                                    <a:pt x="71272" y="10997"/>
                                    <a:pt x="71269" y="10849"/>
                                    <a:pt x="71165" y="10849"/>
                                  </a:cubicBezTo>
                                  <a:cubicBezTo>
                                    <a:pt x="71148" y="10849"/>
                                    <a:pt x="71128" y="10853"/>
                                    <a:pt x="71104" y="10862"/>
                                  </a:cubicBezTo>
                                  <a:cubicBezTo>
                                    <a:pt x="71098" y="10864"/>
                                    <a:pt x="71092" y="10865"/>
                                    <a:pt x="71086" y="10865"/>
                                  </a:cubicBezTo>
                                  <a:cubicBezTo>
                                    <a:pt x="71018" y="10865"/>
                                    <a:pt x="71022" y="10747"/>
                                    <a:pt x="71082" y="10667"/>
                                  </a:cubicBezTo>
                                  <a:cubicBezTo>
                                    <a:pt x="71082" y="10645"/>
                                    <a:pt x="71104" y="10623"/>
                                    <a:pt x="71126" y="10623"/>
                                  </a:cubicBezTo>
                                  <a:cubicBezTo>
                                    <a:pt x="71144" y="10609"/>
                                    <a:pt x="71182" y="10603"/>
                                    <a:pt x="71229" y="10603"/>
                                  </a:cubicBezTo>
                                  <a:close/>
                                  <a:moveTo>
                                    <a:pt x="73929" y="10792"/>
                                  </a:moveTo>
                                  <a:cubicBezTo>
                                    <a:pt x="73972" y="10792"/>
                                    <a:pt x="74011" y="10804"/>
                                    <a:pt x="74040" y="10840"/>
                                  </a:cubicBezTo>
                                  <a:cubicBezTo>
                                    <a:pt x="74061" y="10884"/>
                                    <a:pt x="73953" y="10993"/>
                                    <a:pt x="73931" y="11080"/>
                                  </a:cubicBezTo>
                                  <a:cubicBezTo>
                                    <a:pt x="73883" y="11080"/>
                                    <a:pt x="73841" y="11046"/>
                                    <a:pt x="73795" y="11046"/>
                                  </a:cubicBezTo>
                                  <a:cubicBezTo>
                                    <a:pt x="73758" y="11046"/>
                                    <a:pt x="73718" y="11068"/>
                                    <a:pt x="73670" y="11145"/>
                                  </a:cubicBezTo>
                                  <a:cubicBezTo>
                                    <a:pt x="73634" y="11181"/>
                                    <a:pt x="73628" y="11319"/>
                                    <a:pt x="73530" y="11319"/>
                                  </a:cubicBezTo>
                                  <a:cubicBezTo>
                                    <a:pt x="73509" y="11319"/>
                                    <a:pt x="73484" y="11313"/>
                                    <a:pt x="73453" y="11297"/>
                                  </a:cubicBezTo>
                                  <a:cubicBezTo>
                                    <a:pt x="73279" y="11254"/>
                                    <a:pt x="73279" y="11145"/>
                                    <a:pt x="73453" y="10993"/>
                                  </a:cubicBezTo>
                                  <a:cubicBezTo>
                                    <a:pt x="73518" y="10949"/>
                                    <a:pt x="73583" y="10884"/>
                                    <a:pt x="73670" y="10840"/>
                                  </a:cubicBezTo>
                                  <a:cubicBezTo>
                                    <a:pt x="73743" y="10840"/>
                                    <a:pt x="73844" y="10792"/>
                                    <a:pt x="73929" y="10792"/>
                                  </a:cubicBezTo>
                                  <a:close/>
                                  <a:moveTo>
                                    <a:pt x="69677" y="10758"/>
                                  </a:moveTo>
                                  <a:cubicBezTo>
                                    <a:pt x="69753" y="10758"/>
                                    <a:pt x="69800" y="10799"/>
                                    <a:pt x="69800" y="10862"/>
                                  </a:cubicBezTo>
                                  <a:lnTo>
                                    <a:pt x="69800" y="11167"/>
                                  </a:lnTo>
                                  <a:cubicBezTo>
                                    <a:pt x="70082" y="11101"/>
                                    <a:pt x="70234" y="10884"/>
                                    <a:pt x="70517" y="10840"/>
                                  </a:cubicBezTo>
                                  <a:cubicBezTo>
                                    <a:pt x="70580" y="10828"/>
                                    <a:pt x="70642" y="10801"/>
                                    <a:pt x="70692" y="10801"/>
                                  </a:cubicBezTo>
                                  <a:cubicBezTo>
                                    <a:pt x="70729" y="10801"/>
                                    <a:pt x="70760" y="10816"/>
                                    <a:pt x="70778" y="10862"/>
                                  </a:cubicBezTo>
                                  <a:cubicBezTo>
                                    <a:pt x="70843" y="10949"/>
                                    <a:pt x="70865" y="11080"/>
                                    <a:pt x="70778" y="11167"/>
                                  </a:cubicBezTo>
                                  <a:cubicBezTo>
                                    <a:pt x="70731" y="11213"/>
                                    <a:pt x="70660" y="11235"/>
                                    <a:pt x="70590" y="11235"/>
                                  </a:cubicBezTo>
                                  <a:cubicBezTo>
                                    <a:pt x="70530" y="11235"/>
                                    <a:pt x="70470" y="11219"/>
                                    <a:pt x="70430" y="11188"/>
                                  </a:cubicBezTo>
                                  <a:cubicBezTo>
                                    <a:pt x="70391" y="11149"/>
                                    <a:pt x="70354" y="11133"/>
                                    <a:pt x="70320" y="11133"/>
                                  </a:cubicBezTo>
                                  <a:cubicBezTo>
                                    <a:pt x="70259" y="11133"/>
                                    <a:pt x="70203" y="11184"/>
                                    <a:pt x="70147" y="11254"/>
                                  </a:cubicBezTo>
                                  <a:cubicBezTo>
                                    <a:pt x="70109" y="11311"/>
                                    <a:pt x="70088" y="11435"/>
                                    <a:pt x="70010" y="11435"/>
                                  </a:cubicBezTo>
                                  <a:cubicBezTo>
                                    <a:pt x="69999" y="11435"/>
                                    <a:pt x="69987" y="11433"/>
                                    <a:pt x="69973" y="11428"/>
                                  </a:cubicBezTo>
                                  <a:cubicBezTo>
                                    <a:pt x="69821" y="11406"/>
                                    <a:pt x="69713" y="11319"/>
                                    <a:pt x="69800" y="11167"/>
                                  </a:cubicBezTo>
                                  <a:lnTo>
                                    <a:pt x="69800" y="11167"/>
                                  </a:lnTo>
                                  <a:cubicBezTo>
                                    <a:pt x="69755" y="11176"/>
                                    <a:pt x="69715" y="11180"/>
                                    <a:pt x="69680" y="11180"/>
                                  </a:cubicBezTo>
                                  <a:cubicBezTo>
                                    <a:pt x="69540" y="11180"/>
                                    <a:pt x="69465" y="11114"/>
                                    <a:pt x="69430" y="10993"/>
                                  </a:cubicBezTo>
                                  <a:cubicBezTo>
                                    <a:pt x="69386" y="10927"/>
                                    <a:pt x="69452" y="10840"/>
                                    <a:pt x="69582" y="10775"/>
                                  </a:cubicBezTo>
                                  <a:cubicBezTo>
                                    <a:pt x="69617" y="10764"/>
                                    <a:pt x="69649" y="10758"/>
                                    <a:pt x="69677" y="10758"/>
                                  </a:cubicBezTo>
                                  <a:close/>
                                  <a:moveTo>
                                    <a:pt x="71405" y="11144"/>
                                  </a:moveTo>
                                  <a:cubicBezTo>
                                    <a:pt x="71575" y="11144"/>
                                    <a:pt x="71827" y="11210"/>
                                    <a:pt x="71844" y="11275"/>
                                  </a:cubicBezTo>
                                  <a:cubicBezTo>
                                    <a:pt x="71865" y="11384"/>
                                    <a:pt x="71648" y="11362"/>
                                    <a:pt x="71604" y="11471"/>
                                  </a:cubicBezTo>
                                  <a:cubicBezTo>
                                    <a:pt x="71571" y="11479"/>
                                    <a:pt x="71542" y="11482"/>
                                    <a:pt x="71518" y="11482"/>
                                  </a:cubicBezTo>
                                  <a:cubicBezTo>
                                    <a:pt x="71338" y="11482"/>
                                    <a:pt x="71385" y="11295"/>
                                    <a:pt x="71213" y="11275"/>
                                  </a:cubicBezTo>
                                  <a:cubicBezTo>
                                    <a:pt x="71191" y="11275"/>
                                    <a:pt x="71191" y="11188"/>
                                    <a:pt x="71278" y="11167"/>
                                  </a:cubicBezTo>
                                  <a:cubicBezTo>
                                    <a:pt x="71305" y="11151"/>
                                    <a:pt x="71351" y="11144"/>
                                    <a:pt x="71405" y="11144"/>
                                  </a:cubicBezTo>
                                  <a:close/>
                                  <a:moveTo>
                                    <a:pt x="69139" y="11587"/>
                                  </a:moveTo>
                                  <a:cubicBezTo>
                                    <a:pt x="69211" y="11587"/>
                                    <a:pt x="69256" y="11598"/>
                                    <a:pt x="69256" y="11623"/>
                                  </a:cubicBezTo>
                                  <a:cubicBezTo>
                                    <a:pt x="69278" y="11732"/>
                                    <a:pt x="69147" y="11819"/>
                                    <a:pt x="69038" y="11906"/>
                                  </a:cubicBezTo>
                                  <a:cubicBezTo>
                                    <a:pt x="69005" y="11926"/>
                                    <a:pt x="68980" y="11934"/>
                                    <a:pt x="68962" y="11934"/>
                                  </a:cubicBezTo>
                                  <a:cubicBezTo>
                                    <a:pt x="68919" y="11934"/>
                                    <a:pt x="68908" y="11893"/>
                                    <a:pt x="68908" y="11862"/>
                                  </a:cubicBezTo>
                                  <a:cubicBezTo>
                                    <a:pt x="68843" y="11797"/>
                                    <a:pt x="68908" y="11667"/>
                                    <a:pt x="68952" y="11602"/>
                                  </a:cubicBezTo>
                                  <a:cubicBezTo>
                                    <a:pt x="69024" y="11593"/>
                                    <a:pt x="69088" y="11587"/>
                                    <a:pt x="69139" y="11587"/>
                                  </a:cubicBezTo>
                                  <a:close/>
                                  <a:moveTo>
                                    <a:pt x="71075" y="11661"/>
                                  </a:moveTo>
                                  <a:cubicBezTo>
                                    <a:pt x="71087" y="11661"/>
                                    <a:pt x="71098" y="11669"/>
                                    <a:pt x="71104" y="11689"/>
                                  </a:cubicBezTo>
                                  <a:cubicBezTo>
                                    <a:pt x="71213" y="11841"/>
                                    <a:pt x="71430" y="11906"/>
                                    <a:pt x="71583" y="11971"/>
                                  </a:cubicBezTo>
                                  <a:cubicBezTo>
                                    <a:pt x="71648" y="12058"/>
                                    <a:pt x="71648" y="12102"/>
                                    <a:pt x="71539" y="12145"/>
                                  </a:cubicBezTo>
                                  <a:cubicBezTo>
                                    <a:pt x="71484" y="12161"/>
                                    <a:pt x="71437" y="12167"/>
                                    <a:pt x="71396" y="12167"/>
                                  </a:cubicBezTo>
                                  <a:cubicBezTo>
                                    <a:pt x="71206" y="12167"/>
                                    <a:pt x="71126" y="12033"/>
                                    <a:pt x="70930" y="12015"/>
                                  </a:cubicBezTo>
                                  <a:cubicBezTo>
                                    <a:pt x="70778" y="11971"/>
                                    <a:pt x="70974" y="11841"/>
                                    <a:pt x="70995" y="11732"/>
                                  </a:cubicBezTo>
                                  <a:cubicBezTo>
                                    <a:pt x="71011" y="11702"/>
                                    <a:pt x="71047" y="11661"/>
                                    <a:pt x="71075" y="11661"/>
                                  </a:cubicBezTo>
                                  <a:close/>
                                  <a:moveTo>
                                    <a:pt x="60161" y="11526"/>
                                  </a:moveTo>
                                  <a:cubicBezTo>
                                    <a:pt x="60217" y="11526"/>
                                    <a:pt x="60232" y="11609"/>
                                    <a:pt x="60232" y="11645"/>
                                  </a:cubicBezTo>
                                  <a:cubicBezTo>
                                    <a:pt x="60232" y="11710"/>
                                    <a:pt x="60210" y="11776"/>
                                    <a:pt x="60102" y="11841"/>
                                  </a:cubicBezTo>
                                  <a:cubicBezTo>
                                    <a:pt x="59906" y="11928"/>
                                    <a:pt x="59688" y="11949"/>
                                    <a:pt x="59580" y="12189"/>
                                  </a:cubicBezTo>
                                  <a:cubicBezTo>
                                    <a:pt x="59573" y="12214"/>
                                    <a:pt x="59558" y="12225"/>
                                    <a:pt x="59538" y="12225"/>
                                  </a:cubicBezTo>
                                  <a:cubicBezTo>
                                    <a:pt x="59489" y="12225"/>
                                    <a:pt x="59415" y="12163"/>
                                    <a:pt x="59384" y="12102"/>
                                  </a:cubicBezTo>
                                  <a:cubicBezTo>
                                    <a:pt x="59493" y="11928"/>
                                    <a:pt x="59341" y="11862"/>
                                    <a:pt x="59275" y="11754"/>
                                  </a:cubicBezTo>
                                  <a:cubicBezTo>
                                    <a:pt x="59254" y="11710"/>
                                    <a:pt x="59145" y="11689"/>
                                    <a:pt x="59254" y="11602"/>
                                  </a:cubicBezTo>
                                  <a:cubicBezTo>
                                    <a:pt x="59319" y="11553"/>
                                    <a:pt x="59396" y="11528"/>
                                    <a:pt x="59458" y="11528"/>
                                  </a:cubicBezTo>
                                  <a:cubicBezTo>
                                    <a:pt x="59479" y="11528"/>
                                    <a:pt x="59498" y="11531"/>
                                    <a:pt x="59514" y="11536"/>
                                  </a:cubicBezTo>
                                  <a:cubicBezTo>
                                    <a:pt x="59632" y="11575"/>
                                    <a:pt x="59734" y="11630"/>
                                    <a:pt x="59853" y="11630"/>
                                  </a:cubicBezTo>
                                  <a:cubicBezTo>
                                    <a:pt x="59932" y="11630"/>
                                    <a:pt x="60019" y="11606"/>
                                    <a:pt x="60123" y="11536"/>
                                  </a:cubicBezTo>
                                  <a:cubicBezTo>
                                    <a:pt x="60137" y="11529"/>
                                    <a:pt x="60150" y="11526"/>
                                    <a:pt x="60161" y="11526"/>
                                  </a:cubicBezTo>
                                  <a:close/>
                                  <a:moveTo>
                                    <a:pt x="67058" y="11712"/>
                                  </a:moveTo>
                                  <a:cubicBezTo>
                                    <a:pt x="67214" y="11712"/>
                                    <a:pt x="67222" y="11880"/>
                                    <a:pt x="67277" y="11971"/>
                                  </a:cubicBezTo>
                                  <a:cubicBezTo>
                                    <a:pt x="67364" y="12058"/>
                                    <a:pt x="67386" y="12167"/>
                                    <a:pt x="67212" y="12254"/>
                                  </a:cubicBezTo>
                                  <a:cubicBezTo>
                                    <a:pt x="67202" y="12261"/>
                                    <a:pt x="67183" y="12264"/>
                                    <a:pt x="67160" y="12264"/>
                                  </a:cubicBezTo>
                                  <a:cubicBezTo>
                                    <a:pt x="67034" y="12264"/>
                                    <a:pt x="66755" y="12175"/>
                                    <a:pt x="66755" y="12102"/>
                                  </a:cubicBezTo>
                                  <a:cubicBezTo>
                                    <a:pt x="66777" y="11971"/>
                                    <a:pt x="66690" y="11819"/>
                                    <a:pt x="66951" y="11732"/>
                                  </a:cubicBezTo>
                                  <a:cubicBezTo>
                                    <a:pt x="66993" y="11718"/>
                                    <a:pt x="67028" y="11712"/>
                                    <a:pt x="67058" y="11712"/>
                                  </a:cubicBezTo>
                                  <a:close/>
                                  <a:moveTo>
                                    <a:pt x="51159" y="12031"/>
                                  </a:moveTo>
                                  <a:cubicBezTo>
                                    <a:pt x="51250" y="12031"/>
                                    <a:pt x="51299" y="12076"/>
                                    <a:pt x="51317" y="12167"/>
                                  </a:cubicBezTo>
                                  <a:cubicBezTo>
                                    <a:pt x="51317" y="12232"/>
                                    <a:pt x="51426" y="12297"/>
                                    <a:pt x="51273" y="12319"/>
                                  </a:cubicBezTo>
                                  <a:cubicBezTo>
                                    <a:pt x="51192" y="12342"/>
                                    <a:pt x="51098" y="12366"/>
                                    <a:pt x="51025" y="12366"/>
                                  </a:cubicBezTo>
                                  <a:cubicBezTo>
                                    <a:pt x="50962" y="12366"/>
                                    <a:pt x="50914" y="12348"/>
                                    <a:pt x="50904" y="12297"/>
                                  </a:cubicBezTo>
                                  <a:cubicBezTo>
                                    <a:pt x="50882" y="12232"/>
                                    <a:pt x="51012" y="12145"/>
                                    <a:pt x="51099" y="12036"/>
                                  </a:cubicBezTo>
                                  <a:cubicBezTo>
                                    <a:pt x="51121" y="12033"/>
                                    <a:pt x="51141" y="12031"/>
                                    <a:pt x="51159" y="12031"/>
                                  </a:cubicBezTo>
                                  <a:close/>
                                  <a:moveTo>
                                    <a:pt x="58718" y="11786"/>
                                  </a:moveTo>
                                  <a:cubicBezTo>
                                    <a:pt x="58736" y="11786"/>
                                    <a:pt x="58755" y="11789"/>
                                    <a:pt x="58775" y="11797"/>
                                  </a:cubicBezTo>
                                  <a:cubicBezTo>
                                    <a:pt x="58906" y="11797"/>
                                    <a:pt x="58840" y="11906"/>
                                    <a:pt x="58797" y="11949"/>
                                  </a:cubicBezTo>
                                  <a:cubicBezTo>
                                    <a:pt x="58666" y="12145"/>
                                    <a:pt x="58449" y="12297"/>
                                    <a:pt x="58406" y="12493"/>
                                  </a:cubicBezTo>
                                  <a:cubicBezTo>
                                    <a:pt x="58406" y="12558"/>
                                    <a:pt x="58340" y="12558"/>
                                    <a:pt x="58275" y="12558"/>
                                  </a:cubicBezTo>
                                  <a:cubicBezTo>
                                    <a:pt x="58247" y="12558"/>
                                    <a:pt x="58194" y="12445"/>
                                    <a:pt x="58141" y="12445"/>
                                  </a:cubicBezTo>
                                  <a:cubicBezTo>
                                    <a:pt x="58111" y="12445"/>
                                    <a:pt x="58081" y="12482"/>
                                    <a:pt x="58058" y="12602"/>
                                  </a:cubicBezTo>
                                  <a:cubicBezTo>
                                    <a:pt x="58058" y="12605"/>
                                    <a:pt x="58057" y="12606"/>
                                    <a:pt x="58055" y="12606"/>
                                  </a:cubicBezTo>
                                  <a:cubicBezTo>
                                    <a:pt x="58046" y="12606"/>
                                    <a:pt x="58008" y="12552"/>
                                    <a:pt x="57971" y="12515"/>
                                  </a:cubicBezTo>
                                  <a:cubicBezTo>
                                    <a:pt x="57884" y="12384"/>
                                    <a:pt x="57927" y="12232"/>
                                    <a:pt x="58123" y="12232"/>
                                  </a:cubicBezTo>
                                  <a:cubicBezTo>
                                    <a:pt x="58406" y="12189"/>
                                    <a:pt x="58471" y="12080"/>
                                    <a:pt x="58558" y="11928"/>
                                  </a:cubicBezTo>
                                  <a:cubicBezTo>
                                    <a:pt x="58575" y="11857"/>
                                    <a:pt x="58637" y="11786"/>
                                    <a:pt x="58718" y="11786"/>
                                  </a:cubicBezTo>
                                  <a:close/>
                                  <a:moveTo>
                                    <a:pt x="62422" y="12134"/>
                                  </a:moveTo>
                                  <a:cubicBezTo>
                                    <a:pt x="62459" y="12134"/>
                                    <a:pt x="62493" y="12161"/>
                                    <a:pt x="62493" y="12189"/>
                                  </a:cubicBezTo>
                                  <a:cubicBezTo>
                                    <a:pt x="62515" y="12319"/>
                                    <a:pt x="62624" y="12363"/>
                                    <a:pt x="62798" y="12384"/>
                                  </a:cubicBezTo>
                                  <a:cubicBezTo>
                                    <a:pt x="62863" y="12384"/>
                                    <a:pt x="62972" y="12450"/>
                                    <a:pt x="62928" y="12537"/>
                                  </a:cubicBezTo>
                                  <a:cubicBezTo>
                                    <a:pt x="62863" y="12624"/>
                                    <a:pt x="62950" y="12711"/>
                                    <a:pt x="62798" y="12754"/>
                                  </a:cubicBezTo>
                                  <a:cubicBezTo>
                                    <a:pt x="62770" y="12762"/>
                                    <a:pt x="62749" y="12766"/>
                                    <a:pt x="62732" y="12766"/>
                                  </a:cubicBezTo>
                                  <a:cubicBezTo>
                                    <a:pt x="62660" y="12766"/>
                                    <a:pt x="62689" y="12695"/>
                                    <a:pt x="62689" y="12624"/>
                                  </a:cubicBezTo>
                                  <a:cubicBezTo>
                                    <a:pt x="62689" y="12555"/>
                                    <a:pt x="62659" y="12528"/>
                                    <a:pt x="62605" y="12528"/>
                                  </a:cubicBezTo>
                                  <a:cubicBezTo>
                                    <a:pt x="62556" y="12528"/>
                                    <a:pt x="62489" y="12549"/>
                                    <a:pt x="62406" y="12580"/>
                                  </a:cubicBezTo>
                                  <a:cubicBezTo>
                                    <a:pt x="62348" y="12600"/>
                                    <a:pt x="62272" y="12610"/>
                                    <a:pt x="62205" y="12610"/>
                                  </a:cubicBezTo>
                                  <a:cubicBezTo>
                                    <a:pt x="62124" y="12610"/>
                                    <a:pt x="62059" y="12594"/>
                                    <a:pt x="62059" y="12558"/>
                                  </a:cubicBezTo>
                                  <a:cubicBezTo>
                                    <a:pt x="62037" y="12406"/>
                                    <a:pt x="62189" y="12276"/>
                                    <a:pt x="62363" y="12167"/>
                                  </a:cubicBezTo>
                                  <a:cubicBezTo>
                                    <a:pt x="62379" y="12143"/>
                                    <a:pt x="62401" y="12134"/>
                                    <a:pt x="62422" y="12134"/>
                                  </a:cubicBezTo>
                                  <a:close/>
                                  <a:moveTo>
                                    <a:pt x="71604" y="12450"/>
                                  </a:moveTo>
                                  <a:cubicBezTo>
                                    <a:pt x="71757" y="12450"/>
                                    <a:pt x="71844" y="12558"/>
                                    <a:pt x="71930" y="12624"/>
                                  </a:cubicBezTo>
                                  <a:cubicBezTo>
                                    <a:pt x="71974" y="12711"/>
                                    <a:pt x="71930" y="12841"/>
                                    <a:pt x="71822" y="12884"/>
                                  </a:cubicBezTo>
                                  <a:cubicBezTo>
                                    <a:pt x="71803" y="12886"/>
                                    <a:pt x="71785" y="12887"/>
                                    <a:pt x="71768" y="12887"/>
                                  </a:cubicBezTo>
                                  <a:cubicBezTo>
                                    <a:pt x="71589" y="12887"/>
                                    <a:pt x="71508" y="12788"/>
                                    <a:pt x="71409" y="12689"/>
                                  </a:cubicBezTo>
                                  <a:cubicBezTo>
                                    <a:pt x="71322" y="12580"/>
                                    <a:pt x="71539" y="12558"/>
                                    <a:pt x="71604" y="12450"/>
                                  </a:cubicBezTo>
                                  <a:close/>
                                  <a:moveTo>
                                    <a:pt x="56035" y="12145"/>
                                  </a:moveTo>
                                  <a:cubicBezTo>
                                    <a:pt x="56188" y="12167"/>
                                    <a:pt x="56405" y="12123"/>
                                    <a:pt x="56427" y="12254"/>
                                  </a:cubicBezTo>
                                  <a:cubicBezTo>
                                    <a:pt x="56427" y="12276"/>
                                    <a:pt x="56405" y="12297"/>
                                    <a:pt x="56362" y="12363"/>
                                  </a:cubicBezTo>
                                  <a:cubicBezTo>
                                    <a:pt x="56557" y="12450"/>
                                    <a:pt x="56557" y="12580"/>
                                    <a:pt x="56536" y="12732"/>
                                  </a:cubicBezTo>
                                  <a:cubicBezTo>
                                    <a:pt x="56517" y="12913"/>
                                    <a:pt x="56409" y="12929"/>
                                    <a:pt x="56285" y="12929"/>
                                  </a:cubicBezTo>
                                  <a:cubicBezTo>
                                    <a:pt x="56260" y="12929"/>
                                    <a:pt x="56235" y="12928"/>
                                    <a:pt x="56209" y="12928"/>
                                  </a:cubicBezTo>
                                  <a:cubicBezTo>
                                    <a:pt x="56035" y="12928"/>
                                    <a:pt x="55970" y="12841"/>
                                    <a:pt x="55970" y="12776"/>
                                  </a:cubicBezTo>
                                  <a:cubicBezTo>
                                    <a:pt x="55927" y="12602"/>
                                    <a:pt x="56014" y="12406"/>
                                    <a:pt x="55905" y="12276"/>
                                  </a:cubicBezTo>
                                  <a:cubicBezTo>
                                    <a:pt x="55883" y="12254"/>
                                    <a:pt x="55970" y="12145"/>
                                    <a:pt x="56035" y="12145"/>
                                  </a:cubicBezTo>
                                  <a:close/>
                                  <a:moveTo>
                                    <a:pt x="66724" y="12578"/>
                                  </a:moveTo>
                                  <a:cubicBezTo>
                                    <a:pt x="66782" y="12578"/>
                                    <a:pt x="66677" y="12693"/>
                                    <a:pt x="66712" y="12711"/>
                                  </a:cubicBezTo>
                                  <a:cubicBezTo>
                                    <a:pt x="66734" y="12711"/>
                                    <a:pt x="66625" y="12928"/>
                                    <a:pt x="66625" y="12928"/>
                                  </a:cubicBezTo>
                                  <a:cubicBezTo>
                                    <a:pt x="66617" y="12930"/>
                                    <a:pt x="66608" y="12931"/>
                                    <a:pt x="66599" y="12931"/>
                                  </a:cubicBezTo>
                                  <a:cubicBezTo>
                                    <a:pt x="66505" y="12931"/>
                                    <a:pt x="66348" y="12837"/>
                                    <a:pt x="66407" y="12797"/>
                                  </a:cubicBezTo>
                                  <a:cubicBezTo>
                                    <a:pt x="66451" y="12711"/>
                                    <a:pt x="66560" y="12624"/>
                                    <a:pt x="66647" y="12602"/>
                                  </a:cubicBezTo>
                                  <a:cubicBezTo>
                                    <a:pt x="66685" y="12585"/>
                                    <a:pt x="66710" y="12578"/>
                                    <a:pt x="66724" y="12578"/>
                                  </a:cubicBezTo>
                                  <a:close/>
                                  <a:moveTo>
                                    <a:pt x="72973" y="12660"/>
                                  </a:moveTo>
                                  <a:cubicBezTo>
                                    <a:pt x="73084" y="12660"/>
                                    <a:pt x="73088" y="12757"/>
                                    <a:pt x="73105" y="12841"/>
                                  </a:cubicBezTo>
                                  <a:cubicBezTo>
                                    <a:pt x="73105" y="12906"/>
                                    <a:pt x="73235" y="12993"/>
                                    <a:pt x="73083" y="12993"/>
                                  </a:cubicBezTo>
                                  <a:cubicBezTo>
                                    <a:pt x="72952" y="12993"/>
                                    <a:pt x="72822" y="12950"/>
                                    <a:pt x="72757" y="12841"/>
                                  </a:cubicBezTo>
                                  <a:cubicBezTo>
                                    <a:pt x="72735" y="12797"/>
                                    <a:pt x="72713" y="12711"/>
                                    <a:pt x="72844" y="12689"/>
                                  </a:cubicBezTo>
                                  <a:cubicBezTo>
                                    <a:pt x="72898" y="12669"/>
                                    <a:pt x="72941" y="12660"/>
                                    <a:pt x="72973" y="12660"/>
                                  </a:cubicBezTo>
                                  <a:close/>
                                  <a:moveTo>
                                    <a:pt x="64515" y="12721"/>
                                  </a:moveTo>
                                  <a:cubicBezTo>
                                    <a:pt x="64626" y="12721"/>
                                    <a:pt x="64676" y="12788"/>
                                    <a:pt x="64711" y="12841"/>
                                  </a:cubicBezTo>
                                  <a:cubicBezTo>
                                    <a:pt x="64747" y="12894"/>
                                    <a:pt x="64696" y="12961"/>
                                    <a:pt x="64676" y="12961"/>
                                  </a:cubicBezTo>
                                  <a:cubicBezTo>
                                    <a:pt x="64671" y="12961"/>
                                    <a:pt x="64668" y="12958"/>
                                    <a:pt x="64668" y="12950"/>
                                  </a:cubicBezTo>
                                  <a:cubicBezTo>
                                    <a:pt x="64649" y="12931"/>
                                    <a:pt x="64628" y="12924"/>
                                    <a:pt x="64604" y="12924"/>
                                  </a:cubicBezTo>
                                  <a:cubicBezTo>
                                    <a:pt x="64524" y="12924"/>
                                    <a:pt x="64421" y="13008"/>
                                    <a:pt x="64349" y="13008"/>
                                  </a:cubicBezTo>
                                  <a:cubicBezTo>
                                    <a:pt x="64318" y="13008"/>
                                    <a:pt x="64293" y="12993"/>
                                    <a:pt x="64276" y="12950"/>
                                  </a:cubicBezTo>
                                  <a:cubicBezTo>
                                    <a:pt x="64255" y="12884"/>
                                    <a:pt x="64276" y="12797"/>
                                    <a:pt x="64429" y="12732"/>
                                  </a:cubicBezTo>
                                  <a:cubicBezTo>
                                    <a:pt x="64461" y="12724"/>
                                    <a:pt x="64490" y="12721"/>
                                    <a:pt x="64515" y="12721"/>
                                  </a:cubicBezTo>
                                  <a:close/>
                                  <a:moveTo>
                                    <a:pt x="52991" y="12762"/>
                                  </a:moveTo>
                                  <a:cubicBezTo>
                                    <a:pt x="53039" y="12762"/>
                                    <a:pt x="53068" y="12780"/>
                                    <a:pt x="53078" y="12841"/>
                                  </a:cubicBezTo>
                                  <a:cubicBezTo>
                                    <a:pt x="53122" y="12950"/>
                                    <a:pt x="53056" y="13058"/>
                                    <a:pt x="52948" y="13124"/>
                                  </a:cubicBezTo>
                                  <a:cubicBezTo>
                                    <a:pt x="52910" y="13140"/>
                                    <a:pt x="52876" y="13147"/>
                                    <a:pt x="52845" y="13147"/>
                                  </a:cubicBezTo>
                                  <a:cubicBezTo>
                                    <a:pt x="52752" y="13147"/>
                                    <a:pt x="52687" y="13086"/>
                                    <a:pt x="52622" y="13037"/>
                                  </a:cubicBezTo>
                                  <a:cubicBezTo>
                                    <a:pt x="52535" y="12993"/>
                                    <a:pt x="52643" y="12884"/>
                                    <a:pt x="52752" y="12797"/>
                                  </a:cubicBezTo>
                                  <a:cubicBezTo>
                                    <a:pt x="52856" y="12786"/>
                                    <a:pt x="52936" y="12762"/>
                                    <a:pt x="52991" y="12762"/>
                                  </a:cubicBezTo>
                                  <a:close/>
                                  <a:moveTo>
                                    <a:pt x="72436" y="13292"/>
                                  </a:moveTo>
                                  <a:cubicBezTo>
                                    <a:pt x="72572" y="13292"/>
                                    <a:pt x="72417" y="13475"/>
                                    <a:pt x="72496" y="13515"/>
                                  </a:cubicBezTo>
                                  <a:cubicBezTo>
                                    <a:pt x="72539" y="13667"/>
                                    <a:pt x="72648" y="13776"/>
                                    <a:pt x="72518" y="13885"/>
                                  </a:cubicBezTo>
                                  <a:cubicBezTo>
                                    <a:pt x="72503" y="13891"/>
                                    <a:pt x="72489" y="13893"/>
                                    <a:pt x="72475" y="13893"/>
                                  </a:cubicBezTo>
                                  <a:cubicBezTo>
                                    <a:pt x="72388" y="13893"/>
                                    <a:pt x="72328" y="13783"/>
                                    <a:pt x="72365" y="13689"/>
                                  </a:cubicBezTo>
                                  <a:lnTo>
                                    <a:pt x="72365" y="13580"/>
                                  </a:lnTo>
                                  <a:cubicBezTo>
                                    <a:pt x="72387" y="13472"/>
                                    <a:pt x="72213" y="13363"/>
                                    <a:pt x="72387" y="13298"/>
                                  </a:cubicBezTo>
                                  <a:cubicBezTo>
                                    <a:pt x="72407" y="13294"/>
                                    <a:pt x="72423" y="13292"/>
                                    <a:pt x="72436" y="13292"/>
                                  </a:cubicBezTo>
                                  <a:close/>
                                  <a:moveTo>
                                    <a:pt x="53304" y="13129"/>
                                  </a:moveTo>
                                  <a:cubicBezTo>
                                    <a:pt x="53334" y="13129"/>
                                    <a:pt x="53339" y="13156"/>
                                    <a:pt x="53274" y="13254"/>
                                  </a:cubicBezTo>
                                  <a:cubicBezTo>
                                    <a:pt x="53296" y="13363"/>
                                    <a:pt x="53513" y="13319"/>
                                    <a:pt x="53600" y="13363"/>
                                  </a:cubicBezTo>
                                  <a:cubicBezTo>
                                    <a:pt x="53687" y="13428"/>
                                    <a:pt x="53817" y="13428"/>
                                    <a:pt x="53730" y="13559"/>
                                  </a:cubicBezTo>
                                  <a:cubicBezTo>
                                    <a:pt x="53679" y="13631"/>
                                    <a:pt x="53623" y="13654"/>
                                    <a:pt x="53568" y="13654"/>
                                  </a:cubicBezTo>
                                  <a:cubicBezTo>
                                    <a:pt x="53508" y="13654"/>
                                    <a:pt x="53450" y="13625"/>
                                    <a:pt x="53404" y="13602"/>
                                  </a:cubicBezTo>
                                  <a:cubicBezTo>
                                    <a:pt x="53351" y="13593"/>
                                    <a:pt x="53309" y="13581"/>
                                    <a:pt x="53270" y="13581"/>
                                  </a:cubicBezTo>
                                  <a:cubicBezTo>
                                    <a:pt x="53214" y="13581"/>
                                    <a:pt x="53165" y="13607"/>
                                    <a:pt x="53100" y="13711"/>
                                  </a:cubicBezTo>
                                  <a:cubicBezTo>
                                    <a:pt x="52991" y="13885"/>
                                    <a:pt x="52709" y="13906"/>
                                    <a:pt x="52513" y="13928"/>
                                  </a:cubicBezTo>
                                  <a:cubicBezTo>
                                    <a:pt x="52491" y="13933"/>
                                    <a:pt x="52474" y="13935"/>
                                    <a:pt x="52460" y="13935"/>
                                  </a:cubicBezTo>
                                  <a:cubicBezTo>
                                    <a:pt x="52344" y="13935"/>
                                    <a:pt x="52443" y="13793"/>
                                    <a:pt x="52404" y="13754"/>
                                  </a:cubicBezTo>
                                  <a:cubicBezTo>
                                    <a:pt x="52311" y="13624"/>
                                    <a:pt x="52361" y="13431"/>
                                    <a:pt x="52121" y="13431"/>
                                  </a:cubicBezTo>
                                  <a:cubicBezTo>
                                    <a:pt x="52080" y="13431"/>
                                    <a:pt x="52030" y="13437"/>
                                    <a:pt x="51969" y="13450"/>
                                  </a:cubicBezTo>
                                  <a:cubicBezTo>
                                    <a:pt x="51960" y="13452"/>
                                    <a:pt x="51950" y="13453"/>
                                    <a:pt x="51941" y="13453"/>
                                  </a:cubicBezTo>
                                  <a:cubicBezTo>
                                    <a:pt x="51860" y="13453"/>
                                    <a:pt x="51776" y="13378"/>
                                    <a:pt x="51795" y="13319"/>
                                  </a:cubicBezTo>
                                  <a:cubicBezTo>
                                    <a:pt x="51825" y="13240"/>
                                    <a:pt x="51869" y="13224"/>
                                    <a:pt x="51916" y="13224"/>
                                  </a:cubicBezTo>
                                  <a:cubicBezTo>
                                    <a:pt x="51946" y="13224"/>
                                    <a:pt x="51978" y="13231"/>
                                    <a:pt x="52009" y="13231"/>
                                  </a:cubicBezTo>
                                  <a:cubicBezTo>
                                    <a:pt x="52034" y="13231"/>
                                    <a:pt x="52057" y="13226"/>
                                    <a:pt x="52078" y="13211"/>
                                  </a:cubicBezTo>
                                  <a:cubicBezTo>
                                    <a:pt x="52145" y="13163"/>
                                    <a:pt x="52199" y="13144"/>
                                    <a:pt x="52245" y="13144"/>
                                  </a:cubicBezTo>
                                  <a:cubicBezTo>
                                    <a:pt x="52302" y="13144"/>
                                    <a:pt x="52346" y="13174"/>
                                    <a:pt x="52382" y="13211"/>
                                  </a:cubicBezTo>
                                  <a:cubicBezTo>
                                    <a:pt x="52458" y="13305"/>
                                    <a:pt x="52555" y="13346"/>
                                    <a:pt x="52668" y="13346"/>
                                  </a:cubicBezTo>
                                  <a:cubicBezTo>
                                    <a:pt x="52815" y="13346"/>
                                    <a:pt x="52991" y="13278"/>
                                    <a:pt x="53187" y="13167"/>
                                  </a:cubicBezTo>
                                  <a:cubicBezTo>
                                    <a:pt x="53220" y="13156"/>
                                    <a:pt x="53274" y="13129"/>
                                    <a:pt x="53304" y="13129"/>
                                  </a:cubicBezTo>
                                  <a:close/>
                                  <a:moveTo>
                                    <a:pt x="71757" y="13385"/>
                                  </a:moveTo>
                                  <a:lnTo>
                                    <a:pt x="71757" y="13385"/>
                                  </a:lnTo>
                                  <a:cubicBezTo>
                                    <a:pt x="71887" y="13472"/>
                                    <a:pt x="72061" y="13537"/>
                                    <a:pt x="71996" y="13667"/>
                                  </a:cubicBezTo>
                                  <a:cubicBezTo>
                                    <a:pt x="72083" y="13689"/>
                                    <a:pt x="72083" y="13732"/>
                                    <a:pt x="72061" y="13798"/>
                                  </a:cubicBezTo>
                                  <a:cubicBezTo>
                                    <a:pt x="72017" y="13863"/>
                                    <a:pt x="72083" y="13885"/>
                                    <a:pt x="71996" y="13928"/>
                                  </a:cubicBezTo>
                                  <a:cubicBezTo>
                                    <a:pt x="71978" y="13934"/>
                                    <a:pt x="71962" y="13937"/>
                                    <a:pt x="71948" y="13937"/>
                                  </a:cubicBezTo>
                                  <a:cubicBezTo>
                                    <a:pt x="71909" y="13937"/>
                                    <a:pt x="71881" y="13917"/>
                                    <a:pt x="71865" y="13885"/>
                                  </a:cubicBezTo>
                                  <a:cubicBezTo>
                                    <a:pt x="71844" y="13819"/>
                                    <a:pt x="71778" y="13776"/>
                                    <a:pt x="71778" y="13711"/>
                                  </a:cubicBezTo>
                                  <a:cubicBezTo>
                                    <a:pt x="71757" y="13602"/>
                                    <a:pt x="71778" y="13493"/>
                                    <a:pt x="71757" y="13385"/>
                                  </a:cubicBezTo>
                                  <a:close/>
                                  <a:moveTo>
                                    <a:pt x="64638" y="13506"/>
                                  </a:moveTo>
                                  <a:cubicBezTo>
                                    <a:pt x="64655" y="13506"/>
                                    <a:pt x="64668" y="13517"/>
                                    <a:pt x="64668" y="13537"/>
                                  </a:cubicBezTo>
                                  <a:cubicBezTo>
                                    <a:pt x="64646" y="13646"/>
                                    <a:pt x="64668" y="13732"/>
                                    <a:pt x="64668" y="13885"/>
                                  </a:cubicBezTo>
                                  <a:cubicBezTo>
                                    <a:pt x="64668" y="13928"/>
                                    <a:pt x="64472" y="14015"/>
                                    <a:pt x="64363" y="14037"/>
                                  </a:cubicBezTo>
                                  <a:cubicBezTo>
                                    <a:pt x="64355" y="14039"/>
                                    <a:pt x="64347" y="14039"/>
                                    <a:pt x="64340" y="14039"/>
                                  </a:cubicBezTo>
                                  <a:cubicBezTo>
                                    <a:pt x="64252" y="14039"/>
                                    <a:pt x="64233" y="13928"/>
                                    <a:pt x="64233" y="13928"/>
                                  </a:cubicBezTo>
                                  <a:cubicBezTo>
                                    <a:pt x="64385" y="13819"/>
                                    <a:pt x="64494" y="13689"/>
                                    <a:pt x="64581" y="13559"/>
                                  </a:cubicBezTo>
                                  <a:cubicBezTo>
                                    <a:pt x="64593" y="13523"/>
                                    <a:pt x="64618" y="13506"/>
                                    <a:pt x="64638" y="13506"/>
                                  </a:cubicBezTo>
                                  <a:close/>
                                  <a:moveTo>
                                    <a:pt x="60390" y="13483"/>
                                  </a:moveTo>
                                  <a:cubicBezTo>
                                    <a:pt x="60409" y="13483"/>
                                    <a:pt x="60429" y="13486"/>
                                    <a:pt x="60449" y="13493"/>
                                  </a:cubicBezTo>
                                  <a:cubicBezTo>
                                    <a:pt x="60558" y="13559"/>
                                    <a:pt x="60515" y="13667"/>
                                    <a:pt x="60428" y="13754"/>
                                  </a:cubicBezTo>
                                  <a:cubicBezTo>
                                    <a:pt x="60353" y="13841"/>
                                    <a:pt x="60357" y="13878"/>
                                    <a:pt x="60401" y="13878"/>
                                  </a:cubicBezTo>
                                  <a:cubicBezTo>
                                    <a:pt x="60435" y="13878"/>
                                    <a:pt x="60493" y="13857"/>
                                    <a:pt x="60558" y="13819"/>
                                  </a:cubicBezTo>
                                  <a:cubicBezTo>
                                    <a:pt x="60700" y="13766"/>
                                    <a:pt x="60827" y="13699"/>
                                    <a:pt x="60974" y="13699"/>
                                  </a:cubicBezTo>
                                  <a:cubicBezTo>
                                    <a:pt x="61008" y="13699"/>
                                    <a:pt x="61043" y="13703"/>
                                    <a:pt x="61080" y="13711"/>
                                  </a:cubicBezTo>
                                  <a:cubicBezTo>
                                    <a:pt x="61124" y="13711"/>
                                    <a:pt x="61211" y="13711"/>
                                    <a:pt x="61211" y="13776"/>
                                  </a:cubicBezTo>
                                  <a:cubicBezTo>
                                    <a:pt x="61232" y="13885"/>
                                    <a:pt x="60993" y="14080"/>
                                    <a:pt x="60863" y="14080"/>
                                  </a:cubicBezTo>
                                  <a:cubicBezTo>
                                    <a:pt x="60623" y="14080"/>
                                    <a:pt x="60428" y="14080"/>
                                    <a:pt x="60341" y="14341"/>
                                  </a:cubicBezTo>
                                  <a:cubicBezTo>
                                    <a:pt x="60324" y="14427"/>
                                    <a:pt x="60184" y="14513"/>
                                    <a:pt x="60040" y="14513"/>
                                  </a:cubicBezTo>
                                  <a:cubicBezTo>
                                    <a:pt x="60002" y="14513"/>
                                    <a:pt x="59964" y="14507"/>
                                    <a:pt x="59928" y="14494"/>
                                  </a:cubicBezTo>
                                  <a:cubicBezTo>
                                    <a:pt x="59797" y="14450"/>
                                    <a:pt x="59688" y="14363"/>
                                    <a:pt x="59971" y="14211"/>
                                  </a:cubicBezTo>
                                  <a:cubicBezTo>
                                    <a:pt x="60145" y="14102"/>
                                    <a:pt x="60036" y="14015"/>
                                    <a:pt x="59993" y="13928"/>
                                  </a:cubicBezTo>
                                  <a:cubicBezTo>
                                    <a:pt x="59928" y="13863"/>
                                    <a:pt x="59862" y="13732"/>
                                    <a:pt x="60080" y="13646"/>
                                  </a:cubicBezTo>
                                  <a:cubicBezTo>
                                    <a:pt x="60190" y="13572"/>
                                    <a:pt x="60284" y="13483"/>
                                    <a:pt x="60390" y="13483"/>
                                  </a:cubicBezTo>
                                  <a:close/>
                                  <a:moveTo>
                                    <a:pt x="58318" y="14326"/>
                                  </a:moveTo>
                                  <a:cubicBezTo>
                                    <a:pt x="58332" y="14326"/>
                                    <a:pt x="58340" y="14336"/>
                                    <a:pt x="58340" y="14363"/>
                                  </a:cubicBezTo>
                                  <a:cubicBezTo>
                                    <a:pt x="58297" y="14472"/>
                                    <a:pt x="58362" y="14624"/>
                                    <a:pt x="58232" y="14733"/>
                                  </a:cubicBezTo>
                                  <a:cubicBezTo>
                                    <a:pt x="58200" y="14752"/>
                                    <a:pt x="58170" y="14760"/>
                                    <a:pt x="58142" y="14760"/>
                                  </a:cubicBezTo>
                                  <a:cubicBezTo>
                                    <a:pt x="58074" y="14760"/>
                                    <a:pt x="58017" y="14714"/>
                                    <a:pt x="57971" y="14667"/>
                                  </a:cubicBezTo>
                                  <a:cubicBezTo>
                                    <a:pt x="57927" y="14559"/>
                                    <a:pt x="58036" y="14472"/>
                                    <a:pt x="58188" y="14407"/>
                                  </a:cubicBezTo>
                                  <a:cubicBezTo>
                                    <a:pt x="58233" y="14377"/>
                                    <a:pt x="58288" y="14326"/>
                                    <a:pt x="58318" y="14326"/>
                                  </a:cubicBezTo>
                                  <a:close/>
                                  <a:moveTo>
                                    <a:pt x="52812" y="14121"/>
                                  </a:moveTo>
                                  <a:cubicBezTo>
                                    <a:pt x="52876" y="14121"/>
                                    <a:pt x="52929" y="14127"/>
                                    <a:pt x="52948" y="14146"/>
                                  </a:cubicBezTo>
                                  <a:cubicBezTo>
                                    <a:pt x="53035" y="14341"/>
                                    <a:pt x="52687" y="14733"/>
                                    <a:pt x="52491" y="14754"/>
                                  </a:cubicBezTo>
                                  <a:cubicBezTo>
                                    <a:pt x="52476" y="14758"/>
                                    <a:pt x="52461" y="14760"/>
                                    <a:pt x="52445" y="14760"/>
                                  </a:cubicBezTo>
                                  <a:cubicBezTo>
                                    <a:pt x="52371" y="14760"/>
                                    <a:pt x="52299" y="14718"/>
                                    <a:pt x="52317" y="14646"/>
                                  </a:cubicBezTo>
                                  <a:cubicBezTo>
                                    <a:pt x="52426" y="14472"/>
                                    <a:pt x="52165" y="14254"/>
                                    <a:pt x="52556" y="14146"/>
                                  </a:cubicBezTo>
                                  <a:cubicBezTo>
                                    <a:pt x="52619" y="14133"/>
                                    <a:pt x="52725" y="14121"/>
                                    <a:pt x="52812" y="14121"/>
                                  </a:cubicBezTo>
                                  <a:close/>
                                  <a:moveTo>
                                    <a:pt x="59623" y="14581"/>
                                  </a:moveTo>
                                  <a:cubicBezTo>
                                    <a:pt x="59775" y="14667"/>
                                    <a:pt x="59906" y="14733"/>
                                    <a:pt x="60015" y="14798"/>
                                  </a:cubicBezTo>
                                  <a:cubicBezTo>
                                    <a:pt x="60036" y="14820"/>
                                    <a:pt x="59971" y="14994"/>
                                    <a:pt x="59819" y="14994"/>
                                  </a:cubicBezTo>
                                  <a:cubicBezTo>
                                    <a:pt x="59803" y="14995"/>
                                    <a:pt x="59787" y="14996"/>
                                    <a:pt x="59773" y="14996"/>
                                  </a:cubicBezTo>
                                  <a:cubicBezTo>
                                    <a:pt x="59598" y="14996"/>
                                    <a:pt x="59578" y="14878"/>
                                    <a:pt x="59558" y="14798"/>
                                  </a:cubicBezTo>
                                  <a:cubicBezTo>
                                    <a:pt x="59514" y="14754"/>
                                    <a:pt x="59601" y="14646"/>
                                    <a:pt x="59623" y="14581"/>
                                  </a:cubicBezTo>
                                  <a:close/>
                                  <a:moveTo>
                                    <a:pt x="69932" y="14706"/>
                                  </a:moveTo>
                                  <a:cubicBezTo>
                                    <a:pt x="70084" y="14706"/>
                                    <a:pt x="70198" y="14757"/>
                                    <a:pt x="70234" y="14885"/>
                                  </a:cubicBezTo>
                                  <a:cubicBezTo>
                                    <a:pt x="70256" y="14950"/>
                                    <a:pt x="70321" y="15015"/>
                                    <a:pt x="70213" y="15015"/>
                                  </a:cubicBezTo>
                                  <a:cubicBezTo>
                                    <a:pt x="70079" y="15030"/>
                                    <a:pt x="69915" y="15065"/>
                                    <a:pt x="69790" y="15065"/>
                                  </a:cubicBezTo>
                                  <a:cubicBezTo>
                                    <a:pt x="69732" y="15065"/>
                                    <a:pt x="69682" y="15058"/>
                                    <a:pt x="69647" y="15037"/>
                                  </a:cubicBezTo>
                                  <a:cubicBezTo>
                                    <a:pt x="69539" y="14994"/>
                                    <a:pt x="69756" y="14820"/>
                                    <a:pt x="69843" y="14711"/>
                                  </a:cubicBezTo>
                                  <a:cubicBezTo>
                                    <a:pt x="69874" y="14708"/>
                                    <a:pt x="69904" y="14706"/>
                                    <a:pt x="69932" y="14706"/>
                                  </a:cubicBezTo>
                                  <a:close/>
                                  <a:moveTo>
                                    <a:pt x="60643" y="14825"/>
                                  </a:moveTo>
                                  <a:cubicBezTo>
                                    <a:pt x="60679" y="14825"/>
                                    <a:pt x="60710" y="14834"/>
                                    <a:pt x="60732" y="14863"/>
                                  </a:cubicBezTo>
                                  <a:cubicBezTo>
                                    <a:pt x="60776" y="14950"/>
                                    <a:pt x="60667" y="15015"/>
                                    <a:pt x="60580" y="15081"/>
                                  </a:cubicBezTo>
                                  <a:cubicBezTo>
                                    <a:pt x="60530" y="15097"/>
                                    <a:pt x="60480" y="15104"/>
                                    <a:pt x="60434" y="15104"/>
                                  </a:cubicBezTo>
                                  <a:cubicBezTo>
                                    <a:pt x="60359" y="15104"/>
                                    <a:pt x="60294" y="15086"/>
                                    <a:pt x="60254" y="15059"/>
                                  </a:cubicBezTo>
                                  <a:cubicBezTo>
                                    <a:pt x="60232" y="14994"/>
                                    <a:pt x="60341" y="14907"/>
                                    <a:pt x="60406" y="14863"/>
                                  </a:cubicBezTo>
                                  <a:cubicBezTo>
                                    <a:pt x="60478" y="14863"/>
                                    <a:pt x="60570" y="14825"/>
                                    <a:pt x="60643" y="14825"/>
                                  </a:cubicBezTo>
                                  <a:close/>
                                  <a:moveTo>
                                    <a:pt x="61073" y="14969"/>
                                  </a:moveTo>
                                  <a:cubicBezTo>
                                    <a:pt x="61155" y="14969"/>
                                    <a:pt x="61141" y="15085"/>
                                    <a:pt x="61211" y="15102"/>
                                  </a:cubicBezTo>
                                  <a:cubicBezTo>
                                    <a:pt x="61211" y="15189"/>
                                    <a:pt x="61298" y="15276"/>
                                    <a:pt x="61124" y="15320"/>
                                  </a:cubicBezTo>
                                  <a:cubicBezTo>
                                    <a:pt x="61054" y="15334"/>
                                    <a:pt x="60941" y="15383"/>
                                    <a:pt x="60862" y="15383"/>
                                  </a:cubicBezTo>
                                  <a:cubicBezTo>
                                    <a:pt x="60817" y="15383"/>
                                    <a:pt x="60784" y="15367"/>
                                    <a:pt x="60776" y="15320"/>
                                  </a:cubicBezTo>
                                  <a:cubicBezTo>
                                    <a:pt x="60754" y="15211"/>
                                    <a:pt x="60884" y="15081"/>
                                    <a:pt x="60993" y="14994"/>
                                  </a:cubicBezTo>
                                  <a:cubicBezTo>
                                    <a:pt x="61027" y="14976"/>
                                    <a:pt x="61053" y="14969"/>
                                    <a:pt x="61073" y="14969"/>
                                  </a:cubicBezTo>
                                  <a:close/>
                                  <a:moveTo>
                                    <a:pt x="62935" y="15044"/>
                                  </a:moveTo>
                                  <a:cubicBezTo>
                                    <a:pt x="62966" y="15044"/>
                                    <a:pt x="63000" y="15065"/>
                                    <a:pt x="63037" y="15102"/>
                                  </a:cubicBezTo>
                                  <a:cubicBezTo>
                                    <a:pt x="63059" y="15124"/>
                                    <a:pt x="63059" y="15189"/>
                                    <a:pt x="63081" y="15189"/>
                                  </a:cubicBezTo>
                                  <a:cubicBezTo>
                                    <a:pt x="63115" y="15187"/>
                                    <a:pt x="63144" y="15185"/>
                                    <a:pt x="63169" y="15185"/>
                                  </a:cubicBezTo>
                                  <a:cubicBezTo>
                                    <a:pt x="63347" y="15185"/>
                                    <a:pt x="63290" y="15257"/>
                                    <a:pt x="63233" y="15429"/>
                                  </a:cubicBezTo>
                                  <a:cubicBezTo>
                                    <a:pt x="63171" y="15564"/>
                                    <a:pt x="63145" y="15615"/>
                                    <a:pt x="63102" y="15615"/>
                                  </a:cubicBezTo>
                                  <a:cubicBezTo>
                                    <a:pt x="63069" y="15615"/>
                                    <a:pt x="63026" y="15585"/>
                                    <a:pt x="62950" y="15537"/>
                                  </a:cubicBezTo>
                                  <a:cubicBezTo>
                                    <a:pt x="62873" y="15498"/>
                                    <a:pt x="62778" y="15425"/>
                                    <a:pt x="62635" y="15425"/>
                                  </a:cubicBezTo>
                                  <a:cubicBezTo>
                                    <a:pt x="62617" y="15425"/>
                                    <a:pt x="62599" y="15426"/>
                                    <a:pt x="62580" y="15429"/>
                                  </a:cubicBezTo>
                                  <a:cubicBezTo>
                                    <a:pt x="62537" y="15429"/>
                                    <a:pt x="62483" y="15445"/>
                                    <a:pt x="62442" y="15445"/>
                                  </a:cubicBezTo>
                                  <a:cubicBezTo>
                                    <a:pt x="62401" y="15445"/>
                                    <a:pt x="62374" y="15429"/>
                                    <a:pt x="62385" y="15363"/>
                                  </a:cubicBezTo>
                                  <a:cubicBezTo>
                                    <a:pt x="62406" y="15320"/>
                                    <a:pt x="62493" y="15298"/>
                                    <a:pt x="62580" y="15255"/>
                                  </a:cubicBezTo>
                                  <a:cubicBezTo>
                                    <a:pt x="62689" y="15233"/>
                                    <a:pt x="62776" y="15211"/>
                                    <a:pt x="62820" y="15168"/>
                                  </a:cubicBezTo>
                                  <a:cubicBezTo>
                                    <a:pt x="62857" y="15081"/>
                                    <a:pt x="62894" y="15044"/>
                                    <a:pt x="62935" y="15044"/>
                                  </a:cubicBezTo>
                                  <a:close/>
                                  <a:moveTo>
                                    <a:pt x="67377" y="14660"/>
                                  </a:moveTo>
                                  <a:cubicBezTo>
                                    <a:pt x="67442" y="14660"/>
                                    <a:pt x="67419" y="14776"/>
                                    <a:pt x="67495" y="14776"/>
                                  </a:cubicBezTo>
                                  <a:cubicBezTo>
                                    <a:pt x="67647" y="14798"/>
                                    <a:pt x="67669" y="14907"/>
                                    <a:pt x="67669" y="15059"/>
                                  </a:cubicBezTo>
                                  <a:cubicBezTo>
                                    <a:pt x="67729" y="15029"/>
                                    <a:pt x="67780" y="14913"/>
                                    <a:pt x="67841" y="14913"/>
                                  </a:cubicBezTo>
                                  <a:cubicBezTo>
                                    <a:pt x="67868" y="14913"/>
                                    <a:pt x="67897" y="14935"/>
                                    <a:pt x="67930" y="14994"/>
                                  </a:cubicBezTo>
                                  <a:cubicBezTo>
                                    <a:pt x="67995" y="15168"/>
                                    <a:pt x="67995" y="15342"/>
                                    <a:pt x="68147" y="15494"/>
                                  </a:cubicBezTo>
                                  <a:cubicBezTo>
                                    <a:pt x="68204" y="15588"/>
                                    <a:pt x="68096" y="15650"/>
                                    <a:pt x="67981" y="15650"/>
                                  </a:cubicBezTo>
                                  <a:cubicBezTo>
                                    <a:pt x="67964" y="15650"/>
                                    <a:pt x="67946" y="15649"/>
                                    <a:pt x="67930" y="15646"/>
                                  </a:cubicBezTo>
                                  <a:cubicBezTo>
                                    <a:pt x="67863" y="15638"/>
                                    <a:pt x="67806" y="15626"/>
                                    <a:pt x="67757" y="15626"/>
                                  </a:cubicBezTo>
                                  <a:cubicBezTo>
                                    <a:pt x="67679" y="15626"/>
                                    <a:pt x="67622" y="15656"/>
                                    <a:pt x="67582" y="15776"/>
                                  </a:cubicBezTo>
                                  <a:cubicBezTo>
                                    <a:pt x="67538" y="15798"/>
                                    <a:pt x="67429" y="15863"/>
                                    <a:pt x="67364" y="15863"/>
                                  </a:cubicBezTo>
                                  <a:cubicBezTo>
                                    <a:pt x="67299" y="15842"/>
                                    <a:pt x="67299" y="15776"/>
                                    <a:pt x="67321" y="15755"/>
                                  </a:cubicBezTo>
                                  <a:cubicBezTo>
                                    <a:pt x="67625" y="15537"/>
                                    <a:pt x="67538" y="15298"/>
                                    <a:pt x="67647" y="15081"/>
                                  </a:cubicBezTo>
                                  <a:lnTo>
                                    <a:pt x="67647" y="15081"/>
                                  </a:lnTo>
                                  <a:cubicBezTo>
                                    <a:pt x="67601" y="15097"/>
                                    <a:pt x="67563" y="15104"/>
                                    <a:pt x="67530" y="15104"/>
                                  </a:cubicBezTo>
                                  <a:cubicBezTo>
                                    <a:pt x="67389" y="15104"/>
                                    <a:pt x="67348" y="14977"/>
                                    <a:pt x="67277" y="14907"/>
                                  </a:cubicBezTo>
                                  <a:cubicBezTo>
                                    <a:pt x="67212" y="14863"/>
                                    <a:pt x="67212" y="14733"/>
                                    <a:pt x="67342" y="14667"/>
                                  </a:cubicBezTo>
                                  <a:cubicBezTo>
                                    <a:pt x="67356" y="14662"/>
                                    <a:pt x="67367" y="14660"/>
                                    <a:pt x="67377" y="14660"/>
                                  </a:cubicBezTo>
                                  <a:close/>
                                  <a:moveTo>
                                    <a:pt x="67775" y="15903"/>
                                  </a:moveTo>
                                  <a:cubicBezTo>
                                    <a:pt x="67790" y="15903"/>
                                    <a:pt x="67806" y="15904"/>
                                    <a:pt x="67821" y="15907"/>
                                  </a:cubicBezTo>
                                  <a:cubicBezTo>
                                    <a:pt x="67864" y="15907"/>
                                    <a:pt x="67973" y="15907"/>
                                    <a:pt x="67951" y="15994"/>
                                  </a:cubicBezTo>
                                  <a:cubicBezTo>
                                    <a:pt x="67939" y="16054"/>
                                    <a:pt x="67907" y="16068"/>
                                    <a:pt x="67866" y="16068"/>
                                  </a:cubicBezTo>
                                  <a:cubicBezTo>
                                    <a:pt x="67833" y="16068"/>
                                    <a:pt x="67794" y="16059"/>
                                    <a:pt x="67756" y="16059"/>
                                  </a:cubicBezTo>
                                  <a:lnTo>
                                    <a:pt x="67669" y="16059"/>
                                  </a:lnTo>
                                  <a:cubicBezTo>
                                    <a:pt x="67821" y="16342"/>
                                    <a:pt x="67168" y="16255"/>
                                    <a:pt x="67190" y="16516"/>
                                  </a:cubicBezTo>
                                  <a:cubicBezTo>
                                    <a:pt x="67190" y="16548"/>
                                    <a:pt x="67158" y="16565"/>
                                    <a:pt x="67122" y="16565"/>
                                  </a:cubicBezTo>
                                  <a:cubicBezTo>
                                    <a:pt x="67087" y="16565"/>
                                    <a:pt x="67049" y="16548"/>
                                    <a:pt x="67038" y="16516"/>
                                  </a:cubicBezTo>
                                  <a:cubicBezTo>
                                    <a:pt x="66973" y="16407"/>
                                    <a:pt x="67321" y="16037"/>
                                    <a:pt x="67473" y="15972"/>
                                  </a:cubicBezTo>
                                  <a:cubicBezTo>
                                    <a:pt x="67585" y="15953"/>
                                    <a:pt x="67681" y="15903"/>
                                    <a:pt x="67775" y="15903"/>
                                  </a:cubicBezTo>
                                  <a:close/>
                                  <a:moveTo>
                                    <a:pt x="60819" y="16581"/>
                                  </a:moveTo>
                                  <a:lnTo>
                                    <a:pt x="60819" y="16581"/>
                                  </a:lnTo>
                                  <a:cubicBezTo>
                                    <a:pt x="60821" y="16581"/>
                                    <a:pt x="60822" y="16582"/>
                                    <a:pt x="60823" y="16582"/>
                                  </a:cubicBezTo>
                                  <a:lnTo>
                                    <a:pt x="60823" y="16582"/>
                                  </a:lnTo>
                                  <a:cubicBezTo>
                                    <a:pt x="60823" y="16581"/>
                                    <a:pt x="60822" y="16581"/>
                                    <a:pt x="60819" y="16581"/>
                                  </a:cubicBezTo>
                                  <a:close/>
                                  <a:moveTo>
                                    <a:pt x="60950" y="16081"/>
                                  </a:moveTo>
                                  <a:cubicBezTo>
                                    <a:pt x="61102" y="16081"/>
                                    <a:pt x="60993" y="16211"/>
                                    <a:pt x="61015" y="16277"/>
                                  </a:cubicBezTo>
                                  <a:cubicBezTo>
                                    <a:pt x="61058" y="16298"/>
                                    <a:pt x="61015" y="16385"/>
                                    <a:pt x="61015" y="16429"/>
                                  </a:cubicBezTo>
                                  <a:cubicBezTo>
                                    <a:pt x="61015" y="16502"/>
                                    <a:pt x="61046" y="16591"/>
                                    <a:pt x="60912" y="16591"/>
                                  </a:cubicBezTo>
                                  <a:cubicBezTo>
                                    <a:pt x="60888" y="16591"/>
                                    <a:pt x="60859" y="16588"/>
                                    <a:pt x="60823" y="16582"/>
                                  </a:cubicBezTo>
                                  <a:lnTo>
                                    <a:pt x="60823" y="16582"/>
                                  </a:lnTo>
                                  <a:cubicBezTo>
                                    <a:pt x="60827" y="16586"/>
                                    <a:pt x="60773" y="16605"/>
                                    <a:pt x="60754" y="16624"/>
                                  </a:cubicBezTo>
                                  <a:cubicBezTo>
                                    <a:pt x="60686" y="16692"/>
                                    <a:pt x="60593" y="16726"/>
                                    <a:pt x="60521" y="16726"/>
                                  </a:cubicBezTo>
                                  <a:cubicBezTo>
                                    <a:pt x="60479" y="16726"/>
                                    <a:pt x="60444" y="16714"/>
                                    <a:pt x="60428" y="16690"/>
                                  </a:cubicBezTo>
                                  <a:cubicBezTo>
                                    <a:pt x="60363" y="16624"/>
                                    <a:pt x="60471" y="16494"/>
                                    <a:pt x="60602" y="16472"/>
                                  </a:cubicBezTo>
                                  <a:cubicBezTo>
                                    <a:pt x="60754" y="16407"/>
                                    <a:pt x="60710" y="16364"/>
                                    <a:pt x="60754" y="16277"/>
                                  </a:cubicBezTo>
                                  <a:cubicBezTo>
                                    <a:pt x="60776" y="16190"/>
                                    <a:pt x="60797" y="16081"/>
                                    <a:pt x="60950" y="16081"/>
                                  </a:cubicBezTo>
                                  <a:close/>
                                  <a:moveTo>
                                    <a:pt x="59303" y="16229"/>
                                  </a:moveTo>
                                  <a:cubicBezTo>
                                    <a:pt x="59396" y="16229"/>
                                    <a:pt x="59434" y="16280"/>
                                    <a:pt x="59471" y="16298"/>
                                  </a:cubicBezTo>
                                  <a:cubicBezTo>
                                    <a:pt x="59558" y="16320"/>
                                    <a:pt x="59558" y="16407"/>
                                    <a:pt x="59471" y="16451"/>
                                  </a:cubicBezTo>
                                  <a:cubicBezTo>
                                    <a:pt x="59428" y="16516"/>
                                    <a:pt x="59275" y="16538"/>
                                    <a:pt x="59232" y="16603"/>
                                  </a:cubicBezTo>
                                  <a:cubicBezTo>
                                    <a:pt x="59144" y="16655"/>
                                    <a:pt x="59113" y="16779"/>
                                    <a:pt x="59013" y="16779"/>
                                  </a:cubicBezTo>
                                  <a:cubicBezTo>
                                    <a:pt x="58989" y="16779"/>
                                    <a:pt x="58961" y="16772"/>
                                    <a:pt x="58927" y="16755"/>
                                  </a:cubicBezTo>
                                  <a:cubicBezTo>
                                    <a:pt x="58884" y="16733"/>
                                    <a:pt x="58949" y="16603"/>
                                    <a:pt x="58949" y="16516"/>
                                  </a:cubicBezTo>
                                  <a:cubicBezTo>
                                    <a:pt x="58949" y="16434"/>
                                    <a:pt x="58982" y="16415"/>
                                    <a:pt x="59020" y="16415"/>
                                  </a:cubicBezTo>
                                  <a:cubicBezTo>
                                    <a:pt x="59055" y="16415"/>
                                    <a:pt x="59094" y="16432"/>
                                    <a:pt x="59113" y="16432"/>
                                  </a:cubicBezTo>
                                  <a:cubicBezTo>
                                    <a:pt x="59118" y="16432"/>
                                    <a:pt x="59121" y="16431"/>
                                    <a:pt x="59123" y="16429"/>
                                  </a:cubicBezTo>
                                  <a:cubicBezTo>
                                    <a:pt x="59167" y="16385"/>
                                    <a:pt x="59232" y="16298"/>
                                    <a:pt x="59254" y="16233"/>
                                  </a:cubicBezTo>
                                  <a:cubicBezTo>
                                    <a:pt x="59272" y="16230"/>
                                    <a:pt x="59288" y="16229"/>
                                    <a:pt x="59303" y="16229"/>
                                  </a:cubicBezTo>
                                  <a:close/>
                                  <a:moveTo>
                                    <a:pt x="63867" y="16674"/>
                                  </a:moveTo>
                                  <a:cubicBezTo>
                                    <a:pt x="63947" y="16674"/>
                                    <a:pt x="63992" y="16725"/>
                                    <a:pt x="64037" y="16755"/>
                                  </a:cubicBezTo>
                                  <a:cubicBezTo>
                                    <a:pt x="64124" y="16842"/>
                                    <a:pt x="63972" y="16951"/>
                                    <a:pt x="63863" y="16972"/>
                                  </a:cubicBezTo>
                                  <a:cubicBezTo>
                                    <a:pt x="63820" y="16994"/>
                                    <a:pt x="63760" y="17010"/>
                                    <a:pt x="63706" y="17010"/>
                                  </a:cubicBezTo>
                                  <a:cubicBezTo>
                                    <a:pt x="63651" y="17010"/>
                                    <a:pt x="63602" y="16994"/>
                                    <a:pt x="63581" y="16951"/>
                                  </a:cubicBezTo>
                                  <a:cubicBezTo>
                                    <a:pt x="63559" y="16842"/>
                                    <a:pt x="63602" y="16755"/>
                                    <a:pt x="63733" y="16711"/>
                                  </a:cubicBezTo>
                                  <a:cubicBezTo>
                                    <a:pt x="63787" y="16684"/>
                                    <a:pt x="63830" y="16674"/>
                                    <a:pt x="63867" y="16674"/>
                                  </a:cubicBezTo>
                                  <a:close/>
                                  <a:moveTo>
                                    <a:pt x="63063" y="16735"/>
                                  </a:moveTo>
                                  <a:cubicBezTo>
                                    <a:pt x="63182" y="16735"/>
                                    <a:pt x="63247" y="16813"/>
                                    <a:pt x="63298" y="16864"/>
                                  </a:cubicBezTo>
                                  <a:cubicBezTo>
                                    <a:pt x="63339" y="16884"/>
                                    <a:pt x="63284" y="17018"/>
                                    <a:pt x="63259" y="17018"/>
                                  </a:cubicBezTo>
                                  <a:cubicBezTo>
                                    <a:pt x="63258" y="17018"/>
                                    <a:pt x="63256" y="17017"/>
                                    <a:pt x="63255" y="17016"/>
                                  </a:cubicBezTo>
                                  <a:cubicBezTo>
                                    <a:pt x="63238" y="17008"/>
                                    <a:pt x="63221" y="17004"/>
                                    <a:pt x="63202" y="17004"/>
                                  </a:cubicBezTo>
                                  <a:cubicBezTo>
                                    <a:pt x="63109" y="17004"/>
                                    <a:pt x="62993" y="17089"/>
                                    <a:pt x="62906" y="17089"/>
                                  </a:cubicBezTo>
                                  <a:cubicBezTo>
                                    <a:pt x="62871" y="17089"/>
                                    <a:pt x="62841" y="17076"/>
                                    <a:pt x="62820" y="17038"/>
                                  </a:cubicBezTo>
                                  <a:cubicBezTo>
                                    <a:pt x="62776" y="16951"/>
                                    <a:pt x="62711" y="16842"/>
                                    <a:pt x="62950" y="16755"/>
                                  </a:cubicBezTo>
                                  <a:cubicBezTo>
                                    <a:pt x="62993" y="16741"/>
                                    <a:pt x="63030" y="16735"/>
                                    <a:pt x="63063" y="16735"/>
                                  </a:cubicBezTo>
                                  <a:close/>
                                  <a:moveTo>
                                    <a:pt x="43051" y="16663"/>
                                  </a:moveTo>
                                  <a:cubicBezTo>
                                    <a:pt x="43092" y="16663"/>
                                    <a:pt x="43119" y="16679"/>
                                    <a:pt x="43119" y="16711"/>
                                  </a:cubicBezTo>
                                  <a:cubicBezTo>
                                    <a:pt x="43119" y="16842"/>
                                    <a:pt x="43163" y="16972"/>
                                    <a:pt x="42967" y="17125"/>
                                  </a:cubicBezTo>
                                  <a:cubicBezTo>
                                    <a:pt x="42951" y="17133"/>
                                    <a:pt x="42929" y="17138"/>
                                    <a:pt x="42908" y="17138"/>
                                  </a:cubicBezTo>
                                  <a:cubicBezTo>
                                    <a:pt x="42872" y="17138"/>
                                    <a:pt x="42837" y="17122"/>
                                    <a:pt x="42837" y="17081"/>
                                  </a:cubicBezTo>
                                  <a:cubicBezTo>
                                    <a:pt x="42815" y="16972"/>
                                    <a:pt x="42706" y="16842"/>
                                    <a:pt x="42902" y="16711"/>
                                  </a:cubicBezTo>
                                  <a:cubicBezTo>
                                    <a:pt x="42956" y="16679"/>
                                    <a:pt x="43011" y="16663"/>
                                    <a:pt x="43051" y="16663"/>
                                  </a:cubicBezTo>
                                  <a:close/>
                                  <a:moveTo>
                                    <a:pt x="49898" y="16839"/>
                                  </a:moveTo>
                                  <a:cubicBezTo>
                                    <a:pt x="49926" y="16839"/>
                                    <a:pt x="49944" y="16851"/>
                                    <a:pt x="49969" y="16864"/>
                                  </a:cubicBezTo>
                                  <a:cubicBezTo>
                                    <a:pt x="50003" y="16910"/>
                                    <a:pt x="50050" y="16937"/>
                                    <a:pt x="50111" y="16937"/>
                                  </a:cubicBezTo>
                                  <a:cubicBezTo>
                                    <a:pt x="50166" y="16937"/>
                                    <a:pt x="50232" y="16916"/>
                                    <a:pt x="50312" y="16867"/>
                                  </a:cubicBezTo>
                                  <a:lnTo>
                                    <a:pt x="50312" y="16867"/>
                                  </a:lnTo>
                                  <a:cubicBezTo>
                                    <a:pt x="50384" y="16967"/>
                                    <a:pt x="50517" y="17069"/>
                                    <a:pt x="50317" y="17190"/>
                                  </a:cubicBezTo>
                                  <a:cubicBezTo>
                                    <a:pt x="50279" y="17221"/>
                                    <a:pt x="50238" y="17233"/>
                                    <a:pt x="50196" y="17233"/>
                                  </a:cubicBezTo>
                                  <a:cubicBezTo>
                                    <a:pt x="50092" y="17233"/>
                                    <a:pt x="49981" y="17162"/>
                                    <a:pt x="49903" y="17146"/>
                                  </a:cubicBezTo>
                                  <a:cubicBezTo>
                                    <a:pt x="49817" y="17103"/>
                                    <a:pt x="49708" y="17081"/>
                                    <a:pt x="49751" y="16994"/>
                                  </a:cubicBezTo>
                                  <a:cubicBezTo>
                                    <a:pt x="49751" y="16951"/>
                                    <a:pt x="49773" y="16929"/>
                                    <a:pt x="49817" y="16864"/>
                                  </a:cubicBezTo>
                                  <a:cubicBezTo>
                                    <a:pt x="49853" y="16845"/>
                                    <a:pt x="49878" y="16839"/>
                                    <a:pt x="49898" y="16839"/>
                                  </a:cubicBezTo>
                                  <a:close/>
                                  <a:moveTo>
                                    <a:pt x="42255" y="16787"/>
                                  </a:moveTo>
                                  <a:cubicBezTo>
                                    <a:pt x="42304" y="16787"/>
                                    <a:pt x="42348" y="16796"/>
                                    <a:pt x="42380" y="16820"/>
                                  </a:cubicBezTo>
                                  <a:cubicBezTo>
                                    <a:pt x="42402" y="16842"/>
                                    <a:pt x="42097" y="17299"/>
                                    <a:pt x="42076" y="17342"/>
                                  </a:cubicBezTo>
                                  <a:cubicBezTo>
                                    <a:pt x="41945" y="17342"/>
                                    <a:pt x="41880" y="17277"/>
                                    <a:pt x="41858" y="17190"/>
                                  </a:cubicBezTo>
                                  <a:cubicBezTo>
                                    <a:pt x="41815" y="17081"/>
                                    <a:pt x="41858" y="16951"/>
                                    <a:pt x="41989" y="16842"/>
                                  </a:cubicBezTo>
                                  <a:cubicBezTo>
                                    <a:pt x="42071" y="16814"/>
                                    <a:pt x="42171" y="16787"/>
                                    <a:pt x="42255" y="16787"/>
                                  </a:cubicBezTo>
                                  <a:close/>
                                  <a:moveTo>
                                    <a:pt x="64452" y="16915"/>
                                  </a:moveTo>
                                  <a:cubicBezTo>
                                    <a:pt x="64465" y="16915"/>
                                    <a:pt x="64479" y="16919"/>
                                    <a:pt x="64494" y="16929"/>
                                  </a:cubicBezTo>
                                  <a:cubicBezTo>
                                    <a:pt x="64711" y="16929"/>
                                    <a:pt x="64972" y="16929"/>
                                    <a:pt x="65038" y="17081"/>
                                  </a:cubicBezTo>
                                  <a:cubicBezTo>
                                    <a:pt x="65038" y="17169"/>
                                    <a:pt x="65138" y="17300"/>
                                    <a:pt x="64978" y="17300"/>
                                  </a:cubicBezTo>
                                  <a:cubicBezTo>
                                    <a:pt x="64941" y="17300"/>
                                    <a:pt x="64890" y="17293"/>
                                    <a:pt x="64820" y="17277"/>
                                  </a:cubicBezTo>
                                  <a:cubicBezTo>
                                    <a:pt x="64801" y="17273"/>
                                    <a:pt x="64784" y="17271"/>
                                    <a:pt x="64768" y="17271"/>
                                  </a:cubicBezTo>
                                  <a:cubicBezTo>
                                    <a:pt x="64695" y="17271"/>
                                    <a:pt x="64652" y="17310"/>
                                    <a:pt x="64581" y="17364"/>
                                  </a:cubicBezTo>
                                  <a:cubicBezTo>
                                    <a:pt x="64537" y="17396"/>
                                    <a:pt x="64488" y="17407"/>
                                    <a:pt x="64445" y="17407"/>
                                  </a:cubicBezTo>
                                  <a:cubicBezTo>
                                    <a:pt x="64402" y="17407"/>
                                    <a:pt x="64363" y="17396"/>
                                    <a:pt x="64342" y="17386"/>
                                  </a:cubicBezTo>
                                  <a:cubicBezTo>
                                    <a:pt x="64211" y="17277"/>
                                    <a:pt x="64407" y="17103"/>
                                    <a:pt x="64385" y="16994"/>
                                  </a:cubicBezTo>
                                  <a:cubicBezTo>
                                    <a:pt x="64385" y="16961"/>
                                    <a:pt x="64411" y="16915"/>
                                    <a:pt x="64452" y="16915"/>
                                  </a:cubicBezTo>
                                  <a:close/>
                                  <a:moveTo>
                                    <a:pt x="68625" y="16948"/>
                                  </a:moveTo>
                                  <a:cubicBezTo>
                                    <a:pt x="68647" y="16948"/>
                                    <a:pt x="68669" y="16951"/>
                                    <a:pt x="68691" y="16951"/>
                                  </a:cubicBezTo>
                                  <a:cubicBezTo>
                                    <a:pt x="68756" y="16951"/>
                                    <a:pt x="68821" y="16972"/>
                                    <a:pt x="68908" y="16972"/>
                                  </a:cubicBezTo>
                                  <a:cubicBezTo>
                                    <a:pt x="69017" y="16972"/>
                                    <a:pt x="69060" y="17016"/>
                                    <a:pt x="69038" y="17081"/>
                                  </a:cubicBezTo>
                                  <a:cubicBezTo>
                                    <a:pt x="69038" y="17190"/>
                                    <a:pt x="68930" y="17255"/>
                                    <a:pt x="68799" y="17277"/>
                                  </a:cubicBezTo>
                                  <a:cubicBezTo>
                                    <a:pt x="68734" y="17299"/>
                                    <a:pt x="68669" y="17342"/>
                                    <a:pt x="68604" y="17364"/>
                                  </a:cubicBezTo>
                                  <a:cubicBezTo>
                                    <a:pt x="68545" y="17379"/>
                                    <a:pt x="68475" y="17423"/>
                                    <a:pt x="68437" y="17423"/>
                                  </a:cubicBezTo>
                                  <a:cubicBezTo>
                                    <a:pt x="68419" y="17423"/>
                                    <a:pt x="68408" y="17413"/>
                                    <a:pt x="68408" y="17386"/>
                                  </a:cubicBezTo>
                                  <a:cubicBezTo>
                                    <a:pt x="68386" y="17299"/>
                                    <a:pt x="68517" y="17342"/>
                                    <a:pt x="68582" y="17299"/>
                                  </a:cubicBezTo>
                                  <a:cubicBezTo>
                                    <a:pt x="68778" y="17168"/>
                                    <a:pt x="68560" y="17190"/>
                                    <a:pt x="68517" y="17146"/>
                                  </a:cubicBezTo>
                                  <a:cubicBezTo>
                                    <a:pt x="68517" y="17081"/>
                                    <a:pt x="68495" y="17059"/>
                                    <a:pt x="68495" y="17016"/>
                                  </a:cubicBezTo>
                                  <a:cubicBezTo>
                                    <a:pt x="68538" y="16958"/>
                                    <a:pt x="68582" y="16948"/>
                                    <a:pt x="68625" y="16948"/>
                                  </a:cubicBezTo>
                                  <a:close/>
                                  <a:moveTo>
                                    <a:pt x="49251" y="16929"/>
                                  </a:moveTo>
                                  <a:cubicBezTo>
                                    <a:pt x="49316" y="16972"/>
                                    <a:pt x="49425" y="17016"/>
                                    <a:pt x="49447" y="17059"/>
                                  </a:cubicBezTo>
                                  <a:cubicBezTo>
                                    <a:pt x="49469" y="17168"/>
                                    <a:pt x="49425" y="17299"/>
                                    <a:pt x="49251" y="17407"/>
                                  </a:cubicBezTo>
                                  <a:cubicBezTo>
                                    <a:pt x="49215" y="17419"/>
                                    <a:pt x="49173" y="17438"/>
                                    <a:pt x="49142" y="17438"/>
                                  </a:cubicBezTo>
                                  <a:cubicBezTo>
                                    <a:pt x="49117" y="17438"/>
                                    <a:pt x="49099" y="17425"/>
                                    <a:pt x="49099" y="17386"/>
                                  </a:cubicBezTo>
                                  <a:cubicBezTo>
                                    <a:pt x="49099" y="17255"/>
                                    <a:pt x="48947" y="17125"/>
                                    <a:pt x="49251" y="16929"/>
                                  </a:cubicBezTo>
                                  <a:close/>
                                  <a:moveTo>
                                    <a:pt x="43444" y="17053"/>
                                  </a:moveTo>
                                  <a:cubicBezTo>
                                    <a:pt x="43513" y="17053"/>
                                    <a:pt x="43564" y="17087"/>
                                    <a:pt x="43576" y="17146"/>
                                  </a:cubicBezTo>
                                  <a:cubicBezTo>
                                    <a:pt x="43598" y="17233"/>
                                    <a:pt x="43685" y="17364"/>
                                    <a:pt x="43467" y="17473"/>
                                  </a:cubicBezTo>
                                  <a:cubicBezTo>
                                    <a:pt x="43409" y="17502"/>
                                    <a:pt x="43366" y="17513"/>
                                    <a:pt x="43333" y="17513"/>
                                  </a:cubicBezTo>
                                  <a:cubicBezTo>
                                    <a:pt x="43206" y="17513"/>
                                    <a:pt x="43236" y="17338"/>
                                    <a:pt x="43145" y="17338"/>
                                  </a:cubicBezTo>
                                  <a:cubicBezTo>
                                    <a:pt x="43138" y="17338"/>
                                    <a:pt x="43129" y="17339"/>
                                    <a:pt x="43119" y="17342"/>
                                  </a:cubicBezTo>
                                  <a:cubicBezTo>
                                    <a:pt x="43032" y="17233"/>
                                    <a:pt x="43163" y="17190"/>
                                    <a:pt x="43250" y="17125"/>
                                  </a:cubicBezTo>
                                  <a:cubicBezTo>
                                    <a:pt x="43318" y="17076"/>
                                    <a:pt x="43387" y="17053"/>
                                    <a:pt x="43444" y="17053"/>
                                  </a:cubicBezTo>
                                  <a:close/>
                                  <a:moveTo>
                                    <a:pt x="47402" y="16744"/>
                                  </a:moveTo>
                                  <a:cubicBezTo>
                                    <a:pt x="47435" y="16744"/>
                                    <a:pt x="47471" y="16748"/>
                                    <a:pt x="47512" y="16755"/>
                                  </a:cubicBezTo>
                                  <a:cubicBezTo>
                                    <a:pt x="47816" y="16842"/>
                                    <a:pt x="47925" y="17016"/>
                                    <a:pt x="48012" y="17190"/>
                                  </a:cubicBezTo>
                                  <a:cubicBezTo>
                                    <a:pt x="48033" y="17342"/>
                                    <a:pt x="48077" y="17407"/>
                                    <a:pt x="48077" y="17473"/>
                                  </a:cubicBezTo>
                                  <a:cubicBezTo>
                                    <a:pt x="48077" y="17559"/>
                                    <a:pt x="48077" y="17668"/>
                                    <a:pt x="47968" y="17733"/>
                                  </a:cubicBezTo>
                                  <a:cubicBezTo>
                                    <a:pt x="47860" y="17690"/>
                                    <a:pt x="47642" y="17712"/>
                                    <a:pt x="47707" y="17559"/>
                                  </a:cubicBezTo>
                                  <a:cubicBezTo>
                                    <a:pt x="47729" y="17494"/>
                                    <a:pt x="47751" y="17407"/>
                                    <a:pt x="47707" y="17386"/>
                                  </a:cubicBezTo>
                                  <a:cubicBezTo>
                                    <a:pt x="47698" y="17384"/>
                                    <a:pt x="47689" y="17383"/>
                                    <a:pt x="47680" y="17383"/>
                                  </a:cubicBezTo>
                                  <a:cubicBezTo>
                                    <a:pt x="47598" y="17383"/>
                                    <a:pt x="47593" y="17474"/>
                                    <a:pt x="47533" y="17494"/>
                                  </a:cubicBezTo>
                                  <a:cubicBezTo>
                                    <a:pt x="47512" y="17516"/>
                                    <a:pt x="47490" y="17559"/>
                                    <a:pt x="47468" y="17559"/>
                                  </a:cubicBezTo>
                                  <a:cubicBezTo>
                                    <a:pt x="47421" y="17512"/>
                                    <a:pt x="47370" y="17494"/>
                                    <a:pt x="47319" y="17494"/>
                                  </a:cubicBezTo>
                                  <a:cubicBezTo>
                                    <a:pt x="47157" y="17494"/>
                                    <a:pt x="46980" y="17668"/>
                                    <a:pt x="46816" y="17668"/>
                                  </a:cubicBezTo>
                                  <a:cubicBezTo>
                                    <a:pt x="46751" y="17668"/>
                                    <a:pt x="46620" y="17625"/>
                                    <a:pt x="46664" y="17603"/>
                                  </a:cubicBezTo>
                                  <a:cubicBezTo>
                                    <a:pt x="47055" y="17494"/>
                                    <a:pt x="46272" y="17364"/>
                                    <a:pt x="46838" y="17255"/>
                                  </a:cubicBezTo>
                                  <a:cubicBezTo>
                                    <a:pt x="46881" y="17081"/>
                                    <a:pt x="47098" y="16972"/>
                                    <a:pt x="47207" y="16842"/>
                                  </a:cubicBezTo>
                                  <a:cubicBezTo>
                                    <a:pt x="47267" y="16767"/>
                                    <a:pt x="47327" y="16744"/>
                                    <a:pt x="47402" y="16744"/>
                                  </a:cubicBezTo>
                                  <a:close/>
                                  <a:moveTo>
                                    <a:pt x="65298" y="17386"/>
                                  </a:moveTo>
                                  <a:cubicBezTo>
                                    <a:pt x="65342" y="17473"/>
                                    <a:pt x="65581" y="17386"/>
                                    <a:pt x="65581" y="17516"/>
                                  </a:cubicBezTo>
                                  <a:cubicBezTo>
                                    <a:pt x="65581" y="17581"/>
                                    <a:pt x="65646" y="17712"/>
                                    <a:pt x="65472" y="17777"/>
                                  </a:cubicBezTo>
                                  <a:cubicBezTo>
                                    <a:pt x="65411" y="17786"/>
                                    <a:pt x="65338" y="17798"/>
                                    <a:pt x="65275" y="17798"/>
                                  </a:cubicBezTo>
                                  <a:cubicBezTo>
                                    <a:pt x="65183" y="17798"/>
                                    <a:pt x="65112" y="17772"/>
                                    <a:pt x="65125" y="17668"/>
                                  </a:cubicBezTo>
                                  <a:cubicBezTo>
                                    <a:pt x="65125" y="17581"/>
                                    <a:pt x="65146" y="17473"/>
                                    <a:pt x="65298" y="17386"/>
                                  </a:cubicBezTo>
                                  <a:close/>
                                  <a:moveTo>
                                    <a:pt x="51712" y="17944"/>
                                  </a:moveTo>
                                  <a:cubicBezTo>
                                    <a:pt x="51757" y="17944"/>
                                    <a:pt x="51802" y="17958"/>
                                    <a:pt x="51839" y="17994"/>
                                  </a:cubicBezTo>
                                  <a:cubicBezTo>
                                    <a:pt x="51708" y="18103"/>
                                    <a:pt x="51665" y="18234"/>
                                    <a:pt x="51513" y="18277"/>
                                  </a:cubicBezTo>
                                  <a:cubicBezTo>
                                    <a:pt x="51452" y="18301"/>
                                    <a:pt x="51364" y="18332"/>
                                    <a:pt x="51298" y="18332"/>
                                  </a:cubicBezTo>
                                  <a:cubicBezTo>
                                    <a:pt x="51246" y="18332"/>
                                    <a:pt x="51208" y="18313"/>
                                    <a:pt x="51208" y="18255"/>
                                  </a:cubicBezTo>
                                  <a:cubicBezTo>
                                    <a:pt x="51208" y="18125"/>
                                    <a:pt x="51360" y="18038"/>
                                    <a:pt x="51534" y="17994"/>
                                  </a:cubicBezTo>
                                  <a:cubicBezTo>
                                    <a:pt x="51585" y="17969"/>
                                    <a:pt x="51649" y="17944"/>
                                    <a:pt x="51712" y="17944"/>
                                  </a:cubicBezTo>
                                  <a:close/>
                                  <a:moveTo>
                                    <a:pt x="59775" y="17994"/>
                                  </a:moveTo>
                                  <a:cubicBezTo>
                                    <a:pt x="59797" y="17994"/>
                                    <a:pt x="59884" y="17994"/>
                                    <a:pt x="59884" y="18016"/>
                                  </a:cubicBezTo>
                                  <a:cubicBezTo>
                                    <a:pt x="59884" y="18147"/>
                                    <a:pt x="59906" y="18277"/>
                                    <a:pt x="59775" y="18429"/>
                                  </a:cubicBezTo>
                                  <a:cubicBezTo>
                                    <a:pt x="59743" y="18451"/>
                                    <a:pt x="59716" y="18462"/>
                                    <a:pt x="59688" y="18462"/>
                                  </a:cubicBezTo>
                                  <a:cubicBezTo>
                                    <a:pt x="59661" y="18462"/>
                                    <a:pt x="59634" y="18451"/>
                                    <a:pt x="59601" y="18429"/>
                                  </a:cubicBezTo>
                                  <a:cubicBezTo>
                                    <a:pt x="59536" y="18364"/>
                                    <a:pt x="59601" y="18060"/>
                                    <a:pt x="59775" y="17994"/>
                                  </a:cubicBezTo>
                                  <a:close/>
                                  <a:moveTo>
                                    <a:pt x="49766" y="17317"/>
                                  </a:moveTo>
                                  <a:cubicBezTo>
                                    <a:pt x="49793" y="17317"/>
                                    <a:pt x="49818" y="17330"/>
                                    <a:pt x="49838" y="17364"/>
                                  </a:cubicBezTo>
                                  <a:cubicBezTo>
                                    <a:pt x="49903" y="17429"/>
                                    <a:pt x="49838" y="17473"/>
                                    <a:pt x="49730" y="17516"/>
                                  </a:cubicBezTo>
                                  <a:cubicBezTo>
                                    <a:pt x="49577" y="17603"/>
                                    <a:pt x="49577" y="17690"/>
                                    <a:pt x="49686" y="17712"/>
                                  </a:cubicBezTo>
                                  <a:cubicBezTo>
                                    <a:pt x="49773" y="17733"/>
                                    <a:pt x="49838" y="17777"/>
                                    <a:pt x="49882" y="17864"/>
                                  </a:cubicBezTo>
                                  <a:cubicBezTo>
                                    <a:pt x="49860" y="17994"/>
                                    <a:pt x="49860" y="18103"/>
                                    <a:pt x="49773" y="18234"/>
                                  </a:cubicBezTo>
                                  <a:cubicBezTo>
                                    <a:pt x="49730" y="18277"/>
                                    <a:pt x="49686" y="18321"/>
                                    <a:pt x="49664" y="18364"/>
                                  </a:cubicBezTo>
                                  <a:cubicBezTo>
                                    <a:pt x="49577" y="18494"/>
                                    <a:pt x="49447" y="18494"/>
                                    <a:pt x="49273" y="18516"/>
                                  </a:cubicBezTo>
                                  <a:cubicBezTo>
                                    <a:pt x="49228" y="18525"/>
                                    <a:pt x="49193" y="18528"/>
                                    <a:pt x="49167" y="18528"/>
                                  </a:cubicBezTo>
                                  <a:cubicBezTo>
                                    <a:pt x="48994" y="18528"/>
                                    <a:pt x="49210" y="18361"/>
                                    <a:pt x="49229" y="18342"/>
                                  </a:cubicBezTo>
                                  <a:cubicBezTo>
                                    <a:pt x="49456" y="18067"/>
                                    <a:pt x="49514" y="17997"/>
                                    <a:pt x="49358" y="17997"/>
                                  </a:cubicBezTo>
                                  <a:cubicBezTo>
                                    <a:pt x="49305" y="17997"/>
                                    <a:pt x="49226" y="18005"/>
                                    <a:pt x="49121" y="18016"/>
                                  </a:cubicBezTo>
                                  <a:cubicBezTo>
                                    <a:pt x="49095" y="18016"/>
                                    <a:pt x="49069" y="18020"/>
                                    <a:pt x="49047" y="18020"/>
                                  </a:cubicBezTo>
                                  <a:cubicBezTo>
                                    <a:pt x="49014" y="18020"/>
                                    <a:pt x="48990" y="18012"/>
                                    <a:pt x="48990" y="17973"/>
                                  </a:cubicBezTo>
                                  <a:cubicBezTo>
                                    <a:pt x="48990" y="17929"/>
                                    <a:pt x="49055" y="17907"/>
                                    <a:pt x="49142" y="17864"/>
                                  </a:cubicBezTo>
                                  <a:cubicBezTo>
                                    <a:pt x="49251" y="17842"/>
                                    <a:pt x="49425" y="17799"/>
                                    <a:pt x="49360" y="17712"/>
                                  </a:cubicBezTo>
                                  <a:cubicBezTo>
                                    <a:pt x="49273" y="17559"/>
                                    <a:pt x="49469" y="17494"/>
                                    <a:pt x="49577" y="17407"/>
                                  </a:cubicBezTo>
                                  <a:cubicBezTo>
                                    <a:pt x="49637" y="17377"/>
                                    <a:pt x="49707" y="17317"/>
                                    <a:pt x="49766" y="17317"/>
                                  </a:cubicBezTo>
                                  <a:close/>
                                  <a:moveTo>
                                    <a:pt x="64223" y="17816"/>
                                  </a:moveTo>
                                  <a:cubicBezTo>
                                    <a:pt x="64234" y="17816"/>
                                    <a:pt x="64245" y="17817"/>
                                    <a:pt x="64255" y="17820"/>
                                  </a:cubicBezTo>
                                  <a:cubicBezTo>
                                    <a:pt x="64363" y="17886"/>
                                    <a:pt x="64559" y="17907"/>
                                    <a:pt x="64516" y="18103"/>
                                  </a:cubicBezTo>
                                  <a:cubicBezTo>
                                    <a:pt x="64494" y="18234"/>
                                    <a:pt x="64450" y="18277"/>
                                    <a:pt x="64255" y="18277"/>
                                  </a:cubicBezTo>
                                  <a:cubicBezTo>
                                    <a:pt x="63972" y="18277"/>
                                    <a:pt x="64016" y="18277"/>
                                    <a:pt x="64059" y="18473"/>
                                  </a:cubicBezTo>
                                  <a:cubicBezTo>
                                    <a:pt x="64081" y="18603"/>
                                    <a:pt x="63842" y="18647"/>
                                    <a:pt x="63755" y="18755"/>
                                  </a:cubicBezTo>
                                  <a:cubicBezTo>
                                    <a:pt x="63745" y="18770"/>
                                    <a:pt x="63734" y="18776"/>
                                    <a:pt x="63723" y="18776"/>
                                  </a:cubicBezTo>
                                  <a:cubicBezTo>
                                    <a:pt x="63684" y="18776"/>
                                    <a:pt x="63641" y="18707"/>
                                    <a:pt x="63624" y="18690"/>
                                  </a:cubicBezTo>
                                  <a:cubicBezTo>
                                    <a:pt x="63602" y="18668"/>
                                    <a:pt x="63602" y="18647"/>
                                    <a:pt x="63602" y="18603"/>
                                  </a:cubicBezTo>
                                  <a:cubicBezTo>
                                    <a:pt x="63559" y="18560"/>
                                    <a:pt x="63624" y="18473"/>
                                    <a:pt x="63515" y="18473"/>
                                  </a:cubicBezTo>
                                  <a:cubicBezTo>
                                    <a:pt x="63450" y="18473"/>
                                    <a:pt x="63450" y="18581"/>
                                    <a:pt x="63407" y="18581"/>
                                  </a:cubicBezTo>
                                  <a:cubicBezTo>
                                    <a:pt x="63360" y="18587"/>
                                    <a:pt x="63315" y="18590"/>
                                    <a:pt x="63272" y="18590"/>
                                  </a:cubicBezTo>
                                  <a:cubicBezTo>
                                    <a:pt x="63153" y="18590"/>
                                    <a:pt x="63046" y="18570"/>
                                    <a:pt x="62950" y="18538"/>
                                  </a:cubicBezTo>
                                  <a:cubicBezTo>
                                    <a:pt x="63059" y="18451"/>
                                    <a:pt x="62841" y="18277"/>
                                    <a:pt x="63146" y="18255"/>
                                  </a:cubicBezTo>
                                  <a:cubicBezTo>
                                    <a:pt x="63189" y="18255"/>
                                    <a:pt x="63189" y="18212"/>
                                    <a:pt x="63255" y="18168"/>
                                  </a:cubicBezTo>
                                  <a:cubicBezTo>
                                    <a:pt x="63351" y="18072"/>
                                    <a:pt x="63436" y="17939"/>
                                    <a:pt x="63589" y="17939"/>
                                  </a:cubicBezTo>
                                  <a:cubicBezTo>
                                    <a:pt x="63642" y="17939"/>
                                    <a:pt x="63703" y="17955"/>
                                    <a:pt x="63776" y="17994"/>
                                  </a:cubicBezTo>
                                  <a:cubicBezTo>
                                    <a:pt x="63786" y="17998"/>
                                    <a:pt x="63797" y="17999"/>
                                    <a:pt x="63808" y="17999"/>
                                  </a:cubicBezTo>
                                  <a:cubicBezTo>
                                    <a:pt x="63929" y="17999"/>
                                    <a:pt x="64102" y="17816"/>
                                    <a:pt x="64223" y="17816"/>
                                  </a:cubicBezTo>
                                  <a:close/>
                                  <a:moveTo>
                                    <a:pt x="50334" y="18522"/>
                                  </a:moveTo>
                                  <a:cubicBezTo>
                                    <a:pt x="50409" y="18522"/>
                                    <a:pt x="50454" y="18567"/>
                                    <a:pt x="50469" y="18581"/>
                                  </a:cubicBezTo>
                                  <a:cubicBezTo>
                                    <a:pt x="50556" y="18712"/>
                                    <a:pt x="50317" y="18799"/>
                                    <a:pt x="50208" y="18886"/>
                                  </a:cubicBezTo>
                                  <a:cubicBezTo>
                                    <a:pt x="50161" y="18933"/>
                                    <a:pt x="50119" y="18949"/>
                                    <a:pt x="50085" y="18949"/>
                                  </a:cubicBezTo>
                                  <a:cubicBezTo>
                                    <a:pt x="50026" y="18949"/>
                                    <a:pt x="49990" y="18900"/>
                                    <a:pt x="49990" y="18886"/>
                                  </a:cubicBezTo>
                                  <a:cubicBezTo>
                                    <a:pt x="49925" y="18755"/>
                                    <a:pt x="50230" y="18668"/>
                                    <a:pt x="50208" y="18560"/>
                                  </a:cubicBezTo>
                                  <a:cubicBezTo>
                                    <a:pt x="50257" y="18532"/>
                                    <a:pt x="50299" y="18522"/>
                                    <a:pt x="50334" y="18522"/>
                                  </a:cubicBezTo>
                                  <a:close/>
                                  <a:moveTo>
                                    <a:pt x="56945" y="18638"/>
                                  </a:moveTo>
                                  <a:cubicBezTo>
                                    <a:pt x="57044" y="18638"/>
                                    <a:pt x="56988" y="18781"/>
                                    <a:pt x="57057" y="18799"/>
                                  </a:cubicBezTo>
                                  <a:cubicBezTo>
                                    <a:pt x="57036" y="18886"/>
                                    <a:pt x="57166" y="18908"/>
                                    <a:pt x="57057" y="19016"/>
                                  </a:cubicBezTo>
                                  <a:cubicBezTo>
                                    <a:pt x="57012" y="18971"/>
                                    <a:pt x="56937" y="18967"/>
                                    <a:pt x="56859" y="18967"/>
                                  </a:cubicBezTo>
                                  <a:cubicBezTo>
                                    <a:pt x="56844" y="18967"/>
                                    <a:pt x="56828" y="18967"/>
                                    <a:pt x="56813" y="18967"/>
                                  </a:cubicBezTo>
                                  <a:cubicBezTo>
                                    <a:pt x="56720" y="18967"/>
                                    <a:pt x="56633" y="18962"/>
                                    <a:pt x="56601" y="18886"/>
                                  </a:cubicBezTo>
                                  <a:cubicBezTo>
                                    <a:pt x="56514" y="18712"/>
                                    <a:pt x="56775" y="18690"/>
                                    <a:pt x="56840" y="18668"/>
                                  </a:cubicBezTo>
                                  <a:cubicBezTo>
                                    <a:pt x="56887" y="18647"/>
                                    <a:pt x="56921" y="18638"/>
                                    <a:pt x="56945" y="18638"/>
                                  </a:cubicBezTo>
                                  <a:close/>
                                  <a:moveTo>
                                    <a:pt x="47628" y="19172"/>
                                  </a:moveTo>
                                  <a:cubicBezTo>
                                    <a:pt x="47676" y="19172"/>
                                    <a:pt x="47707" y="19197"/>
                                    <a:pt x="47707" y="19212"/>
                                  </a:cubicBezTo>
                                  <a:cubicBezTo>
                                    <a:pt x="47729" y="19256"/>
                                    <a:pt x="47707" y="19321"/>
                                    <a:pt x="47664" y="19364"/>
                                  </a:cubicBezTo>
                                  <a:cubicBezTo>
                                    <a:pt x="47658" y="19362"/>
                                    <a:pt x="47651" y="19361"/>
                                    <a:pt x="47645" y="19361"/>
                                  </a:cubicBezTo>
                                  <a:cubicBezTo>
                                    <a:pt x="47554" y="19361"/>
                                    <a:pt x="47453" y="19560"/>
                                    <a:pt x="47366" y="19560"/>
                                  </a:cubicBezTo>
                                  <a:cubicBezTo>
                                    <a:pt x="47333" y="19560"/>
                                    <a:pt x="47301" y="19531"/>
                                    <a:pt x="47272" y="19451"/>
                                  </a:cubicBezTo>
                                  <a:cubicBezTo>
                                    <a:pt x="47272" y="19430"/>
                                    <a:pt x="47229" y="19430"/>
                                    <a:pt x="47207" y="19430"/>
                                  </a:cubicBezTo>
                                  <a:cubicBezTo>
                                    <a:pt x="47143" y="19430"/>
                                    <a:pt x="47067" y="19512"/>
                                    <a:pt x="47023" y="19512"/>
                                  </a:cubicBezTo>
                                  <a:cubicBezTo>
                                    <a:pt x="47007" y="19512"/>
                                    <a:pt x="46995" y="19502"/>
                                    <a:pt x="46990" y="19473"/>
                                  </a:cubicBezTo>
                                  <a:cubicBezTo>
                                    <a:pt x="46968" y="19408"/>
                                    <a:pt x="47120" y="19321"/>
                                    <a:pt x="47229" y="19234"/>
                                  </a:cubicBezTo>
                                  <a:cubicBezTo>
                                    <a:pt x="47359" y="19212"/>
                                    <a:pt x="47468" y="19212"/>
                                    <a:pt x="47555" y="19190"/>
                                  </a:cubicBezTo>
                                  <a:cubicBezTo>
                                    <a:pt x="47582" y="19177"/>
                                    <a:pt x="47607" y="19172"/>
                                    <a:pt x="47628" y="19172"/>
                                  </a:cubicBezTo>
                                  <a:close/>
                                  <a:moveTo>
                                    <a:pt x="56856" y="19159"/>
                                  </a:moveTo>
                                  <a:cubicBezTo>
                                    <a:pt x="56892" y="19159"/>
                                    <a:pt x="56925" y="19172"/>
                                    <a:pt x="56949" y="19212"/>
                                  </a:cubicBezTo>
                                  <a:cubicBezTo>
                                    <a:pt x="56992" y="19343"/>
                                    <a:pt x="56883" y="19451"/>
                                    <a:pt x="56709" y="19538"/>
                                  </a:cubicBezTo>
                                  <a:cubicBezTo>
                                    <a:pt x="56646" y="19570"/>
                                    <a:pt x="56604" y="19582"/>
                                    <a:pt x="56577" y="19582"/>
                                  </a:cubicBezTo>
                                  <a:cubicBezTo>
                                    <a:pt x="56491" y="19582"/>
                                    <a:pt x="56541" y="19462"/>
                                    <a:pt x="56492" y="19430"/>
                                  </a:cubicBezTo>
                                  <a:cubicBezTo>
                                    <a:pt x="56383" y="19321"/>
                                    <a:pt x="56536" y="19256"/>
                                    <a:pt x="56666" y="19212"/>
                                  </a:cubicBezTo>
                                  <a:cubicBezTo>
                                    <a:pt x="56721" y="19198"/>
                                    <a:pt x="56793" y="19159"/>
                                    <a:pt x="56856" y="19159"/>
                                  </a:cubicBezTo>
                                  <a:close/>
                                  <a:moveTo>
                                    <a:pt x="56528" y="13161"/>
                                  </a:moveTo>
                                  <a:cubicBezTo>
                                    <a:pt x="56569" y="13161"/>
                                    <a:pt x="56603" y="13180"/>
                                    <a:pt x="56622" y="13232"/>
                                  </a:cubicBezTo>
                                  <a:cubicBezTo>
                                    <a:pt x="56666" y="13363"/>
                                    <a:pt x="56883" y="13472"/>
                                    <a:pt x="56601" y="13689"/>
                                  </a:cubicBezTo>
                                  <a:cubicBezTo>
                                    <a:pt x="56557" y="13711"/>
                                    <a:pt x="56557" y="13776"/>
                                    <a:pt x="56557" y="13819"/>
                                  </a:cubicBezTo>
                                  <a:cubicBezTo>
                                    <a:pt x="56570" y="13865"/>
                                    <a:pt x="56608" y="13877"/>
                                    <a:pt x="56655" y="13877"/>
                                  </a:cubicBezTo>
                                  <a:cubicBezTo>
                                    <a:pt x="56715" y="13877"/>
                                    <a:pt x="56792" y="13856"/>
                                    <a:pt x="56851" y="13856"/>
                                  </a:cubicBezTo>
                                  <a:cubicBezTo>
                                    <a:pt x="56902" y="13856"/>
                                    <a:pt x="56942" y="13872"/>
                                    <a:pt x="56949" y="13928"/>
                                  </a:cubicBezTo>
                                  <a:cubicBezTo>
                                    <a:pt x="56949" y="14028"/>
                                    <a:pt x="56991" y="14077"/>
                                    <a:pt x="57068" y="14077"/>
                                  </a:cubicBezTo>
                                  <a:cubicBezTo>
                                    <a:pt x="57126" y="14077"/>
                                    <a:pt x="57203" y="14049"/>
                                    <a:pt x="57297" y="13993"/>
                                  </a:cubicBezTo>
                                  <a:cubicBezTo>
                                    <a:pt x="57336" y="13980"/>
                                    <a:pt x="57392" y="13959"/>
                                    <a:pt x="57434" y="13959"/>
                                  </a:cubicBezTo>
                                  <a:cubicBezTo>
                                    <a:pt x="57462" y="13959"/>
                                    <a:pt x="57484" y="13968"/>
                                    <a:pt x="57492" y="13993"/>
                                  </a:cubicBezTo>
                                  <a:cubicBezTo>
                                    <a:pt x="57514" y="14037"/>
                                    <a:pt x="57514" y="14124"/>
                                    <a:pt x="57427" y="14146"/>
                                  </a:cubicBezTo>
                                  <a:cubicBezTo>
                                    <a:pt x="57101" y="14363"/>
                                    <a:pt x="57275" y="14450"/>
                                    <a:pt x="57492" y="14472"/>
                                  </a:cubicBezTo>
                                  <a:cubicBezTo>
                                    <a:pt x="57536" y="14515"/>
                                    <a:pt x="57644" y="14515"/>
                                    <a:pt x="57623" y="14581"/>
                                  </a:cubicBezTo>
                                  <a:cubicBezTo>
                                    <a:pt x="57584" y="14757"/>
                                    <a:pt x="57615" y="14845"/>
                                    <a:pt x="57828" y="14845"/>
                                  </a:cubicBezTo>
                                  <a:cubicBezTo>
                                    <a:pt x="57851" y="14845"/>
                                    <a:pt x="57877" y="14844"/>
                                    <a:pt x="57905" y="14841"/>
                                  </a:cubicBezTo>
                                  <a:cubicBezTo>
                                    <a:pt x="58014" y="14841"/>
                                    <a:pt x="57971" y="14885"/>
                                    <a:pt x="57949" y="14972"/>
                                  </a:cubicBezTo>
                                  <a:cubicBezTo>
                                    <a:pt x="57932" y="15038"/>
                                    <a:pt x="57878" y="15067"/>
                                    <a:pt x="57814" y="15067"/>
                                  </a:cubicBezTo>
                                  <a:cubicBezTo>
                                    <a:pt x="57794" y="15067"/>
                                    <a:pt x="57774" y="15064"/>
                                    <a:pt x="57753" y="15059"/>
                                  </a:cubicBezTo>
                                  <a:cubicBezTo>
                                    <a:pt x="57726" y="15049"/>
                                    <a:pt x="57698" y="15044"/>
                                    <a:pt x="57670" y="15044"/>
                                  </a:cubicBezTo>
                                  <a:cubicBezTo>
                                    <a:pt x="57518" y="15044"/>
                                    <a:pt x="57350" y="15171"/>
                                    <a:pt x="57166" y="15189"/>
                                  </a:cubicBezTo>
                                  <a:cubicBezTo>
                                    <a:pt x="57079" y="15189"/>
                                    <a:pt x="57036" y="15233"/>
                                    <a:pt x="57057" y="15298"/>
                                  </a:cubicBezTo>
                                  <a:cubicBezTo>
                                    <a:pt x="57057" y="15324"/>
                                    <a:pt x="57087" y="15334"/>
                                    <a:pt x="57121" y="15334"/>
                                  </a:cubicBezTo>
                                  <a:cubicBezTo>
                                    <a:pt x="57144" y="15334"/>
                                    <a:pt x="57170" y="15329"/>
                                    <a:pt x="57188" y="15320"/>
                                  </a:cubicBezTo>
                                  <a:cubicBezTo>
                                    <a:pt x="57253" y="15298"/>
                                    <a:pt x="57318" y="15276"/>
                                    <a:pt x="57384" y="15233"/>
                                  </a:cubicBezTo>
                                  <a:cubicBezTo>
                                    <a:pt x="57405" y="15222"/>
                                    <a:pt x="57438" y="15217"/>
                                    <a:pt x="57468" y="15217"/>
                                  </a:cubicBezTo>
                                  <a:cubicBezTo>
                                    <a:pt x="57498" y="15217"/>
                                    <a:pt x="57525" y="15222"/>
                                    <a:pt x="57536" y="15233"/>
                                  </a:cubicBezTo>
                                  <a:cubicBezTo>
                                    <a:pt x="57579" y="15298"/>
                                    <a:pt x="57471" y="15320"/>
                                    <a:pt x="57427" y="15342"/>
                                  </a:cubicBezTo>
                                  <a:cubicBezTo>
                                    <a:pt x="57195" y="15645"/>
                                    <a:pt x="57197" y="15773"/>
                                    <a:pt x="57482" y="15773"/>
                                  </a:cubicBezTo>
                                  <a:cubicBezTo>
                                    <a:pt x="57544" y="15773"/>
                                    <a:pt x="57620" y="15766"/>
                                    <a:pt x="57710" y="15755"/>
                                  </a:cubicBezTo>
                                  <a:cubicBezTo>
                                    <a:pt x="57739" y="15755"/>
                                    <a:pt x="57748" y="15745"/>
                                    <a:pt x="57764" y="15745"/>
                                  </a:cubicBezTo>
                                  <a:cubicBezTo>
                                    <a:pt x="57773" y="15745"/>
                                    <a:pt x="57782" y="15747"/>
                                    <a:pt x="57797" y="15755"/>
                                  </a:cubicBezTo>
                                  <a:cubicBezTo>
                                    <a:pt x="57862" y="15863"/>
                                    <a:pt x="58340" y="16211"/>
                                    <a:pt x="58514" y="16211"/>
                                  </a:cubicBezTo>
                                  <a:cubicBezTo>
                                    <a:pt x="58840" y="16211"/>
                                    <a:pt x="58666" y="16407"/>
                                    <a:pt x="58623" y="16516"/>
                                  </a:cubicBezTo>
                                  <a:cubicBezTo>
                                    <a:pt x="58600" y="16586"/>
                                    <a:pt x="58526" y="16606"/>
                                    <a:pt x="58459" y="16606"/>
                                  </a:cubicBezTo>
                                  <a:cubicBezTo>
                                    <a:pt x="58402" y="16606"/>
                                    <a:pt x="58350" y="16591"/>
                                    <a:pt x="58340" y="16581"/>
                                  </a:cubicBezTo>
                                  <a:cubicBezTo>
                                    <a:pt x="58294" y="16556"/>
                                    <a:pt x="58254" y="16546"/>
                                    <a:pt x="58219" y="16546"/>
                                  </a:cubicBezTo>
                                  <a:cubicBezTo>
                                    <a:pt x="58045" y="16546"/>
                                    <a:pt x="57986" y="16799"/>
                                    <a:pt x="57834" y="16799"/>
                                  </a:cubicBezTo>
                                  <a:cubicBezTo>
                                    <a:pt x="57829" y="16799"/>
                                    <a:pt x="57824" y="16799"/>
                                    <a:pt x="57818" y="16798"/>
                                  </a:cubicBezTo>
                                  <a:lnTo>
                                    <a:pt x="57818" y="16798"/>
                                  </a:lnTo>
                                  <a:cubicBezTo>
                                    <a:pt x="57837" y="16908"/>
                                    <a:pt x="57931" y="16956"/>
                                    <a:pt x="58064" y="16956"/>
                                  </a:cubicBezTo>
                                  <a:cubicBezTo>
                                    <a:pt x="58089" y="16956"/>
                                    <a:pt x="58116" y="16954"/>
                                    <a:pt x="58145" y="16951"/>
                                  </a:cubicBezTo>
                                  <a:cubicBezTo>
                                    <a:pt x="58232" y="16951"/>
                                    <a:pt x="58297" y="16907"/>
                                    <a:pt x="58406" y="16907"/>
                                  </a:cubicBezTo>
                                  <a:cubicBezTo>
                                    <a:pt x="58579" y="16907"/>
                                    <a:pt x="58666" y="16907"/>
                                    <a:pt x="58558" y="17059"/>
                                  </a:cubicBezTo>
                                  <a:cubicBezTo>
                                    <a:pt x="58489" y="17183"/>
                                    <a:pt x="58472" y="17229"/>
                                    <a:pt x="58530" y="17229"/>
                                  </a:cubicBezTo>
                                  <a:cubicBezTo>
                                    <a:pt x="58564" y="17229"/>
                                    <a:pt x="58622" y="17214"/>
                                    <a:pt x="58710" y="17190"/>
                                  </a:cubicBezTo>
                                  <a:cubicBezTo>
                                    <a:pt x="58725" y="17187"/>
                                    <a:pt x="58739" y="17185"/>
                                    <a:pt x="58752" y="17185"/>
                                  </a:cubicBezTo>
                                  <a:cubicBezTo>
                                    <a:pt x="58826" y="17185"/>
                                    <a:pt x="58850" y="17233"/>
                                    <a:pt x="58906" y="17233"/>
                                  </a:cubicBezTo>
                                  <a:cubicBezTo>
                                    <a:pt x="58988" y="17248"/>
                                    <a:pt x="59076" y="17261"/>
                                    <a:pt x="59165" y="17261"/>
                                  </a:cubicBezTo>
                                  <a:cubicBezTo>
                                    <a:pt x="59335" y="17261"/>
                                    <a:pt x="59510" y="17216"/>
                                    <a:pt x="59667" y="17059"/>
                                  </a:cubicBezTo>
                                  <a:cubicBezTo>
                                    <a:pt x="59710" y="17016"/>
                                    <a:pt x="59754" y="17016"/>
                                    <a:pt x="59797" y="17016"/>
                                  </a:cubicBezTo>
                                  <a:cubicBezTo>
                                    <a:pt x="59927" y="17035"/>
                                    <a:pt x="60017" y="17047"/>
                                    <a:pt x="60096" y="17047"/>
                                  </a:cubicBezTo>
                                  <a:cubicBezTo>
                                    <a:pt x="60282" y="17047"/>
                                    <a:pt x="60400" y="16982"/>
                                    <a:pt x="60797" y="16798"/>
                                  </a:cubicBezTo>
                                  <a:cubicBezTo>
                                    <a:pt x="60993" y="16711"/>
                                    <a:pt x="61167" y="16624"/>
                                    <a:pt x="61319" y="16516"/>
                                  </a:cubicBezTo>
                                  <a:cubicBezTo>
                                    <a:pt x="61537" y="16364"/>
                                    <a:pt x="61493" y="16320"/>
                                    <a:pt x="61341" y="16277"/>
                                  </a:cubicBezTo>
                                  <a:cubicBezTo>
                                    <a:pt x="61167" y="16190"/>
                                    <a:pt x="61211" y="16081"/>
                                    <a:pt x="61428" y="15994"/>
                                  </a:cubicBezTo>
                                  <a:cubicBezTo>
                                    <a:pt x="61515" y="15972"/>
                                    <a:pt x="61558" y="15950"/>
                                    <a:pt x="61624" y="15863"/>
                                  </a:cubicBezTo>
                                  <a:cubicBezTo>
                                    <a:pt x="61667" y="15776"/>
                                    <a:pt x="61624" y="15668"/>
                                    <a:pt x="61754" y="15646"/>
                                  </a:cubicBezTo>
                                  <a:cubicBezTo>
                                    <a:pt x="61764" y="15644"/>
                                    <a:pt x="61773" y="15644"/>
                                    <a:pt x="61781" y="15644"/>
                                  </a:cubicBezTo>
                                  <a:cubicBezTo>
                                    <a:pt x="61885" y="15644"/>
                                    <a:pt x="61888" y="15761"/>
                                    <a:pt x="61928" y="15842"/>
                                  </a:cubicBezTo>
                                  <a:cubicBezTo>
                                    <a:pt x="61947" y="15880"/>
                                    <a:pt x="61883" y="16002"/>
                                    <a:pt x="62013" y="16002"/>
                                  </a:cubicBezTo>
                                  <a:cubicBezTo>
                                    <a:pt x="62031" y="16002"/>
                                    <a:pt x="62054" y="15999"/>
                                    <a:pt x="62080" y="15994"/>
                                  </a:cubicBezTo>
                                  <a:cubicBezTo>
                                    <a:pt x="62211" y="15994"/>
                                    <a:pt x="62276" y="16103"/>
                                    <a:pt x="62189" y="16211"/>
                                  </a:cubicBezTo>
                                  <a:cubicBezTo>
                                    <a:pt x="62155" y="16266"/>
                                    <a:pt x="62129" y="16284"/>
                                    <a:pt x="62108" y="16284"/>
                                  </a:cubicBezTo>
                                  <a:cubicBezTo>
                                    <a:pt x="62064" y="16284"/>
                                    <a:pt x="62036" y="16210"/>
                                    <a:pt x="61985" y="16210"/>
                                  </a:cubicBezTo>
                                  <a:cubicBezTo>
                                    <a:pt x="61981" y="16210"/>
                                    <a:pt x="61976" y="16210"/>
                                    <a:pt x="61972" y="16211"/>
                                  </a:cubicBezTo>
                                  <a:cubicBezTo>
                                    <a:pt x="61819" y="16277"/>
                                    <a:pt x="61754" y="16407"/>
                                    <a:pt x="61754" y="16472"/>
                                  </a:cubicBezTo>
                                  <a:cubicBezTo>
                                    <a:pt x="61819" y="16690"/>
                                    <a:pt x="61732" y="16929"/>
                                    <a:pt x="61819" y="17125"/>
                                  </a:cubicBezTo>
                                  <a:cubicBezTo>
                                    <a:pt x="61819" y="17094"/>
                                    <a:pt x="61851" y="17054"/>
                                    <a:pt x="61907" y="17054"/>
                                  </a:cubicBezTo>
                                  <a:cubicBezTo>
                                    <a:pt x="61931" y="17054"/>
                                    <a:pt x="61960" y="17061"/>
                                    <a:pt x="61993" y="17081"/>
                                  </a:cubicBezTo>
                                  <a:cubicBezTo>
                                    <a:pt x="62088" y="17176"/>
                                    <a:pt x="62183" y="17237"/>
                                    <a:pt x="62349" y="17237"/>
                                  </a:cubicBezTo>
                                  <a:cubicBezTo>
                                    <a:pt x="62374" y="17237"/>
                                    <a:pt x="62400" y="17236"/>
                                    <a:pt x="62428" y="17233"/>
                                  </a:cubicBezTo>
                                  <a:cubicBezTo>
                                    <a:pt x="62537" y="17233"/>
                                    <a:pt x="62602" y="17255"/>
                                    <a:pt x="62515" y="17364"/>
                                  </a:cubicBezTo>
                                  <a:cubicBezTo>
                                    <a:pt x="62451" y="17428"/>
                                    <a:pt x="62375" y="17504"/>
                                    <a:pt x="62322" y="17504"/>
                                  </a:cubicBezTo>
                                  <a:cubicBezTo>
                                    <a:pt x="62303" y="17504"/>
                                    <a:pt x="62287" y="17495"/>
                                    <a:pt x="62276" y="17473"/>
                                  </a:cubicBezTo>
                                  <a:cubicBezTo>
                                    <a:pt x="62146" y="17342"/>
                                    <a:pt x="61841" y="17364"/>
                                    <a:pt x="61754" y="17190"/>
                                  </a:cubicBezTo>
                                  <a:cubicBezTo>
                                    <a:pt x="61667" y="17287"/>
                                    <a:pt x="61597" y="17319"/>
                                    <a:pt x="61535" y="17319"/>
                                  </a:cubicBezTo>
                                  <a:cubicBezTo>
                                    <a:pt x="61457" y="17319"/>
                                    <a:pt x="61392" y="17269"/>
                                    <a:pt x="61319" y="17233"/>
                                  </a:cubicBezTo>
                                  <a:cubicBezTo>
                                    <a:pt x="61302" y="17198"/>
                                    <a:pt x="61313" y="17162"/>
                                    <a:pt x="61270" y="17162"/>
                                  </a:cubicBezTo>
                                  <a:cubicBezTo>
                                    <a:pt x="61261" y="17162"/>
                                    <a:pt x="61248" y="17164"/>
                                    <a:pt x="61232" y="17168"/>
                                  </a:cubicBezTo>
                                  <a:lnTo>
                                    <a:pt x="61276" y="17255"/>
                                  </a:lnTo>
                                  <a:cubicBezTo>
                                    <a:pt x="61276" y="17277"/>
                                    <a:pt x="61298" y="17299"/>
                                    <a:pt x="61298" y="17364"/>
                                  </a:cubicBezTo>
                                  <a:cubicBezTo>
                                    <a:pt x="61298" y="17386"/>
                                    <a:pt x="61341" y="17451"/>
                                    <a:pt x="61232" y="17494"/>
                                  </a:cubicBezTo>
                                  <a:cubicBezTo>
                                    <a:pt x="61211" y="17505"/>
                                    <a:pt x="61172" y="17511"/>
                                    <a:pt x="61140" y="17511"/>
                                  </a:cubicBezTo>
                                  <a:cubicBezTo>
                                    <a:pt x="61107" y="17511"/>
                                    <a:pt x="61080" y="17505"/>
                                    <a:pt x="61080" y="17494"/>
                                  </a:cubicBezTo>
                                  <a:cubicBezTo>
                                    <a:pt x="61054" y="17434"/>
                                    <a:pt x="61015" y="17415"/>
                                    <a:pt x="60966" y="17415"/>
                                  </a:cubicBezTo>
                                  <a:cubicBezTo>
                                    <a:pt x="60891" y="17415"/>
                                    <a:pt x="60794" y="17459"/>
                                    <a:pt x="60689" y="17473"/>
                                  </a:cubicBezTo>
                                  <a:cubicBezTo>
                                    <a:pt x="60451" y="17512"/>
                                    <a:pt x="60159" y="17606"/>
                                    <a:pt x="59945" y="17606"/>
                                  </a:cubicBezTo>
                                  <a:cubicBezTo>
                                    <a:pt x="59924" y="17606"/>
                                    <a:pt x="59904" y="17605"/>
                                    <a:pt x="59884" y="17603"/>
                                  </a:cubicBezTo>
                                  <a:cubicBezTo>
                                    <a:pt x="59875" y="17602"/>
                                    <a:pt x="59865" y="17602"/>
                                    <a:pt x="59856" y="17602"/>
                                  </a:cubicBezTo>
                                  <a:cubicBezTo>
                                    <a:pt x="59665" y="17602"/>
                                    <a:pt x="59589" y="17787"/>
                                    <a:pt x="59430" y="17787"/>
                                  </a:cubicBezTo>
                                  <a:cubicBezTo>
                                    <a:pt x="59409" y="17787"/>
                                    <a:pt x="59387" y="17784"/>
                                    <a:pt x="59362" y="17777"/>
                                  </a:cubicBezTo>
                                  <a:cubicBezTo>
                                    <a:pt x="59232" y="17712"/>
                                    <a:pt x="59101" y="17625"/>
                                    <a:pt x="58927" y="17625"/>
                                  </a:cubicBezTo>
                                  <a:cubicBezTo>
                                    <a:pt x="58775" y="17625"/>
                                    <a:pt x="58623" y="17668"/>
                                    <a:pt x="58558" y="17799"/>
                                  </a:cubicBezTo>
                                  <a:cubicBezTo>
                                    <a:pt x="58474" y="17925"/>
                                    <a:pt x="58384" y="17965"/>
                                    <a:pt x="58302" y="17965"/>
                                  </a:cubicBezTo>
                                  <a:cubicBezTo>
                                    <a:pt x="58215" y="17965"/>
                                    <a:pt x="58135" y="17919"/>
                                    <a:pt x="58079" y="17886"/>
                                  </a:cubicBezTo>
                                  <a:cubicBezTo>
                                    <a:pt x="58014" y="17831"/>
                                    <a:pt x="57949" y="17815"/>
                                    <a:pt x="57878" y="17815"/>
                                  </a:cubicBezTo>
                                  <a:cubicBezTo>
                                    <a:pt x="57808" y="17815"/>
                                    <a:pt x="57731" y="17831"/>
                                    <a:pt x="57644" y="17842"/>
                                  </a:cubicBezTo>
                                  <a:cubicBezTo>
                                    <a:pt x="57445" y="17879"/>
                                    <a:pt x="57275" y="18036"/>
                                    <a:pt x="57085" y="18036"/>
                                  </a:cubicBezTo>
                                  <a:cubicBezTo>
                                    <a:pt x="57048" y="18036"/>
                                    <a:pt x="57010" y="18030"/>
                                    <a:pt x="56970" y="18016"/>
                                  </a:cubicBezTo>
                                  <a:cubicBezTo>
                                    <a:pt x="56964" y="18015"/>
                                    <a:pt x="56958" y="18014"/>
                                    <a:pt x="56952" y="18014"/>
                                  </a:cubicBezTo>
                                  <a:cubicBezTo>
                                    <a:pt x="56859" y="18014"/>
                                    <a:pt x="56837" y="18173"/>
                                    <a:pt x="56796" y="18255"/>
                                  </a:cubicBezTo>
                                  <a:cubicBezTo>
                                    <a:pt x="56796" y="18364"/>
                                    <a:pt x="56840" y="18429"/>
                                    <a:pt x="56622" y="18494"/>
                                  </a:cubicBezTo>
                                  <a:cubicBezTo>
                                    <a:pt x="56536" y="18529"/>
                                    <a:pt x="56473" y="18543"/>
                                    <a:pt x="56422" y="18543"/>
                                  </a:cubicBezTo>
                                  <a:cubicBezTo>
                                    <a:pt x="56346" y="18543"/>
                                    <a:pt x="56296" y="18512"/>
                                    <a:pt x="56231" y="18473"/>
                                  </a:cubicBezTo>
                                  <a:cubicBezTo>
                                    <a:pt x="56209" y="18451"/>
                                    <a:pt x="56188" y="18386"/>
                                    <a:pt x="56166" y="18364"/>
                                  </a:cubicBezTo>
                                  <a:cubicBezTo>
                                    <a:pt x="56104" y="18323"/>
                                    <a:pt x="56159" y="18166"/>
                                    <a:pt x="56093" y="18166"/>
                                  </a:cubicBezTo>
                                  <a:cubicBezTo>
                                    <a:pt x="56089" y="18166"/>
                                    <a:pt x="56084" y="18167"/>
                                    <a:pt x="56079" y="18168"/>
                                  </a:cubicBezTo>
                                  <a:cubicBezTo>
                                    <a:pt x="55970" y="18234"/>
                                    <a:pt x="55774" y="18255"/>
                                    <a:pt x="55731" y="18386"/>
                                  </a:cubicBezTo>
                                  <a:cubicBezTo>
                                    <a:pt x="55687" y="18429"/>
                                    <a:pt x="55666" y="18494"/>
                                    <a:pt x="55644" y="18494"/>
                                  </a:cubicBezTo>
                                  <a:cubicBezTo>
                                    <a:pt x="55231" y="18494"/>
                                    <a:pt x="55187" y="18908"/>
                                    <a:pt x="54861" y="19016"/>
                                  </a:cubicBezTo>
                                  <a:cubicBezTo>
                                    <a:pt x="54796" y="19038"/>
                                    <a:pt x="54709" y="19103"/>
                                    <a:pt x="54709" y="19125"/>
                                  </a:cubicBezTo>
                                  <a:cubicBezTo>
                                    <a:pt x="54752" y="19321"/>
                                    <a:pt x="54339" y="19473"/>
                                    <a:pt x="54426" y="19690"/>
                                  </a:cubicBezTo>
                                  <a:cubicBezTo>
                                    <a:pt x="54441" y="19748"/>
                                    <a:pt x="54368" y="19768"/>
                                    <a:pt x="54312" y="19768"/>
                                  </a:cubicBezTo>
                                  <a:cubicBezTo>
                                    <a:pt x="54284" y="19768"/>
                                    <a:pt x="54260" y="19763"/>
                                    <a:pt x="54252" y="19756"/>
                                  </a:cubicBezTo>
                                  <a:cubicBezTo>
                                    <a:pt x="54122" y="19690"/>
                                    <a:pt x="54144" y="19582"/>
                                    <a:pt x="54122" y="19473"/>
                                  </a:cubicBezTo>
                                  <a:cubicBezTo>
                                    <a:pt x="54110" y="19413"/>
                                    <a:pt x="54078" y="19366"/>
                                    <a:pt x="54022" y="19366"/>
                                  </a:cubicBezTo>
                                  <a:cubicBezTo>
                                    <a:pt x="53977" y="19366"/>
                                    <a:pt x="53917" y="19396"/>
                                    <a:pt x="53839" y="19473"/>
                                  </a:cubicBezTo>
                                  <a:cubicBezTo>
                                    <a:pt x="53730" y="19625"/>
                                    <a:pt x="53578" y="19625"/>
                                    <a:pt x="53404" y="19669"/>
                                  </a:cubicBezTo>
                                  <a:cubicBezTo>
                                    <a:pt x="53369" y="19681"/>
                                    <a:pt x="53320" y="19699"/>
                                    <a:pt x="53287" y="19699"/>
                                  </a:cubicBezTo>
                                  <a:cubicBezTo>
                                    <a:pt x="53259" y="19699"/>
                                    <a:pt x="53242" y="19686"/>
                                    <a:pt x="53252" y="19647"/>
                                  </a:cubicBezTo>
                                  <a:cubicBezTo>
                                    <a:pt x="53252" y="19430"/>
                                    <a:pt x="53078" y="19299"/>
                                    <a:pt x="52969" y="19147"/>
                                  </a:cubicBezTo>
                                  <a:cubicBezTo>
                                    <a:pt x="52823" y="18979"/>
                                    <a:pt x="52737" y="18711"/>
                                    <a:pt x="52342" y="18711"/>
                                  </a:cubicBezTo>
                                  <a:cubicBezTo>
                                    <a:pt x="52327" y="18711"/>
                                    <a:pt x="52311" y="18711"/>
                                    <a:pt x="52295" y="18712"/>
                                  </a:cubicBezTo>
                                  <a:cubicBezTo>
                                    <a:pt x="52187" y="18712"/>
                                    <a:pt x="52165" y="18668"/>
                                    <a:pt x="52078" y="18647"/>
                                  </a:cubicBezTo>
                                  <a:cubicBezTo>
                                    <a:pt x="51926" y="18603"/>
                                    <a:pt x="51926" y="18451"/>
                                    <a:pt x="51969" y="18386"/>
                                  </a:cubicBezTo>
                                  <a:cubicBezTo>
                                    <a:pt x="52007" y="18348"/>
                                    <a:pt x="52044" y="18334"/>
                                    <a:pt x="52079" y="18334"/>
                                  </a:cubicBezTo>
                                  <a:cubicBezTo>
                                    <a:pt x="52147" y="18334"/>
                                    <a:pt x="52209" y="18386"/>
                                    <a:pt x="52252" y="18429"/>
                                  </a:cubicBezTo>
                                  <a:cubicBezTo>
                                    <a:pt x="52292" y="18453"/>
                                    <a:pt x="52329" y="18463"/>
                                    <a:pt x="52362" y="18463"/>
                                  </a:cubicBezTo>
                                  <a:cubicBezTo>
                                    <a:pt x="52510" y="18463"/>
                                    <a:pt x="52602" y="18269"/>
                                    <a:pt x="52709" y="18234"/>
                                  </a:cubicBezTo>
                                  <a:cubicBezTo>
                                    <a:pt x="52904" y="18147"/>
                                    <a:pt x="52709" y="18103"/>
                                    <a:pt x="52643" y="18060"/>
                                  </a:cubicBezTo>
                                  <a:cubicBezTo>
                                    <a:pt x="52404" y="17994"/>
                                    <a:pt x="52317" y="17777"/>
                                    <a:pt x="51991" y="17777"/>
                                  </a:cubicBezTo>
                                  <a:cubicBezTo>
                                    <a:pt x="51926" y="17777"/>
                                    <a:pt x="51839" y="17712"/>
                                    <a:pt x="51882" y="17625"/>
                                  </a:cubicBezTo>
                                  <a:cubicBezTo>
                                    <a:pt x="51947" y="17559"/>
                                    <a:pt x="52034" y="17581"/>
                                    <a:pt x="52078" y="17559"/>
                                  </a:cubicBezTo>
                                  <a:cubicBezTo>
                                    <a:pt x="52469" y="17473"/>
                                    <a:pt x="52839" y="17190"/>
                                    <a:pt x="52904" y="17016"/>
                                  </a:cubicBezTo>
                                  <a:cubicBezTo>
                                    <a:pt x="52926" y="16951"/>
                                    <a:pt x="52926" y="16929"/>
                                    <a:pt x="52904" y="16864"/>
                                  </a:cubicBezTo>
                                  <a:cubicBezTo>
                                    <a:pt x="52896" y="16855"/>
                                    <a:pt x="52882" y="16853"/>
                                    <a:pt x="52864" y="16853"/>
                                  </a:cubicBezTo>
                                  <a:cubicBezTo>
                                    <a:pt x="52828" y="16853"/>
                                    <a:pt x="52778" y="16865"/>
                                    <a:pt x="52748" y="16865"/>
                                  </a:cubicBezTo>
                                  <a:cubicBezTo>
                                    <a:pt x="52718" y="16865"/>
                                    <a:pt x="52707" y="16852"/>
                                    <a:pt x="52752" y="16798"/>
                                  </a:cubicBezTo>
                                  <a:cubicBezTo>
                                    <a:pt x="52795" y="16756"/>
                                    <a:pt x="52894" y="16703"/>
                                    <a:pt x="52975" y="16703"/>
                                  </a:cubicBezTo>
                                  <a:cubicBezTo>
                                    <a:pt x="53018" y="16703"/>
                                    <a:pt x="53056" y="16718"/>
                                    <a:pt x="53078" y="16755"/>
                                  </a:cubicBezTo>
                                  <a:cubicBezTo>
                                    <a:pt x="53143" y="16820"/>
                                    <a:pt x="53143" y="16907"/>
                                    <a:pt x="53187" y="16951"/>
                                  </a:cubicBezTo>
                                  <a:cubicBezTo>
                                    <a:pt x="53237" y="16991"/>
                                    <a:pt x="53288" y="17022"/>
                                    <a:pt x="53342" y="17022"/>
                                  </a:cubicBezTo>
                                  <a:cubicBezTo>
                                    <a:pt x="53406" y="17022"/>
                                    <a:pt x="53475" y="16980"/>
                                    <a:pt x="53557" y="16864"/>
                                  </a:cubicBezTo>
                                  <a:cubicBezTo>
                                    <a:pt x="53578" y="16820"/>
                                    <a:pt x="53600" y="16733"/>
                                    <a:pt x="53687" y="16711"/>
                                  </a:cubicBezTo>
                                  <a:cubicBezTo>
                                    <a:pt x="53991" y="16538"/>
                                    <a:pt x="54122" y="16385"/>
                                    <a:pt x="53883" y="16211"/>
                                  </a:cubicBezTo>
                                  <a:cubicBezTo>
                                    <a:pt x="53839" y="16190"/>
                                    <a:pt x="53817" y="16168"/>
                                    <a:pt x="53883" y="16146"/>
                                  </a:cubicBezTo>
                                  <a:cubicBezTo>
                                    <a:pt x="53910" y="16105"/>
                                    <a:pt x="53955" y="16090"/>
                                    <a:pt x="53996" y="16090"/>
                                  </a:cubicBezTo>
                                  <a:cubicBezTo>
                                    <a:pt x="54019" y="16090"/>
                                    <a:pt x="54041" y="16095"/>
                                    <a:pt x="54057" y="16103"/>
                                  </a:cubicBezTo>
                                  <a:cubicBezTo>
                                    <a:pt x="54163" y="16129"/>
                                    <a:pt x="54221" y="16204"/>
                                    <a:pt x="54319" y="16204"/>
                                  </a:cubicBezTo>
                                  <a:cubicBezTo>
                                    <a:pt x="54381" y="16204"/>
                                    <a:pt x="54460" y="16174"/>
                                    <a:pt x="54579" y="16081"/>
                                  </a:cubicBezTo>
                                  <a:cubicBezTo>
                                    <a:pt x="54594" y="16065"/>
                                    <a:pt x="54608" y="16059"/>
                                    <a:pt x="54622" y="16059"/>
                                  </a:cubicBezTo>
                                  <a:cubicBezTo>
                                    <a:pt x="54683" y="16059"/>
                                    <a:pt x="54725" y="16194"/>
                                    <a:pt x="54796" y="16211"/>
                                  </a:cubicBezTo>
                                  <a:cubicBezTo>
                                    <a:pt x="54829" y="16233"/>
                                    <a:pt x="54856" y="16244"/>
                                    <a:pt x="54883" y="16244"/>
                                  </a:cubicBezTo>
                                  <a:cubicBezTo>
                                    <a:pt x="54910" y="16244"/>
                                    <a:pt x="54937" y="16233"/>
                                    <a:pt x="54970" y="16211"/>
                                  </a:cubicBezTo>
                                  <a:cubicBezTo>
                                    <a:pt x="55035" y="16190"/>
                                    <a:pt x="55035" y="16146"/>
                                    <a:pt x="55013" y="16081"/>
                                  </a:cubicBezTo>
                                  <a:cubicBezTo>
                                    <a:pt x="54970" y="15950"/>
                                    <a:pt x="54861" y="15842"/>
                                    <a:pt x="54905" y="15646"/>
                                  </a:cubicBezTo>
                                  <a:cubicBezTo>
                                    <a:pt x="54915" y="15607"/>
                                    <a:pt x="54893" y="15594"/>
                                    <a:pt x="54857" y="15594"/>
                                  </a:cubicBezTo>
                                  <a:cubicBezTo>
                                    <a:pt x="54813" y="15594"/>
                                    <a:pt x="54747" y="15612"/>
                                    <a:pt x="54687" y="15624"/>
                                  </a:cubicBezTo>
                                  <a:cubicBezTo>
                                    <a:pt x="54610" y="15640"/>
                                    <a:pt x="54544" y="15655"/>
                                    <a:pt x="54489" y="15655"/>
                                  </a:cubicBezTo>
                                  <a:cubicBezTo>
                                    <a:pt x="54466" y="15655"/>
                                    <a:pt x="54445" y="15652"/>
                                    <a:pt x="54426" y="15646"/>
                                  </a:cubicBezTo>
                                  <a:cubicBezTo>
                                    <a:pt x="54339" y="15624"/>
                                    <a:pt x="54252" y="15559"/>
                                    <a:pt x="54318" y="15450"/>
                                  </a:cubicBezTo>
                                  <a:cubicBezTo>
                                    <a:pt x="54361" y="15320"/>
                                    <a:pt x="54470" y="15385"/>
                                    <a:pt x="54579" y="15342"/>
                                  </a:cubicBezTo>
                                  <a:cubicBezTo>
                                    <a:pt x="54586" y="15340"/>
                                    <a:pt x="54593" y="15339"/>
                                    <a:pt x="54600" y="15339"/>
                                  </a:cubicBezTo>
                                  <a:cubicBezTo>
                                    <a:pt x="54646" y="15339"/>
                                    <a:pt x="54692" y="15373"/>
                                    <a:pt x="54730" y="15373"/>
                                  </a:cubicBezTo>
                                  <a:cubicBezTo>
                                    <a:pt x="54757" y="15373"/>
                                    <a:pt x="54779" y="15356"/>
                                    <a:pt x="54796" y="15298"/>
                                  </a:cubicBezTo>
                                  <a:cubicBezTo>
                                    <a:pt x="54815" y="15201"/>
                                    <a:pt x="54817" y="15121"/>
                                    <a:pt x="54693" y="15121"/>
                                  </a:cubicBezTo>
                                  <a:cubicBezTo>
                                    <a:pt x="54678" y="15121"/>
                                    <a:pt x="54662" y="15122"/>
                                    <a:pt x="54644" y="15124"/>
                                  </a:cubicBezTo>
                                  <a:cubicBezTo>
                                    <a:pt x="54574" y="15138"/>
                                    <a:pt x="54521" y="15144"/>
                                    <a:pt x="54482" y="15144"/>
                                  </a:cubicBezTo>
                                  <a:cubicBezTo>
                                    <a:pt x="54282" y="15144"/>
                                    <a:pt x="54462" y="14980"/>
                                    <a:pt x="54535" y="14907"/>
                                  </a:cubicBezTo>
                                  <a:cubicBezTo>
                                    <a:pt x="54687" y="14754"/>
                                    <a:pt x="54774" y="14646"/>
                                    <a:pt x="54600" y="14515"/>
                                  </a:cubicBezTo>
                                  <a:cubicBezTo>
                                    <a:pt x="54492" y="14428"/>
                                    <a:pt x="54644" y="14298"/>
                                    <a:pt x="54600" y="14189"/>
                                  </a:cubicBezTo>
                                  <a:cubicBezTo>
                                    <a:pt x="54579" y="14102"/>
                                    <a:pt x="54557" y="14015"/>
                                    <a:pt x="54687" y="13972"/>
                                  </a:cubicBezTo>
                                  <a:cubicBezTo>
                                    <a:pt x="54712" y="13957"/>
                                    <a:pt x="54732" y="13951"/>
                                    <a:pt x="54749" y="13951"/>
                                  </a:cubicBezTo>
                                  <a:cubicBezTo>
                                    <a:pt x="54808" y="13951"/>
                                    <a:pt x="54832" y="14020"/>
                                    <a:pt x="54883" y="14037"/>
                                  </a:cubicBezTo>
                                  <a:cubicBezTo>
                                    <a:pt x="54916" y="14070"/>
                                    <a:pt x="54962" y="14084"/>
                                    <a:pt x="55006" y="14084"/>
                                  </a:cubicBezTo>
                                  <a:cubicBezTo>
                                    <a:pt x="55077" y="14084"/>
                                    <a:pt x="55144" y="14047"/>
                                    <a:pt x="55144" y="13993"/>
                                  </a:cubicBezTo>
                                  <a:cubicBezTo>
                                    <a:pt x="55144" y="13819"/>
                                    <a:pt x="55318" y="13776"/>
                                    <a:pt x="55405" y="13667"/>
                                  </a:cubicBezTo>
                                  <a:cubicBezTo>
                                    <a:pt x="55448" y="13602"/>
                                    <a:pt x="55448" y="13559"/>
                                    <a:pt x="55557" y="13559"/>
                                  </a:cubicBezTo>
                                  <a:cubicBezTo>
                                    <a:pt x="55644" y="13559"/>
                                    <a:pt x="55687" y="13602"/>
                                    <a:pt x="55644" y="13667"/>
                                  </a:cubicBezTo>
                                  <a:cubicBezTo>
                                    <a:pt x="55565" y="13799"/>
                                    <a:pt x="55630" y="13819"/>
                                    <a:pt x="55718" y="13819"/>
                                  </a:cubicBezTo>
                                  <a:cubicBezTo>
                                    <a:pt x="55755" y="13819"/>
                                    <a:pt x="55796" y="13816"/>
                                    <a:pt x="55832" y="13816"/>
                                  </a:cubicBezTo>
                                  <a:cubicBezTo>
                                    <a:pt x="55851" y="13816"/>
                                    <a:pt x="55869" y="13817"/>
                                    <a:pt x="55883" y="13819"/>
                                  </a:cubicBezTo>
                                  <a:cubicBezTo>
                                    <a:pt x="55907" y="13824"/>
                                    <a:pt x="55927" y="13826"/>
                                    <a:pt x="55944" y="13826"/>
                                  </a:cubicBezTo>
                                  <a:cubicBezTo>
                                    <a:pt x="56078" y="13826"/>
                                    <a:pt x="55994" y="13687"/>
                                    <a:pt x="56014" y="13667"/>
                                  </a:cubicBezTo>
                                  <a:cubicBezTo>
                                    <a:pt x="56231" y="13559"/>
                                    <a:pt x="56318" y="13472"/>
                                    <a:pt x="56101" y="13428"/>
                                  </a:cubicBezTo>
                                  <a:cubicBezTo>
                                    <a:pt x="56014" y="13385"/>
                                    <a:pt x="56122" y="13276"/>
                                    <a:pt x="56209" y="13276"/>
                                  </a:cubicBezTo>
                                  <a:cubicBezTo>
                                    <a:pt x="56300" y="13261"/>
                                    <a:pt x="56434" y="13161"/>
                                    <a:pt x="56528" y="13161"/>
                                  </a:cubicBezTo>
                                  <a:close/>
                                  <a:moveTo>
                                    <a:pt x="50860" y="20014"/>
                                  </a:moveTo>
                                  <a:cubicBezTo>
                                    <a:pt x="50860" y="20015"/>
                                    <a:pt x="50860" y="20016"/>
                                    <a:pt x="50860" y="20017"/>
                                  </a:cubicBezTo>
                                  <a:cubicBezTo>
                                    <a:pt x="50860" y="20015"/>
                                    <a:pt x="50860" y="20014"/>
                                    <a:pt x="50860" y="20014"/>
                                  </a:cubicBezTo>
                                  <a:close/>
                                  <a:moveTo>
                                    <a:pt x="61066" y="19720"/>
                                  </a:moveTo>
                                  <a:cubicBezTo>
                                    <a:pt x="61145" y="19720"/>
                                    <a:pt x="61145" y="19853"/>
                                    <a:pt x="61145" y="19908"/>
                                  </a:cubicBezTo>
                                  <a:cubicBezTo>
                                    <a:pt x="61145" y="19973"/>
                                    <a:pt x="61124" y="19995"/>
                                    <a:pt x="61058" y="20017"/>
                                  </a:cubicBezTo>
                                  <a:cubicBezTo>
                                    <a:pt x="61030" y="20033"/>
                                    <a:pt x="60978" y="20040"/>
                                    <a:pt x="60916" y="20040"/>
                                  </a:cubicBezTo>
                                  <a:cubicBezTo>
                                    <a:pt x="60734" y="20040"/>
                                    <a:pt x="60466" y="19984"/>
                                    <a:pt x="60449" y="19951"/>
                                  </a:cubicBezTo>
                                  <a:cubicBezTo>
                                    <a:pt x="60428" y="19908"/>
                                    <a:pt x="60471" y="19886"/>
                                    <a:pt x="60515" y="19864"/>
                                  </a:cubicBezTo>
                                  <a:cubicBezTo>
                                    <a:pt x="60597" y="19759"/>
                                    <a:pt x="60686" y="19742"/>
                                    <a:pt x="60777" y="19742"/>
                                  </a:cubicBezTo>
                                  <a:cubicBezTo>
                                    <a:pt x="60820" y="19742"/>
                                    <a:pt x="60863" y="19745"/>
                                    <a:pt x="60907" y="19745"/>
                                  </a:cubicBezTo>
                                  <a:cubicBezTo>
                                    <a:pt x="60943" y="19745"/>
                                    <a:pt x="60979" y="19743"/>
                                    <a:pt x="61015" y="19734"/>
                                  </a:cubicBezTo>
                                  <a:cubicBezTo>
                                    <a:pt x="61035" y="19724"/>
                                    <a:pt x="61052" y="19720"/>
                                    <a:pt x="61066" y="19720"/>
                                  </a:cubicBezTo>
                                  <a:close/>
                                  <a:moveTo>
                                    <a:pt x="51325" y="19002"/>
                                  </a:moveTo>
                                  <a:cubicBezTo>
                                    <a:pt x="51369" y="19002"/>
                                    <a:pt x="51410" y="19010"/>
                                    <a:pt x="51447" y="19038"/>
                                  </a:cubicBezTo>
                                  <a:cubicBezTo>
                                    <a:pt x="51578" y="19147"/>
                                    <a:pt x="51687" y="19212"/>
                                    <a:pt x="51404" y="19343"/>
                                  </a:cubicBezTo>
                                  <a:cubicBezTo>
                                    <a:pt x="51143" y="19451"/>
                                    <a:pt x="51230" y="19495"/>
                                    <a:pt x="51360" y="19560"/>
                                  </a:cubicBezTo>
                                  <a:cubicBezTo>
                                    <a:pt x="51556" y="19669"/>
                                    <a:pt x="51534" y="19756"/>
                                    <a:pt x="51252" y="19821"/>
                                  </a:cubicBezTo>
                                  <a:cubicBezTo>
                                    <a:pt x="51186" y="19864"/>
                                    <a:pt x="51078" y="19886"/>
                                    <a:pt x="51012" y="19973"/>
                                  </a:cubicBezTo>
                                  <a:cubicBezTo>
                                    <a:pt x="50991" y="20017"/>
                                    <a:pt x="50991" y="20082"/>
                                    <a:pt x="50904" y="20082"/>
                                  </a:cubicBezTo>
                                  <a:cubicBezTo>
                                    <a:pt x="50807" y="20082"/>
                                    <a:pt x="50848" y="20013"/>
                                    <a:pt x="50858" y="20013"/>
                                  </a:cubicBezTo>
                                  <a:lnTo>
                                    <a:pt x="50858" y="20013"/>
                                  </a:lnTo>
                                  <a:cubicBezTo>
                                    <a:pt x="50859" y="20013"/>
                                    <a:pt x="50859" y="20013"/>
                                    <a:pt x="50860" y="20014"/>
                                  </a:cubicBezTo>
                                  <a:lnTo>
                                    <a:pt x="50860" y="20014"/>
                                  </a:lnTo>
                                  <a:cubicBezTo>
                                    <a:pt x="50819" y="19858"/>
                                    <a:pt x="50676" y="19772"/>
                                    <a:pt x="50494" y="19772"/>
                                  </a:cubicBezTo>
                                  <a:cubicBezTo>
                                    <a:pt x="50374" y="19772"/>
                                    <a:pt x="50236" y="19809"/>
                                    <a:pt x="50099" y="19886"/>
                                  </a:cubicBezTo>
                                  <a:cubicBezTo>
                                    <a:pt x="50014" y="19937"/>
                                    <a:pt x="49928" y="20043"/>
                                    <a:pt x="49853" y="20043"/>
                                  </a:cubicBezTo>
                                  <a:cubicBezTo>
                                    <a:pt x="49833" y="20043"/>
                                    <a:pt x="49813" y="20035"/>
                                    <a:pt x="49795" y="20017"/>
                                  </a:cubicBezTo>
                                  <a:cubicBezTo>
                                    <a:pt x="49708" y="19973"/>
                                    <a:pt x="49773" y="19843"/>
                                    <a:pt x="49969" y="19690"/>
                                  </a:cubicBezTo>
                                  <a:cubicBezTo>
                                    <a:pt x="50121" y="19582"/>
                                    <a:pt x="50404" y="19473"/>
                                    <a:pt x="50317" y="19299"/>
                                  </a:cubicBezTo>
                                  <a:cubicBezTo>
                                    <a:pt x="50317" y="19299"/>
                                    <a:pt x="50349" y="19251"/>
                                    <a:pt x="50371" y="19251"/>
                                  </a:cubicBezTo>
                                  <a:cubicBezTo>
                                    <a:pt x="50375" y="19251"/>
                                    <a:pt x="50379" y="19252"/>
                                    <a:pt x="50382" y="19256"/>
                                  </a:cubicBezTo>
                                  <a:cubicBezTo>
                                    <a:pt x="50418" y="19270"/>
                                    <a:pt x="50454" y="19276"/>
                                    <a:pt x="50488" y="19276"/>
                                  </a:cubicBezTo>
                                  <a:cubicBezTo>
                                    <a:pt x="50714" y="19276"/>
                                    <a:pt x="50903" y="19015"/>
                                    <a:pt x="51121" y="19015"/>
                                  </a:cubicBezTo>
                                  <a:cubicBezTo>
                                    <a:pt x="51128" y="19015"/>
                                    <a:pt x="51135" y="19016"/>
                                    <a:pt x="51143" y="19016"/>
                                  </a:cubicBezTo>
                                  <a:cubicBezTo>
                                    <a:pt x="51205" y="19016"/>
                                    <a:pt x="51267" y="19002"/>
                                    <a:pt x="51325" y="19002"/>
                                  </a:cubicBezTo>
                                  <a:close/>
                                  <a:moveTo>
                                    <a:pt x="48294" y="18995"/>
                                  </a:moveTo>
                                  <a:cubicBezTo>
                                    <a:pt x="48403" y="19038"/>
                                    <a:pt x="48621" y="19038"/>
                                    <a:pt x="48621" y="19125"/>
                                  </a:cubicBezTo>
                                  <a:cubicBezTo>
                                    <a:pt x="48621" y="19256"/>
                                    <a:pt x="48381" y="19343"/>
                                    <a:pt x="48251" y="19430"/>
                                  </a:cubicBezTo>
                                  <a:cubicBezTo>
                                    <a:pt x="48251" y="19516"/>
                                    <a:pt x="48273" y="19538"/>
                                    <a:pt x="48360" y="19582"/>
                                  </a:cubicBezTo>
                                  <a:cubicBezTo>
                                    <a:pt x="48401" y="19606"/>
                                    <a:pt x="48439" y="19622"/>
                                    <a:pt x="48474" y="19622"/>
                                  </a:cubicBezTo>
                                  <a:cubicBezTo>
                                    <a:pt x="48531" y="19622"/>
                                    <a:pt x="48580" y="19581"/>
                                    <a:pt x="48621" y="19473"/>
                                  </a:cubicBezTo>
                                  <a:cubicBezTo>
                                    <a:pt x="48664" y="19430"/>
                                    <a:pt x="48686" y="19321"/>
                                    <a:pt x="48816" y="19321"/>
                                  </a:cubicBezTo>
                                  <a:cubicBezTo>
                                    <a:pt x="48903" y="19321"/>
                                    <a:pt x="48990" y="19364"/>
                                    <a:pt x="48947" y="19451"/>
                                  </a:cubicBezTo>
                                  <a:cubicBezTo>
                                    <a:pt x="48925" y="19538"/>
                                    <a:pt x="49034" y="19582"/>
                                    <a:pt x="48838" y="19669"/>
                                  </a:cubicBezTo>
                                  <a:cubicBezTo>
                                    <a:pt x="48664" y="19756"/>
                                    <a:pt x="48381" y="19799"/>
                                    <a:pt x="48360" y="20060"/>
                                  </a:cubicBezTo>
                                  <a:cubicBezTo>
                                    <a:pt x="48360" y="20086"/>
                                    <a:pt x="48322" y="20096"/>
                                    <a:pt x="48278" y="20096"/>
                                  </a:cubicBezTo>
                                  <a:cubicBezTo>
                                    <a:pt x="48247" y="20096"/>
                                    <a:pt x="48213" y="20091"/>
                                    <a:pt x="48186" y="20082"/>
                                  </a:cubicBezTo>
                                  <a:cubicBezTo>
                                    <a:pt x="48077" y="20060"/>
                                    <a:pt x="48012" y="19995"/>
                                    <a:pt x="47903" y="19995"/>
                                  </a:cubicBezTo>
                                  <a:cubicBezTo>
                                    <a:pt x="47707" y="19973"/>
                                    <a:pt x="47403" y="19973"/>
                                    <a:pt x="47903" y="19777"/>
                                  </a:cubicBezTo>
                                  <a:cubicBezTo>
                                    <a:pt x="48012" y="19734"/>
                                    <a:pt x="48055" y="19669"/>
                                    <a:pt x="48012" y="19625"/>
                                  </a:cubicBezTo>
                                  <a:cubicBezTo>
                                    <a:pt x="47947" y="19560"/>
                                    <a:pt x="47838" y="19473"/>
                                    <a:pt x="48012" y="19364"/>
                                  </a:cubicBezTo>
                                  <a:cubicBezTo>
                                    <a:pt x="48026" y="19356"/>
                                    <a:pt x="48038" y="19352"/>
                                    <a:pt x="48048" y="19352"/>
                                  </a:cubicBezTo>
                                  <a:cubicBezTo>
                                    <a:pt x="48100" y="19352"/>
                                    <a:pt x="48102" y="19450"/>
                                    <a:pt x="48179" y="19450"/>
                                  </a:cubicBezTo>
                                  <a:cubicBezTo>
                                    <a:pt x="48198" y="19450"/>
                                    <a:pt x="48221" y="19444"/>
                                    <a:pt x="48251" y="19430"/>
                                  </a:cubicBezTo>
                                  <a:cubicBezTo>
                                    <a:pt x="48229" y="19364"/>
                                    <a:pt x="48229" y="19321"/>
                                    <a:pt x="48186" y="19299"/>
                                  </a:cubicBezTo>
                                  <a:cubicBezTo>
                                    <a:pt x="48055" y="19190"/>
                                    <a:pt x="48273" y="19103"/>
                                    <a:pt x="48294" y="18995"/>
                                  </a:cubicBezTo>
                                  <a:close/>
                                  <a:moveTo>
                                    <a:pt x="44325" y="19831"/>
                                  </a:moveTo>
                                  <a:cubicBezTo>
                                    <a:pt x="44376" y="19831"/>
                                    <a:pt x="44405" y="19886"/>
                                    <a:pt x="44467" y="19886"/>
                                  </a:cubicBezTo>
                                  <a:cubicBezTo>
                                    <a:pt x="44554" y="19973"/>
                                    <a:pt x="44467" y="19995"/>
                                    <a:pt x="44446" y="20017"/>
                                  </a:cubicBezTo>
                                  <a:cubicBezTo>
                                    <a:pt x="44250" y="20191"/>
                                    <a:pt x="44228" y="20299"/>
                                    <a:pt x="44402" y="20343"/>
                                  </a:cubicBezTo>
                                  <a:cubicBezTo>
                                    <a:pt x="44467" y="20386"/>
                                    <a:pt x="44511" y="20386"/>
                                    <a:pt x="44446" y="20430"/>
                                  </a:cubicBezTo>
                                  <a:cubicBezTo>
                                    <a:pt x="44402" y="20451"/>
                                    <a:pt x="44337" y="20495"/>
                                    <a:pt x="44293" y="20495"/>
                                  </a:cubicBezTo>
                                  <a:cubicBezTo>
                                    <a:pt x="44098" y="20451"/>
                                    <a:pt x="43946" y="20343"/>
                                    <a:pt x="43902" y="20212"/>
                                  </a:cubicBezTo>
                                  <a:cubicBezTo>
                                    <a:pt x="43859" y="20125"/>
                                    <a:pt x="44120" y="19973"/>
                                    <a:pt x="44250" y="19864"/>
                                  </a:cubicBezTo>
                                  <a:cubicBezTo>
                                    <a:pt x="44281" y="19840"/>
                                    <a:pt x="44305" y="19831"/>
                                    <a:pt x="44325" y="19831"/>
                                  </a:cubicBezTo>
                                  <a:close/>
                                  <a:moveTo>
                                    <a:pt x="42749" y="20306"/>
                                  </a:moveTo>
                                  <a:cubicBezTo>
                                    <a:pt x="42822" y="20306"/>
                                    <a:pt x="42875" y="20340"/>
                                    <a:pt x="42902" y="20408"/>
                                  </a:cubicBezTo>
                                  <a:cubicBezTo>
                                    <a:pt x="42924" y="20495"/>
                                    <a:pt x="42858" y="20604"/>
                                    <a:pt x="42793" y="20625"/>
                                  </a:cubicBezTo>
                                  <a:cubicBezTo>
                                    <a:pt x="42772" y="20631"/>
                                    <a:pt x="42753" y="20633"/>
                                    <a:pt x="42735" y="20633"/>
                                  </a:cubicBezTo>
                                  <a:cubicBezTo>
                                    <a:pt x="42608" y="20633"/>
                                    <a:pt x="42565" y="20509"/>
                                    <a:pt x="42489" y="20451"/>
                                  </a:cubicBezTo>
                                  <a:cubicBezTo>
                                    <a:pt x="42402" y="20408"/>
                                    <a:pt x="42532" y="20386"/>
                                    <a:pt x="42597" y="20343"/>
                                  </a:cubicBezTo>
                                  <a:cubicBezTo>
                                    <a:pt x="42654" y="20318"/>
                                    <a:pt x="42705" y="20306"/>
                                    <a:pt x="42749" y="20306"/>
                                  </a:cubicBezTo>
                                  <a:close/>
                                  <a:moveTo>
                                    <a:pt x="45614" y="20148"/>
                                  </a:moveTo>
                                  <a:cubicBezTo>
                                    <a:pt x="45644" y="20148"/>
                                    <a:pt x="45649" y="20184"/>
                                    <a:pt x="45663" y="20212"/>
                                  </a:cubicBezTo>
                                  <a:cubicBezTo>
                                    <a:pt x="45729" y="20343"/>
                                    <a:pt x="45555" y="20517"/>
                                    <a:pt x="45533" y="20647"/>
                                  </a:cubicBezTo>
                                  <a:cubicBezTo>
                                    <a:pt x="45424" y="20625"/>
                                    <a:pt x="45250" y="20625"/>
                                    <a:pt x="45207" y="20517"/>
                                  </a:cubicBezTo>
                                  <a:cubicBezTo>
                                    <a:pt x="45120" y="20299"/>
                                    <a:pt x="45663" y="20408"/>
                                    <a:pt x="45533" y="20191"/>
                                  </a:cubicBezTo>
                                  <a:cubicBezTo>
                                    <a:pt x="45572" y="20159"/>
                                    <a:pt x="45597" y="20148"/>
                                    <a:pt x="45614" y="20148"/>
                                  </a:cubicBezTo>
                                  <a:close/>
                                  <a:moveTo>
                                    <a:pt x="43889" y="20556"/>
                                  </a:moveTo>
                                  <a:cubicBezTo>
                                    <a:pt x="43894" y="20556"/>
                                    <a:pt x="43899" y="20557"/>
                                    <a:pt x="43902" y="20560"/>
                                  </a:cubicBezTo>
                                  <a:cubicBezTo>
                                    <a:pt x="44054" y="20625"/>
                                    <a:pt x="44206" y="20712"/>
                                    <a:pt x="44337" y="20756"/>
                                  </a:cubicBezTo>
                                  <a:cubicBezTo>
                                    <a:pt x="44380" y="20821"/>
                                    <a:pt x="44359" y="20865"/>
                                    <a:pt x="44359" y="20952"/>
                                  </a:cubicBezTo>
                                  <a:cubicBezTo>
                                    <a:pt x="44359" y="20973"/>
                                    <a:pt x="44380" y="21060"/>
                                    <a:pt x="44272" y="21060"/>
                                  </a:cubicBezTo>
                                  <a:cubicBezTo>
                                    <a:pt x="44250" y="21060"/>
                                    <a:pt x="44206" y="21039"/>
                                    <a:pt x="44163" y="21039"/>
                                  </a:cubicBezTo>
                                  <a:cubicBezTo>
                                    <a:pt x="44098" y="20886"/>
                                    <a:pt x="44033" y="20734"/>
                                    <a:pt x="43772" y="20734"/>
                                  </a:cubicBezTo>
                                  <a:cubicBezTo>
                                    <a:pt x="43706" y="20734"/>
                                    <a:pt x="43706" y="20712"/>
                                    <a:pt x="43728" y="20647"/>
                                  </a:cubicBezTo>
                                  <a:cubicBezTo>
                                    <a:pt x="43766" y="20610"/>
                                    <a:pt x="43852" y="20556"/>
                                    <a:pt x="43889" y="20556"/>
                                  </a:cubicBezTo>
                                  <a:close/>
                                  <a:moveTo>
                                    <a:pt x="50522" y="21426"/>
                                  </a:moveTo>
                                  <a:cubicBezTo>
                                    <a:pt x="50574" y="21426"/>
                                    <a:pt x="50527" y="21597"/>
                                    <a:pt x="50556" y="21626"/>
                                  </a:cubicBezTo>
                                  <a:cubicBezTo>
                                    <a:pt x="50556" y="21691"/>
                                    <a:pt x="50686" y="21800"/>
                                    <a:pt x="50643" y="21800"/>
                                  </a:cubicBezTo>
                                  <a:cubicBezTo>
                                    <a:pt x="50485" y="21819"/>
                                    <a:pt x="50326" y="21911"/>
                                    <a:pt x="50184" y="21911"/>
                                  </a:cubicBezTo>
                                  <a:cubicBezTo>
                                    <a:pt x="50170" y="21911"/>
                                    <a:pt x="50156" y="21910"/>
                                    <a:pt x="50143" y="21908"/>
                                  </a:cubicBezTo>
                                  <a:cubicBezTo>
                                    <a:pt x="50034" y="21865"/>
                                    <a:pt x="49903" y="21800"/>
                                    <a:pt x="50012" y="21647"/>
                                  </a:cubicBezTo>
                                  <a:cubicBezTo>
                                    <a:pt x="50028" y="21616"/>
                                    <a:pt x="50067" y="21549"/>
                                    <a:pt x="50129" y="21549"/>
                                  </a:cubicBezTo>
                                  <a:cubicBezTo>
                                    <a:pt x="50152" y="21549"/>
                                    <a:pt x="50178" y="21559"/>
                                    <a:pt x="50208" y="21582"/>
                                  </a:cubicBezTo>
                                  <a:cubicBezTo>
                                    <a:pt x="50223" y="21598"/>
                                    <a:pt x="50271" y="21613"/>
                                    <a:pt x="50306" y="21613"/>
                                  </a:cubicBezTo>
                                  <a:cubicBezTo>
                                    <a:pt x="50320" y="21613"/>
                                    <a:pt x="50332" y="21610"/>
                                    <a:pt x="50338" y="21604"/>
                                  </a:cubicBezTo>
                                  <a:cubicBezTo>
                                    <a:pt x="50442" y="21471"/>
                                    <a:pt x="50495" y="21426"/>
                                    <a:pt x="50522" y="21426"/>
                                  </a:cubicBezTo>
                                  <a:close/>
                                  <a:moveTo>
                                    <a:pt x="44435" y="21881"/>
                                  </a:moveTo>
                                  <a:cubicBezTo>
                                    <a:pt x="44473" y="21881"/>
                                    <a:pt x="44500" y="21897"/>
                                    <a:pt x="44511" y="21930"/>
                                  </a:cubicBezTo>
                                  <a:cubicBezTo>
                                    <a:pt x="44576" y="22039"/>
                                    <a:pt x="44554" y="22148"/>
                                    <a:pt x="44380" y="22235"/>
                                  </a:cubicBezTo>
                                  <a:cubicBezTo>
                                    <a:pt x="44337" y="22249"/>
                                    <a:pt x="44301" y="22256"/>
                                    <a:pt x="44270" y="22256"/>
                                  </a:cubicBezTo>
                                  <a:cubicBezTo>
                                    <a:pt x="44209" y="22256"/>
                                    <a:pt x="44170" y="22227"/>
                                    <a:pt x="44141" y="22169"/>
                                  </a:cubicBezTo>
                                  <a:cubicBezTo>
                                    <a:pt x="44120" y="22061"/>
                                    <a:pt x="44163" y="21974"/>
                                    <a:pt x="44293" y="21930"/>
                                  </a:cubicBezTo>
                                  <a:cubicBezTo>
                                    <a:pt x="44348" y="21897"/>
                                    <a:pt x="44397" y="21881"/>
                                    <a:pt x="44435" y="21881"/>
                                  </a:cubicBezTo>
                                  <a:close/>
                                  <a:moveTo>
                                    <a:pt x="53098" y="22283"/>
                                  </a:moveTo>
                                  <a:cubicBezTo>
                                    <a:pt x="53230" y="22283"/>
                                    <a:pt x="53313" y="22387"/>
                                    <a:pt x="53448" y="22387"/>
                                  </a:cubicBezTo>
                                  <a:cubicBezTo>
                                    <a:pt x="53491" y="22387"/>
                                    <a:pt x="53404" y="22474"/>
                                    <a:pt x="53404" y="22474"/>
                                  </a:cubicBezTo>
                                  <a:cubicBezTo>
                                    <a:pt x="53394" y="22472"/>
                                    <a:pt x="53385" y="22471"/>
                                    <a:pt x="53376" y="22471"/>
                                  </a:cubicBezTo>
                                  <a:cubicBezTo>
                                    <a:pt x="53264" y="22471"/>
                                    <a:pt x="53199" y="22584"/>
                                    <a:pt x="53078" y="22604"/>
                                  </a:cubicBezTo>
                                  <a:cubicBezTo>
                                    <a:pt x="53071" y="22605"/>
                                    <a:pt x="53064" y="22605"/>
                                    <a:pt x="53058" y="22605"/>
                                  </a:cubicBezTo>
                                  <a:cubicBezTo>
                                    <a:pt x="52930" y="22605"/>
                                    <a:pt x="52981" y="22450"/>
                                    <a:pt x="52881" y="22450"/>
                                  </a:cubicBezTo>
                                  <a:cubicBezTo>
                                    <a:pt x="52853" y="22450"/>
                                    <a:pt x="52812" y="22463"/>
                                    <a:pt x="52752" y="22495"/>
                                  </a:cubicBezTo>
                                  <a:cubicBezTo>
                                    <a:pt x="52709" y="22387"/>
                                    <a:pt x="52861" y="22387"/>
                                    <a:pt x="52882" y="22365"/>
                                  </a:cubicBezTo>
                                  <a:cubicBezTo>
                                    <a:pt x="52970" y="22304"/>
                                    <a:pt x="53039" y="22283"/>
                                    <a:pt x="53098" y="22283"/>
                                  </a:cubicBezTo>
                                  <a:close/>
                                  <a:moveTo>
                                    <a:pt x="43692" y="22096"/>
                                  </a:moveTo>
                                  <a:cubicBezTo>
                                    <a:pt x="43771" y="22096"/>
                                    <a:pt x="43804" y="22175"/>
                                    <a:pt x="43837" y="22191"/>
                                  </a:cubicBezTo>
                                  <a:cubicBezTo>
                                    <a:pt x="43859" y="22213"/>
                                    <a:pt x="43859" y="22256"/>
                                    <a:pt x="43902" y="22256"/>
                                  </a:cubicBezTo>
                                  <a:cubicBezTo>
                                    <a:pt x="43946" y="22474"/>
                                    <a:pt x="43837" y="22604"/>
                                    <a:pt x="43619" y="22691"/>
                                  </a:cubicBezTo>
                                  <a:cubicBezTo>
                                    <a:pt x="43598" y="22698"/>
                                    <a:pt x="43573" y="22703"/>
                                    <a:pt x="43553" y="22703"/>
                                  </a:cubicBezTo>
                                  <a:cubicBezTo>
                                    <a:pt x="43511" y="22703"/>
                                    <a:pt x="43482" y="22684"/>
                                    <a:pt x="43511" y="22626"/>
                                  </a:cubicBezTo>
                                  <a:cubicBezTo>
                                    <a:pt x="43598" y="22517"/>
                                    <a:pt x="43576" y="22474"/>
                                    <a:pt x="43511" y="22387"/>
                                  </a:cubicBezTo>
                                  <a:cubicBezTo>
                                    <a:pt x="43445" y="22300"/>
                                    <a:pt x="43489" y="22191"/>
                                    <a:pt x="43598" y="22126"/>
                                  </a:cubicBezTo>
                                  <a:cubicBezTo>
                                    <a:pt x="43635" y="22104"/>
                                    <a:pt x="43666" y="22096"/>
                                    <a:pt x="43692" y="22096"/>
                                  </a:cubicBezTo>
                                  <a:close/>
                                  <a:moveTo>
                                    <a:pt x="53802" y="22543"/>
                                  </a:moveTo>
                                  <a:cubicBezTo>
                                    <a:pt x="53880" y="22543"/>
                                    <a:pt x="53948" y="22579"/>
                                    <a:pt x="53948" y="22626"/>
                                  </a:cubicBezTo>
                                  <a:cubicBezTo>
                                    <a:pt x="53948" y="22713"/>
                                    <a:pt x="53904" y="22822"/>
                                    <a:pt x="53948" y="22909"/>
                                  </a:cubicBezTo>
                                  <a:lnTo>
                                    <a:pt x="53948" y="22952"/>
                                  </a:lnTo>
                                  <a:lnTo>
                                    <a:pt x="53904" y="22952"/>
                                  </a:lnTo>
                                  <a:cubicBezTo>
                                    <a:pt x="53904" y="22800"/>
                                    <a:pt x="53687" y="22800"/>
                                    <a:pt x="53578" y="22735"/>
                                  </a:cubicBezTo>
                                  <a:cubicBezTo>
                                    <a:pt x="53535" y="22669"/>
                                    <a:pt x="53622" y="22582"/>
                                    <a:pt x="53709" y="22561"/>
                                  </a:cubicBezTo>
                                  <a:cubicBezTo>
                                    <a:pt x="53739" y="22549"/>
                                    <a:pt x="53771" y="22543"/>
                                    <a:pt x="53802" y="22543"/>
                                  </a:cubicBezTo>
                                  <a:close/>
                                  <a:moveTo>
                                    <a:pt x="51730" y="23017"/>
                                  </a:moveTo>
                                  <a:cubicBezTo>
                                    <a:pt x="51860" y="23017"/>
                                    <a:pt x="51991" y="23039"/>
                                    <a:pt x="51904" y="23148"/>
                                  </a:cubicBezTo>
                                  <a:cubicBezTo>
                                    <a:pt x="51774" y="23365"/>
                                    <a:pt x="51904" y="23387"/>
                                    <a:pt x="52100" y="23430"/>
                                  </a:cubicBezTo>
                                  <a:cubicBezTo>
                                    <a:pt x="52187" y="23452"/>
                                    <a:pt x="52274" y="23496"/>
                                    <a:pt x="52317" y="23539"/>
                                  </a:cubicBezTo>
                                  <a:cubicBezTo>
                                    <a:pt x="52382" y="23561"/>
                                    <a:pt x="52361" y="23648"/>
                                    <a:pt x="52295" y="23691"/>
                                  </a:cubicBezTo>
                                  <a:cubicBezTo>
                                    <a:pt x="52278" y="23709"/>
                                    <a:pt x="52263" y="23716"/>
                                    <a:pt x="52250" y="23716"/>
                                  </a:cubicBezTo>
                                  <a:cubicBezTo>
                                    <a:pt x="52217" y="23716"/>
                                    <a:pt x="52197" y="23670"/>
                                    <a:pt x="52165" y="23670"/>
                                  </a:cubicBezTo>
                                  <a:cubicBezTo>
                                    <a:pt x="52122" y="23651"/>
                                    <a:pt x="52077" y="23645"/>
                                    <a:pt x="52032" y="23645"/>
                                  </a:cubicBezTo>
                                  <a:cubicBezTo>
                                    <a:pt x="51935" y="23645"/>
                                    <a:pt x="51835" y="23673"/>
                                    <a:pt x="51740" y="23673"/>
                                  </a:cubicBezTo>
                                  <a:cubicBezTo>
                                    <a:pt x="51722" y="23673"/>
                                    <a:pt x="51704" y="23672"/>
                                    <a:pt x="51687" y="23670"/>
                                  </a:cubicBezTo>
                                  <a:cubicBezTo>
                                    <a:pt x="51556" y="23648"/>
                                    <a:pt x="51426" y="23604"/>
                                    <a:pt x="51426" y="23474"/>
                                  </a:cubicBezTo>
                                  <a:cubicBezTo>
                                    <a:pt x="51426" y="23322"/>
                                    <a:pt x="51578" y="23170"/>
                                    <a:pt x="51730" y="23017"/>
                                  </a:cubicBezTo>
                                  <a:close/>
                                  <a:moveTo>
                                    <a:pt x="47268" y="23056"/>
                                  </a:moveTo>
                                  <a:cubicBezTo>
                                    <a:pt x="47299" y="23056"/>
                                    <a:pt x="47313" y="23107"/>
                                    <a:pt x="47294" y="23126"/>
                                  </a:cubicBezTo>
                                  <a:cubicBezTo>
                                    <a:pt x="47272" y="23213"/>
                                    <a:pt x="47294" y="23278"/>
                                    <a:pt x="47359" y="23365"/>
                                  </a:cubicBezTo>
                                  <a:cubicBezTo>
                                    <a:pt x="47425" y="23365"/>
                                    <a:pt x="47359" y="23496"/>
                                    <a:pt x="47403" y="23583"/>
                                  </a:cubicBezTo>
                                  <a:cubicBezTo>
                                    <a:pt x="47425" y="23648"/>
                                    <a:pt x="47468" y="23713"/>
                                    <a:pt x="47381" y="23778"/>
                                  </a:cubicBezTo>
                                  <a:cubicBezTo>
                                    <a:pt x="47349" y="23789"/>
                                    <a:pt x="47300" y="23795"/>
                                    <a:pt x="47256" y="23795"/>
                                  </a:cubicBezTo>
                                  <a:cubicBezTo>
                                    <a:pt x="47213" y="23795"/>
                                    <a:pt x="47175" y="23789"/>
                                    <a:pt x="47164" y="23778"/>
                                  </a:cubicBezTo>
                                  <a:cubicBezTo>
                                    <a:pt x="47098" y="23713"/>
                                    <a:pt x="46946" y="23670"/>
                                    <a:pt x="47033" y="23583"/>
                                  </a:cubicBezTo>
                                  <a:cubicBezTo>
                                    <a:pt x="47185" y="23430"/>
                                    <a:pt x="47251" y="23278"/>
                                    <a:pt x="47164" y="23148"/>
                                  </a:cubicBezTo>
                                  <a:cubicBezTo>
                                    <a:pt x="47164" y="23126"/>
                                    <a:pt x="47207" y="23061"/>
                                    <a:pt x="47251" y="23061"/>
                                  </a:cubicBezTo>
                                  <a:cubicBezTo>
                                    <a:pt x="47257" y="23058"/>
                                    <a:pt x="47262" y="23056"/>
                                    <a:pt x="47268" y="23056"/>
                                  </a:cubicBezTo>
                                  <a:close/>
                                  <a:moveTo>
                                    <a:pt x="56646" y="23464"/>
                                  </a:moveTo>
                                  <a:cubicBezTo>
                                    <a:pt x="56707" y="23464"/>
                                    <a:pt x="56746" y="23503"/>
                                    <a:pt x="56775" y="23561"/>
                                  </a:cubicBezTo>
                                  <a:cubicBezTo>
                                    <a:pt x="56840" y="23648"/>
                                    <a:pt x="56818" y="23778"/>
                                    <a:pt x="56709" y="23800"/>
                                  </a:cubicBezTo>
                                  <a:cubicBezTo>
                                    <a:pt x="56687" y="23803"/>
                                    <a:pt x="56665" y="23805"/>
                                    <a:pt x="56643" y="23805"/>
                                  </a:cubicBezTo>
                                  <a:cubicBezTo>
                                    <a:pt x="56560" y="23805"/>
                                    <a:pt x="56488" y="23785"/>
                                    <a:pt x="56408" y="23785"/>
                                  </a:cubicBezTo>
                                  <a:cubicBezTo>
                                    <a:pt x="56373" y="23785"/>
                                    <a:pt x="56336" y="23789"/>
                                    <a:pt x="56296" y="23800"/>
                                  </a:cubicBezTo>
                                  <a:cubicBezTo>
                                    <a:pt x="56275" y="23670"/>
                                    <a:pt x="56492" y="23604"/>
                                    <a:pt x="56536" y="23496"/>
                                  </a:cubicBezTo>
                                  <a:cubicBezTo>
                                    <a:pt x="56579" y="23474"/>
                                    <a:pt x="56615" y="23464"/>
                                    <a:pt x="56646" y="23464"/>
                                  </a:cubicBezTo>
                                  <a:close/>
                                  <a:moveTo>
                                    <a:pt x="47092" y="20112"/>
                                  </a:moveTo>
                                  <a:cubicBezTo>
                                    <a:pt x="47129" y="20112"/>
                                    <a:pt x="47168" y="20119"/>
                                    <a:pt x="47207" y="20125"/>
                                  </a:cubicBezTo>
                                  <a:cubicBezTo>
                                    <a:pt x="47620" y="20191"/>
                                    <a:pt x="48033" y="20234"/>
                                    <a:pt x="48294" y="20451"/>
                                  </a:cubicBezTo>
                                  <a:cubicBezTo>
                                    <a:pt x="48360" y="20517"/>
                                    <a:pt x="48447" y="20538"/>
                                    <a:pt x="48381" y="20625"/>
                                  </a:cubicBezTo>
                                  <a:cubicBezTo>
                                    <a:pt x="48273" y="20647"/>
                                    <a:pt x="48447" y="20647"/>
                                    <a:pt x="48490" y="20712"/>
                                  </a:cubicBezTo>
                                  <a:cubicBezTo>
                                    <a:pt x="48512" y="20734"/>
                                    <a:pt x="48577" y="20756"/>
                                    <a:pt x="48512" y="20821"/>
                                  </a:cubicBezTo>
                                  <a:cubicBezTo>
                                    <a:pt x="48468" y="20865"/>
                                    <a:pt x="48403" y="20865"/>
                                    <a:pt x="48360" y="20865"/>
                                  </a:cubicBezTo>
                                  <a:cubicBezTo>
                                    <a:pt x="48338" y="20861"/>
                                    <a:pt x="48319" y="20859"/>
                                    <a:pt x="48303" y="20859"/>
                                  </a:cubicBezTo>
                                  <a:cubicBezTo>
                                    <a:pt x="48142" y="20859"/>
                                    <a:pt x="48239" y="21039"/>
                                    <a:pt x="48120" y="21039"/>
                                  </a:cubicBezTo>
                                  <a:cubicBezTo>
                                    <a:pt x="48329" y="21039"/>
                                    <a:pt x="48237" y="21279"/>
                                    <a:pt x="48480" y="21279"/>
                                  </a:cubicBezTo>
                                  <a:cubicBezTo>
                                    <a:pt x="48490" y="21279"/>
                                    <a:pt x="48501" y="21279"/>
                                    <a:pt x="48512" y="21278"/>
                                  </a:cubicBezTo>
                                  <a:cubicBezTo>
                                    <a:pt x="48558" y="21274"/>
                                    <a:pt x="48602" y="21271"/>
                                    <a:pt x="48641" y="21271"/>
                                  </a:cubicBezTo>
                                  <a:cubicBezTo>
                                    <a:pt x="48822" y="21271"/>
                                    <a:pt x="48908" y="21324"/>
                                    <a:pt x="48729" y="21539"/>
                                  </a:cubicBezTo>
                                  <a:cubicBezTo>
                                    <a:pt x="48686" y="21604"/>
                                    <a:pt x="48925" y="22039"/>
                                    <a:pt x="49012" y="22039"/>
                                  </a:cubicBezTo>
                                  <a:cubicBezTo>
                                    <a:pt x="49121" y="22039"/>
                                    <a:pt x="49208" y="21974"/>
                                    <a:pt x="49273" y="21930"/>
                                  </a:cubicBezTo>
                                  <a:cubicBezTo>
                                    <a:pt x="49339" y="21864"/>
                                    <a:pt x="49392" y="21799"/>
                                    <a:pt x="49470" y="21799"/>
                                  </a:cubicBezTo>
                                  <a:cubicBezTo>
                                    <a:pt x="49496" y="21799"/>
                                    <a:pt x="49524" y="21805"/>
                                    <a:pt x="49556" y="21821"/>
                                  </a:cubicBezTo>
                                  <a:cubicBezTo>
                                    <a:pt x="49664" y="21865"/>
                                    <a:pt x="49708" y="21930"/>
                                    <a:pt x="49577" y="22039"/>
                                  </a:cubicBezTo>
                                  <a:cubicBezTo>
                                    <a:pt x="49447" y="22148"/>
                                    <a:pt x="49469" y="22191"/>
                                    <a:pt x="49599" y="22235"/>
                                  </a:cubicBezTo>
                                  <a:cubicBezTo>
                                    <a:pt x="49751" y="22256"/>
                                    <a:pt x="49860" y="22365"/>
                                    <a:pt x="49990" y="22387"/>
                                  </a:cubicBezTo>
                                  <a:cubicBezTo>
                                    <a:pt x="50230" y="22452"/>
                                    <a:pt x="49990" y="22604"/>
                                    <a:pt x="49925" y="22604"/>
                                  </a:cubicBezTo>
                                  <a:cubicBezTo>
                                    <a:pt x="49643" y="22626"/>
                                    <a:pt x="49686" y="22691"/>
                                    <a:pt x="49817" y="22800"/>
                                  </a:cubicBezTo>
                                  <a:cubicBezTo>
                                    <a:pt x="49860" y="22822"/>
                                    <a:pt x="49903" y="22843"/>
                                    <a:pt x="49860" y="22909"/>
                                  </a:cubicBezTo>
                                  <a:cubicBezTo>
                                    <a:pt x="49827" y="22919"/>
                                    <a:pt x="49800" y="22925"/>
                                    <a:pt x="49773" y="22925"/>
                                  </a:cubicBezTo>
                                  <a:cubicBezTo>
                                    <a:pt x="49746" y="22925"/>
                                    <a:pt x="49719" y="22919"/>
                                    <a:pt x="49686" y="22909"/>
                                  </a:cubicBezTo>
                                  <a:cubicBezTo>
                                    <a:pt x="49656" y="22894"/>
                                    <a:pt x="49627" y="22859"/>
                                    <a:pt x="49597" y="22859"/>
                                  </a:cubicBezTo>
                                  <a:cubicBezTo>
                                    <a:pt x="49583" y="22859"/>
                                    <a:pt x="49569" y="22866"/>
                                    <a:pt x="49556" y="22887"/>
                                  </a:cubicBezTo>
                                  <a:cubicBezTo>
                                    <a:pt x="49490" y="22930"/>
                                    <a:pt x="49534" y="22952"/>
                                    <a:pt x="49577" y="22996"/>
                                  </a:cubicBezTo>
                                  <a:cubicBezTo>
                                    <a:pt x="49664" y="23061"/>
                                    <a:pt x="49708" y="23126"/>
                                    <a:pt x="49556" y="23235"/>
                                  </a:cubicBezTo>
                                  <a:cubicBezTo>
                                    <a:pt x="49490" y="23257"/>
                                    <a:pt x="49490" y="23278"/>
                                    <a:pt x="49490" y="23322"/>
                                  </a:cubicBezTo>
                                  <a:cubicBezTo>
                                    <a:pt x="49490" y="23450"/>
                                    <a:pt x="49490" y="23484"/>
                                    <a:pt x="49394" y="23484"/>
                                  </a:cubicBezTo>
                                  <a:cubicBezTo>
                                    <a:pt x="49360" y="23484"/>
                                    <a:pt x="49314" y="23480"/>
                                    <a:pt x="49251" y="23474"/>
                                  </a:cubicBezTo>
                                  <a:cubicBezTo>
                                    <a:pt x="48903" y="23474"/>
                                    <a:pt x="48555" y="23561"/>
                                    <a:pt x="48273" y="23822"/>
                                  </a:cubicBezTo>
                                  <a:cubicBezTo>
                                    <a:pt x="48164" y="23931"/>
                                    <a:pt x="48055" y="23931"/>
                                    <a:pt x="47947" y="24018"/>
                                  </a:cubicBezTo>
                                  <a:cubicBezTo>
                                    <a:pt x="48033" y="23909"/>
                                    <a:pt x="47599" y="23974"/>
                                    <a:pt x="47925" y="23778"/>
                                  </a:cubicBezTo>
                                  <a:cubicBezTo>
                                    <a:pt x="48033" y="23691"/>
                                    <a:pt x="47838" y="23670"/>
                                    <a:pt x="47816" y="23604"/>
                                  </a:cubicBezTo>
                                  <a:cubicBezTo>
                                    <a:pt x="47773" y="23561"/>
                                    <a:pt x="47751" y="23474"/>
                                    <a:pt x="47838" y="23430"/>
                                  </a:cubicBezTo>
                                  <a:cubicBezTo>
                                    <a:pt x="47898" y="23382"/>
                                    <a:pt x="47945" y="23368"/>
                                    <a:pt x="47986" y="23368"/>
                                  </a:cubicBezTo>
                                  <a:cubicBezTo>
                                    <a:pt x="48019" y="23368"/>
                                    <a:pt x="48048" y="23377"/>
                                    <a:pt x="48077" y="23387"/>
                                  </a:cubicBezTo>
                                  <a:cubicBezTo>
                                    <a:pt x="48115" y="23412"/>
                                    <a:pt x="48145" y="23437"/>
                                    <a:pt x="48181" y="23437"/>
                                  </a:cubicBezTo>
                                  <a:cubicBezTo>
                                    <a:pt x="48207" y="23437"/>
                                    <a:pt x="48236" y="23424"/>
                                    <a:pt x="48273" y="23387"/>
                                  </a:cubicBezTo>
                                  <a:cubicBezTo>
                                    <a:pt x="48294" y="23365"/>
                                    <a:pt x="48338" y="23278"/>
                                    <a:pt x="48294" y="23257"/>
                                  </a:cubicBezTo>
                                  <a:cubicBezTo>
                                    <a:pt x="48099" y="23148"/>
                                    <a:pt x="48447" y="22909"/>
                                    <a:pt x="48251" y="22800"/>
                                  </a:cubicBezTo>
                                  <a:cubicBezTo>
                                    <a:pt x="48186" y="22778"/>
                                    <a:pt x="48294" y="22669"/>
                                    <a:pt x="48447" y="22669"/>
                                  </a:cubicBezTo>
                                  <a:cubicBezTo>
                                    <a:pt x="48460" y="22670"/>
                                    <a:pt x="48473" y="22671"/>
                                    <a:pt x="48485" y="22671"/>
                                  </a:cubicBezTo>
                                  <a:cubicBezTo>
                                    <a:pt x="48729" y="22671"/>
                                    <a:pt x="48732" y="22469"/>
                                    <a:pt x="48795" y="22365"/>
                                  </a:cubicBezTo>
                                  <a:cubicBezTo>
                                    <a:pt x="48834" y="22248"/>
                                    <a:pt x="48733" y="22166"/>
                                    <a:pt x="48602" y="22166"/>
                                  </a:cubicBezTo>
                                  <a:cubicBezTo>
                                    <a:pt x="48587" y="22166"/>
                                    <a:pt x="48571" y="22167"/>
                                    <a:pt x="48555" y="22169"/>
                                  </a:cubicBezTo>
                                  <a:cubicBezTo>
                                    <a:pt x="48447" y="22169"/>
                                    <a:pt x="48298" y="22245"/>
                                    <a:pt x="48199" y="22245"/>
                                  </a:cubicBezTo>
                                  <a:cubicBezTo>
                                    <a:pt x="48139" y="22245"/>
                                    <a:pt x="48099" y="22217"/>
                                    <a:pt x="48099" y="22126"/>
                                  </a:cubicBezTo>
                                  <a:cubicBezTo>
                                    <a:pt x="48012" y="22191"/>
                                    <a:pt x="47838" y="22169"/>
                                    <a:pt x="47751" y="22300"/>
                                  </a:cubicBezTo>
                                  <a:cubicBezTo>
                                    <a:pt x="47712" y="22390"/>
                                    <a:pt x="47666" y="22442"/>
                                    <a:pt x="47616" y="22442"/>
                                  </a:cubicBezTo>
                                  <a:cubicBezTo>
                                    <a:pt x="47582" y="22442"/>
                                    <a:pt x="47547" y="22418"/>
                                    <a:pt x="47512" y="22365"/>
                                  </a:cubicBezTo>
                                  <a:cubicBezTo>
                                    <a:pt x="47468" y="22300"/>
                                    <a:pt x="47414" y="22267"/>
                                    <a:pt x="47343" y="22267"/>
                                  </a:cubicBezTo>
                                  <a:cubicBezTo>
                                    <a:pt x="47272" y="22267"/>
                                    <a:pt x="47185" y="22300"/>
                                    <a:pt x="47077" y="22365"/>
                                  </a:cubicBezTo>
                                  <a:cubicBezTo>
                                    <a:pt x="46975" y="22430"/>
                                    <a:pt x="46897" y="22463"/>
                                    <a:pt x="46842" y="22463"/>
                                  </a:cubicBezTo>
                                  <a:cubicBezTo>
                                    <a:pt x="46769" y="22463"/>
                                    <a:pt x="46738" y="22403"/>
                                    <a:pt x="46751" y="22278"/>
                                  </a:cubicBezTo>
                                  <a:cubicBezTo>
                                    <a:pt x="46751" y="22235"/>
                                    <a:pt x="46816" y="22169"/>
                                    <a:pt x="46838" y="22082"/>
                                  </a:cubicBezTo>
                                  <a:cubicBezTo>
                                    <a:pt x="46838" y="21954"/>
                                    <a:pt x="46897" y="21801"/>
                                    <a:pt x="46734" y="21801"/>
                                  </a:cubicBezTo>
                                  <a:cubicBezTo>
                                    <a:pt x="46677" y="21801"/>
                                    <a:pt x="46592" y="21820"/>
                                    <a:pt x="46468" y="21865"/>
                                  </a:cubicBezTo>
                                  <a:cubicBezTo>
                                    <a:pt x="46427" y="21882"/>
                                    <a:pt x="46394" y="21890"/>
                                    <a:pt x="46368" y="21890"/>
                                  </a:cubicBezTo>
                                  <a:cubicBezTo>
                                    <a:pt x="46297" y="21890"/>
                                    <a:pt x="46278" y="21830"/>
                                    <a:pt x="46294" y="21734"/>
                                  </a:cubicBezTo>
                                  <a:cubicBezTo>
                                    <a:pt x="46294" y="21691"/>
                                    <a:pt x="46294" y="21647"/>
                                    <a:pt x="46316" y="21604"/>
                                  </a:cubicBezTo>
                                  <a:cubicBezTo>
                                    <a:pt x="46337" y="21430"/>
                                    <a:pt x="46185" y="21430"/>
                                    <a:pt x="46098" y="21386"/>
                                  </a:cubicBezTo>
                                  <a:cubicBezTo>
                                    <a:pt x="46061" y="21366"/>
                                    <a:pt x="46030" y="21357"/>
                                    <a:pt x="46005" y="21357"/>
                                  </a:cubicBezTo>
                                  <a:cubicBezTo>
                                    <a:pt x="45900" y="21357"/>
                                    <a:pt x="45890" y="21512"/>
                                    <a:pt x="45837" y="21582"/>
                                  </a:cubicBezTo>
                                  <a:cubicBezTo>
                                    <a:pt x="45446" y="21843"/>
                                    <a:pt x="45446" y="21843"/>
                                    <a:pt x="45663" y="22148"/>
                                  </a:cubicBezTo>
                                  <a:cubicBezTo>
                                    <a:pt x="45729" y="22191"/>
                                    <a:pt x="45729" y="22278"/>
                                    <a:pt x="45555" y="22278"/>
                                  </a:cubicBezTo>
                                  <a:cubicBezTo>
                                    <a:pt x="45472" y="22278"/>
                                    <a:pt x="45374" y="22303"/>
                                    <a:pt x="45302" y="22303"/>
                                  </a:cubicBezTo>
                                  <a:cubicBezTo>
                                    <a:pt x="45222" y="22303"/>
                                    <a:pt x="45173" y="22273"/>
                                    <a:pt x="45207" y="22148"/>
                                  </a:cubicBezTo>
                                  <a:cubicBezTo>
                                    <a:pt x="45207" y="22082"/>
                                    <a:pt x="45098" y="22039"/>
                                    <a:pt x="44989" y="22039"/>
                                  </a:cubicBezTo>
                                  <a:cubicBezTo>
                                    <a:pt x="44707" y="21974"/>
                                    <a:pt x="44794" y="21821"/>
                                    <a:pt x="44968" y="21647"/>
                                  </a:cubicBezTo>
                                  <a:cubicBezTo>
                                    <a:pt x="45076" y="21539"/>
                                    <a:pt x="45250" y="21473"/>
                                    <a:pt x="45141" y="21365"/>
                                  </a:cubicBezTo>
                                  <a:cubicBezTo>
                                    <a:pt x="45359" y="21300"/>
                                    <a:pt x="45359" y="21104"/>
                                    <a:pt x="45533" y="21039"/>
                                  </a:cubicBezTo>
                                  <a:cubicBezTo>
                                    <a:pt x="45620" y="20973"/>
                                    <a:pt x="45859" y="20843"/>
                                    <a:pt x="45946" y="20843"/>
                                  </a:cubicBezTo>
                                  <a:cubicBezTo>
                                    <a:pt x="45959" y="20845"/>
                                    <a:pt x="45972" y="20846"/>
                                    <a:pt x="45985" y="20846"/>
                                  </a:cubicBezTo>
                                  <a:cubicBezTo>
                                    <a:pt x="46117" y="20846"/>
                                    <a:pt x="46215" y="20748"/>
                                    <a:pt x="46294" y="20669"/>
                                  </a:cubicBezTo>
                                  <a:cubicBezTo>
                                    <a:pt x="46392" y="20587"/>
                                    <a:pt x="46454" y="20443"/>
                                    <a:pt x="46581" y="20443"/>
                                  </a:cubicBezTo>
                                  <a:cubicBezTo>
                                    <a:pt x="46622" y="20443"/>
                                    <a:pt x="46670" y="20458"/>
                                    <a:pt x="46729" y="20495"/>
                                  </a:cubicBezTo>
                                  <a:cubicBezTo>
                                    <a:pt x="46737" y="20499"/>
                                    <a:pt x="46746" y="20501"/>
                                    <a:pt x="46755" y="20501"/>
                                  </a:cubicBezTo>
                                  <a:cubicBezTo>
                                    <a:pt x="46836" y="20501"/>
                                    <a:pt x="46925" y="20338"/>
                                    <a:pt x="46925" y="20299"/>
                                  </a:cubicBezTo>
                                  <a:cubicBezTo>
                                    <a:pt x="46940" y="20147"/>
                                    <a:pt x="47008" y="20112"/>
                                    <a:pt x="47092" y="20112"/>
                                  </a:cubicBezTo>
                                  <a:close/>
                                  <a:moveTo>
                                    <a:pt x="49070" y="23598"/>
                                  </a:moveTo>
                                  <a:cubicBezTo>
                                    <a:pt x="49230" y="23598"/>
                                    <a:pt x="49236" y="23761"/>
                                    <a:pt x="49295" y="23800"/>
                                  </a:cubicBezTo>
                                  <a:cubicBezTo>
                                    <a:pt x="49403" y="23887"/>
                                    <a:pt x="49273" y="23931"/>
                                    <a:pt x="49164" y="23996"/>
                                  </a:cubicBezTo>
                                  <a:cubicBezTo>
                                    <a:pt x="49034" y="24083"/>
                                    <a:pt x="48903" y="24192"/>
                                    <a:pt x="48729" y="24235"/>
                                  </a:cubicBezTo>
                                  <a:cubicBezTo>
                                    <a:pt x="48621" y="24289"/>
                                    <a:pt x="48505" y="24317"/>
                                    <a:pt x="48400" y="24317"/>
                                  </a:cubicBezTo>
                                  <a:cubicBezTo>
                                    <a:pt x="48253" y="24317"/>
                                    <a:pt x="48128" y="24262"/>
                                    <a:pt x="48077" y="24148"/>
                                  </a:cubicBezTo>
                                  <a:cubicBezTo>
                                    <a:pt x="48077" y="24148"/>
                                    <a:pt x="48077" y="24105"/>
                                    <a:pt x="48099" y="24105"/>
                                  </a:cubicBezTo>
                                  <a:cubicBezTo>
                                    <a:pt x="48186" y="24083"/>
                                    <a:pt x="48316" y="24018"/>
                                    <a:pt x="48381" y="24018"/>
                                  </a:cubicBezTo>
                                  <a:cubicBezTo>
                                    <a:pt x="48470" y="24044"/>
                                    <a:pt x="48555" y="24071"/>
                                    <a:pt x="48621" y="24071"/>
                                  </a:cubicBezTo>
                                  <a:cubicBezTo>
                                    <a:pt x="48715" y="24071"/>
                                    <a:pt x="48768" y="24015"/>
                                    <a:pt x="48729" y="23822"/>
                                  </a:cubicBezTo>
                                  <a:cubicBezTo>
                                    <a:pt x="48729" y="23757"/>
                                    <a:pt x="48860" y="23648"/>
                                    <a:pt x="49012" y="23604"/>
                                  </a:cubicBezTo>
                                  <a:cubicBezTo>
                                    <a:pt x="49033" y="23600"/>
                                    <a:pt x="49053" y="23598"/>
                                    <a:pt x="49070" y="23598"/>
                                  </a:cubicBezTo>
                                  <a:close/>
                                  <a:moveTo>
                                    <a:pt x="43296" y="24006"/>
                                  </a:moveTo>
                                  <a:cubicBezTo>
                                    <a:pt x="43404" y="24006"/>
                                    <a:pt x="43402" y="24142"/>
                                    <a:pt x="43506" y="24142"/>
                                  </a:cubicBezTo>
                                  <a:cubicBezTo>
                                    <a:pt x="43525" y="24142"/>
                                    <a:pt x="43548" y="24137"/>
                                    <a:pt x="43576" y="24126"/>
                                  </a:cubicBezTo>
                                  <a:cubicBezTo>
                                    <a:pt x="43582" y="24125"/>
                                    <a:pt x="43588" y="24124"/>
                                    <a:pt x="43594" y="24124"/>
                                  </a:cubicBezTo>
                                  <a:cubicBezTo>
                                    <a:pt x="43663" y="24124"/>
                                    <a:pt x="43658" y="24242"/>
                                    <a:pt x="43598" y="24322"/>
                                  </a:cubicBezTo>
                                  <a:cubicBezTo>
                                    <a:pt x="43598" y="24338"/>
                                    <a:pt x="43586" y="24389"/>
                                    <a:pt x="43554" y="24389"/>
                                  </a:cubicBezTo>
                                  <a:cubicBezTo>
                                    <a:pt x="43542" y="24389"/>
                                    <a:pt x="43528" y="24383"/>
                                    <a:pt x="43511" y="24365"/>
                                  </a:cubicBezTo>
                                  <a:cubicBezTo>
                                    <a:pt x="43480" y="24335"/>
                                    <a:pt x="43445" y="24325"/>
                                    <a:pt x="43407" y="24325"/>
                                  </a:cubicBezTo>
                                  <a:cubicBezTo>
                                    <a:pt x="43335" y="24325"/>
                                    <a:pt x="43255" y="24361"/>
                                    <a:pt x="43187" y="24361"/>
                                  </a:cubicBezTo>
                                  <a:cubicBezTo>
                                    <a:pt x="43163" y="24361"/>
                                    <a:pt x="43140" y="24356"/>
                                    <a:pt x="43119" y="24344"/>
                                  </a:cubicBezTo>
                                  <a:cubicBezTo>
                                    <a:pt x="43054" y="24322"/>
                                    <a:pt x="43032" y="24300"/>
                                    <a:pt x="43032" y="24213"/>
                                  </a:cubicBezTo>
                                  <a:cubicBezTo>
                                    <a:pt x="43032" y="24126"/>
                                    <a:pt x="43119" y="24105"/>
                                    <a:pt x="43185" y="24039"/>
                                  </a:cubicBezTo>
                                  <a:cubicBezTo>
                                    <a:pt x="43232" y="24016"/>
                                    <a:pt x="43268" y="24006"/>
                                    <a:pt x="43296" y="24006"/>
                                  </a:cubicBezTo>
                                  <a:close/>
                                  <a:moveTo>
                                    <a:pt x="46229" y="24213"/>
                                  </a:moveTo>
                                  <a:lnTo>
                                    <a:pt x="46229" y="24213"/>
                                  </a:lnTo>
                                  <a:cubicBezTo>
                                    <a:pt x="46381" y="24235"/>
                                    <a:pt x="46533" y="24235"/>
                                    <a:pt x="46620" y="24322"/>
                                  </a:cubicBezTo>
                                  <a:cubicBezTo>
                                    <a:pt x="46685" y="24365"/>
                                    <a:pt x="46533" y="24518"/>
                                    <a:pt x="46446" y="24670"/>
                                  </a:cubicBezTo>
                                  <a:cubicBezTo>
                                    <a:pt x="46437" y="24591"/>
                                    <a:pt x="46390" y="24572"/>
                                    <a:pt x="46330" y="24572"/>
                                  </a:cubicBezTo>
                                  <a:cubicBezTo>
                                    <a:pt x="46276" y="24572"/>
                                    <a:pt x="46213" y="24587"/>
                                    <a:pt x="46160" y="24587"/>
                                  </a:cubicBezTo>
                                  <a:cubicBezTo>
                                    <a:pt x="46126" y="24587"/>
                                    <a:pt x="46097" y="24581"/>
                                    <a:pt x="46076" y="24561"/>
                                  </a:cubicBezTo>
                                  <a:cubicBezTo>
                                    <a:pt x="45968" y="24452"/>
                                    <a:pt x="46272" y="24344"/>
                                    <a:pt x="46229" y="24213"/>
                                  </a:cubicBezTo>
                                  <a:close/>
                                  <a:moveTo>
                                    <a:pt x="44969" y="24320"/>
                                  </a:moveTo>
                                  <a:cubicBezTo>
                                    <a:pt x="44989" y="24320"/>
                                    <a:pt x="45010" y="24327"/>
                                    <a:pt x="45033" y="24344"/>
                                  </a:cubicBezTo>
                                  <a:cubicBezTo>
                                    <a:pt x="45120" y="24431"/>
                                    <a:pt x="45294" y="24539"/>
                                    <a:pt x="45011" y="24692"/>
                                  </a:cubicBezTo>
                                  <a:cubicBezTo>
                                    <a:pt x="44902" y="24779"/>
                                    <a:pt x="44946" y="24909"/>
                                    <a:pt x="44794" y="24953"/>
                                  </a:cubicBezTo>
                                  <a:cubicBezTo>
                                    <a:pt x="44785" y="24954"/>
                                    <a:pt x="44776" y="24954"/>
                                    <a:pt x="44769" y="24954"/>
                                  </a:cubicBezTo>
                                  <a:cubicBezTo>
                                    <a:pt x="44644" y="24954"/>
                                    <a:pt x="44659" y="24798"/>
                                    <a:pt x="44598" y="24757"/>
                                  </a:cubicBezTo>
                                  <a:cubicBezTo>
                                    <a:pt x="44576" y="24692"/>
                                    <a:pt x="44489" y="24539"/>
                                    <a:pt x="44598" y="24539"/>
                                  </a:cubicBezTo>
                                  <a:cubicBezTo>
                                    <a:pt x="44782" y="24539"/>
                                    <a:pt x="44857" y="24320"/>
                                    <a:pt x="44969" y="24320"/>
                                  </a:cubicBezTo>
                                  <a:close/>
                                  <a:moveTo>
                                    <a:pt x="30579" y="24901"/>
                                  </a:moveTo>
                                  <a:cubicBezTo>
                                    <a:pt x="30657" y="24901"/>
                                    <a:pt x="30715" y="24934"/>
                                    <a:pt x="30682" y="25018"/>
                                  </a:cubicBezTo>
                                  <a:cubicBezTo>
                                    <a:pt x="30660" y="25105"/>
                                    <a:pt x="30660" y="25213"/>
                                    <a:pt x="30464" y="25213"/>
                                  </a:cubicBezTo>
                                  <a:cubicBezTo>
                                    <a:pt x="30312" y="25213"/>
                                    <a:pt x="30203" y="25127"/>
                                    <a:pt x="30073" y="25105"/>
                                  </a:cubicBezTo>
                                  <a:cubicBezTo>
                                    <a:pt x="30029" y="25083"/>
                                    <a:pt x="30029" y="25018"/>
                                    <a:pt x="30094" y="24996"/>
                                  </a:cubicBezTo>
                                  <a:cubicBezTo>
                                    <a:pt x="30225" y="24887"/>
                                    <a:pt x="30355" y="24953"/>
                                    <a:pt x="30508" y="24909"/>
                                  </a:cubicBezTo>
                                  <a:cubicBezTo>
                                    <a:pt x="30532" y="24904"/>
                                    <a:pt x="30556" y="24901"/>
                                    <a:pt x="30579" y="24901"/>
                                  </a:cubicBezTo>
                                  <a:close/>
                                  <a:moveTo>
                                    <a:pt x="45926" y="24794"/>
                                  </a:moveTo>
                                  <a:cubicBezTo>
                                    <a:pt x="45963" y="24794"/>
                                    <a:pt x="45993" y="24807"/>
                                    <a:pt x="46011" y="24844"/>
                                  </a:cubicBezTo>
                                  <a:cubicBezTo>
                                    <a:pt x="46076" y="24909"/>
                                    <a:pt x="46163" y="24974"/>
                                    <a:pt x="45903" y="25018"/>
                                  </a:cubicBezTo>
                                  <a:cubicBezTo>
                                    <a:pt x="45794" y="25040"/>
                                    <a:pt x="45859" y="25105"/>
                                    <a:pt x="45881" y="25127"/>
                                  </a:cubicBezTo>
                                  <a:cubicBezTo>
                                    <a:pt x="45903" y="25170"/>
                                    <a:pt x="45968" y="25192"/>
                                    <a:pt x="45859" y="25235"/>
                                  </a:cubicBezTo>
                                  <a:cubicBezTo>
                                    <a:pt x="45852" y="25249"/>
                                    <a:pt x="45841" y="25254"/>
                                    <a:pt x="45828" y="25254"/>
                                  </a:cubicBezTo>
                                  <a:cubicBezTo>
                                    <a:pt x="45799" y="25254"/>
                                    <a:pt x="45759" y="25228"/>
                                    <a:pt x="45729" y="25213"/>
                                  </a:cubicBezTo>
                                  <a:cubicBezTo>
                                    <a:pt x="45642" y="25170"/>
                                    <a:pt x="45685" y="25083"/>
                                    <a:pt x="45685" y="25018"/>
                                  </a:cubicBezTo>
                                  <a:cubicBezTo>
                                    <a:pt x="45685" y="24974"/>
                                    <a:pt x="45555" y="24887"/>
                                    <a:pt x="45750" y="24844"/>
                                  </a:cubicBezTo>
                                  <a:cubicBezTo>
                                    <a:pt x="45813" y="24819"/>
                                    <a:pt x="45876" y="24794"/>
                                    <a:pt x="45926" y="24794"/>
                                  </a:cubicBezTo>
                                  <a:close/>
                                  <a:moveTo>
                                    <a:pt x="42609" y="24580"/>
                                  </a:moveTo>
                                  <a:cubicBezTo>
                                    <a:pt x="42619" y="24580"/>
                                    <a:pt x="42629" y="24581"/>
                                    <a:pt x="42641" y="24583"/>
                                  </a:cubicBezTo>
                                  <a:cubicBezTo>
                                    <a:pt x="42728" y="24626"/>
                                    <a:pt x="42641" y="24692"/>
                                    <a:pt x="42619" y="24757"/>
                                  </a:cubicBezTo>
                                  <a:cubicBezTo>
                                    <a:pt x="42597" y="24800"/>
                                    <a:pt x="42576" y="24866"/>
                                    <a:pt x="42510" y="24909"/>
                                  </a:cubicBezTo>
                                  <a:cubicBezTo>
                                    <a:pt x="42532" y="24909"/>
                                    <a:pt x="42576" y="24953"/>
                                    <a:pt x="42576" y="24953"/>
                                  </a:cubicBezTo>
                                  <a:cubicBezTo>
                                    <a:pt x="42619" y="24945"/>
                                    <a:pt x="42655" y="24941"/>
                                    <a:pt x="42685" y="24941"/>
                                  </a:cubicBezTo>
                                  <a:cubicBezTo>
                                    <a:pt x="42984" y="24941"/>
                                    <a:pt x="42661" y="25304"/>
                                    <a:pt x="42858" y="25344"/>
                                  </a:cubicBezTo>
                                  <a:cubicBezTo>
                                    <a:pt x="42902" y="25344"/>
                                    <a:pt x="42837" y="25431"/>
                                    <a:pt x="42793" y="25496"/>
                                  </a:cubicBezTo>
                                  <a:cubicBezTo>
                                    <a:pt x="42760" y="25507"/>
                                    <a:pt x="42733" y="25512"/>
                                    <a:pt x="42706" y="25512"/>
                                  </a:cubicBezTo>
                                  <a:cubicBezTo>
                                    <a:pt x="42679" y="25512"/>
                                    <a:pt x="42652" y="25507"/>
                                    <a:pt x="42619" y="25496"/>
                                  </a:cubicBezTo>
                                  <a:cubicBezTo>
                                    <a:pt x="42576" y="25431"/>
                                    <a:pt x="42532" y="25387"/>
                                    <a:pt x="42532" y="25322"/>
                                  </a:cubicBezTo>
                                  <a:cubicBezTo>
                                    <a:pt x="42532" y="25259"/>
                                    <a:pt x="42509" y="25218"/>
                                    <a:pt x="42428" y="25218"/>
                                  </a:cubicBezTo>
                                  <a:cubicBezTo>
                                    <a:pt x="42399" y="25218"/>
                                    <a:pt x="42361" y="25224"/>
                                    <a:pt x="42315" y="25235"/>
                                  </a:cubicBezTo>
                                  <a:cubicBezTo>
                                    <a:pt x="42277" y="25260"/>
                                    <a:pt x="42196" y="25285"/>
                                    <a:pt x="42134" y="25285"/>
                                  </a:cubicBezTo>
                                  <a:cubicBezTo>
                                    <a:pt x="42089" y="25285"/>
                                    <a:pt x="42054" y="25272"/>
                                    <a:pt x="42054" y="25235"/>
                                  </a:cubicBezTo>
                                  <a:cubicBezTo>
                                    <a:pt x="42054" y="25105"/>
                                    <a:pt x="42141" y="24974"/>
                                    <a:pt x="42271" y="24844"/>
                                  </a:cubicBezTo>
                                  <a:cubicBezTo>
                                    <a:pt x="42293" y="24800"/>
                                    <a:pt x="42402" y="24779"/>
                                    <a:pt x="42467" y="24735"/>
                                  </a:cubicBezTo>
                                  <a:cubicBezTo>
                                    <a:pt x="42487" y="24676"/>
                                    <a:pt x="42507" y="24580"/>
                                    <a:pt x="42609" y="24580"/>
                                  </a:cubicBezTo>
                                  <a:close/>
                                  <a:moveTo>
                                    <a:pt x="54653" y="25191"/>
                                  </a:moveTo>
                                  <a:cubicBezTo>
                                    <a:pt x="54715" y="25191"/>
                                    <a:pt x="54762" y="25217"/>
                                    <a:pt x="54774" y="25279"/>
                                  </a:cubicBezTo>
                                  <a:cubicBezTo>
                                    <a:pt x="54796" y="25387"/>
                                    <a:pt x="54796" y="25518"/>
                                    <a:pt x="54622" y="25605"/>
                                  </a:cubicBezTo>
                                  <a:cubicBezTo>
                                    <a:pt x="54581" y="25619"/>
                                    <a:pt x="54539" y="25626"/>
                                    <a:pt x="54500" y="25626"/>
                                  </a:cubicBezTo>
                                  <a:cubicBezTo>
                                    <a:pt x="54415" y="25626"/>
                                    <a:pt x="54340" y="25592"/>
                                    <a:pt x="54296" y="25518"/>
                                  </a:cubicBezTo>
                                  <a:cubicBezTo>
                                    <a:pt x="54252" y="25409"/>
                                    <a:pt x="54339" y="25322"/>
                                    <a:pt x="54492" y="25235"/>
                                  </a:cubicBezTo>
                                  <a:cubicBezTo>
                                    <a:pt x="54548" y="25207"/>
                                    <a:pt x="54605" y="25191"/>
                                    <a:pt x="54653" y="25191"/>
                                  </a:cubicBezTo>
                                  <a:close/>
                                  <a:moveTo>
                                    <a:pt x="41097" y="25496"/>
                                  </a:moveTo>
                                  <a:cubicBezTo>
                                    <a:pt x="41293" y="25496"/>
                                    <a:pt x="41488" y="25496"/>
                                    <a:pt x="41488" y="25605"/>
                                  </a:cubicBezTo>
                                  <a:cubicBezTo>
                                    <a:pt x="41488" y="25670"/>
                                    <a:pt x="41401" y="25866"/>
                                    <a:pt x="41271" y="25931"/>
                                  </a:cubicBezTo>
                                  <a:cubicBezTo>
                                    <a:pt x="41229" y="25945"/>
                                    <a:pt x="41190" y="25951"/>
                                    <a:pt x="41155" y="25951"/>
                                  </a:cubicBezTo>
                                  <a:cubicBezTo>
                                    <a:pt x="41030" y="25951"/>
                                    <a:pt x="40952" y="25873"/>
                                    <a:pt x="40901" y="25822"/>
                                  </a:cubicBezTo>
                                  <a:cubicBezTo>
                                    <a:pt x="40836" y="25670"/>
                                    <a:pt x="41075" y="25605"/>
                                    <a:pt x="41097" y="25496"/>
                                  </a:cubicBezTo>
                                  <a:close/>
                                  <a:moveTo>
                                    <a:pt x="47506" y="25349"/>
                                  </a:moveTo>
                                  <a:cubicBezTo>
                                    <a:pt x="47539" y="25349"/>
                                    <a:pt x="47566" y="25366"/>
                                    <a:pt x="47599" y="25387"/>
                                  </a:cubicBezTo>
                                  <a:cubicBezTo>
                                    <a:pt x="47751" y="25496"/>
                                    <a:pt x="47664" y="25714"/>
                                    <a:pt x="47642" y="25888"/>
                                  </a:cubicBezTo>
                                  <a:cubicBezTo>
                                    <a:pt x="47642" y="25953"/>
                                    <a:pt x="47490" y="26040"/>
                                    <a:pt x="47468" y="26040"/>
                                  </a:cubicBezTo>
                                  <a:cubicBezTo>
                                    <a:pt x="47294" y="25975"/>
                                    <a:pt x="47207" y="25844"/>
                                    <a:pt x="47120" y="25735"/>
                                  </a:cubicBezTo>
                                  <a:cubicBezTo>
                                    <a:pt x="47055" y="25627"/>
                                    <a:pt x="47272" y="25518"/>
                                    <a:pt x="47381" y="25409"/>
                                  </a:cubicBezTo>
                                  <a:cubicBezTo>
                                    <a:pt x="47436" y="25366"/>
                                    <a:pt x="47474" y="25349"/>
                                    <a:pt x="47506" y="25349"/>
                                  </a:cubicBezTo>
                                  <a:close/>
                                  <a:moveTo>
                                    <a:pt x="51713" y="24265"/>
                                  </a:moveTo>
                                  <a:cubicBezTo>
                                    <a:pt x="51762" y="24265"/>
                                    <a:pt x="51773" y="24319"/>
                                    <a:pt x="51795" y="24431"/>
                                  </a:cubicBezTo>
                                  <a:cubicBezTo>
                                    <a:pt x="51860" y="24561"/>
                                    <a:pt x="51860" y="24670"/>
                                    <a:pt x="52078" y="24670"/>
                                  </a:cubicBezTo>
                                  <a:cubicBezTo>
                                    <a:pt x="52143" y="24670"/>
                                    <a:pt x="52187" y="24692"/>
                                    <a:pt x="52165" y="24757"/>
                                  </a:cubicBezTo>
                                  <a:cubicBezTo>
                                    <a:pt x="52121" y="24800"/>
                                    <a:pt x="52056" y="24844"/>
                                    <a:pt x="51991" y="24866"/>
                                  </a:cubicBezTo>
                                  <a:cubicBezTo>
                                    <a:pt x="51937" y="24893"/>
                                    <a:pt x="51890" y="24902"/>
                                    <a:pt x="51848" y="24902"/>
                                  </a:cubicBezTo>
                                  <a:cubicBezTo>
                                    <a:pt x="51750" y="24902"/>
                                    <a:pt x="51674" y="24850"/>
                                    <a:pt x="51568" y="24850"/>
                                  </a:cubicBezTo>
                                  <a:cubicBezTo>
                                    <a:pt x="51538" y="24850"/>
                                    <a:pt x="51505" y="24855"/>
                                    <a:pt x="51469" y="24866"/>
                                  </a:cubicBezTo>
                                  <a:cubicBezTo>
                                    <a:pt x="51458" y="24871"/>
                                    <a:pt x="51445" y="24872"/>
                                    <a:pt x="51430" y="24872"/>
                                  </a:cubicBezTo>
                                  <a:cubicBezTo>
                                    <a:pt x="51415" y="24872"/>
                                    <a:pt x="51398" y="24871"/>
                                    <a:pt x="51382" y="24871"/>
                                  </a:cubicBezTo>
                                  <a:cubicBezTo>
                                    <a:pt x="51349" y="24871"/>
                                    <a:pt x="51317" y="24876"/>
                                    <a:pt x="51295" y="24909"/>
                                  </a:cubicBezTo>
                                  <a:cubicBezTo>
                                    <a:pt x="51230" y="24996"/>
                                    <a:pt x="51208" y="25061"/>
                                    <a:pt x="51317" y="25083"/>
                                  </a:cubicBezTo>
                                  <a:cubicBezTo>
                                    <a:pt x="51665" y="25192"/>
                                    <a:pt x="51447" y="25496"/>
                                    <a:pt x="51447" y="25714"/>
                                  </a:cubicBezTo>
                                  <a:cubicBezTo>
                                    <a:pt x="51447" y="25762"/>
                                    <a:pt x="51376" y="25870"/>
                                    <a:pt x="51286" y="25870"/>
                                  </a:cubicBezTo>
                                  <a:cubicBezTo>
                                    <a:pt x="51254" y="25870"/>
                                    <a:pt x="51220" y="25856"/>
                                    <a:pt x="51186" y="25822"/>
                                  </a:cubicBezTo>
                                  <a:cubicBezTo>
                                    <a:pt x="51148" y="25771"/>
                                    <a:pt x="51103" y="25750"/>
                                    <a:pt x="51045" y="25750"/>
                                  </a:cubicBezTo>
                                  <a:cubicBezTo>
                                    <a:pt x="51004" y="25750"/>
                                    <a:pt x="50958" y="25761"/>
                                    <a:pt x="50904" y="25779"/>
                                  </a:cubicBezTo>
                                  <a:cubicBezTo>
                                    <a:pt x="50865" y="25798"/>
                                    <a:pt x="50834" y="25809"/>
                                    <a:pt x="50813" y="25809"/>
                                  </a:cubicBezTo>
                                  <a:cubicBezTo>
                                    <a:pt x="50786" y="25809"/>
                                    <a:pt x="50773" y="25793"/>
                                    <a:pt x="50773" y="25757"/>
                                  </a:cubicBezTo>
                                  <a:cubicBezTo>
                                    <a:pt x="50795" y="25624"/>
                                    <a:pt x="50778" y="25559"/>
                                    <a:pt x="50727" y="25559"/>
                                  </a:cubicBezTo>
                                  <a:cubicBezTo>
                                    <a:pt x="50677" y="25559"/>
                                    <a:pt x="50597" y="25618"/>
                                    <a:pt x="50491" y="25735"/>
                                  </a:cubicBezTo>
                                  <a:cubicBezTo>
                                    <a:pt x="50469" y="25757"/>
                                    <a:pt x="50382" y="25822"/>
                                    <a:pt x="50382" y="25822"/>
                                  </a:cubicBezTo>
                                  <a:cubicBezTo>
                                    <a:pt x="50333" y="25802"/>
                                    <a:pt x="50285" y="25793"/>
                                    <a:pt x="50238" y="25793"/>
                                  </a:cubicBezTo>
                                  <a:cubicBezTo>
                                    <a:pt x="49957" y="25793"/>
                                    <a:pt x="49717" y="26111"/>
                                    <a:pt x="49427" y="26111"/>
                                  </a:cubicBezTo>
                                  <a:cubicBezTo>
                                    <a:pt x="49405" y="26111"/>
                                    <a:pt x="49383" y="26109"/>
                                    <a:pt x="49360" y="26105"/>
                                  </a:cubicBezTo>
                                  <a:cubicBezTo>
                                    <a:pt x="49164" y="26083"/>
                                    <a:pt x="49142" y="26040"/>
                                    <a:pt x="49295" y="25888"/>
                                  </a:cubicBezTo>
                                  <a:cubicBezTo>
                                    <a:pt x="49469" y="25757"/>
                                    <a:pt x="49664" y="25670"/>
                                    <a:pt x="49838" y="25648"/>
                                  </a:cubicBezTo>
                                  <a:cubicBezTo>
                                    <a:pt x="50056" y="25627"/>
                                    <a:pt x="50230" y="25540"/>
                                    <a:pt x="50208" y="25322"/>
                                  </a:cubicBezTo>
                                  <a:cubicBezTo>
                                    <a:pt x="50164" y="25192"/>
                                    <a:pt x="50338" y="24974"/>
                                    <a:pt x="50099" y="24887"/>
                                  </a:cubicBezTo>
                                  <a:cubicBezTo>
                                    <a:pt x="50034" y="24866"/>
                                    <a:pt x="50034" y="24800"/>
                                    <a:pt x="50099" y="24757"/>
                                  </a:cubicBezTo>
                                  <a:cubicBezTo>
                                    <a:pt x="50164" y="24670"/>
                                    <a:pt x="50317" y="24648"/>
                                    <a:pt x="50382" y="24648"/>
                                  </a:cubicBezTo>
                                  <a:cubicBezTo>
                                    <a:pt x="50449" y="24659"/>
                                    <a:pt x="50515" y="24665"/>
                                    <a:pt x="50580" y="24665"/>
                                  </a:cubicBezTo>
                                  <a:cubicBezTo>
                                    <a:pt x="50768" y="24665"/>
                                    <a:pt x="50949" y="24620"/>
                                    <a:pt x="51143" y="24539"/>
                                  </a:cubicBezTo>
                                  <a:cubicBezTo>
                                    <a:pt x="51230" y="24518"/>
                                    <a:pt x="51339" y="24452"/>
                                    <a:pt x="51426" y="24409"/>
                                  </a:cubicBezTo>
                                  <a:cubicBezTo>
                                    <a:pt x="51584" y="24314"/>
                                    <a:pt x="51666" y="24265"/>
                                    <a:pt x="51713" y="24265"/>
                                  </a:cubicBezTo>
                                  <a:close/>
                                  <a:moveTo>
                                    <a:pt x="39350" y="25858"/>
                                  </a:moveTo>
                                  <a:cubicBezTo>
                                    <a:pt x="39463" y="25858"/>
                                    <a:pt x="39558" y="25890"/>
                                    <a:pt x="39575" y="25975"/>
                                  </a:cubicBezTo>
                                  <a:cubicBezTo>
                                    <a:pt x="39597" y="26040"/>
                                    <a:pt x="39640" y="26127"/>
                                    <a:pt x="39444" y="26192"/>
                                  </a:cubicBezTo>
                                  <a:cubicBezTo>
                                    <a:pt x="39414" y="26201"/>
                                    <a:pt x="39389" y="26205"/>
                                    <a:pt x="39367" y="26205"/>
                                  </a:cubicBezTo>
                                  <a:cubicBezTo>
                                    <a:pt x="39236" y="26205"/>
                                    <a:pt x="39252" y="26052"/>
                                    <a:pt x="39140" y="25996"/>
                                  </a:cubicBezTo>
                                  <a:cubicBezTo>
                                    <a:pt x="39075" y="25975"/>
                                    <a:pt x="39162" y="25931"/>
                                    <a:pt x="39249" y="25866"/>
                                  </a:cubicBezTo>
                                  <a:cubicBezTo>
                                    <a:pt x="39283" y="25861"/>
                                    <a:pt x="39317" y="25858"/>
                                    <a:pt x="39350" y="25858"/>
                                  </a:cubicBezTo>
                                  <a:close/>
                                  <a:moveTo>
                                    <a:pt x="55367" y="25218"/>
                                  </a:moveTo>
                                  <a:cubicBezTo>
                                    <a:pt x="55428" y="25218"/>
                                    <a:pt x="55485" y="25281"/>
                                    <a:pt x="55535" y="25344"/>
                                  </a:cubicBezTo>
                                  <a:cubicBezTo>
                                    <a:pt x="55611" y="25298"/>
                                    <a:pt x="55698" y="25242"/>
                                    <a:pt x="55773" y="25242"/>
                                  </a:cubicBezTo>
                                  <a:cubicBezTo>
                                    <a:pt x="55805" y="25242"/>
                                    <a:pt x="55835" y="25253"/>
                                    <a:pt x="55861" y="25279"/>
                                  </a:cubicBezTo>
                                  <a:cubicBezTo>
                                    <a:pt x="55927" y="25344"/>
                                    <a:pt x="55970" y="25453"/>
                                    <a:pt x="55992" y="25605"/>
                                  </a:cubicBezTo>
                                  <a:cubicBezTo>
                                    <a:pt x="55992" y="25630"/>
                                    <a:pt x="55962" y="25641"/>
                                    <a:pt x="55929" y="25641"/>
                                  </a:cubicBezTo>
                                  <a:cubicBezTo>
                                    <a:pt x="55905" y="25641"/>
                                    <a:pt x="55879" y="25636"/>
                                    <a:pt x="55861" y="25627"/>
                                  </a:cubicBezTo>
                                  <a:cubicBezTo>
                                    <a:pt x="55687" y="25561"/>
                                    <a:pt x="55622" y="25496"/>
                                    <a:pt x="55557" y="25344"/>
                                  </a:cubicBezTo>
                                  <a:cubicBezTo>
                                    <a:pt x="55427" y="25540"/>
                                    <a:pt x="55557" y="25648"/>
                                    <a:pt x="55557" y="25779"/>
                                  </a:cubicBezTo>
                                  <a:cubicBezTo>
                                    <a:pt x="55557" y="25888"/>
                                    <a:pt x="55644" y="25996"/>
                                    <a:pt x="55340" y="25996"/>
                                  </a:cubicBezTo>
                                  <a:cubicBezTo>
                                    <a:pt x="55144" y="25996"/>
                                    <a:pt x="55231" y="26083"/>
                                    <a:pt x="55231" y="26127"/>
                                  </a:cubicBezTo>
                                  <a:cubicBezTo>
                                    <a:pt x="55231" y="26257"/>
                                    <a:pt x="55166" y="26344"/>
                                    <a:pt x="55013" y="26409"/>
                                  </a:cubicBezTo>
                                  <a:cubicBezTo>
                                    <a:pt x="54984" y="26422"/>
                                    <a:pt x="54960" y="26427"/>
                                    <a:pt x="54940" y="26427"/>
                                  </a:cubicBezTo>
                                  <a:cubicBezTo>
                                    <a:pt x="54858" y="26427"/>
                                    <a:pt x="54844" y="26336"/>
                                    <a:pt x="54774" y="26301"/>
                                  </a:cubicBezTo>
                                  <a:cubicBezTo>
                                    <a:pt x="54709" y="26279"/>
                                    <a:pt x="54687" y="26192"/>
                                    <a:pt x="54666" y="26170"/>
                                  </a:cubicBezTo>
                                  <a:cubicBezTo>
                                    <a:pt x="54492" y="26018"/>
                                    <a:pt x="54318" y="25909"/>
                                    <a:pt x="54818" y="25888"/>
                                  </a:cubicBezTo>
                                  <a:cubicBezTo>
                                    <a:pt x="54883" y="25888"/>
                                    <a:pt x="54992" y="25844"/>
                                    <a:pt x="54970" y="25801"/>
                                  </a:cubicBezTo>
                                  <a:cubicBezTo>
                                    <a:pt x="54796" y="25627"/>
                                    <a:pt x="55144" y="25518"/>
                                    <a:pt x="55231" y="25344"/>
                                  </a:cubicBezTo>
                                  <a:cubicBezTo>
                                    <a:pt x="55277" y="25252"/>
                                    <a:pt x="55323" y="25218"/>
                                    <a:pt x="55367" y="25218"/>
                                  </a:cubicBezTo>
                                  <a:close/>
                                  <a:moveTo>
                                    <a:pt x="45075" y="26260"/>
                                  </a:moveTo>
                                  <a:cubicBezTo>
                                    <a:pt x="45123" y="26260"/>
                                    <a:pt x="45165" y="26273"/>
                                    <a:pt x="45185" y="26322"/>
                                  </a:cubicBezTo>
                                  <a:cubicBezTo>
                                    <a:pt x="45185" y="26388"/>
                                    <a:pt x="45207" y="26518"/>
                                    <a:pt x="45076" y="26540"/>
                                  </a:cubicBezTo>
                                  <a:cubicBezTo>
                                    <a:pt x="45017" y="26557"/>
                                    <a:pt x="44962" y="26567"/>
                                    <a:pt x="44914" y="26567"/>
                                  </a:cubicBezTo>
                                  <a:cubicBezTo>
                                    <a:pt x="44839" y="26567"/>
                                    <a:pt x="44785" y="26541"/>
                                    <a:pt x="44772" y="26475"/>
                                  </a:cubicBezTo>
                                  <a:cubicBezTo>
                                    <a:pt x="44772" y="26409"/>
                                    <a:pt x="44772" y="26322"/>
                                    <a:pt x="44902" y="26279"/>
                                  </a:cubicBezTo>
                                  <a:cubicBezTo>
                                    <a:pt x="44950" y="26279"/>
                                    <a:pt x="45017" y="26260"/>
                                    <a:pt x="45075" y="26260"/>
                                  </a:cubicBezTo>
                                  <a:close/>
                                  <a:moveTo>
                                    <a:pt x="36244" y="24857"/>
                                  </a:moveTo>
                                  <a:cubicBezTo>
                                    <a:pt x="36289" y="24857"/>
                                    <a:pt x="36325" y="24868"/>
                                    <a:pt x="36335" y="24887"/>
                                  </a:cubicBezTo>
                                  <a:cubicBezTo>
                                    <a:pt x="36444" y="25040"/>
                                    <a:pt x="36705" y="25040"/>
                                    <a:pt x="36879" y="25105"/>
                                  </a:cubicBezTo>
                                  <a:cubicBezTo>
                                    <a:pt x="37053" y="25170"/>
                                    <a:pt x="37248" y="25192"/>
                                    <a:pt x="37183" y="25409"/>
                                  </a:cubicBezTo>
                                  <a:cubicBezTo>
                                    <a:pt x="37248" y="25496"/>
                                    <a:pt x="37205" y="25605"/>
                                    <a:pt x="37205" y="25714"/>
                                  </a:cubicBezTo>
                                  <a:cubicBezTo>
                                    <a:pt x="37183" y="25866"/>
                                    <a:pt x="37357" y="25975"/>
                                    <a:pt x="36966" y="25996"/>
                                  </a:cubicBezTo>
                                  <a:cubicBezTo>
                                    <a:pt x="36857" y="25996"/>
                                    <a:pt x="36813" y="26105"/>
                                    <a:pt x="36770" y="26170"/>
                                  </a:cubicBezTo>
                                  <a:cubicBezTo>
                                    <a:pt x="36748" y="26214"/>
                                    <a:pt x="36748" y="26301"/>
                                    <a:pt x="36726" y="26344"/>
                                  </a:cubicBezTo>
                                  <a:cubicBezTo>
                                    <a:pt x="36618" y="26496"/>
                                    <a:pt x="36444" y="26649"/>
                                    <a:pt x="36270" y="26649"/>
                                  </a:cubicBezTo>
                                  <a:cubicBezTo>
                                    <a:pt x="36183" y="26649"/>
                                    <a:pt x="36161" y="26496"/>
                                    <a:pt x="36226" y="26344"/>
                                  </a:cubicBezTo>
                                  <a:cubicBezTo>
                                    <a:pt x="36270" y="26301"/>
                                    <a:pt x="36313" y="26214"/>
                                    <a:pt x="36292" y="26170"/>
                                  </a:cubicBezTo>
                                  <a:cubicBezTo>
                                    <a:pt x="36226" y="25975"/>
                                    <a:pt x="36270" y="25866"/>
                                    <a:pt x="36596" y="25866"/>
                                  </a:cubicBezTo>
                                  <a:cubicBezTo>
                                    <a:pt x="36639" y="25866"/>
                                    <a:pt x="36726" y="25801"/>
                                    <a:pt x="36748" y="25757"/>
                                  </a:cubicBezTo>
                                  <a:cubicBezTo>
                                    <a:pt x="36835" y="25648"/>
                                    <a:pt x="36661" y="25692"/>
                                    <a:pt x="36639" y="25670"/>
                                  </a:cubicBezTo>
                                  <a:cubicBezTo>
                                    <a:pt x="36596" y="25648"/>
                                    <a:pt x="36509" y="25627"/>
                                    <a:pt x="36444" y="25561"/>
                                  </a:cubicBezTo>
                                  <a:cubicBezTo>
                                    <a:pt x="36388" y="25515"/>
                                    <a:pt x="36332" y="25488"/>
                                    <a:pt x="36272" y="25488"/>
                                  </a:cubicBezTo>
                                  <a:cubicBezTo>
                                    <a:pt x="36190" y="25488"/>
                                    <a:pt x="36099" y="25536"/>
                                    <a:pt x="35987" y="25648"/>
                                  </a:cubicBezTo>
                                  <a:cubicBezTo>
                                    <a:pt x="35953" y="25682"/>
                                    <a:pt x="35906" y="25783"/>
                                    <a:pt x="35834" y="25783"/>
                                  </a:cubicBezTo>
                                  <a:cubicBezTo>
                                    <a:pt x="35815" y="25783"/>
                                    <a:pt x="35793" y="25776"/>
                                    <a:pt x="35770" y="25757"/>
                                  </a:cubicBezTo>
                                  <a:cubicBezTo>
                                    <a:pt x="35726" y="25692"/>
                                    <a:pt x="35639" y="25648"/>
                                    <a:pt x="35791" y="25518"/>
                                  </a:cubicBezTo>
                                  <a:cubicBezTo>
                                    <a:pt x="35944" y="25409"/>
                                    <a:pt x="36052" y="25322"/>
                                    <a:pt x="35900" y="25213"/>
                                  </a:cubicBezTo>
                                  <a:cubicBezTo>
                                    <a:pt x="35835" y="25127"/>
                                    <a:pt x="35987" y="24996"/>
                                    <a:pt x="36074" y="24909"/>
                                  </a:cubicBezTo>
                                  <a:cubicBezTo>
                                    <a:pt x="36122" y="24873"/>
                                    <a:pt x="36190" y="24857"/>
                                    <a:pt x="36244" y="24857"/>
                                  </a:cubicBezTo>
                                  <a:close/>
                                  <a:moveTo>
                                    <a:pt x="35058" y="25984"/>
                                  </a:moveTo>
                                  <a:cubicBezTo>
                                    <a:pt x="35071" y="25984"/>
                                    <a:pt x="35083" y="25988"/>
                                    <a:pt x="35096" y="25996"/>
                                  </a:cubicBezTo>
                                  <a:cubicBezTo>
                                    <a:pt x="35183" y="26062"/>
                                    <a:pt x="35052" y="26105"/>
                                    <a:pt x="35030" y="26170"/>
                                  </a:cubicBezTo>
                                  <a:cubicBezTo>
                                    <a:pt x="34922" y="26301"/>
                                    <a:pt x="34965" y="26431"/>
                                    <a:pt x="34813" y="26583"/>
                                  </a:cubicBezTo>
                                  <a:cubicBezTo>
                                    <a:pt x="34780" y="26617"/>
                                    <a:pt x="34759" y="26663"/>
                                    <a:pt x="34722" y="26663"/>
                                  </a:cubicBezTo>
                                  <a:cubicBezTo>
                                    <a:pt x="34710" y="26663"/>
                                    <a:pt x="34698" y="26659"/>
                                    <a:pt x="34682" y="26649"/>
                                  </a:cubicBezTo>
                                  <a:cubicBezTo>
                                    <a:pt x="34661" y="26649"/>
                                    <a:pt x="34639" y="26605"/>
                                    <a:pt x="34596" y="26605"/>
                                  </a:cubicBezTo>
                                  <a:cubicBezTo>
                                    <a:pt x="34443" y="26496"/>
                                    <a:pt x="34835" y="26344"/>
                                    <a:pt x="34704" y="26214"/>
                                  </a:cubicBezTo>
                                  <a:cubicBezTo>
                                    <a:pt x="34661" y="26170"/>
                                    <a:pt x="34835" y="26170"/>
                                    <a:pt x="34900" y="26083"/>
                                  </a:cubicBezTo>
                                  <a:cubicBezTo>
                                    <a:pt x="34953" y="26048"/>
                                    <a:pt x="35005" y="25984"/>
                                    <a:pt x="35058" y="25984"/>
                                  </a:cubicBezTo>
                                  <a:close/>
                                  <a:moveTo>
                                    <a:pt x="42051" y="26687"/>
                                  </a:moveTo>
                                  <a:cubicBezTo>
                                    <a:pt x="42127" y="26687"/>
                                    <a:pt x="42171" y="26718"/>
                                    <a:pt x="42184" y="26757"/>
                                  </a:cubicBezTo>
                                  <a:cubicBezTo>
                                    <a:pt x="42206" y="26866"/>
                                    <a:pt x="42271" y="27040"/>
                                    <a:pt x="42076" y="27127"/>
                                  </a:cubicBezTo>
                                  <a:cubicBezTo>
                                    <a:pt x="42050" y="27135"/>
                                    <a:pt x="42029" y="27139"/>
                                    <a:pt x="42011" y="27139"/>
                                  </a:cubicBezTo>
                                  <a:cubicBezTo>
                                    <a:pt x="41888" y="27139"/>
                                    <a:pt x="41904" y="26969"/>
                                    <a:pt x="41771" y="26931"/>
                                  </a:cubicBezTo>
                                  <a:cubicBezTo>
                                    <a:pt x="41662" y="26866"/>
                                    <a:pt x="41771" y="26801"/>
                                    <a:pt x="41858" y="26736"/>
                                  </a:cubicBezTo>
                                  <a:cubicBezTo>
                                    <a:pt x="41936" y="26701"/>
                                    <a:pt x="42001" y="26687"/>
                                    <a:pt x="42051" y="26687"/>
                                  </a:cubicBezTo>
                                  <a:close/>
                                  <a:moveTo>
                                    <a:pt x="45034" y="26752"/>
                                  </a:moveTo>
                                  <a:cubicBezTo>
                                    <a:pt x="45078" y="26752"/>
                                    <a:pt x="45107" y="26783"/>
                                    <a:pt x="45120" y="26823"/>
                                  </a:cubicBezTo>
                                  <a:cubicBezTo>
                                    <a:pt x="45185" y="26931"/>
                                    <a:pt x="44924" y="27062"/>
                                    <a:pt x="44968" y="27192"/>
                                  </a:cubicBezTo>
                                  <a:cubicBezTo>
                                    <a:pt x="44968" y="27203"/>
                                    <a:pt x="44919" y="27209"/>
                                    <a:pt x="44859" y="27209"/>
                                  </a:cubicBezTo>
                                  <a:cubicBezTo>
                                    <a:pt x="44799" y="27209"/>
                                    <a:pt x="44728" y="27203"/>
                                    <a:pt x="44685" y="27192"/>
                                  </a:cubicBezTo>
                                  <a:cubicBezTo>
                                    <a:pt x="44659" y="27186"/>
                                    <a:pt x="44632" y="27183"/>
                                    <a:pt x="44604" y="27183"/>
                                  </a:cubicBezTo>
                                  <a:cubicBezTo>
                                    <a:pt x="44538" y="27183"/>
                                    <a:pt x="44470" y="27199"/>
                                    <a:pt x="44424" y="27214"/>
                                  </a:cubicBezTo>
                                  <a:cubicBezTo>
                                    <a:pt x="44337" y="27214"/>
                                    <a:pt x="44272" y="27192"/>
                                    <a:pt x="44315" y="27105"/>
                                  </a:cubicBezTo>
                                  <a:cubicBezTo>
                                    <a:pt x="44337" y="27062"/>
                                    <a:pt x="44359" y="27040"/>
                                    <a:pt x="44446" y="26975"/>
                                  </a:cubicBezTo>
                                  <a:cubicBezTo>
                                    <a:pt x="44502" y="27014"/>
                                    <a:pt x="44551" y="27030"/>
                                    <a:pt x="44595" y="27030"/>
                                  </a:cubicBezTo>
                                  <a:cubicBezTo>
                                    <a:pt x="44722" y="27030"/>
                                    <a:pt x="44811" y="26898"/>
                                    <a:pt x="44924" y="26801"/>
                                  </a:cubicBezTo>
                                  <a:cubicBezTo>
                                    <a:pt x="44968" y="26766"/>
                                    <a:pt x="45004" y="26752"/>
                                    <a:pt x="45034" y="26752"/>
                                  </a:cubicBezTo>
                                  <a:close/>
                                  <a:moveTo>
                                    <a:pt x="35313" y="26214"/>
                                  </a:moveTo>
                                  <a:cubicBezTo>
                                    <a:pt x="35357" y="26214"/>
                                    <a:pt x="35357" y="26235"/>
                                    <a:pt x="35357" y="26279"/>
                                  </a:cubicBezTo>
                                  <a:cubicBezTo>
                                    <a:pt x="35400" y="26388"/>
                                    <a:pt x="35357" y="26496"/>
                                    <a:pt x="35444" y="26562"/>
                                  </a:cubicBezTo>
                                  <a:cubicBezTo>
                                    <a:pt x="35555" y="26654"/>
                                    <a:pt x="35492" y="26889"/>
                                    <a:pt x="35714" y="26889"/>
                                  </a:cubicBezTo>
                                  <a:cubicBezTo>
                                    <a:pt x="35752" y="26889"/>
                                    <a:pt x="35799" y="26882"/>
                                    <a:pt x="35857" y="26866"/>
                                  </a:cubicBezTo>
                                  <a:cubicBezTo>
                                    <a:pt x="35878" y="26866"/>
                                    <a:pt x="35900" y="26931"/>
                                    <a:pt x="35944" y="26931"/>
                                  </a:cubicBezTo>
                                  <a:cubicBezTo>
                                    <a:pt x="35987" y="27018"/>
                                    <a:pt x="36009" y="27084"/>
                                    <a:pt x="36009" y="27192"/>
                                  </a:cubicBezTo>
                                  <a:cubicBezTo>
                                    <a:pt x="36009" y="27258"/>
                                    <a:pt x="35984" y="27324"/>
                                    <a:pt x="35925" y="27324"/>
                                  </a:cubicBezTo>
                                  <a:cubicBezTo>
                                    <a:pt x="35906" y="27324"/>
                                    <a:pt x="35883" y="27317"/>
                                    <a:pt x="35857" y="27301"/>
                                  </a:cubicBezTo>
                                  <a:cubicBezTo>
                                    <a:pt x="35748" y="27257"/>
                                    <a:pt x="35661" y="27257"/>
                                    <a:pt x="35509" y="27257"/>
                                  </a:cubicBezTo>
                                  <a:cubicBezTo>
                                    <a:pt x="35291" y="27257"/>
                                    <a:pt x="35009" y="27257"/>
                                    <a:pt x="35291" y="26931"/>
                                  </a:cubicBezTo>
                                  <a:cubicBezTo>
                                    <a:pt x="35422" y="26757"/>
                                    <a:pt x="35226" y="26670"/>
                                    <a:pt x="35226" y="26540"/>
                                  </a:cubicBezTo>
                                  <a:lnTo>
                                    <a:pt x="35226" y="26322"/>
                                  </a:lnTo>
                                  <a:cubicBezTo>
                                    <a:pt x="35226" y="26279"/>
                                    <a:pt x="35226" y="26214"/>
                                    <a:pt x="35313" y="26214"/>
                                  </a:cubicBezTo>
                                  <a:close/>
                                  <a:moveTo>
                                    <a:pt x="37763" y="26703"/>
                                  </a:moveTo>
                                  <a:cubicBezTo>
                                    <a:pt x="37817" y="26703"/>
                                    <a:pt x="37825" y="26775"/>
                                    <a:pt x="37857" y="26823"/>
                                  </a:cubicBezTo>
                                  <a:cubicBezTo>
                                    <a:pt x="37922" y="26844"/>
                                    <a:pt x="37944" y="26931"/>
                                    <a:pt x="38031" y="26953"/>
                                  </a:cubicBezTo>
                                  <a:cubicBezTo>
                                    <a:pt x="38183" y="26953"/>
                                    <a:pt x="38270" y="27018"/>
                                    <a:pt x="38118" y="27149"/>
                                  </a:cubicBezTo>
                                  <a:cubicBezTo>
                                    <a:pt x="38031" y="27236"/>
                                    <a:pt x="38162" y="27366"/>
                                    <a:pt x="37966" y="27388"/>
                                  </a:cubicBezTo>
                                  <a:cubicBezTo>
                                    <a:pt x="37942" y="27393"/>
                                    <a:pt x="37917" y="27395"/>
                                    <a:pt x="37892" y="27395"/>
                                  </a:cubicBezTo>
                                  <a:cubicBezTo>
                                    <a:pt x="37800" y="27395"/>
                                    <a:pt x="37710" y="27360"/>
                                    <a:pt x="37727" y="27257"/>
                                  </a:cubicBezTo>
                                  <a:cubicBezTo>
                                    <a:pt x="37727" y="27236"/>
                                    <a:pt x="37705" y="27192"/>
                                    <a:pt x="37640" y="27170"/>
                                  </a:cubicBezTo>
                                  <a:cubicBezTo>
                                    <a:pt x="37618" y="27084"/>
                                    <a:pt x="37596" y="27018"/>
                                    <a:pt x="37618" y="26910"/>
                                  </a:cubicBezTo>
                                  <a:cubicBezTo>
                                    <a:pt x="37618" y="26844"/>
                                    <a:pt x="37618" y="26757"/>
                                    <a:pt x="37683" y="26736"/>
                                  </a:cubicBezTo>
                                  <a:cubicBezTo>
                                    <a:pt x="37718" y="26713"/>
                                    <a:pt x="37743" y="26703"/>
                                    <a:pt x="37763" y="26703"/>
                                  </a:cubicBezTo>
                                  <a:close/>
                                  <a:moveTo>
                                    <a:pt x="36487" y="26953"/>
                                  </a:moveTo>
                                  <a:cubicBezTo>
                                    <a:pt x="36531" y="27084"/>
                                    <a:pt x="36705" y="27170"/>
                                    <a:pt x="36770" y="27279"/>
                                  </a:cubicBezTo>
                                  <a:cubicBezTo>
                                    <a:pt x="36813" y="27344"/>
                                    <a:pt x="36748" y="27388"/>
                                    <a:pt x="36639" y="27410"/>
                                  </a:cubicBezTo>
                                  <a:cubicBezTo>
                                    <a:pt x="36569" y="27430"/>
                                    <a:pt x="36494" y="27445"/>
                                    <a:pt x="36433" y="27445"/>
                                  </a:cubicBezTo>
                                  <a:cubicBezTo>
                                    <a:pt x="36363" y="27445"/>
                                    <a:pt x="36313" y="27425"/>
                                    <a:pt x="36313" y="27366"/>
                                  </a:cubicBezTo>
                                  <a:cubicBezTo>
                                    <a:pt x="36313" y="27279"/>
                                    <a:pt x="36292" y="27236"/>
                                    <a:pt x="36292" y="27170"/>
                                  </a:cubicBezTo>
                                  <a:cubicBezTo>
                                    <a:pt x="36270" y="27062"/>
                                    <a:pt x="36400" y="27018"/>
                                    <a:pt x="36487" y="26953"/>
                                  </a:cubicBezTo>
                                  <a:close/>
                                  <a:moveTo>
                                    <a:pt x="51809" y="26972"/>
                                  </a:moveTo>
                                  <a:cubicBezTo>
                                    <a:pt x="51831" y="26972"/>
                                    <a:pt x="51850" y="26988"/>
                                    <a:pt x="51860" y="27018"/>
                                  </a:cubicBezTo>
                                  <a:cubicBezTo>
                                    <a:pt x="51882" y="27084"/>
                                    <a:pt x="51991" y="27127"/>
                                    <a:pt x="52078" y="27170"/>
                                  </a:cubicBezTo>
                                  <a:cubicBezTo>
                                    <a:pt x="52100" y="27192"/>
                                    <a:pt x="52208" y="27236"/>
                                    <a:pt x="52143" y="27301"/>
                                  </a:cubicBezTo>
                                  <a:cubicBezTo>
                                    <a:pt x="52118" y="27326"/>
                                    <a:pt x="52096" y="27332"/>
                                    <a:pt x="52075" y="27332"/>
                                  </a:cubicBezTo>
                                  <a:cubicBezTo>
                                    <a:pt x="52057" y="27332"/>
                                    <a:pt x="52040" y="27328"/>
                                    <a:pt x="52023" y="27328"/>
                                  </a:cubicBezTo>
                                  <a:cubicBezTo>
                                    <a:pt x="52006" y="27328"/>
                                    <a:pt x="51989" y="27332"/>
                                    <a:pt x="51969" y="27344"/>
                                  </a:cubicBezTo>
                                  <a:cubicBezTo>
                                    <a:pt x="51964" y="27346"/>
                                    <a:pt x="51959" y="27346"/>
                                    <a:pt x="51954" y="27346"/>
                                  </a:cubicBezTo>
                                  <a:cubicBezTo>
                                    <a:pt x="51906" y="27346"/>
                                    <a:pt x="51844" y="27299"/>
                                    <a:pt x="51797" y="27299"/>
                                  </a:cubicBezTo>
                                  <a:cubicBezTo>
                                    <a:pt x="51758" y="27299"/>
                                    <a:pt x="51730" y="27332"/>
                                    <a:pt x="51730" y="27453"/>
                                  </a:cubicBezTo>
                                  <a:cubicBezTo>
                                    <a:pt x="51730" y="27492"/>
                                    <a:pt x="51683" y="27500"/>
                                    <a:pt x="51631" y="27500"/>
                                  </a:cubicBezTo>
                                  <a:cubicBezTo>
                                    <a:pt x="51597" y="27500"/>
                                    <a:pt x="51560" y="27497"/>
                                    <a:pt x="51534" y="27497"/>
                                  </a:cubicBezTo>
                                  <a:cubicBezTo>
                                    <a:pt x="51404" y="27475"/>
                                    <a:pt x="51360" y="27388"/>
                                    <a:pt x="51404" y="27279"/>
                                  </a:cubicBezTo>
                                  <a:cubicBezTo>
                                    <a:pt x="51426" y="27127"/>
                                    <a:pt x="51665" y="27170"/>
                                    <a:pt x="51730" y="27040"/>
                                  </a:cubicBezTo>
                                  <a:cubicBezTo>
                                    <a:pt x="51753" y="26993"/>
                                    <a:pt x="51783" y="26972"/>
                                    <a:pt x="51809" y="26972"/>
                                  </a:cubicBezTo>
                                  <a:close/>
                                  <a:moveTo>
                                    <a:pt x="43739" y="27158"/>
                                  </a:moveTo>
                                  <a:cubicBezTo>
                                    <a:pt x="43822" y="27158"/>
                                    <a:pt x="43880" y="27178"/>
                                    <a:pt x="43880" y="27236"/>
                                  </a:cubicBezTo>
                                  <a:cubicBezTo>
                                    <a:pt x="43880" y="27344"/>
                                    <a:pt x="43989" y="27475"/>
                                    <a:pt x="43837" y="27562"/>
                                  </a:cubicBezTo>
                                  <a:cubicBezTo>
                                    <a:pt x="43765" y="27598"/>
                                    <a:pt x="43667" y="27614"/>
                                    <a:pt x="43568" y="27614"/>
                                  </a:cubicBezTo>
                                  <a:cubicBezTo>
                                    <a:pt x="43487" y="27614"/>
                                    <a:pt x="43405" y="27603"/>
                                    <a:pt x="43337" y="27584"/>
                                  </a:cubicBezTo>
                                  <a:cubicBezTo>
                                    <a:pt x="43271" y="27584"/>
                                    <a:pt x="43250" y="27518"/>
                                    <a:pt x="43271" y="27475"/>
                                  </a:cubicBezTo>
                                  <a:cubicBezTo>
                                    <a:pt x="43380" y="27366"/>
                                    <a:pt x="43706" y="27410"/>
                                    <a:pt x="43598" y="27170"/>
                                  </a:cubicBezTo>
                                  <a:cubicBezTo>
                                    <a:pt x="43648" y="27163"/>
                                    <a:pt x="43697" y="27158"/>
                                    <a:pt x="43739" y="27158"/>
                                  </a:cubicBezTo>
                                  <a:close/>
                                  <a:moveTo>
                                    <a:pt x="39053" y="27192"/>
                                  </a:moveTo>
                                  <a:cubicBezTo>
                                    <a:pt x="39227" y="27192"/>
                                    <a:pt x="39053" y="27388"/>
                                    <a:pt x="39140" y="27497"/>
                                  </a:cubicBezTo>
                                  <a:cubicBezTo>
                                    <a:pt x="39162" y="27518"/>
                                    <a:pt x="39205" y="27584"/>
                                    <a:pt x="39205" y="27605"/>
                                  </a:cubicBezTo>
                                  <a:cubicBezTo>
                                    <a:pt x="39214" y="27679"/>
                                    <a:pt x="39203" y="27701"/>
                                    <a:pt x="39186" y="27701"/>
                                  </a:cubicBezTo>
                                  <a:cubicBezTo>
                                    <a:pt x="39163" y="27701"/>
                                    <a:pt x="39127" y="27663"/>
                                    <a:pt x="39108" y="27663"/>
                                  </a:cubicBezTo>
                                  <a:cubicBezTo>
                                    <a:pt x="39103" y="27663"/>
                                    <a:pt x="39099" y="27665"/>
                                    <a:pt x="39097" y="27671"/>
                                  </a:cubicBezTo>
                                  <a:cubicBezTo>
                                    <a:pt x="39020" y="27736"/>
                                    <a:pt x="38950" y="27741"/>
                                    <a:pt x="38882" y="27741"/>
                                  </a:cubicBezTo>
                                  <a:cubicBezTo>
                                    <a:pt x="38868" y="27741"/>
                                    <a:pt x="38855" y="27741"/>
                                    <a:pt x="38841" y="27741"/>
                                  </a:cubicBezTo>
                                  <a:cubicBezTo>
                                    <a:pt x="38788" y="27741"/>
                                    <a:pt x="38736" y="27745"/>
                                    <a:pt x="38683" y="27779"/>
                                  </a:cubicBezTo>
                                  <a:cubicBezTo>
                                    <a:pt x="38660" y="27787"/>
                                    <a:pt x="38639" y="27792"/>
                                    <a:pt x="38621" y="27792"/>
                                  </a:cubicBezTo>
                                  <a:cubicBezTo>
                                    <a:pt x="38589" y="27792"/>
                                    <a:pt x="38567" y="27777"/>
                                    <a:pt x="38553" y="27736"/>
                                  </a:cubicBezTo>
                                  <a:cubicBezTo>
                                    <a:pt x="38575" y="27605"/>
                                    <a:pt x="38662" y="27562"/>
                                    <a:pt x="38770" y="27497"/>
                                  </a:cubicBezTo>
                                  <a:cubicBezTo>
                                    <a:pt x="38923" y="27410"/>
                                    <a:pt x="38901" y="27192"/>
                                    <a:pt x="39053" y="27192"/>
                                  </a:cubicBezTo>
                                  <a:close/>
                                  <a:moveTo>
                                    <a:pt x="37417" y="27535"/>
                                  </a:moveTo>
                                  <a:cubicBezTo>
                                    <a:pt x="37446" y="27535"/>
                                    <a:pt x="37466" y="27548"/>
                                    <a:pt x="37466" y="27584"/>
                                  </a:cubicBezTo>
                                  <a:cubicBezTo>
                                    <a:pt x="37487" y="27692"/>
                                    <a:pt x="37357" y="27932"/>
                                    <a:pt x="37248" y="27997"/>
                                  </a:cubicBezTo>
                                  <a:cubicBezTo>
                                    <a:pt x="37215" y="28015"/>
                                    <a:pt x="37187" y="28023"/>
                                    <a:pt x="37163" y="28023"/>
                                  </a:cubicBezTo>
                                  <a:cubicBezTo>
                                    <a:pt x="37048" y="28023"/>
                                    <a:pt x="37023" y="27841"/>
                                    <a:pt x="36879" y="27823"/>
                                  </a:cubicBezTo>
                                  <a:cubicBezTo>
                                    <a:pt x="36835" y="27823"/>
                                    <a:pt x="36966" y="27692"/>
                                    <a:pt x="37140" y="27627"/>
                                  </a:cubicBezTo>
                                  <a:cubicBezTo>
                                    <a:pt x="37187" y="27627"/>
                                    <a:pt x="37338" y="27535"/>
                                    <a:pt x="37417" y="27535"/>
                                  </a:cubicBezTo>
                                  <a:close/>
                                  <a:moveTo>
                                    <a:pt x="26109" y="27740"/>
                                  </a:moveTo>
                                  <a:cubicBezTo>
                                    <a:pt x="26140" y="27740"/>
                                    <a:pt x="26159" y="27752"/>
                                    <a:pt x="26159" y="27779"/>
                                  </a:cubicBezTo>
                                  <a:cubicBezTo>
                                    <a:pt x="26093" y="27910"/>
                                    <a:pt x="26115" y="28019"/>
                                    <a:pt x="26159" y="28127"/>
                                  </a:cubicBezTo>
                                  <a:cubicBezTo>
                                    <a:pt x="26125" y="28141"/>
                                    <a:pt x="26093" y="28146"/>
                                    <a:pt x="26065" y="28146"/>
                                  </a:cubicBezTo>
                                  <a:cubicBezTo>
                                    <a:pt x="26002" y="28146"/>
                                    <a:pt x="25956" y="28120"/>
                                    <a:pt x="25941" y="28105"/>
                                  </a:cubicBezTo>
                                  <a:cubicBezTo>
                                    <a:pt x="25876" y="28019"/>
                                    <a:pt x="25876" y="27910"/>
                                    <a:pt x="25941" y="27801"/>
                                  </a:cubicBezTo>
                                  <a:cubicBezTo>
                                    <a:pt x="26004" y="27763"/>
                                    <a:pt x="26068" y="27740"/>
                                    <a:pt x="26109" y="27740"/>
                                  </a:cubicBezTo>
                                  <a:close/>
                                  <a:moveTo>
                                    <a:pt x="42123" y="27364"/>
                                  </a:moveTo>
                                  <a:cubicBezTo>
                                    <a:pt x="42228" y="27364"/>
                                    <a:pt x="42300" y="27402"/>
                                    <a:pt x="42315" y="27518"/>
                                  </a:cubicBezTo>
                                  <a:cubicBezTo>
                                    <a:pt x="42358" y="27714"/>
                                    <a:pt x="42163" y="27627"/>
                                    <a:pt x="42054" y="27692"/>
                                  </a:cubicBezTo>
                                  <a:cubicBezTo>
                                    <a:pt x="41880" y="27758"/>
                                    <a:pt x="41880" y="27910"/>
                                    <a:pt x="41836" y="28019"/>
                                  </a:cubicBezTo>
                                  <a:cubicBezTo>
                                    <a:pt x="41782" y="28153"/>
                                    <a:pt x="41729" y="28213"/>
                                    <a:pt x="41654" y="28213"/>
                                  </a:cubicBezTo>
                                  <a:cubicBezTo>
                                    <a:pt x="41608" y="28213"/>
                                    <a:pt x="41555" y="28190"/>
                                    <a:pt x="41488" y="28149"/>
                                  </a:cubicBezTo>
                                  <a:cubicBezTo>
                                    <a:pt x="41314" y="28062"/>
                                    <a:pt x="41119" y="27997"/>
                                    <a:pt x="41162" y="27758"/>
                                  </a:cubicBezTo>
                                  <a:cubicBezTo>
                                    <a:pt x="41162" y="27649"/>
                                    <a:pt x="41119" y="27605"/>
                                    <a:pt x="41271" y="27605"/>
                                  </a:cubicBezTo>
                                  <a:cubicBezTo>
                                    <a:pt x="41532" y="27518"/>
                                    <a:pt x="41728" y="27453"/>
                                    <a:pt x="41945" y="27388"/>
                                  </a:cubicBezTo>
                                  <a:cubicBezTo>
                                    <a:pt x="42010" y="27373"/>
                                    <a:pt x="42071" y="27364"/>
                                    <a:pt x="42123" y="27364"/>
                                  </a:cubicBezTo>
                                  <a:close/>
                                  <a:moveTo>
                                    <a:pt x="48124" y="27927"/>
                                  </a:moveTo>
                                  <a:cubicBezTo>
                                    <a:pt x="48320" y="27927"/>
                                    <a:pt x="48518" y="27966"/>
                                    <a:pt x="48555" y="28040"/>
                                  </a:cubicBezTo>
                                  <a:lnTo>
                                    <a:pt x="48555" y="28105"/>
                                  </a:lnTo>
                                  <a:cubicBezTo>
                                    <a:pt x="48520" y="28123"/>
                                    <a:pt x="48471" y="28155"/>
                                    <a:pt x="48453" y="28155"/>
                                  </a:cubicBezTo>
                                  <a:cubicBezTo>
                                    <a:pt x="48449" y="28155"/>
                                    <a:pt x="48447" y="28153"/>
                                    <a:pt x="48447" y="28149"/>
                                  </a:cubicBezTo>
                                  <a:cubicBezTo>
                                    <a:pt x="48416" y="28132"/>
                                    <a:pt x="48383" y="28125"/>
                                    <a:pt x="48348" y="28125"/>
                                  </a:cubicBezTo>
                                  <a:cubicBezTo>
                                    <a:pt x="48200" y="28125"/>
                                    <a:pt x="48023" y="28247"/>
                                    <a:pt x="47891" y="28247"/>
                                  </a:cubicBezTo>
                                  <a:cubicBezTo>
                                    <a:pt x="47855" y="28247"/>
                                    <a:pt x="47822" y="28238"/>
                                    <a:pt x="47794" y="28214"/>
                                  </a:cubicBezTo>
                                  <a:lnTo>
                                    <a:pt x="47729" y="28149"/>
                                  </a:lnTo>
                                  <a:cubicBezTo>
                                    <a:pt x="47642" y="28105"/>
                                    <a:pt x="47686" y="28040"/>
                                    <a:pt x="47751" y="27997"/>
                                  </a:cubicBezTo>
                                  <a:cubicBezTo>
                                    <a:pt x="47826" y="27950"/>
                                    <a:pt x="47974" y="27927"/>
                                    <a:pt x="48124" y="27927"/>
                                  </a:cubicBezTo>
                                  <a:close/>
                                  <a:moveTo>
                                    <a:pt x="36210" y="28176"/>
                                  </a:moveTo>
                                  <a:cubicBezTo>
                                    <a:pt x="36260" y="28176"/>
                                    <a:pt x="36292" y="28205"/>
                                    <a:pt x="36292" y="28258"/>
                                  </a:cubicBezTo>
                                  <a:cubicBezTo>
                                    <a:pt x="36292" y="28345"/>
                                    <a:pt x="36205" y="28388"/>
                                    <a:pt x="36096" y="28388"/>
                                  </a:cubicBezTo>
                                  <a:cubicBezTo>
                                    <a:pt x="35987" y="28388"/>
                                    <a:pt x="35900" y="28432"/>
                                    <a:pt x="35835" y="28540"/>
                                  </a:cubicBezTo>
                                  <a:cubicBezTo>
                                    <a:pt x="35747" y="28629"/>
                                    <a:pt x="35629" y="28688"/>
                                    <a:pt x="35525" y="28688"/>
                                  </a:cubicBezTo>
                                  <a:cubicBezTo>
                                    <a:pt x="35449" y="28688"/>
                                    <a:pt x="35380" y="28657"/>
                                    <a:pt x="35335" y="28584"/>
                                  </a:cubicBezTo>
                                  <a:cubicBezTo>
                                    <a:pt x="35335" y="28475"/>
                                    <a:pt x="35531" y="28388"/>
                                    <a:pt x="35552" y="28279"/>
                                  </a:cubicBezTo>
                                  <a:cubicBezTo>
                                    <a:pt x="35585" y="28225"/>
                                    <a:pt x="35612" y="28209"/>
                                    <a:pt x="35642" y="28209"/>
                                  </a:cubicBezTo>
                                  <a:cubicBezTo>
                                    <a:pt x="35672" y="28209"/>
                                    <a:pt x="35704" y="28225"/>
                                    <a:pt x="35748" y="28236"/>
                                  </a:cubicBezTo>
                                  <a:cubicBezTo>
                                    <a:pt x="35780" y="28242"/>
                                    <a:pt x="35814" y="28245"/>
                                    <a:pt x="35848" y="28245"/>
                                  </a:cubicBezTo>
                                  <a:cubicBezTo>
                                    <a:pt x="35931" y="28245"/>
                                    <a:pt x="36019" y="28230"/>
                                    <a:pt x="36096" y="28214"/>
                                  </a:cubicBezTo>
                                  <a:cubicBezTo>
                                    <a:pt x="36139" y="28188"/>
                                    <a:pt x="36178" y="28176"/>
                                    <a:pt x="36210" y="28176"/>
                                  </a:cubicBezTo>
                                  <a:close/>
                                  <a:moveTo>
                                    <a:pt x="47405" y="28306"/>
                                  </a:moveTo>
                                  <a:cubicBezTo>
                                    <a:pt x="47468" y="28306"/>
                                    <a:pt x="47419" y="28399"/>
                                    <a:pt x="47468" y="28432"/>
                                  </a:cubicBezTo>
                                  <a:cubicBezTo>
                                    <a:pt x="47490" y="28540"/>
                                    <a:pt x="47620" y="28649"/>
                                    <a:pt x="47381" y="28780"/>
                                  </a:cubicBezTo>
                                  <a:cubicBezTo>
                                    <a:pt x="47339" y="28796"/>
                                    <a:pt x="47297" y="28807"/>
                                    <a:pt x="47261" y="28807"/>
                                  </a:cubicBezTo>
                                  <a:cubicBezTo>
                                    <a:pt x="47205" y="28807"/>
                                    <a:pt x="47164" y="28781"/>
                                    <a:pt x="47164" y="28714"/>
                                  </a:cubicBezTo>
                                  <a:cubicBezTo>
                                    <a:pt x="47164" y="28606"/>
                                    <a:pt x="47033" y="28475"/>
                                    <a:pt x="47294" y="28345"/>
                                  </a:cubicBezTo>
                                  <a:cubicBezTo>
                                    <a:pt x="47349" y="28317"/>
                                    <a:pt x="47384" y="28306"/>
                                    <a:pt x="47405" y="28306"/>
                                  </a:cubicBezTo>
                                  <a:close/>
                                  <a:moveTo>
                                    <a:pt x="48042" y="28602"/>
                                  </a:moveTo>
                                  <a:cubicBezTo>
                                    <a:pt x="48056" y="28602"/>
                                    <a:pt x="48068" y="28606"/>
                                    <a:pt x="48077" y="28606"/>
                                  </a:cubicBezTo>
                                  <a:cubicBezTo>
                                    <a:pt x="48251" y="28671"/>
                                    <a:pt x="48425" y="28714"/>
                                    <a:pt x="48425" y="28888"/>
                                  </a:cubicBezTo>
                                  <a:cubicBezTo>
                                    <a:pt x="48425" y="28975"/>
                                    <a:pt x="48425" y="29040"/>
                                    <a:pt x="48360" y="29084"/>
                                  </a:cubicBezTo>
                                  <a:cubicBezTo>
                                    <a:pt x="48335" y="29090"/>
                                    <a:pt x="48316" y="29093"/>
                                    <a:pt x="48301" y="29093"/>
                                  </a:cubicBezTo>
                                  <a:cubicBezTo>
                                    <a:pt x="48208" y="29093"/>
                                    <a:pt x="48270" y="28994"/>
                                    <a:pt x="48251" y="28975"/>
                                  </a:cubicBezTo>
                                  <a:cubicBezTo>
                                    <a:pt x="48229" y="28867"/>
                                    <a:pt x="48099" y="28780"/>
                                    <a:pt x="47968" y="28714"/>
                                  </a:cubicBezTo>
                                  <a:cubicBezTo>
                                    <a:pt x="47947" y="28714"/>
                                    <a:pt x="47947" y="28671"/>
                                    <a:pt x="47968" y="28649"/>
                                  </a:cubicBezTo>
                                  <a:cubicBezTo>
                                    <a:pt x="47994" y="28610"/>
                                    <a:pt x="48020" y="28602"/>
                                    <a:pt x="48042" y="28602"/>
                                  </a:cubicBezTo>
                                  <a:close/>
                                  <a:moveTo>
                                    <a:pt x="26256" y="28905"/>
                                  </a:moveTo>
                                  <a:cubicBezTo>
                                    <a:pt x="26404" y="28905"/>
                                    <a:pt x="26594" y="28956"/>
                                    <a:pt x="26594" y="29019"/>
                                  </a:cubicBezTo>
                                  <a:cubicBezTo>
                                    <a:pt x="26594" y="29084"/>
                                    <a:pt x="26594" y="29106"/>
                                    <a:pt x="26507" y="29149"/>
                                  </a:cubicBezTo>
                                  <a:cubicBezTo>
                                    <a:pt x="26474" y="29169"/>
                                    <a:pt x="26414" y="29177"/>
                                    <a:pt x="26348" y="29177"/>
                                  </a:cubicBezTo>
                                  <a:cubicBezTo>
                                    <a:pt x="26196" y="29177"/>
                                    <a:pt x="26006" y="29136"/>
                                    <a:pt x="26006" y="29106"/>
                                  </a:cubicBezTo>
                                  <a:cubicBezTo>
                                    <a:pt x="26006" y="29040"/>
                                    <a:pt x="26050" y="28997"/>
                                    <a:pt x="26115" y="28932"/>
                                  </a:cubicBezTo>
                                  <a:cubicBezTo>
                                    <a:pt x="26146" y="28913"/>
                                    <a:pt x="26198" y="28905"/>
                                    <a:pt x="26256" y="28905"/>
                                  </a:cubicBezTo>
                                  <a:close/>
                                  <a:moveTo>
                                    <a:pt x="40713" y="27309"/>
                                  </a:moveTo>
                                  <a:cubicBezTo>
                                    <a:pt x="40793" y="27309"/>
                                    <a:pt x="40793" y="27375"/>
                                    <a:pt x="40793" y="27453"/>
                                  </a:cubicBezTo>
                                  <a:cubicBezTo>
                                    <a:pt x="40793" y="27475"/>
                                    <a:pt x="40836" y="27497"/>
                                    <a:pt x="40880" y="27562"/>
                                  </a:cubicBezTo>
                                  <a:cubicBezTo>
                                    <a:pt x="40901" y="27671"/>
                                    <a:pt x="40988" y="27779"/>
                                    <a:pt x="40880" y="27932"/>
                                  </a:cubicBezTo>
                                  <a:cubicBezTo>
                                    <a:pt x="40836" y="27997"/>
                                    <a:pt x="40901" y="28127"/>
                                    <a:pt x="40662" y="28127"/>
                                  </a:cubicBezTo>
                                  <a:cubicBezTo>
                                    <a:pt x="40553" y="28127"/>
                                    <a:pt x="40619" y="28279"/>
                                    <a:pt x="40662" y="28279"/>
                                  </a:cubicBezTo>
                                  <a:cubicBezTo>
                                    <a:pt x="40707" y="28270"/>
                                    <a:pt x="40744" y="28265"/>
                                    <a:pt x="40773" y="28265"/>
                                  </a:cubicBezTo>
                                  <a:cubicBezTo>
                                    <a:pt x="40943" y="28265"/>
                                    <a:pt x="40880" y="28411"/>
                                    <a:pt x="40880" y="28540"/>
                                  </a:cubicBezTo>
                                  <a:cubicBezTo>
                                    <a:pt x="40860" y="28796"/>
                                    <a:pt x="40929" y="28891"/>
                                    <a:pt x="41199" y="28891"/>
                                  </a:cubicBezTo>
                                  <a:cubicBezTo>
                                    <a:pt x="41228" y="28891"/>
                                    <a:pt x="41259" y="28890"/>
                                    <a:pt x="41293" y="28888"/>
                                  </a:cubicBezTo>
                                  <a:cubicBezTo>
                                    <a:pt x="41323" y="28886"/>
                                    <a:pt x="41350" y="28884"/>
                                    <a:pt x="41375" y="28884"/>
                                  </a:cubicBezTo>
                                  <a:cubicBezTo>
                                    <a:pt x="41551" y="28884"/>
                                    <a:pt x="41611" y="28951"/>
                                    <a:pt x="41554" y="29084"/>
                                  </a:cubicBezTo>
                                  <a:cubicBezTo>
                                    <a:pt x="41532" y="29106"/>
                                    <a:pt x="41510" y="29149"/>
                                    <a:pt x="41488" y="29149"/>
                                  </a:cubicBezTo>
                                  <a:cubicBezTo>
                                    <a:pt x="41436" y="29169"/>
                                    <a:pt x="41390" y="29173"/>
                                    <a:pt x="41345" y="29173"/>
                                  </a:cubicBezTo>
                                  <a:cubicBezTo>
                                    <a:pt x="41316" y="29173"/>
                                    <a:pt x="41287" y="29171"/>
                                    <a:pt x="41257" y="29171"/>
                                  </a:cubicBezTo>
                                  <a:cubicBezTo>
                                    <a:pt x="41184" y="29171"/>
                                    <a:pt x="41108" y="29182"/>
                                    <a:pt x="41010" y="29258"/>
                                  </a:cubicBezTo>
                                  <a:cubicBezTo>
                                    <a:pt x="40995" y="29278"/>
                                    <a:pt x="40975" y="29286"/>
                                    <a:pt x="40953" y="29286"/>
                                  </a:cubicBezTo>
                                  <a:cubicBezTo>
                                    <a:pt x="40875" y="29286"/>
                                    <a:pt x="40771" y="29185"/>
                                    <a:pt x="40771" y="29084"/>
                                  </a:cubicBezTo>
                                  <a:cubicBezTo>
                                    <a:pt x="40771" y="29031"/>
                                    <a:pt x="40739" y="29003"/>
                                    <a:pt x="40704" y="29003"/>
                                  </a:cubicBezTo>
                                  <a:cubicBezTo>
                                    <a:pt x="40681" y="29003"/>
                                    <a:pt x="40658" y="29015"/>
                                    <a:pt x="40640" y="29040"/>
                                  </a:cubicBezTo>
                                  <a:cubicBezTo>
                                    <a:pt x="40466" y="29236"/>
                                    <a:pt x="40206" y="29214"/>
                                    <a:pt x="40010" y="29367"/>
                                  </a:cubicBezTo>
                                  <a:cubicBezTo>
                                    <a:pt x="39935" y="29442"/>
                                    <a:pt x="39839" y="29465"/>
                                    <a:pt x="39729" y="29465"/>
                                  </a:cubicBezTo>
                                  <a:cubicBezTo>
                                    <a:pt x="39680" y="29465"/>
                                    <a:pt x="39629" y="29460"/>
                                    <a:pt x="39575" y="29454"/>
                                  </a:cubicBezTo>
                                  <a:cubicBezTo>
                                    <a:pt x="39249" y="29432"/>
                                    <a:pt x="38988" y="29410"/>
                                    <a:pt x="38727" y="29301"/>
                                  </a:cubicBezTo>
                                  <a:cubicBezTo>
                                    <a:pt x="38662" y="29258"/>
                                    <a:pt x="38575" y="29258"/>
                                    <a:pt x="38488" y="29258"/>
                                  </a:cubicBezTo>
                                  <a:cubicBezTo>
                                    <a:pt x="38379" y="29258"/>
                                    <a:pt x="38357" y="29236"/>
                                    <a:pt x="38488" y="29127"/>
                                  </a:cubicBezTo>
                                  <a:cubicBezTo>
                                    <a:pt x="38705" y="28932"/>
                                    <a:pt x="38662" y="28693"/>
                                    <a:pt x="38401" y="28693"/>
                                  </a:cubicBezTo>
                                  <a:cubicBezTo>
                                    <a:pt x="38357" y="28693"/>
                                    <a:pt x="38292" y="28693"/>
                                    <a:pt x="38270" y="28671"/>
                                  </a:cubicBezTo>
                                  <a:cubicBezTo>
                                    <a:pt x="38249" y="28586"/>
                                    <a:pt x="38663" y="28170"/>
                                    <a:pt x="38763" y="28170"/>
                                  </a:cubicBezTo>
                                  <a:cubicBezTo>
                                    <a:pt x="38766" y="28170"/>
                                    <a:pt x="38768" y="28170"/>
                                    <a:pt x="38770" y="28171"/>
                                  </a:cubicBezTo>
                                  <a:cubicBezTo>
                                    <a:pt x="38850" y="28203"/>
                                    <a:pt x="38924" y="28217"/>
                                    <a:pt x="38999" y="28217"/>
                                  </a:cubicBezTo>
                                  <a:cubicBezTo>
                                    <a:pt x="39127" y="28217"/>
                                    <a:pt x="39258" y="28174"/>
                                    <a:pt x="39423" y="28105"/>
                                  </a:cubicBezTo>
                                  <a:cubicBezTo>
                                    <a:pt x="39455" y="28084"/>
                                    <a:pt x="39510" y="28084"/>
                                    <a:pt x="39564" y="28084"/>
                                  </a:cubicBezTo>
                                  <a:cubicBezTo>
                                    <a:pt x="39618" y="28084"/>
                                    <a:pt x="39673" y="28084"/>
                                    <a:pt x="39705" y="28062"/>
                                  </a:cubicBezTo>
                                  <a:cubicBezTo>
                                    <a:pt x="39832" y="28046"/>
                                    <a:pt x="39948" y="27857"/>
                                    <a:pt x="40068" y="27857"/>
                                  </a:cubicBezTo>
                                  <a:cubicBezTo>
                                    <a:pt x="40113" y="27857"/>
                                    <a:pt x="40158" y="27883"/>
                                    <a:pt x="40206" y="27953"/>
                                  </a:cubicBezTo>
                                  <a:cubicBezTo>
                                    <a:pt x="40211" y="27963"/>
                                    <a:pt x="40218" y="27968"/>
                                    <a:pt x="40226" y="27968"/>
                                  </a:cubicBezTo>
                                  <a:cubicBezTo>
                                    <a:pt x="40254" y="27968"/>
                                    <a:pt x="40293" y="27921"/>
                                    <a:pt x="40293" y="27888"/>
                                  </a:cubicBezTo>
                                  <a:cubicBezTo>
                                    <a:pt x="40314" y="27779"/>
                                    <a:pt x="40336" y="27692"/>
                                    <a:pt x="40336" y="27584"/>
                                  </a:cubicBezTo>
                                  <a:cubicBezTo>
                                    <a:pt x="40336" y="27453"/>
                                    <a:pt x="40401" y="27388"/>
                                    <a:pt x="40575" y="27344"/>
                                  </a:cubicBezTo>
                                  <a:cubicBezTo>
                                    <a:pt x="40637" y="27320"/>
                                    <a:pt x="40682" y="27309"/>
                                    <a:pt x="40713" y="27309"/>
                                  </a:cubicBezTo>
                                  <a:close/>
                                  <a:moveTo>
                                    <a:pt x="36226" y="28867"/>
                                  </a:moveTo>
                                  <a:cubicBezTo>
                                    <a:pt x="36335" y="28867"/>
                                    <a:pt x="36379" y="28910"/>
                                    <a:pt x="36335" y="28997"/>
                                  </a:cubicBezTo>
                                  <a:cubicBezTo>
                                    <a:pt x="36313" y="29040"/>
                                    <a:pt x="36248" y="29106"/>
                                    <a:pt x="36205" y="29106"/>
                                  </a:cubicBezTo>
                                  <a:cubicBezTo>
                                    <a:pt x="36160" y="29092"/>
                                    <a:pt x="36120" y="29086"/>
                                    <a:pt x="36085" y="29086"/>
                                  </a:cubicBezTo>
                                  <a:cubicBezTo>
                                    <a:pt x="35898" y="29086"/>
                                    <a:pt x="35829" y="29257"/>
                                    <a:pt x="35683" y="29367"/>
                                  </a:cubicBezTo>
                                  <a:cubicBezTo>
                                    <a:pt x="35615" y="29435"/>
                                    <a:pt x="35547" y="29489"/>
                                    <a:pt x="35458" y="29489"/>
                                  </a:cubicBezTo>
                                  <a:cubicBezTo>
                                    <a:pt x="35433" y="29489"/>
                                    <a:pt x="35407" y="29485"/>
                                    <a:pt x="35378" y="29475"/>
                                  </a:cubicBezTo>
                                  <a:cubicBezTo>
                                    <a:pt x="35444" y="29323"/>
                                    <a:pt x="35531" y="29193"/>
                                    <a:pt x="35639" y="29084"/>
                                  </a:cubicBezTo>
                                  <a:cubicBezTo>
                                    <a:pt x="35791" y="28888"/>
                                    <a:pt x="36052" y="28888"/>
                                    <a:pt x="36226" y="28867"/>
                                  </a:cubicBezTo>
                                  <a:close/>
                                  <a:moveTo>
                                    <a:pt x="27470" y="28919"/>
                                  </a:moveTo>
                                  <a:cubicBezTo>
                                    <a:pt x="27485" y="28919"/>
                                    <a:pt x="27499" y="28924"/>
                                    <a:pt x="27507" y="28932"/>
                                  </a:cubicBezTo>
                                  <a:cubicBezTo>
                                    <a:pt x="27572" y="28997"/>
                                    <a:pt x="27724" y="29040"/>
                                    <a:pt x="27681" y="29084"/>
                                  </a:cubicBezTo>
                                  <a:cubicBezTo>
                                    <a:pt x="27463" y="29236"/>
                                    <a:pt x="27594" y="29367"/>
                                    <a:pt x="27485" y="29519"/>
                                  </a:cubicBezTo>
                                  <a:cubicBezTo>
                                    <a:pt x="27463" y="29541"/>
                                    <a:pt x="27398" y="29562"/>
                                    <a:pt x="27376" y="29584"/>
                                  </a:cubicBezTo>
                                  <a:cubicBezTo>
                                    <a:pt x="27370" y="29598"/>
                                    <a:pt x="27359" y="29603"/>
                                    <a:pt x="27348" y="29603"/>
                                  </a:cubicBezTo>
                                  <a:cubicBezTo>
                                    <a:pt x="27323" y="29603"/>
                                    <a:pt x="27296" y="29577"/>
                                    <a:pt x="27311" y="29562"/>
                                  </a:cubicBezTo>
                                  <a:cubicBezTo>
                                    <a:pt x="27463" y="29367"/>
                                    <a:pt x="27268" y="29258"/>
                                    <a:pt x="27376" y="29084"/>
                                  </a:cubicBezTo>
                                  <a:cubicBezTo>
                                    <a:pt x="27398" y="29040"/>
                                    <a:pt x="27398" y="28997"/>
                                    <a:pt x="27398" y="28975"/>
                                  </a:cubicBezTo>
                                  <a:cubicBezTo>
                                    <a:pt x="27412" y="28934"/>
                                    <a:pt x="27443" y="28919"/>
                                    <a:pt x="27470" y="28919"/>
                                  </a:cubicBezTo>
                                  <a:close/>
                                  <a:moveTo>
                                    <a:pt x="36262" y="29500"/>
                                  </a:moveTo>
                                  <a:cubicBezTo>
                                    <a:pt x="36287" y="29500"/>
                                    <a:pt x="36306" y="29517"/>
                                    <a:pt x="36313" y="29562"/>
                                  </a:cubicBezTo>
                                  <a:cubicBezTo>
                                    <a:pt x="36335" y="29671"/>
                                    <a:pt x="36379" y="29802"/>
                                    <a:pt x="36205" y="29889"/>
                                  </a:cubicBezTo>
                                  <a:cubicBezTo>
                                    <a:pt x="36148" y="29929"/>
                                    <a:pt x="36085" y="29945"/>
                                    <a:pt x="36027" y="29945"/>
                                  </a:cubicBezTo>
                                  <a:cubicBezTo>
                                    <a:pt x="35930" y="29945"/>
                                    <a:pt x="35849" y="29900"/>
                                    <a:pt x="35835" y="29845"/>
                                  </a:cubicBezTo>
                                  <a:cubicBezTo>
                                    <a:pt x="35770" y="29693"/>
                                    <a:pt x="35944" y="29649"/>
                                    <a:pt x="36074" y="29584"/>
                                  </a:cubicBezTo>
                                  <a:cubicBezTo>
                                    <a:pt x="36145" y="29556"/>
                                    <a:pt x="36215" y="29500"/>
                                    <a:pt x="36262" y="29500"/>
                                  </a:cubicBezTo>
                                  <a:close/>
                                  <a:moveTo>
                                    <a:pt x="26594" y="29382"/>
                                  </a:moveTo>
                                  <a:cubicBezTo>
                                    <a:pt x="26675" y="29382"/>
                                    <a:pt x="26709" y="29445"/>
                                    <a:pt x="26724" y="29519"/>
                                  </a:cubicBezTo>
                                  <a:cubicBezTo>
                                    <a:pt x="26746" y="29649"/>
                                    <a:pt x="26724" y="29802"/>
                                    <a:pt x="26507" y="29910"/>
                                  </a:cubicBezTo>
                                  <a:cubicBezTo>
                                    <a:pt x="26476" y="29935"/>
                                    <a:pt x="26448" y="29946"/>
                                    <a:pt x="26425" y="29946"/>
                                  </a:cubicBezTo>
                                  <a:cubicBezTo>
                                    <a:pt x="26366" y="29946"/>
                                    <a:pt x="26333" y="29879"/>
                                    <a:pt x="26333" y="29802"/>
                                  </a:cubicBezTo>
                                  <a:cubicBezTo>
                                    <a:pt x="26398" y="29693"/>
                                    <a:pt x="26159" y="29584"/>
                                    <a:pt x="26441" y="29432"/>
                                  </a:cubicBezTo>
                                  <a:cubicBezTo>
                                    <a:pt x="26505" y="29397"/>
                                    <a:pt x="26555" y="29382"/>
                                    <a:pt x="26594" y="29382"/>
                                  </a:cubicBezTo>
                                  <a:close/>
                                  <a:moveTo>
                                    <a:pt x="44725" y="29372"/>
                                  </a:moveTo>
                                  <a:cubicBezTo>
                                    <a:pt x="44834" y="29372"/>
                                    <a:pt x="44922" y="29417"/>
                                    <a:pt x="45011" y="29432"/>
                                  </a:cubicBezTo>
                                  <a:cubicBezTo>
                                    <a:pt x="45120" y="29454"/>
                                    <a:pt x="45033" y="29584"/>
                                    <a:pt x="44902" y="29671"/>
                                  </a:cubicBezTo>
                                  <a:cubicBezTo>
                                    <a:pt x="44794" y="29758"/>
                                    <a:pt x="44859" y="29802"/>
                                    <a:pt x="44881" y="29867"/>
                                  </a:cubicBezTo>
                                  <a:cubicBezTo>
                                    <a:pt x="44902" y="29910"/>
                                    <a:pt x="44902" y="29954"/>
                                    <a:pt x="44794" y="29997"/>
                                  </a:cubicBezTo>
                                  <a:cubicBezTo>
                                    <a:pt x="44750" y="29954"/>
                                    <a:pt x="44689" y="29941"/>
                                    <a:pt x="44621" y="29941"/>
                                  </a:cubicBezTo>
                                  <a:cubicBezTo>
                                    <a:pt x="44510" y="29941"/>
                                    <a:pt x="44379" y="29976"/>
                                    <a:pt x="44271" y="29976"/>
                                  </a:cubicBezTo>
                                  <a:cubicBezTo>
                                    <a:pt x="44211" y="29976"/>
                                    <a:pt x="44158" y="29965"/>
                                    <a:pt x="44120" y="29932"/>
                                  </a:cubicBezTo>
                                  <a:cubicBezTo>
                                    <a:pt x="44054" y="29910"/>
                                    <a:pt x="43946" y="29867"/>
                                    <a:pt x="44033" y="29758"/>
                                  </a:cubicBezTo>
                                  <a:cubicBezTo>
                                    <a:pt x="44087" y="29704"/>
                                    <a:pt x="44136" y="29682"/>
                                    <a:pt x="44182" y="29682"/>
                                  </a:cubicBezTo>
                                  <a:cubicBezTo>
                                    <a:pt x="44228" y="29682"/>
                                    <a:pt x="44272" y="29704"/>
                                    <a:pt x="44315" y="29736"/>
                                  </a:cubicBezTo>
                                  <a:cubicBezTo>
                                    <a:pt x="44339" y="29748"/>
                                    <a:pt x="44370" y="29781"/>
                                    <a:pt x="44412" y="29781"/>
                                  </a:cubicBezTo>
                                  <a:cubicBezTo>
                                    <a:pt x="44445" y="29781"/>
                                    <a:pt x="44484" y="29760"/>
                                    <a:pt x="44533" y="29693"/>
                                  </a:cubicBezTo>
                                  <a:cubicBezTo>
                                    <a:pt x="44576" y="29649"/>
                                    <a:pt x="44576" y="29562"/>
                                    <a:pt x="44489" y="29562"/>
                                  </a:cubicBezTo>
                                  <a:cubicBezTo>
                                    <a:pt x="44163" y="29519"/>
                                    <a:pt x="44533" y="29432"/>
                                    <a:pt x="44554" y="29410"/>
                                  </a:cubicBezTo>
                                  <a:cubicBezTo>
                                    <a:pt x="44617" y="29382"/>
                                    <a:pt x="44673" y="29372"/>
                                    <a:pt x="44725" y="29372"/>
                                  </a:cubicBezTo>
                                  <a:close/>
                                  <a:moveTo>
                                    <a:pt x="25603" y="28531"/>
                                  </a:moveTo>
                                  <a:cubicBezTo>
                                    <a:pt x="25670" y="28531"/>
                                    <a:pt x="25724" y="28574"/>
                                    <a:pt x="25724" y="28671"/>
                                  </a:cubicBezTo>
                                  <a:cubicBezTo>
                                    <a:pt x="25736" y="28719"/>
                                    <a:pt x="25748" y="28753"/>
                                    <a:pt x="25788" y="28753"/>
                                  </a:cubicBezTo>
                                  <a:cubicBezTo>
                                    <a:pt x="25822" y="28753"/>
                                    <a:pt x="25875" y="28730"/>
                                    <a:pt x="25963" y="28671"/>
                                  </a:cubicBezTo>
                                  <a:cubicBezTo>
                                    <a:pt x="25987" y="28635"/>
                                    <a:pt x="26017" y="28619"/>
                                    <a:pt x="26047" y="28619"/>
                                  </a:cubicBezTo>
                                  <a:cubicBezTo>
                                    <a:pt x="26072" y="28619"/>
                                    <a:pt x="26096" y="28630"/>
                                    <a:pt x="26115" y="28649"/>
                                  </a:cubicBezTo>
                                  <a:cubicBezTo>
                                    <a:pt x="26159" y="28671"/>
                                    <a:pt x="26115" y="28714"/>
                                    <a:pt x="26072" y="28758"/>
                                  </a:cubicBezTo>
                                  <a:cubicBezTo>
                                    <a:pt x="25941" y="28888"/>
                                    <a:pt x="25724" y="28997"/>
                                    <a:pt x="25615" y="29149"/>
                                  </a:cubicBezTo>
                                  <a:cubicBezTo>
                                    <a:pt x="25582" y="29198"/>
                                    <a:pt x="25513" y="29223"/>
                                    <a:pt x="25453" y="29223"/>
                                  </a:cubicBezTo>
                                  <a:cubicBezTo>
                                    <a:pt x="25433" y="29223"/>
                                    <a:pt x="25414" y="29220"/>
                                    <a:pt x="25398" y="29214"/>
                                  </a:cubicBezTo>
                                  <a:cubicBezTo>
                                    <a:pt x="25358" y="29192"/>
                                    <a:pt x="25324" y="29182"/>
                                    <a:pt x="25297" y="29182"/>
                                  </a:cubicBezTo>
                                  <a:cubicBezTo>
                                    <a:pt x="25217" y="29182"/>
                                    <a:pt x="25186" y="29259"/>
                                    <a:pt x="25202" y="29323"/>
                                  </a:cubicBezTo>
                                  <a:cubicBezTo>
                                    <a:pt x="25245" y="29519"/>
                                    <a:pt x="25028" y="29584"/>
                                    <a:pt x="24898" y="29584"/>
                                  </a:cubicBezTo>
                                  <a:cubicBezTo>
                                    <a:pt x="24680" y="29584"/>
                                    <a:pt x="24593" y="29671"/>
                                    <a:pt x="24571" y="29845"/>
                                  </a:cubicBezTo>
                                  <a:cubicBezTo>
                                    <a:pt x="24550" y="29910"/>
                                    <a:pt x="24593" y="29997"/>
                                    <a:pt x="24528" y="30019"/>
                                  </a:cubicBezTo>
                                  <a:cubicBezTo>
                                    <a:pt x="24486" y="30037"/>
                                    <a:pt x="24448" y="30043"/>
                                    <a:pt x="24412" y="30043"/>
                                  </a:cubicBezTo>
                                  <a:cubicBezTo>
                                    <a:pt x="24316" y="30043"/>
                                    <a:pt x="24237" y="29997"/>
                                    <a:pt x="24158" y="29997"/>
                                  </a:cubicBezTo>
                                  <a:cubicBezTo>
                                    <a:pt x="24050" y="29975"/>
                                    <a:pt x="24245" y="29954"/>
                                    <a:pt x="24267" y="29889"/>
                                  </a:cubicBezTo>
                                  <a:cubicBezTo>
                                    <a:pt x="24354" y="29802"/>
                                    <a:pt x="24528" y="29736"/>
                                    <a:pt x="24332" y="29649"/>
                                  </a:cubicBezTo>
                                  <a:cubicBezTo>
                                    <a:pt x="24202" y="29584"/>
                                    <a:pt x="24463" y="29084"/>
                                    <a:pt x="24658" y="29019"/>
                                  </a:cubicBezTo>
                                  <a:cubicBezTo>
                                    <a:pt x="24687" y="29011"/>
                                    <a:pt x="24709" y="29007"/>
                                    <a:pt x="24724" y="29007"/>
                                  </a:cubicBezTo>
                                  <a:cubicBezTo>
                                    <a:pt x="24755" y="29007"/>
                                    <a:pt x="24760" y="29026"/>
                                    <a:pt x="24745" y="29084"/>
                                  </a:cubicBezTo>
                                  <a:cubicBezTo>
                                    <a:pt x="24680" y="29149"/>
                                    <a:pt x="24767" y="29193"/>
                                    <a:pt x="24811" y="29193"/>
                                  </a:cubicBezTo>
                                  <a:cubicBezTo>
                                    <a:pt x="24898" y="29193"/>
                                    <a:pt x="24919" y="29127"/>
                                    <a:pt x="24919" y="29084"/>
                                  </a:cubicBezTo>
                                  <a:cubicBezTo>
                                    <a:pt x="25006" y="28867"/>
                                    <a:pt x="25289" y="28780"/>
                                    <a:pt x="25441" y="28606"/>
                                  </a:cubicBezTo>
                                  <a:cubicBezTo>
                                    <a:pt x="25489" y="28558"/>
                                    <a:pt x="25550" y="28531"/>
                                    <a:pt x="25603" y="28531"/>
                                  </a:cubicBezTo>
                                  <a:close/>
                                  <a:moveTo>
                                    <a:pt x="46707" y="28019"/>
                                  </a:moveTo>
                                  <a:cubicBezTo>
                                    <a:pt x="46838" y="28019"/>
                                    <a:pt x="46859" y="28127"/>
                                    <a:pt x="46838" y="28236"/>
                                  </a:cubicBezTo>
                                  <a:cubicBezTo>
                                    <a:pt x="46838" y="28236"/>
                                    <a:pt x="46838" y="28236"/>
                                    <a:pt x="46838" y="28236"/>
                                  </a:cubicBezTo>
                                  <a:lnTo>
                                    <a:pt x="46838" y="28236"/>
                                  </a:lnTo>
                                  <a:cubicBezTo>
                                    <a:pt x="46838" y="28247"/>
                                    <a:pt x="46843" y="28252"/>
                                    <a:pt x="46846" y="28252"/>
                                  </a:cubicBezTo>
                                  <a:cubicBezTo>
                                    <a:pt x="46846" y="28252"/>
                                    <a:pt x="46847" y="28252"/>
                                    <a:pt x="46847" y="28252"/>
                                  </a:cubicBezTo>
                                  <a:lnTo>
                                    <a:pt x="46847" y="28252"/>
                                  </a:lnTo>
                                  <a:cubicBezTo>
                                    <a:pt x="46968" y="28464"/>
                                    <a:pt x="46965" y="28677"/>
                                    <a:pt x="46838" y="28910"/>
                                  </a:cubicBezTo>
                                  <a:cubicBezTo>
                                    <a:pt x="46816" y="28975"/>
                                    <a:pt x="46816" y="29019"/>
                                    <a:pt x="46881" y="29040"/>
                                  </a:cubicBezTo>
                                  <a:cubicBezTo>
                                    <a:pt x="47185" y="29127"/>
                                    <a:pt x="47185" y="29214"/>
                                    <a:pt x="47055" y="29475"/>
                                  </a:cubicBezTo>
                                  <a:cubicBezTo>
                                    <a:pt x="46946" y="29693"/>
                                    <a:pt x="46642" y="29845"/>
                                    <a:pt x="46511" y="30019"/>
                                  </a:cubicBezTo>
                                  <a:cubicBezTo>
                                    <a:pt x="46475" y="30067"/>
                                    <a:pt x="46446" y="30082"/>
                                    <a:pt x="46423" y="30082"/>
                                  </a:cubicBezTo>
                                  <a:cubicBezTo>
                                    <a:pt x="46405" y="30082"/>
                                    <a:pt x="46391" y="30072"/>
                                    <a:pt x="46381" y="30062"/>
                                  </a:cubicBezTo>
                                  <a:cubicBezTo>
                                    <a:pt x="46272" y="29997"/>
                                    <a:pt x="46185" y="29910"/>
                                    <a:pt x="46163" y="29802"/>
                                  </a:cubicBezTo>
                                  <a:cubicBezTo>
                                    <a:pt x="46125" y="29763"/>
                                    <a:pt x="46241" y="29621"/>
                                    <a:pt x="46129" y="29621"/>
                                  </a:cubicBezTo>
                                  <a:cubicBezTo>
                                    <a:pt x="46115" y="29621"/>
                                    <a:pt x="46098" y="29623"/>
                                    <a:pt x="46076" y="29628"/>
                                  </a:cubicBezTo>
                                  <a:cubicBezTo>
                                    <a:pt x="45946" y="29649"/>
                                    <a:pt x="46011" y="29758"/>
                                    <a:pt x="45968" y="29802"/>
                                  </a:cubicBezTo>
                                  <a:cubicBezTo>
                                    <a:pt x="45859" y="29910"/>
                                    <a:pt x="45750" y="30019"/>
                                    <a:pt x="45990" y="30062"/>
                                  </a:cubicBezTo>
                                  <a:cubicBezTo>
                                    <a:pt x="46163" y="30062"/>
                                    <a:pt x="45990" y="30193"/>
                                    <a:pt x="45968" y="30215"/>
                                  </a:cubicBezTo>
                                  <a:cubicBezTo>
                                    <a:pt x="45921" y="30261"/>
                                    <a:pt x="45871" y="30276"/>
                                    <a:pt x="45829" y="30276"/>
                                  </a:cubicBezTo>
                                  <a:cubicBezTo>
                                    <a:pt x="45772" y="30276"/>
                                    <a:pt x="45729" y="30249"/>
                                    <a:pt x="45729" y="30236"/>
                                  </a:cubicBezTo>
                                  <a:cubicBezTo>
                                    <a:pt x="45729" y="30084"/>
                                    <a:pt x="45555" y="30019"/>
                                    <a:pt x="45468" y="29910"/>
                                  </a:cubicBezTo>
                                  <a:cubicBezTo>
                                    <a:pt x="45359" y="29780"/>
                                    <a:pt x="45620" y="29584"/>
                                    <a:pt x="45685" y="29432"/>
                                  </a:cubicBezTo>
                                  <a:cubicBezTo>
                                    <a:pt x="45750" y="29323"/>
                                    <a:pt x="45772" y="29280"/>
                                    <a:pt x="45685" y="29258"/>
                                  </a:cubicBezTo>
                                  <a:cubicBezTo>
                                    <a:pt x="45663" y="29247"/>
                                    <a:pt x="45631" y="29247"/>
                                    <a:pt x="45601" y="29247"/>
                                  </a:cubicBezTo>
                                  <a:cubicBezTo>
                                    <a:pt x="45571" y="29247"/>
                                    <a:pt x="45544" y="29247"/>
                                    <a:pt x="45533" y="29236"/>
                                  </a:cubicBezTo>
                                  <a:cubicBezTo>
                                    <a:pt x="45402" y="29149"/>
                                    <a:pt x="45098" y="29127"/>
                                    <a:pt x="45141" y="28932"/>
                                  </a:cubicBezTo>
                                  <a:cubicBezTo>
                                    <a:pt x="45207" y="28714"/>
                                    <a:pt x="45555" y="28758"/>
                                    <a:pt x="45663" y="28714"/>
                                  </a:cubicBezTo>
                                  <a:cubicBezTo>
                                    <a:pt x="46055" y="28693"/>
                                    <a:pt x="46163" y="28475"/>
                                    <a:pt x="46337" y="28279"/>
                                  </a:cubicBezTo>
                                  <a:cubicBezTo>
                                    <a:pt x="46446" y="28171"/>
                                    <a:pt x="46511" y="28019"/>
                                    <a:pt x="46707" y="28019"/>
                                  </a:cubicBezTo>
                                  <a:close/>
                                  <a:moveTo>
                                    <a:pt x="27681" y="29780"/>
                                  </a:moveTo>
                                  <a:lnTo>
                                    <a:pt x="27703" y="29802"/>
                                  </a:lnTo>
                                  <a:cubicBezTo>
                                    <a:pt x="27398" y="30171"/>
                                    <a:pt x="28029" y="30084"/>
                                    <a:pt x="27898" y="30345"/>
                                  </a:cubicBezTo>
                                  <a:cubicBezTo>
                                    <a:pt x="27855" y="30410"/>
                                    <a:pt x="27942" y="30432"/>
                                    <a:pt x="28029" y="30432"/>
                                  </a:cubicBezTo>
                                  <a:cubicBezTo>
                                    <a:pt x="28058" y="30432"/>
                                    <a:pt x="28106" y="30413"/>
                                    <a:pt x="28141" y="30413"/>
                                  </a:cubicBezTo>
                                  <a:cubicBezTo>
                                    <a:pt x="28159" y="30413"/>
                                    <a:pt x="28174" y="30418"/>
                                    <a:pt x="28181" y="30432"/>
                                  </a:cubicBezTo>
                                  <a:cubicBezTo>
                                    <a:pt x="28181" y="30497"/>
                                    <a:pt x="28116" y="30519"/>
                                    <a:pt x="28050" y="30541"/>
                                  </a:cubicBezTo>
                                  <a:cubicBezTo>
                                    <a:pt x="27978" y="30613"/>
                                    <a:pt x="27919" y="30659"/>
                                    <a:pt x="27877" y="30659"/>
                                  </a:cubicBezTo>
                                  <a:cubicBezTo>
                                    <a:pt x="27843" y="30659"/>
                                    <a:pt x="27821" y="30630"/>
                                    <a:pt x="27811" y="30563"/>
                                  </a:cubicBezTo>
                                  <a:cubicBezTo>
                                    <a:pt x="27795" y="30430"/>
                                    <a:pt x="27689" y="30373"/>
                                    <a:pt x="27534" y="30373"/>
                                  </a:cubicBezTo>
                                  <a:cubicBezTo>
                                    <a:pt x="27486" y="30373"/>
                                    <a:pt x="27433" y="30378"/>
                                    <a:pt x="27376" y="30389"/>
                                  </a:cubicBezTo>
                                  <a:cubicBezTo>
                                    <a:pt x="27351" y="30390"/>
                                    <a:pt x="27327" y="30391"/>
                                    <a:pt x="27304" y="30391"/>
                                  </a:cubicBezTo>
                                  <a:cubicBezTo>
                                    <a:pt x="27055" y="30391"/>
                                    <a:pt x="26969" y="30283"/>
                                    <a:pt x="27028" y="30084"/>
                                  </a:cubicBezTo>
                                  <a:cubicBezTo>
                                    <a:pt x="27050" y="29997"/>
                                    <a:pt x="27072" y="29910"/>
                                    <a:pt x="27181" y="29889"/>
                                  </a:cubicBezTo>
                                  <a:cubicBezTo>
                                    <a:pt x="27355" y="29845"/>
                                    <a:pt x="27507" y="29845"/>
                                    <a:pt x="27681" y="29780"/>
                                  </a:cubicBezTo>
                                  <a:close/>
                                  <a:moveTo>
                                    <a:pt x="23603" y="30060"/>
                                  </a:moveTo>
                                  <a:cubicBezTo>
                                    <a:pt x="23639" y="30060"/>
                                    <a:pt x="23672" y="30066"/>
                                    <a:pt x="23702" y="30084"/>
                                  </a:cubicBezTo>
                                  <a:cubicBezTo>
                                    <a:pt x="23789" y="30128"/>
                                    <a:pt x="23615" y="30193"/>
                                    <a:pt x="23571" y="30258"/>
                                  </a:cubicBezTo>
                                  <a:cubicBezTo>
                                    <a:pt x="23549" y="30323"/>
                                    <a:pt x="23506" y="30367"/>
                                    <a:pt x="23506" y="30410"/>
                                  </a:cubicBezTo>
                                  <a:cubicBezTo>
                                    <a:pt x="23571" y="30671"/>
                                    <a:pt x="23332" y="30671"/>
                                    <a:pt x="23136" y="30693"/>
                                  </a:cubicBezTo>
                                  <a:cubicBezTo>
                                    <a:pt x="23084" y="30693"/>
                                    <a:pt x="23016" y="30717"/>
                                    <a:pt x="22966" y="30717"/>
                                  </a:cubicBezTo>
                                  <a:cubicBezTo>
                                    <a:pt x="22932" y="30717"/>
                                    <a:pt x="22906" y="30706"/>
                                    <a:pt x="22897" y="30671"/>
                                  </a:cubicBezTo>
                                  <a:cubicBezTo>
                                    <a:pt x="22854" y="30584"/>
                                    <a:pt x="22962" y="30541"/>
                                    <a:pt x="23049" y="30476"/>
                                  </a:cubicBezTo>
                                  <a:cubicBezTo>
                                    <a:pt x="23158" y="30432"/>
                                    <a:pt x="23223" y="30345"/>
                                    <a:pt x="23180" y="30236"/>
                                  </a:cubicBezTo>
                                  <a:cubicBezTo>
                                    <a:pt x="23180" y="30193"/>
                                    <a:pt x="23180" y="30149"/>
                                    <a:pt x="23267" y="30106"/>
                                  </a:cubicBezTo>
                                  <a:cubicBezTo>
                                    <a:pt x="23393" y="30106"/>
                                    <a:pt x="23508" y="30060"/>
                                    <a:pt x="23603" y="30060"/>
                                  </a:cubicBezTo>
                                  <a:close/>
                                  <a:moveTo>
                                    <a:pt x="23483" y="29229"/>
                                  </a:moveTo>
                                  <a:cubicBezTo>
                                    <a:pt x="23503" y="29229"/>
                                    <a:pt x="23525" y="29231"/>
                                    <a:pt x="23549" y="29236"/>
                                  </a:cubicBezTo>
                                  <a:lnTo>
                                    <a:pt x="23767" y="29236"/>
                                  </a:lnTo>
                                  <a:cubicBezTo>
                                    <a:pt x="23798" y="29236"/>
                                    <a:pt x="23829" y="29236"/>
                                    <a:pt x="23860" y="29236"/>
                                  </a:cubicBezTo>
                                  <a:cubicBezTo>
                                    <a:pt x="24041" y="29236"/>
                                    <a:pt x="24177" y="29252"/>
                                    <a:pt x="23897" y="29475"/>
                                  </a:cubicBezTo>
                                  <a:cubicBezTo>
                                    <a:pt x="23832" y="29541"/>
                                    <a:pt x="23810" y="29606"/>
                                    <a:pt x="23810" y="29671"/>
                                  </a:cubicBezTo>
                                  <a:cubicBezTo>
                                    <a:pt x="23810" y="29802"/>
                                    <a:pt x="23702" y="29823"/>
                                    <a:pt x="23571" y="29823"/>
                                  </a:cubicBezTo>
                                  <a:cubicBezTo>
                                    <a:pt x="23397" y="29823"/>
                                    <a:pt x="23245" y="29823"/>
                                    <a:pt x="23071" y="29867"/>
                                  </a:cubicBezTo>
                                  <a:cubicBezTo>
                                    <a:pt x="22941" y="29889"/>
                                    <a:pt x="22701" y="30041"/>
                                    <a:pt x="22832" y="30084"/>
                                  </a:cubicBezTo>
                                  <a:cubicBezTo>
                                    <a:pt x="23267" y="30236"/>
                                    <a:pt x="22571" y="30454"/>
                                    <a:pt x="22680" y="30628"/>
                                  </a:cubicBezTo>
                                  <a:cubicBezTo>
                                    <a:pt x="22517" y="30726"/>
                                    <a:pt x="22390" y="30738"/>
                                    <a:pt x="22245" y="30738"/>
                                  </a:cubicBezTo>
                                  <a:cubicBezTo>
                                    <a:pt x="22197" y="30738"/>
                                    <a:pt x="22147" y="30737"/>
                                    <a:pt x="22093" y="30737"/>
                                  </a:cubicBezTo>
                                  <a:cubicBezTo>
                                    <a:pt x="21723" y="30693"/>
                                    <a:pt x="21592" y="30650"/>
                                    <a:pt x="22071" y="30367"/>
                                  </a:cubicBezTo>
                                  <a:cubicBezTo>
                                    <a:pt x="22049" y="30149"/>
                                    <a:pt x="22201" y="29889"/>
                                    <a:pt x="22093" y="29693"/>
                                  </a:cubicBezTo>
                                  <a:cubicBezTo>
                                    <a:pt x="22049" y="29649"/>
                                    <a:pt x="21962" y="29562"/>
                                    <a:pt x="22158" y="29454"/>
                                  </a:cubicBezTo>
                                  <a:cubicBezTo>
                                    <a:pt x="22216" y="29421"/>
                                    <a:pt x="22261" y="29408"/>
                                    <a:pt x="22296" y="29408"/>
                                  </a:cubicBezTo>
                                  <a:cubicBezTo>
                                    <a:pt x="22378" y="29408"/>
                                    <a:pt x="22403" y="29480"/>
                                    <a:pt x="22419" y="29541"/>
                                  </a:cubicBezTo>
                                  <a:cubicBezTo>
                                    <a:pt x="22445" y="29619"/>
                                    <a:pt x="22463" y="29682"/>
                                    <a:pt x="22520" y="29682"/>
                                  </a:cubicBezTo>
                                  <a:cubicBezTo>
                                    <a:pt x="22559" y="29682"/>
                                    <a:pt x="22614" y="29654"/>
                                    <a:pt x="22701" y="29584"/>
                                  </a:cubicBezTo>
                                  <a:cubicBezTo>
                                    <a:pt x="22712" y="29573"/>
                                    <a:pt x="22739" y="29568"/>
                                    <a:pt x="22767" y="29568"/>
                                  </a:cubicBezTo>
                                  <a:cubicBezTo>
                                    <a:pt x="22794" y="29568"/>
                                    <a:pt x="22821" y="29573"/>
                                    <a:pt x="22832" y="29584"/>
                                  </a:cubicBezTo>
                                  <a:cubicBezTo>
                                    <a:pt x="22927" y="29643"/>
                                    <a:pt x="23008" y="29672"/>
                                    <a:pt x="23076" y="29672"/>
                                  </a:cubicBezTo>
                                  <a:cubicBezTo>
                                    <a:pt x="23210" y="29672"/>
                                    <a:pt x="23296" y="29561"/>
                                    <a:pt x="23354" y="29345"/>
                                  </a:cubicBezTo>
                                  <a:cubicBezTo>
                                    <a:pt x="23371" y="29261"/>
                                    <a:pt x="23414" y="29229"/>
                                    <a:pt x="23483" y="29229"/>
                                  </a:cubicBezTo>
                                  <a:close/>
                                  <a:moveTo>
                                    <a:pt x="21723" y="30193"/>
                                  </a:moveTo>
                                  <a:cubicBezTo>
                                    <a:pt x="21745" y="30215"/>
                                    <a:pt x="21766" y="30215"/>
                                    <a:pt x="21810" y="30236"/>
                                  </a:cubicBezTo>
                                  <a:cubicBezTo>
                                    <a:pt x="21919" y="30410"/>
                                    <a:pt x="21745" y="30650"/>
                                    <a:pt x="21484" y="30780"/>
                                  </a:cubicBezTo>
                                  <a:cubicBezTo>
                                    <a:pt x="21467" y="30784"/>
                                    <a:pt x="21454" y="30786"/>
                                    <a:pt x="21443" y="30786"/>
                                  </a:cubicBezTo>
                                  <a:cubicBezTo>
                                    <a:pt x="21396" y="30786"/>
                                    <a:pt x="21393" y="30754"/>
                                    <a:pt x="21375" y="30737"/>
                                  </a:cubicBezTo>
                                  <a:cubicBezTo>
                                    <a:pt x="21363" y="30743"/>
                                    <a:pt x="21350" y="30748"/>
                                    <a:pt x="21338" y="30753"/>
                                  </a:cubicBezTo>
                                  <a:lnTo>
                                    <a:pt x="21338" y="30753"/>
                                  </a:lnTo>
                                  <a:cubicBezTo>
                                    <a:pt x="21509" y="30624"/>
                                    <a:pt x="21636" y="30473"/>
                                    <a:pt x="21636" y="30302"/>
                                  </a:cubicBezTo>
                                  <a:cubicBezTo>
                                    <a:pt x="21636" y="30258"/>
                                    <a:pt x="21701" y="30236"/>
                                    <a:pt x="21723" y="30193"/>
                                  </a:cubicBezTo>
                                  <a:close/>
                                  <a:moveTo>
                                    <a:pt x="43769" y="30343"/>
                                  </a:moveTo>
                                  <a:cubicBezTo>
                                    <a:pt x="43866" y="30343"/>
                                    <a:pt x="44166" y="30460"/>
                                    <a:pt x="44206" y="30541"/>
                                  </a:cubicBezTo>
                                  <a:cubicBezTo>
                                    <a:pt x="44228" y="30650"/>
                                    <a:pt x="44098" y="30737"/>
                                    <a:pt x="43989" y="30758"/>
                                  </a:cubicBezTo>
                                  <a:cubicBezTo>
                                    <a:pt x="43937" y="30778"/>
                                    <a:pt x="43901" y="30787"/>
                                    <a:pt x="43876" y="30787"/>
                                  </a:cubicBezTo>
                                  <a:cubicBezTo>
                                    <a:pt x="43769" y="30787"/>
                                    <a:pt x="43886" y="30628"/>
                                    <a:pt x="43815" y="30628"/>
                                  </a:cubicBezTo>
                                  <a:cubicBezTo>
                                    <a:pt x="43750" y="30606"/>
                                    <a:pt x="43706" y="30563"/>
                                    <a:pt x="43685" y="30519"/>
                                  </a:cubicBezTo>
                                  <a:cubicBezTo>
                                    <a:pt x="43619" y="30454"/>
                                    <a:pt x="43706" y="30410"/>
                                    <a:pt x="43750" y="30345"/>
                                  </a:cubicBezTo>
                                  <a:cubicBezTo>
                                    <a:pt x="43755" y="30344"/>
                                    <a:pt x="43761" y="30343"/>
                                    <a:pt x="43769" y="30343"/>
                                  </a:cubicBezTo>
                                  <a:close/>
                                  <a:moveTo>
                                    <a:pt x="14746" y="30646"/>
                                  </a:moveTo>
                                  <a:cubicBezTo>
                                    <a:pt x="14725" y="30646"/>
                                    <a:pt x="14702" y="30647"/>
                                    <a:pt x="14678" y="30650"/>
                                  </a:cubicBezTo>
                                  <a:cubicBezTo>
                                    <a:pt x="14678" y="30718"/>
                                    <a:pt x="14707" y="30768"/>
                                    <a:pt x="14748" y="30813"/>
                                  </a:cubicBezTo>
                                  <a:lnTo>
                                    <a:pt x="14748" y="30813"/>
                                  </a:lnTo>
                                  <a:cubicBezTo>
                                    <a:pt x="14816" y="30759"/>
                                    <a:pt x="14900" y="30717"/>
                                    <a:pt x="14991" y="30689"/>
                                  </a:cubicBezTo>
                                  <a:lnTo>
                                    <a:pt x="14991" y="30689"/>
                                  </a:lnTo>
                                  <a:cubicBezTo>
                                    <a:pt x="14923" y="30669"/>
                                    <a:pt x="14847" y="30646"/>
                                    <a:pt x="14746" y="30646"/>
                                  </a:cubicBezTo>
                                  <a:close/>
                                  <a:moveTo>
                                    <a:pt x="37366" y="29974"/>
                                  </a:moveTo>
                                  <a:cubicBezTo>
                                    <a:pt x="37395" y="29974"/>
                                    <a:pt x="37428" y="29975"/>
                                    <a:pt x="37466" y="29975"/>
                                  </a:cubicBezTo>
                                  <a:cubicBezTo>
                                    <a:pt x="37723" y="29995"/>
                                    <a:pt x="37890" y="30177"/>
                                    <a:pt x="38196" y="30177"/>
                                  </a:cubicBezTo>
                                  <a:cubicBezTo>
                                    <a:pt x="38227" y="30177"/>
                                    <a:pt x="38259" y="30175"/>
                                    <a:pt x="38292" y="30171"/>
                                  </a:cubicBezTo>
                                  <a:cubicBezTo>
                                    <a:pt x="38379" y="30171"/>
                                    <a:pt x="38444" y="30171"/>
                                    <a:pt x="38466" y="30236"/>
                                  </a:cubicBezTo>
                                  <a:cubicBezTo>
                                    <a:pt x="38270" y="30410"/>
                                    <a:pt x="38336" y="30541"/>
                                    <a:pt x="38270" y="30671"/>
                                  </a:cubicBezTo>
                                  <a:cubicBezTo>
                                    <a:pt x="38207" y="30823"/>
                                    <a:pt x="38129" y="30850"/>
                                    <a:pt x="38040" y="30850"/>
                                  </a:cubicBezTo>
                                  <a:cubicBezTo>
                                    <a:pt x="37993" y="30850"/>
                                    <a:pt x="37942" y="30842"/>
                                    <a:pt x="37889" y="30842"/>
                                  </a:cubicBezTo>
                                  <a:cubicBezTo>
                                    <a:pt x="37871" y="30842"/>
                                    <a:pt x="37854" y="30843"/>
                                    <a:pt x="37835" y="30845"/>
                                  </a:cubicBezTo>
                                  <a:cubicBezTo>
                                    <a:pt x="37736" y="30865"/>
                                    <a:pt x="37664" y="30889"/>
                                    <a:pt x="37615" y="30889"/>
                                  </a:cubicBezTo>
                                  <a:cubicBezTo>
                                    <a:pt x="37557" y="30889"/>
                                    <a:pt x="37531" y="30855"/>
                                    <a:pt x="37531" y="30737"/>
                                  </a:cubicBezTo>
                                  <a:cubicBezTo>
                                    <a:pt x="37531" y="30695"/>
                                    <a:pt x="37508" y="30682"/>
                                    <a:pt x="37476" y="30682"/>
                                  </a:cubicBezTo>
                                  <a:cubicBezTo>
                                    <a:pt x="37424" y="30682"/>
                                    <a:pt x="37345" y="30715"/>
                                    <a:pt x="37292" y="30715"/>
                                  </a:cubicBezTo>
                                  <a:cubicBezTo>
                                    <a:pt x="37031" y="30650"/>
                                    <a:pt x="36987" y="30628"/>
                                    <a:pt x="37248" y="30432"/>
                                  </a:cubicBezTo>
                                  <a:cubicBezTo>
                                    <a:pt x="37422" y="30302"/>
                                    <a:pt x="37401" y="30280"/>
                                    <a:pt x="37248" y="30280"/>
                                  </a:cubicBezTo>
                                  <a:cubicBezTo>
                                    <a:pt x="37096" y="30280"/>
                                    <a:pt x="37031" y="30215"/>
                                    <a:pt x="37140" y="30084"/>
                                  </a:cubicBezTo>
                                  <a:cubicBezTo>
                                    <a:pt x="37221" y="29986"/>
                                    <a:pt x="37278" y="29974"/>
                                    <a:pt x="37366" y="29974"/>
                                  </a:cubicBezTo>
                                  <a:close/>
                                  <a:moveTo>
                                    <a:pt x="40278" y="30344"/>
                                  </a:moveTo>
                                  <a:cubicBezTo>
                                    <a:pt x="40307" y="30344"/>
                                    <a:pt x="40326" y="30374"/>
                                    <a:pt x="40336" y="30454"/>
                                  </a:cubicBezTo>
                                  <a:cubicBezTo>
                                    <a:pt x="40423" y="30519"/>
                                    <a:pt x="40336" y="30650"/>
                                    <a:pt x="40227" y="30780"/>
                                  </a:cubicBezTo>
                                  <a:cubicBezTo>
                                    <a:pt x="40162" y="30867"/>
                                    <a:pt x="40162" y="30997"/>
                                    <a:pt x="40010" y="31041"/>
                                  </a:cubicBezTo>
                                  <a:cubicBezTo>
                                    <a:pt x="39901" y="31041"/>
                                    <a:pt x="39945" y="30889"/>
                                    <a:pt x="39923" y="30845"/>
                                  </a:cubicBezTo>
                                  <a:cubicBezTo>
                                    <a:pt x="39879" y="30715"/>
                                    <a:pt x="39988" y="30563"/>
                                    <a:pt x="40140" y="30432"/>
                                  </a:cubicBezTo>
                                  <a:cubicBezTo>
                                    <a:pt x="40199" y="30385"/>
                                    <a:pt x="40245" y="30344"/>
                                    <a:pt x="40278" y="30344"/>
                                  </a:cubicBezTo>
                                  <a:close/>
                                  <a:moveTo>
                                    <a:pt x="16591" y="30541"/>
                                  </a:moveTo>
                                  <a:cubicBezTo>
                                    <a:pt x="16700" y="30606"/>
                                    <a:pt x="16830" y="30628"/>
                                    <a:pt x="16809" y="30758"/>
                                  </a:cubicBezTo>
                                  <a:cubicBezTo>
                                    <a:pt x="16765" y="30867"/>
                                    <a:pt x="16809" y="30997"/>
                                    <a:pt x="16591" y="31063"/>
                                  </a:cubicBezTo>
                                  <a:cubicBezTo>
                                    <a:pt x="16511" y="31079"/>
                                    <a:pt x="16396" y="31130"/>
                                    <a:pt x="16306" y="31130"/>
                                  </a:cubicBezTo>
                                  <a:cubicBezTo>
                                    <a:pt x="16274" y="31130"/>
                                    <a:pt x="16245" y="31123"/>
                                    <a:pt x="16222" y="31106"/>
                                  </a:cubicBezTo>
                                  <a:cubicBezTo>
                                    <a:pt x="16178" y="31063"/>
                                    <a:pt x="16265" y="30932"/>
                                    <a:pt x="16330" y="30867"/>
                                  </a:cubicBezTo>
                                  <a:cubicBezTo>
                                    <a:pt x="16439" y="30758"/>
                                    <a:pt x="16504" y="30650"/>
                                    <a:pt x="16526" y="30541"/>
                                  </a:cubicBezTo>
                                  <a:cubicBezTo>
                                    <a:pt x="16533" y="30548"/>
                                    <a:pt x="16538" y="30551"/>
                                    <a:pt x="16543" y="30551"/>
                                  </a:cubicBezTo>
                                  <a:cubicBezTo>
                                    <a:pt x="16553" y="30551"/>
                                    <a:pt x="16562" y="30541"/>
                                    <a:pt x="16591" y="30541"/>
                                  </a:cubicBezTo>
                                  <a:close/>
                                  <a:moveTo>
                                    <a:pt x="37205" y="31150"/>
                                  </a:moveTo>
                                  <a:cubicBezTo>
                                    <a:pt x="37270" y="31150"/>
                                    <a:pt x="37314" y="31171"/>
                                    <a:pt x="37314" y="31215"/>
                                  </a:cubicBezTo>
                                  <a:cubicBezTo>
                                    <a:pt x="37314" y="31258"/>
                                    <a:pt x="37314" y="31280"/>
                                    <a:pt x="37292" y="31302"/>
                                  </a:cubicBezTo>
                                  <a:cubicBezTo>
                                    <a:pt x="37096" y="31498"/>
                                    <a:pt x="37509" y="31650"/>
                                    <a:pt x="37227" y="31715"/>
                                  </a:cubicBezTo>
                                  <a:cubicBezTo>
                                    <a:pt x="37203" y="31717"/>
                                    <a:pt x="37180" y="31718"/>
                                    <a:pt x="37155" y="31718"/>
                                  </a:cubicBezTo>
                                  <a:cubicBezTo>
                                    <a:pt x="36954" y="31718"/>
                                    <a:pt x="36725" y="31643"/>
                                    <a:pt x="36531" y="31585"/>
                                  </a:cubicBezTo>
                                  <a:cubicBezTo>
                                    <a:pt x="36422" y="31541"/>
                                    <a:pt x="36509" y="31389"/>
                                    <a:pt x="36661" y="31280"/>
                                  </a:cubicBezTo>
                                  <a:cubicBezTo>
                                    <a:pt x="36857" y="31280"/>
                                    <a:pt x="37053" y="31150"/>
                                    <a:pt x="37205" y="31150"/>
                                  </a:cubicBezTo>
                                  <a:close/>
                                  <a:moveTo>
                                    <a:pt x="25346" y="31310"/>
                                  </a:moveTo>
                                  <a:cubicBezTo>
                                    <a:pt x="25393" y="31310"/>
                                    <a:pt x="25431" y="31327"/>
                                    <a:pt x="25441" y="31367"/>
                                  </a:cubicBezTo>
                                  <a:cubicBezTo>
                                    <a:pt x="25506" y="31476"/>
                                    <a:pt x="25332" y="31628"/>
                                    <a:pt x="25245" y="31693"/>
                                  </a:cubicBezTo>
                                  <a:cubicBezTo>
                                    <a:pt x="25213" y="31716"/>
                                    <a:pt x="25192" y="31726"/>
                                    <a:pt x="25177" y="31726"/>
                                  </a:cubicBezTo>
                                  <a:cubicBezTo>
                                    <a:pt x="25123" y="31726"/>
                                    <a:pt x="25166" y="31597"/>
                                    <a:pt x="25115" y="31563"/>
                                  </a:cubicBezTo>
                                  <a:cubicBezTo>
                                    <a:pt x="25071" y="31498"/>
                                    <a:pt x="24919" y="31432"/>
                                    <a:pt x="25180" y="31367"/>
                                  </a:cubicBezTo>
                                  <a:cubicBezTo>
                                    <a:pt x="25227" y="31332"/>
                                    <a:pt x="25292" y="31310"/>
                                    <a:pt x="25346" y="31310"/>
                                  </a:cubicBezTo>
                                  <a:close/>
                                  <a:moveTo>
                                    <a:pt x="32513" y="27970"/>
                                  </a:moveTo>
                                  <a:cubicBezTo>
                                    <a:pt x="32571" y="27970"/>
                                    <a:pt x="32634" y="27978"/>
                                    <a:pt x="32704" y="27997"/>
                                  </a:cubicBezTo>
                                  <a:cubicBezTo>
                                    <a:pt x="32921" y="28040"/>
                                    <a:pt x="33139" y="28171"/>
                                    <a:pt x="33400" y="28171"/>
                                  </a:cubicBezTo>
                                  <a:cubicBezTo>
                                    <a:pt x="33421" y="28171"/>
                                    <a:pt x="33450" y="28169"/>
                                    <a:pt x="33478" y="28169"/>
                                  </a:cubicBezTo>
                                  <a:cubicBezTo>
                                    <a:pt x="33564" y="28169"/>
                                    <a:pt x="33650" y="28182"/>
                                    <a:pt x="33552" y="28279"/>
                                  </a:cubicBezTo>
                                  <a:cubicBezTo>
                                    <a:pt x="33474" y="28357"/>
                                    <a:pt x="33414" y="28504"/>
                                    <a:pt x="33278" y="28504"/>
                                  </a:cubicBezTo>
                                  <a:cubicBezTo>
                                    <a:pt x="33262" y="28504"/>
                                    <a:pt x="33244" y="28502"/>
                                    <a:pt x="33226" y="28497"/>
                                  </a:cubicBezTo>
                                  <a:lnTo>
                                    <a:pt x="33182" y="28497"/>
                                  </a:lnTo>
                                  <a:cubicBezTo>
                                    <a:pt x="33166" y="28495"/>
                                    <a:pt x="33151" y="28494"/>
                                    <a:pt x="33135" y="28494"/>
                                  </a:cubicBezTo>
                                  <a:cubicBezTo>
                                    <a:pt x="33003" y="28494"/>
                                    <a:pt x="32893" y="28573"/>
                                    <a:pt x="32834" y="28671"/>
                                  </a:cubicBezTo>
                                  <a:cubicBezTo>
                                    <a:pt x="32817" y="28773"/>
                                    <a:pt x="32907" y="28809"/>
                                    <a:pt x="33020" y="28809"/>
                                  </a:cubicBezTo>
                                  <a:cubicBezTo>
                                    <a:pt x="33051" y="28809"/>
                                    <a:pt x="33084" y="28806"/>
                                    <a:pt x="33117" y="28801"/>
                                  </a:cubicBezTo>
                                  <a:cubicBezTo>
                                    <a:pt x="33205" y="28789"/>
                                    <a:pt x="33271" y="28776"/>
                                    <a:pt x="33332" y="28776"/>
                                  </a:cubicBezTo>
                                  <a:cubicBezTo>
                                    <a:pt x="33377" y="28776"/>
                                    <a:pt x="33419" y="28783"/>
                                    <a:pt x="33465" y="28801"/>
                                  </a:cubicBezTo>
                                  <a:cubicBezTo>
                                    <a:pt x="33726" y="28888"/>
                                    <a:pt x="33878" y="28997"/>
                                    <a:pt x="33791" y="29301"/>
                                  </a:cubicBezTo>
                                  <a:cubicBezTo>
                                    <a:pt x="33769" y="29388"/>
                                    <a:pt x="33834" y="29454"/>
                                    <a:pt x="33617" y="29519"/>
                                  </a:cubicBezTo>
                                  <a:cubicBezTo>
                                    <a:pt x="33269" y="29562"/>
                                    <a:pt x="33443" y="29693"/>
                                    <a:pt x="33487" y="29780"/>
                                  </a:cubicBezTo>
                                  <a:cubicBezTo>
                                    <a:pt x="33494" y="29810"/>
                                    <a:pt x="33561" y="29822"/>
                                    <a:pt x="33649" y="29822"/>
                                  </a:cubicBezTo>
                                  <a:cubicBezTo>
                                    <a:pt x="33817" y="29822"/>
                                    <a:pt x="34060" y="29779"/>
                                    <a:pt x="34117" y="29736"/>
                                  </a:cubicBezTo>
                                  <a:cubicBezTo>
                                    <a:pt x="34269" y="29541"/>
                                    <a:pt x="34530" y="29432"/>
                                    <a:pt x="34748" y="29258"/>
                                  </a:cubicBezTo>
                                  <a:cubicBezTo>
                                    <a:pt x="34867" y="29171"/>
                                    <a:pt x="34976" y="29127"/>
                                    <a:pt x="35055" y="29127"/>
                                  </a:cubicBezTo>
                                  <a:cubicBezTo>
                                    <a:pt x="35134" y="29127"/>
                                    <a:pt x="35183" y="29171"/>
                                    <a:pt x="35183" y="29258"/>
                                  </a:cubicBezTo>
                                  <a:cubicBezTo>
                                    <a:pt x="35183" y="29367"/>
                                    <a:pt x="35226" y="29475"/>
                                    <a:pt x="35117" y="29628"/>
                                  </a:cubicBezTo>
                                  <a:cubicBezTo>
                                    <a:pt x="35074" y="29693"/>
                                    <a:pt x="34987" y="29802"/>
                                    <a:pt x="35096" y="29845"/>
                                  </a:cubicBezTo>
                                  <a:cubicBezTo>
                                    <a:pt x="35291" y="29910"/>
                                    <a:pt x="35183" y="29997"/>
                                    <a:pt x="35009" y="30106"/>
                                  </a:cubicBezTo>
                                  <a:cubicBezTo>
                                    <a:pt x="34748" y="30302"/>
                                    <a:pt x="34769" y="30302"/>
                                    <a:pt x="35009" y="30410"/>
                                  </a:cubicBezTo>
                                  <a:cubicBezTo>
                                    <a:pt x="35117" y="30432"/>
                                    <a:pt x="35074" y="30563"/>
                                    <a:pt x="35009" y="30563"/>
                                  </a:cubicBezTo>
                                  <a:cubicBezTo>
                                    <a:pt x="34704" y="30715"/>
                                    <a:pt x="34530" y="30889"/>
                                    <a:pt x="34465" y="31150"/>
                                  </a:cubicBezTo>
                                  <a:cubicBezTo>
                                    <a:pt x="34465" y="31171"/>
                                    <a:pt x="34226" y="31258"/>
                                    <a:pt x="34248" y="31389"/>
                                  </a:cubicBezTo>
                                  <a:cubicBezTo>
                                    <a:pt x="34248" y="31411"/>
                                    <a:pt x="34161" y="31432"/>
                                    <a:pt x="34117" y="31432"/>
                                  </a:cubicBezTo>
                                  <a:cubicBezTo>
                                    <a:pt x="34008" y="31411"/>
                                    <a:pt x="33921" y="31302"/>
                                    <a:pt x="33987" y="31258"/>
                                  </a:cubicBezTo>
                                  <a:cubicBezTo>
                                    <a:pt x="34248" y="30997"/>
                                    <a:pt x="34030" y="31019"/>
                                    <a:pt x="33900" y="30954"/>
                                  </a:cubicBezTo>
                                  <a:cubicBezTo>
                                    <a:pt x="33704" y="30845"/>
                                    <a:pt x="33900" y="30519"/>
                                    <a:pt x="34161" y="30454"/>
                                  </a:cubicBezTo>
                                  <a:cubicBezTo>
                                    <a:pt x="34422" y="30410"/>
                                    <a:pt x="34530" y="30367"/>
                                    <a:pt x="34465" y="30171"/>
                                  </a:cubicBezTo>
                                  <a:cubicBezTo>
                                    <a:pt x="34443" y="30106"/>
                                    <a:pt x="34552" y="30062"/>
                                    <a:pt x="34639" y="29997"/>
                                  </a:cubicBezTo>
                                  <a:cubicBezTo>
                                    <a:pt x="34682" y="29954"/>
                                    <a:pt x="34682" y="29889"/>
                                    <a:pt x="34661" y="29867"/>
                                  </a:cubicBezTo>
                                  <a:cubicBezTo>
                                    <a:pt x="34634" y="29847"/>
                                    <a:pt x="34612" y="29839"/>
                                    <a:pt x="34592" y="29839"/>
                                  </a:cubicBezTo>
                                  <a:cubicBezTo>
                                    <a:pt x="34545" y="29839"/>
                                    <a:pt x="34510" y="29880"/>
                                    <a:pt x="34465" y="29910"/>
                                  </a:cubicBezTo>
                                  <a:cubicBezTo>
                                    <a:pt x="34340" y="30078"/>
                                    <a:pt x="34223" y="30155"/>
                                    <a:pt x="34098" y="30155"/>
                                  </a:cubicBezTo>
                                  <a:cubicBezTo>
                                    <a:pt x="34028" y="30155"/>
                                    <a:pt x="33956" y="30131"/>
                                    <a:pt x="33878" y="30084"/>
                                  </a:cubicBezTo>
                                  <a:cubicBezTo>
                                    <a:pt x="33853" y="30066"/>
                                    <a:pt x="33829" y="30058"/>
                                    <a:pt x="33805" y="30058"/>
                                  </a:cubicBezTo>
                                  <a:cubicBezTo>
                                    <a:pt x="33745" y="30058"/>
                                    <a:pt x="33692" y="30109"/>
                                    <a:pt x="33660" y="30171"/>
                                  </a:cubicBezTo>
                                  <a:cubicBezTo>
                                    <a:pt x="33595" y="30236"/>
                                    <a:pt x="33552" y="30302"/>
                                    <a:pt x="33508" y="30389"/>
                                  </a:cubicBezTo>
                                  <a:cubicBezTo>
                                    <a:pt x="33487" y="30432"/>
                                    <a:pt x="33508" y="30541"/>
                                    <a:pt x="33378" y="30563"/>
                                  </a:cubicBezTo>
                                  <a:cubicBezTo>
                                    <a:pt x="33356" y="30563"/>
                                    <a:pt x="33291" y="30541"/>
                                    <a:pt x="33269" y="30541"/>
                                  </a:cubicBezTo>
                                  <a:cubicBezTo>
                                    <a:pt x="33182" y="30497"/>
                                    <a:pt x="33247" y="30410"/>
                                    <a:pt x="33334" y="30323"/>
                                  </a:cubicBezTo>
                                  <a:lnTo>
                                    <a:pt x="33356" y="30302"/>
                                  </a:lnTo>
                                  <a:cubicBezTo>
                                    <a:pt x="33465" y="30193"/>
                                    <a:pt x="33443" y="30106"/>
                                    <a:pt x="33378" y="30062"/>
                                  </a:cubicBezTo>
                                  <a:cubicBezTo>
                                    <a:pt x="33326" y="29993"/>
                                    <a:pt x="33242" y="29979"/>
                                    <a:pt x="33148" y="29979"/>
                                  </a:cubicBezTo>
                                  <a:cubicBezTo>
                                    <a:pt x="33086" y="29979"/>
                                    <a:pt x="33018" y="29985"/>
                                    <a:pt x="32953" y="29985"/>
                                  </a:cubicBezTo>
                                  <a:cubicBezTo>
                                    <a:pt x="32870" y="29985"/>
                                    <a:pt x="32791" y="29975"/>
                                    <a:pt x="32725" y="29932"/>
                                  </a:cubicBezTo>
                                  <a:cubicBezTo>
                                    <a:pt x="32723" y="29931"/>
                                    <a:pt x="32721" y="29930"/>
                                    <a:pt x="32718" y="29930"/>
                                  </a:cubicBezTo>
                                  <a:cubicBezTo>
                                    <a:pt x="32662" y="29930"/>
                                    <a:pt x="32461" y="30134"/>
                                    <a:pt x="32399" y="30258"/>
                                  </a:cubicBezTo>
                                  <a:cubicBezTo>
                                    <a:pt x="32390" y="30321"/>
                                    <a:pt x="32411" y="30339"/>
                                    <a:pt x="32446" y="30339"/>
                                  </a:cubicBezTo>
                                  <a:cubicBezTo>
                                    <a:pt x="32496" y="30339"/>
                                    <a:pt x="32575" y="30302"/>
                                    <a:pt x="32639" y="30302"/>
                                  </a:cubicBezTo>
                                  <a:cubicBezTo>
                                    <a:pt x="32677" y="30295"/>
                                    <a:pt x="32714" y="30292"/>
                                    <a:pt x="32749" y="30292"/>
                                  </a:cubicBezTo>
                                  <a:cubicBezTo>
                                    <a:pt x="33065" y="30292"/>
                                    <a:pt x="33204" y="30545"/>
                                    <a:pt x="33008" y="30780"/>
                                  </a:cubicBezTo>
                                  <a:cubicBezTo>
                                    <a:pt x="32958" y="30846"/>
                                    <a:pt x="32896" y="30875"/>
                                    <a:pt x="32821" y="30875"/>
                                  </a:cubicBezTo>
                                  <a:cubicBezTo>
                                    <a:pt x="32797" y="30875"/>
                                    <a:pt x="32773" y="30872"/>
                                    <a:pt x="32747" y="30867"/>
                                  </a:cubicBezTo>
                                  <a:cubicBezTo>
                                    <a:pt x="32697" y="30842"/>
                                    <a:pt x="32654" y="30830"/>
                                    <a:pt x="32617" y="30830"/>
                                  </a:cubicBezTo>
                                  <a:cubicBezTo>
                                    <a:pt x="32497" y="30830"/>
                                    <a:pt x="32439" y="30951"/>
                                    <a:pt x="32356" y="31084"/>
                                  </a:cubicBezTo>
                                  <a:cubicBezTo>
                                    <a:pt x="32269" y="31193"/>
                                    <a:pt x="32312" y="31302"/>
                                    <a:pt x="32312" y="31411"/>
                                  </a:cubicBezTo>
                                  <a:cubicBezTo>
                                    <a:pt x="32312" y="31519"/>
                                    <a:pt x="32182" y="31650"/>
                                    <a:pt x="32204" y="31802"/>
                                  </a:cubicBezTo>
                                  <a:cubicBezTo>
                                    <a:pt x="32179" y="31808"/>
                                    <a:pt x="32157" y="31811"/>
                                    <a:pt x="32137" y="31811"/>
                                  </a:cubicBezTo>
                                  <a:cubicBezTo>
                                    <a:pt x="32016" y="31811"/>
                                    <a:pt x="31971" y="31712"/>
                                    <a:pt x="31877" y="31693"/>
                                  </a:cubicBezTo>
                                  <a:cubicBezTo>
                                    <a:pt x="31811" y="31667"/>
                                    <a:pt x="31745" y="31624"/>
                                    <a:pt x="31665" y="31624"/>
                                  </a:cubicBezTo>
                                  <a:cubicBezTo>
                                    <a:pt x="31613" y="31624"/>
                                    <a:pt x="31554" y="31642"/>
                                    <a:pt x="31486" y="31693"/>
                                  </a:cubicBezTo>
                                  <a:cubicBezTo>
                                    <a:pt x="31443" y="31715"/>
                                    <a:pt x="31377" y="31737"/>
                                    <a:pt x="31269" y="31737"/>
                                  </a:cubicBezTo>
                                  <a:cubicBezTo>
                                    <a:pt x="31079" y="31722"/>
                                    <a:pt x="30918" y="31619"/>
                                    <a:pt x="30708" y="31619"/>
                                  </a:cubicBezTo>
                                  <a:cubicBezTo>
                                    <a:pt x="30605" y="31619"/>
                                    <a:pt x="30491" y="31644"/>
                                    <a:pt x="30355" y="31715"/>
                                  </a:cubicBezTo>
                                  <a:cubicBezTo>
                                    <a:pt x="30334" y="31715"/>
                                    <a:pt x="30312" y="31693"/>
                                    <a:pt x="30290" y="31650"/>
                                  </a:cubicBezTo>
                                  <a:cubicBezTo>
                                    <a:pt x="30247" y="31628"/>
                                    <a:pt x="30660" y="31171"/>
                                    <a:pt x="30725" y="31171"/>
                                  </a:cubicBezTo>
                                  <a:cubicBezTo>
                                    <a:pt x="30752" y="31171"/>
                                    <a:pt x="30781" y="31173"/>
                                    <a:pt x="30810" y="31173"/>
                                  </a:cubicBezTo>
                                  <a:cubicBezTo>
                                    <a:pt x="30896" y="31173"/>
                                    <a:pt x="30986" y="31161"/>
                                    <a:pt x="31051" y="31063"/>
                                  </a:cubicBezTo>
                                  <a:cubicBezTo>
                                    <a:pt x="31160" y="30932"/>
                                    <a:pt x="31225" y="30758"/>
                                    <a:pt x="31182" y="30628"/>
                                  </a:cubicBezTo>
                                  <a:cubicBezTo>
                                    <a:pt x="31095" y="30454"/>
                                    <a:pt x="31008" y="30323"/>
                                    <a:pt x="30855" y="30236"/>
                                  </a:cubicBezTo>
                                  <a:cubicBezTo>
                                    <a:pt x="30725" y="30171"/>
                                    <a:pt x="30769" y="30062"/>
                                    <a:pt x="30942" y="30062"/>
                                  </a:cubicBezTo>
                                  <a:cubicBezTo>
                                    <a:pt x="31143" y="30062"/>
                                    <a:pt x="31122" y="29840"/>
                                    <a:pt x="31271" y="29840"/>
                                  </a:cubicBezTo>
                                  <a:cubicBezTo>
                                    <a:pt x="31283" y="29840"/>
                                    <a:pt x="31297" y="29842"/>
                                    <a:pt x="31312" y="29845"/>
                                  </a:cubicBezTo>
                                  <a:cubicBezTo>
                                    <a:pt x="31530" y="29845"/>
                                    <a:pt x="31617" y="29671"/>
                                    <a:pt x="31725" y="29562"/>
                                  </a:cubicBezTo>
                                  <a:cubicBezTo>
                                    <a:pt x="31916" y="29390"/>
                                    <a:pt x="31923" y="29319"/>
                                    <a:pt x="31730" y="29319"/>
                                  </a:cubicBezTo>
                                  <a:cubicBezTo>
                                    <a:pt x="31703" y="29319"/>
                                    <a:pt x="31673" y="29321"/>
                                    <a:pt x="31638" y="29323"/>
                                  </a:cubicBezTo>
                                  <a:cubicBezTo>
                                    <a:pt x="31619" y="29325"/>
                                    <a:pt x="31602" y="29326"/>
                                    <a:pt x="31586" y="29326"/>
                                  </a:cubicBezTo>
                                  <a:cubicBezTo>
                                    <a:pt x="31421" y="29326"/>
                                    <a:pt x="31419" y="29227"/>
                                    <a:pt x="31399" y="29127"/>
                                  </a:cubicBezTo>
                                  <a:cubicBezTo>
                                    <a:pt x="31377" y="28997"/>
                                    <a:pt x="31486" y="29019"/>
                                    <a:pt x="31595" y="28997"/>
                                  </a:cubicBezTo>
                                  <a:cubicBezTo>
                                    <a:pt x="31660" y="28975"/>
                                    <a:pt x="31704" y="28867"/>
                                    <a:pt x="31747" y="28780"/>
                                  </a:cubicBezTo>
                                  <a:cubicBezTo>
                                    <a:pt x="31769" y="28758"/>
                                    <a:pt x="31704" y="28693"/>
                                    <a:pt x="31856" y="28671"/>
                                  </a:cubicBezTo>
                                  <a:cubicBezTo>
                                    <a:pt x="32204" y="28606"/>
                                    <a:pt x="32095" y="28475"/>
                                    <a:pt x="31986" y="28388"/>
                                  </a:cubicBezTo>
                                  <a:cubicBezTo>
                                    <a:pt x="31769" y="28258"/>
                                    <a:pt x="31877" y="28171"/>
                                    <a:pt x="32138" y="28062"/>
                                  </a:cubicBezTo>
                                  <a:cubicBezTo>
                                    <a:pt x="32261" y="28016"/>
                                    <a:pt x="32374" y="27970"/>
                                    <a:pt x="32513" y="27970"/>
                                  </a:cubicBezTo>
                                  <a:close/>
                                  <a:moveTo>
                                    <a:pt x="41829" y="30228"/>
                                  </a:moveTo>
                                  <a:cubicBezTo>
                                    <a:pt x="41842" y="30228"/>
                                    <a:pt x="41852" y="30231"/>
                                    <a:pt x="41858" y="30236"/>
                                  </a:cubicBezTo>
                                  <a:cubicBezTo>
                                    <a:pt x="41923" y="30280"/>
                                    <a:pt x="41880" y="30323"/>
                                    <a:pt x="41858" y="30389"/>
                                  </a:cubicBezTo>
                                  <a:cubicBezTo>
                                    <a:pt x="41771" y="30563"/>
                                    <a:pt x="41771" y="30563"/>
                                    <a:pt x="41967" y="30606"/>
                                  </a:cubicBezTo>
                                  <a:cubicBezTo>
                                    <a:pt x="42032" y="30606"/>
                                    <a:pt x="42054" y="30628"/>
                                    <a:pt x="42076" y="30650"/>
                                  </a:cubicBezTo>
                                  <a:cubicBezTo>
                                    <a:pt x="42124" y="30722"/>
                                    <a:pt x="42233" y="30768"/>
                                    <a:pt x="42358" y="30768"/>
                                  </a:cubicBezTo>
                                  <a:cubicBezTo>
                                    <a:pt x="42457" y="30768"/>
                                    <a:pt x="42566" y="30739"/>
                                    <a:pt x="42663" y="30671"/>
                                  </a:cubicBezTo>
                                  <a:cubicBezTo>
                                    <a:pt x="42746" y="30635"/>
                                    <a:pt x="42804" y="30619"/>
                                    <a:pt x="42853" y="30619"/>
                                  </a:cubicBezTo>
                                  <a:cubicBezTo>
                                    <a:pt x="42893" y="30619"/>
                                    <a:pt x="42928" y="30630"/>
                                    <a:pt x="42967" y="30650"/>
                                  </a:cubicBezTo>
                                  <a:cubicBezTo>
                                    <a:pt x="43054" y="30671"/>
                                    <a:pt x="43011" y="30758"/>
                                    <a:pt x="42945" y="30845"/>
                                  </a:cubicBezTo>
                                  <a:cubicBezTo>
                                    <a:pt x="42880" y="30954"/>
                                    <a:pt x="42728" y="31063"/>
                                    <a:pt x="42815" y="31171"/>
                                  </a:cubicBezTo>
                                  <a:cubicBezTo>
                                    <a:pt x="42826" y="31193"/>
                                    <a:pt x="42809" y="31199"/>
                                    <a:pt x="42788" y="31199"/>
                                  </a:cubicBezTo>
                                  <a:cubicBezTo>
                                    <a:pt x="42766" y="31199"/>
                                    <a:pt x="42739" y="31193"/>
                                    <a:pt x="42728" y="31193"/>
                                  </a:cubicBezTo>
                                  <a:cubicBezTo>
                                    <a:pt x="42713" y="31192"/>
                                    <a:pt x="42699" y="31191"/>
                                    <a:pt x="42687" y="31191"/>
                                  </a:cubicBezTo>
                                  <a:cubicBezTo>
                                    <a:pt x="42529" y="31191"/>
                                    <a:pt x="42509" y="31308"/>
                                    <a:pt x="42489" y="31389"/>
                                  </a:cubicBezTo>
                                  <a:cubicBezTo>
                                    <a:pt x="42423" y="31487"/>
                                    <a:pt x="42505" y="31499"/>
                                    <a:pt x="42577" y="31499"/>
                                  </a:cubicBezTo>
                                  <a:cubicBezTo>
                                    <a:pt x="42601" y="31499"/>
                                    <a:pt x="42625" y="31498"/>
                                    <a:pt x="42641" y="31498"/>
                                  </a:cubicBezTo>
                                  <a:cubicBezTo>
                                    <a:pt x="42750" y="31498"/>
                                    <a:pt x="42858" y="31519"/>
                                    <a:pt x="42858" y="31628"/>
                                  </a:cubicBezTo>
                                  <a:cubicBezTo>
                                    <a:pt x="42858" y="31669"/>
                                    <a:pt x="42468" y="31847"/>
                                    <a:pt x="42371" y="31847"/>
                                  </a:cubicBezTo>
                                  <a:cubicBezTo>
                                    <a:pt x="42366" y="31847"/>
                                    <a:pt x="42362" y="31847"/>
                                    <a:pt x="42358" y="31846"/>
                                  </a:cubicBezTo>
                                  <a:cubicBezTo>
                                    <a:pt x="42271" y="31802"/>
                                    <a:pt x="42097" y="31867"/>
                                    <a:pt x="42141" y="31715"/>
                                  </a:cubicBezTo>
                                  <a:cubicBezTo>
                                    <a:pt x="42148" y="31686"/>
                                    <a:pt x="42143" y="31676"/>
                                    <a:pt x="42133" y="31676"/>
                                  </a:cubicBezTo>
                                  <a:cubicBezTo>
                                    <a:pt x="42112" y="31676"/>
                                    <a:pt x="42068" y="31715"/>
                                    <a:pt x="42054" y="31715"/>
                                  </a:cubicBezTo>
                                  <a:cubicBezTo>
                                    <a:pt x="41986" y="31732"/>
                                    <a:pt x="41904" y="31856"/>
                                    <a:pt x="41851" y="31856"/>
                                  </a:cubicBezTo>
                                  <a:cubicBezTo>
                                    <a:pt x="41836" y="31856"/>
                                    <a:pt x="41824" y="31847"/>
                                    <a:pt x="41815" y="31824"/>
                                  </a:cubicBezTo>
                                  <a:cubicBezTo>
                                    <a:pt x="41749" y="31737"/>
                                    <a:pt x="41662" y="31606"/>
                                    <a:pt x="41923" y="31454"/>
                                  </a:cubicBezTo>
                                  <a:cubicBezTo>
                                    <a:pt x="41989" y="31411"/>
                                    <a:pt x="42141" y="31389"/>
                                    <a:pt x="42076" y="31302"/>
                                  </a:cubicBezTo>
                                  <a:cubicBezTo>
                                    <a:pt x="42069" y="31274"/>
                                    <a:pt x="42050" y="31264"/>
                                    <a:pt x="42026" y="31264"/>
                                  </a:cubicBezTo>
                                  <a:cubicBezTo>
                                    <a:pt x="41975" y="31264"/>
                                    <a:pt x="41895" y="31309"/>
                                    <a:pt x="41836" y="31324"/>
                                  </a:cubicBezTo>
                                  <a:cubicBezTo>
                                    <a:pt x="41510" y="31411"/>
                                    <a:pt x="41228" y="31606"/>
                                    <a:pt x="40967" y="31759"/>
                                  </a:cubicBezTo>
                                  <a:cubicBezTo>
                                    <a:pt x="40840" y="31828"/>
                                    <a:pt x="40731" y="31879"/>
                                    <a:pt x="40651" y="31879"/>
                                  </a:cubicBezTo>
                                  <a:cubicBezTo>
                                    <a:pt x="40580" y="31879"/>
                                    <a:pt x="40530" y="31839"/>
                                    <a:pt x="40510" y="31737"/>
                                  </a:cubicBezTo>
                                  <a:cubicBezTo>
                                    <a:pt x="40510" y="31693"/>
                                    <a:pt x="40445" y="31628"/>
                                    <a:pt x="40358" y="31606"/>
                                  </a:cubicBezTo>
                                  <a:cubicBezTo>
                                    <a:pt x="40239" y="31567"/>
                                    <a:pt x="40426" y="31383"/>
                                    <a:pt x="40346" y="31383"/>
                                  </a:cubicBezTo>
                                  <a:cubicBezTo>
                                    <a:pt x="40339" y="31383"/>
                                    <a:pt x="40328" y="31385"/>
                                    <a:pt x="40314" y="31389"/>
                                  </a:cubicBezTo>
                                  <a:cubicBezTo>
                                    <a:pt x="40119" y="31432"/>
                                    <a:pt x="40206" y="31606"/>
                                    <a:pt x="40140" y="31715"/>
                                  </a:cubicBezTo>
                                  <a:cubicBezTo>
                                    <a:pt x="40119" y="31759"/>
                                    <a:pt x="40140" y="31780"/>
                                    <a:pt x="40075" y="31824"/>
                                  </a:cubicBezTo>
                                  <a:cubicBezTo>
                                    <a:pt x="40075" y="31824"/>
                                    <a:pt x="40032" y="31737"/>
                                    <a:pt x="40010" y="31715"/>
                                  </a:cubicBezTo>
                                  <a:cubicBezTo>
                                    <a:pt x="39994" y="31683"/>
                                    <a:pt x="39955" y="31663"/>
                                    <a:pt x="39918" y="31663"/>
                                  </a:cubicBezTo>
                                  <a:cubicBezTo>
                                    <a:pt x="39904" y="31663"/>
                                    <a:pt x="39891" y="31666"/>
                                    <a:pt x="39879" y="31672"/>
                                  </a:cubicBezTo>
                                  <a:cubicBezTo>
                                    <a:pt x="39809" y="31711"/>
                                    <a:pt x="39763" y="31727"/>
                                    <a:pt x="39739" y="31727"/>
                                  </a:cubicBezTo>
                                  <a:cubicBezTo>
                                    <a:pt x="39695" y="31727"/>
                                    <a:pt x="39715" y="31676"/>
                                    <a:pt x="39771" y="31606"/>
                                  </a:cubicBezTo>
                                  <a:cubicBezTo>
                                    <a:pt x="39923" y="31432"/>
                                    <a:pt x="40140" y="31280"/>
                                    <a:pt x="40227" y="31084"/>
                                  </a:cubicBezTo>
                                  <a:cubicBezTo>
                                    <a:pt x="40271" y="31019"/>
                                    <a:pt x="40331" y="30992"/>
                                    <a:pt x="40379" y="30992"/>
                                  </a:cubicBezTo>
                                  <a:cubicBezTo>
                                    <a:pt x="40428" y="30992"/>
                                    <a:pt x="40466" y="31019"/>
                                    <a:pt x="40466" y="31063"/>
                                  </a:cubicBezTo>
                                  <a:cubicBezTo>
                                    <a:pt x="40466" y="31161"/>
                                    <a:pt x="40539" y="31187"/>
                                    <a:pt x="40626" y="31187"/>
                                  </a:cubicBezTo>
                                  <a:cubicBezTo>
                                    <a:pt x="40673" y="31187"/>
                                    <a:pt x="40725" y="31179"/>
                                    <a:pt x="40771" y="31171"/>
                                  </a:cubicBezTo>
                                  <a:cubicBezTo>
                                    <a:pt x="40901" y="31128"/>
                                    <a:pt x="40967" y="31019"/>
                                    <a:pt x="40880" y="30997"/>
                                  </a:cubicBezTo>
                                  <a:cubicBezTo>
                                    <a:pt x="40510" y="30911"/>
                                    <a:pt x="40901" y="30802"/>
                                    <a:pt x="40967" y="30758"/>
                                  </a:cubicBezTo>
                                  <a:cubicBezTo>
                                    <a:pt x="41119" y="30584"/>
                                    <a:pt x="41314" y="30454"/>
                                    <a:pt x="41554" y="30345"/>
                                  </a:cubicBezTo>
                                  <a:lnTo>
                                    <a:pt x="41728" y="30280"/>
                                  </a:lnTo>
                                  <a:cubicBezTo>
                                    <a:pt x="41744" y="30248"/>
                                    <a:pt x="41794" y="30228"/>
                                    <a:pt x="41829" y="30228"/>
                                  </a:cubicBezTo>
                                  <a:close/>
                                  <a:moveTo>
                                    <a:pt x="25142" y="31833"/>
                                  </a:moveTo>
                                  <a:cubicBezTo>
                                    <a:pt x="25249" y="31833"/>
                                    <a:pt x="25349" y="31857"/>
                                    <a:pt x="25441" y="31911"/>
                                  </a:cubicBezTo>
                                  <a:cubicBezTo>
                                    <a:pt x="25503" y="31926"/>
                                    <a:pt x="25532" y="31941"/>
                                    <a:pt x="25589" y="31941"/>
                                  </a:cubicBezTo>
                                  <a:cubicBezTo>
                                    <a:pt x="25613" y="31941"/>
                                    <a:pt x="25642" y="31939"/>
                                    <a:pt x="25680" y="31932"/>
                                  </a:cubicBezTo>
                                  <a:cubicBezTo>
                                    <a:pt x="25748" y="31905"/>
                                    <a:pt x="25797" y="31894"/>
                                    <a:pt x="25832" y="31894"/>
                                  </a:cubicBezTo>
                                  <a:cubicBezTo>
                                    <a:pt x="25965" y="31894"/>
                                    <a:pt x="25893" y="32055"/>
                                    <a:pt x="25876" y="32106"/>
                                  </a:cubicBezTo>
                                  <a:cubicBezTo>
                                    <a:pt x="25867" y="32182"/>
                                    <a:pt x="25833" y="32200"/>
                                    <a:pt x="25794" y="32200"/>
                                  </a:cubicBezTo>
                                  <a:cubicBezTo>
                                    <a:pt x="25757" y="32200"/>
                                    <a:pt x="25716" y="32184"/>
                                    <a:pt x="25687" y="32184"/>
                                  </a:cubicBezTo>
                                  <a:cubicBezTo>
                                    <a:pt x="25675" y="32184"/>
                                    <a:pt x="25666" y="32186"/>
                                    <a:pt x="25659" y="32193"/>
                                  </a:cubicBezTo>
                                  <a:cubicBezTo>
                                    <a:pt x="25522" y="32267"/>
                                    <a:pt x="25411" y="32305"/>
                                    <a:pt x="25320" y="32305"/>
                                  </a:cubicBezTo>
                                  <a:cubicBezTo>
                                    <a:pt x="25223" y="32305"/>
                                    <a:pt x="25149" y="32262"/>
                                    <a:pt x="25093" y="32172"/>
                                  </a:cubicBezTo>
                                  <a:cubicBezTo>
                                    <a:pt x="25067" y="32137"/>
                                    <a:pt x="25038" y="32123"/>
                                    <a:pt x="25003" y="32123"/>
                                  </a:cubicBezTo>
                                  <a:cubicBezTo>
                                    <a:pt x="24951" y="32123"/>
                                    <a:pt x="24889" y="32154"/>
                                    <a:pt x="24811" y="32193"/>
                                  </a:cubicBezTo>
                                  <a:cubicBezTo>
                                    <a:pt x="24735" y="32246"/>
                                    <a:pt x="24675" y="32268"/>
                                    <a:pt x="24628" y="32268"/>
                                  </a:cubicBezTo>
                                  <a:cubicBezTo>
                                    <a:pt x="24538" y="32268"/>
                                    <a:pt x="24491" y="32192"/>
                                    <a:pt x="24463" y="32106"/>
                                  </a:cubicBezTo>
                                  <a:cubicBezTo>
                                    <a:pt x="24463" y="32085"/>
                                    <a:pt x="24397" y="32063"/>
                                    <a:pt x="24484" y="32041"/>
                                  </a:cubicBezTo>
                                  <a:cubicBezTo>
                                    <a:pt x="24724" y="31914"/>
                                    <a:pt x="24945" y="31833"/>
                                    <a:pt x="25142" y="31833"/>
                                  </a:cubicBezTo>
                                  <a:close/>
                                  <a:moveTo>
                                    <a:pt x="11517" y="32225"/>
                                  </a:moveTo>
                                  <a:cubicBezTo>
                                    <a:pt x="11480" y="32227"/>
                                    <a:pt x="11435" y="32275"/>
                                    <a:pt x="11421" y="32331"/>
                                  </a:cubicBezTo>
                                  <a:lnTo>
                                    <a:pt x="11421" y="32331"/>
                                  </a:lnTo>
                                  <a:cubicBezTo>
                                    <a:pt x="11439" y="32327"/>
                                    <a:pt x="11459" y="32318"/>
                                    <a:pt x="11481" y="32302"/>
                                  </a:cubicBezTo>
                                  <a:cubicBezTo>
                                    <a:pt x="11516" y="32267"/>
                                    <a:pt x="11525" y="32243"/>
                                    <a:pt x="11517" y="32225"/>
                                  </a:cubicBezTo>
                                  <a:close/>
                                  <a:moveTo>
                                    <a:pt x="30788" y="31797"/>
                                  </a:moveTo>
                                  <a:cubicBezTo>
                                    <a:pt x="30970" y="31797"/>
                                    <a:pt x="31138" y="31835"/>
                                    <a:pt x="31203" y="31911"/>
                                  </a:cubicBezTo>
                                  <a:cubicBezTo>
                                    <a:pt x="31312" y="32019"/>
                                    <a:pt x="31160" y="32280"/>
                                    <a:pt x="30942" y="32346"/>
                                  </a:cubicBezTo>
                                  <a:cubicBezTo>
                                    <a:pt x="30725" y="32389"/>
                                    <a:pt x="30464" y="32411"/>
                                    <a:pt x="30247" y="32563"/>
                                  </a:cubicBezTo>
                                  <a:cubicBezTo>
                                    <a:pt x="30234" y="32572"/>
                                    <a:pt x="30220" y="32575"/>
                                    <a:pt x="30205" y="32575"/>
                                  </a:cubicBezTo>
                                  <a:cubicBezTo>
                                    <a:pt x="30145" y="32575"/>
                                    <a:pt x="30081" y="32515"/>
                                    <a:pt x="30116" y="32498"/>
                                  </a:cubicBezTo>
                                  <a:cubicBezTo>
                                    <a:pt x="30399" y="32280"/>
                                    <a:pt x="30181" y="32237"/>
                                    <a:pt x="30116" y="32128"/>
                                  </a:cubicBezTo>
                                  <a:cubicBezTo>
                                    <a:pt x="30073" y="32041"/>
                                    <a:pt x="30181" y="31954"/>
                                    <a:pt x="30290" y="31911"/>
                                  </a:cubicBezTo>
                                  <a:cubicBezTo>
                                    <a:pt x="30410" y="31835"/>
                                    <a:pt x="30605" y="31797"/>
                                    <a:pt x="30788" y="31797"/>
                                  </a:cubicBezTo>
                                  <a:close/>
                                  <a:moveTo>
                                    <a:pt x="41234" y="32163"/>
                                  </a:moveTo>
                                  <a:cubicBezTo>
                                    <a:pt x="41308" y="32163"/>
                                    <a:pt x="41231" y="32262"/>
                                    <a:pt x="41249" y="32280"/>
                                  </a:cubicBezTo>
                                  <a:cubicBezTo>
                                    <a:pt x="41293" y="32346"/>
                                    <a:pt x="41314" y="32367"/>
                                    <a:pt x="41314" y="32389"/>
                                  </a:cubicBezTo>
                                  <a:cubicBezTo>
                                    <a:pt x="41336" y="32498"/>
                                    <a:pt x="41249" y="32607"/>
                                    <a:pt x="41141" y="32628"/>
                                  </a:cubicBezTo>
                                  <a:cubicBezTo>
                                    <a:pt x="41131" y="32630"/>
                                    <a:pt x="41122" y="32631"/>
                                    <a:pt x="41115" y="32631"/>
                                  </a:cubicBezTo>
                                  <a:cubicBezTo>
                                    <a:pt x="41039" y="32631"/>
                                    <a:pt x="41075" y="32537"/>
                                    <a:pt x="41075" y="32498"/>
                                  </a:cubicBezTo>
                                  <a:cubicBezTo>
                                    <a:pt x="41032" y="32454"/>
                                    <a:pt x="41032" y="32389"/>
                                    <a:pt x="41075" y="32346"/>
                                  </a:cubicBezTo>
                                  <a:cubicBezTo>
                                    <a:pt x="41075" y="32280"/>
                                    <a:pt x="41097" y="32193"/>
                                    <a:pt x="41184" y="32172"/>
                                  </a:cubicBezTo>
                                  <a:cubicBezTo>
                                    <a:pt x="41206" y="32166"/>
                                    <a:pt x="41222" y="32163"/>
                                    <a:pt x="41234" y="32163"/>
                                  </a:cubicBezTo>
                                  <a:close/>
                                  <a:moveTo>
                                    <a:pt x="37444" y="32150"/>
                                  </a:moveTo>
                                  <a:cubicBezTo>
                                    <a:pt x="37509" y="32150"/>
                                    <a:pt x="37531" y="32193"/>
                                    <a:pt x="37553" y="32259"/>
                                  </a:cubicBezTo>
                                  <a:cubicBezTo>
                                    <a:pt x="37531" y="32389"/>
                                    <a:pt x="37727" y="32520"/>
                                    <a:pt x="37487" y="32628"/>
                                  </a:cubicBezTo>
                                  <a:cubicBezTo>
                                    <a:pt x="37367" y="32688"/>
                                    <a:pt x="37216" y="32790"/>
                                    <a:pt x="37084" y="32790"/>
                                  </a:cubicBezTo>
                                  <a:cubicBezTo>
                                    <a:pt x="37025" y="32790"/>
                                    <a:pt x="36969" y="32769"/>
                                    <a:pt x="36922" y="32715"/>
                                  </a:cubicBezTo>
                                  <a:cubicBezTo>
                                    <a:pt x="36857" y="32672"/>
                                    <a:pt x="36813" y="32607"/>
                                    <a:pt x="36879" y="32498"/>
                                  </a:cubicBezTo>
                                  <a:cubicBezTo>
                                    <a:pt x="36923" y="32445"/>
                                    <a:pt x="36953" y="32428"/>
                                    <a:pt x="36979" y="32428"/>
                                  </a:cubicBezTo>
                                  <a:cubicBezTo>
                                    <a:pt x="37016" y="32428"/>
                                    <a:pt x="37045" y="32463"/>
                                    <a:pt x="37096" y="32476"/>
                                  </a:cubicBezTo>
                                  <a:cubicBezTo>
                                    <a:pt x="37111" y="32482"/>
                                    <a:pt x="37125" y="32485"/>
                                    <a:pt x="37138" y="32485"/>
                                  </a:cubicBezTo>
                                  <a:cubicBezTo>
                                    <a:pt x="37223" y="32485"/>
                                    <a:pt x="37279" y="32377"/>
                                    <a:pt x="37335" y="32302"/>
                                  </a:cubicBezTo>
                                  <a:cubicBezTo>
                                    <a:pt x="37401" y="32259"/>
                                    <a:pt x="37292" y="32172"/>
                                    <a:pt x="37444" y="32150"/>
                                  </a:cubicBezTo>
                                  <a:close/>
                                  <a:moveTo>
                                    <a:pt x="16215" y="32388"/>
                                  </a:moveTo>
                                  <a:cubicBezTo>
                                    <a:pt x="16238" y="32388"/>
                                    <a:pt x="16263" y="32389"/>
                                    <a:pt x="16287" y="32389"/>
                                  </a:cubicBezTo>
                                  <a:cubicBezTo>
                                    <a:pt x="16504" y="32389"/>
                                    <a:pt x="16526" y="32541"/>
                                    <a:pt x="16548" y="32694"/>
                                  </a:cubicBezTo>
                                  <a:cubicBezTo>
                                    <a:pt x="16591" y="32636"/>
                                    <a:pt x="16625" y="32607"/>
                                    <a:pt x="16662" y="32607"/>
                                  </a:cubicBezTo>
                                  <a:cubicBezTo>
                                    <a:pt x="16681" y="32607"/>
                                    <a:pt x="16700" y="32614"/>
                                    <a:pt x="16722" y="32628"/>
                                  </a:cubicBezTo>
                                  <a:cubicBezTo>
                                    <a:pt x="16765" y="32694"/>
                                    <a:pt x="16809" y="32737"/>
                                    <a:pt x="16722" y="32824"/>
                                  </a:cubicBezTo>
                                  <a:cubicBezTo>
                                    <a:pt x="16713" y="32828"/>
                                    <a:pt x="16705" y="32833"/>
                                    <a:pt x="16696" y="32838"/>
                                  </a:cubicBezTo>
                                  <a:lnTo>
                                    <a:pt x="16696" y="32838"/>
                                  </a:lnTo>
                                  <a:cubicBezTo>
                                    <a:pt x="16719" y="32803"/>
                                    <a:pt x="16741" y="32770"/>
                                    <a:pt x="16765" y="32737"/>
                                  </a:cubicBezTo>
                                  <a:lnTo>
                                    <a:pt x="16765" y="32737"/>
                                  </a:lnTo>
                                  <a:cubicBezTo>
                                    <a:pt x="16515" y="32767"/>
                                    <a:pt x="16352" y="32787"/>
                                    <a:pt x="16247" y="32787"/>
                                  </a:cubicBezTo>
                                  <a:cubicBezTo>
                                    <a:pt x="16050" y="32787"/>
                                    <a:pt x="16055" y="32718"/>
                                    <a:pt x="16069" y="32520"/>
                                  </a:cubicBezTo>
                                  <a:cubicBezTo>
                                    <a:pt x="16069" y="32401"/>
                                    <a:pt x="16135" y="32388"/>
                                    <a:pt x="16215" y="32388"/>
                                  </a:cubicBezTo>
                                  <a:close/>
                                  <a:moveTo>
                                    <a:pt x="29766" y="32474"/>
                                  </a:moveTo>
                                  <a:cubicBezTo>
                                    <a:pt x="29775" y="32474"/>
                                    <a:pt x="29783" y="32475"/>
                                    <a:pt x="29790" y="32476"/>
                                  </a:cubicBezTo>
                                  <a:cubicBezTo>
                                    <a:pt x="29920" y="32498"/>
                                    <a:pt x="30007" y="32585"/>
                                    <a:pt x="29877" y="32737"/>
                                  </a:cubicBezTo>
                                  <a:lnTo>
                                    <a:pt x="29714" y="32900"/>
                                  </a:lnTo>
                                  <a:lnTo>
                                    <a:pt x="29714" y="32900"/>
                                  </a:lnTo>
                                  <a:cubicBezTo>
                                    <a:pt x="29647" y="32887"/>
                                    <a:pt x="29585" y="32880"/>
                                    <a:pt x="29551" y="32846"/>
                                  </a:cubicBezTo>
                                  <a:cubicBezTo>
                                    <a:pt x="29546" y="32845"/>
                                    <a:pt x="29541" y="32844"/>
                                    <a:pt x="29535" y="32844"/>
                                  </a:cubicBezTo>
                                  <a:cubicBezTo>
                                    <a:pt x="29476" y="32844"/>
                                    <a:pt x="29374" y="32906"/>
                                    <a:pt x="29323" y="32906"/>
                                  </a:cubicBezTo>
                                  <a:cubicBezTo>
                                    <a:pt x="29292" y="32906"/>
                                    <a:pt x="29280" y="32882"/>
                                    <a:pt x="29312" y="32802"/>
                                  </a:cubicBezTo>
                                  <a:cubicBezTo>
                                    <a:pt x="29353" y="32638"/>
                                    <a:pt x="29626" y="32474"/>
                                    <a:pt x="29766" y="32474"/>
                                  </a:cubicBezTo>
                                  <a:close/>
                                  <a:moveTo>
                                    <a:pt x="29157" y="30478"/>
                                  </a:moveTo>
                                  <a:cubicBezTo>
                                    <a:pt x="29193" y="30478"/>
                                    <a:pt x="29214" y="30522"/>
                                    <a:pt x="29225" y="30606"/>
                                  </a:cubicBezTo>
                                  <a:cubicBezTo>
                                    <a:pt x="29266" y="30815"/>
                                    <a:pt x="29248" y="31064"/>
                                    <a:pt x="29613" y="31064"/>
                                  </a:cubicBezTo>
                                  <a:cubicBezTo>
                                    <a:pt x="29628" y="31064"/>
                                    <a:pt x="29643" y="31064"/>
                                    <a:pt x="29660" y="31063"/>
                                  </a:cubicBezTo>
                                  <a:cubicBezTo>
                                    <a:pt x="29768" y="31063"/>
                                    <a:pt x="29768" y="31150"/>
                                    <a:pt x="29616" y="31193"/>
                                  </a:cubicBezTo>
                                  <a:cubicBezTo>
                                    <a:pt x="29551" y="31215"/>
                                    <a:pt x="29551" y="31280"/>
                                    <a:pt x="29594" y="31302"/>
                                  </a:cubicBezTo>
                                  <a:cubicBezTo>
                                    <a:pt x="29812" y="31411"/>
                                    <a:pt x="29464" y="31606"/>
                                    <a:pt x="29486" y="31759"/>
                                  </a:cubicBezTo>
                                  <a:cubicBezTo>
                                    <a:pt x="29515" y="31817"/>
                                    <a:pt x="29437" y="31836"/>
                                    <a:pt x="29357" y="31836"/>
                                  </a:cubicBezTo>
                                  <a:cubicBezTo>
                                    <a:pt x="29316" y="31836"/>
                                    <a:pt x="29275" y="31831"/>
                                    <a:pt x="29246" y="31824"/>
                                  </a:cubicBezTo>
                                  <a:cubicBezTo>
                                    <a:pt x="29217" y="31809"/>
                                    <a:pt x="29187" y="31774"/>
                                    <a:pt x="29137" y="31774"/>
                                  </a:cubicBezTo>
                                  <a:cubicBezTo>
                                    <a:pt x="29113" y="31774"/>
                                    <a:pt x="29085" y="31781"/>
                                    <a:pt x="29051" y="31802"/>
                                  </a:cubicBezTo>
                                  <a:cubicBezTo>
                                    <a:pt x="28985" y="31846"/>
                                    <a:pt x="29007" y="31911"/>
                                    <a:pt x="29051" y="31954"/>
                                  </a:cubicBezTo>
                                  <a:cubicBezTo>
                                    <a:pt x="29377" y="32237"/>
                                    <a:pt x="29007" y="32607"/>
                                    <a:pt x="28877" y="32954"/>
                                  </a:cubicBezTo>
                                  <a:cubicBezTo>
                                    <a:pt x="28838" y="33019"/>
                                    <a:pt x="28784" y="33037"/>
                                    <a:pt x="28724" y="33037"/>
                                  </a:cubicBezTo>
                                  <a:cubicBezTo>
                                    <a:pt x="28683" y="33037"/>
                                    <a:pt x="28638" y="33029"/>
                                    <a:pt x="28594" y="33020"/>
                                  </a:cubicBezTo>
                                  <a:cubicBezTo>
                                    <a:pt x="28181" y="32911"/>
                                    <a:pt x="28007" y="32628"/>
                                    <a:pt x="27942" y="32302"/>
                                  </a:cubicBezTo>
                                  <a:cubicBezTo>
                                    <a:pt x="27920" y="32150"/>
                                    <a:pt x="27724" y="31976"/>
                                    <a:pt x="28029" y="31737"/>
                                  </a:cubicBezTo>
                                  <a:cubicBezTo>
                                    <a:pt x="28116" y="31693"/>
                                    <a:pt x="27942" y="31693"/>
                                    <a:pt x="27920" y="31628"/>
                                  </a:cubicBezTo>
                                  <a:cubicBezTo>
                                    <a:pt x="27855" y="31541"/>
                                    <a:pt x="27855" y="31454"/>
                                    <a:pt x="28007" y="31432"/>
                                  </a:cubicBezTo>
                                  <a:cubicBezTo>
                                    <a:pt x="28137" y="31432"/>
                                    <a:pt x="28224" y="31367"/>
                                    <a:pt x="28181" y="31324"/>
                                  </a:cubicBezTo>
                                  <a:cubicBezTo>
                                    <a:pt x="27963" y="31171"/>
                                    <a:pt x="28442" y="31041"/>
                                    <a:pt x="28377" y="30889"/>
                                  </a:cubicBezTo>
                                  <a:cubicBezTo>
                                    <a:pt x="28377" y="30867"/>
                                    <a:pt x="28398" y="30845"/>
                                    <a:pt x="28485" y="30845"/>
                                  </a:cubicBezTo>
                                  <a:cubicBezTo>
                                    <a:pt x="28725" y="30824"/>
                                    <a:pt x="28833" y="30780"/>
                                    <a:pt x="28985" y="30628"/>
                                  </a:cubicBezTo>
                                  <a:cubicBezTo>
                                    <a:pt x="29064" y="30527"/>
                                    <a:pt x="29119" y="30478"/>
                                    <a:pt x="29157" y="30478"/>
                                  </a:cubicBezTo>
                                  <a:close/>
                                  <a:moveTo>
                                    <a:pt x="13590" y="32775"/>
                                  </a:moveTo>
                                  <a:cubicBezTo>
                                    <a:pt x="13629" y="32775"/>
                                    <a:pt x="13656" y="32791"/>
                                    <a:pt x="13656" y="32846"/>
                                  </a:cubicBezTo>
                                  <a:cubicBezTo>
                                    <a:pt x="13656" y="32933"/>
                                    <a:pt x="13590" y="33020"/>
                                    <a:pt x="13482" y="33063"/>
                                  </a:cubicBezTo>
                                  <a:cubicBezTo>
                                    <a:pt x="13395" y="33085"/>
                                    <a:pt x="13308" y="33128"/>
                                    <a:pt x="13264" y="33150"/>
                                  </a:cubicBezTo>
                                  <a:cubicBezTo>
                                    <a:pt x="13182" y="33164"/>
                                    <a:pt x="13082" y="33204"/>
                                    <a:pt x="13009" y="33204"/>
                                  </a:cubicBezTo>
                                  <a:cubicBezTo>
                                    <a:pt x="12966" y="33204"/>
                                    <a:pt x="12932" y="33190"/>
                                    <a:pt x="12916" y="33150"/>
                                  </a:cubicBezTo>
                                  <a:cubicBezTo>
                                    <a:pt x="12916" y="33128"/>
                                    <a:pt x="13090" y="32998"/>
                                    <a:pt x="13221" y="32911"/>
                                  </a:cubicBezTo>
                                  <a:cubicBezTo>
                                    <a:pt x="13330" y="32846"/>
                                    <a:pt x="13373" y="32824"/>
                                    <a:pt x="13460" y="32802"/>
                                  </a:cubicBezTo>
                                  <a:cubicBezTo>
                                    <a:pt x="13504" y="32791"/>
                                    <a:pt x="13552" y="32775"/>
                                    <a:pt x="13590" y="32775"/>
                                  </a:cubicBezTo>
                                  <a:close/>
                                  <a:moveTo>
                                    <a:pt x="29733" y="32926"/>
                                  </a:moveTo>
                                  <a:lnTo>
                                    <a:pt x="29877" y="32998"/>
                                  </a:lnTo>
                                  <a:cubicBezTo>
                                    <a:pt x="29964" y="33041"/>
                                    <a:pt x="29899" y="33107"/>
                                    <a:pt x="29812" y="33150"/>
                                  </a:cubicBezTo>
                                  <a:cubicBezTo>
                                    <a:pt x="29681" y="33215"/>
                                    <a:pt x="29529" y="33215"/>
                                    <a:pt x="29377" y="33259"/>
                                  </a:cubicBezTo>
                                  <a:cubicBezTo>
                                    <a:pt x="29363" y="33262"/>
                                    <a:pt x="29348" y="33263"/>
                                    <a:pt x="29333" y="33263"/>
                                  </a:cubicBezTo>
                                  <a:cubicBezTo>
                                    <a:pt x="29236" y="33263"/>
                                    <a:pt x="29141" y="33204"/>
                                    <a:pt x="29159" y="33128"/>
                                  </a:cubicBezTo>
                                  <a:cubicBezTo>
                                    <a:pt x="29181" y="33085"/>
                                    <a:pt x="29219" y="33079"/>
                                    <a:pt x="29265" y="33079"/>
                                  </a:cubicBezTo>
                                  <a:cubicBezTo>
                                    <a:pt x="29281" y="33079"/>
                                    <a:pt x="29297" y="33080"/>
                                    <a:pt x="29314" y="33080"/>
                                  </a:cubicBezTo>
                                  <a:cubicBezTo>
                                    <a:pt x="29348" y="33080"/>
                                    <a:pt x="29384" y="33078"/>
                                    <a:pt x="29420" y="33063"/>
                                  </a:cubicBezTo>
                                  <a:lnTo>
                                    <a:pt x="29733" y="32926"/>
                                  </a:lnTo>
                                  <a:close/>
                                  <a:moveTo>
                                    <a:pt x="23541" y="32506"/>
                                  </a:moveTo>
                                  <a:cubicBezTo>
                                    <a:pt x="23686" y="32506"/>
                                    <a:pt x="23692" y="32556"/>
                                    <a:pt x="23658" y="32607"/>
                                  </a:cubicBezTo>
                                  <a:cubicBezTo>
                                    <a:pt x="23549" y="32737"/>
                                    <a:pt x="23549" y="32911"/>
                                    <a:pt x="23397" y="33020"/>
                                  </a:cubicBezTo>
                                  <a:cubicBezTo>
                                    <a:pt x="23343" y="33092"/>
                                    <a:pt x="23200" y="33134"/>
                                    <a:pt x="23102" y="33134"/>
                                  </a:cubicBezTo>
                                  <a:cubicBezTo>
                                    <a:pt x="23082" y="33134"/>
                                    <a:pt x="23064" y="33132"/>
                                    <a:pt x="23049" y="33128"/>
                                  </a:cubicBezTo>
                                  <a:cubicBezTo>
                                    <a:pt x="23004" y="33109"/>
                                    <a:pt x="22964" y="33099"/>
                                    <a:pt x="22928" y="33099"/>
                                  </a:cubicBezTo>
                                  <a:cubicBezTo>
                                    <a:pt x="22843" y="33099"/>
                                    <a:pt x="22777" y="33152"/>
                                    <a:pt x="22701" y="33259"/>
                                  </a:cubicBezTo>
                                  <a:cubicBezTo>
                                    <a:pt x="22643" y="33317"/>
                                    <a:pt x="22576" y="33346"/>
                                    <a:pt x="22505" y="33346"/>
                                  </a:cubicBezTo>
                                  <a:cubicBezTo>
                                    <a:pt x="22469" y="33346"/>
                                    <a:pt x="22433" y="33339"/>
                                    <a:pt x="22397" y="33324"/>
                                  </a:cubicBezTo>
                                  <a:cubicBezTo>
                                    <a:pt x="22266" y="33259"/>
                                    <a:pt x="22158" y="33194"/>
                                    <a:pt x="22027" y="33172"/>
                                  </a:cubicBezTo>
                                  <a:cubicBezTo>
                                    <a:pt x="21832" y="33085"/>
                                    <a:pt x="21853" y="33041"/>
                                    <a:pt x="22093" y="32954"/>
                                  </a:cubicBezTo>
                                  <a:cubicBezTo>
                                    <a:pt x="22158" y="32933"/>
                                    <a:pt x="22201" y="32911"/>
                                    <a:pt x="22245" y="32889"/>
                                  </a:cubicBezTo>
                                  <a:cubicBezTo>
                                    <a:pt x="22431" y="32575"/>
                                    <a:pt x="22636" y="32516"/>
                                    <a:pt x="22844" y="32516"/>
                                  </a:cubicBezTo>
                                  <a:cubicBezTo>
                                    <a:pt x="22966" y="32516"/>
                                    <a:pt x="23090" y="32537"/>
                                    <a:pt x="23211" y="32537"/>
                                  </a:cubicBezTo>
                                  <a:cubicBezTo>
                                    <a:pt x="23267" y="32537"/>
                                    <a:pt x="23321" y="32532"/>
                                    <a:pt x="23375" y="32520"/>
                                  </a:cubicBezTo>
                                  <a:cubicBezTo>
                                    <a:pt x="23444" y="32510"/>
                                    <a:pt x="23498" y="32506"/>
                                    <a:pt x="23541" y="32506"/>
                                  </a:cubicBezTo>
                                  <a:close/>
                                  <a:moveTo>
                                    <a:pt x="30682" y="32585"/>
                                  </a:moveTo>
                                  <a:cubicBezTo>
                                    <a:pt x="30754" y="32709"/>
                                    <a:pt x="30856" y="32759"/>
                                    <a:pt x="30982" y="32759"/>
                                  </a:cubicBezTo>
                                  <a:cubicBezTo>
                                    <a:pt x="31122" y="32759"/>
                                    <a:pt x="31292" y="32698"/>
                                    <a:pt x="31486" y="32607"/>
                                  </a:cubicBezTo>
                                  <a:cubicBezTo>
                                    <a:pt x="31492" y="32604"/>
                                    <a:pt x="31497" y="32602"/>
                                    <a:pt x="31500" y="32602"/>
                                  </a:cubicBezTo>
                                  <a:cubicBezTo>
                                    <a:pt x="31524" y="32602"/>
                                    <a:pt x="31508" y="32659"/>
                                    <a:pt x="31508" y="32715"/>
                                  </a:cubicBezTo>
                                  <a:cubicBezTo>
                                    <a:pt x="31486" y="32824"/>
                                    <a:pt x="31551" y="32933"/>
                                    <a:pt x="31377" y="32998"/>
                                  </a:cubicBezTo>
                                  <a:cubicBezTo>
                                    <a:pt x="31095" y="33063"/>
                                    <a:pt x="31051" y="33237"/>
                                    <a:pt x="30986" y="33389"/>
                                  </a:cubicBezTo>
                                  <a:cubicBezTo>
                                    <a:pt x="30964" y="33476"/>
                                    <a:pt x="30942" y="33585"/>
                                    <a:pt x="30769" y="33585"/>
                                  </a:cubicBezTo>
                                  <a:cubicBezTo>
                                    <a:pt x="30747" y="33589"/>
                                    <a:pt x="30728" y="33590"/>
                                    <a:pt x="30711" y="33590"/>
                                  </a:cubicBezTo>
                                  <a:cubicBezTo>
                                    <a:pt x="30621" y="33590"/>
                                    <a:pt x="30587" y="33542"/>
                                    <a:pt x="30660" y="33433"/>
                                  </a:cubicBezTo>
                                  <a:cubicBezTo>
                                    <a:pt x="30616" y="33346"/>
                                    <a:pt x="30334" y="33389"/>
                                    <a:pt x="30290" y="33194"/>
                                  </a:cubicBezTo>
                                  <a:cubicBezTo>
                                    <a:pt x="30290" y="33150"/>
                                    <a:pt x="30094" y="33128"/>
                                    <a:pt x="30225" y="33020"/>
                                  </a:cubicBezTo>
                                  <a:cubicBezTo>
                                    <a:pt x="30399" y="32889"/>
                                    <a:pt x="30442" y="32694"/>
                                    <a:pt x="30682" y="32585"/>
                                  </a:cubicBezTo>
                                  <a:close/>
                                  <a:moveTo>
                                    <a:pt x="31645" y="33198"/>
                                  </a:moveTo>
                                  <a:cubicBezTo>
                                    <a:pt x="31689" y="33198"/>
                                    <a:pt x="31722" y="33221"/>
                                    <a:pt x="31747" y="33259"/>
                                  </a:cubicBezTo>
                                  <a:cubicBezTo>
                                    <a:pt x="31747" y="33389"/>
                                    <a:pt x="31660" y="33498"/>
                                    <a:pt x="31508" y="33585"/>
                                  </a:cubicBezTo>
                                  <a:cubicBezTo>
                                    <a:pt x="31470" y="33598"/>
                                    <a:pt x="31418" y="33610"/>
                                    <a:pt x="31389" y="33610"/>
                                  </a:cubicBezTo>
                                  <a:cubicBezTo>
                                    <a:pt x="31368" y="33610"/>
                                    <a:pt x="31359" y="33603"/>
                                    <a:pt x="31377" y="33585"/>
                                  </a:cubicBezTo>
                                  <a:cubicBezTo>
                                    <a:pt x="31421" y="33476"/>
                                    <a:pt x="31334" y="33346"/>
                                    <a:pt x="31530" y="33237"/>
                                  </a:cubicBezTo>
                                  <a:cubicBezTo>
                                    <a:pt x="31575" y="33210"/>
                                    <a:pt x="31613" y="33198"/>
                                    <a:pt x="31645" y="33198"/>
                                  </a:cubicBezTo>
                                  <a:close/>
                                  <a:moveTo>
                                    <a:pt x="25650" y="33669"/>
                                  </a:moveTo>
                                  <a:cubicBezTo>
                                    <a:pt x="25727" y="33669"/>
                                    <a:pt x="25774" y="33736"/>
                                    <a:pt x="25789" y="33781"/>
                                  </a:cubicBezTo>
                                  <a:cubicBezTo>
                                    <a:pt x="25854" y="33868"/>
                                    <a:pt x="25724" y="33889"/>
                                    <a:pt x="25637" y="33933"/>
                                  </a:cubicBezTo>
                                  <a:cubicBezTo>
                                    <a:pt x="25554" y="33933"/>
                                    <a:pt x="25459" y="34034"/>
                                    <a:pt x="25379" y="34034"/>
                                  </a:cubicBezTo>
                                  <a:cubicBezTo>
                                    <a:pt x="25355" y="34034"/>
                                    <a:pt x="25331" y="34024"/>
                                    <a:pt x="25311" y="33998"/>
                                  </a:cubicBezTo>
                                  <a:cubicBezTo>
                                    <a:pt x="25224" y="33889"/>
                                    <a:pt x="25419" y="33781"/>
                                    <a:pt x="25528" y="33716"/>
                                  </a:cubicBezTo>
                                  <a:cubicBezTo>
                                    <a:pt x="25575" y="33682"/>
                                    <a:pt x="25615" y="33669"/>
                                    <a:pt x="25650" y="33669"/>
                                  </a:cubicBezTo>
                                  <a:close/>
                                  <a:moveTo>
                                    <a:pt x="35900" y="33194"/>
                                  </a:moveTo>
                                  <a:cubicBezTo>
                                    <a:pt x="35987" y="33194"/>
                                    <a:pt x="35965" y="33259"/>
                                    <a:pt x="35944" y="33324"/>
                                  </a:cubicBezTo>
                                  <a:cubicBezTo>
                                    <a:pt x="35878" y="33433"/>
                                    <a:pt x="35726" y="33563"/>
                                    <a:pt x="35878" y="33672"/>
                                  </a:cubicBezTo>
                                  <a:cubicBezTo>
                                    <a:pt x="35965" y="33716"/>
                                    <a:pt x="36052" y="33824"/>
                                    <a:pt x="35878" y="33889"/>
                                  </a:cubicBezTo>
                                  <a:cubicBezTo>
                                    <a:pt x="35806" y="33904"/>
                                    <a:pt x="35645" y="34046"/>
                                    <a:pt x="35533" y="34046"/>
                                  </a:cubicBezTo>
                                  <a:cubicBezTo>
                                    <a:pt x="35479" y="34046"/>
                                    <a:pt x="35436" y="34012"/>
                                    <a:pt x="35422" y="33911"/>
                                  </a:cubicBezTo>
                                  <a:cubicBezTo>
                                    <a:pt x="35400" y="33824"/>
                                    <a:pt x="35204" y="33802"/>
                                    <a:pt x="35204" y="33716"/>
                                  </a:cubicBezTo>
                                  <a:cubicBezTo>
                                    <a:pt x="35155" y="33618"/>
                                    <a:pt x="35131" y="33569"/>
                                    <a:pt x="35223" y="33569"/>
                                  </a:cubicBezTo>
                                  <a:cubicBezTo>
                                    <a:pt x="35253" y="33569"/>
                                    <a:pt x="35297" y="33574"/>
                                    <a:pt x="35357" y="33585"/>
                                  </a:cubicBezTo>
                                  <a:cubicBezTo>
                                    <a:pt x="35366" y="33587"/>
                                    <a:pt x="35376" y="33588"/>
                                    <a:pt x="35387" y="33588"/>
                                  </a:cubicBezTo>
                                  <a:cubicBezTo>
                                    <a:pt x="35508" y="33588"/>
                                    <a:pt x="35730" y="33483"/>
                                    <a:pt x="35770" y="33324"/>
                                  </a:cubicBezTo>
                                  <a:cubicBezTo>
                                    <a:pt x="35791" y="33259"/>
                                    <a:pt x="35857" y="33194"/>
                                    <a:pt x="35900" y="33194"/>
                                  </a:cubicBezTo>
                                  <a:close/>
                                  <a:moveTo>
                                    <a:pt x="10106" y="33310"/>
                                  </a:moveTo>
                                  <a:cubicBezTo>
                                    <a:pt x="10145" y="33310"/>
                                    <a:pt x="10161" y="33355"/>
                                    <a:pt x="10133" y="33476"/>
                                  </a:cubicBezTo>
                                  <a:cubicBezTo>
                                    <a:pt x="10111" y="33629"/>
                                    <a:pt x="10242" y="33672"/>
                                    <a:pt x="10394" y="33716"/>
                                  </a:cubicBezTo>
                                  <a:cubicBezTo>
                                    <a:pt x="10438" y="33737"/>
                                    <a:pt x="10546" y="33781"/>
                                    <a:pt x="10503" y="33868"/>
                                  </a:cubicBezTo>
                                  <a:cubicBezTo>
                                    <a:pt x="10467" y="33928"/>
                                    <a:pt x="10424" y="33942"/>
                                    <a:pt x="10381" y="33942"/>
                                  </a:cubicBezTo>
                                  <a:cubicBezTo>
                                    <a:pt x="10348" y="33942"/>
                                    <a:pt x="10314" y="33933"/>
                                    <a:pt x="10285" y="33933"/>
                                  </a:cubicBezTo>
                                  <a:cubicBezTo>
                                    <a:pt x="10276" y="33930"/>
                                    <a:pt x="10268" y="33929"/>
                                    <a:pt x="10259" y="33929"/>
                                  </a:cubicBezTo>
                                  <a:cubicBezTo>
                                    <a:pt x="10208" y="33929"/>
                                    <a:pt x="10168" y="33979"/>
                                    <a:pt x="10111" y="33998"/>
                                  </a:cubicBezTo>
                                  <a:cubicBezTo>
                                    <a:pt x="10009" y="34036"/>
                                    <a:pt x="9917" y="34054"/>
                                    <a:pt x="9840" y="34054"/>
                                  </a:cubicBezTo>
                                  <a:cubicBezTo>
                                    <a:pt x="9604" y="34054"/>
                                    <a:pt x="9497" y="33890"/>
                                    <a:pt x="9611" y="33629"/>
                                  </a:cubicBezTo>
                                  <a:cubicBezTo>
                                    <a:pt x="9677" y="33520"/>
                                    <a:pt x="9807" y="33520"/>
                                    <a:pt x="9872" y="33476"/>
                                  </a:cubicBezTo>
                                  <a:cubicBezTo>
                                    <a:pt x="9959" y="33389"/>
                                    <a:pt x="10053" y="33310"/>
                                    <a:pt x="10106" y="33310"/>
                                  </a:cubicBezTo>
                                  <a:close/>
                                  <a:moveTo>
                                    <a:pt x="26824" y="32026"/>
                                  </a:moveTo>
                                  <a:cubicBezTo>
                                    <a:pt x="26837" y="32026"/>
                                    <a:pt x="26835" y="32090"/>
                                    <a:pt x="26768" y="32259"/>
                                  </a:cubicBezTo>
                                  <a:cubicBezTo>
                                    <a:pt x="26746" y="32302"/>
                                    <a:pt x="26746" y="32389"/>
                                    <a:pt x="26768" y="32411"/>
                                  </a:cubicBezTo>
                                  <a:cubicBezTo>
                                    <a:pt x="26855" y="32520"/>
                                    <a:pt x="26746" y="32541"/>
                                    <a:pt x="26637" y="32585"/>
                                  </a:cubicBezTo>
                                  <a:cubicBezTo>
                                    <a:pt x="26626" y="32588"/>
                                    <a:pt x="26614" y="32589"/>
                                    <a:pt x="26602" y="32589"/>
                                  </a:cubicBezTo>
                                  <a:cubicBezTo>
                                    <a:pt x="26570" y="32589"/>
                                    <a:pt x="26536" y="32582"/>
                                    <a:pt x="26504" y="32582"/>
                                  </a:cubicBezTo>
                                  <a:cubicBezTo>
                                    <a:pt x="26453" y="32582"/>
                                    <a:pt x="26410" y="32600"/>
                                    <a:pt x="26398" y="32694"/>
                                  </a:cubicBezTo>
                                  <a:cubicBezTo>
                                    <a:pt x="26382" y="32772"/>
                                    <a:pt x="26549" y="32828"/>
                                    <a:pt x="26667" y="32828"/>
                                  </a:cubicBezTo>
                                  <a:cubicBezTo>
                                    <a:pt x="26712" y="32828"/>
                                    <a:pt x="26750" y="32820"/>
                                    <a:pt x="26768" y="32802"/>
                                  </a:cubicBezTo>
                                  <a:cubicBezTo>
                                    <a:pt x="26895" y="32703"/>
                                    <a:pt x="26995" y="32669"/>
                                    <a:pt x="27097" y="32669"/>
                                  </a:cubicBezTo>
                                  <a:cubicBezTo>
                                    <a:pt x="27152" y="32669"/>
                                    <a:pt x="27207" y="32678"/>
                                    <a:pt x="27268" y="32694"/>
                                  </a:cubicBezTo>
                                  <a:cubicBezTo>
                                    <a:pt x="27398" y="32694"/>
                                    <a:pt x="27420" y="32802"/>
                                    <a:pt x="27376" y="32933"/>
                                  </a:cubicBezTo>
                                  <a:cubicBezTo>
                                    <a:pt x="27363" y="33030"/>
                                    <a:pt x="27322" y="33047"/>
                                    <a:pt x="27267" y="33047"/>
                                  </a:cubicBezTo>
                                  <a:cubicBezTo>
                                    <a:pt x="27235" y="33047"/>
                                    <a:pt x="27198" y="33041"/>
                                    <a:pt x="27159" y="33041"/>
                                  </a:cubicBezTo>
                                  <a:cubicBezTo>
                                    <a:pt x="27050" y="33041"/>
                                    <a:pt x="26920" y="33150"/>
                                    <a:pt x="27028" y="33194"/>
                                  </a:cubicBezTo>
                                  <a:cubicBezTo>
                                    <a:pt x="27485" y="33455"/>
                                    <a:pt x="26963" y="33389"/>
                                    <a:pt x="26833" y="33455"/>
                                  </a:cubicBezTo>
                                  <a:cubicBezTo>
                                    <a:pt x="26920" y="33607"/>
                                    <a:pt x="27094" y="33672"/>
                                    <a:pt x="27202" y="33802"/>
                                  </a:cubicBezTo>
                                  <a:cubicBezTo>
                                    <a:pt x="27311" y="33933"/>
                                    <a:pt x="27181" y="34020"/>
                                    <a:pt x="27050" y="34107"/>
                                  </a:cubicBezTo>
                                  <a:cubicBezTo>
                                    <a:pt x="27002" y="34137"/>
                                    <a:pt x="26969" y="34149"/>
                                    <a:pt x="26946" y="34149"/>
                                  </a:cubicBezTo>
                                  <a:cubicBezTo>
                                    <a:pt x="26883" y="34149"/>
                                    <a:pt x="26886" y="34067"/>
                                    <a:pt x="26855" y="34020"/>
                                  </a:cubicBezTo>
                                  <a:cubicBezTo>
                                    <a:pt x="26681" y="33868"/>
                                    <a:pt x="26637" y="33694"/>
                                    <a:pt x="26833" y="33433"/>
                                  </a:cubicBezTo>
                                  <a:cubicBezTo>
                                    <a:pt x="26811" y="33346"/>
                                    <a:pt x="26441" y="33368"/>
                                    <a:pt x="26724" y="33063"/>
                                  </a:cubicBezTo>
                                  <a:cubicBezTo>
                                    <a:pt x="26785" y="33002"/>
                                    <a:pt x="26750" y="32975"/>
                                    <a:pt x="26688" y="32975"/>
                                  </a:cubicBezTo>
                                  <a:cubicBezTo>
                                    <a:pt x="26640" y="32975"/>
                                    <a:pt x="26576" y="32991"/>
                                    <a:pt x="26528" y="33020"/>
                                  </a:cubicBezTo>
                                  <a:cubicBezTo>
                                    <a:pt x="26424" y="33077"/>
                                    <a:pt x="26344" y="33109"/>
                                    <a:pt x="26288" y="33109"/>
                                  </a:cubicBezTo>
                                  <a:cubicBezTo>
                                    <a:pt x="26215" y="33109"/>
                                    <a:pt x="26180" y="33055"/>
                                    <a:pt x="26180" y="32933"/>
                                  </a:cubicBezTo>
                                  <a:cubicBezTo>
                                    <a:pt x="26180" y="32889"/>
                                    <a:pt x="26093" y="32846"/>
                                    <a:pt x="26006" y="32802"/>
                                  </a:cubicBezTo>
                                  <a:cubicBezTo>
                                    <a:pt x="25983" y="32790"/>
                                    <a:pt x="25946" y="32772"/>
                                    <a:pt x="25910" y="32772"/>
                                  </a:cubicBezTo>
                                  <a:cubicBezTo>
                                    <a:pt x="25881" y="32772"/>
                                    <a:pt x="25852" y="32785"/>
                                    <a:pt x="25833" y="32824"/>
                                  </a:cubicBezTo>
                                  <a:cubicBezTo>
                                    <a:pt x="25767" y="32867"/>
                                    <a:pt x="25789" y="32933"/>
                                    <a:pt x="25833" y="32954"/>
                                  </a:cubicBezTo>
                                  <a:cubicBezTo>
                                    <a:pt x="25954" y="33094"/>
                                    <a:pt x="25839" y="33135"/>
                                    <a:pt x="25733" y="33135"/>
                                  </a:cubicBezTo>
                                  <a:cubicBezTo>
                                    <a:pt x="25706" y="33135"/>
                                    <a:pt x="25680" y="33133"/>
                                    <a:pt x="25659" y="33128"/>
                                  </a:cubicBezTo>
                                  <a:cubicBezTo>
                                    <a:pt x="25604" y="33121"/>
                                    <a:pt x="25558" y="33118"/>
                                    <a:pt x="25518" y="33118"/>
                                  </a:cubicBezTo>
                                  <a:cubicBezTo>
                                    <a:pt x="25320" y="33118"/>
                                    <a:pt x="25296" y="33208"/>
                                    <a:pt x="25332" y="33389"/>
                                  </a:cubicBezTo>
                                  <a:cubicBezTo>
                                    <a:pt x="25354" y="33563"/>
                                    <a:pt x="25224" y="33629"/>
                                    <a:pt x="25006" y="33629"/>
                                  </a:cubicBezTo>
                                  <a:lnTo>
                                    <a:pt x="24919" y="33629"/>
                                  </a:lnTo>
                                  <a:cubicBezTo>
                                    <a:pt x="24871" y="33629"/>
                                    <a:pt x="24810" y="33637"/>
                                    <a:pt x="24753" y="33637"/>
                                  </a:cubicBezTo>
                                  <a:cubicBezTo>
                                    <a:pt x="24682" y="33637"/>
                                    <a:pt x="24617" y="33624"/>
                                    <a:pt x="24593" y="33563"/>
                                  </a:cubicBezTo>
                                  <a:cubicBezTo>
                                    <a:pt x="24571" y="33455"/>
                                    <a:pt x="24745" y="33259"/>
                                    <a:pt x="24854" y="33237"/>
                                  </a:cubicBezTo>
                                  <a:cubicBezTo>
                                    <a:pt x="25006" y="33150"/>
                                    <a:pt x="25115" y="33020"/>
                                    <a:pt x="25289" y="32954"/>
                                  </a:cubicBezTo>
                                  <a:cubicBezTo>
                                    <a:pt x="25354" y="32933"/>
                                    <a:pt x="25441" y="32933"/>
                                    <a:pt x="25463" y="32846"/>
                                  </a:cubicBezTo>
                                  <a:cubicBezTo>
                                    <a:pt x="25463" y="32759"/>
                                    <a:pt x="25419" y="32759"/>
                                    <a:pt x="25332" y="32759"/>
                                  </a:cubicBezTo>
                                  <a:cubicBezTo>
                                    <a:pt x="25289" y="32759"/>
                                    <a:pt x="25224" y="32802"/>
                                    <a:pt x="25137" y="32802"/>
                                  </a:cubicBezTo>
                                  <a:cubicBezTo>
                                    <a:pt x="25100" y="32814"/>
                                    <a:pt x="25037" y="32847"/>
                                    <a:pt x="24996" y="32847"/>
                                  </a:cubicBezTo>
                                  <a:cubicBezTo>
                                    <a:pt x="24963" y="32847"/>
                                    <a:pt x="24943" y="32826"/>
                                    <a:pt x="24963" y="32759"/>
                                  </a:cubicBezTo>
                                  <a:cubicBezTo>
                                    <a:pt x="24983" y="32699"/>
                                    <a:pt x="24966" y="32604"/>
                                    <a:pt x="25095" y="32604"/>
                                  </a:cubicBezTo>
                                  <a:cubicBezTo>
                                    <a:pt x="25107" y="32604"/>
                                    <a:pt x="25121" y="32605"/>
                                    <a:pt x="25137" y="32607"/>
                                  </a:cubicBezTo>
                                  <a:cubicBezTo>
                                    <a:pt x="25289" y="32607"/>
                                    <a:pt x="25398" y="32476"/>
                                    <a:pt x="25550" y="32433"/>
                                  </a:cubicBezTo>
                                  <a:cubicBezTo>
                                    <a:pt x="25658" y="32406"/>
                                    <a:pt x="25799" y="32279"/>
                                    <a:pt x="25890" y="32279"/>
                                  </a:cubicBezTo>
                                  <a:cubicBezTo>
                                    <a:pt x="25947" y="32279"/>
                                    <a:pt x="25985" y="32327"/>
                                    <a:pt x="25985" y="32476"/>
                                  </a:cubicBezTo>
                                  <a:cubicBezTo>
                                    <a:pt x="25985" y="32487"/>
                                    <a:pt x="26039" y="32492"/>
                                    <a:pt x="26107" y="32492"/>
                                  </a:cubicBezTo>
                                  <a:cubicBezTo>
                                    <a:pt x="26175" y="32492"/>
                                    <a:pt x="26257" y="32487"/>
                                    <a:pt x="26311" y="32476"/>
                                  </a:cubicBezTo>
                                  <a:cubicBezTo>
                                    <a:pt x="26420" y="32433"/>
                                    <a:pt x="26376" y="32367"/>
                                    <a:pt x="26376" y="32302"/>
                                  </a:cubicBezTo>
                                  <a:cubicBezTo>
                                    <a:pt x="26333" y="32041"/>
                                    <a:pt x="26659" y="32106"/>
                                    <a:pt x="26811" y="32041"/>
                                  </a:cubicBezTo>
                                  <a:cubicBezTo>
                                    <a:pt x="26816" y="32031"/>
                                    <a:pt x="26821" y="32026"/>
                                    <a:pt x="26824" y="32026"/>
                                  </a:cubicBezTo>
                                  <a:close/>
                                  <a:moveTo>
                                    <a:pt x="28066" y="33288"/>
                                  </a:moveTo>
                                  <a:cubicBezTo>
                                    <a:pt x="28144" y="33288"/>
                                    <a:pt x="28218" y="33304"/>
                                    <a:pt x="28268" y="33324"/>
                                  </a:cubicBezTo>
                                  <a:cubicBezTo>
                                    <a:pt x="28377" y="33346"/>
                                    <a:pt x="28355" y="33498"/>
                                    <a:pt x="28224" y="33650"/>
                                  </a:cubicBezTo>
                                  <a:cubicBezTo>
                                    <a:pt x="28116" y="33781"/>
                                    <a:pt x="28029" y="33889"/>
                                    <a:pt x="27963" y="34020"/>
                                  </a:cubicBezTo>
                                  <a:cubicBezTo>
                                    <a:pt x="27942" y="34085"/>
                                    <a:pt x="27898" y="34150"/>
                                    <a:pt x="27811" y="34150"/>
                                  </a:cubicBezTo>
                                  <a:cubicBezTo>
                                    <a:pt x="27724" y="34150"/>
                                    <a:pt x="27790" y="34085"/>
                                    <a:pt x="27790" y="34020"/>
                                  </a:cubicBezTo>
                                  <a:cubicBezTo>
                                    <a:pt x="27681" y="33933"/>
                                    <a:pt x="27616" y="33824"/>
                                    <a:pt x="27594" y="33694"/>
                                  </a:cubicBezTo>
                                  <a:cubicBezTo>
                                    <a:pt x="27572" y="33563"/>
                                    <a:pt x="27703" y="33455"/>
                                    <a:pt x="27811" y="33368"/>
                                  </a:cubicBezTo>
                                  <a:cubicBezTo>
                                    <a:pt x="27881" y="33309"/>
                                    <a:pt x="27976" y="33288"/>
                                    <a:pt x="28066" y="33288"/>
                                  </a:cubicBezTo>
                                  <a:close/>
                                  <a:moveTo>
                                    <a:pt x="39140" y="31914"/>
                                  </a:moveTo>
                                  <a:cubicBezTo>
                                    <a:pt x="39152" y="31914"/>
                                    <a:pt x="39162" y="31920"/>
                                    <a:pt x="39162" y="31932"/>
                                  </a:cubicBezTo>
                                  <a:cubicBezTo>
                                    <a:pt x="39202" y="31972"/>
                                    <a:pt x="39266" y="31982"/>
                                    <a:pt x="39339" y="31982"/>
                                  </a:cubicBezTo>
                                  <a:cubicBezTo>
                                    <a:pt x="39403" y="31982"/>
                                    <a:pt x="39473" y="31975"/>
                                    <a:pt x="39539" y="31975"/>
                                  </a:cubicBezTo>
                                  <a:cubicBezTo>
                                    <a:pt x="39642" y="31975"/>
                                    <a:pt x="39734" y="31992"/>
                                    <a:pt x="39771" y="32085"/>
                                  </a:cubicBezTo>
                                  <a:cubicBezTo>
                                    <a:pt x="39771" y="32085"/>
                                    <a:pt x="39771" y="32195"/>
                                    <a:pt x="39844" y="32195"/>
                                  </a:cubicBezTo>
                                  <a:cubicBezTo>
                                    <a:pt x="39868" y="32195"/>
                                    <a:pt x="39901" y="32183"/>
                                    <a:pt x="39945" y="32150"/>
                                  </a:cubicBezTo>
                                  <a:cubicBezTo>
                                    <a:pt x="39957" y="32142"/>
                                    <a:pt x="39968" y="32138"/>
                                    <a:pt x="39979" y="32138"/>
                                  </a:cubicBezTo>
                                  <a:cubicBezTo>
                                    <a:pt x="40025" y="32138"/>
                                    <a:pt x="40053" y="32206"/>
                                    <a:pt x="40053" y="32259"/>
                                  </a:cubicBezTo>
                                  <a:cubicBezTo>
                                    <a:pt x="40032" y="32367"/>
                                    <a:pt x="39901" y="32367"/>
                                    <a:pt x="39814" y="32389"/>
                                  </a:cubicBezTo>
                                  <a:cubicBezTo>
                                    <a:pt x="39553" y="32389"/>
                                    <a:pt x="39401" y="32628"/>
                                    <a:pt x="39162" y="32628"/>
                                  </a:cubicBezTo>
                                  <a:cubicBezTo>
                                    <a:pt x="39140" y="32628"/>
                                    <a:pt x="39118" y="32694"/>
                                    <a:pt x="39118" y="32694"/>
                                  </a:cubicBezTo>
                                  <a:cubicBezTo>
                                    <a:pt x="39271" y="32911"/>
                                    <a:pt x="38836" y="33041"/>
                                    <a:pt x="38792" y="33237"/>
                                  </a:cubicBezTo>
                                  <a:cubicBezTo>
                                    <a:pt x="38755" y="33312"/>
                                    <a:pt x="38717" y="33468"/>
                                    <a:pt x="38555" y="33468"/>
                                  </a:cubicBezTo>
                                  <a:cubicBezTo>
                                    <a:pt x="38529" y="33468"/>
                                    <a:pt x="38499" y="33464"/>
                                    <a:pt x="38466" y="33455"/>
                                  </a:cubicBezTo>
                                  <a:cubicBezTo>
                                    <a:pt x="38422" y="33455"/>
                                    <a:pt x="38096" y="33498"/>
                                    <a:pt x="38314" y="33629"/>
                                  </a:cubicBezTo>
                                  <a:cubicBezTo>
                                    <a:pt x="38379" y="33672"/>
                                    <a:pt x="38422" y="33737"/>
                                    <a:pt x="38357" y="33802"/>
                                  </a:cubicBezTo>
                                  <a:cubicBezTo>
                                    <a:pt x="38311" y="33849"/>
                                    <a:pt x="38252" y="33871"/>
                                    <a:pt x="38193" y="33871"/>
                                  </a:cubicBezTo>
                                  <a:cubicBezTo>
                                    <a:pt x="38143" y="33871"/>
                                    <a:pt x="38093" y="33855"/>
                                    <a:pt x="38053" y="33824"/>
                                  </a:cubicBezTo>
                                  <a:cubicBezTo>
                                    <a:pt x="38031" y="33824"/>
                                    <a:pt x="38009" y="33781"/>
                                    <a:pt x="37966" y="33781"/>
                                  </a:cubicBezTo>
                                  <a:cubicBezTo>
                                    <a:pt x="37953" y="33768"/>
                                    <a:pt x="37935" y="33763"/>
                                    <a:pt x="37914" y="33763"/>
                                  </a:cubicBezTo>
                                  <a:cubicBezTo>
                                    <a:pt x="37862" y="33763"/>
                                    <a:pt x="37795" y="33793"/>
                                    <a:pt x="37748" y="33824"/>
                                  </a:cubicBezTo>
                                  <a:cubicBezTo>
                                    <a:pt x="37705" y="33889"/>
                                    <a:pt x="37727" y="33911"/>
                                    <a:pt x="37770" y="33933"/>
                                  </a:cubicBezTo>
                                  <a:cubicBezTo>
                                    <a:pt x="37835" y="33955"/>
                                    <a:pt x="37922" y="33998"/>
                                    <a:pt x="37835" y="34063"/>
                                  </a:cubicBezTo>
                                  <a:cubicBezTo>
                                    <a:pt x="37748" y="34129"/>
                                    <a:pt x="37640" y="34172"/>
                                    <a:pt x="37531" y="34172"/>
                                  </a:cubicBezTo>
                                  <a:cubicBezTo>
                                    <a:pt x="37314" y="34150"/>
                                    <a:pt x="37314" y="33955"/>
                                    <a:pt x="37509" y="33802"/>
                                  </a:cubicBezTo>
                                  <a:cubicBezTo>
                                    <a:pt x="37596" y="33737"/>
                                    <a:pt x="37640" y="33672"/>
                                    <a:pt x="37553" y="33629"/>
                                  </a:cubicBezTo>
                                  <a:cubicBezTo>
                                    <a:pt x="37422" y="33585"/>
                                    <a:pt x="37422" y="33498"/>
                                    <a:pt x="37531" y="33389"/>
                                  </a:cubicBezTo>
                                  <a:cubicBezTo>
                                    <a:pt x="37553" y="33368"/>
                                    <a:pt x="37596" y="33259"/>
                                    <a:pt x="37531" y="33237"/>
                                  </a:cubicBezTo>
                                  <a:cubicBezTo>
                                    <a:pt x="37519" y="33231"/>
                                    <a:pt x="37508" y="33228"/>
                                    <a:pt x="37497" y="33228"/>
                                  </a:cubicBezTo>
                                  <a:cubicBezTo>
                                    <a:pt x="37432" y="33228"/>
                                    <a:pt x="37397" y="33330"/>
                                    <a:pt x="37379" y="33368"/>
                                  </a:cubicBezTo>
                                  <a:cubicBezTo>
                                    <a:pt x="37334" y="33503"/>
                                    <a:pt x="37257" y="33524"/>
                                    <a:pt x="37171" y="33524"/>
                                  </a:cubicBezTo>
                                  <a:cubicBezTo>
                                    <a:pt x="37133" y="33524"/>
                                    <a:pt x="37093" y="33520"/>
                                    <a:pt x="37053" y="33520"/>
                                  </a:cubicBezTo>
                                  <a:cubicBezTo>
                                    <a:pt x="36857" y="33498"/>
                                    <a:pt x="36879" y="33368"/>
                                    <a:pt x="36857" y="33259"/>
                                  </a:cubicBezTo>
                                  <a:cubicBezTo>
                                    <a:pt x="36848" y="33231"/>
                                    <a:pt x="36862" y="33223"/>
                                    <a:pt x="36885" y="33223"/>
                                  </a:cubicBezTo>
                                  <a:cubicBezTo>
                                    <a:pt x="36916" y="33223"/>
                                    <a:pt x="36963" y="33237"/>
                                    <a:pt x="36987" y="33237"/>
                                  </a:cubicBezTo>
                                  <a:cubicBezTo>
                                    <a:pt x="37000" y="33238"/>
                                    <a:pt x="37012" y="33238"/>
                                    <a:pt x="37024" y="33238"/>
                                  </a:cubicBezTo>
                                  <a:cubicBezTo>
                                    <a:pt x="37471" y="33238"/>
                                    <a:pt x="37965" y="32858"/>
                                    <a:pt x="37944" y="32498"/>
                                  </a:cubicBezTo>
                                  <a:cubicBezTo>
                                    <a:pt x="37922" y="32367"/>
                                    <a:pt x="38053" y="32346"/>
                                    <a:pt x="38140" y="32259"/>
                                  </a:cubicBezTo>
                                  <a:cubicBezTo>
                                    <a:pt x="38194" y="32205"/>
                                    <a:pt x="38242" y="32188"/>
                                    <a:pt x="38288" y="32188"/>
                                  </a:cubicBezTo>
                                  <a:cubicBezTo>
                                    <a:pt x="38357" y="32188"/>
                                    <a:pt x="38423" y="32225"/>
                                    <a:pt x="38500" y="32225"/>
                                  </a:cubicBezTo>
                                  <a:cubicBezTo>
                                    <a:pt x="38536" y="32225"/>
                                    <a:pt x="38575" y="32217"/>
                                    <a:pt x="38618" y="32193"/>
                                  </a:cubicBezTo>
                                  <a:lnTo>
                                    <a:pt x="38618" y="32193"/>
                                  </a:lnTo>
                                  <a:cubicBezTo>
                                    <a:pt x="38683" y="32302"/>
                                    <a:pt x="38618" y="32411"/>
                                    <a:pt x="38466" y="32498"/>
                                  </a:cubicBezTo>
                                  <a:cubicBezTo>
                                    <a:pt x="38292" y="32585"/>
                                    <a:pt x="38314" y="32628"/>
                                    <a:pt x="38401" y="32694"/>
                                  </a:cubicBezTo>
                                  <a:cubicBezTo>
                                    <a:pt x="38442" y="32714"/>
                                    <a:pt x="38488" y="32735"/>
                                    <a:pt x="38529" y="32735"/>
                                  </a:cubicBezTo>
                                  <a:cubicBezTo>
                                    <a:pt x="38576" y="32735"/>
                                    <a:pt x="38617" y="32709"/>
                                    <a:pt x="38640" y="32628"/>
                                  </a:cubicBezTo>
                                  <a:cubicBezTo>
                                    <a:pt x="38727" y="32411"/>
                                    <a:pt x="39184" y="32259"/>
                                    <a:pt x="39075" y="31976"/>
                                  </a:cubicBezTo>
                                  <a:cubicBezTo>
                                    <a:pt x="39059" y="31945"/>
                                    <a:pt x="39109" y="31914"/>
                                    <a:pt x="39140" y="31914"/>
                                  </a:cubicBezTo>
                                  <a:close/>
                                  <a:moveTo>
                                    <a:pt x="22158" y="33737"/>
                                  </a:moveTo>
                                  <a:cubicBezTo>
                                    <a:pt x="22179" y="33737"/>
                                    <a:pt x="22179" y="33781"/>
                                    <a:pt x="22245" y="33781"/>
                                  </a:cubicBezTo>
                                  <a:cubicBezTo>
                                    <a:pt x="22158" y="33933"/>
                                    <a:pt x="22179" y="34107"/>
                                    <a:pt x="22049" y="34237"/>
                                  </a:cubicBezTo>
                                  <a:cubicBezTo>
                                    <a:pt x="22006" y="34259"/>
                                    <a:pt x="21984" y="34259"/>
                                    <a:pt x="21962" y="34259"/>
                                  </a:cubicBezTo>
                                  <a:cubicBezTo>
                                    <a:pt x="21788" y="34237"/>
                                    <a:pt x="21853" y="34129"/>
                                    <a:pt x="21875" y="34020"/>
                                  </a:cubicBezTo>
                                  <a:cubicBezTo>
                                    <a:pt x="21919" y="33911"/>
                                    <a:pt x="21962" y="33802"/>
                                    <a:pt x="22158" y="33737"/>
                                  </a:cubicBezTo>
                                  <a:close/>
                                  <a:moveTo>
                                    <a:pt x="28480" y="33677"/>
                                  </a:moveTo>
                                  <a:cubicBezTo>
                                    <a:pt x="28507" y="33677"/>
                                    <a:pt x="28529" y="33683"/>
                                    <a:pt x="28551" y="33694"/>
                                  </a:cubicBezTo>
                                  <a:cubicBezTo>
                                    <a:pt x="28600" y="33760"/>
                                    <a:pt x="28701" y="33789"/>
                                    <a:pt x="28804" y="33789"/>
                                  </a:cubicBezTo>
                                  <a:cubicBezTo>
                                    <a:pt x="28836" y="33789"/>
                                    <a:pt x="28868" y="33786"/>
                                    <a:pt x="28898" y="33781"/>
                                  </a:cubicBezTo>
                                  <a:cubicBezTo>
                                    <a:pt x="28942" y="33781"/>
                                    <a:pt x="29051" y="33781"/>
                                    <a:pt x="28985" y="33889"/>
                                  </a:cubicBezTo>
                                  <a:cubicBezTo>
                                    <a:pt x="28920" y="33976"/>
                                    <a:pt x="28877" y="33998"/>
                                    <a:pt x="28790" y="33998"/>
                                  </a:cubicBezTo>
                                  <a:cubicBezTo>
                                    <a:pt x="28768" y="33998"/>
                                    <a:pt x="28703" y="33976"/>
                                    <a:pt x="28681" y="33976"/>
                                  </a:cubicBezTo>
                                  <a:cubicBezTo>
                                    <a:pt x="28616" y="33957"/>
                                    <a:pt x="28556" y="33945"/>
                                    <a:pt x="28502" y="33945"/>
                                  </a:cubicBezTo>
                                  <a:cubicBezTo>
                                    <a:pt x="28375" y="33945"/>
                                    <a:pt x="28290" y="34011"/>
                                    <a:pt x="28290" y="34194"/>
                                  </a:cubicBezTo>
                                  <a:cubicBezTo>
                                    <a:pt x="28290" y="34237"/>
                                    <a:pt x="28246" y="34259"/>
                                    <a:pt x="28181" y="34303"/>
                                  </a:cubicBezTo>
                                  <a:cubicBezTo>
                                    <a:pt x="28159" y="34303"/>
                                    <a:pt x="28137" y="34303"/>
                                    <a:pt x="28137" y="34259"/>
                                  </a:cubicBezTo>
                                  <a:cubicBezTo>
                                    <a:pt x="28116" y="34237"/>
                                    <a:pt x="28355" y="33716"/>
                                    <a:pt x="28377" y="33694"/>
                                  </a:cubicBezTo>
                                  <a:cubicBezTo>
                                    <a:pt x="28420" y="33683"/>
                                    <a:pt x="28453" y="33677"/>
                                    <a:pt x="28480" y="33677"/>
                                  </a:cubicBezTo>
                                  <a:close/>
                                  <a:moveTo>
                                    <a:pt x="24211" y="34092"/>
                                  </a:moveTo>
                                  <a:cubicBezTo>
                                    <a:pt x="24307" y="34092"/>
                                    <a:pt x="24379" y="34132"/>
                                    <a:pt x="24419" y="34172"/>
                                  </a:cubicBezTo>
                                  <a:cubicBezTo>
                                    <a:pt x="24528" y="34324"/>
                                    <a:pt x="24245" y="34411"/>
                                    <a:pt x="24136" y="34477"/>
                                  </a:cubicBezTo>
                                  <a:cubicBezTo>
                                    <a:pt x="24093" y="34526"/>
                                    <a:pt x="24058" y="34544"/>
                                    <a:pt x="24029" y="34544"/>
                                  </a:cubicBezTo>
                                  <a:cubicBezTo>
                                    <a:pt x="23954" y="34544"/>
                                    <a:pt x="23910" y="34433"/>
                                    <a:pt x="23832" y="34433"/>
                                  </a:cubicBezTo>
                                  <a:cubicBezTo>
                                    <a:pt x="23810" y="34324"/>
                                    <a:pt x="23876" y="34237"/>
                                    <a:pt x="24006" y="34150"/>
                                  </a:cubicBezTo>
                                  <a:cubicBezTo>
                                    <a:pt x="24082" y="34108"/>
                                    <a:pt x="24151" y="34092"/>
                                    <a:pt x="24211" y="34092"/>
                                  </a:cubicBezTo>
                                  <a:close/>
                                  <a:moveTo>
                                    <a:pt x="33405" y="34563"/>
                                  </a:moveTo>
                                  <a:cubicBezTo>
                                    <a:pt x="33403" y="34563"/>
                                    <a:pt x="33401" y="34563"/>
                                    <a:pt x="33400" y="34564"/>
                                  </a:cubicBezTo>
                                  <a:cubicBezTo>
                                    <a:pt x="33401" y="34564"/>
                                    <a:pt x="33403" y="34564"/>
                                    <a:pt x="33405" y="34564"/>
                                  </a:cubicBezTo>
                                  <a:lnTo>
                                    <a:pt x="33405" y="34564"/>
                                  </a:lnTo>
                                  <a:cubicBezTo>
                                    <a:pt x="33405" y="34563"/>
                                    <a:pt x="33405" y="34563"/>
                                    <a:pt x="33405" y="34563"/>
                                  </a:cubicBezTo>
                                  <a:close/>
                                  <a:moveTo>
                                    <a:pt x="22690" y="33866"/>
                                  </a:moveTo>
                                  <a:cubicBezTo>
                                    <a:pt x="22710" y="33866"/>
                                    <a:pt x="22729" y="33873"/>
                                    <a:pt x="22745" y="33889"/>
                                  </a:cubicBezTo>
                                  <a:cubicBezTo>
                                    <a:pt x="22832" y="33933"/>
                                    <a:pt x="22919" y="33998"/>
                                    <a:pt x="22919" y="34063"/>
                                  </a:cubicBezTo>
                                  <a:cubicBezTo>
                                    <a:pt x="22919" y="34129"/>
                                    <a:pt x="22941" y="34194"/>
                                    <a:pt x="22962" y="34237"/>
                                  </a:cubicBezTo>
                                  <a:cubicBezTo>
                                    <a:pt x="23028" y="34477"/>
                                    <a:pt x="22854" y="34651"/>
                                    <a:pt x="22506" y="34694"/>
                                  </a:cubicBezTo>
                                  <a:cubicBezTo>
                                    <a:pt x="22469" y="34703"/>
                                    <a:pt x="22437" y="34707"/>
                                    <a:pt x="22408" y="34707"/>
                                  </a:cubicBezTo>
                                  <a:cubicBezTo>
                                    <a:pt x="22230" y="34707"/>
                                    <a:pt x="22180" y="34557"/>
                                    <a:pt x="22049" y="34520"/>
                                  </a:cubicBezTo>
                                  <a:cubicBezTo>
                                    <a:pt x="21984" y="34477"/>
                                    <a:pt x="22093" y="34433"/>
                                    <a:pt x="22179" y="34411"/>
                                  </a:cubicBezTo>
                                  <a:cubicBezTo>
                                    <a:pt x="22375" y="34281"/>
                                    <a:pt x="22680" y="34216"/>
                                    <a:pt x="22593" y="33976"/>
                                  </a:cubicBezTo>
                                  <a:cubicBezTo>
                                    <a:pt x="22576" y="33928"/>
                                    <a:pt x="22633" y="33866"/>
                                    <a:pt x="22690" y="33866"/>
                                  </a:cubicBezTo>
                                  <a:close/>
                                  <a:moveTo>
                                    <a:pt x="35176" y="34212"/>
                                  </a:moveTo>
                                  <a:cubicBezTo>
                                    <a:pt x="35201" y="34212"/>
                                    <a:pt x="35214" y="34225"/>
                                    <a:pt x="35226" y="34237"/>
                                  </a:cubicBezTo>
                                  <a:cubicBezTo>
                                    <a:pt x="35291" y="34259"/>
                                    <a:pt x="35313" y="34324"/>
                                    <a:pt x="35357" y="34368"/>
                                  </a:cubicBezTo>
                                  <a:cubicBezTo>
                                    <a:pt x="35313" y="34564"/>
                                    <a:pt x="35531" y="34651"/>
                                    <a:pt x="35639" y="34781"/>
                                  </a:cubicBezTo>
                                  <a:cubicBezTo>
                                    <a:pt x="35682" y="34824"/>
                                    <a:pt x="35728" y="34846"/>
                                    <a:pt x="35774" y="34846"/>
                                  </a:cubicBezTo>
                                  <a:cubicBezTo>
                                    <a:pt x="35847" y="34846"/>
                                    <a:pt x="35921" y="34791"/>
                                    <a:pt x="35987" y="34672"/>
                                  </a:cubicBezTo>
                                  <a:cubicBezTo>
                                    <a:pt x="36009" y="34629"/>
                                    <a:pt x="36009" y="34564"/>
                                    <a:pt x="36052" y="34477"/>
                                  </a:cubicBezTo>
                                  <a:cubicBezTo>
                                    <a:pt x="36052" y="34433"/>
                                    <a:pt x="36096" y="34368"/>
                                    <a:pt x="36139" y="34368"/>
                                  </a:cubicBezTo>
                                  <a:cubicBezTo>
                                    <a:pt x="36156" y="34366"/>
                                    <a:pt x="36173" y="34365"/>
                                    <a:pt x="36188" y="34365"/>
                                  </a:cubicBezTo>
                                  <a:cubicBezTo>
                                    <a:pt x="36350" y="34365"/>
                                    <a:pt x="36426" y="34464"/>
                                    <a:pt x="36466" y="34564"/>
                                  </a:cubicBezTo>
                                  <a:cubicBezTo>
                                    <a:pt x="36531" y="34651"/>
                                    <a:pt x="36509" y="34759"/>
                                    <a:pt x="36292" y="34781"/>
                                  </a:cubicBezTo>
                                  <a:cubicBezTo>
                                    <a:pt x="36226" y="34781"/>
                                    <a:pt x="36139" y="34803"/>
                                    <a:pt x="36118" y="34868"/>
                                  </a:cubicBezTo>
                                  <a:cubicBezTo>
                                    <a:pt x="35965" y="35238"/>
                                    <a:pt x="35661" y="35107"/>
                                    <a:pt x="35378" y="35172"/>
                                  </a:cubicBezTo>
                                  <a:cubicBezTo>
                                    <a:pt x="35369" y="35175"/>
                                    <a:pt x="35361" y="35176"/>
                                    <a:pt x="35354" y="35176"/>
                                  </a:cubicBezTo>
                                  <a:cubicBezTo>
                                    <a:pt x="35296" y="35176"/>
                                    <a:pt x="35311" y="35102"/>
                                    <a:pt x="35291" y="35064"/>
                                  </a:cubicBezTo>
                                  <a:cubicBezTo>
                                    <a:pt x="35204" y="34803"/>
                                    <a:pt x="35248" y="34542"/>
                                    <a:pt x="35052" y="34368"/>
                                  </a:cubicBezTo>
                                  <a:cubicBezTo>
                                    <a:pt x="35030" y="34346"/>
                                    <a:pt x="35030" y="34281"/>
                                    <a:pt x="35096" y="34237"/>
                                  </a:cubicBezTo>
                                  <a:cubicBezTo>
                                    <a:pt x="35132" y="34219"/>
                                    <a:pt x="35157" y="34212"/>
                                    <a:pt x="35176" y="34212"/>
                                  </a:cubicBezTo>
                                  <a:close/>
                                  <a:moveTo>
                                    <a:pt x="24594" y="34627"/>
                                  </a:moveTo>
                                  <a:cubicBezTo>
                                    <a:pt x="24647" y="34627"/>
                                    <a:pt x="24664" y="34689"/>
                                    <a:pt x="24680" y="34738"/>
                                  </a:cubicBezTo>
                                  <a:cubicBezTo>
                                    <a:pt x="24680" y="34759"/>
                                    <a:pt x="24702" y="34781"/>
                                    <a:pt x="24702" y="34846"/>
                                  </a:cubicBezTo>
                                  <a:cubicBezTo>
                                    <a:pt x="24745" y="34911"/>
                                    <a:pt x="24811" y="34998"/>
                                    <a:pt x="24789" y="35172"/>
                                  </a:cubicBezTo>
                                  <a:cubicBezTo>
                                    <a:pt x="24789" y="35194"/>
                                    <a:pt x="24789" y="35238"/>
                                    <a:pt x="24745" y="35281"/>
                                  </a:cubicBezTo>
                                  <a:cubicBezTo>
                                    <a:pt x="24736" y="35284"/>
                                    <a:pt x="24728" y="35286"/>
                                    <a:pt x="24721" y="35286"/>
                                  </a:cubicBezTo>
                                  <a:cubicBezTo>
                                    <a:pt x="24680" y="35286"/>
                                    <a:pt x="24677" y="35238"/>
                                    <a:pt x="24658" y="35238"/>
                                  </a:cubicBezTo>
                                  <a:cubicBezTo>
                                    <a:pt x="24528" y="35129"/>
                                    <a:pt x="24571" y="34955"/>
                                    <a:pt x="24463" y="34846"/>
                                  </a:cubicBezTo>
                                  <a:cubicBezTo>
                                    <a:pt x="24441" y="34803"/>
                                    <a:pt x="24376" y="34694"/>
                                    <a:pt x="24528" y="34651"/>
                                  </a:cubicBezTo>
                                  <a:cubicBezTo>
                                    <a:pt x="24555" y="34634"/>
                                    <a:pt x="24577" y="34627"/>
                                    <a:pt x="24594" y="34627"/>
                                  </a:cubicBezTo>
                                  <a:close/>
                                  <a:moveTo>
                                    <a:pt x="34846" y="34759"/>
                                  </a:moveTo>
                                  <a:cubicBezTo>
                                    <a:pt x="34938" y="34759"/>
                                    <a:pt x="34992" y="34829"/>
                                    <a:pt x="35009" y="34911"/>
                                  </a:cubicBezTo>
                                  <a:cubicBezTo>
                                    <a:pt x="35074" y="35064"/>
                                    <a:pt x="34965" y="35194"/>
                                    <a:pt x="34813" y="35368"/>
                                  </a:cubicBezTo>
                                  <a:cubicBezTo>
                                    <a:pt x="34726" y="35484"/>
                                    <a:pt x="34649" y="35503"/>
                                    <a:pt x="34575" y="35503"/>
                                  </a:cubicBezTo>
                                  <a:cubicBezTo>
                                    <a:pt x="34538" y="35503"/>
                                    <a:pt x="34501" y="35499"/>
                                    <a:pt x="34465" y="35499"/>
                                  </a:cubicBezTo>
                                  <a:cubicBezTo>
                                    <a:pt x="34356" y="35455"/>
                                    <a:pt x="34378" y="35346"/>
                                    <a:pt x="34487" y="35259"/>
                                  </a:cubicBezTo>
                                  <a:cubicBezTo>
                                    <a:pt x="34574" y="35194"/>
                                    <a:pt x="34682" y="35129"/>
                                    <a:pt x="34596" y="35042"/>
                                  </a:cubicBezTo>
                                  <a:cubicBezTo>
                                    <a:pt x="34509" y="34977"/>
                                    <a:pt x="34574" y="34824"/>
                                    <a:pt x="34748" y="34781"/>
                                  </a:cubicBezTo>
                                  <a:cubicBezTo>
                                    <a:pt x="34784" y="34765"/>
                                    <a:pt x="34817" y="34759"/>
                                    <a:pt x="34846" y="34759"/>
                                  </a:cubicBezTo>
                                  <a:close/>
                                  <a:moveTo>
                                    <a:pt x="22379" y="35260"/>
                                  </a:moveTo>
                                  <a:cubicBezTo>
                                    <a:pt x="22478" y="35260"/>
                                    <a:pt x="22546" y="35331"/>
                                    <a:pt x="22593" y="35346"/>
                                  </a:cubicBezTo>
                                  <a:cubicBezTo>
                                    <a:pt x="22636" y="35455"/>
                                    <a:pt x="22745" y="35542"/>
                                    <a:pt x="22593" y="35607"/>
                                  </a:cubicBezTo>
                                  <a:cubicBezTo>
                                    <a:pt x="22529" y="35620"/>
                                    <a:pt x="22421" y="35670"/>
                                    <a:pt x="22342" y="35670"/>
                                  </a:cubicBezTo>
                                  <a:cubicBezTo>
                                    <a:pt x="22286" y="35670"/>
                                    <a:pt x="22245" y="35645"/>
                                    <a:pt x="22245" y="35564"/>
                                  </a:cubicBezTo>
                                  <a:cubicBezTo>
                                    <a:pt x="22245" y="35455"/>
                                    <a:pt x="22136" y="35346"/>
                                    <a:pt x="22245" y="35303"/>
                                  </a:cubicBezTo>
                                  <a:cubicBezTo>
                                    <a:pt x="22295" y="35272"/>
                                    <a:pt x="22339" y="35260"/>
                                    <a:pt x="22379" y="35260"/>
                                  </a:cubicBezTo>
                                  <a:close/>
                                  <a:moveTo>
                                    <a:pt x="28920" y="35151"/>
                                  </a:moveTo>
                                  <a:cubicBezTo>
                                    <a:pt x="29007" y="35151"/>
                                    <a:pt x="29051" y="35216"/>
                                    <a:pt x="29051" y="35303"/>
                                  </a:cubicBezTo>
                                  <a:cubicBezTo>
                                    <a:pt x="29051" y="35346"/>
                                    <a:pt x="29094" y="35412"/>
                                    <a:pt x="28942" y="35433"/>
                                  </a:cubicBezTo>
                                  <a:cubicBezTo>
                                    <a:pt x="28768" y="35477"/>
                                    <a:pt x="28681" y="35629"/>
                                    <a:pt x="28507" y="35738"/>
                                  </a:cubicBezTo>
                                  <a:cubicBezTo>
                                    <a:pt x="28427" y="35788"/>
                                    <a:pt x="28366" y="35815"/>
                                    <a:pt x="28317" y="35815"/>
                                  </a:cubicBezTo>
                                  <a:cubicBezTo>
                                    <a:pt x="28258" y="35815"/>
                                    <a:pt x="28216" y="35777"/>
                                    <a:pt x="28181" y="35694"/>
                                  </a:cubicBezTo>
                                  <a:cubicBezTo>
                                    <a:pt x="28159" y="35673"/>
                                    <a:pt x="28159" y="35607"/>
                                    <a:pt x="28224" y="35520"/>
                                  </a:cubicBezTo>
                                  <a:cubicBezTo>
                                    <a:pt x="28268" y="35433"/>
                                    <a:pt x="28224" y="35346"/>
                                    <a:pt x="28333" y="35303"/>
                                  </a:cubicBezTo>
                                  <a:cubicBezTo>
                                    <a:pt x="28361" y="35286"/>
                                    <a:pt x="28383" y="35279"/>
                                    <a:pt x="28401" y="35279"/>
                                  </a:cubicBezTo>
                                  <a:cubicBezTo>
                                    <a:pt x="28453" y="35279"/>
                                    <a:pt x="28469" y="35336"/>
                                    <a:pt x="28485" y="35368"/>
                                  </a:cubicBezTo>
                                  <a:cubicBezTo>
                                    <a:pt x="28535" y="35437"/>
                                    <a:pt x="28580" y="35475"/>
                                    <a:pt x="28625" y="35475"/>
                                  </a:cubicBezTo>
                                  <a:cubicBezTo>
                                    <a:pt x="28678" y="35475"/>
                                    <a:pt x="28731" y="35421"/>
                                    <a:pt x="28790" y="35303"/>
                                  </a:cubicBezTo>
                                  <a:cubicBezTo>
                                    <a:pt x="28812" y="35238"/>
                                    <a:pt x="28790" y="35151"/>
                                    <a:pt x="28920" y="35151"/>
                                  </a:cubicBezTo>
                                  <a:close/>
                                  <a:moveTo>
                                    <a:pt x="26458" y="35155"/>
                                  </a:moveTo>
                                  <a:cubicBezTo>
                                    <a:pt x="26521" y="35155"/>
                                    <a:pt x="26568" y="35191"/>
                                    <a:pt x="26615" y="35238"/>
                                  </a:cubicBezTo>
                                  <a:cubicBezTo>
                                    <a:pt x="26637" y="35303"/>
                                    <a:pt x="26637" y="35390"/>
                                    <a:pt x="26550" y="35433"/>
                                  </a:cubicBezTo>
                                  <a:cubicBezTo>
                                    <a:pt x="26517" y="35477"/>
                                    <a:pt x="26485" y="35493"/>
                                    <a:pt x="26450" y="35493"/>
                                  </a:cubicBezTo>
                                  <a:cubicBezTo>
                                    <a:pt x="26414" y="35493"/>
                                    <a:pt x="26376" y="35477"/>
                                    <a:pt x="26333" y="35455"/>
                                  </a:cubicBezTo>
                                  <a:cubicBezTo>
                                    <a:pt x="26224" y="35455"/>
                                    <a:pt x="26115" y="35455"/>
                                    <a:pt x="26093" y="35412"/>
                                  </a:cubicBezTo>
                                  <a:cubicBezTo>
                                    <a:pt x="25854" y="35542"/>
                                    <a:pt x="25854" y="35673"/>
                                    <a:pt x="25898" y="35781"/>
                                  </a:cubicBezTo>
                                  <a:cubicBezTo>
                                    <a:pt x="26006" y="36042"/>
                                    <a:pt x="25659" y="36194"/>
                                    <a:pt x="25550" y="36412"/>
                                  </a:cubicBezTo>
                                  <a:cubicBezTo>
                                    <a:pt x="25544" y="36435"/>
                                    <a:pt x="25530" y="36443"/>
                                    <a:pt x="25510" y="36443"/>
                                  </a:cubicBezTo>
                                  <a:cubicBezTo>
                                    <a:pt x="25471" y="36443"/>
                                    <a:pt x="25408" y="36415"/>
                                    <a:pt x="25330" y="36415"/>
                                  </a:cubicBezTo>
                                  <a:cubicBezTo>
                                    <a:pt x="25297" y="36415"/>
                                    <a:pt x="25261" y="36419"/>
                                    <a:pt x="25224" y="36434"/>
                                  </a:cubicBezTo>
                                  <a:cubicBezTo>
                                    <a:pt x="25220" y="36440"/>
                                    <a:pt x="25215" y="36443"/>
                                    <a:pt x="25209" y="36443"/>
                                  </a:cubicBezTo>
                                  <a:cubicBezTo>
                                    <a:pt x="25177" y="36443"/>
                                    <a:pt x="25118" y="36355"/>
                                    <a:pt x="25137" y="36281"/>
                                  </a:cubicBezTo>
                                  <a:cubicBezTo>
                                    <a:pt x="25180" y="36064"/>
                                    <a:pt x="25463" y="35629"/>
                                    <a:pt x="25746" y="35433"/>
                                  </a:cubicBezTo>
                                  <a:cubicBezTo>
                                    <a:pt x="25819" y="35372"/>
                                    <a:pt x="25893" y="35345"/>
                                    <a:pt x="25958" y="35345"/>
                                  </a:cubicBezTo>
                                  <a:cubicBezTo>
                                    <a:pt x="26009" y="35345"/>
                                    <a:pt x="26056" y="35361"/>
                                    <a:pt x="26093" y="35390"/>
                                  </a:cubicBezTo>
                                  <a:cubicBezTo>
                                    <a:pt x="26159" y="35325"/>
                                    <a:pt x="26180" y="35216"/>
                                    <a:pt x="26376" y="35172"/>
                                  </a:cubicBezTo>
                                  <a:cubicBezTo>
                                    <a:pt x="26407" y="35160"/>
                                    <a:pt x="26433" y="35155"/>
                                    <a:pt x="26458" y="35155"/>
                                  </a:cubicBezTo>
                                  <a:close/>
                                  <a:moveTo>
                                    <a:pt x="24428" y="35419"/>
                                  </a:moveTo>
                                  <a:cubicBezTo>
                                    <a:pt x="24481" y="35419"/>
                                    <a:pt x="24511" y="35459"/>
                                    <a:pt x="24484" y="35499"/>
                                  </a:cubicBezTo>
                                  <a:cubicBezTo>
                                    <a:pt x="24354" y="35781"/>
                                    <a:pt x="24658" y="35846"/>
                                    <a:pt x="24789" y="35977"/>
                                  </a:cubicBezTo>
                                  <a:cubicBezTo>
                                    <a:pt x="24854" y="36042"/>
                                    <a:pt x="24919" y="36064"/>
                                    <a:pt x="24919" y="36107"/>
                                  </a:cubicBezTo>
                                  <a:cubicBezTo>
                                    <a:pt x="24963" y="36216"/>
                                    <a:pt x="24919" y="36368"/>
                                    <a:pt x="24789" y="36434"/>
                                  </a:cubicBezTo>
                                  <a:cubicBezTo>
                                    <a:pt x="24750" y="36461"/>
                                    <a:pt x="24721" y="36472"/>
                                    <a:pt x="24698" y="36472"/>
                                  </a:cubicBezTo>
                                  <a:cubicBezTo>
                                    <a:pt x="24631" y="36472"/>
                                    <a:pt x="24615" y="36379"/>
                                    <a:pt x="24550" y="36347"/>
                                  </a:cubicBezTo>
                                  <a:cubicBezTo>
                                    <a:pt x="24463" y="36303"/>
                                    <a:pt x="24463" y="36216"/>
                                    <a:pt x="24484" y="36129"/>
                                  </a:cubicBezTo>
                                  <a:cubicBezTo>
                                    <a:pt x="24528" y="35977"/>
                                    <a:pt x="24419" y="35890"/>
                                    <a:pt x="24245" y="35868"/>
                                  </a:cubicBezTo>
                                  <a:cubicBezTo>
                                    <a:pt x="24093" y="35846"/>
                                    <a:pt x="24115" y="35586"/>
                                    <a:pt x="24310" y="35477"/>
                                  </a:cubicBezTo>
                                  <a:cubicBezTo>
                                    <a:pt x="24353" y="35435"/>
                                    <a:pt x="24395" y="35419"/>
                                    <a:pt x="24428" y="35419"/>
                                  </a:cubicBezTo>
                                  <a:close/>
                                  <a:moveTo>
                                    <a:pt x="26297" y="35922"/>
                                  </a:moveTo>
                                  <a:cubicBezTo>
                                    <a:pt x="26315" y="35922"/>
                                    <a:pt x="26333" y="35949"/>
                                    <a:pt x="26333" y="35977"/>
                                  </a:cubicBezTo>
                                  <a:cubicBezTo>
                                    <a:pt x="26311" y="36173"/>
                                    <a:pt x="26441" y="36303"/>
                                    <a:pt x="26528" y="36477"/>
                                  </a:cubicBezTo>
                                  <a:cubicBezTo>
                                    <a:pt x="26550" y="36499"/>
                                    <a:pt x="26550" y="36521"/>
                                    <a:pt x="26507" y="36542"/>
                                  </a:cubicBezTo>
                                  <a:cubicBezTo>
                                    <a:pt x="26463" y="36586"/>
                                    <a:pt x="26420" y="36586"/>
                                    <a:pt x="26420" y="36586"/>
                                  </a:cubicBezTo>
                                  <a:cubicBezTo>
                                    <a:pt x="26333" y="36521"/>
                                    <a:pt x="26224" y="36434"/>
                                    <a:pt x="26072" y="36412"/>
                                  </a:cubicBezTo>
                                  <a:cubicBezTo>
                                    <a:pt x="26202" y="36216"/>
                                    <a:pt x="26180" y="36086"/>
                                    <a:pt x="26267" y="35955"/>
                                  </a:cubicBezTo>
                                  <a:cubicBezTo>
                                    <a:pt x="26275" y="35931"/>
                                    <a:pt x="26286" y="35922"/>
                                    <a:pt x="26297" y="35922"/>
                                  </a:cubicBezTo>
                                  <a:close/>
                                  <a:moveTo>
                                    <a:pt x="7780" y="36239"/>
                                  </a:moveTo>
                                  <a:cubicBezTo>
                                    <a:pt x="7709" y="36370"/>
                                    <a:pt x="7633" y="36501"/>
                                    <a:pt x="7524" y="36629"/>
                                  </a:cubicBezTo>
                                  <a:cubicBezTo>
                                    <a:pt x="7498" y="36673"/>
                                    <a:pt x="7492" y="36720"/>
                                    <a:pt x="7479" y="36765"/>
                                  </a:cubicBezTo>
                                  <a:lnTo>
                                    <a:pt x="7479" y="36765"/>
                                  </a:lnTo>
                                  <a:cubicBezTo>
                                    <a:pt x="7508" y="36754"/>
                                    <a:pt x="7537" y="36745"/>
                                    <a:pt x="7567" y="36738"/>
                                  </a:cubicBezTo>
                                  <a:cubicBezTo>
                                    <a:pt x="7893" y="36629"/>
                                    <a:pt x="7959" y="36499"/>
                                    <a:pt x="7850" y="36303"/>
                                  </a:cubicBezTo>
                                  <a:cubicBezTo>
                                    <a:pt x="7836" y="36275"/>
                                    <a:pt x="7808" y="36255"/>
                                    <a:pt x="7780" y="36239"/>
                                  </a:cubicBezTo>
                                  <a:close/>
                                  <a:moveTo>
                                    <a:pt x="25823" y="37244"/>
                                  </a:moveTo>
                                  <a:cubicBezTo>
                                    <a:pt x="25883" y="37244"/>
                                    <a:pt x="25918" y="37295"/>
                                    <a:pt x="25963" y="37325"/>
                                  </a:cubicBezTo>
                                  <a:cubicBezTo>
                                    <a:pt x="26006" y="37412"/>
                                    <a:pt x="25985" y="37499"/>
                                    <a:pt x="25854" y="37543"/>
                                  </a:cubicBezTo>
                                  <a:cubicBezTo>
                                    <a:pt x="25767" y="37586"/>
                                    <a:pt x="25659" y="37586"/>
                                    <a:pt x="25572" y="37586"/>
                                  </a:cubicBezTo>
                                  <a:cubicBezTo>
                                    <a:pt x="25637" y="37477"/>
                                    <a:pt x="25615" y="37369"/>
                                    <a:pt x="25724" y="37282"/>
                                  </a:cubicBezTo>
                                  <a:cubicBezTo>
                                    <a:pt x="25764" y="37255"/>
                                    <a:pt x="25796" y="37244"/>
                                    <a:pt x="25823" y="37244"/>
                                  </a:cubicBezTo>
                                  <a:close/>
                                  <a:moveTo>
                                    <a:pt x="22310" y="31171"/>
                                  </a:moveTo>
                                  <a:cubicBezTo>
                                    <a:pt x="22680" y="31171"/>
                                    <a:pt x="22810" y="31324"/>
                                    <a:pt x="22571" y="31606"/>
                                  </a:cubicBezTo>
                                  <a:cubicBezTo>
                                    <a:pt x="22498" y="31697"/>
                                    <a:pt x="22396" y="31742"/>
                                    <a:pt x="22301" y="31742"/>
                                  </a:cubicBezTo>
                                  <a:cubicBezTo>
                                    <a:pt x="22282" y="31742"/>
                                    <a:pt x="22263" y="31740"/>
                                    <a:pt x="22245" y="31737"/>
                                  </a:cubicBezTo>
                                  <a:cubicBezTo>
                                    <a:pt x="22093" y="31715"/>
                                    <a:pt x="22136" y="31628"/>
                                    <a:pt x="22245" y="31541"/>
                                  </a:cubicBezTo>
                                  <a:cubicBezTo>
                                    <a:pt x="22357" y="31401"/>
                                    <a:pt x="22342" y="31351"/>
                                    <a:pt x="22265" y="31351"/>
                                  </a:cubicBezTo>
                                  <a:cubicBezTo>
                                    <a:pt x="22223" y="31351"/>
                                    <a:pt x="22162" y="31366"/>
                                    <a:pt x="22093" y="31389"/>
                                  </a:cubicBezTo>
                                  <a:cubicBezTo>
                                    <a:pt x="22049" y="31411"/>
                                    <a:pt x="21962" y="31432"/>
                                    <a:pt x="21919" y="31454"/>
                                  </a:cubicBezTo>
                                  <a:cubicBezTo>
                                    <a:pt x="21723" y="31498"/>
                                    <a:pt x="21331" y="31389"/>
                                    <a:pt x="21592" y="31737"/>
                                  </a:cubicBezTo>
                                  <a:cubicBezTo>
                                    <a:pt x="21266" y="32085"/>
                                    <a:pt x="21701" y="32215"/>
                                    <a:pt x="21614" y="32520"/>
                                  </a:cubicBezTo>
                                  <a:cubicBezTo>
                                    <a:pt x="21592" y="32650"/>
                                    <a:pt x="21484" y="32824"/>
                                    <a:pt x="21505" y="32954"/>
                                  </a:cubicBezTo>
                                  <a:cubicBezTo>
                                    <a:pt x="21527" y="33020"/>
                                    <a:pt x="21484" y="33063"/>
                                    <a:pt x="21397" y="33063"/>
                                  </a:cubicBezTo>
                                  <a:cubicBezTo>
                                    <a:pt x="20940" y="33085"/>
                                    <a:pt x="21092" y="33237"/>
                                    <a:pt x="21201" y="33368"/>
                                  </a:cubicBezTo>
                                  <a:cubicBezTo>
                                    <a:pt x="21288" y="33476"/>
                                    <a:pt x="20875" y="33629"/>
                                    <a:pt x="21071" y="33716"/>
                                  </a:cubicBezTo>
                                  <a:cubicBezTo>
                                    <a:pt x="21081" y="33718"/>
                                    <a:pt x="21092" y="33718"/>
                                    <a:pt x="21104" y="33718"/>
                                  </a:cubicBezTo>
                                  <a:cubicBezTo>
                                    <a:pt x="21179" y="33718"/>
                                    <a:pt x="21282" y="33681"/>
                                    <a:pt x="21377" y="33681"/>
                                  </a:cubicBezTo>
                                  <a:cubicBezTo>
                                    <a:pt x="21423" y="33681"/>
                                    <a:pt x="21467" y="33690"/>
                                    <a:pt x="21505" y="33716"/>
                                  </a:cubicBezTo>
                                  <a:cubicBezTo>
                                    <a:pt x="21614" y="33781"/>
                                    <a:pt x="21658" y="33846"/>
                                    <a:pt x="21745" y="33933"/>
                                  </a:cubicBezTo>
                                  <a:cubicBezTo>
                                    <a:pt x="21763" y="33988"/>
                                    <a:pt x="21735" y="34073"/>
                                    <a:pt x="21674" y="34073"/>
                                  </a:cubicBezTo>
                                  <a:cubicBezTo>
                                    <a:pt x="21662" y="34073"/>
                                    <a:pt x="21650" y="34070"/>
                                    <a:pt x="21636" y="34063"/>
                                  </a:cubicBezTo>
                                  <a:cubicBezTo>
                                    <a:pt x="21620" y="34062"/>
                                    <a:pt x="21605" y="34062"/>
                                    <a:pt x="21591" y="34062"/>
                                  </a:cubicBezTo>
                                  <a:cubicBezTo>
                                    <a:pt x="21279" y="34062"/>
                                    <a:pt x="21413" y="34286"/>
                                    <a:pt x="21288" y="34390"/>
                                  </a:cubicBezTo>
                                  <a:cubicBezTo>
                                    <a:pt x="21298" y="34429"/>
                                    <a:pt x="21324" y="34443"/>
                                    <a:pt x="21359" y="34443"/>
                                  </a:cubicBezTo>
                                  <a:cubicBezTo>
                                    <a:pt x="21440" y="34443"/>
                                    <a:pt x="21564" y="34368"/>
                                    <a:pt x="21625" y="34368"/>
                                  </a:cubicBezTo>
                                  <a:cubicBezTo>
                                    <a:pt x="21654" y="34368"/>
                                    <a:pt x="21668" y="34385"/>
                                    <a:pt x="21658" y="34433"/>
                                  </a:cubicBezTo>
                                  <a:cubicBezTo>
                                    <a:pt x="21636" y="34564"/>
                                    <a:pt x="21440" y="34759"/>
                                    <a:pt x="21266" y="34890"/>
                                  </a:cubicBezTo>
                                  <a:cubicBezTo>
                                    <a:pt x="21179" y="34933"/>
                                    <a:pt x="20984" y="34933"/>
                                    <a:pt x="21049" y="35042"/>
                                  </a:cubicBezTo>
                                  <a:cubicBezTo>
                                    <a:pt x="21071" y="35129"/>
                                    <a:pt x="21179" y="35194"/>
                                    <a:pt x="21288" y="35194"/>
                                  </a:cubicBezTo>
                                  <a:cubicBezTo>
                                    <a:pt x="21298" y="35196"/>
                                    <a:pt x="21307" y="35197"/>
                                    <a:pt x="21317" y="35197"/>
                                  </a:cubicBezTo>
                                  <a:cubicBezTo>
                                    <a:pt x="21419" y="35197"/>
                                    <a:pt x="21535" y="35100"/>
                                    <a:pt x="21614" y="35020"/>
                                  </a:cubicBezTo>
                                  <a:cubicBezTo>
                                    <a:pt x="21652" y="34982"/>
                                    <a:pt x="21573" y="34860"/>
                                    <a:pt x="21700" y="34860"/>
                                  </a:cubicBezTo>
                                  <a:cubicBezTo>
                                    <a:pt x="21718" y="34860"/>
                                    <a:pt x="21740" y="34863"/>
                                    <a:pt x="21766" y="34868"/>
                                  </a:cubicBezTo>
                                  <a:cubicBezTo>
                                    <a:pt x="21919" y="34890"/>
                                    <a:pt x="22093" y="34868"/>
                                    <a:pt x="22158" y="34998"/>
                                  </a:cubicBezTo>
                                  <a:cubicBezTo>
                                    <a:pt x="22201" y="35151"/>
                                    <a:pt x="21940" y="35455"/>
                                    <a:pt x="21745" y="35651"/>
                                  </a:cubicBezTo>
                                  <a:cubicBezTo>
                                    <a:pt x="21418" y="35977"/>
                                    <a:pt x="20940" y="36064"/>
                                    <a:pt x="20614" y="36347"/>
                                  </a:cubicBezTo>
                                  <a:cubicBezTo>
                                    <a:pt x="20529" y="36421"/>
                                    <a:pt x="20434" y="36469"/>
                                    <a:pt x="20379" y="36469"/>
                                  </a:cubicBezTo>
                                  <a:cubicBezTo>
                                    <a:pt x="20321" y="36469"/>
                                    <a:pt x="20307" y="36415"/>
                                    <a:pt x="20396" y="36281"/>
                                  </a:cubicBezTo>
                                  <a:cubicBezTo>
                                    <a:pt x="20454" y="36167"/>
                                    <a:pt x="20410" y="36144"/>
                                    <a:pt x="20347" y="36144"/>
                                  </a:cubicBezTo>
                                  <a:cubicBezTo>
                                    <a:pt x="20307" y="36144"/>
                                    <a:pt x="20259" y="36153"/>
                                    <a:pt x="20224" y="36153"/>
                                  </a:cubicBezTo>
                                  <a:cubicBezTo>
                                    <a:pt x="20189" y="36153"/>
                                    <a:pt x="20167" y="36144"/>
                                    <a:pt x="20179" y="36107"/>
                                  </a:cubicBezTo>
                                  <a:cubicBezTo>
                                    <a:pt x="20179" y="36094"/>
                                    <a:pt x="20164" y="36086"/>
                                    <a:pt x="20142" y="36086"/>
                                  </a:cubicBezTo>
                                  <a:cubicBezTo>
                                    <a:pt x="20096" y="36086"/>
                                    <a:pt x="20020" y="36120"/>
                                    <a:pt x="20005" y="36194"/>
                                  </a:cubicBezTo>
                                  <a:cubicBezTo>
                                    <a:pt x="19962" y="36303"/>
                                    <a:pt x="19896" y="36347"/>
                                    <a:pt x="19766" y="36347"/>
                                  </a:cubicBezTo>
                                  <a:cubicBezTo>
                                    <a:pt x="19657" y="36325"/>
                                    <a:pt x="19657" y="36238"/>
                                    <a:pt x="19679" y="36173"/>
                                  </a:cubicBezTo>
                                  <a:cubicBezTo>
                                    <a:pt x="19679" y="36107"/>
                                    <a:pt x="19766" y="36020"/>
                                    <a:pt x="19657" y="36020"/>
                                  </a:cubicBezTo>
                                  <a:cubicBezTo>
                                    <a:pt x="19592" y="36020"/>
                                    <a:pt x="19592" y="36107"/>
                                    <a:pt x="19570" y="36173"/>
                                  </a:cubicBezTo>
                                  <a:cubicBezTo>
                                    <a:pt x="19548" y="36216"/>
                                    <a:pt x="19527" y="36303"/>
                                    <a:pt x="19461" y="36347"/>
                                  </a:cubicBezTo>
                                  <a:cubicBezTo>
                                    <a:pt x="19244" y="36455"/>
                                    <a:pt x="19244" y="36608"/>
                                    <a:pt x="19353" y="36651"/>
                                  </a:cubicBezTo>
                                  <a:cubicBezTo>
                                    <a:pt x="19461" y="36738"/>
                                    <a:pt x="19353" y="36825"/>
                                    <a:pt x="19331" y="36890"/>
                                  </a:cubicBezTo>
                                  <a:cubicBezTo>
                                    <a:pt x="19331" y="36934"/>
                                    <a:pt x="19266" y="36977"/>
                                    <a:pt x="19244" y="36999"/>
                                  </a:cubicBezTo>
                                  <a:cubicBezTo>
                                    <a:pt x="19223" y="37009"/>
                                    <a:pt x="19210" y="37014"/>
                                    <a:pt x="19201" y="37014"/>
                                  </a:cubicBezTo>
                                  <a:cubicBezTo>
                                    <a:pt x="19173" y="37014"/>
                                    <a:pt x="19190" y="36972"/>
                                    <a:pt x="19157" y="36955"/>
                                  </a:cubicBezTo>
                                  <a:cubicBezTo>
                                    <a:pt x="19092" y="36862"/>
                                    <a:pt x="19030" y="36813"/>
                                    <a:pt x="18961" y="36813"/>
                                  </a:cubicBezTo>
                                  <a:cubicBezTo>
                                    <a:pt x="18869" y="36813"/>
                                    <a:pt x="18762" y="36900"/>
                                    <a:pt x="18613" y="37086"/>
                                  </a:cubicBezTo>
                                  <a:cubicBezTo>
                                    <a:pt x="18570" y="37151"/>
                                    <a:pt x="18548" y="37173"/>
                                    <a:pt x="18483" y="37173"/>
                                  </a:cubicBezTo>
                                  <a:cubicBezTo>
                                    <a:pt x="18048" y="37216"/>
                                    <a:pt x="17613" y="37369"/>
                                    <a:pt x="17200" y="37608"/>
                                  </a:cubicBezTo>
                                  <a:cubicBezTo>
                                    <a:pt x="17178" y="37619"/>
                                    <a:pt x="17162" y="37624"/>
                                    <a:pt x="17146" y="37624"/>
                                  </a:cubicBezTo>
                                  <a:cubicBezTo>
                                    <a:pt x="17129" y="37624"/>
                                    <a:pt x="17113" y="37619"/>
                                    <a:pt x="17091" y="37608"/>
                                  </a:cubicBezTo>
                                  <a:cubicBezTo>
                                    <a:pt x="17048" y="37586"/>
                                    <a:pt x="17048" y="37521"/>
                                    <a:pt x="17091" y="37477"/>
                                  </a:cubicBezTo>
                                  <a:cubicBezTo>
                                    <a:pt x="17461" y="37216"/>
                                    <a:pt x="17613" y="36825"/>
                                    <a:pt x="18135" y="36716"/>
                                  </a:cubicBezTo>
                                  <a:cubicBezTo>
                                    <a:pt x="18179" y="36673"/>
                                    <a:pt x="18287" y="36716"/>
                                    <a:pt x="18287" y="36608"/>
                                  </a:cubicBezTo>
                                  <a:cubicBezTo>
                                    <a:pt x="18287" y="36542"/>
                                    <a:pt x="18222" y="36542"/>
                                    <a:pt x="18135" y="36542"/>
                                  </a:cubicBezTo>
                                  <a:cubicBezTo>
                                    <a:pt x="18054" y="36556"/>
                                    <a:pt x="17981" y="36586"/>
                                    <a:pt x="17917" y="36586"/>
                                  </a:cubicBezTo>
                                  <a:cubicBezTo>
                                    <a:pt x="17878" y="36586"/>
                                    <a:pt x="17842" y="36575"/>
                                    <a:pt x="17809" y="36542"/>
                                  </a:cubicBezTo>
                                  <a:cubicBezTo>
                                    <a:pt x="17678" y="36434"/>
                                    <a:pt x="17700" y="36216"/>
                                    <a:pt x="17504" y="36129"/>
                                  </a:cubicBezTo>
                                  <a:cubicBezTo>
                                    <a:pt x="17483" y="36107"/>
                                    <a:pt x="17570" y="36064"/>
                                    <a:pt x="17635" y="36020"/>
                                  </a:cubicBezTo>
                                  <a:cubicBezTo>
                                    <a:pt x="17744" y="35999"/>
                                    <a:pt x="17852" y="35999"/>
                                    <a:pt x="17939" y="35890"/>
                                  </a:cubicBezTo>
                                  <a:cubicBezTo>
                                    <a:pt x="18005" y="35803"/>
                                    <a:pt x="18222" y="35781"/>
                                    <a:pt x="18157" y="35694"/>
                                  </a:cubicBezTo>
                                  <a:cubicBezTo>
                                    <a:pt x="18135" y="35662"/>
                                    <a:pt x="18081" y="35634"/>
                                    <a:pt x="18013" y="35634"/>
                                  </a:cubicBezTo>
                                  <a:cubicBezTo>
                                    <a:pt x="17945" y="35634"/>
                                    <a:pt x="17863" y="35662"/>
                                    <a:pt x="17787" y="35738"/>
                                  </a:cubicBezTo>
                                  <a:cubicBezTo>
                                    <a:pt x="17700" y="35781"/>
                                    <a:pt x="17526" y="35846"/>
                                    <a:pt x="17504" y="35912"/>
                                  </a:cubicBezTo>
                                  <a:cubicBezTo>
                                    <a:pt x="17374" y="36107"/>
                                    <a:pt x="17200" y="36064"/>
                                    <a:pt x="17048" y="36107"/>
                                  </a:cubicBezTo>
                                  <a:cubicBezTo>
                                    <a:pt x="16955" y="36159"/>
                                    <a:pt x="16882" y="36181"/>
                                    <a:pt x="16820" y="36181"/>
                                  </a:cubicBezTo>
                                  <a:cubicBezTo>
                                    <a:pt x="16749" y="36181"/>
                                    <a:pt x="16692" y="36153"/>
                                    <a:pt x="16635" y="36107"/>
                                  </a:cubicBezTo>
                                  <a:cubicBezTo>
                                    <a:pt x="16595" y="36075"/>
                                    <a:pt x="16540" y="36064"/>
                                    <a:pt x="16477" y="36064"/>
                                  </a:cubicBezTo>
                                  <a:cubicBezTo>
                                    <a:pt x="16347" y="36064"/>
                                    <a:pt x="16183" y="36110"/>
                                    <a:pt x="16053" y="36110"/>
                                  </a:cubicBezTo>
                                  <a:cubicBezTo>
                                    <a:pt x="16036" y="36110"/>
                                    <a:pt x="16020" y="36109"/>
                                    <a:pt x="16004" y="36107"/>
                                  </a:cubicBezTo>
                                  <a:cubicBezTo>
                                    <a:pt x="16000" y="36105"/>
                                    <a:pt x="15994" y="36104"/>
                                    <a:pt x="15989" y="36104"/>
                                  </a:cubicBezTo>
                                  <a:cubicBezTo>
                                    <a:pt x="15939" y="36104"/>
                                    <a:pt x="15854" y="36184"/>
                                    <a:pt x="15874" y="36281"/>
                                  </a:cubicBezTo>
                                  <a:cubicBezTo>
                                    <a:pt x="15895" y="36347"/>
                                    <a:pt x="16004" y="36434"/>
                                    <a:pt x="15961" y="36542"/>
                                  </a:cubicBezTo>
                                  <a:cubicBezTo>
                                    <a:pt x="15939" y="36608"/>
                                    <a:pt x="15874" y="36651"/>
                                    <a:pt x="15852" y="36673"/>
                                  </a:cubicBezTo>
                                  <a:cubicBezTo>
                                    <a:pt x="15835" y="36681"/>
                                    <a:pt x="15822" y="36685"/>
                                    <a:pt x="15812" y="36685"/>
                                  </a:cubicBezTo>
                                  <a:cubicBezTo>
                                    <a:pt x="15772" y="36685"/>
                                    <a:pt x="15782" y="36625"/>
                                    <a:pt x="15765" y="36608"/>
                                  </a:cubicBezTo>
                                  <a:cubicBezTo>
                                    <a:pt x="15765" y="36564"/>
                                    <a:pt x="15743" y="36521"/>
                                    <a:pt x="15743" y="36521"/>
                                  </a:cubicBezTo>
                                  <a:cubicBezTo>
                                    <a:pt x="15330" y="36651"/>
                                    <a:pt x="14960" y="36521"/>
                                    <a:pt x="14525" y="36716"/>
                                  </a:cubicBezTo>
                                  <a:cubicBezTo>
                                    <a:pt x="14460" y="36738"/>
                                    <a:pt x="14373" y="36760"/>
                                    <a:pt x="14352" y="36825"/>
                                  </a:cubicBezTo>
                                  <a:cubicBezTo>
                                    <a:pt x="14156" y="37173"/>
                                    <a:pt x="13721" y="37260"/>
                                    <a:pt x="13438" y="37477"/>
                                  </a:cubicBezTo>
                                  <a:cubicBezTo>
                                    <a:pt x="13177" y="37629"/>
                                    <a:pt x="12916" y="37521"/>
                                    <a:pt x="12634" y="37651"/>
                                  </a:cubicBezTo>
                                  <a:cubicBezTo>
                                    <a:pt x="12626" y="37656"/>
                                    <a:pt x="12618" y="37659"/>
                                    <a:pt x="12611" y="37659"/>
                                  </a:cubicBezTo>
                                  <a:cubicBezTo>
                                    <a:pt x="12555" y="37659"/>
                                    <a:pt x="12511" y="37527"/>
                                    <a:pt x="12569" y="37412"/>
                                  </a:cubicBezTo>
                                  <a:cubicBezTo>
                                    <a:pt x="12600" y="37318"/>
                                    <a:pt x="12643" y="37201"/>
                                    <a:pt x="12549" y="37201"/>
                                  </a:cubicBezTo>
                                  <a:cubicBezTo>
                                    <a:pt x="12513" y="37201"/>
                                    <a:pt x="12457" y="37218"/>
                                    <a:pt x="12373" y="37260"/>
                                  </a:cubicBezTo>
                                  <a:cubicBezTo>
                                    <a:pt x="12351" y="37260"/>
                                    <a:pt x="12351" y="37260"/>
                                    <a:pt x="12308" y="37282"/>
                                  </a:cubicBezTo>
                                  <a:cubicBezTo>
                                    <a:pt x="12351" y="37064"/>
                                    <a:pt x="12264" y="36955"/>
                                    <a:pt x="12047" y="36868"/>
                                  </a:cubicBezTo>
                                  <a:cubicBezTo>
                                    <a:pt x="12025" y="36868"/>
                                    <a:pt x="12068" y="36781"/>
                                    <a:pt x="12155" y="36760"/>
                                  </a:cubicBezTo>
                                  <a:cubicBezTo>
                                    <a:pt x="12351" y="36716"/>
                                    <a:pt x="12395" y="36542"/>
                                    <a:pt x="12482" y="36434"/>
                                  </a:cubicBezTo>
                                  <a:cubicBezTo>
                                    <a:pt x="12650" y="36171"/>
                                    <a:pt x="12625" y="36103"/>
                                    <a:pt x="12392" y="36103"/>
                                  </a:cubicBezTo>
                                  <a:cubicBezTo>
                                    <a:pt x="12355" y="36103"/>
                                    <a:pt x="12312" y="36104"/>
                                    <a:pt x="12264" y="36107"/>
                                  </a:cubicBezTo>
                                  <a:cubicBezTo>
                                    <a:pt x="12134" y="36107"/>
                                    <a:pt x="12025" y="36129"/>
                                    <a:pt x="12025" y="36303"/>
                                  </a:cubicBezTo>
                                  <a:cubicBezTo>
                                    <a:pt x="12025" y="36347"/>
                                    <a:pt x="12025" y="36412"/>
                                    <a:pt x="11960" y="36434"/>
                                  </a:cubicBezTo>
                                  <a:cubicBezTo>
                                    <a:pt x="11612" y="36521"/>
                                    <a:pt x="11764" y="36651"/>
                                    <a:pt x="11742" y="36781"/>
                                  </a:cubicBezTo>
                                  <a:cubicBezTo>
                                    <a:pt x="11742" y="36847"/>
                                    <a:pt x="11764" y="36934"/>
                                    <a:pt x="11655" y="36977"/>
                                  </a:cubicBezTo>
                                  <a:cubicBezTo>
                                    <a:pt x="11628" y="36993"/>
                                    <a:pt x="11608" y="37000"/>
                                    <a:pt x="11592" y="37000"/>
                                  </a:cubicBezTo>
                                  <a:cubicBezTo>
                                    <a:pt x="11545" y="37000"/>
                                    <a:pt x="11541" y="36939"/>
                                    <a:pt x="11525" y="36890"/>
                                  </a:cubicBezTo>
                                  <a:cubicBezTo>
                                    <a:pt x="11503" y="36836"/>
                                    <a:pt x="11465" y="36809"/>
                                    <a:pt x="11411" y="36809"/>
                                  </a:cubicBezTo>
                                  <a:cubicBezTo>
                                    <a:pt x="11356" y="36809"/>
                                    <a:pt x="11286" y="36836"/>
                                    <a:pt x="11199" y="36890"/>
                                  </a:cubicBezTo>
                                  <a:cubicBezTo>
                                    <a:pt x="11129" y="36940"/>
                                    <a:pt x="11077" y="36967"/>
                                    <a:pt x="11050" y="36967"/>
                                  </a:cubicBezTo>
                                  <a:cubicBezTo>
                                    <a:pt x="11019" y="36967"/>
                                    <a:pt x="11021" y="36929"/>
                                    <a:pt x="11068" y="36847"/>
                                  </a:cubicBezTo>
                                  <a:cubicBezTo>
                                    <a:pt x="11177" y="36629"/>
                                    <a:pt x="11046" y="36412"/>
                                    <a:pt x="11416" y="36216"/>
                                  </a:cubicBezTo>
                                  <a:cubicBezTo>
                                    <a:pt x="11373" y="35999"/>
                                    <a:pt x="11481" y="35912"/>
                                    <a:pt x="11742" y="35912"/>
                                  </a:cubicBezTo>
                                  <a:cubicBezTo>
                                    <a:pt x="11851" y="35912"/>
                                    <a:pt x="11938" y="35781"/>
                                    <a:pt x="11851" y="35759"/>
                                  </a:cubicBezTo>
                                  <a:cubicBezTo>
                                    <a:pt x="11720" y="35673"/>
                                    <a:pt x="11655" y="35564"/>
                                    <a:pt x="11655" y="35412"/>
                                  </a:cubicBezTo>
                                  <a:cubicBezTo>
                                    <a:pt x="11655" y="35358"/>
                                    <a:pt x="11641" y="35319"/>
                                    <a:pt x="11611" y="35319"/>
                                  </a:cubicBezTo>
                                  <a:cubicBezTo>
                                    <a:pt x="11605" y="35319"/>
                                    <a:pt x="11598" y="35321"/>
                                    <a:pt x="11590" y="35325"/>
                                  </a:cubicBezTo>
                                  <a:cubicBezTo>
                                    <a:pt x="11503" y="35346"/>
                                    <a:pt x="11438" y="35412"/>
                                    <a:pt x="11416" y="35477"/>
                                  </a:cubicBezTo>
                                  <a:cubicBezTo>
                                    <a:pt x="11406" y="35581"/>
                                    <a:pt x="11375" y="35610"/>
                                    <a:pt x="11337" y="35610"/>
                                  </a:cubicBezTo>
                                  <a:cubicBezTo>
                                    <a:pt x="11295" y="35610"/>
                                    <a:pt x="11244" y="35575"/>
                                    <a:pt x="11199" y="35564"/>
                                  </a:cubicBezTo>
                                  <a:cubicBezTo>
                                    <a:pt x="11003" y="35455"/>
                                    <a:pt x="11155" y="35259"/>
                                    <a:pt x="11264" y="35129"/>
                                  </a:cubicBezTo>
                                  <a:cubicBezTo>
                                    <a:pt x="11319" y="35046"/>
                                    <a:pt x="11375" y="35018"/>
                                    <a:pt x="11428" y="35018"/>
                                  </a:cubicBezTo>
                                  <a:cubicBezTo>
                                    <a:pt x="11501" y="35018"/>
                                    <a:pt x="11571" y="35070"/>
                                    <a:pt x="11634" y="35107"/>
                                  </a:cubicBezTo>
                                  <a:cubicBezTo>
                                    <a:pt x="11697" y="35133"/>
                                    <a:pt x="11768" y="35143"/>
                                    <a:pt x="11838" y="35143"/>
                                  </a:cubicBezTo>
                                  <a:cubicBezTo>
                                    <a:pt x="11888" y="35143"/>
                                    <a:pt x="11936" y="35138"/>
                                    <a:pt x="11981" y="35129"/>
                                  </a:cubicBezTo>
                                  <a:cubicBezTo>
                                    <a:pt x="12075" y="35129"/>
                                    <a:pt x="12169" y="35162"/>
                                    <a:pt x="12247" y="35162"/>
                                  </a:cubicBezTo>
                                  <a:cubicBezTo>
                                    <a:pt x="12296" y="35162"/>
                                    <a:pt x="12339" y="35149"/>
                                    <a:pt x="12373" y="35107"/>
                                  </a:cubicBezTo>
                                  <a:cubicBezTo>
                                    <a:pt x="12503" y="34977"/>
                                    <a:pt x="12242" y="34998"/>
                                    <a:pt x="12199" y="34911"/>
                                  </a:cubicBezTo>
                                  <a:cubicBezTo>
                                    <a:pt x="12177" y="34803"/>
                                    <a:pt x="12177" y="34716"/>
                                    <a:pt x="12308" y="34607"/>
                                  </a:cubicBezTo>
                                  <a:cubicBezTo>
                                    <a:pt x="12416" y="34542"/>
                                    <a:pt x="12569" y="34455"/>
                                    <a:pt x="12699" y="34368"/>
                                  </a:cubicBezTo>
                                  <a:cubicBezTo>
                                    <a:pt x="12829" y="34281"/>
                                    <a:pt x="12916" y="34216"/>
                                    <a:pt x="12851" y="34107"/>
                                  </a:cubicBezTo>
                                  <a:cubicBezTo>
                                    <a:pt x="12808" y="34020"/>
                                    <a:pt x="12786" y="33911"/>
                                    <a:pt x="12916" y="33824"/>
                                  </a:cubicBezTo>
                                  <a:cubicBezTo>
                                    <a:pt x="13134" y="33716"/>
                                    <a:pt x="13243" y="33476"/>
                                    <a:pt x="13547" y="33455"/>
                                  </a:cubicBezTo>
                                  <a:cubicBezTo>
                                    <a:pt x="13580" y="33455"/>
                                    <a:pt x="13611" y="33456"/>
                                    <a:pt x="13642" y="33456"/>
                                  </a:cubicBezTo>
                                  <a:cubicBezTo>
                                    <a:pt x="13737" y="33456"/>
                                    <a:pt x="13835" y="33444"/>
                                    <a:pt x="13982" y="33346"/>
                                  </a:cubicBezTo>
                                  <a:cubicBezTo>
                                    <a:pt x="14221" y="33172"/>
                                    <a:pt x="14460" y="33063"/>
                                    <a:pt x="14243" y="32867"/>
                                  </a:cubicBezTo>
                                  <a:cubicBezTo>
                                    <a:pt x="14156" y="32824"/>
                                    <a:pt x="14199" y="32737"/>
                                    <a:pt x="14330" y="32650"/>
                                  </a:cubicBezTo>
                                  <a:cubicBezTo>
                                    <a:pt x="14381" y="32624"/>
                                    <a:pt x="14432" y="32616"/>
                                    <a:pt x="14475" y="32616"/>
                                  </a:cubicBezTo>
                                  <a:cubicBezTo>
                                    <a:pt x="14543" y="32616"/>
                                    <a:pt x="14591" y="32637"/>
                                    <a:pt x="14591" y="32650"/>
                                  </a:cubicBezTo>
                                  <a:cubicBezTo>
                                    <a:pt x="14634" y="32846"/>
                                    <a:pt x="15200" y="32867"/>
                                    <a:pt x="14634" y="33281"/>
                                  </a:cubicBezTo>
                                  <a:cubicBezTo>
                                    <a:pt x="14525" y="33368"/>
                                    <a:pt x="14678" y="33476"/>
                                    <a:pt x="14743" y="33520"/>
                                  </a:cubicBezTo>
                                  <a:cubicBezTo>
                                    <a:pt x="14761" y="33543"/>
                                    <a:pt x="14782" y="33553"/>
                                    <a:pt x="14804" y="33553"/>
                                  </a:cubicBezTo>
                                  <a:cubicBezTo>
                                    <a:pt x="14866" y="33553"/>
                                    <a:pt x="14940" y="33486"/>
                                    <a:pt x="15004" y="33455"/>
                                  </a:cubicBezTo>
                                  <a:cubicBezTo>
                                    <a:pt x="15200" y="33281"/>
                                    <a:pt x="15352" y="33128"/>
                                    <a:pt x="15547" y="32954"/>
                                  </a:cubicBezTo>
                                  <a:cubicBezTo>
                                    <a:pt x="15697" y="32840"/>
                                    <a:pt x="15785" y="32785"/>
                                    <a:pt x="15858" y="32785"/>
                                  </a:cubicBezTo>
                                  <a:cubicBezTo>
                                    <a:pt x="15923" y="32785"/>
                                    <a:pt x="15976" y="32829"/>
                                    <a:pt x="16048" y="32911"/>
                                  </a:cubicBezTo>
                                  <a:cubicBezTo>
                                    <a:pt x="16088" y="32951"/>
                                    <a:pt x="16054" y="33066"/>
                                    <a:pt x="16151" y="33066"/>
                                  </a:cubicBezTo>
                                  <a:cubicBezTo>
                                    <a:pt x="16159" y="33066"/>
                                    <a:pt x="16168" y="33065"/>
                                    <a:pt x="16178" y="33063"/>
                                  </a:cubicBezTo>
                                  <a:cubicBezTo>
                                    <a:pt x="16396" y="33063"/>
                                    <a:pt x="16287" y="33085"/>
                                    <a:pt x="16178" y="33150"/>
                                  </a:cubicBezTo>
                                  <a:cubicBezTo>
                                    <a:pt x="16113" y="33172"/>
                                    <a:pt x="16048" y="33172"/>
                                    <a:pt x="15982" y="33237"/>
                                  </a:cubicBezTo>
                                  <a:cubicBezTo>
                                    <a:pt x="15874" y="33302"/>
                                    <a:pt x="15874" y="33389"/>
                                    <a:pt x="15939" y="33476"/>
                                  </a:cubicBezTo>
                                  <a:cubicBezTo>
                                    <a:pt x="15951" y="33500"/>
                                    <a:pt x="15966" y="33509"/>
                                    <a:pt x="15983" y="33509"/>
                                  </a:cubicBezTo>
                                  <a:cubicBezTo>
                                    <a:pt x="16030" y="33509"/>
                                    <a:pt x="16093" y="33443"/>
                                    <a:pt x="16156" y="33411"/>
                                  </a:cubicBezTo>
                                  <a:cubicBezTo>
                                    <a:pt x="16367" y="33313"/>
                                    <a:pt x="16487" y="33160"/>
                                    <a:pt x="16593" y="33000"/>
                                  </a:cubicBezTo>
                                  <a:lnTo>
                                    <a:pt x="16593" y="33000"/>
                                  </a:lnTo>
                                  <a:cubicBezTo>
                                    <a:pt x="16598" y="33006"/>
                                    <a:pt x="16604" y="33013"/>
                                    <a:pt x="16613" y="33020"/>
                                  </a:cubicBezTo>
                                  <a:cubicBezTo>
                                    <a:pt x="16765" y="33128"/>
                                    <a:pt x="16613" y="33346"/>
                                    <a:pt x="16722" y="33476"/>
                                  </a:cubicBezTo>
                                  <a:cubicBezTo>
                                    <a:pt x="16733" y="33487"/>
                                    <a:pt x="16760" y="33493"/>
                                    <a:pt x="16790" y="33493"/>
                                  </a:cubicBezTo>
                                  <a:cubicBezTo>
                                    <a:pt x="16820" y="33493"/>
                                    <a:pt x="16852" y="33487"/>
                                    <a:pt x="16874" y="33476"/>
                                  </a:cubicBezTo>
                                  <a:cubicBezTo>
                                    <a:pt x="17001" y="33384"/>
                                    <a:pt x="17092" y="33350"/>
                                    <a:pt x="17160" y="33350"/>
                                  </a:cubicBezTo>
                                  <a:cubicBezTo>
                                    <a:pt x="17301" y="33350"/>
                                    <a:pt x="17344" y="33497"/>
                                    <a:pt x="17417" y="33585"/>
                                  </a:cubicBezTo>
                                  <a:cubicBezTo>
                                    <a:pt x="17461" y="33639"/>
                                    <a:pt x="17504" y="33667"/>
                                    <a:pt x="17551" y="33667"/>
                                  </a:cubicBezTo>
                                  <a:cubicBezTo>
                                    <a:pt x="17597" y="33667"/>
                                    <a:pt x="17646" y="33639"/>
                                    <a:pt x="17700" y="33585"/>
                                  </a:cubicBezTo>
                                  <a:cubicBezTo>
                                    <a:pt x="17852" y="33346"/>
                                    <a:pt x="18135" y="33411"/>
                                    <a:pt x="18331" y="33281"/>
                                  </a:cubicBezTo>
                                  <a:cubicBezTo>
                                    <a:pt x="18135" y="33150"/>
                                    <a:pt x="18287" y="32976"/>
                                    <a:pt x="18439" y="32802"/>
                                  </a:cubicBezTo>
                                  <a:cubicBezTo>
                                    <a:pt x="18483" y="32715"/>
                                    <a:pt x="18548" y="32607"/>
                                    <a:pt x="18439" y="32520"/>
                                  </a:cubicBezTo>
                                  <a:cubicBezTo>
                                    <a:pt x="18390" y="32503"/>
                                    <a:pt x="18378" y="32397"/>
                                    <a:pt x="18463" y="32397"/>
                                  </a:cubicBezTo>
                                  <a:cubicBezTo>
                                    <a:pt x="18489" y="32397"/>
                                    <a:pt x="18524" y="32407"/>
                                    <a:pt x="18570" y="32433"/>
                                  </a:cubicBezTo>
                                  <a:cubicBezTo>
                                    <a:pt x="18580" y="32443"/>
                                    <a:pt x="18591" y="32447"/>
                                    <a:pt x="18603" y="32447"/>
                                  </a:cubicBezTo>
                                  <a:cubicBezTo>
                                    <a:pt x="18641" y="32447"/>
                                    <a:pt x="18684" y="32401"/>
                                    <a:pt x="18700" y="32367"/>
                                  </a:cubicBezTo>
                                  <a:cubicBezTo>
                                    <a:pt x="18700" y="32302"/>
                                    <a:pt x="18700" y="32280"/>
                                    <a:pt x="18787" y="32259"/>
                                  </a:cubicBezTo>
                                  <a:cubicBezTo>
                                    <a:pt x="18845" y="32230"/>
                                    <a:pt x="18909" y="32224"/>
                                    <a:pt x="18972" y="32224"/>
                                  </a:cubicBezTo>
                                  <a:cubicBezTo>
                                    <a:pt x="19017" y="32224"/>
                                    <a:pt x="19061" y="32227"/>
                                    <a:pt x="19104" y="32227"/>
                                  </a:cubicBezTo>
                                  <a:cubicBezTo>
                                    <a:pt x="19230" y="32227"/>
                                    <a:pt x="19339" y="32201"/>
                                    <a:pt x="19374" y="31998"/>
                                  </a:cubicBezTo>
                                  <a:cubicBezTo>
                                    <a:pt x="19440" y="31780"/>
                                    <a:pt x="19766" y="31737"/>
                                    <a:pt x="19809" y="31498"/>
                                  </a:cubicBezTo>
                                  <a:cubicBezTo>
                                    <a:pt x="19853" y="31324"/>
                                    <a:pt x="20201" y="31324"/>
                                    <a:pt x="20396" y="31193"/>
                                  </a:cubicBezTo>
                                  <a:cubicBezTo>
                                    <a:pt x="20399" y="31190"/>
                                    <a:pt x="20402" y="31189"/>
                                    <a:pt x="20405" y="31189"/>
                                  </a:cubicBezTo>
                                  <a:cubicBezTo>
                                    <a:pt x="20424" y="31189"/>
                                    <a:pt x="20440" y="31243"/>
                                    <a:pt x="20440" y="31280"/>
                                  </a:cubicBezTo>
                                  <a:cubicBezTo>
                                    <a:pt x="20440" y="31345"/>
                                    <a:pt x="20331" y="31432"/>
                                    <a:pt x="20309" y="31519"/>
                                  </a:cubicBezTo>
                                  <a:cubicBezTo>
                                    <a:pt x="20244" y="31628"/>
                                    <a:pt x="20201" y="31737"/>
                                    <a:pt x="20309" y="31780"/>
                                  </a:cubicBezTo>
                                  <a:cubicBezTo>
                                    <a:pt x="20326" y="31790"/>
                                    <a:pt x="20342" y="31795"/>
                                    <a:pt x="20356" y="31795"/>
                                  </a:cubicBezTo>
                                  <a:cubicBezTo>
                                    <a:pt x="20433" y="31795"/>
                                    <a:pt x="20479" y="31665"/>
                                    <a:pt x="20570" y="31628"/>
                                  </a:cubicBezTo>
                                  <a:cubicBezTo>
                                    <a:pt x="20657" y="31563"/>
                                    <a:pt x="20744" y="31519"/>
                                    <a:pt x="20788" y="31519"/>
                                  </a:cubicBezTo>
                                  <a:cubicBezTo>
                                    <a:pt x="21288" y="31498"/>
                                    <a:pt x="21810" y="31171"/>
                                    <a:pt x="22310" y="31171"/>
                                  </a:cubicBezTo>
                                  <a:close/>
                                  <a:moveTo>
                                    <a:pt x="10971" y="37014"/>
                                  </a:moveTo>
                                  <a:cubicBezTo>
                                    <a:pt x="11034" y="37014"/>
                                    <a:pt x="11055" y="37063"/>
                                    <a:pt x="11068" y="37129"/>
                                  </a:cubicBezTo>
                                  <a:cubicBezTo>
                                    <a:pt x="11068" y="37132"/>
                                    <a:pt x="11071" y="37134"/>
                                    <a:pt x="11075" y="37134"/>
                                  </a:cubicBezTo>
                                  <a:cubicBezTo>
                                    <a:pt x="11104" y="37134"/>
                                    <a:pt x="11211" y="37083"/>
                                    <a:pt x="11286" y="37064"/>
                                  </a:cubicBezTo>
                                  <a:cubicBezTo>
                                    <a:pt x="11327" y="37055"/>
                                    <a:pt x="11365" y="37051"/>
                                    <a:pt x="11400" y="37051"/>
                                  </a:cubicBezTo>
                                  <a:cubicBezTo>
                                    <a:pt x="11526" y="37051"/>
                                    <a:pt x="11604" y="37109"/>
                                    <a:pt x="11655" y="37195"/>
                                  </a:cubicBezTo>
                                  <a:cubicBezTo>
                                    <a:pt x="11720" y="37260"/>
                                    <a:pt x="11699" y="37369"/>
                                    <a:pt x="11699" y="37456"/>
                                  </a:cubicBezTo>
                                  <a:cubicBezTo>
                                    <a:pt x="11699" y="37477"/>
                                    <a:pt x="11655" y="37521"/>
                                    <a:pt x="11612" y="37564"/>
                                  </a:cubicBezTo>
                                  <a:cubicBezTo>
                                    <a:pt x="11579" y="37575"/>
                                    <a:pt x="11557" y="37581"/>
                                    <a:pt x="11541" y="37581"/>
                                  </a:cubicBezTo>
                                  <a:cubicBezTo>
                                    <a:pt x="11525" y="37581"/>
                                    <a:pt x="11514" y="37575"/>
                                    <a:pt x="11503" y="37564"/>
                                  </a:cubicBezTo>
                                  <a:cubicBezTo>
                                    <a:pt x="11418" y="37517"/>
                                    <a:pt x="11285" y="37495"/>
                                    <a:pt x="11143" y="37495"/>
                                  </a:cubicBezTo>
                                  <a:cubicBezTo>
                                    <a:pt x="10957" y="37495"/>
                                    <a:pt x="10757" y="37534"/>
                                    <a:pt x="10633" y="37608"/>
                                  </a:cubicBezTo>
                                  <a:cubicBezTo>
                                    <a:pt x="10549" y="37654"/>
                                    <a:pt x="10487" y="37670"/>
                                    <a:pt x="10436" y="37670"/>
                                  </a:cubicBezTo>
                                  <a:cubicBezTo>
                                    <a:pt x="10343" y="37670"/>
                                    <a:pt x="10291" y="37614"/>
                                    <a:pt x="10220" y="37586"/>
                                  </a:cubicBezTo>
                                  <a:cubicBezTo>
                                    <a:pt x="10111" y="37499"/>
                                    <a:pt x="10090" y="37390"/>
                                    <a:pt x="10329" y="37282"/>
                                  </a:cubicBezTo>
                                  <a:cubicBezTo>
                                    <a:pt x="10416" y="37260"/>
                                    <a:pt x="10438" y="37238"/>
                                    <a:pt x="10394" y="37173"/>
                                  </a:cubicBezTo>
                                  <a:cubicBezTo>
                                    <a:pt x="10351" y="37151"/>
                                    <a:pt x="10307" y="37151"/>
                                    <a:pt x="10285" y="37151"/>
                                  </a:cubicBezTo>
                                  <a:cubicBezTo>
                                    <a:pt x="10220" y="37129"/>
                                    <a:pt x="10177" y="37129"/>
                                    <a:pt x="10220" y="37064"/>
                                  </a:cubicBezTo>
                                  <a:cubicBezTo>
                                    <a:pt x="10285" y="37021"/>
                                    <a:pt x="10329" y="37021"/>
                                    <a:pt x="10394" y="37021"/>
                                  </a:cubicBezTo>
                                  <a:cubicBezTo>
                                    <a:pt x="10517" y="37038"/>
                                    <a:pt x="10667" y="37098"/>
                                    <a:pt x="10744" y="37098"/>
                                  </a:cubicBezTo>
                                  <a:cubicBezTo>
                                    <a:pt x="10763" y="37098"/>
                                    <a:pt x="10777" y="37094"/>
                                    <a:pt x="10785" y="37086"/>
                                  </a:cubicBezTo>
                                  <a:cubicBezTo>
                                    <a:pt x="10871" y="37035"/>
                                    <a:pt x="10930" y="37014"/>
                                    <a:pt x="10971" y="37014"/>
                                  </a:cubicBezTo>
                                  <a:close/>
                                  <a:moveTo>
                                    <a:pt x="13774" y="37419"/>
                                  </a:moveTo>
                                  <a:cubicBezTo>
                                    <a:pt x="13874" y="37419"/>
                                    <a:pt x="13942" y="37459"/>
                                    <a:pt x="14004" y="37521"/>
                                  </a:cubicBezTo>
                                  <a:cubicBezTo>
                                    <a:pt x="14086" y="37624"/>
                                    <a:pt x="13934" y="37805"/>
                                    <a:pt x="13899" y="37805"/>
                                  </a:cubicBezTo>
                                  <a:cubicBezTo>
                                    <a:pt x="13898" y="37805"/>
                                    <a:pt x="13896" y="37805"/>
                                    <a:pt x="13895" y="37803"/>
                                  </a:cubicBezTo>
                                  <a:cubicBezTo>
                                    <a:pt x="13877" y="37795"/>
                                    <a:pt x="13856" y="37791"/>
                                    <a:pt x="13834" y="37791"/>
                                  </a:cubicBezTo>
                                  <a:cubicBezTo>
                                    <a:pt x="13735" y="37791"/>
                                    <a:pt x="13601" y="37859"/>
                                    <a:pt x="13501" y="37859"/>
                                  </a:cubicBezTo>
                                  <a:cubicBezTo>
                                    <a:pt x="13456" y="37859"/>
                                    <a:pt x="13418" y="37845"/>
                                    <a:pt x="13395" y="37803"/>
                                  </a:cubicBezTo>
                                  <a:cubicBezTo>
                                    <a:pt x="13351" y="37695"/>
                                    <a:pt x="13373" y="37586"/>
                                    <a:pt x="13482" y="37499"/>
                                  </a:cubicBezTo>
                                  <a:cubicBezTo>
                                    <a:pt x="13604" y="37442"/>
                                    <a:pt x="13698" y="37419"/>
                                    <a:pt x="13774" y="37419"/>
                                  </a:cubicBezTo>
                                  <a:close/>
                                  <a:moveTo>
                                    <a:pt x="17918" y="37499"/>
                                  </a:moveTo>
                                  <a:cubicBezTo>
                                    <a:pt x="18113" y="37521"/>
                                    <a:pt x="18266" y="37586"/>
                                    <a:pt x="18461" y="37608"/>
                                  </a:cubicBezTo>
                                  <a:cubicBezTo>
                                    <a:pt x="18483" y="37695"/>
                                    <a:pt x="18439" y="37782"/>
                                    <a:pt x="18352" y="37825"/>
                                  </a:cubicBezTo>
                                  <a:cubicBezTo>
                                    <a:pt x="18282" y="37869"/>
                                    <a:pt x="18219" y="37885"/>
                                    <a:pt x="18161" y="37885"/>
                                  </a:cubicBezTo>
                                  <a:cubicBezTo>
                                    <a:pt x="18077" y="37885"/>
                                    <a:pt x="18004" y="37851"/>
                                    <a:pt x="17939" y="37825"/>
                                  </a:cubicBezTo>
                                  <a:cubicBezTo>
                                    <a:pt x="17852" y="37782"/>
                                    <a:pt x="17787" y="37695"/>
                                    <a:pt x="17852" y="37543"/>
                                  </a:cubicBezTo>
                                  <a:lnTo>
                                    <a:pt x="17918" y="37499"/>
                                  </a:lnTo>
                                  <a:close/>
                                  <a:moveTo>
                                    <a:pt x="24108" y="36492"/>
                                  </a:moveTo>
                                  <a:cubicBezTo>
                                    <a:pt x="24147" y="36492"/>
                                    <a:pt x="24171" y="36517"/>
                                    <a:pt x="24158" y="36542"/>
                                  </a:cubicBezTo>
                                  <a:cubicBezTo>
                                    <a:pt x="24147" y="36732"/>
                                    <a:pt x="24262" y="36784"/>
                                    <a:pt x="24391" y="36784"/>
                                  </a:cubicBezTo>
                                  <a:cubicBezTo>
                                    <a:pt x="24514" y="36784"/>
                                    <a:pt x="24649" y="36737"/>
                                    <a:pt x="24702" y="36716"/>
                                  </a:cubicBezTo>
                                  <a:cubicBezTo>
                                    <a:pt x="24799" y="36677"/>
                                    <a:pt x="24867" y="36662"/>
                                    <a:pt x="24918" y="36662"/>
                                  </a:cubicBezTo>
                                  <a:cubicBezTo>
                                    <a:pt x="25036" y="36662"/>
                                    <a:pt x="25054" y="36749"/>
                                    <a:pt x="25115" y="36825"/>
                                  </a:cubicBezTo>
                                  <a:cubicBezTo>
                                    <a:pt x="25137" y="36868"/>
                                    <a:pt x="25202" y="36934"/>
                                    <a:pt x="25137" y="36955"/>
                                  </a:cubicBezTo>
                                  <a:cubicBezTo>
                                    <a:pt x="25111" y="36981"/>
                                    <a:pt x="25071" y="36991"/>
                                    <a:pt x="25024" y="36991"/>
                                  </a:cubicBezTo>
                                  <a:cubicBezTo>
                                    <a:pt x="24991" y="36991"/>
                                    <a:pt x="24955" y="36986"/>
                                    <a:pt x="24919" y="36977"/>
                                  </a:cubicBezTo>
                                  <a:cubicBezTo>
                                    <a:pt x="24876" y="36977"/>
                                    <a:pt x="24811" y="36934"/>
                                    <a:pt x="24745" y="36934"/>
                                  </a:cubicBezTo>
                                  <a:cubicBezTo>
                                    <a:pt x="24637" y="36934"/>
                                    <a:pt x="24571" y="36955"/>
                                    <a:pt x="24571" y="37064"/>
                                  </a:cubicBezTo>
                                  <a:cubicBezTo>
                                    <a:pt x="24550" y="37303"/>
                                    <a:pt x="24484" y="37390"/>
                                    <a:pt x="24158" y="37477"/>
                                  </a:cubicBezTo>
                                  <a:cubicBezTo>
                                    <a:pt x="24050" y="37499"/>
                                    <a:pt x="23984" y="37521"/>
                                    <a:pt x="23941" y="37608"/>
                                  </a:cubicBezTo>
                                  <a:cubicBezTo>
                                    <a:pt x="23910" y="37685"/>
                                    <a:pt x="23967" y="37697"/>
                                    <a:pt x="24035" y="37697"/>
                                  </a:cubicBezTo>
                                  <a:cubicBezTo>
                                    <a:pt x="24061" y="37697"/>
                                    <a:pt x="24090" y="37695"/>
                                    <a:pt x="24115" y="37695"/>
                                  </a:cubicBezTo>
                                  <a:cubicBezTo>
                                    <a:pt x="24223" y="37695"/>
                                    <a:pt x="24332" y="37716"/>
                                    <a:pt x="24223" y="37825"/>
                                  </a:cubicBezTo>
                                  <a:cubicBezTo>
                                    <a:pt x="24177" y="37887"/>
                                    <a:pt x="24088" y="37948"/>
                                    <a:pt x="24016" y="37948"/>
                                  </a:cubicBezTo>
                                  <a:cubicBezTo>
                                    <a:pt x="23986" y="37948"/>
                                    <a:pt x="23960" y="37938"/>
                                    <a:pt x="23941" y="37912"/>
                                  </a:cubicBezTo>
                                  <a:cubicBezTo>
                                    <a:pt x="23789" y="37673"/>
                                    <a:pt x="23397" y="37586"/>
                                    <a:pt x="23441" y="37195"/>
                                  </a:cubicBezTo>
                                  <a:cubicBezTo>
                                    <a:pt x="23441" y="37129"/>
                                    <a:pt x="23462" y="37021"/>
                                    <a:pt x="23549" y="36955"/>
                                  </a:cubicBezTo>
                                  <a:cubicBezTo>
                                    <a:pt x="23586" y="36925"/>
                                    <a:pt x="23614" y="36913"/>
                                    <a:pt x="23637" y="36913"/>
                                  </a:cubicBezTo>
                                  <a:cubicBezTo>
                                    <a:pt x="23696" y="36913"/>
                                    <a:pt x="23720" y="36989"/>
                                    <a:pt x="23767" y="37021"/>
                                  </a:cubicBezTo>
                                  <a:cubicBezTo>
                                    <a:pt x="23792" y="37033"/>
                                    <a:pt x="23824" y="37046"/>
                                    <a:pt x="23856" y="37046"/>
                                  </a:cubicBezTo>
                                  <a:cubicBezTo>
                                    <a:pt x="23878" y="37046"/>
                                    <a:pt x="23901" y="37039"/>
                                    <a:pt x="23919" y="37021"/>
                                  </a:cubicBezTo>
                                  <a:cubicBezTo>
                                    <a:pt x="24028" y="36934"/>
                                    <a:pt x="23941" y="36912"/>
                                    <a:pt x="23897" y="36912"/>
                                  </a:cubicBezTo>
                                  <a:cubicBezTo>
                                    <a:pt x="23658" y="36803"/>
                                    <a:pt x="23876" y="36651"/>
                                    <a:pt x="24006" y="36542"/>
                                  </a:cubicBezTo>
                                  <a:cubicBezTo>
                                    <a:pt x="24043" y="36506"/>
                                    <a:pt x="24080" y="36492"/>
                                    <a:pt x="24108" y="36492"/>
                                  </a:cubicBezTo>
                                  <a:close/>
                                  <a:moveTo>
                                    <a:pt x="22793" y="36791"/>
                                  </a:moveTo>
                                  <a:cubicBezTo>
                                    <a:pt x="22830" y="36791"/>
                                    <a:pt x="22865" y="36794"/>
                                    <a:pt x="22897" y="36803"/>
                                  </a:cubicBezTo>
                                  <a:cubicBezTo>
                                    <a:pt x="23006" y="36825"/>
                                    <a:pt x="23180" y="36868"/>
                                    <a:pt x="23158" y="36934"/>
                                  </a:cubicBezTo>
                                  <a:cubicBezTo>
                                    <a:pt x="23071" y="37129"/>
                                    <a:pt x="23158" y="37260"/>
                                    <a:pt x="23136" y="37390"/>
                                  </a:cubicBezTo>
                                  <a:cubicBezTo>
                                    <a:pt x="23125" y="37437"/>
                                    <a:pt x="23088" y="37459"/>
                                    <a:pt x="23050" y="37459"/>
                                  </a:cubicBezTo>
                                  <a:cubicBezTo>
                                    <a:pt x="23017" y="37459"/>
                                    <a:pt x="22982" y="37442"/>
                                    <a:pt x="22962" y="37412"/>
                                  </a:cubicBezTo>
                                  <a:cubicBezTo>
                                    <a:pt x="22854" y="37282"/>
                                    <a:pt x="22701" y="37260"/>
                                    <a:pt x="22506" y="37195"/>
                                  </a:cubicBezTo>
                                  <a:cubicBezTo>
                                    <a:pt x="22480" y="37189"/>
                                    <a:pt x="22454" y="37187"/>
                                    <a:pt x="22428" y="37187"/>
                                  </a:cubicBezTo>
                                  <a:cubicBezTo>
                                    <a:pt x="22343" y="37187"/>
                                    <a:pt x="22252" y="37215"/>
                                    <a:pt x="22136" y="37282"/>
                                  </a:cubicBezTo>
                                  <a:cubicBezTo>
                                    <a:pt x="21984" y="37412"/>
                                    <a:pt x="21919" y="37521"/>
                                    <a:pt x="21940" y="37695"/>
                                  </a:cubicBezTo>
                                  <a:cubicBezTo>
                                    <a:pt x="21984" y="37956"/>
                                    <a:pt x="21832" y="38064"/>
                                    <a:pt x="21484" y="38064"/>
                                  </a:cubicBezTo>
                                  <a:cubicBezTo>
                                    <a:pt x="21397" y="38064"/>
                                    <a:pt x="21288" y="38086"/>
                                    <a:pt x="21201" y="38086"/>
                                  </a:cubicBezTo>
                                  <a:cubicBezTo>
                                    <a:pt x="21114" y="38086"/>
                                    <a:pt x="21071" y="38043"/>
                                    <a:pt x="21092" y="37956"/>
                                  </a:cubicBezTo>
                                  <a:cubicBezTo>
                                    <a:pt x="21111" y="37919"/>
                                    <a:pt x="21144" y="37837"/>
                                    <a:pt x="21218" y="37837"/>
                                  </a:cubicBezTo>
                                  <a:cubicBezTo>
                                    <a:pt x="21233" y="37837"/>
                                    <a:pt x="21249" y="37840"/>
                                    <a:pt x="21266" y="37847"/>
                                  </a:cubicBezTo>
                                  <a:cubicBezTo>
                                    <a:pt x="21288" y="37869"/>
                                    <a:pt x="21288" y="37912"/>
                                    <a:pt x="21310" y="37934"/>
                                  </a:cubicBezTo>
                                  <a:cubicBezTo>
                                    <a:pt x="21338" y="37957"/>
                                    <a:pt x="21366" y="37966"/>
                                    <a:pt x="21393" y="37966"/>
                                  </a:cubicBezTo>
                                  <a:cubicBezTo>
                                    <a:pt x="21468" y="37966"/>
                                    <a:pt x="21527" y="37890"/>
                                    <a:pt x="21527" y="37825"/>
                                  </a:cubicBezTo>
                                  <a:cubicBezTo>
                                    <a:pt x="21505" y="37608"/>
                                    <a:pt x="21875" y="37195"/>
                                    <a:pt x="21331" y="37195"/>
                                  </a:cubicBezTo>
                                  <a:cubicBezTo>
                                    <a:pt x="21266" y="37195"/>
                                    <a:pt x="21331" y="37086"/>
                                    <a:pt x="21397" y="36999"/>
                                  </a:cubicBezTo>
                                  <a:cubicBezTo>
                                    <a:pt x="21445" y="36963"/>
                                    <a:pt x="21486" y="36947"/>
                                    <a:pt x="21513" y="36947"/>
                                  </a:cubicBezTo>
                                  <a:cubicBezTo>
                                    <a:pt x="21536" y="36947"/>
                                    <a:pt x="21549" y="36958"/>
                                    <a:pt x="21549" y="36977"/>
                                  </a:cubicBezTo>
                                  <a:cubicBezTo>
                                    <a:pt x="21549" y="37129"/>
                                    <a:pt x="21745" y="37064"/>
                                    <a:pt x="21832" y="37129"/>
                                  </a:cubicBezTo>
                                  <a:cubicBezTo>
                                    <a:pt x="21894" y="37156"/>
                                    <a:pt x="21945" y="37179"/>
                                    <a:pt x="21989" y="37179"/>
                                  </a:cubicBezTo>
                                  <a:cubicBezTo>
                                    <a:pt x="22051" y="37179"/>
                                    <a:pt x="22097" y="37131"/>
                                    <a:pt x="22136" y="36977"/>
                                  </a:cubicBezTo>
                                  <a:cubicBezTo>
                                    <a:pt x="22136" y="36902"/>
                                    <a:pt x="22249" y="36795"/>
                                    <a:pt x="22336" y="36795"/>
                                  </a:cubicBezTo>
                                  <a:cubicBezTo>
                                    <a:pt x="22350" y="36795"/>
                                    <a:pt x="22363" y="36797"/>
                                    <a:pt x="22375" y="36803"/>
                                  </a:cubicBezTo>
                                  <a:cubicBezTo>
                                    <a:pt x="22407" y="36812"/>
                                    <a:pt x="22442" y="36816"/>
                                    <a:pt x="22479" y="36816"/>
                                  </a:cubicBezTo>
                                  <a:cubicBezTo>
                                    <a:pt x="22580" y="36816"/>
                                    <a:pt x="22693" y="36791"/>
                                    <a:pt x="22793" y="36791"/>
                                  </a:cubicBezTo>
                                  <a:close/>
                                  <a:moveTo>
                                    <a:pt x="29463" y="37675"/>
                                  </a:moveTo>
                                  <a:cubicBezTo>
                                    <a:pt x="29377" y="37682"/>
                                    <a:pt x="29336" y="37712"/>
                                    <a:pt x="29268" y="37847"/>
                                  </a:cubicBezTo>
                                  <a:cubicBezTo>
                                    <a:pt x="29222" y="37956"/>
                                    <a:pt x="29189" y="38048"/>
                                    <a:pt x="29181" y="38123"/>
                                  </a:cubicBezTo>
                                  <a:lnTo>
                                    <a:pt x="29181" y="38123"/>
                                  </a:lnTo>
                                  <a:cubicBezTo>
                                    <a:pt x="29276" y="38121"/>
                                    <a:pt x="29380" y="38086"/>
                                    <a:pt x="29464" y="37977"/>
                                  </a:cubicBezTo>
                                  <a:cubicBezTo>
                                    <a:pt x="29529" y="37934"/>
                                    <a:pt x="29594" y="37847"/>
                                    <a:pt x="29464" y="37825"/>
                                  </a:cubicBezTo>
                                  <a:cubicBezTo>
                                    <a:pt x="29377" y="37825"/>
                                    <a:pt x="29377" y="37760"/>
                                    <a:pt x="29442" y="37695"/>
                                  </a:cubicBezTo>
                                  <a:cubicBezTo>
                                    <a:pt x="29449" y="37688"/>
                                    <a:pt x="29456" y="37681"/>
                                    <a:pt x="29463" y="37675"/>
                                  </a:cubicBezTo>
                                  <a:close/>
                                  <a:moveTo>
                                    <a:pt x="22417" y="38000"/>
                                  </a:moveTo>
                                  <a:cubicBezTo>
                                    <a:pt x="22473" y="38000"/>
                                    <a:pt x="22513" y="38037"/>
                                    <a:pt x="22527" y="38064"/>
                                  </a:cubicBezTo>
                                  <a:cubicBezTo>
                                    <a:pt x="22569" y="38116"/>
                                    <a:pt x="22619" y="38138"/>
                                    <a:pt x="22680" y="38138"/>
                                  </a:cubicBezTo>
                                  <a:cubicBezTo>
                                    <a:pt x="22747" y="38138"/>
                                    <a:pt x="22827" y="38110"/>
                                    <a:pt x="22919" y="38064"/>
                                  </a:cubicBezTo>
                                  <a:cubicBezTo>
                                    <a:pt x="22930" y="38059"/>
                                    <a:pt x="22942" y="38056"/>
                                    <a:pt x="22954" y="38056"/>
                                  </a:cubicBezTo>
                                  <a:cubicBezTo>
                                    <a:pt x="22991" y="38056"/>
                                    <a:pt x="23028" y="38081"/>
                                    <a:pt x="23028" y="38130"/>
                                  </a:cubicBezTo>
                                  <a:cubicBezTo>
                                    <a:pt x="23028" y="38151"/>
                                    <a:pt x="22984" y="38217"/>
                                    <a:pt x="22962" y="38238"/>
                                  </a:cubicBezTo>
                                  <a:cubicBezTo>
                                    <a:pt x="22874" y="38314"/>
                                    <a:pt x="22668" y="38361"/>
                                    <a:pt x="22502" y="38361"/>
                                  </a:cubicBezTo>
                                  <a:cubicBezTo>
                                    <a:pt x="22383" y="38361"/>
                                    <a:pt x="22285" y="38336"/>
                                    <a:pt x="22266" y="38282"/>
                                  </a:cubicBezTo>
                                  <a:cubicBezTo>
                                    <a:pt x="22245" y="38217"/>
                                    <a:pt x="22179" y="38151"/>
                                    <a:pt x="22310" y="38043"/>
                                  </a:cubicBezTo>
                                  <a:cubicBezTo>
                                    <a:pt x="22349" y="38011"/>
                                    <a:pt x="22385" y="38000"/>
                                    <a:pt x="22417" y="38000"/>
                                  </a:cubicBezTo>
                                  <a:close/>
                                  <a:moveTo>
                                    <a:pt x="24758" y="37817"/>
                                  </a:moveTo>
                                  <a:cubicBezTo>
                                    <a:pt x="24777" y="37817"/>
                                    <a:pt x="24795" y="37820"/>
                                    <a:pt x="24811" y="37825"/>
                                  </a:cubicBezTo>
                                  <a:cubicBezTo>
                                    <a:pt x="24963" y="37847"/>
                                    <a:pt x="24811" y="37912"/>
                                    <a:pt x="24789" y="37956"/>
                                  </a:cubicBezTo>
                                  <a:cubicBezTo>
                                    <a:pt x="24680" y="38064"/>
                                    <a:pt x="24680" y="38151"/>
                                    <a:pt x="24811" y="38173"/>
                                  </a:cubicBezTo>
                                  <a:cubicBezTo>
                                    <a:pt x="24898" y="38217"/>
                                    <a:pt x="25006" y="38217"/>
                                    <a:pt x="24898" y="38325"/>
                                  </a:cubicBezTo>
                                  <a:cubicBezTo>
                                    <a:pt x="24850" y="38361"/>
                                    <a:pt x="24795" y="38377"/>
                                    <a:pt x="24745" y="38377"/>
                                  </a:cubicBezTo>
                                  <a:cubicBezTo>
                                    <a:pt x="24704" y="38377"/>
                                    <a:pt x="24666" y="38367"/>
                                    <a:pt x="24637" y="38347"/>
                                  </a:cubicBezTo>
                                  <a:cubicBezTo>
                                    <a:pt x="24593" y="38325"/>
                                    <a:pt x="24571" y="38282"/>
                                    <a:pt x="24571" y="38260"/>
                                  </a:cubicBezTo>
                                  <a:cubicBezTo>
                                    <a:pt x="24484" y="38130"/>
                                    <a:pt x="24484" y="38021"/>
                                    <a:pt x="24571" y="37912"/>
                                  </a:cubicBezTo>
                                  <a:cubicBezTo>
                                    <a:pt x="24621" y="37846"/>
                                    <a:pt x="24696" y="37817"/>
                                    <a:pt x="24758" y="37817"/>
                                  </a:cubicBezTo>
                                  <a:close/>
                                  <a:moveTo>
                                    <a:pt x="20729" y="38179"/>
                                  </a:moveTo>
                                  <a:cubicBezTo>
                                    <a:pt x="20753" y="38179"/>
                                    <a:pt x="20774" y="38189"/>
                                    <a:pt x="20788" y="38217"/>
                                  </a:cubicBezTo>
                                  <a:cubicBezTo>
                                    <a:pt x="20853" y="38325"/>
                                    <a:pt x="20744" y="38456"/>
                                    <a:pt x="20614" y="38521"/>
                                  </a:cubicBezTo>
                                  <a:cubicBezTo>
                                    <a:pt x="20559" y="38562"/>
                                    <a:pt x="20504" y="38578"/>
                                    <a:pt x="20448" y="38578"/>
                                  </a:cubicBezTo>
                                  <a:cubicBezTo>
                                    <a:pt x="20417" y="38578"/>
                                    <a:pt x="20385" y="38572"/>
                                    <a:pt x="20353" y="38565"/>
                                  </a:cubicBezTo>
                                  <a:cubicBezTo>
                                    <a:pt x="20396" y="38456"/>
                                    <a:pt x="20396" y="38325"/>
                                    <a:pt x="20549" y="38238"/>
                                  </a:cubicBezTo>
                                  <a:cubicBezTo>
                                    <a:pt x="20608" y="38224"/>
                                    <a:pt x="20677" y="38179"/>
                                    <a:pt x="20729" y="38179"/>
                                  </a:cubicBezTo>
                                  <a:close/>
                                  <a:moveTo>
                                    <a:pt x="23070" y="38694"/>
                                  </a:moveTo>
                                  <a:cubicBezTo>
                                    <a:pt x="23220" y="38694"/>
                                    <a:pt x="23262" y="38866"/>
                                    <a:pt x="23411" y="38866"/>
                                  </a:cubicBezTo>
                                  <a:cubicBezTo>
                                    <a:pt x="23459" y="38866"/>
                                    <a:pt x="23517" y="38849"/>
                                    <a:pt x="23593" y="38804"/>
                                  </a:cubicBezTo>
                                  <a:lnTo>
                                    <a:pt x="23593" y="38804"/>
                                  </a:lnTo>
                                  <a:cubicBezTo>
                                    <a:pt x="23658" y="38825"/>
                                    <a:pt x="23441" y="39108"/>
                                    <a:pt x="23288" y="39130"/>
                                  </a:cubicBezTo>
                                  <a:cubicBezTo>
                                    <a:pt x="23223" y="39152"/>
                                    <a:pt x="23115" y="39152"/>
                                    <a:pt x="23028" y="39195"/>
                                  </a:cubicBezTo>
                                  <a:cubicBezTo>
                                    <a:pt x="22951" y="39195"/>
                                    <a:pt x="22844" y="39233"/>
                                    <a:pt x="22760" y="39233"/>
                                  </a:cubicBezTo>
                                  <a:cubicBezTo>
                                    <a:pt x="22701" y="39233"/>
                                    <a:pt x="22654" y="39214"/>
                                    <a:pt x="22636" y="39152"/>
                                  </a:cubicBezTo>
                                  <a:cubicBezTo>
                                    <a:pt x="22614" y="39021"/>
                                    <a:pt x="22854" y="38891"/>
                                    <a:pt x="22919" y="38760"/>
                                  </a:cubicBezTo>
                                  <a:cubicBezTo>
                                    <a:pt x="22919" y="38760"/>
                                    <a:pt x="23006" y="38717"/>
                                    <a:pt x="23049" y="38695"/>
                                  </a:cubicBezTo>
                                  <a:cubicBezTo>
                                    <a:pt x="23056" y="38694"/>
                                    <a:pt x="23063" y="38694"/>
                                    <a:pt x="23070" y="38694"/>
                                  </a:cubicBezTo>
                                  <a:close/>
                                  <a:moveTo>
                                    <a:pt x="24093" y="38651"/>
                                  </a:moveTo>
                                  <a:cubicBezTo>
                                    <a:pt x="24202" y="38651"/>
                                    <a:pt x="24332" y="38651"/>
                                    <a:pt x="24354" y="38760"/>
                                  </a:cubicBezTo>
                                  <a:cubicBezTo>
                                    <a:pt x="24354" y="38782"/>
                                    <a:pt x="24354" y="38825"/>
                                    <a:pt x="24267" y="38869"/>
                                  </a:cubicBezTo>
                                  <a:cubicBezTo>
                                    <a:pt x="24093" y="38912"/>
                                    <a:pt x="24136" y="39021"/>
                                    <a:pt x="24093" y="39108"/>
                                  </a:cubicBezTo>
                                  <a:cubicBezTo>
                                    <a:pt x="24052" y="39189"/>
                                    <a:pt x="24012" y="39328"/>
                                    <a:pt x="23900" y="39328"/>
                                  </a:cubicBezTo>
                                  <a:cubicBezTo>
                                    <a:pt x="23892" y="39328"/>
                                    <a:pt x="23884" y="39327"/>
                                    <a:pt x="23876" y="39326"/>
                                  </a:cubicBezTo>
                                  <a:cubicBezTo>
                                    <a:pt x="23702" y="39304"/>
                                    <a:pt x="23593" y="39195"/>
                                    <a:pt x="23723" y="39021"/>
                                  </a:cubicBezTo>
                                  <a:cubicBezTo>
                                    <a:pt x="23789" y="38978"/>
                                    <a:pt x="23832" y="38891"/>
                                    <a:pt x="23897" y="38825"/>
                                  </a:cubicBezTo>
                                  <a:cubicBezTo>
                                    <a:pt x="23941" y="38760"/>
                                    <a:pt x="23919" y="38651"/>
                                    <a:pt x="24093" y="38651"/>
                                  </a:cubicBezTo>
                                  <a:close/>
                                  <a:moveTo>
                                    <a:pt x="25037" y="38598"/>
                                  </a:moveTo>
                                  <a:cubicBezTo>
                                    <a:pt x="25110" y="38598"/>
                                    <a:pt x="25100" y="38677"/>
                                    <a:pt x="25137" y="38695"/>
                                  </a:cubicBezTo>
                                  <a:cubicBezTo>
                                    <a:pt x="25177" y="38743"/>
                                    <a:pt x="25238" y="38756"/>
                                    <a:pt x="25306" y="38756"/>
                                  </a:cubicBezTo>
                                  <a:cubicBezTo>
                                    <a:pt x="25381" y="38756"/>
                                    <a:pt x="25465" y="38741"/>
                                    <a:pt x="25541" y="38741"/>
                                  </a:cubicBezTo>
                                  <a:cubicBezTo>
                                    <a:pt x="25584" y="38741"/>
                                    <a:pt x="25624" y="38745"/>
                                    <a:pt x="25659" y="38760"/>
                                  </a:cubicBezTo>
                                  <a:cubicBezTo>
                                    <a:pt x="25663" y="38762"/>
                                    <a:pt x="25668" y="38762"/>
                                    <a:pt x="25673" y="38762"/>
                                  </a:cubicBezTo>
                                  <a:cubicBezTo>
                                    <a:pt x="25719" y="38762"/>
                                    <a:pt x="25785" y="38707"/>
                                    <a:pt x="25830" y="38707"/>
                                  </a:cubicBezTo>
                                  <a:cubicBezTo>
                                    <a:pt x="25852" y="38707"/>
                                    <a:pt x="25869" y="38720"/>
                                    <a:pt x="25876" y="38760"/>
                                  </a:cubicBezTo>
                                  <a:cubicBezTo>
                                    <a:pt x="25898" y="38825"/>
                                    <a:pt x="25941" y="38934"/>
                                    <a:pt x="25898" y="39043"/>
                                  </a:cubicBezTo>
                                  <a:cubicBezTo>
                                    <a:pt x="25883" y="39101"/>
                                    <a:pt x="25840" y="39120"/>
                                    <a:pt x="25800" y="39120"/>
                                  </a:cubicBezTo>
                                  <a:cubicBezTo>
                                    <a:pt x="25779" y="39120"/>
                                    <a:pt x="25760" y="39115"/>
                                    <a:pt x="25746" y="39108"/>
                                  </a:cubicBezTo>
                                  <a:cubicBezTo>
                                    <a:pt x="25695" y="39075"/>
                                    <a:pt x="25671" y="39029"/>
                                    <a:pt x="25623" y="39029"/>
                                  </a:cubicBezTo>
                                  <a:cubicBezTo>
                                    <a:pt x="25609" y="39029"/>
                                    <a:pt x="25592" y="39033"/>
                                    <a:pt x="25572" y="39043"/>
                                  </a:cubicBezTo>
                                  <a:cubicBezTo>
                                    <a:pt x="25463" y="39130"/>
                                    <a:pt x="25528" y="39195"/>
                                    <a:pt x="25572" y="39239"/>
                                  </a:cubicBezTo>
                                  <a:cubicBezTo>
                                    <a:pt x="25637" y="39282"/>
                                    <a:pt x="25572" y="39369"/>
                                    <a:pt x="25506" y="39434"/>
                                  </a:cubicBezTo>
                                  <a:cubicBezTo>
                                    <a:pt x="25484" y="39448"/>
                                    <a:pt x="25467" y="39453"/>
                                    <a:pt x="25452" y="39453"/>
                                  </a:cubicBezTo>
                                  <a:cubicBezTo>
                                    <a:pt x="25401" y="39453"/>
                                    <a:pt x="25387" y="39388"/>
                                    <a:pt x="25347" y="39388"/>
                                  </a:cubicBezTo>
                                  <a:cubicBezTo>
                                    <a:pt x="25342" y="39388"/>
                                    <a:pt x="25338" y="39389"/>
                                    <a:pt x="25332" y="39391"/>
                                  </a:cubicBezTo>
                                  <a:cubicBezTo>
                                    <a:pt x="25093" y="39456"/>
                                    <a:pt x="24876" y="39391"/>
                                    <a:pt x="24593" y="39565"/>
                                  </a:cubicBezTo>
                                  <a:cubicBezTo>
                                    <a:pt x="24490" y="39633"/>
                                    <a:pt x="24401" y="39715"/>
                                    <a:pt x="24325" y="39715"/>
                                  </a:cubicBezTo>
                                  <a:cubicBezTo>
                                    <a:pt x="24305" y="39715"/>
                                    <a:pt x="24285" y="39709"/>
                                    <a:pt x="24267" y="39695"/>
                                  </a:cubicBezTo>
                                  <a:cubicBezTo>
                                    <a:pt x="24202" y="39652"/>
                                    <a:pt x="24202" y="39521"/>
                                    <a:pt x="24223" y="39434"/>
                                  </a:cubicBezTo>
                                  <a:cubicBezTo>
                                    <a:pt x="24242" y="39267"/>
                                    <a:pt x="24419" y="39116"/>
                                    <a:pt x="24592" y="39116"/>
                                  </a:cubicBezTo>
                                  <a:cubicBezTo>
                                    <a:pt x="24622" y="39116"/>
                                    <a:pt x="24652" y="39120"/>
                                    <a:pt x="24680" y="39130"/>
                                  </a:cubicBezTo>
                                  <a:cubicBezTo>
                                    <a:pt x="24722" y="39145"/>
                                    <a:pt x="24754" y="39152"/>
                                    <a:pt x="24780" y="39152"/>
                                  </a:cubicBezTo>
                                  <a:cubicBezTo>
                                    <a:pt x="24863" y="39152"/>
                                    <a:pt x="24876" y="39082"/>
                                    <a:pt x="24876" y="38999"/>
                                  </a:cubicBezTo>
                                  <a:cubicBezTo>
                                    <a:pt x="24876" y="38934"/>
                                    <a:pt x="24854" y="38912"/>
                                    <a:pt x="24854" y="38869"/>
                                  </a:cubicBezTo>
                                  <a:cubicBezTo>
                                    <a:pt x="24854" y="38782"/>
                                    <a:pt x="24876" y="38673"/>
                                    <a:pt x="24985" y="38608"/>
                                  </a:cubicBezTo>
                                  <a:cubicBezTo>
                                    <a:pt x="25006" y="38601"/>
                                    <a:pt x="25023" y="38598"/>
                                    <a:pt x="25037" y="38598"/>
                                  </a:cubicBezTo>
                                  <a:close/>
                                  <a:moveTo>
                                    <a:pt x="6333" y="39671"/>
                                  </a:moveTo>
                                  <a:cubicBezTo>
                                    <a:pt x="6173" y="39715"/>
                                    <a:pt x="6015" y="39797"/>
                                    <a:pt x="5866" y="39924"/>
                                  </a:cubicBezTo>
                                  <a:lnTo>
                                    <a:pt x="5866" y="39924"/>
                                  </a:lnTo>
                                  <a:cubicBezTo>
                                    <a:pt x="6044" y="39873"/>
                                    <a:pt x="6217" y="39807"/>
                                    <a:pt x="6333" y="39671"/>
                                  </a:cubicBezTo>
                                  <a:close/>
                                  <a:moveTo>
                                    <a:pt x="23484" y="39478"/>
                                  </a:moveTo>
                                  <a:cubicBezTo>
                                    <a:pt x="23658" y="39478"/>
                                    <a:pt x="23789" y="39500"/>
                                    <a:pt x="23832" y="39630"/>
                                  </a:cubicBezTo>
                                  <a:cubicBezTo>
                                    <a:pt x="23832" y="39652"/>
                                    <a:pt x="23832" y="39673"/>
                                    <a:pt x="23876" y="39673"/>
                                  </a:cubicBezTo>
                                  <a:cubicBezTo>
                                    <a:pt x="23832" y="39782"/>
                                    <a:pt x="24006" y="39804"/>
                                    <a:pt x="23876" y="39913"/>
                                  </a:cubicBezTo>
                                  <a:cubicBezTo>
                                    <a:pt x="23843" y="39932"/>
                                    <a:pt x="23811" y="39940"/>
                                    <a:pt x="23782" y="39940"/>
                                  </a:cubicBezTo>
                                  <a:cubicBezTo>
                                    <a:pt x="23716" y="39940"/>
                                    <a:pt x="23660" y="39899"/>
                                    <a:pt x="23615" y="39869"/>
                                  </a:cubicBezTo>
                                  <a:lnTo>
                                    <a:pt x="23549" y="39782"/>
                                  </a:lnTo>
                                  <a:cubicBezTo>
                                    <a:pt x="23484" y="39695"/>
                                    <a:pt x="23332" y="39695"/>
                                    <a:pt x="23375" y="39565"/>
                                  </a:cubicBezTo>
                                  <a:cubicBezTo>
                                    <a:pt x="23397" y="39543"/>
                                    <a:pt x="23441" y="39478"/>
                                    <a:pt x="23484" y="39478"/>
                                  </a:cubicBezTo>
                                  <a:close/>
                                  <a:moveTo>
                                    <a:pt x="17308" y="38578"/>
                                  </a:moveTo>
                                  <a:cubicBezTo>
                                    <a:pt x="17331" y="38578"/>
                                    <a:pt x="17353" y="38587"/>
                                    <a:pt x="17374" y="38608"/>
                                  </a:cubicBezTo>
                                  <a:cubicBezTo>
                                    <a:pt x="17483" y="38717"/>
                                    <a:pt x="17483" y="38869"/>
                                    <a:pt x="17309" y="38999"/>
                                  </a:cubicBezTo>
                                  <a:cubicBezTo>
                                    <a:pt x="17157" y="39130"/>
                                    <a:pt x="17287" y="39130"/>
                                    <a:pt x="17374" y="39152"/>
                                  </a:cubicBezTo>
                                  <a:cubicBezTo>
                                    <a:pt x="17397" y="39163"/>
                                    <a:pt x="17417" y="39169"/>
                                    <a:pt x="17435" y="39169"/>
                                  </a:cubicBezTo>
                                  <a:cubicBezTo>
                                    <a:pt x="17483" y="39169"/>
                                    <a:pt x="17510" y="39128"/>
                                    <a:pt x="17526" y="39065"/>
                                  </a:cubicBezTo>
                                  <a:cubicBezTo>
                                    <a:pt x="17563" y="39009"/>
                                    <a:pt x="17584" y="38876"/>
                                    <a:pt x="17709" y="38876"/>
                                  </a:cubicBezTo>
                                  <a:cubicBezTo>
                                    <a:pt x="17731" y="38876"/>
                                    <a:pt x="17757" y="38881"/>
                                    <a:pt x="17787" y="38891"/>
                                  </a:cubicBezTo>
                                  <a:cubicBezTo>
                                    <a:pt x="17852" y="38912"/>
                                    <a:pt x="18048" y="38869"/>
                                    <a:pt x="18026" y="38999"/>
                                  </a:cubicBezTo>
                                  <a:cubicBezTo>
                                    <a:pt x="17983" y="39108"/>
                                    <a:pt x="17939" y="39304"/>
                                    <a:pt x="17787" y="39347"/>
                                  </a:cubicBezTo>
                                  <a:cubicBezTo>
                                    <a:pt x="17613" y="39413"/>
                                    <a:pt x="17504" y="39521"/>
                                    <a:pt x="17396" y="39630"/>
                                  </a:cubicBezTo>
                                  <a:cubicBezTo>
                                    <a:pt x="17364" y="39662"/>
                                    <a:pt x="17309" y="39682"/>
                                    <a:pt x="17273" y="39682"/>
                                  </a:cubicBezTo>
                                  <a:cubicBezTo>
                                    <a:pt x="17260" y="39682"/>
                                    <a:pt x="17249" y="39679"/>
                                    <a:pt x="17244" y="39673"/>
                                  </a:cubicBezTo>
                                  <a:cubicBezTo>
                                    <a:pt x="17198" y="39622"/>
                                    <a:pt x="17147" y="39602"/>
                                    <a:pt x="17094" y="39602"/>
                                  </a:cubicBezTo>
                                  <a:cubicBezTo>
                                    <a:pt x="16946" y="39602"/>
                                    <a:pt x="16779" y="39756"/>
                                    <a:pt x="16635" y="39804"/>
                                  </a:cubicBezTo>
                                  <a:cubicBezTo>
                                    <a:pt x="16396" y="39891"/>
                                    <a:pt x="16396" y="39891"/>
                                    <a:pt x="16526" y="40021"/>
                                  </a:cubicBezTo>
                                  <a:cubicBezTo>
                                    <a:pt x="16635" y="40130"/>
                                    <a:pt x="16504" y="40282"/>
                                    <a:pt x="16330" y="40391"/>
                                  </a:cubicBezTo>
                                  <a:cubicBezTo>
                                    <a:pt x="16256" y="40453"/>
                                    <a:pt x="16183" y="40493"/>
                                    <a:pt x="16121" y="40493"/>
                                  </a:cubicBezTo>
                                  <a:cubicBezTo>
                                    <a:pt x="16073" y="40493"/>
                                    <a:pt x="16032" y="40469"/>
                                    <a:pt x="16004" y="40413"/>
                                  </a:cubicBezTo>
                                  <a:cubicBezTo>
                                    <a:pt x="15975" y="40297"/>
                                    <a:pt x="15917" y="40239"/>
                                    <a:pt x="15811" y="40239"/>
                                  </a:cubicBezTo>
                                  <a:cubicBezTo>
                                    <a:pt x="15758" y="40239"/>
                                    <a:pt x="15692" y="40253"/>
                                    <a:pt x="15613" y="40282"/>
                                  </a:cubicBezTo>
                                  <a:cubicBezTo>
                                    <a:pt x="15599" y="40285"/>
                                    <a:pt x="15585" y="40286"/>
                                    <a:pt x="15572" y="40286"/>
                                  </a:cubicBezTo>
                                  <a:cubicBezTo>
                                    <a:pt x="15479" y="40286"/>
                                    <a:pt x="15401" y="40222"/>
                                    <a:pt x="15439" y="40108"/>
                                  </a:cubicBezTo>
                                  <a:cubicBezTo>
                                    <a:pt x="15461" y="40000"/>
                                    <a:pt x="15569" y="39869"/>
                                    <a:pt x="15678" y="39869"/>
                                  </a:cubicBezTo>
                                  <a:cubicBezTo>
                                    <a:pt x="15688" y="39870"/>
                                    <a:pt x="15698" y="39870"/>
                                    <a:pt x="15707" y="39870"/>
                                  </a:cubicBezTo>
                                  <a:cubicBezTo>
                                    <a:pt x="15991" y="39870"/>
                                    <a:pt x="16256" y="39585"/>
                                    <a:pt x="16520" y="39585"/>
                                  </a:cubicBezTo>
                                  <a:cubicBezTo>
                                    <a:pt x="16529" y="39585"/>
                                    <a:pt x="16539" y="39586"/>
                                    <a:pt x="16548" y="39586"/>
                                  </a:cubicBezTo>
                                  <a:cubicBezTo>
                                    <a:pt x="16635" y="39586"/>
                                    <a:pt x="16700" y="39521"/>
                                    <a:pt x="16635" y="39456"/>
                                  </a:cubicBezTo>
                                  <a:cubicBezTo>
                                    <a:pt x="16591" y="39413"/>
                                    <a:pt x="16396" y="39413"/>
                                    <a:pt x="16482" y="39239"/>
                                  </a:cubicBezTo>
                                  <a:cubicBezTo>
                                    <a:pt x="16526" y="39108"/>
                                    <a:pt x="16830" y="38825"/>
                                    <a:pt x="17026" y="38760"/>
                                  </a:cubicBezTo>
                                  <a:cubicBezTo>
                                    <a:pt x="17113" y="38725"/>
                                    <a:pt x="17215" y="38578"/>
                                    <a:pt x="17308" y="38578"/>
                                  </a:cubicBezTo>
                                  <a:close/>
                                  <a:moveTo>
                                    <a:pt x="17237" y="40341"/>
                                  </a:moveTo>
                                  <a:cubicBezTo>
                                    <a:pt x="17402" y="40341"/>
                                    <a:pt x="17435" y="40504"/>
                                    <a:pt x="17591" y="40543"/>
                                  </a:cubicBezTo>
                                  <a:cubicBezTo>
                                    <a:pt x="17635" y="40543"/>
                                    <a:pt x="17613" y="40674"/>
                                    <a:pt x="17526" y="40717"/>
                                  </a:cubicBezTo>
                                  <a:cubicBezTo>
                                    <a:pt x="17445" y="40742"/>
                                    <a:pt x="17372" y="40754"/>
                                    <a:pt x="17308" y="40754"/>
                                  </a:cubicBezTo>
                                  <a:cubicBezTo>
                                    <a:pt x="17201" y="40754"/>
                                    <a:pt x="17116" y="40720"/>
                                    <a:pt x="17048" y="40652"/>
                                  </a:cubicBezTo>
                                  <a:cubicBezTo>
                                    <a:pt x="16961" y="40565"/>
                                    <a:pt x="17070" y="40456"/>
                                    <a:pt x="17178" y="40348"/>
                                  </a:cubicBezTo>
                                  <a:cubicBezTo>
                                    <a:pt x="17200" y="40343"/>
                                    <a:pt x="17219" y="40341"/>
                                    <a:pt x="17237" y="40341"/>
                                  </a:cubicBezTo>
                                  <a:close/>
                                  <a:moveTo>
                                    <a:pt x="7687" y="40513"/>
                                  </a:moveTo>
                                  <a:cubicBezTo>
                                    <a:pt x="7765" y="40513"/>
                                    <a:pt x="7842" y="40528"/>
                                    <a:pt x="7915" y="40565"/>
                                  </a:cubicBezTo>
                                  <a:cubicBezTo>
                                    <a:pt x="8046" y="40652"/>
                                    <a:pt x="8024" y="40739"/>
                                    <a:pt x="7828" y="40848"/>
                                  </a:cubicBezTo>
                                  <a:cubicBezTo>
                                    <a:pt x="7656" y="40948"/>
                                    <a:pt x="7295" y="41020"/>
                                    <a:pt x="7032" y="41020"/>
                                  </a:cubicBezTo>
                                  <a:cubicBezTo>
                                    <a:pt x="6895" y="41020"/>
                                    <a:pt x="6785" y="41001"/>
                                    <a:pt x="6741" y="40956"/>
                                  </a:cubicBezTo>
                                  <a:cubicBezTo>
                                    <a:pt x="6632" y="40826"/>
                                    <a:pt x="6958" y="40891"/>
                                    <a:pt x="6915" y="40761"/>
                                  </a:cubicBezTo>
                                  <a:cubicBezTo>
                                    <a:pt x="7179" y="40662"/>
                                    <a:pt x="7442" y="40513"/>
                                    <a:pt x="7687" y="40513"/>
                                  </a:cubicBezTo>
                                  <a:close/>
                                  <a:moveTo>
                                    <a:pt x="20499" y="41149"/>
                                  </a:moveTo>
                                  <a:cubicBezTo>
                                    <a:pt x="20403" y="41170"/>
                                    <a:pt x="20303" y="41237"/>
                                    <a:pt x="20288" y="41283"/>
                                  </a:cubicBezTo>
                                  <a:cubicBezTo>
                                    <a:pt x="20263" y="41326"/>
                                    <a:pt x="20242" y="41369"/>
                                    <a:pt x="20224" y="41411"/>
                                  </a:cubicBezTo>
                                  <a:lnTo>
                                    <a:pt x="20224" y="41411"/>
                                  </a:lnTo>
                                  <a:cubicBezTo>
                                    <a:pt x="20284" y="41441"/>
                                    <a:pt x="20325" y="41488"/>
                                    <a:pt x="20331" y="41565"/>
                                  </a:cubicBezTo>
                                  <a:cubicBezTo>
                                    <a:pt x="20331" y="41593"/>
                                    <a:pt x="20346" y="41605"/>
                                    <a:pt x="20367" y="41605"/>
                                  </a:cubicBezTo>
                                  <a:cubicBezTo>
                                    <a:pt x="20396" y="41605"/>
                                    <a:pt x="20436" y="41581"/>
                                    <a:pt x="20462" y="41543"/>
                                  </a:cubicBezTo>
                                  <a:cubicBezTo>
                                    <a:pt x="20570" y="41435"/>
                                    <a:pt x="20614" y="41348"/>
                                    <a:pt x="20549" y="41283"/>
                                  </a:cubicBezTo>
                                  <a:cubicBezTo>
                                    <a:pt x="20523" y="41238"/>
                                    <a:pt x="20506" y="41193"/>
                                    <a:pt x="20499" y="41149"/>
                                  </a:cubicBezTo>
                                  <a:close/>
                                  <a:moveTo>
                                    <a:pt x="4271" y="41487"/>
                                  </a:moveTo>
                                  <a:cubicBezTo>
                                    <a:pt x="4210" y="41492"/>
                                    <a:pt x="4170" y="41562"/>
                                    <a:pt x="4110" y="41652"/>
                                  </a:cubicBezTo>
                                  <a:cubicBezTo>
                                    <a:pt x="4104" y="41663"/>
                                    <a:pt x="4099" y="41674"/>
                                    <a:pt x="4094" y="41684"/>
                                  </a:cubicBezTo>
                                  <a:lnTo>
                                    <a:pt x="4094" y="41684"/>
                                  </a:lnTo>
                                  <a:cubicBezTo>
                                    <a:pt x="4116" y="41672"/>
                                    <a:pt x="4140" y="41664"/>
                                    <a:pt x="4161" y="41664"/>
                                  </a:cubicBezTo>
                                  <a:cubicBezTo>
                                    <a:pt x="4174" y="41664"/>
                                    <a:pt x="4186" y="41667"/>
                                    <a:pt x="4197" y="41674"/>
                                  </a:cubicBezTo>
                                  <a:cubicBezTo>
                                    <a:pt x="4208" y="41696"/>
                                    <a:pt x="4219" y="41707"/>
                                    <a:pt x="4235" y="41707"/>
                                  </a:cubicBezTo>
                                  <a:cubicBezTo>
                                    <a:pt x="4251" y="41707"/>
                                    <a:pt x="4273" y="41696"/>
                                    <a:pt x="4306" y="41674"/>
                                  </a:cubicBezTo>
                                  <a:cubicBezTo>
                                    <a:pt x="4371" y="41630"/>
                                    <a:pt x="4349" y="41565"/>
                                    <a:pt x="4327" y="41543"/>
                                  </a:cubicBezTo>
                                  <a:cubicBezTo>
                                    <a:pt x="4308" y="41524"/>
                                    <a:pt x="4289" y="41506"/>
                                    <a:pt x="4271" y="41487"/>
                                  </a:cubicBezTo>
                                  <a:close/>
                                  <a:moveTo>
                                    <a:pt x="12637" y="41484"/>
                                  </a:moveTo>
                                  <a:cubicBezTo>
                                    <a:pt x="12698" y="41484"/>
                                    <a:pt x="12751" y="41499"/>
                                    <a:pt x="12786" y="41543"/>
                                  </a:cubicBezTo>
                                  <a:cubicBezTo>
                                    <a:pt x="12829" y="41587"/>
                                    <a:pt x="12808" y="41652"/>
                                    <a:pt x="12721" y="41717"/>
                                  </a:cubicBezTo>
                                  <a:cubicBezTo>
                                    <a:pt x="12692" y="41732"/>
                                    <a:pt x="12636" y="41739"/>
                                    <a:pt x="12574" y="41739"/>
                                  </a:cubicBezTo>
                                  <a:cubicBezTo>
                                    <a:pt x="12450" y="41739"/>
                                    <a:pt x="12300" y="41710"/>
                                    <a:pt x="12286" y="41652"/>
                                  </a:cubicBezTo>
                                  <a:cubicBezTo>
                                    <a:pt x="12286" y="41630"/>
                                    <a:pt x="12286" y="41609"/>
                                    <a:pt x="12351" y="41543"/>
                                  </a:cubicBezTo>
                                  <a:cubicBezTo>
                                    <a:pt x="12442" y="41518"/>
                                    <a:pt x="12548" y="41484"/>
                                    <a:pt x="12637" y="41484"/>
                                  </a:cubicBezTo>
                                  <a:close/>
                                  <a:moveTo>
                                    <a:pt x="14017" y="41391"/>
                                  </a:moveTo>
                                  <a:cubicBezTo>
                                    <a:pt x="14059" y="41391"/>
                                    <a:pt x="14098" y="41399"/>
                                    <a:pt x="14134" y="41413"/>
                                  </a:cubicBezTo>
                                  <a:cubicBezTo>
                                    <a:pt x="14199" y="41522"/>
                                    <a:pt x="14091" y="41609"/>
                                    <a:pt x="13982" y="41696"/>
                                  </a:cubicBezTo>
                                  <a:cubicBezTo>
                                    <a:pt x="13921" y="41736"/>
                                    <a:pt x="13877" y="41752"/>
                                    <a:pt x="13843" y="41752"/>
                                  </a:cubicBezTo>
                                  <a:cubicBezTo>
                                    <a:pt x="13766" y="41752"/>
                                    <a:pt x="13737" y="41675"/>
                                    <a:pt x="13677" y="41630"/>
                                  </a:cubicBezTo>
                                  <a:cubicBezTo>
                                    <a:pt x="13569" y="41609"/>
                                    <a:pt x="13634" y="41522"/>
                                    <a:pt x="13721" y="41478"/>
                                  </a:cubicBezTo>
                                  <a:cubicBezTo>
                                    <a:pt x="13837" y="41420"/>
                                    <a:pt x="13934" y="41391"/>
                                    <a:pt x="14017" y="41391"/>
                                  </a:cubicBezTo>
                                  <a:close/>
                                  <a:moveTo>
                                    <a:pt x="10829" y="40744"/>
                                  </a:moveTo>
                                  <a:cubicBezTo>
                                    <a:pt x="10882" y="40744"/>
                                    <a:pt x="10943" y="40772"/>
                                    <a:pt x="11003" y="40782"/>
                                  </a:cubicBezTo>
                                  <a:cubicBezTo>
                                    <a:pt x="11244" y="40843"/>
                                    <a:pt x="11411" y="40959"/>
                                    <a:pt x="11693" y="40959"/>
                                  </a:cubicBezTo>
                                  <a:cubicBezTo>
                                    <a:pt x="11716" y="40959"/>
                                    <a:pt x="11739" y="40958"/>
                                    <a:pt x="11764" y="40956"/>
                                  </a:cubicBezTo>
                                  <a:cubicBezTo>
                                    <a:pt x="11916" y="40956"/>
                                    <a:pt x="12025" y="40978"/>
                                    <a:pt x="11720" y="41130"/>
                                  </a:cubicBezTo>
                                  <a:cubicBezTo>
                                    <a:pt x="11612" y="41196"/>
                                    <a:pt x="11307" y="41500"/>
                                    <a:pt x="11416" y="41674"/>
                                  </a:cubicBezTo>
                                  <a:cubicBezTo>
                                    <a:pt x="11438" y="41717"/>
                                    <a:pt x="11438" y="41761"/>
                                    <a:pt x="11373" y="41804"/>
                                  </a:cubicBezTo>
                                  <a:cubicBezTo>
                                    <a:pt x="11329" y="41804"/>
                                    <a:pt x="11264" y="41804"/>
                                    <a:pt x="11264" y="41761"/>
                                  </a:cubicBezTo>
                                  <a:cubicBezTo>
                                    <a:pt x="11220" y="41543"/>
                                    <a:pt x="10938" y="41587"/>
                                    <a:pt x="10829" y="41435"/>
                                  </a:cubicBezTo>
                                  <a:cubicBezTo>
                                    <a:pt x="10785" y="41413"/>
                                    <a:pt x="10677" y="41413"/>
                                    <a:pt x="10677" y="41370"/>
                                  </a:cubicBezTo>
                                  <a:cubicBezTo>
                                    <a:pt x="10677" y="41272"/>
                                    <a:pt x="10650" y="41223"/>
                                    <a:pt x="10601" y="41223"/>
                                  </a:cubicBezTo>
                                  <a:cubicBezTo>
                                    <a:pt x="10552" y="41223"/>
                                    <a:pt x="10481" y="41272"/>
                                    <a:pt x="10394" y="41370"/>
                                  </a:cubicBezTo>
                                  <a:cubicBezTo>
                                    <a:pt x="10346" y="41401"/>
                                    <a:pt x="10310" y="41422"/>
                                    <a:pt x="10277" y="41422"/>
                                  </a:cubicBezTo>
                                  <a:cubicBezTo>
                                    <a:pt x="10265" y="41422"/>
                                    <a:pt x="10254" y="41419"/>
                                    <a:pt x="10242" y="41413"/>
                                  </a:cubicBezTo>
                                  <a:cubicBezTo>
                                    <a:pt x="10177" y="41283"/>
                                    <a:pt x="10307" y="41065"/>
                                    <a:pt x="10459" y="41000"/>
                                  </a:cubicBezTo>
                                  <a:cubicBezTo>
                                    <a:pt x="10474" y="40996"/>
                                    <a:pt x="10489" y="40995"/>
                                    <a:pt x="10504" y="40995"/>
                                  </a:cubicBezTo>
                                  <a:cubicBezTo>
                                    <a:pt x="10535" y="40995"/>
                                    <a:pt x="10565" y="41000"/>
                                    <a:pt x="10592" y="41000"/>
                                  </a:cubicBezTo>
                                  <a:cubicBezTo>
                                    <a:pt x="10633" y="41000"/>
                                    <a:pt x="10666" y="40989"/>
                                    <a:pt x="10677" y="40935"/>
                                  </a:cubicBezTo>
                                  <a:cubicBezTo>
                                    <a:pt x="10712" y="40783"/>
                                    <a:pt x="10766" y="40744"/>
                                    <a:pt x="10829" y="40744"/>
                                  </a:cubicBezTo>
                                  <a:close/>
                                  <a:moveTo>
                                    <a:pt x="8622" y="41558"/>
                                  </a:moveTo>
                                  <a:cubicBezTo>
                                    <a:pt x="8674" y="41558"/>
                                    <a:pt x="8703" y="41646"/>
                                    <a:pt x="8720" y="41696"/>
                                  </a:cubicBezTo>
                                  <a:cubicBezTo>
                                    <a:pt x="8763" y="41804"/>
                                    <a:pt x="8611" y="41870"/>
                                    <a:pt x="8502" y="41935"/>
                                  </a:cubicBezTo>
                                  <a:cubicBezTo>
                                    <a:pt x="8376" y="42009"/>
                                    <a:pt x="8232" y="42043"/>
                                    <a:pt x="8096" y="42043"/>
                                  </a:cubicBezTo>
                                  <a:cubicBezTo>
                                    <a:pt x="7834" y="42043"/>
                                    <a:pt x="7603" y="41918"/>
                                    <a:pt x="7589" y="41717"/>
                                  </a:cubicBezTo>
                                  <a:cubicBezTo>
                                    <a:pt x="7589" y="41630"/>
                                    <a:pt x="7633" y="41609"/>
                                    <a:pt x="7720" y="41587"/>
                                  </a:cubicBezTo>
                                  <a:cubicBezTo>
                                    <a:pt x="7758" y="41574"/>
                                    <a:pt x="7792" y="41569"/>
                                    <a:pt x="7824" y="41569"/>
                                  </a:cubicBezTo>
                                  <a:cubicBezTo>
                                    <a:pt x="7901" y="41569"/>
                                    <a:pt x="7962" y="41600"/>
                                    <a:pt x="8024" y="41630"/>
                                  </a:cubicBezTo>
                                  <a:cubicBezTo>
                                    <a:pt x="8115" y="41656"/>
                                    <a:pt x="8183" y="41737"/>
                                    <a:pt x="8288" y="41737"/>
                                  </a:cubicBezTo>
                                  <a:cubicBezTo>
                                    <a:pt x="8358" y="41737"/>
                                    <a:pt x="8445" y="41701"/>
                                    <a:pt x="8568" y="41587"/>
                                  </a:cubicBezTo>
                                  <a:cubicBezTo>
                                    <a:pt x="8588" y="41566"/>
                                    <a:pt x="8606" y="41558"/>
                                    <a:pt x="8622" y="41558"/>
                                  </a:cubicBezTo>
                                  <a:close/>
                                  <a:moveTo>
                                    <a:pt x="3614" y="42367"/>
                                  </a:moveTo>
                                  <a:cubicBezTo>
                                    <a:pt x="3716" y="42367"/>
                                    <a:pt x="3782" y="42433"/>
                                    <a:pt x="3827" y="42478"/>
                                  </a:cubicBezTo>
                                  <a:cubicBezTo>
                                    <a:pt x="3893" y="42565"/>
                                    <a:pt x="3893" y="42631"/>
                                    <a:pt x="3806" y="42674"/>
                                  </a:cubicBezTo>
                                  <a:cubicBezTo>
                                    <a:pt x="3713" y="42701"/>
                                    <a:pt x="3605" y="42743"/>
                                    <a:pt x="3514" y="42743"/>
                                  </a:cubicBezTo>
                                  <a:cubicBezTo>
                                    <a:pt x="3456" y="42743"/>
                                    <a:pt x="3405" y="42725"/>
                                    <a:pt x="3371" y="42674"/>
                                  </a:cubicBezTo>
                                  <a:cubicBezTo>
                                    <a:pt x="3349" y="42609"/>
                                    <a:pt x="3327" y="42500"/>
                                    <a:pt x="3458" y="42413"/>
                                  </a:cubicBezTo>
                                  <a:cubicBezTo>
                                    <a:pt x="3518" y="42380"/>
                                    <a:pt x="3569" y="42367"/>
                                    <a:pt x="3614" y="42367"/>
                                  </a:cubicBezTo>
                                  <a:close/>
                                  <a:moveTo>
                                    <a:pt x="15040" y="41645"/>
                                  </a:moveTo>
                                  <a:cubicBezTo>
                                    <a:pt x="15095" y="41645"/>
                                    <a:pt x="15134" y="41661"/>
                                    <a:pt x="15134" y="41739"/>
                                  </a:cubicBezTo>
                                  <a:cubicBezTo>
                                    <a:pt x="15134" y="41848"/>
                                    <a:pt x="15004" y="41913"/>
                                    <a:pt x="14895" y="41935"/>
                                  </a:cubicBezTo>
                                  <a:cubicBezTo>
                                    <a:pt x="14765" y="41957"/>
                                    <a:pt x="14525" y="41957"/>
                                    <a:pt x="14482" y="42087"/>
                                  </a:cubicBezTo>
                                  <a:cubicBezTo>
                                    <a:pt x="14439" y="42283"/>
                                    <a:pt x="14221" y="42500"/>
                                    <a:pt x="14308" y="42696"/>
                                  </a:cubicBezTo>
                                  <a:cubicBezTo>
                                    <a:pt x="14342" y="42798"/>
                                    <a:pt x="14363" y="42926"/>
                                    <a:pt x="14236" y="42926"/>
                                  </a:cubicBezTo>
                                  <a:cubicBezTo>
                                    <a:pt x="14200" y="42926"/>
                                    <a:pt x="14153" y="42916"/>
                                    <a:pt x="14091" y="42892"/>
                                  </a:cubicBezTo>
                                  <a:cubicBezTo>
                                    <a:pt x="14083" y="42888"/>
                                    <a:pt x="14073" y="42886"/>
                                    <a:pt x="14064" y="42886"/>
                                  </a:cubicBezTo>
                                  <a:cubicBezTo>
                                    <a:pt x="13990" y="42886"/>
                                    <a:pt x="13875" y="42988"/>
                                    <a:pt x="13808" y="42988"/>
                                  </a:cubicBezTo>
                                  <a:cubicBezTo>
                                    <a:pt x="13789" y="42988"/>
                                    <a:pt x="13773" y="42979"/>
                                    <a:pt x="13764" y="42957"/>
                                  </a:cubicBezTo>
                                  <a:cubicBezTo>
                                    <a:pt x="13721" y="42848"/>
                                    <a:pt x="13764" y="42674"/>
                                    <a:pt x="13873" y="42587"/>
                                  </a:cubicBezTo>
                                  <a:cubicBezTo>
                                    <a:pt x="14154" y="42344"/>
                                    <a:pt x="14129" y="42278"/>
                                    <a:pt x="13909" y="42278"/>
                                  </a:cubicBezTo>
                                  <a:cubicBezTo>
                                    <a:pt x="13873" y="42278"/>
                                    <a:pt x="13832" y="42280"/>
                                    <a:pt x="13786" y="42283"/>
                                  </a:cubicBezTo>
                                  <a:cubicBezTo>
                                    <a:pt x="13656" y="42283"/>
                                    <a:pt x="13677" y="42152"/>
                                    <a:pt x="13677" y="42065"/>
                                  </a:cubicBezTo>
                                  <a:cubicBezTo>
                                    <a:pt x="13677" y="42022"/>
                                    <a:pt x="13699" y="41935"/>
                                    <a:pt x="13808" y="41913"/>
                                  </a:cubicBezTo>
                                  <a:cubicBezTo>
                                    <a:pt x="13826" y="41859"/>
                                    <a:pt x="13888" y="41820"/>
                                    <a:pt x="13921" y="41820"/>
                                  </a:cubicBezTo>
                                  <a:cubicBezTo>
                                    <a:pt x="13929" y="41820"/>
                                    <a:pt x="13935" y="41822"/>
                                    <a:pt x="13938" y="41826"/>
                                  </a:cubicBezTo>
                                  <a:cubicBezTo>
                                    <a:pt x="13994" y="41846"/>
                                    <a:pt x="14051" y="41854"/>
                                    <a:pt x="14109" y="41854"/>
                                  </a:cubicBezTo>
                                  <a:cubicBezTo>
                                    <a:pt x="14369" y="41854"/>
                                    <a:pt x="14650" y="41688"/>
                                    <a:pt x="14917" y="41652"/>
                                  </a:cubicBezTo>
                                  <a:cubicBezTo>
                                    <a:pt x="14960" y="41652"/>
                                    <a:pt x="15004" y="41645"/>
                                    <a:pt x="15040" y="41645"/>
                                  </a:cubicBezTo>
                                  <a:close/>
                                  <a:moveTo>
                                    <a:pt x="6285" y="42034"/>
                                  </a:moveTo>
                                  <a:cubicBezTo>
                                    <a:pt x="6340" y="42034"/>
                                    <a:pt x="6379" y="42073"/>
                                    <a:pt x="6393" y="42087"/>
                                  </a:cubicBezTo>
                                  <a:cubicBezTo>
                                    <a:pt x="6502" y="42218"/>
                                    <a:pt x="6763" y="42109"/>
                                    <a:pt x="6806" y="42370"/>
                                  </a:cubicBezTo>
                                  <a:cubicBezTo>
                                    <a:pt x="6828" y="42631"/>
                                    <a:pt x="6632" y="42913"/>
                                    <a:pt x="6524" y="43174"/>
                                  </a:cubicBezTo>
                                  <a:cubicBezTo>
                                    <a:pt x="6496" y="43242"/>
                                    <a:pt x="6444" y="43276"/>
                                    <a:pt x="6387" y="43276"/>
                                  </a:cubicBezTo>
                                  <a:cubicBezTo>
                                    <a:pt x="6353" y="43276"/>
                                    <a:pt x="6317" y="43264"/>
                                    <a:pt x="6284" y="43240"/>
                                  </a:cubicBezTo>
                                  <a:cubicBezTo>
                                    <a:pt x="6237" y="43208"/>
                                    <a:pt x="6212" y="43188"/>
                                    <a:pt x="6160" y="43188"/>
                                  </a:cubicBezTo>
                                  <a:cubicBezTo>
                                    <a:pt x="6141" y="43188"/>
                                    <a:pt x="6118" y="43190"/>
                                    <a:pt x="6089" y="43196"/>
                                  </a:cubicBezTo>
                                  <a:cubicBezTo>
                                    <a:pt x="6089" y="43218"/>
                                    <a:pt x="6067" y="43240"/>
                                    <a:pt x="6067" y="43261"/>
                                  </a:cubicBezTo>
                                  <a:cubicBezTo>
                                    <a:pt x="6002" y="43305"/>
                                    <a:pt x="6197" y="43435"/>
                                    <a:pt x="5980" y="43457"/>
                                  </a:cubicBezTo>
                                  <a:cubicBezTo>
                                    <a:pt x="5913" y="43464"/>
                                    <a:pt x="5846" y="43468"/>
                                    <a:pt x="5781" y="43468"/>
                                  </a:cubicBezTo>
                                  <a:cubicBezTo>
                                    <a:pt x="5636" y="43468"/>
                                    <a:pt x="5505" y="43445"/>
                                    <a:pt x="5415" y="43370"/>
                                  </a:cubicBezTo>
                                  <a:cubicBezTo>
                                    <a:pt x="5357" y="43351"/>
                                    <a:pt x="5417" y="43232"/>
                                    <a:pt x="5345" y="43232"/>
                                  </a:cubicBezTo>
                                  <a:cubicBezTo>
                                    <a:pt x="5335" y="43232"/>
                                    <a:pt x="5322" y="43234"/>
                                    <a:pt x="5306" y="43240"/>
                                  </a:cubicBezTo>
                                  <a:cubicBezTo>
                                    <a:pt x="5197" y="43261"/>
                                    <a:pt x="5110" y="43370"/>
                                    <a:pt x="5067" y="43457"/>
                                  </a:cubicBezTo>
                                  <a:cubicBezTo>
                                    <a:pt x="5030" y="43494"/>
                                    <a:pt x="5055" y="43624"/>
                                    <a:pt x="4972" y="43624"/>
                                  </a:cubicBezTo>
                                  <a:cubicBezTo>
                                    <a:pt x="4957" y="43624"/>
                                    <a:pt x="4938" y="43619"/>
                                    <a:pt x="4915" y="43609"/>
                                  </a:cubicBezTo>
                                  <a:cubicBezTo>
                                    <a:pt x="4849" y="43587"/>
                                    <a:pt x="4458" y="43631"/>
                                    <a:pt x="4741" y="43348"/>
                                  </a:cubicBezTo>
                                  <a:lnTo>
                                    <a:pt x="4784" y="43283"/>
                                  </a:lnTo>
                                  <a:cubicBezTo>
                                    <a:pt x="4762" y="43174"/>
                                    <a:pt x="4741" y="43022"/>
                                    <a:pt x="4958" y="42935"/>
                                  </a:cubicBezTo>
                                  <a:cubicBezTo>
                                    <a:pt x="5123" y="42902"/>
                                    <a:pt x="5313" y="42819"/>
                                    <a:pt x="5481" y="42819"/>
                                  </a:cubicBezTo>
                                  <a:cubicBezTo>
                                    <a:pt x="5534" y="42819"/>
                                    <a:pt x="5585" y="42827"/>
                                    <a:pt x="5632" y="42848"/>
                                  </a:cubicBezTo>
                                  <a:cubicBezTo>
                                    <a:pt x="5698" y="42881"/>
                                    <a:pt x="5766" y="42896"/>
                                    <a:pt x="5834" y="42896"/>
                                  </a:cubicBezTo>
                                  <a:cubicBezTo>
                                    <a:pt x="5989" y="42896"/>
                                    <a:pt x="6141" y="42817"/>
                                    <a:pt x="6263" y="42696"/>
                                  </a:cubicBezTo>
                                  <a:cubicBezTo>
                                    <a:pt x="6415" y="42500"/>
                                    <a:pt x="6393" y="42326"/>
                                    <a:pt x="6197" y="42283"/>
                                  </a:cubicBezTo>
                                  <a:cubicBezTo>
                                    <a:pt x="6067" y="42261"/>
                                    <a:pt x="6089" y="42174"/>
                                    <a:pt x="6176" y="42087"/>
                                  </a:cubicBezTo>
                                  <a:cubicBezTo>
                                    <a:pt x="6216" y="42047"/>
                                    <a:pt x="6253" y="42034"/>
                                    <a:pt x="6285" y="42034"/>
                                  </a:cubicBezTo>
                                  <a:close/>
                                  <a:moveTo>
                                    <a:pt x="2759" y="45128"/>
                                  </a:moveTo>
                                  <a:cubicBezTo>
                                    <a:pt x="2881" y="45128"/>
                                    <a:pt x="2827" y="45226"/>
                                    <a:pt x="2827" y="45305"/>
                                  </a:cubicBezTo>
                                  <a:cubicBezTo>
                                    <a:pt x="2806" y="45520"/>
                                    <a:pt x="2571" y="45438"/>
                                    <a:pt x="2461" y="45541"/>
                                  </a:cubicBezTo>
                                  <a:lnTo>
                                    <a:pt x="2461" y="45541"/>
                                  </a:lnTo>
                                  <a:cubicBezTo>
                                    <a:pt x="2341" y="45516"/>
                                    <a:pt x="2267" y="45451"/>
                                    <a:pt x="2370" y="45327"/>
                                  </a:cubicBezTo>
                                  <a:cubicBezTo>
                                    <a:pt x="2457" y="45197"/>
                                    <a:pt x="2588" y="45153"/>
                                    <a:pt x="2718" y="45131"/>
                                  </a:cubicBezTo>
                                  <a:cubicBezTo>
                                    <a:pt x="2734" y="45129"/>
                                    <a:pt x="2747" y="45128"/>
                                    <a:pt x="2759" y="45128"/>
                                  </a:cubicBezTo>
                                  <a:close/>
                                  <a:moveTo>
                                    <a:pt x="75415" y="0"/>
                                  </a:moveTo>
                                  <a:cubicBezTo>
                                    <a:pt x="75393" y="0"/>
                                    <a:pt x="75363" y="5"/>
                                    <a:pt x="75323" y="12"/>
                                  </a:cubicBezTo>
                                  <a:cubicBezTo>
                                    <a:pt x="75040" y="99"/>
                                    <a:pt x="74605" y="555"/>
                                    <a:pt x="74649" y="751"/>
                                  </a:cubicBezTo>
                                  <a:cubicBezTo>
                                    <a:pt x="74714" y="1077"/>
                                    <a:pt x="74801" y="1403"/>
                                    <a:pt x="74909" y="1708"/>
                                  </a:cubicBezTo>
                                  <a:cubicBezTo>
                                    <a:pt x="74909" y="1730"/>
                                    <a:pt x="74931" y="1795"/>
                                    <a:pt x="74888" y="1795"/>
                                  </a:cubicBezTo>
                                  <a:cubicBezTo>
                                    <a:pt x="74619" y="1833"/>
                                    <a:pt x="74469" y="2092"/>
                                    <a:pt x="74228" y="2092"/>
                                  </a:cubicBezTo>
                                  <a:cubicBezTo>
                                    <a:pt x="74196" y="2092"/>
                                    <a:pt x="74162" y="2088"/>
                                    <a:pt x="74127" y="2078"/>
                                  </a:cubicBezTo>
                                  <a:cubicBezTo>
                                    <a:pt x="74101" y="2075"/>
                                    <a:pt x="74079" y="2073"/>
                                    <a:pt x="74060" y="2073"/>
                                  </a:cubicBezTo>
                                  <a:cubicBezTo>
                                    <a:pt x="73930" y="2073"/>
                                    <a:pt x="73920" y="2135"/>
                                    <a:pt x="73844" y="2230"/>
                                  </a:cubicBezTo>
                                  <a:cubicBezTo>
                                    <a:pt x="73670" y="2469"/>
                                    <a:pt x="73474" y="2686"/>
                                    <a:pt x="73061" y="2730"/>
                                  </a:cubicBezTo>
                                  <a:cubicBezTo>
                                    <a:pt x="72822" y="2773"/>
                                    <a:pt x="72648" y="2904"/>
                                    <a:pt x="72583" y="3100"/>
                                  </a:cubicBezTo>
                                  <a:cubicBezTo>
                                    <a:pt x="72492" y="3254"/>
                                    <a:pt x="72440" y="3325"/>
                                    <a:pt x="72354" y="3325"/>
                                  </a:cubicBezTo>
                                  <a:cubicBezTo>
                                    <a:pt x="72295" y="3325"/>
                                    <a:pt x="72219" y="3292"/>
                                    <a:pt x="72104" y="3230"/>
                                  </a:cubicBezTo>
                                  <a:cubicBezTo>
                                    <a:pt x="72090" y="3215"/>
                                    <a:pt x="72075" y="3180"/>
                                    <a:pt x="72039" y="3180"/>
                                  </a:cubicBezTo>
                                  <a:cubicBezTo>
                                    <a:pt x="72023" y="3180"/>
                                    <a:pt x="72002" y="3188"/>
                                    <a:pt x="71974" y="3208"/>
                                  </a:cubicBezTo>
                                  <a:cubicBezTo>
                                    <a:pt x="71952" y="3230"/>
                                    <a:pt x="71974" y="3252"/>
                                    <a:pt x="71974" y="3273"/>
                                  </a:cubicBezTo>
                                  <a:cubicBezTo>
                                    <a:pt x="72039" y="3426"/>
                                    <a:pt x="72148" y="3556"/>
                                    <a:pt x="72170" y="3687"/>
                                  </a:cubicBezTo>
                                  <a:cubicBezTo>
                                    <a:pt x="72191" y="3817"/>
                                    <a:pt x="72083" y="3969"/>
                                    <a:pt x="72322" y="4013"/>
                                  </a:cubicBezTo>
                                  <a:cubicBezTo>
                                    <a:pt x="72444" y="4026"/>
                                    <a:pt x="72583" y="4057"/>
                                    <a:pt x="72712" y="4057"/>
                                  </a:cubicBezTo>
                                  <a:cubicBezTo>
                                    <a:pt x="72790" y="4057"/>
                                    <a:pt x="72865" y="4046"/>
                                    <a:pt x="72931" y="4013"/>
                                  </a:cubicBezTo>
                                  <a:cubicBezTo>
                                    <a:pt x="73056" y="3961"/>
                                    <a:pt x="73147" y="3939"/>
                                    <a:pt x="73216" y="3939"/>
                                  </a:cubicBezTo>
                                  <a:cubicBezTo>
                                    <a:pt x="73350" y="3939"/>
                                    <a:pt x="73403" y="4021"/>
                                    <a:pt x="73474" y="4122"/>
                                  </a:cubicBezTo>
                                  <a:cubicBezTo>
                                    <a:pt x="73509" y="4190"/>
                                    <a:pt x="73583" y="4272"/>
                                    <a:pt x="73709" y="4272"/>
                                  </a:cubicBezTo>
                                  <a:cubicBezTo>
                                    <a:pt x="73743" y="4272"/>
                                    <a:pt x="73781" y="4266"/>
                                    <a:pt x="73822" y="4252"/>
                                  </a:cubicBezTo>
                                  <a:cubicBezTo>
                                    <a:pt x="73996" y="4208"/>
                                    <a:pt x="73953" y="4100"/>
                                    <a:pt x="73996" y="4013"/>
                                  </a:cubicBezTo>
                                  <a:cubicBezTo>
                                    <a:pt x="74018" y="3926"/>
                                    <a:pt x="74148" y="3861"/>
                                    <a:pt x="74127" y="3774"/>
                                  </a:cubicBezTo>
                                  <a:cubicBezTo>
                                    <a:pt x="74105" y="3665"/>
                                    <a:pt x="74170" y="3600"/>
                                    <a:pt x="74279" y="3578"/>
                                  </a:cubicBezTo>
                                  <a:cubicBezTo>
                                    <a:pt x="74294" y="3576"/>
                                    <a:pt x="74308" y="3575"/>
                                    <a:pt x="74321" y="3575"/>
                                  </a:cubicBezTo>
                                  <a:cubicBezTo>
                                    <a:pt x="74449" y="3575"/>
                                    <a:pt x="74433" y="3669"/>
                                    <a:pt x="74453" y="3708"/>
                                  </a:cubicBezTo>
                                  <a:cubicBezTo>
                                    <a:pt x="74475" y="3795"/>
                                    <a:pt x="74388" y="3882"/>
                                    <a:pt x="74322" y="3926"/>
                                  </a:cubicBezTo>
                                  <a:cubicBezTo>
                                    <a:pt x="74196" y="4005"/>
                                    <a:pt x="74196" y="4061"/>
                                    <a:pt x="74263" y="4061"/>
                                  </a:cubicBezTo>
                                  <a:cubicBezTo>
                                    <a:pt x="74289" y="4061"/>
                                    <a:pt x="74324" y="4052"/>
                                    <a:pt x="74366" y="4035"/>
                                  </a:cubicBezTo>
                                  <a:cubicBezTo>
                                    <a:pt x="74414" y="4023"/>
                                    <a:pt x="74451" y="4019"/>
                                    <a:pt x="74479" y="4019"/>
                                  </a:cubicBezTo>
                                  <a:cubicBezTo>
                                    <a:pt x="74617" y="4019"/>
                                    <a:pt x="74551" y="4133"/>
                                    <a:pt x="74605" y="4187"/>
                                  </a:cubicBezTo>
                                  <a:cubicBezTo>
                                    <a:pt x="74692" y="4252"/>
                                    <a:pt x="74605" y="4426"/>
                                    <a:pt x="74583" y="4426"/>
                                  </a:cubicBezTo>
                                  <a:cubicBezTo>
                                    <a:pt x="74214" y="4426"/>
                                    <a:pt x="74344" y="4622"/>
                                    <a:pt x="74235" y="4752"/>
                                  </a:cubicBezTo>
                                  <a:cubicBezTo>
                                    <a:pt x="74147" y="4884"/>
                                    <a:pt x="73990" y="4947"/>
                                    <a:pt x="73830" y="4947"/>
                                  </a:cubicBezTo>
                                  <a:cubicBezTo>
                                    <a:pt x="73753" y="4947"/>
                                    <a:pt x="73675" y="4933"/>
                                    <a:pt x="73605" y="4904"/>
                                  </a:cubicBezTo>
                                  <a:cubicBezTo>
                                    <a:pt x="73576" y="4897"/>
                                    <a:pt x="73540" y="4892"/>
                                    <a:pt x="73506" y="4892"/>
                                  </a:cubicBezTo>
                                  <a:cubicBezTo>
                                    <a:pt x="73438" y="4892"/>
                                    <a:pt x="73380" y="4912"/>
                                    <a:pt x="73409" y="4970"/>
                                  </a:cubicBezTo>
                                  <a:cubicBezTo>
                                    <a:pt x="73518" y="5165"/>
                                    <a:pt x="73409" y="5404"/>
                                    <a:pt x="73561" y="5600"/>
                                  </a:cubicBezTo>
                                  <a:cubicBezTo>
                                    <a:pt x="73641" y="5726"/>
                                    <a:pt x="73745" y="5785"/>
                                    <a:pt x="73882" y="5785"/>
                                  </a:cubicBezTo>
                                  <a:cubicBezTo>
                                    <a:pt x="74007" y="5785"/>
                                    <a:pt x="74158" y="5737"/>
                                    <a:pt x="74344" y="5644"/>
                                  </a:cubicBezTo>
                                  <a:cubicBezTo>
                                    <a:pt x="74388" y="5622"/>
                                    <a:pt x="74431" y="5600"/>
                                    <a:pt x="74475" y="5600"/>
                                  </a:cubicBezTo>
                                  <a:cubicBezTo>
                                    <a:pt x="74714" y="5622"/>
                                    <a:pt x="74996" y="5644"/>
                                    <a:pt x="75236" y="5731"/>
                                  </a:cubicBezTo>
                                  <a:cubicBezTo>
                                    <a:pt x="75319" y="5751"/>
                                    <a:pt x="75322" y="5971"/>
                                    <a:pt x="75227" y="5971"/>
                                  </a:cubicBezTo>
                                  <a:cubicBezTo>
                                    <a:pt x="75223" y="5971"/>
                                    <a:pt x="75219" y="5971"/>
                                    <a:pt x="75214" y="5970"/>
                                  </a:cubicBezTo>
                                  <a:cubicBezTo>
                                    <a:pt x="75018" y="5970"/>
                                    <a:pt x="74802" y="6064"/>
                                    <a:pt x="74615" y="6064"/>
                                  </a:cubicBezTo>
                                  <a:cubicBezTo>
                                    <a:pt x="74532" y="6064"/>
                                    <a:pt x="74455" y="6045"/>
                                    <a:pt x="74388" y="5992"/>
                                  </a:cubicBezTo>
                                  <a:cubicBezTo>
                                    <a:pt x="74353" y="5974"/>
                                    <a:pt x="74360" y="5914"/>
                                    <a:pt x="74296" y="5914"/>
                                  </a:cubicBezTo>
                                  <a:cubicBezTo>
                                    <a:pt x="74281" y="5914"/>
                                    <a:pt x="74261" y="5918"/>
                                    <a:pt x="74235" y="5926"/>
                                  </a:cubicBezTo>
                                  <a:cubicBezTo>
                                    <a:pt x="74119" y="5959"/>
                                    <a:pt x="74009" y="5970"/>
                                    <a:pt x="73901" y="5970"/>
                                  </a:cubicBezTo>
                                  <a:cubicBezTo>
                                    <a:pt x="73705" y="5970"/>
                                    <a:pt x="73517" y="5935"/>
                                    <a:pt x="73317" y="5935"/>
                                  </a:cubicBezTo>
                                  <a:cubicBezTo>
                                    <a:pt x="73194" y="5935"/>
                                    <a:pt x="73067" y="5948"/>
                                    <a:pt x="72931" y="5992"/>
                                  </a:cubicBezTo>
                                  <a:cubicBezTo>
                                    <a:pt x="72895" y="6010"/>
                                    <a:pt x="72859" y="6020"/>
                                    <a:pt x="72827" y="6020"/>
                                  </a:cubicBezTo>
                                  <a:cubicBezTo>
                                    <a:pt x="72783" y="6020"/>
                                    <a:pt x="72748" y="5999"/>
                                    <a:pt x="72735" y="5948"/>
                                  </a:cubicBezTo>
                                  <a:cubicBezTo>
                                    <a:pt x="72713" y="5861"/>
                                    <a:pt x="72800" y="5818"/>
                                    <a:pt x="72865" y="5752"/>
                                  </a:cubicBezTo>
                                  <a:cubicBezTo>
                                    <a:pt x="72974" y="5731"/>
                                    <a:pt x="73148" y="5731"/>
                                    <a:pt x="73126" y="5622"/>
                                  </a:cubicBezTo>
                                  <a:cubicBezTo>
                                    <a:pt x="73061" y="5448"/>
                                    <a:pt x="73126" y="5296"/>
                                    <a:pt x="73235" y="5122"/>
                                  </a:cubicBezTo>
                                  <a:cubicBezTo>
                                    <a:pt x="73257" y="5078"/>
                                    <a:pt x="73192" y="5057"/>
                                    <a:pt x="73148" y="5057"/>
                                  </a:cubicBezTo>
                                  <a:cubicBezTo>
                                    <a:pt x="72922" y="5057"/>
                                    <a:pt x="72849" y="4862"/>
                                    <a:pt x="72617" y="4862"/>
                                  </a:cubicBezTo>
                                  <a:cubicBezTo>
                                    <a:pt x="72559" y="4862"/>
                                    <a:pt x="72491" y="4874"/>
                                    <a:pt x="72409" y="4904"/>
                                  </a:cubicBezTo>
                                  <a:cubicBezTo>
                                    <a:pt x="72389" y="4912"/>
                                    <a:pt x="72370" y="4916"/>
                                    <a:pt x="72351" y="4916"/>
                                  </a:cubicBezTo>
                                  <a:cubicBezTo>
                                    <a:pt x="72267" y="4916"/>
                                    <a:pt x="72203" y="4841"/>
                                    <a:pt x="72257" y="4752"/>
                                  </a:cubicBezTo>
                                  <a:cubicBezTo>
                                    <a:pt x="72278" y="4687"/>
                                    <a:pt x="72213" y="4643"/>
                                    <a:pt x="72104" y="4643"/>
                                  </a:cubicBezTo>
                                  <a:cubicBezTo>
                                    <a:pt x="71945" y="4659"/>
                                    <a:pt x="71839" y="4668"/>
                                    <a:pt x="71767" y="4668"/>
                                  </a:cubicBezTo>
                                  <a:cubicBezTo>
                                    <a:pt x="71633" y="4668"/>
                                    <a:pt x="71618" y="4634"/>
                                    <a:pt x="71604" y="4535"/>
                                  </a:cubicBezTo>
                                  <a:cubicBezTo>
                                    <a:pt x="71604" y="4437"/>
                                    <a:pt x="71552" y="4357"/>
                                    <a:pt x="71432" y="4357"/>
                                  </a:cubicBezTo>
                                  <a:cubicBezTo>
                                    <a:pt x="71418" y="4357"/>
                                    <a:pt x="71403" y="4358"/>
                                    <a:pt x="71387" y="4361"/>
                                  </a:cubicBezTo>
                                  <a:cubicBezTo>
                                    <a:pt x="71191" y="4404"/>
                                    <a:pt x="71126" y="4513"/>
                                    <a:pt x="71104" y="4622"/>
                                  </a:cubicBezTo>
                                  <a:cubicBezTo>
                                    <a:pt x="71104" y="4712"/>
                                    <a:pt x="71074" y="4758"/>
                                    <a:pt x="70963" y="4758"/>
                                  </a:cubicBezTo>
                                  <a:cubicBezTo>
                                    <a:pt x="70941" y="4758"/>
                                    <a:pt x="70916" y="4756"/>
                                    <a:pt x="70887" y="4752"/>
                                  </a:cubicBezTo>
                                  <a:cubicBezTo>
                                    <a:pt x="70851" y="4743"/>
                                    <a:pt x="70822" y="4738"/>
                                    <a:pt x="70795" y="4738"/>
                                  </a:cubicBezTo>
                                  <a:cubicBezTo>
                                    <a:pt x="70756" y="4738"/>
                                    <a:pt x="70720" y="4748"/>
                                    <a:pt x="70669" y="4774"/>
                                  </a:cubicBezTo>
                                  <a:lnTo>
                                    <a:pt x="70126" y="4883"/>
                                  </a:lnTo>
                                  <a:cubicBezTo>
                                    <a:pt x="70081" y="4829"/>
                                    <a:pt x="70016" y="4809"/>
                                    <a:pt x="69946" y="4809"/>
                                  </a:cubicBezTo>
                                  <a:cubicBezTo>
                                    <a:pt x="69844" y="4809"/>
                                    <a:pt x="69734" y="4853"/>
                                    <a:pt x="69669" y="4904"/>
                                  </a:cubicBezTo>
                                  <a:cubicBezTo>
                                    <a:pt x="69444" y="5059"/>
                                    <a:pt x="69263" y="5129"/>
                                    <a:pt x="69100" y="5129"/>
                                  </a:cubicBezTo>
                                  <a:cubicBezTo>
                                    <a:pt x="68965" y="5129"/>
                                    <a:pt x="68841" y="5080"/>
                                    <a:pt x="68712" y="4991"/>
                                  </a:cubicBezTo>
                                  <a:cubicBezTo>
                                    <a:pt x="68669" y="4970"/>
                                    <a:pt x="68582" y="4970"/>
                                    <a:pt x="68495" y="4970"/>
                                  </a:cubicBezTo>
                                  <a:cubicBezTo>
                                    <a:pt x="68482" y="4970"/>
                                    <a:pt x="68477" y="4955"/>
                                    <a:pt x="68463" y="4955"/>
                                  </a:cubicBezTo>
                                  <a:cubicBezTo>
                                    <a:pt x="68452" y="4955"/>
                                    <a:pt x="68436" y="4963"/>
                                    <a:pt x="68408" y="4991"/>
                                  </a:cubicBezTo>
                                  <a:cubicBezTo>
                                    <a:pt x="68310" y="5070"/>
                                    <a:pt x="68225" y="5104"/>
                                    <a:pt x="68170" y="5104"/>
                                  </a:cubicBezTo>
                                  <a:cubicBezTo>
                                    <a:pt x="68102" y="5104"/>
                                    <a:pt x="68077" y="5053"/>
                                    <a:pt x="68125" y="4970"/>
                                  </a:cubicBezTo>
                                  <a:cubicBezTo>
                                    <a:pt x="68169" y="4796"/>
                                    <a:pt x="67973" y="4578"/>
                                    <a:pt x="68408" y="4448"/>
                                  </a:cubicBezTo>
                                  <a:cubicBezTo>
                                    <a:pt x="68517" y="4426"/>
                                    <a:pt x="68604" y="4230"/>
                                    <a:pt x="68517" y="4208"/>
                                  </a:cubicBezTo>
                                  <a:cubicBezTo>
                                    <a:pt x="68506" y="4198"/>
                                    <a:pt x="68498" y="4194"/>
                                    <a:pt x="68490" y="4194"/>
                                  </a:cubicBezTo>
                                  <a:cubicBezTo>
                                    <a:pt x="68449" y="4194"/>
                                    <a:pt x="68434" y="4321"/>
                                    <a:pt x="68343" y="4339"/>
                                  </a:cubicBezTo>
                                  <a:cubicBezTo>
                                    <a:pt x="68095" y="4358"/>
                                    <a:pt x="67881" y="4594"/>
                                    <a:pt x="67627" y="4594"/>
                                  </a:cubicBezTo>
                                  <a:cubicBezTo>
                                    <a:pt x="67591" y="4594"/>
                                    <a:pt x="67554" y="4589"/>
                                    <a:pt x="67516" y="4578"/>
                                  </a:cubicBezTo>
                                  <a:cubicBezTo>
                                    <a:pt x="67510" y="4575"/>
                                    <a:pt x="67504" y="4574"/>
                                    <a:pt x="67496" y="4574"/>
                                  </a:cubicBezTo>
                                  <a:cubicBezTo>
                                    <a:pt x="67450" y="4574"/>
                                    <a:pt x="67383" y="4628"/>
                                    <a:pt x="67364" y="4665"/>
                                  </a:cubicBezTo>
                                  <a:cubicBezTo>
                                    <a:pt x="67321" y="4730"/>
                                    <a:pt x="67321" y="4774"/>
                                    <a:pt x="67386" y="4774"/>
                                  </a:cubicBezTo>
                                  <a:cubicBezTo>
                                    <a:pt x="67799" y="4817"/>
                                    <a:pt x="67690" y="5122"/>
                                    <a:pt x="67734" y="5339"/>
                                  </a:cubicBezTo>
                                  <a:cubicBezTo>
                                    <a:pt x="67756" y="5426"/>
                                    <a:pt x="67734" y="5448"/>
                                    <a:pt x="67603" y="5513"/>
                                  </a:cubicBezTo>
                                  <a:cubicBezTo>
                                    <a:pt x="67277" y="5665"/>
                                    <a:pt x="67277" y="5709"/>
                                    <a:pt x="67516" y="5839"/>
                                  </a:cubicBezTo>
                                  <a:cubicBezTo>
                                    <a:pt x="67799" y="5992"/>
                                    <a:pt x="67734" y="6252"/>
                                    <a:pt x="67386" y="6426"/>
                                  </a:cubicBezTo>
                                  <a:cubicBezTo>
                                    <a:pt x="67212" y="6513"/>
                                    <a:pt x="67255" y="6579"/>
                                    <a:pt x="67277" y="6644"/>
                                  </a:cubicBezTo>
                                  <a:cubicBezTo>
                                    <a:pt x="67299" y="6731"/>
                                    <a:pt x="67321" y="6818"/>
                                    <a:pt x="67190" y="6927"/>
                                  </a:cubicBezTo>
                                  <a:cubicBezTo>
                                    <a:pt x="67103" y="7013"/>
                                    <a:pt x="67082" y="7144"/>
                                    <a:pt x="67277" y="7187"/>
                                  </a:cubicBezTo>
                                  <a:cubicBezTo>
                                    <a:pt x="67408" y="7231"/>
                                    <a:pt x="67364" y="7361"/>
                                    <a:pt x="67212" y="7405"/>
                                  </a:cubicBezTo>
                                  <a:cubicBezTo>
                                    <a:pt x="67082" y="7470"/>
                                    <a:pt x="66995" y="7557"/>
                                    <a:pt x="66886" y="7622"/>
                                  </a:cubicBezTo>
                                  <a:cubicBezTo>
                                    <a:pt x="66842" y="7666"/>
                                    <a:pt x="66821" y="7688"/>
                                    <a:pt x="66821" y="7709"/>
                                  </a:cubicBezTo>
                                  <a:lnTo>
                                    <a:pt x="66886" y="7709"/>
                                  </a:lnTo>
                                  <a:cubicBezTo>
                                    <a:pt x="66948" y="7678"/>
                                    <a:pt x="67007" y="7667"/>
                                    <a:pt x="67059" y="7667"/>
                                  </a:cubicBezTo>
                                  <a:cubicBezTo>
                                    <a:pt x="67187" y="7667"/>
                                    <a:pt x="67271" y="7737"/>
                                    <a:pt x="67255" y="7753"/>
                                  </a:cubicBezTo>
                                  <a:cubicBezTo>
                                    <a:pt x="67103" y="7905"/>
                                    <a:pt x="67168" y="8101"/>
                                    <a:pt x="66973" y="8144"/>
                                  </a:cubicBezTo>
                                  <a:cubicBezTo>
                                    <a:pt x="66625" y="8231"/>
                                    <a:pt x="66777" y="8296"/>
                                    <a:pt x="66864" y="8362"/>
                                  </a:cubicBezTo>
                                  <a:cubicBezTo>
                                    <a:pt x="67147" y="8470"/>
                                    <a:pt x="67082" y="8623"/>
                                    <a:pt x="66929" y="8840"/>
                                  </a:cubicBezTo>
                                  <a:cubicBezTo>
                                    <a:pt x="66842" y="8949"/>
                                    <a:pt x="66668" y="9101"/>
                                    <a:pt x="66777" y="9210"/>
                                  </a:cubicBezTo>
                                  <a:cubicBezTo>
                                    <a:pt x="66821" y="9231"/>
                                    <a:pt x="66951" y="9253"/>
                                    <a:pt x="66821" y="9318"/>
                                  </a:cubicBezTo>
                                  <a:cubicBezTo>
                                    <a:pt x="66776" y="9348"/>
                                    <a:pt x="66700" y="9399"/>
                                    <a:pt x="66635" y="9399"/>
                                  </a:cubicBezTo>
                                  <a:cubicBezTo>
                                    <a:pt x="66606" y="9399"/>
                                    <a:pt x="66580" y="9389"/>
                                    <a:pt x="66560" y="9362"/>
                                  </a:cubicBezTo>
                                  <a:cubicBezTo>
                                    <a:pt x="66516" y="9319"/>
                                    <a:pt x="66471" y="9302"/>
                                    <a:pt x="66427" y="9302"/>
                                  </a:cubicBezTo>
                                  <a:cubicBezTo>
                                    <a:pt x="66317" y="9302"/>
                                    <a:pt x="66215" y="9408"/>
                                    <a:pt x="66168" y="9471"/>
                                  </a:cubicBezTo>
                                  <a:cubicBezTo>
                                    <a:pt x="65994" y="9601"/>
                                    <a:pt x="66060" y="9905"/>
                                    <a:pt x="66190" y="9992"/>
                                  </a:cubicBezTo>
                                  <a:cubicBezTo>
                                    <a:pt x="66215" y="10005"/>
                                    <a:pt x="66255" y="10018"/>
                                    <a:pt x="66296" y="10018"/>
                                  </a:cubicBezTo>
                                  <a:cubicBezTo>
                                    <a:pt x="66327" y="10018"/>
                                    <a:pt x="66358" y="10011"/>
                                    <a:pt x="66386" y="9992"/>
                                  </a:cubicBezTo>
                                  <a:cubicBezTo>
                                    <a:pt x="66487" y="9891"/>
                                    <a:pt x="66565" y="9856"/>
                                    <a:pt x="66631" y="9856"/>
                                  </a:cubicBezTo>
                                  <a:cubicBezTo>
                                    <a:pt x="66721" y="9856"/>
                                    <a:pt x="66789" y="9921"/>
                                    <a:pt x="66864" y="9971"/>
                                  </a:cubicBezTo>
                                  <a:cubicBezTo>
                                    <a:pt x="66917" y="9988"/>
                                    <a:pt x="66927" y="10048"/>
                                    <a:pt x="66997" y="10048"/>
                                  </a:cubicBezTo>
                                  <a:cubicBezTo>
                                    <a:pt x="67014" y="10048"/>
                                    <a:pt x="67034" y="10044"/>
                                    <a:pt x="67060" y="10036"/>
                                  </a:cubicBezTo>
                                  <a:cubicBezTo>
                                    <a:pt x="67115" y="10024"/>
                                    <a:pt x="67162" y="10019"/>
                                    <a:pt x="67203" y="10019"/>
                                  </a:cubicBezTo>
                                  <a:cubicBezTo>
                                    <a:pt x="67388" y="10019"/>
                                    <a:pt x="67441" y="10129"/>
                                    <a:pt x="67495" y="10253"/>
                                  </a:cubicBezTo>
                                  <a:cubicBezTo>
                                    <a:pt x="67538" y="10427"/>
                                    <a:pt x="67582" y="10580"/>
                                    <a:pt x="67734" y="10688"/>
                                  </a:cubicBezTo>
                                  <a:cubicBezTo>
                                    <a:pt x="67908" y="10797"/>
                                    <a:pt x="67712" y="11101"/>
                                    <a:pt x="67473" y="11210"/>
                                  </a:cubicBezTo>
                                  <a:cubicBezTo>
                                    <a:pt x="67429" y="11232"/>
                                    <a:pt x="67321" y="11232"/>
                                    <a:pt x="67321" y="11275"/>
                                  </a:cubicBezTo>
                                  <a:cubicBezTo>
                                    <a:pt x="67386" y="11558"/>
                                    <a:pt x="67038" y="11536"/>
                                    <a:pt x="66821" y="11623"/>
                                  </a:cubicBezTo>
                                  <a:lnTo>
                                    <a:pt x="66734" y="11645"/>
                                  </a:lnTo>
                                  <a:cubicBezTo>
                                    <a:pt x="66603" y="11710"/>
                                    <a:pt x="66560" y="11776"/>
                                    <a:pt x="66538" y="11862"/>
                                  </a:cubicBezTo>
                                  <a:cubicBezTo>
                                    <a:pt x="66451" y="11819"/>
                                    <a:pt x="66516" y="11710"/>
                                    <a:pt x="66451" y="11667"/>
                                  </a:cubicBezTo>
                                  <a:cubicBezTo>
                                    <a:pt x="66441" y="11657"/>
                                    <a:pt x="66412" y="11642"/>
                                    <a:pt x="66384" y="11642"/>
                                  </a:cubicBezTo>
                                  <a:cubicBezTo>
                                    <a:pt x="66352" y="11642"/>
                                    <a:pt x="66320" y="11662"/>
                                    <a:pt x="66320" y="11732"/>
                                  </a:cubicBezTo>
                                  <a:cubicBezTo>
                                    <a:pt x="66320" y="11819"/>
                                    <a:pt x="66320" y="11841"/>
                                    <a:pt x="66212" y="11841"/>
                                  </a:cubicBezTo>
                                  <a:cubicBezTo>
                                    <a:pt x="66125" y="11841"/>
                                    <a:pt x="66103" y="11732"/>
                                    <a:pt x="66168" y="11710"/>
                                  </a:cubicBezTo>
                                  <a:cubicBezTo>
                                    <a:pt x="66407" y="11602"/>
                                    <a:pt x="66429" y="11319"/>
                                    <a:pt x="66755" y="11297"/>
                                  </a:cubicBezTo>
                                  <a:cubicBezTo>
                                    <a:pt x="66821" y="11297"/>
                                    <a:pt x="66864" y="11275"/>
                                    <a:pt x="66864" y="11232"/>
                                  </a:cubicBezTo>
                                  <a:cubicBezTo>
                                    <a:pt x="66886" y="11188"/>
                                    <a:pt x="66821" y="11188"/>
                                    <a:pt x="66755" y="11167"/>
                                  </a:cubicBezTo>
                                  <a:cubicBezTo>
                                    <a:pt x="66625" y="11101"/>
                                    <a:pt x="66451" y="11123"/>
                                    <a:pt x="66342" y="11058"/>
                                  </a:cubicBezTo>
                                  <a:cubicBezTo>
                                    <a:pt x="66299" y="11023"/>
                                    <a:pt x="66255" y="11006"/>
                                    <a:pt x="66212" y="11006"/>
                                  </a:cubicBezTo>
                                  <a:cubicBezTo>
                                    <a:pt x="66147" y="11006"/>
                                    <a:pt x="66081" y="11045"/>
                                    <a:pt x="66016" y="11123"/>
                                  </a:cubicBezTo>
                                  <a:cubicBezTo>
                                    <a:pt x="65864" y="11341"/>
                                    <a:pt x="65581" y="11449"/>
                                    <a:pt x="65298" y="11515"/>
                                  </a:cubicBezTo>
                                  <a:lnTo>
                                    <a:pt x="64972" y="11602"/>
                                  </a:lnTo>
                                  <a:cubicBezTo>
                                    <a:pt x="64864" y="11623"/>
                                    <a:pt x="64798" y="11645"/>
                                    <a:pt x="64820" y="11732"/>
                                  </a:cubicBezTo>
                                  <a:cubicBezTo>
                                    <a:pt x="64929" y="11971"/>
                                    <a:pt x="64537" y="12058"/>
                                    <a:pt x="64450" y="12058"/>
                                  </a:cubicBezTo>
                                  <a:cubicBezTo>
                                    <a:pt x="64386" y="12053"/>
                                    <a:pt x="64320" y="12052"/>
                                    <a:pt x="64253" y="12052"/>
                                  </a:cubicBezTo>
                                  <a:cubicBezTo>
                                    <a:pt x="64134" y="12052"/>
                                    <a:pt x="64012" y="12057"/>
                                    <a:pt x="63897" y="12057"/>
                                  </a:cubicBezTo>
                                  <a:cubicBezTo>
                                    <a:pt x="63791" y="12057"/>
                                    <a:pt x="63691" y="12052"/>
                                    <a:pt x="63602" y="12036"/>
                                  </a:cubicBezTo>
                                  <a:cubicBezTo>
                                    <a:pt x="63341" y="11971"/>
                                    <a:pt x="63233" y="11884"/>
                                    <a:pt x="63472" y="11667"/>
                                  </a:cubicBezTo>
                                  <a:cubicBezTo>
                                    <a:pt x="63733" y="11406"/>
                                    <a:pt x="63450" y="11341"/>
                                    <a:pt x="63276" y="11297"/>
                                  </a:cubicBezTo>
                                  <a:cubicBezTo>
                                    <a:pt x="63243" y="11287"/>
                                    <a:pt x="63219" y="11283"/>
                                    <a:pt x="63202" y="11283"/>
                                  </a:cubicBezTo>
                                  <a:cubicBezTo>
                                    <a:pt x="63112" y="11283"/>
                                    <a:pt x="63238" y="11413"/>
                                    <a:pt x="63146" y="11449"/>
                                  </a:cubicBezTo>
                                  <a:cubicBezTo>
                                    <a:pt x="63081" y="11493"/>
                                    <a:pt x="63037" y="11515"/>
                                    <a:pt x="62950" y="11515"/>
                                  </a:cubicBezTo>
                                  <a:cubicBezTo>
                                    <a:pt x="62914" y="11520"/>
                                    <a:pt x="62881" y="11522"/>
                                    <a:pt x="62849" y="11522"/>
                                  </a:cubicBezTo>
                                  <a:cubicBezTo>
                                    <a:pt x="62748" y="11522"/>
                                    <a:pt x="62669" y="11494"/>
                                    <a:pt x="62602" y="11428"/>
                                  </a:cubicBezTo>
                                  <a:cubicBezTo>
                                    <a:pt x="62493" y="11493"/>
                                    <a:pt x="62363" y="11536"/>
                                    <a:pt x="62211" y="11536"/>
                                  </a:cubicBezTo>
                                  <a:cubicBezTo>
                                    <a:pt x="62170" y="11536"/>
                                    <a:pt x="62121" y="11494"/>
                                    <a:pt x="62063" y="11494"/>
                                  </a:cubicBezTo>
                                  <a:cubicBezTo>
                                    <a:pt x="62028" y="11494"/>
                                    <a:pt x="61991" y="11509"/>
                                    <a:pt x="61950" y="11558"/>
                                  </a:cubicBezTo>
                                  <a:cubicBezTo>
                                    <a:pt x="61928" y="11623"/>
                                    <a:pt x="61928" y="11645"/>
                                    <a:pt x="61950" y="11710"/>
                                  </a:cubicBezTo>
                                  <a:cubicBezTo>
                                    <a:pt x="61989" y="11740"/>
                                    <a:pt x="62033" y="11751"/>
                                    <a:pt x="62079" y="11751"/>
                                  </a:cubicBezTo>
                                  <a:cubicBezTo>
                                    <a:pt x="62135" y="11751"/>
                                    <a:pt x="62195" y="11734"/>
                                    <a:pt x="62254" y="11710"/>
                                  </a:cubicBezTo>
                                  <a:cubicBezTo>
                                    <a:pt x="62329" y="11663"/>
                                    <a:pt x="62380" y="11641"/>
                                    <a:pt x="62417" y="11641"/>
                                  </a:cubicBezTo>
                                  <a:cubicBezTo>
                                    <a:pt x="62466" y="11641"/>
                                    <a:pt x="62491" y="11680"/>
                                    <a:pt x="62515" y="11754"/>
                                  </a:cubicBezTo>
                                  <a:cubicBezTo>
                                    <a:pt x="62602" y="11928"/>
                                    <a:pt x="62646" y="11993"/>
                                    <a:pt x="62276" y="12058"/>
                                  </a:cubicBezTo>
                                  <a:cubicBezTo>
                                    <a:pt x="62080" y="12080"/>
                                    <a:pt x="61885" y="12210"/>
                                    <a:pt x="61841" y="12406"/>
                                  </a:cubicBezTo>
                                  <a:cubicBezTo>
                                    <a:pt x="61841" y="12428"/>
                                    <a:pt x="61776" y="12471"/>
                                    <a:pt x="61754" y="12515"/>
                                  </a:cubicBezTo>
                                  <a:cubicBezTo>
                                    <a:pt x="61732" y="12493"/>
                                    <a:pt x="61711" y="12493"/>
                                    <a:pt x="61711" y="12428"/>
                                  </a:cubicBezTo>
                                  <a:cubicBezTo>
                                    <a:pt x="61667" y="12363"/>
                                    <a:pt x="61645" y="12254"/>
                                    <a:pt x="61624" y="12167"/>
                                  </a:cubicBezTo>
                                  <a:cubicBezTo>
                                    <a:pt x="61619" y="12137"/>
                                    <a:pt x="61603" y="12127"/>
                                    <a:pt x="61582" y="12127"/>
                                  </a:cubicBezTo>
                                  <a:cubicBezTo>
                                    <a:pt x="61532" y="12127"/>
                                    <a:pt x="61447" y="12186"/>
                                    <a:pt x="61384" y="12186"/>
                                  </a:cubicBezTo>
                                  <a:cubicBezTo>
                                    <a:pt x="61357" y="12186"/>
                                    <a:pt x="61334" y="12175"/>
                                    <a:pt x="61319" y="12145"/>
                                  </a:cubicBezTo>
                                  <a:cubicBezTo>
                                    <a:pt x="61298" y="12036"/>
                                    <a:pt x="61341" y="11928"/>
                                    <a:pt x="61276" y="11819"/>
                                  </a:cubicBezTo>
                                  <a:cubicBezTo>
                                    <a:pt x="61080" y="11602"/>
                                    <a:pt x="61211" y="11406"/>
                                    <a:pt x="61602" y="11210"/>
                                  </a:cubicBezTo>
                                  <a:cubicBezTo>
                                    <a:pt x="61645" y="11188"/>
                                    <a:pt x="61711" y="11167"/>
                                    <a:pt x="61711" y="11101"/>
                                  </a:cubicBezTo>
                                  <a:cubicBezTo>
                                    <a:pt x="61711" y="11018"/>
                                    <a:pt x="61737" y="10979"/>
                                    <a:pt x="61780" y="10979"/>
                                  </a:cubicBezTo>
                                  <a:cubicBezTo>
                                    <a:pt x="61803" y="10979"/>
                                    <a:pt x="61832" y="10991"/>
                                    <a:pt x="61863" y="11014"/>
                                  </a:cubicBezTo>
                                  <a:cubicBezTo>
                                    <a:pt x="61966" y="11105"/>
                                    <a:pt x="62085" y="11157"/>
                                    <a:pt x="62224" y="11157"/>
                                  </a:cubicBezTo>
                                  <a:cubicBezTo>
                                    <a:pt x="62318" y="11157"/>
                                    <a:pt x="62422" y="11133"/>
                                    <a:pt x="62537" y="11080"/>
                                  </a:cubicBezTo>
                                  <a:cubicBezTo>
                                    <a:pt x="62575" y="11057"/>
                                    <a:pt x="62607" y="11047"/>
                                    <a:pt x="62630" y="11047"/>
                                  </a:cubicBezTo>
                                  <a:cubicBezTo>
                                    <a:pt x="62673" y="11047"/>
                                    <a:pt x="62681" y="11081"/>
                                    <a:pt x="62624" y="11123"/>
                                  </a:cubicBezTo>
                                  <a:cubicBezTo>
                                    <a:pt x="62537" y="11232"/>
                                    <a:pt x="62537" y="11341"/>
                                    <a:pt x="62537" y="11428"/>
                                  </a:cubicBezTo>
                                  <a:cubicBezTo>
                                    <a:pt x="62754" y="11275"/>
                                    <a:pt x="62972" y="11080"/>
                                    <a:pt x="63298" y="11080"/>
                                  </a:cubicBezTo>
                                  <a:cubicBezTo>
                                    <a:pt x="63370" y="11080"/>
                                    <a:pt x="63433" y="11118"/>
                                    <a:pt x="63499" y="11118"/>
                                  </a:cubicBezTo>
                                  <a:cubicBezTo>
                                    <a:pt x="63532" y="11118"/>
                                    <a:pt x="63566" y="11109"/>
                                    <a:pt x="63602" y="11080"/>
                                  </a:cubicBezTo>
                                  <a:cubicBezTo>
                                    <a:pt x="63711" y="10971"/>
                                    <a:pt x="63559" y="10971"/>
                                    <a:pt x="63494" y="10927"/>
                                  </a:cubicBezTo>
                                  <a:cubicBezTo>
                                    <a:pt x="63450" y="10862"/>
                                    <a:pt x="63385" y="10840"/>
                                    <a:pt x="63341" y="10775"/>
                                  </a:cubicBezTo>
                                  <a:cubicBezTo>
                                    <a:pt x="63276" y="10754"/>
                                    <a:pt x="63255" y="10732"/>
                                    <a:pt x="63276" y="10667"/>
                                  </a:cubicBezTo>
                                  <a:cubicBezTo>
                                    <a:pt x="63315" y="10627"/>
                                    <a:pt x="63355" y="10620"/>
                                    <a:pt x="63394" y="10620"/>
                                  </a:cubicBezTo>
                                  <a:cubicBezTo>
                                    <a:pt x="63420" y="10620"/>
                                    <a:pt x="63446" y="10623"/>
                                    <a:pt x="63472" y="10623"/>
                                  </a:cubicBezTo>
                                  <a:cubicBezTo>
                                    <a:pt x="63501" y="10609"/>
                                    <a:pt x="63535" y="10606"/>
                                    <a:pt x="63569" y="10606"/>
                                  </a:cubicBezTo>
                                  <a:cubicBezTo>
                                    <a:pt x="63586" y="10606"/>
                                    <a:pt x="63602" y="10607"/>
                                    <a:pt x="63619" y="10607"/>
                                  </a:cubicBezTo>
                                  <a:cubicBezTo>
                                    <a:pt x="63668" y="10607"/>
                                    <a:pt x="63711" y="10601"/>
                                    <a:pt x="63733" y="10558"/>
                                  </a:cubicBezTo>
                                  <a:cubicBezTo>
                                    <a:pt x="63820" y="10427"/>
                                    <a:pt x="63602" y="10514"/>
                                    <a:pt x="63559" y="10449"/>
                                  </a:cubicBezTo>
                                  <a:cubicBezTo>
                                    <a:pt x="63559" y="10449"/>
                                    <a:pt x="63515" y="10449"/>
                                    <a:pt x="63515" y="10427"/>
                                  </a:cubicBezTo>
                                  <a:cubicBezTo>
                                    <a:pt x="63472" y="10362"/>
                                    <a:pt x="63341" y="10406"/>
                                    <a:pt x="63385" y="10297"/>
                                  </a:cubicBezTo>
                                  <a:cubicBezTo>
                                    <a:pt x="63435" y="10230"/>
                                    <a:pt x="63510" y="10202"/>
                                    <a:pt x="63572" y="10202"/>
                                  </a:cubicBezTo>
                                  <a:cubicBezTo>
                                    <a:pt x="63591" y="10202"/>
                                    <a:pt x="63609" y="10205"/>
                                    <a:pt x="63624" y="10210"/>
                                  </a:cubicBezTo>
                                  <a:cubicBezTo>
                                    <a:pt x="63711" y="10210"/>
                                    <a:pt x="63820" y="10188"/>
                                    <a:pt x="63798" y="10123"/>
                                  </a:cubicBezTo>
                                  <a:cubicBezTo>
                                    <a:pt x="63711" y="9884"/>
                                    <a:pt x="64103" y="9732"/>
                                    <a:pt x="64211" y="9514"/>
                                  </a:cubicBezTo>
                                  <a:cubicBezTo>
                                    <a:pt x="64233" y="9427"/>
                                    <a:pt x="64429" y="9297"/>
                                    <a:pt x="64320" y="9253"/>
                                  </a:cubicBezTo>
                                  <a:cubicBezTo>
                                    <a:pt x="64305" y="9247"/>
                                    <a:pt x="64289" y="9244"/>
                                    <a:pt x="64272" y="9244"/>
                                  </a:cubicBezTo>
                                  <a:cubicBezTo>
                                    <a:pt x="64164" y="9244"/>
                                    <a:pt x="64022" y="9349"/>
                                    <a:pt x="63929" y="9405"/>
                                  </a:cubicBezTo>
                                  <a:cubicBezTo>
                                    <a:pt x="63842" y="9449"/>
                                    <a:pt x="63776" y="9536"/>
                                    <a:pt x="63733" y="9623"/>
                                  </a:cubicBezTo>
                                  <a:cubicBezTo>
                                    <a:pt x="63668" y="9840"/>
                                    <a:pt x="63450" y="9949"/>
                                    <a:pt x="63168" y="9992"/>
                                  </a:cubicBezTo>
                                  <a:cubicBezTo>
                                    <a:pt x="63059" y="10014"/>
                                    <a:pt x="62950" y="10024"/>
                                    <a:pt x="62844" y="10024"/>
                                  </a:cubicBezTo>
                                  <a:cubicBezTo>
                                    <a:pt x="62631" y="10024"/>
                                    <a:pt x="62428" y="9985"/>
                                    <a:pt x="62254" y="9927"/>
                                  </a:cubicBezTo>
                                  <a:cubicBezTo>
                                    <a:pt x="62185" y="9913"/>
                                    <a:pt x="62117" y="9904"/>
                                    <a:pt x="62048" y="9904"/>
                                  </a:cubicBezTo>
                                  <a:cubicBezTo>
                                    <a:pt x="61900" y="9904"/>
                                    <a:pt x="61744" y="9946"/>
                                    <a:pt x="61537" y="10079"/>
                                  </a:cubicBezTo>
                                  <a:cubicBezTo>
                                    <a:pt x="61355" y="10178"/>
                                    <a:pt x="61149" y="10327"/>
                                    <a:pt x="60918" y="10327"/>
                                  </a:cubicBezTo>
                                  <a:cubicBezTo>
                                    <a:pt x="60844" y="10327"/>
                                    <a:pt x="60768" y="10312"/>
                                    <a:pt x="60689" y="10275"/>
                                  </a:cubicBezTo>
                                  <a:cubicBezTo>
                                    <a:pt x="60654" y="10252"/>
                                    <a:pt x="60613" y="10241"/>
                                    <a:pt x="60566" y="10241"/>
                                  </a:cubicBezTo>
                                  <a:cubicBezTo>
                                    <a:pt x="60435" y="10241"/>
                                    <a:pt x="60268" y="10327"/>
                                    <a:pt x="60123" y="10471"/>
                                  </a:cubicBezTo>
                                  <a:cubicBezTo>
                                    <a:pt x="59827" y="10814"/>
                                    <a:pt x="59676" y="10933"/>
                                    <a:pt x="59406" y="10933"/>
                                  </a:cubicBezTo>
                                  <a:cubicBezTo>
                                    <a:pt x="59299" y="10933"/>
                                    <a:pt x="59174" y="10915"/>
                                    <a:pt x="59014" y="10884"/>
                                  </a:cubicBezTo>
                                  <a:cubicBezTo>
                                    <a:pt x="58993" y="10884"/>
                                    <a:pt x="58949" y="10862"/>
                                    <a:pt x="58927" y="10862"/>
                                  </a:cubicBezTo>
                                  <a:cubicBezTo>
                                    <a:pt x="58874" y="10862"/>
                                    <a:pt x="58829" y="10829"/>
                                    <a:pt x="58781" y="10829"/>
                                  </a:cubicBezTo>
                                  <a:cubicBezTo>
                                    <a:pt x="58752" y="10829"/>
                                    <a:pt x="58722" y="10842"/>
                                    <a:pt x="58688" y="10884"/>
                                  </a:cubicBezTo>
                                  <a:cubicBezTo>
                                    <a:pt x="58601" y="10949"/>
                                    <a:pt x="58623" y="11014"/>
                                    <a:pt x="58623" y="11101"/>
                                  </a:cubicBezTo>
                                  <a:cubicBezTo>
                                    <a:pt x="58623" y="11177"/>
                                    <a:pt x="58675" y="11200"/>
                                    <a:pt x="58743" y="11200"/>
                                  </a:cubicBezTo>
                                  <a:cubicBezTo>
                                    <a:pt x="58773" y="11200"/>
                                    <a:pt x="58807" y="11195"/>
                                    <a:pt x="58840" y="11188"/>
                                  </a:cubicBezTo>
                                  <a:cubicBezTo>
                                    <a:pt x="58946" y="11175"/>
                                    <a:pt x="59044" y="11154"/>
                                    <a:pt x="59138" y="11154"/>
                                  </a:cubicBezTo>
                                  <a:cubicBezTo>
                                    <a:pt x="59199" y="11154"/>
                                    <a:pt x="59259" y="11163"/>
                                    <a:pt x="59319" y="11188"/>
                                  </a:cubicBezTo>
                                  <a:cubicBezTo>
                                    <a:pt x="59341" y="11188"/>
                                    <a:pt x="59428" y="11232"/>
                                    <a:pt x="59384" y="11232"/>
                                  </a:cubicBezTo>
                                  <a:cubicBezTo>
                                    <a:pt x="59145" y="11232"/>
                                    <a:pt x="59167" y="11406"/>
                                    <a:pt x="59058" y="11493"/>
                                  </a:cubicBezTo>
                                  <a:cubicBezTo>
                                    <a:pt x="59055" y="11496"/>
                                    <a:pt x="59049" y="11497"/>
                                    <a:pt x="59042" y="11497"/>
                                  </a:cubicBezTo>
                                  <a:cubicBezTo>
                                    <a:pt x="58995" y="11497"/>
                                    <a:pt x="58872" y="11446"/>
                                    <a:pt x="58797" y="11428"/>
                                  </a:cubicBezTo>
                                  <a:cubicBezTo>
                                    <a:pt x="58601" y="11319"/>
                                    <a:pt x="58362" y="11341"/>
                                    <a:pt x="58166" y="11297"/>
                                  </a:cubicBezTo>
                                  <a:cubicBezTo>
                                    <a:pt x="58156" y="11295"/>
                                    <a:pt x="58145" y="11294"/>
                                    <a:pt x="58132" y="11294"/>
                                  </a:cubicBezTo>
                                  <a:cubicBezTo>
                                    <a:pt x="58061" y="11294"/>
                                    <a:pt x="57963" y="11325"/>
                                    <a:pt x="57880" y="11325"/>
                                  </a:cubicBezTo>
                                  <a:cubicBezTo>
                                    <a:pt x="57829" y="11325"/>
                                    <a:pt x="57783" y="11313"/>
                                    <a:pt x="57753" y="11275"/>
                                  </a:cubicBezTo>
                                  <a:cubicBezTo>
                                    <a:pt x="57725" y="11233"/>
                                    <a:pt x="57687" y="11200"/>
                                    <a:pt x="57635" y="11200"/>
                                  </a:cubicBezTo>
                                  <a:cubicBezTo>
                                    <a:pt x="57606" y="11200"/>
                                    <a:pt x="57574" y="11209"/>
                                    <a:pt x="57536" y="11232"/>
                                  </a:cubicBezTo>
                                  <a:cubicBezTo>
                                    <a:pt x="57427" y="11297"/>
                                    <a:pt x="57384" y="11406"/>
                                    <a:pt x="57427" y="11449"/>
                                  </a:cubicBezTo>
                                  <a:cubicBezTo>
                                    <a:pt x="57514" y="11536"/>
                                    <a:pt x="57579" y="11623"/>
                                    <a:pt x="57427" y="11732"/>
                                  </a:cubicBezTo>
                                  <a:cubicBezTo>
                                    <a:pt x="57297" y="11841"/>
                                    <a:pt x="57275" y="11928"/>
                                    <a:pt x="57384" y="11993"/>
                                  </a:cubicBezTo>
                                  <a:cubicBezTo>
                                    <a:pt x="57423" y="12052"/>
                                    <a:pt x="57391" y="12148"/>
                                    <a:pt x="57319" y="12148"/>
                                  </a:cubicBezTo>
                                  <a:cubicBezTo>
                                    <a:pt x="57312" y="12148"/>
                                    <a:pt x="57304" y="12147"/>
                                    <a:pt x="57297" y="12145"/>
                                  </a:cubicBezTo>
                                  <a:cubicBezTo>
                                    <a:pt x="57284" y="12139"/>
                                    <a:pt x="57270" y="12136"/>
                                    <a:pt x="57256" y="12136"/>
                                  </a:cubicBezTo>
                                  <a:cubicBezTo>
                                    <a:pt x="57167" y="12136"/>
                                    <a:pt x="57065" y="12255"/>
                                    <a:pt x="56994" y="12255"/>
                                  </a:cubicBezTo>
                                  <a:cubicBezTo>
                                    <a:pt x="56966" y="12255"/>
                                    <a:pt x="56943" y="12238"/>
                                    <a:pt x="56927" y="12189"/>
                                  </a:cubicBezTo>
                                  <a:cubicBezTo>
                                    <a:pt x="56862" y="12080"/>
                                    <a:pt x="57057" y="11949"/>
                                    <a:pt x="56970" y="11884"/>
                                  </a:cubicBezTo>
                                  <a:cubicBezTo>
                                    <a:pt x="56957" y="11879"/>
                                    <a:pt x="56943" y="11876"/>
                                    <a:pt x="56928" y="11876"/>
                                  </a:cubicBezTo>
                                  <a:cubicBezTo>
                                    <a:pt x="56823" y="11876"/>
                                    <a:pt x="56688" y="11993"/>
                                    <a:pt x="56536" y="11993"/>
                                  </a:cubicBezTo>
                                  <a:cubicBezTo>
                                    <a:pt x="56340" y="11993"/>
                                    <a:pt x="56383" y="11884"/>
                                    <a:pt x="56318" y="11819"/>
                                  </a:cubicBezTo>
                                  <a:cubicBezTo>
                                    <a:pt x="56259" y="11849"/>
                                    <a:pt x="56220" y="11919"/>
                                    <a:pt x="56173" y="11919"/>
                                  </a:cubicBezTo>
                                  <a:cubicBezTo>
                                    <a:pt x="56151" y="11919"/>
                                    <a:pt x="56128" y="11904"/>
                                    <a:pt x="56101" y="11862"/>
                                  </a:cubicBezTo>
                                  <a:cubicBezTo>
                                    <a:pt x="56057" y="11754"/>
                                    <a:pt x="56122" y="11623"/>
                                    <a:pt x="56101" y="11536"/>
                                  </a:cubicBezTo>
                                  <a:cubicBezTo>
                                    <a:pt x="56101" y="11500"/>
                                    <a:pt x="56039" y="11418"/>
                                    <a:pt x="55994" y="11418"/>
                                  </a:cubicBezTo>
                                  <a:cubicBezTo>
                                    <a:pt x="55985" y="11418"/>
                                    <a:pt x="55977" y="11421"/>
                                    <a:pt x="55970" y="11428"/>
                                  </a:cubicBezTo>
                                  <a:cubicBezTo>
                                    <a:pt x="55861" y="11558"/>
                                    <a:pt x="55731" y="11536"/>
                                    <a:pt x="55622" y="11602"/>
                                  </a:cubicBezTo>
                                  <a:cubicBezTo>
                                    <a:pt x="55535" y="11623"/>
                                    <a:pt x="55644" y="11732"/>
                                    <a:pt x="55666" y="11776"/>
                                  </a:cubicBezTo>
                                  <a:cubicBezTo>
                                    <a:pt x="55731" y="11841"/>
                                    <a:pt x="55883" y="11841"/>
                                    <a:pt x="55687" y="11971"/>
                                  </a:cubicBezTo>
                                  <a:cubicBezTo>
                                    <a:pt x="55633" y="12026"/>
                                    <a:pt x="55578" y="12112"/>
                                    <a:pt x="55497" y="12112"/>
                                  </a:cubicBezTo>
                                  <a:cubicBezTo>
                                    <a:pt x="55482" y="12112"/>
                                    <a:pt x="55466" y="12109"/>
                                    <a:pt x="55448" y="12102"/>
                                  </a:cubicBezTo>
                                  <a:cubicBezTo>
                                    <a:pt x="55340" y="12080"/>
                                    <a:pt x="55231" y="12036"/>
                                    <a:pt x="55296" y="11906"/>
                                  </a:cubicBezTo>
                                  <a:cubicBezTo>
                                    <a:pt x="55318" y="11862"/>
                                    <a:pt x="55361" y="11841"/>
                                    <a:pt x="55318" y="11819"/>
                                  </a:cubicBezTo>
                                  <a:cubicBezTo>
                                    <a:pt x="55296" y="11797"/>
                                    <a:pt x="55224" y="11787"/>
                                    <a:pt x="55129" y="11787"/>
                                  </a:cubicBezTo>
                                  <a:cubicBezTo>
                                    <a:pt x="54850" y="11787"/>
                                    <a:pt x="54366" y="11868"/>
                                    <a:pt x="54318" y="11949"/>
                                  </a:cubicBezTo>
                                  <a:cubicBezTo>
                                    <a:pt x="54229" y="12065"/>
                                    <a:pt x="54158" y="12104"/>
                                    <a:pt x="54105" y="12104"/>
                                  </a:cubicBezTo>
                                  <a:cubicBezTo>
                                    <a:pt x="54029" y="12104"/>
                                    <a:pt x="53991" y="12023"/>
                                    <a:pt x="53991" y="11971"/>
                                  </a:cubicBezTo>
                                  <a:cubicBezTo>
                                    <a:pt x="53948" y="11841"/>
                                    <a:pt x="53883" y="11754"/>
                                    <a:pt x="53796" y="11667"/>
                                  </a:cubicBezTo>
                                  <a:cubicBezTo>
                                    <a:pt x="53748" y="11619"/>
                                    <a:pt x="53698" y="11598"/>
                                    <a:pt x="53647" y="11598"/>
                                  </a:cubicBezTo>
                                  <a:cubicBezTo>
                                    <a:pt x="53558" y="11598"/>
                                    <a:pt x="53466" y="11665"/>
                                    <a:pt x="53383" y="11776"/>
                                  </a:cubicBezTo>
                                  <a:cubicBezTo>
                                    <a:pt x="53339" y="11884"/>
                                    <a:pt x="53274" y="11993"/>
                                    <a:pt x="53187" y="12080"/>
                                  </a:cubicBezTo>
                                  <a:cubicBezTo>
                                    <a:pt x="53167" y="12141"/>
                                    <a:pt x="53070" y="12278"/>
                                    <a:pt x="52951" y="12278"/>
                                  </a:cubicBezTo>
                                  <a:cubicBezTo>
                                    <a:pt x="52943" y="12278"/>
                                    <a:pt x="52935" y="12277"/>
                                    <a:pt x="52926" y="12276"/>
                                  </a:cubicBezTo>
                                  <a:cubicBezTo>
                                    <a:pt x="52817" y="12276"/>
                                    <a:pt x="52752" y="12189"/>
                                    <a:pt x="52817" y="12058"/>
                                  </a:cubicBezTo>
                                  <a:cubicBezTo>
                                    <a:pt x="52926" y="11819"/>
                                    <a:pt x="52948" y="11536"/>
                                    <a:pt x="53165" y="11319"/>
                                  </a:cubicBezTo>
                                  <a:cubicBezTo>
                                    <a:pt x="53361" y="11123"/>
                                    <a:pt x="52969" y="11123"/>
                                    <a:pt x="53165" y="11058"/>
                                  </a:cubicBezTo>
                                  <a:cubicBezTo>
                                    <a:pt x="53404" y="10949"/>
                                    <a:pt x="53361" y="10862"/>
                                    <a:pt x="53361" y="10754"/>
                                  </a:cubicBezTo>
                                  <a:cubicBezTo>
                                    <a:pt x="53361" y="10688"/>
                                    <a:pt x="53339" y="10645"/>
                                    <a:pt x="53404" y="10580"/>
                                  </a:cubicBezTo>
                                  <a:cubicBezTo>
                                    <a:pt x="53430" y="10567"/>
                                    <a:pt x="53455" y="10562"/>
                                    <a:pt x="53479" y="10562"/>
                                  </a:cubicBezTo>
                                  <a:cubicBezTo>
                                    <a:pt x="53537" y="10562"/>
                                    <a:pt x="53585" y="10592"/>
                                    <a:pt x="53600" y="10623"/>
                                  </a:cubicBezTo>
                                  <a:cubicBezTo>
                                    <a:pt x="53681" y="10704"/>
                                    <a:pt x="53773" y="10748"/>
                                    <a:pt x="53904" y="10748"/>
                                  </a:cubicBezTo>
                                  <a:cubicBezTo>
                                    <a:pt x="53950" y="10748"/>
                                    <a:pt x="54000" y="10743"/>
                                    <a:pt x="54057" y="10732"/>
                                  </a:cubicBezTo>
                                  <a:cubicBezTo>
                                    <a:pt x="54084" y="10718"/>
                                    <a:pt x="54115" y="10713"/>
                                    <a:pt x="54146" y="10713"/>
                                  </a:cubicBezTo>
                                  <a:cubicBezTo>
                                    <a:pt x="54216" y="10713"/>
                                    <a:pt x="54288" y="10739"/>
                                    <a:pt x="54318" y="10754"/>
                                  </a:cubicBezTo>
                                  <a:cubicBezTo>
                                    <a:pt x="54357" y="10792"/>
                                    <a:pt x="54384" y="10807"/>
                                    <a:pt x="54404" y="10807"/>
                                  </a:cubicBezTo>
                                  <a:cubicBezTo>
                                    <a:pt x="54463" y="10807"/>
                                    <a:pt x="54459" y="10683"/>
                                    <a:pt x="54492" y="10667"/>
                                  </a:cubicBezTo>
                                  <a:cubicBezTo>
                                    <a:pt x="54644" y="10558"/>
                                    <a:pt x="54535" y="10536"/>
                                    <a:pt x="54470" y="10471"/>
                                  </a:cubicBezTo>
                                  <a:cubicBezTo>
                                    <a:pt x="54361" y="10362"/>
                                    <a:pt x="54579" y="10253"/>
                                    <a:pt x="54687" y="10210"/>
                                  </a:cubicBezTo>
                                  <a:cubicBezTo>
                                    <a:pt x="54719" y="10189"/>
                                    <a:pt x="54741" y="10181"/>
                                    <a:pt x="54758" y="10181"/>
                                  </a:cubicBezTo>
                                  <a:cubicBezTo>
                                    <a:pt x="54810" y="10181"/>
                                    <a:pt x="54801" y="10264"/>
                                    <a:pt x="54818" y="10297"/>
                                  </a:cubicBezTo>
                                  <a:cubicBezTo>
                                    <a:pt x="54905" y="10427"/>
                                    <a:pt x="55035" y="10536"/>
                                    <a:pt x="55209" y="10645"/>
                                  </a:cubicBezTo>
                                  <a:cubicBezTo>
                                    <a:pt x="55241" y="10661"/>
                                    <a:pt x="55250" y="10712"/>
                                    <a:pt x="55295" y="10712"/>
                                  </a:cubicBezTo>
                                  <a:cubicBezTo>
                                    <a:pt x="55311" y="10712"/>
                                    <a:pt x="55333" y="10706"/>
                                    <a:pt x="55361" y="10688"/>
                                  </a:cubicBezTo>
                                  <a:cubicBezTo>
                                    <a:pt x="55427" y="10667"/>
                                    <a:pt x="55448" y="10580"/>
                                    <a:pt x="55448" y="10536"/>
                                  </a:cubicBezTo>
                                  <a:cubicBezTo>
                                    <a:pt x="55470" y="10449"/>
                                    <a:pt x="55427" y="10406"/>
                                    <a:pt x="55340" y="10340"/>
                                  </a:cubicBezTo>
                                  <a:cubicBezTo>
                                    <a:pt x="55144" y="10253"/>
                                    <a:pt x="55013" y="10101"/>
                                    <a:pt x="54970" y="9971"/>
                                  </a:cubicBezTo>
                                  <a:cubicBezTo>
                                    <a:pt x="54883" y="9797"/>
                                    <a:pt x="54861" y="9601"/>
                                    <a:pt x="54600" y="9558"/>
                                  </a:cubicBezTo>
                                  <a:cubicBezTo>
                                    <a:pt x="54426" y="9536"/>
                                    <a:pt x="54209" y="9536"/>
                                    <a:pt x="53991" y="9492"/>
                                  </a:cubicBezTo>
                                  <a:cubicBezTo>
                                    <a:pt x="53945" y="9486"/>
                                    <a:pt x="53900" y="9483"/>
                                    <a:pt x="53856" y="9483"/>
                                  </a:cubicBezTo>
                                  <a:cubicBezTo>
                                    <a:pt x="53594" y="9483"/>
                                    <a:pt x="53389" y="9595"/>
                                    <a:pt x="53296" y="9819"/>
                                  </a:cubicBezTo>
                                  <a:cubicBezTo>
                                    <a:pt x="53274" y="9905"/>
                                    <a:pt x="53187" y="9927"/>
                                    <a:pt x="53078" y="9992"/>
                                  </a:cubicBezTo>
                                  <a:cubicBezTo>
                                    <a:pt x="52904" y="10079"/>
                                    <a:pt x="52839" y="10145"/>
                                    <a:pt x="53056" y="10210"/>
                                  </a:cubicBezTo>
                                  <a:cubicBezTo>
                                    <a:pt x="53089" y="10210"/>
                                    <a:pt x="53133" y="10204"/>
                                    <a:pt x="53171" y="10204"/>
                                  </a:cubicBezTo>
                                  <a:cubicBezTo>
                                    <a:pt x="53209" y="10204"/>
                                    <a:pt x="53241" y="10210"/>
                                    <a:pt x="53252" y="10232"/>
                                  </a:cubicBezTo>
                                  <a:cubicBezTo>
                                    <a:pt x="53260" y="10247"/>
                                    <a:pt x="53273" y="10253"/>
                                    <a:pt x="53290" y="10253"/>
                                  </a:cubicBezTo>
                                  <a:cubicBezTo>
                                    <a:pt x="53340" y="10253"/>
                                    <a:pt x="53421" y="10198"/>
                                    <a:pt x="53464" y="10198"/>
                                  </a:cubicBezTo>
                                  <a:cubicBezTo>
                                    <a:pt x="53485" y="10198"/>
                                    <a:pt x="53497" y="10212"/>
                                    <a:pt x="53491" y="10253"/>
                                  </a:cubicBezTo>
                                  <a:cubicBezTo>
                                    <a:pt x="53470" y="10362"/>
                                    <a:pt x="53296" y="10406"/>
                                    <a:pt x="53165" y="10449"/>
                                  </a:cubicBezTo>
                                  <a:cubicBezTo>
                                    <a:pt x="53132" y="10471"/>
                                    <a:pt x="53106" y="10479"/>
                                    <a:pt x="53082" y="10479"/>
                                  </a:cubicBezTo>
                                  <a:cubicBezTo>
                                    <a:pt x="53022" y="10479"/>
                                    <a:pt x="52983" y="10425"/>
                                    <a:pt x="52894" y="10425"/>
                                  </a:cubicBezTo>
                                  <a:cubicBezTo>
                                    <a:pt x="52884" y="10425"/>
                                    <a:pt x="52873" y="10426"/>
                                    <a:pt x="52861" y="10427"/>
                                  </a:cubicBezTo>
                                  <a:cubicBezTo>
                                    <a:pt x="52752" y="10449"/>
                                    <a:pt x="52600" y="10449"/>
                                    <a:pt x="52535" y="10514"/>
                                  </a:cubicBezTo>
                                  <a:cubicBezTo>
                                    <a:pt x="52426" y="10580"/>
                                    <a:pt x="52491" y="10688"/>
                                    <a:pt x="52535" y="10754"/>
                                  </a:cubicBezTo>
                                  <a:cubicBezTo>
                                    <a:pt x="52709" y="10993"/>
                                    <a:pt x="52622" y="11167"/>
                                    <a:pt x="52165" y="11297"/>
                                  </a:cubicBezTo>
                                  <a:cubicBezTo>
                                    <a:pt x="51926" y="11384"/>
                                    <a:pt x="51839" y="11449"/>
                                    <a:pt x="51817" y="11623"/>
                                  </a:cubicBezTo>
                                  <a:cubicBezTo>
                                    <a:pt x="51817" y="11780"/>
                                    <a:pt x="51691" y="11881"/>
                                    <a:pt x="51540" y="11881"/>
                                  </a:cubicBezTo>
                                  <a:cubicBezTo>
                                    <a:pt x="51503" y="11881"/>
                                    <a:pt x="51464" y="11875"/>
                                    <a:pt x="51426" y="11862"/>
                                  </a:cubicBezTo>
                                  <a:cubicBezTo>
                                    <a:pt x="51273" y="11819"/>
                                    <a:pt x="50991" y="11884"/>
                                    <a:pt x="50969" y="11667"/>
                                  </a:cubicBezTo>
                                  <a:cubicBezTo>
                                    <a:pt x="50969" y="11641"/>
                                    <a:pt x="50949" y="11629"/>
                                    <a:pt x="50919" y="11629"/>
                                  </a:cubicBezTo>
                                  <a:cubicBezTo>
                                    <a:pt x="50873" y="11629"/>
                                    <a:pt x="50804" y="11658"/>
                                    <a:pt x="50752" y="11710"/>
                                  </a:cubicBezTo>
                                  <a:lnTo>
                                    <a:pt x="50469" y="11971"/>
                                  </a:lnTo>
                                  <a:cubicBezTo>
                                    <a:pt x="50425" y="12036"/>
                                    <a:pt x="50578" y="12145"/>
                                    <a:pt x="50338" y="12167"/>
                                  </a:cubicBezTo>
                                  <a:cubicBezTo>
                                    <a:pt x="50208" y="12167"/>
                                    <a:pt x="50121" y="12102"/>
                                    <a:pt x="50186" y="11993"/>
                                  </a:cubicBezTo>
                                  <a:cubicBezTo>
                                    <a:pt x="50230" y="11819"/>
                                    <a:pt x="50034" y="11710"/>
                                    <a:pt x="50121" y="11515"/>
                                  </a:cubicBezTo>
                                  <a:cubicBezTo>
                                    <a:pt x="50164" y="11457"/>
                                    <a:pt x="50131" y="11428"/>
                                    <a:pt x="50071" y="11428"/>
                                  </a:cubicBezTo>
                                  <a:cubicBezTo>
                                    <a:pt x="50041" y="11428"/>
                                    <a:pt x="50005" y="11435"/>
                                    <a:pt x="49969" y="11449"/>
                                  </a:cubicBezTo>
                                  <a:cubicBezTo>
                                    <a:pt x="49773" y="11524"/>
                                    <a:pt x="49588" y="11548"/>
                                    <a:pt x="49407" y="11548"/>
                                  </a:cubicBezTo>
                                  <a:cubicBezTo>
                                    <a:pt x="49325" y="11548"/>
                                    <a:pt x="49245" y="11543"/>
                                    <a:pt x="49164" y="11536"/>
                                  </a:cubicBezTo>
                                  <a:cubicBezTo>
                                    <a:pt x="49127" y="11530"/>
                                    <a:pt x="49092" y="11527"/>
                                    <a:pt x="49060" y="11527"/>
                                  </a:cubicBezTo>
                                  <a:cubicBezTo>
                                    <a:pt x="48873" y="11527"/>
                                    <a:pt x="48785" y="11636"/>
                                    <a:pt x="48729" y="11841"/>
                                  </a:cubicBezTo>
                                  <a:cubicBezTo>
                                    <a:pt x="48708" y="11928"/>
                                    <a:pt x="48664" y="11949"/>
                                    <a:pt x="48621" y="11993"/>
                                  </a:cubicBezTo>
                                  <a:cubicBezTo>
                                    <a:pt x="48447" y="12254"/>
                                    <a:pt x="48077" y="12363"/>
                                    <a:pt x="47860" y="12580"/>
                                  </a:cubicBezTo>
                                  <a:cubicBezTo>
                                    <a:pt x="47751" y="12689"/>
                                    <a:pt x="47707" y="12732"/>
                                    <a:pt x="47816" y="12819"/>
                                  </a:cubicBezTo>
                                  <a:cubicBezTo>
                                    <a:pt x="47821" y="12822"/>
                                    <a:pt x="47829" y="12823"/>
                                    <a:pt x="47839" y="12823"/>
                                  </a:cubicBezTo>
                                  <a:cubicBezTo>
                                    <a:pt x="47866" y="12823"/>
                                    <a:pt x="47908" y="12814"/>
                                    <a:pt x="47938" y="12814"/>
                                  </a:cubicBezTo>
                                  <a:cubicBezTo>
                                    <a:pt x="47979" y="12814"/>
                                    <a:pt x="48001" y="12830"/>
                                    <a:pt x="47947" y="12906"/>
                                  </a:cubicBezTo>
                                  <a:cubicBezTo>
                                    <a:pt x="47925" y="12928"/>
                                    <a:pt x="47892" y="12933"/>
                                    <a:pt x="47854" y="12933"/>
                                  </a:cubicBezTo>
                                  <a:cubicBezTo>
                                    <a:pt x="47816" y="12933"/>
                                    <a:pt x="47773" y="12928"/>
                                    <a:pt x="47729" y="12928"/>
                                  </a:cubicBezTo>
                                  <a:cubicBezTo>
                                    <a:pt x="47425" y="12950"/>
                                    <a:pt x="47164" y="12971"/>
                                    <a:pt x="47098" y="13298"/>
                                  </a:cubicBezTo>
                                  <a:cubicBezTo>
                                    <a:pt x="47098" y="13358"/>
                                    <a:pt x="46970" y="13675"/>
                                    <a:pt x="46645" y="13675"/>
                                  </a:cubicBezTo>
                                  <a:cubicBezTo>
                                    <a:pt x="46616" y="13675"/>
                                    <a:pt x="46586" y="13673"/>
                                    <a:pt x="46555" y="13667"/>
                                  </a:cubicBezTo>
                                  <a:cubicBezTo>
                                    <a:pt x="46544" y="13660"/>
                                    <a:pt x="46533" y="13657"/>
                                    <a:pt x="46521" y="13657"/>
                                  </a:cubicBezTo>
                                  <a:cubicBezTo>
                                    <a:pt x="46456" y="13657"/>
                                    <a:pt x="46371" y="13743"/>
                                    <a:pt x="46316" y="13798"/>
                                  </a:cubicBezTo>
                                  <a:cubicBezTo>
                                    <a:pt x="46207" y="13928"/>
                                    <a:pt x="46207" y="14428"/>
                                    <a:pt x="46316" y="14537"/>
                                  </a:cubicBezTo>
                                  <a:cubicBezTo>
                                    <a:pt x="46339" y="14552"/>
                                    <a:pt x="46359" y="14560"/>
                                    <a:pt x="46380" y="14560"/>
                                  </a:cubicBezTo>
                                  <a:cubicBezTo>
                                    <a:pt x="46417" y="14560"/>
                                    <a:pt x="46455" y="14536"/>
                                    <a:pt x="46511" y="14494"/>
                                  </a:cubicBezTo>
                                  <a:cubicBezTo>
                                    <a:pt x="46650" y="14424"/>
                                    <a:pt x="46735" y="14386"/>
                                    <a:pt x="46796" y="14386"/>
                                  </a:cubicBezTo>
                                  <a:cubicBezTo>
                                    <a:pt x="46869" y="14386"/>
                                    <a:pt x="46909" y="14440"/>
                                    <a:pt x="46968" y="14559"/>
                                  </a:cubicBezTo>
                                  <a:cubicBezTo>
                                    <a:pt x="46990" y="14646"/>
                                    <a:pt x="46990" y="14689"/>
                                    <a:pt x="47055" y="14776"/>
                                  </a:cubicBezTo>
                                  <a:cubicBezTo>
                                    <a:pt x="47065" y="14796"/>
                                    <a:pt x="47083" y="14807"/>
                                    <a:pt x="47103" y="14807"/>
                                  </a:cubicBezTo>
                                  <a:cubicBezTo>
                                    <a:pt x="47127" y="14807"/>
                                    <a:pt x="47152" y="14790"/>
                                    <a:pt x="47164" y="14754"/>
                                  </a:cubicBezTo>
                                  <a:cubicBezTo>
                                    <a:pt x="47205" y="14661"/>
                                    <a:pt x="47242" y="14632"/>
                                    <a:pt x="47278" y="14632"/>
                                  </a:cubicBezTo>
                                  <a:cubicBezTo>
                                    <a:pt x="47318" y="14632"/>
                                    <a:pt x="47357" y="14667"/>
                                    <a:pt x="47403" y="14689"/>
                                  </a:cubicBezTo>
                                  <a:cubicBezTo>
                                    <a:pt x="47444" y="14703"/>
                                    <a:pt x="47476" y="14733"/>
                                    <a:pt x="47515" y="14733"/>
                                  </a:cubicBezTo>
                                  <a:cubicBezTo>
                                    <a:pt x="47539" y="14733"/>
                                    <a:pt x="47566" y="14722"/>
                                    <a:pt x="47599" y="14689"/>
                                  </a:cubicBezTo>
                                  <a:cubicBezTo>
                                    <a:pt x="47704" y="14583"/>
                                    <a:pt x="47790" y="14534"/>
                                    <a:pt x="47857" y="14534"/>
                                  </a:cubicBezTo>
                                  <a:cubicBezTo>
                                    <a:pt x="47928" y="14534"/>
                                    <a:pt x="47978" y="14589"/>
                                    <a:pt x="48012" y="14689"/>
                                  </a:cubicBezTo>
                                  <a:cubicBezTo>
                                    <a:pt x="48023" y="14735"/>
                                    <a:pt x="48053" y="14763"/>
                                    <a:pt x="48088" y="14763"/>
                                  </a:cubicBezTo>
                                  <a:cubicBezTo>
                                    <a:pt x="48119" y="14763"/>
                                    <a:pt x="48155" y="14741"/>
                                    <a:pt x="48186" y="14689"/>
                                  </a:cubicBezTo>
                                  <a:cubicBezTo>
                                    <a:pt x="48273" y="14581"/>
                                    <a:pt x="48381" y="14450"/>
                                    <a:pt x="48381" y="14341"/>
                                  </a:cubicBezTo>
                                  <a:cubicBezTo>
                                    <a:pt x="48390" y="14300"/>
                                    <a:pt x="48369" y="14287"/>
                                    <a:pt x="48336" y="14287"/>
                                  </a:cubicBezTo>
                                  <a:cubicBezTo>
                                    <a:pt x="48282" y="14287"/>
                                    <a:pt x="48196" y="14320"/>
                                    <a:pt x="48142" y="14320"/>
                                  </a:cubicBezTo>
                                  <a:cubicBezTo>
                                    <a:pt x="48077" y="14298"/>
                                    <a:pt x="48012" y="14254"/>
                                    <a:pt x="48012" y="14211"/>
                                  </a:cubicBezTo>
                                  <a:cubicBezTo>
                                    <a:pt x="47963" y="13985"/>
                                    <a:pt x="47783" y="13939"/>
                                    <a:pt x="47560" y="13939"/>
                                  </a:cubicBezTo>
                                  <a:cubicBezTo>
                                    <a:pt x="47483" y="13939"/>
                                    <a:pt x="47400" y="13944"/>
                                    <a:pt x="47316" y="13950"/>
                                  </a:cubicBezTo>
                                  <a:cubicBezTo>
                                    <a:pt x="47262" y="13950"/>
                                    <a:pt x="47218" y="13966"/>
                                    <a:pt x="47194" y="13966"/>
                                  </a:cubicBezTo>
                                  <a:cubicBezTo>
                                    <a:pt x="47169" y="13966"/>
                                    <a:pt x="47164" y="13950"/>
                                    <a:pt x="47185" y="13885"/>
                                  </a:cubicBezTo>
                                  <a:cubicBezTo>
                                    <a:pt x="47207" y="13798"/>
                                    <a:pt x="47207" y="13689"/>
                                    <a:pt x="47294" y="13624"/>
                                  </a:cubicBezTo>
                                  <a:cubicBezTo>
                                    <a:pt x="47325" y="13612"/>
                                    <a:pt x="47349" y="13608"/>
                                    <a:pt x="47368" y="13608"/>
                                  </a:cubicBezTo>
                                  <a:cubicBezTo>
                                    <a:pt x="47456" y="13608"/>
                                    <a:pt x="47436" y="13711"/>
                                    <a:pt x="47490" y="13711"/>
                                  </a:cubicBezTo>
                                  <a:cubicBezTo>
                                    <a:pt x="47642" y="13711"/>
                                    <a:pt x="47751" y="13776"/>
                                    <a:pt x="47860" y="13841"/>
                                  </a:cubicBezTo>
                                  <a:cubicBezTo>
                                    <a:pt x="47893" y="13866"/>
                                    <a:pt x="47941" y="13881"/>
                                    <a:pt x="47990" y="13881"/>
                                  </a:cubicBezTo>
                                  <a:cubicBezTo>
                                    <a:pt x="48070" y="13881"/>
                                    <a:pt x="48150" y="13840"/>
                                    <a:pt x="48164" y="13732"/>
                                  </a:cubicBezTo>
                                  <a:cubicBezTo>
                                    <a:pt x="48204" y="13626"/>
                                    <a:pt x="48243" y="13593"/>
                                    <a:pt x="48293" y="13593"/>
                                  </a:cubicBezTo>
                                  <a:cubicBezTo>
                                    <a:pt x="48325" y="13593"/>
                                    <a:pt x="48361" y="13607"/>
                                    <a:pt x="48403" y="13624"/>
                                  </a:cubicBezTo>
                                  <a:cubicBezTo>
                                    <a:pt x="48555" y="13689"/>
                                    <a:pt x="48621" y="13798"/>
                                    <a:pt x="48555" y="13928"/>
                                  </a:cubicBezTo>
                                  <a:cubicBezTo>
                                    <a:pt x="48468" y="14124"/>
                                    <a:pt x="48621" y="14146"/>
                                    <a:pt x="48795" y="14211"/>
                                  </a:cubicBezTo>
                                  <a:cubicBezTo>
                                    <a:pt x="48805" y="14213"/>
                                    <a:pt x="48817" y="14214"/>
                                    <a:pt x="48829" y="14214"/>
                                  </a:cubicBezTo>
                                  <a:cubicBezTo>
                                    <a:pt x="48889" y="14214"/>
                                    <a:pt x="48966" y="14193"/>
                                    <a:pt x="49026" y="14193"/>
                                  </a:cubicBezTo>
                                  <a:cubicBezTo>
                                    <a:pt x="49080" y="14193"/>
                                    <a:pt x="49121" y="14211"/>
                                    <a:pt x="49121" y="14276"/>
                                  </a:cubicBezTo>
                                  <a:cubicBezTo>
                                    <a:pt x="49121" y="14385"/>
                                    <a:pt x="49055" y="14537"/>
                                    <a:pt x="49034" y="14646"/>
                                  </a:cubicBezTo>
                                  <a:cubicBezTo>
                                    <a:pt x="49012" y="14689"/>
                                    <a:pt x="48816" y="14754"/>
                                    <a:pt x="48990" y="14798"/>
                                  </a:cubicBezTo>
                                  <a:cubicBezTo>
                                    <a:pt x="49026" y="14810"/>
                                    <a:pt x="49075" y="14828"/>
                                    <a:pt x="49129" y="14828"/>
                                  </a:cubicBezTo>
                                  <a:cubicBezTo>
                                    <a:pt x="49174" y="14828"/>
                                    <a:pt x="49224" y="14816"/>
                                    <a:pt x="49273" y="14776"/>
                                  </a:cubicBezTo>
                                  <a:cubicBezTo>
                                    <a:pt x="49360" y="14689"/>
                                    <a:pt x="49469" y="14602"/>
                                    <a:pt x="49382" y="14559"/>
                                  </a:cubicBezTo>
                                  <a:cubicBezTo>
                                    <a:pt x="49142" y="14363"/>
                                    <a:pt x="49447" y="14211"/>
                                    <a:pt x="49664" y="14037"/>
                                  </a:cubicBezTo>
                                  <a:cubicBezTo>
                                    <a:pt x="49817" y="13939"/>
                                    <a:pt x="49893" y="13890"/>
                                    <a:pt x="49947" y="13890"/>
                                  </a:cubicBezTo>
                                  <a:cubicBezTo>
                                    <a:pt x="50001" y="13890"/>
                                    <a:pt x="50034" y="13939"/>
                                    <a:pt x="50099" y="14037"/>
                                  </a:cubicBezTo>
                                  <a:cubicBezTo>
                                    <a:pt x="50121" y="14124"/>
                                    <a:pt x="50143" y="14211"/>
                                    <a:pt x="50251" y="14254"/>
                                  </a:cubicBezTo>
                                  <a:cubicBezTo>
                                    <a:pt x="50311" y="14269"/>
                                    <a:pt x="50360" y="14304"/>
                                    <a:pt x="50420" y="14304"/>
                                  </a:cubicBezTo>
                                  <a:cubicBezTo>
                                    <a:pt x="50448" y="14304"/>
                                    <a:pt x="50478" y="14297"/>
                                    <a:pt x="50512" y="14276"/>
                                  </a:cubicBezTo>
                                  <a:cubicBezTo>
                                    <a:pt x="50534" y="14254"/>
                                    <a:pt x="50578" y="14146"/>
                                    <a:pt x="50556" y="14124"/>
                                  </a:cubicBezTo>
                                  <a:cubicBezTo>
                                    <a:pt x="50447" y="13950"/>
                                    <a:pt x="50621" y="13798"/>
                                    <a:pt x="50752" y="13602"/>
                                  </a:cubicBezTo>
                                  <a:cubicBezTo>
                                    <a:pt x="50860" y="13472"/>
                                    <a:pt x="51056" y="13298"/>
                                    <a:pt x="51186" y="13276"/>
                                  </a:cubicBezTo>
                                  <a:cubicBezTo>
                                    <a:pt x="51206" y="13269"/>
                                    <a:pt x="51227" y="13266"/>
                                    <a:pt x="51248" y="13266"/>
                                  </a:cubicBezTo>
                                  <a:cubicBezTo>
                                    <a:pt x="51364" y="13266"/>
                                    <a:pt x="51484" y="13364"/>
                                    <a:pt x="51447" y="13493"/>
                                  </a:cubicBezTo>
                                  <a:cubicBezTo>
                                    <a:pt x="51447" y="13580"/>
                                    <a:pt x="51534" y="13602"/>
                                    <a:pt x="51621" y="13667"/>
                                  </a:cubicBezTo>
                                  <a:cubicBezTo>
                                    <a:pt x="51730" y="13711"/>
                                    <a:pt x="51708" y="13841"/>
                                    <a:pt x="51621" y="13906"/>
                                  </a:cubicBezTo>
                                  <a:cubicBezTo>
                                    <a:pt x="51339" y="14059"/>
                                    <a:pt x="51404" y="14428"/>
                                    <a:pt x="50904" y="14472"/>
                                  </a:cubicBezTo>
                                  <a:cubicBezTo>
                                    <a:pt x="50686" y="14494"/>
                                    <a:pt x="50795" y="14667"/>
                                    <a:pt x="50839" y="14754"/>
                                  </a:cubicBezTo>
                                  <a:cubicBezTo>
                                    <a:pt x="50848" y="14802"/>
                                    <a:pt x="50870" y="14821"/>
                                    <a:pt x="50903" y="14821"/>
                                  </a:cubicBezTo>
                                  <a:cubicBezTo>
                                    <a:pt x="50945" y="14821"/>
                                    <a:pt x="51005" y="14791"/>
                                    <a:pt x="51078" y="14754"/>
                                  </a:cubicBezTo>
                                  <a:cubicBezTo>
                                    <a:pt x="51121" y="14711"/>
                                    <a:pt x="51186" y="14667"/>
                                    <a:pt x="51230" y="14646"/>
                                  </a:cubicBezTo>
                                  <a:cubicBezTo>
                                    <a:pt x="51336" y="14585"/>
                                    <a:pt x="51431" y="14504"/>
                                    <a:pt x="51524" y="14504"/>
                                  </a:cubicBezTo>
                                  <a:cubicBezTo>
                                    <a:pt x="51564" y="14504"/>
                                    <a:pt x="51603" y="14519"/>
                                    <a:pt x="51643" y="14559"/>
                                  </a:cubicBezTo>
                                  <a:cubicBezTo>
                                    <a:pt x="51730" y="14667"/>
                                    <a:pt x="51926" y="14689"/>
                                    <a:pt x="51752" y="14907"/>
                                  </a:cubicBezTo>
                                  <a:cubicBezTo>
                                    <a:pt x="51447" y="15342"/>
                                    <a:pt x="51447" y="15342"/>
                                    <a:pt x="51947" y="15450"/>
                                  </a:cubicBezTo>
                                  <a:cubicBezTo>
                                    <a:pt x="52056" y="15472"/>
                                    <a:pt x="52056" y="15516"/>
                                    <a:pt x="52034" y="15581"/>
                                  </a:cubicBezTo>
                                  <a:cubicBezTo>
                                    <a:pt x="52006" y="15646"/>
                                    <a:pt x="51974" y="15663"/>
                                    <a:pt x="51945" y="15663"/>
                                  </a:cubicBezTo>
                                  <a:cubicBezTo>
                                    <a:pt x="51913" y="15663"/>
                                    <a:pt x="51885" y="15643"/>
                                    <a:pt x="51869" y="15643"/>
                                  </a:cubicBezTo>
                                  <a:cubicBezTo>
                                    <a:pt x="51865" y="15643"/>
                                    <a:pt x="51863" y="15644"/>
                                    <a:pt x="51860" y="15646"/>
                                  </a:cubicBezTo>
                                  <a:cubicBezTo>
                                    <a:pt x="51708" y="15776"/>
                                    <a:pt x="51491" y="15755"/>
                                    <a:pt x="51382" y="15842"/>
                                  </a:cubicBezTo>
                                  <a:cubicBezTo>
                                    <a:pt x="51186" y="15972"/>
                                    <a:pt x="51339" y="16103"/>
                                    <a:pt x="51295" y="16211"/>
                                  </a:cubicBezTo>
                                  <a:cubicBezTo>
                                    <a:pt x="51230" y="16385"/>
                                    <a:pt x="51165" y="16559"/>
                                    <a:pt x="51012" y="16711"/>
                                  </a:cubicBezTo>
                                  <a:cubicBezTo>
                                    <a:pt x="50973" y="16751"/>
                                    <a:pt x="50928" y="16762"/>
                                    <a:pt x="50881" y="16762"/>
                                  </a:cubicBezTo>
                                  <a:cubicBezTo>
                                    <a:pt x="50821" y="16762"/>
                                    <a:pt x="50757" y="16744"/>
                                    <a:pt x="50695" y="16744"/>
                                  </a:cubicBezTo>
                                  <a:cubicBezTo>
                                    <a:pt x="50670" y="16744"/>
                                    <a:pt x="50645" y="16747"/>
                                    <a:pt x="50621" y="16755"/>
                                  </a:cubicBezTo>
                                  <a:lnTo>
                                    <a:pt x="50311" y="16838"/>
                                  </a:lnTo>
                                  <a:lnTo>
                                    <a:pt x="50311" y="16838"/>
                                  </a:lnTo>
                                  <a:cubicBezTo>
                                    <a:pt x="50281" y="16775"/>
                                    <a:pt x="50152" y="16765"/>
                                    <a:pt x="50230" y="16668"/>
                                  </a:cubicBezTo>
                                  <a:cubicBezTo>
                                    <a:pt x="50302" y="16577"/>
                                    <a:pt x="50254" y="16532"/>
                                    <a:pt x="50185" y="16532"/>
                                  </a:cubicBezTo>
                                  <a:cubicBezTo>
                                    <a:pt x="50172" y="16532"/>
                                    <a:pt x="50157" y="16534"/>
                                    <a:pt x="50143" y="16538"/>
                                  </a:cubicBezTo>
                                  <a:cubicBezTo>
                                    <a:pt x="49969" y="16624"/>
                                    <a:pt x="49751" y="16538"/>
                                    <a:pt x="49643" y="16733"/>
                                  </a:cubicBezTo>
                                  <a:cubicBezTo>
                                    <a:pt x="49603" y="16789"/>
                                    <a:pt x="49577" y="16807"/>
                                    <a:pt x="49559" y="16807"/>
                                  </a:cubicBezTo>
                                  <a:cubicBezTo>
                                    <a:pt x="49528" y="16807"/>
                                    <a:pt x="49518" y="16755"/>
                                    <a:pt x="49490" y="16755"/>
                                  </a:cubicBezTo>
                                  <a:cubicBezTo>
                                    <a:pt x="49360" y="16711"/>
                                    <a:pt x="49142" y="16646"/>
                                    <a:pt x="49229" y="16494"/>
                                  </a:cubicBezTo>
                                  <a:cubicBezTo>
                                    <a:pt x="49273" y="16385"/>
                                    <a:pt x="49490" y="16451"/>
                                    <a:pt x="49664" y="16407"/>
                                  </a:cubicBezTo>
                                  <a:lnTo>
                                    <a:pt x="49708" y="16407"/>
                                  </a:lnTo>
                                  <a:cubicBezTo>
                                    <a:pt x="49882" y="16385"/>
                                    <a:pt x="49903" y="16277"/>
                                    <a:pt x="49903" y="16211"/>
                                  </a:cubicBezTo>
                                  <a:cubicBezTo>
                                    <a:pt x="49916" y="16150"/>
                                    <a:pt x="49887" y="16123"/>
                                    <a:pt x="49839" y="16123"/>
                                  </a:cubicBezTo>
                                  <a:cubicBezTo>
                                    <a:pt x="49803" y="16123"/>
                                    <a:pt x="49755" y="16139"/>
                                    <a:pt x="49708" y="16168"/>
                                  </a:cubicBezTo>
                                  <a:cubicBezTo>
                                    <a:pt x="49606" y="16204"/>
                                    <a:pt x="49525" y="16219"/>
                                    <a:pt x="49460" y="16219"/>
                                  </a:cubicBezTo>
                                  <a:cubicBezTo>
                                    <a:pt x="49249" y="16219"/>
                                    <a:pt x="49204" y="16057"/>
                                    <a:pt x="49121" y="15907"/>
                                  </a:cubicBezTo>
                                  <a:cubicBezTo>
                                    <a:pt x="49099" y="15863"/>
                                    <a:pt x="48947" y="15776"/>
                                    <a:pt x="49121" y="15668"/>
                                  </a:cubicBezTo>
                                  <a:cubicBezTo>
                                    <a:pt x="49182" y="15627"/>
                                    <a:pt x="49244" y="15605"/>
                                    <a:pt x="49299" y="15605"/>
                                  </a:cubicBezTo>
                                  <a:cubicBezTo>
                                    <a:pt x="49360" y="15605"/>
                                    <a:pt x="49412" y="15632"/>
                                    <a:pt x="49447" y="15689"/>
                                  </a:cubicBezTo>
                                  <a:cubicBezTo>
                                    <a:pt x="49461" y="15732"/>
                                    <a:pt x="49475" y="15785"/>
                                    <a:pt x="49527" y="15785"/>
                                  </a:cubicBezTo>
                                  <a:cubicBezTo>
                                    <a:pt x="49553" y="15785"/>
                                    <a:pt x="49590" y="15770"/>
                                    <a:pt x="49643" y="15733"/>
                                  </a:cubicBezTo>
                                  <a:cubicBezTo>
                                    <a:pt x="49708" y="15646"/>
                                    <a:pt x="49708" y="15624"/>
                                    <a:pt x="49643" y="15559"/>
                                  </a:cubicBezTo>
                                  <a:cubicBezTo>
                                    <a:pt x="49490" y="15472"/>
                                    <a:pt x="49382" y="15363"/>
                                    <a:pt x="49273" y="15298"/>
                                  </a:cubicBezTo>
                                  <a:cubicBezTo>
                                    <a:pt x="49121" y="15124"/>
                                    <a:pt x="48708" y="15233"/>
                                    <a:pt x="48577" y="15081"/>
                                  </a:cubicBezTo>
                                  <a:cubicBezTo>
                                    <a:pt x="48572" y="15071"/>
                                    <a:pt x="48563" y="15066"/>
                                    <a:pt x="48552" y="15066"/>
                                  </a:cubicBezTo>
                                  <a:cubicBezTo>
                                    <a:pt x="48516" y="15066"/>
                                    <a:pt x="48453" y="15112"/>
                                    <a:pt x="48403" y="15146"/>
                                  </a:cubicBezTo>
                                  <a:cubicBezTo>
                                    <a:pt x="48294" y="15233"/>
                                    <a:pt x="48164" y="15298"/>
                                    <a:pt x="48033" y="15363"/>
                                  </a:cubicBezTo>
                                  <a:cubicBezTo>
                                    <a:pt x="47820" y="15502"/>
                                    <a:pt x="47685" y="15573"/>
                                    <a:pt x="47583" y="15573"/>
                                  </a:cubicBezTo>
                                  <a:cubicBezTo>
                                    <a:pt x="47476" y="15573"/>
                                    <a:pt x="47405" y="15497"/>
                                    <a:pt x="47316" y="15342"/>
                                  </a:cubicBezTo>
                                  <a:cubicBezTo>
                                    <a:pt x="47297" y="15303"/>
                                    <a:pt x="47277" y="15229"/>
                                    <a:pt x="47227" y="15229"/>
                                  </a:cubicBezTo>
                                  <a:cubicBezTo>
                                    <a:pt x="47221" y="15229"/>
                                    <a:pt x="47214" y="15230"/>
                                    <a:pt x="47207" y="15233"/>
                                  </a:cubicBezTo>
                                  <a:cubicBezTo>
                                    <a:pt x="47142" y="15255"/>
                                    <a:pt x="47033" y="15320"/>
                                    <a:pt x="46990" y="15429"/>
                                  </a:cubicBezTo>
                                  <a:cubicBezTo>
                                    <a:pt x="46968" y="15581"/>
                                    <a:pt x="46772" y="15755"/>
                                    <a:pt x="46664" y="15798"/>
                                  </a:cubicBezTo>
                                  <a:cubicBezTo>
                                    <a:pt x="46343" y="15958"/>
                                    <a:pt x="46009" y="15973"/>
                                    <a:pt x="45683" y="15973"/>
                                  </a:cubicBezTo>
                                  <a:cubicBezTo>
                                    <a:pt x="45611" y="15973"/>
                                    <a:pt x="45539" y="15972"/>
                                    <a:pt x="45468" y="15972"/>
                                  </a:cubicBezTo>
                                  <a:cubicBezTo>
                                    <a:pt x="45337" y="15972"/>
                                    <a:pt x="45141" y="15885"/>
                                    <a:pt x="44989" y="15863"/>
                                  </a:cubicBezTo>
                                  <a:cubicBezTo>
                                    <a:pt x="44912" y="15840"/>
                                    <a:pt x="44838" y="15825"/>
                                    <a:pt x="44765" y="15825"/>
                                  </a:cubicBezTo>
                                  <a:cubicBezTo>
                                    <a:pt x="44631" y="15825"/>
                                    <a:pt x="44499" y="15875"/>
                                    <a:pt x="44359" y="16016"/>
                                  </a:cubicBezTo>
                                  <a:cubicBezTo>
                                    <a:pt x="44228" y="16168"/>
                                    <a:pt x="43880" y="16124"/>
                                    <a:pt x="43880" y="16407"/>
                                  </a:cubicBezTo>
                                  <a:cubicBezTo>
                                    <a:pt x="43880" y="16500"/>
                                    <a:pt x="43804" y="16527"/>
                                    <a:pt x="43720" y="16527"/>
                                  </a:cubicBezTo>
                                  <a:cubicBezTo>
                                    <a:pt x="43686" y="16527"/>
                                    <a:pt x="43651" y="16522"/>
                                    <a:pt x="43619" y="16516"/>
                                  </a:cubicBezTo>
                                  <a:cubicBezTo>
                                    <a:pt x="43501" y="16501"/>
                                    <a:pt x="43393" y="16456"/>
                                    <a:pt x="43261" y="16456"/>
                                  </a:cubicBezTo>
                                  <a:cubicBezTo>
                                    <a:pt x="43199" y="16456"/>
                                    <a:pt x="43131" y="16466"/>
                                    <a:pt x="43054" y="16494"/>
                                  </a:cubicBezTo>
                                  <a:cubicBezTo>
                                    <a:pt x="42970" y="16515"/>
                                    <a:pt x="42896" y="16525"/>
                                    <a:pt x="42828" y="16525"/>
                                  </a:cubicBezTo>
                                  <a:cubicBezTo>
                                    <a:pt x="42686" y="16525"/>
                                    <a:pt x="42577" y="16481"/>
                                    <a:pt x="42489" y="16407"/>
                                  </a:cubicBezTo>
                                  <a:cubicBezTo>
                                    <a:pt x="42449" y="16367"/>
                                    <a:pt x="42417" y="16327"/>
                                    <a:pt x="42368" y="16327"/>
                                  </a:cubicBezTo>
                                  <a:cubicBezTo>
                                    <a:pt x="42338" y="16327"/>
                                    <a:pt x="42300" y="16343"/>
                                    <a:pt x="42249" y="16385"/>
                                  </a:cubicBezTo>
                                  <a:cubicBezTo>
                                    <a:pt x="42166" y="16458"/>
                                    <a:pt x="42113" y="16486"/>
                                    <a:pt x="42073" y="16486"/>
                                  </a:cubicBezTo>
                                  <a:cubicBezTo>
                                    <a:pt x="42029" y="16486"/>
                                    <a:pt x="42001" y="16452"/>
                                    <a:pt x="41967" y="16407"/>
                                  </a:cubicBezTo>
                                  <a:cubicBezTo>
                                    <a:pt x="41951" y="16358"/>
                                    <a:pt x="41836" y="16334"/>
                                    <a:pt x="41762" y="16334"/>
                                  </a:cubicBezTo>
                                  <a:cubicBezTo>
                                    <a:pt x="41737" y="16334"/>
                                    <a:pt x="41717" y="16336"/>
                                    <a:pt x="41706" y="16342"/>
                                  </a:cubicBezTo>
                                  <a:cubicBezTo>
                                    <a:pt x="41597" y="16435"/>
                                    <a:pt x="41516" y="16467"/>
                                    <a:pt x="41451" y="16467"/>
                                  </a:cubicBezTo>
                                  <a:cubicBezTo>
                                    <a:pt x="41334" y="16467"/>
                                    <a:pt x="41268" y="16362"/>
                                    <a:pt x="41184" y="16320"/>
                                  </a:cubicBezTo>
                                  <a:cubicBezTo>
                                    <a:pt x="41054" y="16298"/>
                                    <a:pt x="40988" y="16168"/>
                                    <a:pt x="40880" y="16168"/>
                                  </a:cubicBezTo>
                                  <a:cubicBezTo>
                                    <a:pt x="40662" y="16168"/>
                                    <a:pt x="40749" y="16342"/>
                                    <a:pt x="40619" y="16451"/>
                                  </a:cubicBezTo>
                                  <a:cubicBezTo>
                                    <a:pt x="40206" y="16755"/>
                                    <a:pt x="40184" y="16951"/>
                                    <a:pt x="40445" y="17168"/>
                                  </a:cubicBezTo>
                                  <a:cubicBezTo>
                                    <a:pt x="40532" y="17255"/>
                                    <a:pt x="40575" y="17320"/>
                                    <a:pt x="40553" y="17429"/>
                                  </a:cubicBezTo>
                                  <a:cubicBezTo>
                                    <a:pt x="40510" y="17755"/>
                                    <a:pt x="40749" y="17864"/>
                                    <a:pt x="41097" y="17864"/>
                                  </a:cubicBezTo>
                                  <a:cubicBezTo>
                                    <a:pt x="41293" y="17864"/>
                                    <a:pt x="41380" y="17951"/>
                                    <a:pt x="41423" y="18125"/>
                                  </a:cubicBezTo>
                                  <a:cubicBezTo>
                                    <a:pt x="41476" y="18284"/>
                                    <a:pt x="41740" y="18379"/>
                                    <a:pt x="42016" y="18379"/>
                                  </a:cubicBezTo>
                                  <a:cubicBezTo>
                                    <a:pt x="42193" y="18379"/>
                                    <a:pt x="42375" y="18340"/>
                                    <a:pt x="42510" y="18255"/>
                                  </a:cubicBezTo>
                                  <a:cubicBezTo>
                                    <a:pt x="42619" y="18168"/>
                                    <a:pt x="42684" y="18016"/>
                                    <a:pt x="42858" y="18016"/>
                                  </a:cubicBezTo>
                                  <a:cubicBezTo>
                                    <a:pt x="43054" y="18016"/>
                                    <a:pt x="42858" y="18234"/>
                                    <a:pt x="43011" y="18277"/>
                                  </a:cubicBezTo>
                                  <a:cubicBezTo>
                                    <a:pt x="43119" y="18342"/>
                                    <a:pt x="43032" y="18408"/>
                                    <a:pt x="43032" y="18494"/>
                                  </a:cubicBezTo>
                                  <a:cubicBezTo>
                                    <a:pt x="43032" y="18545"/>
                                    <a:pt x="43047" y="18581"/>
                                    <a:pt x="43080" y="18581"/>
                                  </a:cubicBezTo>
                                  <a:cubicBezTo>
                                    <a:pt x="43105" y="18581"/>
                                    <a:pt x="43139" y="18562"/>
                                    <a:pt x="43185" y="18516"/>
                                  </a:cubicBezTo>
                                  <a:cubicBezTo>
                                    <a:pt x="43294" y="18406"/>
                                    <a:pt x="43362" y="18365"/>
                                    <a:pt x="43404" y="18365"/>
                                  </a:cubicBezTo>
                                  <a:cubicBezTo>
                                    <a:pt x="43470" y="18365"/>
                                    <a:pt x="43476" y="18467"/>
                                    <a:pt x="43489" y="18560"/>
                                  </a:cubicBezTo>
                                  <a:cubicBezTo>
                                    <a:pt x="43489" y="18618"/>
                                    <a:pt x="43506" y="18694"/>
                                    <a:pt x="43618" y="18694"/>
                                  </a:cubicBezTo>
                                  <a:cubicBezTo>
                                    <a:pt x="43632" y="18694"/>
                                    <a:pt x="43647" y="18693"/>
                                    <a:pt x="43663" y="18690"/>
                                  </a:cubicBezTo>
                                  <a:cubicBezTo>
                                    <a:pt x="43706" y="18690"/>
                                    <a:pt x="43772" y="18668"/>
                                    <a:pt x="43793" y="18625"/>
                                  </a:cubicBezTo>
                                  <a:cubicBezTo>
                                    <a:pt x="43837" y="18581"/>
                                    <a:pt x="43793" y="18581"/>
                                    <a:pt x="43772" y="18560"/>
                                  </a:cubicBezTo>
                                  <a:cubicBezTo>
                                    <a:pt x="43576" y="18516"/>
                                    <a:pt x="43554" y="18451"/>
                                    <a:pt x="43685" y="18277"/>
                                  </a:cubicBezTo>
                                  <a:cubicBezTo>
                                    <a:pt x="43793" y="18168"/>
                                    <a:pt x="43793" y="18016"/>
                                    <a:pt x="44011" y="17929"/>
                                  </a:cubicBezTo>
                                  <a:cubicBezTo>
                                    <a:pt x="44250" y="17820"/>
                                    <a:pt x="44533" y="17690"/>
                                    <a:pt x="44141" y="17581"/>
                                  </a:cubicBezTo>
                                  <a:cubicBezTo>
                                    <a:pt x="44054" y="17538"/>
                                    <a:pt x="44011" y="17429"/>
                                    <a:pt x="44098" y="17364"/>
                                  </a:cubicBezTo>
                                  <a:cubicBezTo>
                                    <a:pt x="44142" y="17290"/>
                                    <a:pt x="44206" y="17246"/>
                                    <a:pt x="44291" y="17246"/>
                                  </a:cubicBezTo>
                                  <a:cubicBezTo>
                                    <a:pt x="44331" y="17246"/>
                                    <a:pt x="44375" y="17256"/>
                                    <a:pt x="44424" y="17277"/>
                                  </a:cubicBezTo>
                                  <a:cubicBezTo>
                                    <a:pt x="44438" y="17286"/>
                                    <a:pt x="44454" y="17291"/>
                                    <a:pt x="44470" y="17291"/>
                                  </a:cubicBezTo>
                                  <a:cubicBezTo>
                                    <a:pt x="44527" y="17291"/>
                                    <a:pt x="44595" y="17236"/>
                                    <a:pt x="44663" y="17168"/>
                                  </a:cubicBezTo>
                                  <a:cubicBezTo>
                                    <a:pt x="44736" y="17110"/>
                                    <a:pt x="44798" y="17081"/>
                                    <a:pt x="44864" y="17081"/>
                                  </a:cubicBezTo>
                                  <a:cubicBezTo>
                                    <a:pt x="44897" y="17081"/>
                                    <a:pt x="44931" y="17088"/>
                                    <a:pt x="44968" y="17103"/>
                                  </a:cubicBezTo>
                                  <a:cubicBezTo>
                                    <a:pt x="45063" y="17151"/>
                                    <a:pt x="45112" y="17268"/>
                                    <a:pt x="45242" y="17268"/>
                                  </a:cubicBezTo>
                                  <a:cubicBezTo>
                                    <a:pt x="45290" y="17268"/>
                                    <a:pt x="45348" y="17252"/>
                                    <a:pt x="45424" y="17212"/>
                                  </a:cubicBezTo>
                                  <a:lnTo>
                                    <a:pt x="45424" y="17212"/>
                                  </a:lnTo>
                                  <a:cubicBezTo>
                                    <a:pt x="45315" y="17429"/>
                                    <a:pt x="45642" y="17429"/>
                                    <a:pt x="45663" y="17581"/>
                                  </a:cubicBezTo>
                                  <a:cubicBezTo>
                                    <a:pt x="45679" y="17627"/>
                                    <a:pt x="45672" y="17673"/>
                                    <a:pt x="45713" y="17673"/>
                                  </a:cubicBezTo>
                                  <a:cubicBezTo>
                                    <a:pt x="45730" y="17673"/>
                                    <a:pt x="45756" y="17666"/>
                                    <a:pt x="45794" y="17646"/>
                                  </a:cubicBezTo>
                                  <a:cubicBezTo>
                                    <a:pt x="45833" y="17637"/>
                                    <a:pt x="45876" y="17627"/>
                                    <a:pt x="45908" y="17627"/>
                                  </a:cubicBezTo>
                                  <a:cubicBezTo>
                                    <a:pt x="45948" y="17627"/>
                                    <a:pt x="45970" y="17642"/>
                                    <a:pt x="45946" y="17690"/>
                                  </a:cubicBezTo>
                                  <a:cubicBezTo>
                                    <a:pt x="45859" y="17842"/>
                                    <a:pt x="45903" y="17929"/>
                                    <a:pt x="45946" y="18038"/>
                                  </a:cubicBezTo>
                                  <a:cubicBezTo>
                                    <a:pt x="45968" y="18125"/>
                                    <a:pt x="45881" y="18190"/>
                                    <a:pt x="45772" y="18255"/>
                                  </a:cubicBezTo>
                                  <a:cubicBezTo>
                                    <a:pt x="45723" y="18288"/>
                                    <a:pt x="45683" y="18299"/>
                                    <a:pt x="45649" y="18299"/>
                                  </a:cubicBezTo>
                                  <a:cubicBezTo>
                                    <a:pt x="45592" y="18299"/>
                                    <a:pt x="45552" y="18269"/>
                                    <a:pt x="45511" y="18255"/>
                                  </a:cubicBezTo>
                                  <a:cubicBezTo>
                                    <a:pt x="45407" y="18221"/>
                                    <a:pt x="45306" y="18196"/>
                                    <a:pt x="45203" y="18196"/>
                                  </a:cubicBezTo>
                                  <a:cubicBezTo>
                                    <a:pt x="45048" y="18196"/>
                                    <a:pt x="44889" y="18251"/>
                                    <a:pt x="44707" y="18408"/>
                                  </a:cubicBezTo>
                                  <a:cubicBezTo>
                                    <a:pt x="44674" y="18451"/>
                                    <a:pt x="44631" y="18478"/>
                                    <a:pt x="44601" y="18478"/>
                                  </a:cubicBezTo>
                                  <a:cubicBezTo>
                                    <a:pt x="44571" y="18478"/>
                                    <a:pt x="44554" y="18451"/>
                                    <a:pt x="44576" y="18386"/>
                                  </a:cubicBezTo>
                                  <a:cubicBezTo>
                                    <a:pt x="44625" y="18305"/>
                                    <a:pt x="44637" y="18260"/>
                                    <a:pt x="44569" y="18260"/>
                                  </a:cubicBezTo>
                                  <a:cubicBezTo>
                                    <a:pt x="44546" y="18260"/>
                                    <a:pt x="44512" y="18266"/>
                                    <a:pt x="44467" y="18277"/>
                                  </a:cubicBezTo>
                                  <a:cubicBezTo>
                                    <a:pt x="44315" y="18299"/>
                                    <a:pt x="44206" y="18386"/>
                                    <a:pt x="44206" y="18494"/>
                                  </a:cubicBezTo>
                                  <a:cubicBezTo>
                                    <a:pt x="44206" y="18581"/>
                                    <a:pt x="44250" y="18625"/>
                                    <a:pt x="44250" y="18712"/>
                                  </a:cubicBezTo>
                                  <a:cubicBezTo>
                                    <a:pt x="44250" y="18777"/>
                                    <a:pt x="44315" y="18821"/>
                                    <a:pt x="44228" y="18886"/>
                                  </a:cubicBezTo>
                                  <a:cubicBezTo>
                                    <a:pt x="44219" y="18889"/>
                                    <a:pt x="44210" y="18890"/>
                                    <a:pt x="44203" y="18890"/>
                                  </a:cubicBezTo>
                                  <a:cubicBezTo>
                                    <a:pt x="44156" y="18890"/>
                                    <a:pt x="44135" y="18842"/>
                                    <a:pt x="44098" y="18842"/>
                                  </a:cubicBezTo>
                                  <a:cubicBezTo>
                                    <a:pt x="44071" y="18836"/>
                                    <a:pt x="44044" y="18833"/>
                                    <a:pt x="44017" y="18833"/>
                                  </a:cubicBezTo>
                                  <a:cubicBezTo>
                                    <a:pt x="43870" y="18833"/>
                                    <a:pt x="43735" y="18928"/>
                                    <a:pt x="43772" y="19038"/>
                                  </a:cubicBezTo>
                                  <a:cubicBezTo>
                                    <a:pt x="43793" y="19147"/>
                                    <a:pt x="43706" y="19321"/>
                                    <a:pt x="43793" y="19430"/>
                                  </a:cubicBezTo>
                                  <a:cubicBezTo>
                                    <a:pt x="43837" y="19473"/>
                                    <a:pt x="43815" y="19538"/>
                                    <a:pt x="43728" y="19603"/>
                                  </a:cubicBezTo>
                                  <a:cubicBezTo>
                                    <a:pt x="43528" y="19803"/>
                                    <a:pt x="43213" y="19952"/>
                                    <a:pt x="42979" y="19952"/>
                                  </a:cubicBezTo>
                                  <a:cubicBezTo>
                                    <a:pt x="42908" y="19952"/>
                                    <a:pt x="42844" y="19938"/>
                                    <a:pt x="42793" y="19908"/>
                                  </a:cubicBezTo>
                                  <a:cubicBezTo>
                                    <a:pt x="42747" y="19885"/>
                                    <a:pt x="42698" y="19875"/>
                                    <a:pt x="42649" y="19875"/>
                                  </a:cubicBezTo>
                                  <a:cubicBezTo>
                                    <a:pt x="42467" y="19875"/>
                                    <a:pt x="42288" y="20004"/>
                                    <a:pt x="42271" y="20038"/>
                                  </a:cubicBezTo>
                                  <a:cubicBezTo>
                                    <a:pt x="42173" y="20199"/>
                                    <a:pt x="42095" y="20247"/>
                                    <a:pt x="42018" y="20247"/>
                                  </a:cubicBezTo>
                                  <a:cubicBezTo>
                                    <a:pt x="41960" y="20247"/>
                                    <a:pt x="41902" y="20219"/>
                                    <a:pt x="41836" y="20191"/>
                                  </a:cubicBezTo>
                                  <a:cubicBezTo>
                                    <a:pt x="41790" y="20156"/>
                                    <a:pt x="41737" y="20133"/>
                                    <a:pt x="41678" y="20133"/>
                                  </a:cubicBezTo>
                                  <a:cubicBezTo>
                                    <a:pt x="41627" y="20133"/>
                                    <a:pt x="41571" y="20150"/>
                                    <a:pt x="41510" y="20191"/>
                                  </a:cubicBezTo>
                                  <a:cubicBezTo>
                                    <a:pt x="41336" y="20256"/>
                                    <a:pt x="41488" y="20321"/>
                                    <a:pt x="41488" y="20408"/>
                                  </a:cubicBezTo>
                                  <a:cubicBezTo>
                                    <a:pt x="41445" y="20625"/>
                                    <a:pt x="41380" y="20691"/>
                                    <a:pt x="41097" y="20691"/>
                                  </a:cubicBezTo>
                                  <a:cubicBezTo>
                                    <a:pt x="40945" y="20691"/>
                                    <a:pt x="40793" y="20778"/>
                                    <a:pt x="40749" y="20886"/>
                                  </a:cubicBezTo>
                                  <a:cubicBezTo>
                                    <a:pt x="40692" y="20972"/>
                                    <a:pt x="40672" y="21125"/>
                                    <a:pt x="40628" y="21125"/>
                                  </a:cubicBezTo>
                                  <a:cubicBezTo>
                                    <a:pt x="40605" y="21125"/>
                                    <a:pt x="40576" y="21084"/>
                                    <a:pt x="40532" y="20973"/>
                                  </a:cubicBezTo>
                                  <a:cubicBezTo>
                                    <a:pt x="40522" y="20933"/>
                                    <a:pt x="40493" y="20916"/>
                                    <a:pt x="40456" y="20916"/>
                                  </a:cubicBezTo>
                                  <a:cubicBezTo>
                                    <a:pt x="40414" y="20916"/>
                                    <a:pt x="40361" y="20938"/>
                                    <a:pt x="40314" y="20973"/>
                                  </a:cubicBezTo>
                                  <a:cubicBezTo>
                                    <a:pt x="40206" y="21017"/>
                                    <a:pt x="40097" y="21104"/>
                                    <a:pt x="39988" y="21191"/>
                                  </a:cubicBezTo>
                                  <a:cubicBezTo>
                                    <a:pt x="39988" y="21278"/>
                                    <a:pt x="40075" y="21321"/>
                                    <a:pt x="40119" y="21386"/>
                                  </a:cubicBezTo>
                                  <a:cubicBezTo>
                                    <a:pt x="40184" y="21452"/>
                                    <a:pt x="40206" y="21539"/>
                                    <a:pt x="40075" y="21626"/>
                                  </a:cubicBezTo>
                                  <a:cubicBezTo>
                                    <a:pt x="39980" y="21664"/>
                                    <a:pt x="39884" y="21786"/>
                                    <a:pt x="39760" y="21786"/>
                                  </a:cubicBezTo>
                                  <a:cubicBezTo>
                                    <a:pt x="39742" y="21786"/>
                                    <a:pt x="39724" y="21783"/>
                                    <a:pt x="39705" y="21778"/>
                                  </a:cubicBezTo>
                                  <a:cubicBezTo>
                                    <a:pt x="39597" y="21756"/>
                                    <a:pt x="39640" y="21647"/>
                                    <a:pt x="39640" y="21560"/>
                                  </a:cubicBezTo>
                                  <a:cubicBezTo>
                                    <a:pt x="39597" y="21343"/>
                                    <a:pt x="39662" y="21234"/>
                                    <a:pt x="39988" y="21191"/>
                                  </a:cubicBezTo>
                                  <a:cubicBezTo>
                                    <a:pt x="39923" y="21017"/>
                                    <a:pt x="39879" y="20886"/>
                                    <a:pt x="39662" y="20843"/>
                                  </a:cubicBezTo>
                                  <a:cubicBezTo>
                                    <a:pt x="39531" y="20778"/>
                                    <a:pt x="39358" y="20691"/>
                                    <a:pt x="39531" y="20473"/>
                                  </a:cubicBezTo>
                                  <a:cubicBezTo>
                                    <a:pt x="39547" y="20443"/>
                                    <a:pt x="39593" y="20402"/>
                                    <a:pt x="39628" y="20402"/>
                                  </a:cubicBezTo>
                                  <a:cubicBezTo>
                                    <a:pt x="39643" y="20402"/>
                                    <a:pt x="39655" y="20410"/>
                                    <a:pt x="39662" y="20430"/>
                                  </a:cubicBezTo>
                                  <a:cubicBezTo>
                                    <a:pt x="39771" y="20647"/>
                                    <a:pt x="40227" y="20473"/>
                                    <a:pt x="40401" y="20647"/>
                                  </a:cubicBezTo>
                                  <a:cubicBezTo>
                                    <a:pt x="40412" y="20658"/>
                                    <a:pt x="40428" y="20663"/>
                                    <a:pt x="40447" y="20663"/>
                                  </a:cubicBezTo>
                                  <a:cubicBezTo>
                                    <a:pt x="40466" y="20663"/>
                                    <a:pt x="40488" y="20658"/>
                                    <a:pt x="40510" y="20647"/>
                                  </a:cubicBezTo>
                                  <a:cubicBezTo>
                                    <a:pt x="40532" y="20625"/>
                                    <a:pt x="40553" y="20560"/>
                                    <a:pt x="40553" y="20538"/>
                                  </a:cubicBezTo>
                                  <a:cubicBezTo>
                                    <a:pt x="40532" y="20451"/>
                                    <a:pt x="40532" y="20365"/>
                                    <a:pt x="40423" y="20365"/>
                                  </a:cubicBezTo>
                                  <a:cubicBezTo>
                                    <a:pt x="40383" y="20365"/>
                                    <a:pt x="40341" y="20370"/>
                                    <a:pt x="40305" y="20370"/>
                                  </a:cubicBezTo>
                                  <a:cubicBezTo>
                                    <a:pt x="40242" y="20370"/>
                                    <a:pt x="40200" y="20353"/>
                                    <a:pt x="40227" y="20256"/>
                                  </a:cubicBezTo>
                                  <a:cubicBezTo>
                                    <a:pt x="40249" y="20191"/>
                                    <a:pt x="40336" y="20125"/>
                                    <a:pt x="40466" y="20082"/>
                                  </a:cubicBezTo>
                                  <a:cubicBezTo>
                                    <a:pt x="40684" y="20017"/>
                                    <a:pt x="40880" y="19864"/>
                                    <a:pt x="40858" y="19712"/>
                                  </a:cubicBezTo>
                                  <a:cubicBezTo>
                                    <a:pt x="40842" y="19632"/>
                                    <a:pt x="40742" y="19587"/>
                                    <a:pt x="40594" y="19587"/>
                                  </a:cubicBezTo>
                                  <a:cubicBezTo>
                                    <a:pt x="40542" y="19587"/>
                                    <a:pt x="40485" y="19592"/>
                                    <a:pt x="40423" y="19603"/>
                                  </a:cubicBezTo>
                                  <a:cubicBezTo>
                                    <a:pt x="40293" y="19647"/>
                                    <a:pt x="40140" y="19669"/>
                                    <a:pt x="40010" y="19756"/>
                                  </a:cubicBezTo>
                                  <a:cubicBezTo>
                                    <a:pt x="39929" y="19788"/>
                                    <a:pt x="39836" y="19844"/>
                                    <a:pt x="39767" y="19844"/>
                                  </a:cubicBezTo>
                                  <a:cubicBezTo>
                                    <a:pt x="39743" y="19844"/>
                                    <a:pt x="39722" y="19838"/>
                                    <a:pt x="39705" y="19821"/>
                                  </a:cubicBezTo>
                                  <a:cubicBezTo>
                                    <a:pt x="39621" y="19762"/>
                                    <a:pt x="39546" y="19729"/>
                                    <a:pt x="39478" y="19729"/>
                                  </a:cubicBezTo>
                                  <a:cubicBezTo>
                                    <a:pt x="39373" y="19729"/>
                                    <a:pt x="39285" y="19809"/>
                                    <a:pt x="39205" y="19995"/>
                                  </a:cubicBezTo>
                                  <a:cubicBezTo>
                                    <a:pt x="39162" y="20017"/>
                                    <a:pt x="39118" y="20082"/>
                                    <a:pt x="39097" y="20082"/>
                                  </a:cubicBezTo>
                                  <a:cubicBezTo>
                                    <a:pt x="38772" y="20185"/>
                                    <a:pt x="38457" y="20319"/>
                                    <a:pt x="38179" y="20319"/>
                                  </a:cubicBezTo>
                                  <a:cubicBezTo>
                                    <a:pt x="38048" y="20319"/>
                                    <a:pt x="37925" y="20289"/>
                                    <a:pt x="37814" y="20212"/>
                                  </a:cubicBezTo>
                                  <a:cubicBezTo>
                                    <a:pt x="37748" y="20147"/>
                                    <a:pt x="37640" y="20147"/>
                                    <a:pt x="37531" y="20125"/>
                                  </a:cubicBezTo>
                                  <a:cubicBezTo>
                                    <a:pt x="37487" y="20125"/>
                                    <a:pt x="37401" y="20125"/>
                                    <a:pt x="37379" y="20191"/>
                                  </a:cubicBezTo>
                                  <a:cubicBezTo>
                                    <a:pt x="37357" y="20234"/>
                                    <a:pt x="37379" y="20234"/>
                                    <a:pt x="37422" y="20256"/>
                                  </a:cubicBezTo>
                                  <a:cubicBezTo>
                                    <a:pt x="37596" y="20299"/>
                                    <a:pt x="37727" y="20343"/>
                                    <a:pt x="37574" y="20560"/>
                                  </a:cubicBezTo>
                                  <a:cubicBezTo>
                                    <a:pt x="37520" y="20633"/>
                                    <a:pt x="37571" y="20750"/>
                                    <a:pt x="37715" y="20750"/>
                                  </a:cubicBezTo>
                                  <a:cubicBezTo>
                                    <a:pt x="37744" y="20750"/>
                                    <a:pt x="37777" y="20745"/>
                                    <a:pt x="37814" y="20734"/>
                                  </a:cubicBezTo>
                                  <a:cubicBezTo>
                                    <a:pt x="38053" y="20582"/>
                                    <a:pt x="38336" y="20691"/>
                                    <a:pt x="38575" y="20473"/>
                                  </a:cubicBezTo>
                                  <a:cubicBezTo>
                                    <a:pt x="38586" y="20462"/>
                                    <a:pt x="38618" y="20457"/>
                                    <a:pt x="38651" y="20457"/>
                                  </a:cubicBezTo>
                                  <a:cubicBezTo>
                                    <a:pt x="38683" y="20457"/>
                                    <a:pt x="38716" y="20462"/>
                                    <a:pt x="38727" y="20473"/>
                                  </a:cubicBezTo>
                                  <a:cubicBezTo>
                                    <a:pt x="38814" y="20517"/>
                                    <a:pt x="38770" y="20560"/>
                                    <a:pt x="38727" y="20647"/>
                                  </a:cubicBezTo>
                                  <a:cubicBezTo>
                                    <a:pt x="38683" y="20734"/>
                                    <a:pt x="38596" y="20799"/>
                                    <a:pt x="38466" y="20843"/>
                                  </a:cubicBezTo>
                                  <a:cubicBezTo>
                                    <a:pt x="38379" y="20865"/>
                                    <a:pt x="38357" y="20952"/>
                                    <a:pt x="38379" y="20952"/>
                                  </a:cubicBezTo>
                                  <a:cubicBezTo>
                                    <a:pt x="38488" y="20995"/>
                                    <a:pt x="38618" y="21017"/>
                                    <a:pt x="38705" y="21082"/>
                                  </a:cubicBezTo>
                                  <a:cubicBezTo>
                                    <a:pt x="38717" y="21088"/>
                                    <a:pt x="38729" y="21091"/>
                                    <a:pt x="38740" y="21091"/>
                                  </a:cubicBezTo>
                                  <a:cubicBezTo>
                                    <a:pt x="38805" y="21091"/>
                                    <a:pt x="38848" y="20992"/>
                                    <a:pt x="38923" y="20973"/>
                                  </a:cubicBezTo>
                                  <a:cubicBezTo>
                                    <a:pt x="39027" y="20908"/>
                                    <a:pt x="39108" y="20884"/>
                                    <a:pt x="39175" y="20884"/>
                                  </a:cubicBezTo>
                                  <a:cubicBezTo>
                                    <a:pt x="39331" y="20884"/>
                                    <a:pt x="39410" y="21015"/>
                                    <a:pt x="39531" y="21060"/>
                                  </a:cubicBezTo>
                                  <a:cubicBezTo>
                                    <a:pt x="39705" y="21126"/>
                                    <a:pt x="39423" y="21213"/>
                                    <a:pt x="39336" y="21278"/>
                                  </a:cubicBezTo>
                                  <a:cubicBezTo>
                                    <a:pt x="39249" y="21321"/>
                                    <a:pt x="39227" y="21386"/>
                                    <a:pt x="39249" y="21430"/>
                                  </a:cubicBezTo>
                                  <a:cubicBezTo>
                                    <a:pt x="39314" y="21647"/>
                                    <a:pt x="39314" y="21887"/>
                                    <a:pt x="39575" y="21974"/>
                                  </a:cubicBezTo>
                                  <a:cubicBezTo>
                                    <a:pt x="39966" y="22061"/>
                                    <a:pt x="40119" y="22300"/>
                                    <a:pt x="40401" y="22495"/>
                                  </a:cubicBezTo>
                                  <a:cubicBezTo>
                                    <a:pt x="40532" y="22582"/>
                                    <a:pt x="40619" y="22691"/>
                                    <a:pt x="40619" y="22843"/>
                                  </a:cubicBezTo>
                                  <a:cubicBezTo>
                                    <a:pt x="40619" y="22930"/>
                                    <a:pt x="40662" y="22974"/>
                                    <a:pt x="40532" y="23039"/>
                                  </a:cubicBezTo>
                                  <a:cubicBezTo>
                                    <a:pt x="40494" y="23049"/>
                                    <a:pt x="40463" y="23053"/>
                                    <a:pt x="40438" y="23053"/>
                                  </a:cubicBezTo>
                                  <a:cubicBezTo>
                                    <a:pt x="40349" y="23053"/>
                                    <a:pt x="40336" y="22998"/>
                                    <a:pt x="40336" y="22930"/>
                                  </a:cubicBezTo>
                                  <a:cubicBezTo>
                                    <a:pt x="40314" y="22800"/>
                                    <a:pt x="40314" y="22691"/>
                                    <a:pt x="40140" y="22626"/>
                                  </a:cubicBezTo>
                                  <a:cubicBezTo>
                                    <a:pt x="40115" y="22626"/>
                                    <a:pt x="40105" y="22612"/>
                                    <a:pt x="40084" y="22612"/>
                                  </a:cubicBezTo>
                                  <a:cubicBezTo>
                                    <a:pt x="40068" y="22612"/>
                                    <a:pt x="40047" y="22620"/>
                                    <a:pt x="40010" y="22648"/>
                                  </a:cubicBezTo>
                                  <a:cubicBezTo>
                                    <a:pt x="39792" y="22974"/>
                                    <a:pt x="39705" y="23061"/>
                                    <a:pt x="39227" y="23409"/>
                                  </a:cubicBezTo>
                                  <a:cubicBezTo>
                                    <a:pt x="39140" y="23474"/>
                                    <a:pt x="39227" y="23496"/>
                                    <a:pt x="39227" y="23517"/>
                                  </a:cubicBezTo>
                                  <a:cubicBezTo>
                                    <a:pt x="39227" y="23551"/>
                                    <a:pt x="39240" y="23625"/>
                                    <a:pt x="39205" y="23625"/>
                                  </a:cubicBezTo>
                                  <a:cubicBezTo>
                                    <a:pt x="39195" y="23625"/>
                                    <a:pt x="39181" y="23619"/>
                                    <a:pt x="39162" y="23604"/>
                                  </a:cubicBezTo>
                                  <a:cubicBezTo>
                                    <a:pt x="39121" y="23588"/>
                                    <a:pt x="39082" y="23581"/>
                                    <a:pt x="39046" y="23581"/>
                                  </a:cubicBezTo>
                                  <a:cubicBezTo>
                                    <a:pt x="38797" y="23581"/>
                                    <a:pt x="38632" y="23910"/>
                                    <a:pt x="38378" y="23910"/>
                                  </a:cubicBezTo>
                                  <a:cubicBezTo>
                                    <a:pt x="38371" y="23910"/>
                                    <a:pt x="38364" y="23909"/>
                                    <a:pt x="38357" y="23909"/>
                                  </a:cubicBezTo>
                                  <a:cubicBezTo>
                                    <a:pt x="38259" y="24028"/>
                                    <a:pt x="38183" y="24083"/>
                                    <a:pt x="38126" y="24083"/>
                                  </a:cubicBezTo>
                                  <a:cubicBezTo>
                                    <a:pt x="38069" y="24083"/>
                                    <a:pt x="38031" y="24028"/>
                                    <a:pt x="38009" y="23931"/>
                                  </a:cubicBezTo>
                                  <a:cubicBezTo>
                                    <a:pt x="37970" y="23866"/>
                                    <a:pt x="37916" y="23824"/>
                                    <a:pt x="37837" y="23824"/>
                                  </a:cubicBezTo>
                                  <a:cubicBezTo>
                                    <a:pt x="37784" y="23824"/>
                                    <a:pt x="37719" y="23843"/>
                                    <a:pt x="37640" y="23887"/>
                                  </a:cubicBezTo>
                                  <a:cubicBezTo>
                                    <a:pt x="37487" y="23952"/>
                                    <a:pt x="37401" y="24213"/>
                                    <a:pt x="37487" y="24365"/>
                                  </a:cubicBezTo>
                                  <a:cubicBezTo>
                                    <a:pt x="37502" y="24401"/>
                                    <a:pt x="37522" y="24413"/>
                                    <a:pt x="37548" y="24413"/>
                                  </a:cubicBezTo>
                                  <a:cubicBezTo>
                                    <a:pt x="37601" y="24413"/>
                                    <a:pt x="37675" y="24358"/>
                                    <a:pt x="37748" y="24344"/>
                                  </a:cubicBezTo>
                                  <a:cubicBezTo>
                                    <a:pt x="37957" y="24271"/>
                                    <a:pt x="38102" y="24236"/>
                                    <a:pt x="38205" y="24236"/>
                                  </a:cubicBezTo>
                                  <a:cubicBezTo>
                                    <a:pt x="38350" y="24236"/>
                                    <a:pt x="38415" y="24304"/>
                                    <a:pt x="38466" y="24431"/>
                                  </a:cubicBezTo>
                                  <a:cubicBezTo>
                                    <a:pt x="38488" y="24496"/>
                                    <a:pt x="38553" y="24648"/>
                                    <a:pt x="38444" y="24713"/>
                                  </a:cubicBezTo>
                                  <a:cubicBezTo>
                                    <a:pt x="38411" y="24732"/>
                                    <a:pt x="38386" y="24740"/>
                                    <a:pt x="38364" y="24740"/>
                                  </a:cubicBezTo>
                                  <a:cubicBezTo>
                                    <a:pt x="38287" y="24740"/>
                                    <a:pt x="38269" y="24639"/>
                                    <a:pt x="38183" y="24605"/>
                                  </a:cubicBezTo>
                                  <a:cubicBezTo>
                                    <a:pt x="38162" y="24605"/>
                                    <a:pt x="38162" y="24583"/>
                                    <a:pt x="38140" y="24561"/>
                                  </a:cubicBezTo>
                                  <a:cubicBezTo>
                                    <a:pt x="38095" y="24546"/>
                                    <a:pt x="38071" y="24511"/>
                                    <a:pt x="38025" y="24511"/>
                                  </a:cubicBezTo>
                                  <a:cubicBezTo>
                                    <a:pt x="38004" y="24511"/>
                                    <a:pt x="37979" y="24519"/>
                                    <a:pt x="37944" y="24539"/>
                                  </a:cubicBezTo>
                                  <a:cubicBezTo>
                                    <a:pt x="37901" y="24583"/>
                                    <a:pt x="37922" y="24605"/>
                                    <a:pt x="37901" y="24670"/>
                                  </a:cubicBezTo>
                                  <a:cubicBezTo>
                                    <a:pt x="37868" y="24831"/>
                                    <a:pt x="37788" y="24921"/>
                                    <a:pt x="37660" y="24921"/>
                                  </a:cubicBezTo>
                                  <a:cubicBezTo>
                                    <a:pt x="37616" y="24921"/>
                                    <a:pt x="37565" y="24910"/>
                                    <a:pt x="37509" y="24887"/>
                                  </a:cubicBezTo>
                                  <a:cubicBezTo>
                                    <a:pt x="37422" y="24866"/>
                                    <a:pt x="37379" y="24822"/>
                                    <a:pt x="37314" y="24779"/>
                                  </a:cubicBezTo>
                                  <a:cubicBezTo>
                                    <a:pt x="37210" y="24675"/>
                                    <a:pt x="37245" y="24473"/>
                                    <a:pt x="36985" y="24473"/>
                                  </a:cubicBezTo>
                                  <a:cubicBezTo>
                                    <a:pt x="36972" y="24473"/>
                                    <a:pt x="36958" y="24473"/>
                                    <a:pt x="36944" y="24474"/>
                                  </a:cubicBezTo>
                                  <a:cubicBezTo>
                                    <a:pt x="37031" y="24322"/>
                                    <a:pt x="37183" y="24126"/>
                                    <a:pt x="37205" y="23952"/>
                                  </a:cubicBezTo>
                                  <a:cubicBezTo>
                                    <a:pt x="37248" y="23822"/>
                                    <a:pt x="37183" y="23822"/>
                                    <a:pt x="37379" y="23822"/>
                                  </a:cubicBezTo>
                                  <a:cubicBezTo>
                                    <a:pt x="37618" y="23800"/>
                                    <a:pt x="37466" y="23626"/>
                                    <a:pt x="37596" y="23517"/>
                                  </a:cubicBezTo>
                                  <a:cubicBezTo>
                                    <a:pt x="37631" y="23500"/>
                                    <a:pt x="37596" y="23440"/>
                                    <a:pt x="37547" y="23440"/>
                                  </a:cubicBezTo>
                                  <a:cubicBezTo>
                                    <a:pt x="37535" y="23440"/>
                                    <a:pt x="37522" y="23444"/>
                                    <a:pt x="37509" y="23452"/>
                                  </a:cubicBezTo>
                                  <a:cubicBezTo>
                                    <a:pt x="37314" y="23583"/>
                                    <a:pt x="37074" y="23561"/>
                                    <a:pt x="36944" y="23670"/>
                                  </a:cubicBezTo>
                                  <a:cubicBezTo>
                                    <a:pt x="36820" y="23782"/>
                                    <a:pt x="36720" y="23825"/>
                                    <a:pt x="36637" y="23825"/>
                                  </a:cubicBezTo>
                                  <a:cubicBezTo>
                                    <a:pt x="36559" y="23825"/>
                                    <a:pt x="36496" y="23787"/>
                                    <a:pt x="36444" y="23735"/>
                                  </a:cubicBezTo>
                                  <a:cubicBezTo>
                                    <a:pt x="36335" y="23604"/>
                                    <a:pt x="36487" y="23496"/>
                                    <a:pt x="36726" y="23387"/>
                                  </a:cubicBezTo>
                                  <a:cubicBezTo>
                                    <a:pt x="36952" y="23305"/>
                                    <a:pt x="36965" y="23146"/>
                                    <a:pt x="36838" y="23146"/>
                                  </a:cubicBezTo>
                                  <a:cubicBezTo>
                                    <a:pt x="36831" y="23146"/>
                                    <a:pt x="36822" y="23147"/>
                                    <a:pt x="36813" y="23148"/>
                                  </a:cubicBezTo>
                                  <a:cubicBezTo>
                                    <a:pt x="36552" y="23148"/>
                                    <a:pt x="36618" y="23017"/>
                                    <a:pt x="36531" y="22909"/>
                                  </a:cubicBezTo>
                                  <a:cubicBezTo>
                                    <a:pt x="36422" y="22756"/>
                                    <a:pt x="36531" y="22626"/>
                                    <a:pt x="36596" y="22474"/>
                                  </a:cubicBezTo>
                                  <a:cubicBezTo>
                                    <a:pt x="36618" y="22387"/>
                                    <a:pt x="36618" y="22300"/>
                                    <a:pt x="36531" y="22300"/>
                                  </a:cubicBezTo>
                                  <a:cubicBezTo>
                                    <a:pt x="36400" y="22300"/>
                                    <a:pt x="36444" y="22387"/>
                                    <a:pt x="36400" y="22430"/>
                                  </a:cubicBezTo>
                                  <a:cubicBezTo>
                                    <a:pt x="36161" y="22604"/>
                                    <a:pt x="35944" y="22756"/>
                                    <a:pt x="35639" y="22800"/>
                                  </a:cubicBezTo>
                                  <a:cubicBezTo>
                                    <a:pt x="35139" y="22822"/>
                                    <a:pt x="35117" y="22822"/>
                                    <a:pt x="35096" y="23235"/>
                                  </a:cubicBezTo>
                                  <a:cubicBezTo>
                                    <a:pt x="35078" y="23430"/>
                                    <a:pt x="35031" y="23480"/>
                                    <a:pt x="34849" y="23480"/>
                                  </a:cubicBezTo>
                                  <a:cubicBezTo>
                                    <a:pt x="34808" y="23480"/>
                                    <a:pt x="34760" y="23478"/>
                                    <a:pt x="34704" y="23474"/>
                                  </a:cubicBezTo>
                                  <a:cubicBezTo>
                                    <a:pt x="34661" y="23474"/>
                                    <a:pt x="34617" y="23416"/>
                                    <a:pt x="34561" y="23416"/>
                                  </a:cubicBezTo>
                                  <a:cubicBezTo>
                                    <a:pt x="34533" y="23416"/>
                                    <a:pt x="34501" y="23430"/>
                                    <a:pt x="34465" y="23474"/>
                                  </a:cubicBezTo>
                                  <a:cubicBezTo>
                                    <a:pt x="34369" y="23586"/>
                                    <a:pt x="34296" y="23651"/>
                                    <a:pt x="34186" y="23651"/>
                                  </a:cubicBezTo>
                                  <a:cubicBezTo>
                                    <a:pt x="34147" y="23651"/>
                                    <a:pt x="34103" y="23643"/>
                                    <a:pt x="34052" y="23626"/>
                                  </a:cubicBezTo>
                                  <a:cubicBezTo>
                                    <a:pt x="34043" y="23624"/>
                                    <a:pt x="34034" y="23624"/>
                                    <a:pt x="34025" y="23624"/>
                                  </a:cubicBezTo>
                                  <a:cubicBezTo>
                                    <a:pt x="33951" y="23624"/>
                                    <a:pt x="33855" y="23670"/>
                                    <a:pt x="33751" y="23670"/>
                                  </a:cubicBezTo>
                                  <a:cubicBezTo>
                                    <a:pt x="33700" y="23670"/>
                                    <a:pt x="33648" y="23659"/>
                                    <a:pt x="33595" y="23626"/>
                                  </a:cubicBezTo>
                                  <a:cubicBezTo>
                                    <a:pt x="33356" y="23474"/>
                                    <a:pt x="33334" y="23496"/>
                                    <a:pt x="33617" y="23235"/>
                                  </a:cubicBezTo>
                                  <a:cubicBezTo>
                                    <a:pt x="33704" y="23148"/>
                                    <a:pt x="33900" y="23083"/>
                                    <a:pt x="33834" y="23017"/>
                                  </a:cubicBezTo>
                                  <a:cubicBezTo>
                                    <a:pt x="33814" y="22990"/>
                                    <a:pt x="33784" y="22980"/>
                                    <a:pt x="33747" y="22980"/>
                                  </a:cubicBezTo>
                                  <a:cubicBezTo>
                                    <a:pt x="33666" y="22980"/>
                                    <a:pt x="33555" y="23031"/>
                                    <a:pt x="33465" y="23061"/>
                                  </a:cubicBezTo>
                                  <a:cubicBezTo>
                                    <a:pt x="33400" y="23083"/>
                                    <a:pt x="33356" y="23148"/>
                                    <a:pt x="33291" y="23170"/>
                                  </a:cubicBezTo>
                                  <a:cubicBezTo>
                                    <a:pt x="33223" y="23238"/>
                                    <a:pt x="33160" y="23270"/>
                                    <a:pt x="33113" y="23270"/>
                                  </a:cubicBezTo>
                                  <a:cubicBezTo>
                                    <a:pt x="33070" y="23270"/>
                                    <a:pt x="33040" y="23243"/>
                                    <a:pt x="33030" y="23191"/>
                                  </a:cubicBezTo>
                                  <a:cubicBezTo>
                                    <a:pt x="33017" y="23112"/>
                                    <a:pt x="32987" y="23064"/>
                                    <a:pt x="32912" y="23064"/>
                                  </a:cubicBezTo>
                                  <a:cubicBezTo>
                                    <a:pt x="32864" y="23064"/>
                                    <a:pt x="32797" y="23084"/>
                                    <a:pt x="32704" y="23126"/>
                                  </a:cubicBezTo>
                                  <a:cubicBezTo>
                                    <a:pt x="32465" y="23235"/>
                                    <a:pt x="32530" y="23387"/>
                                    <a:pt x="32573" y="23409"/>
                                  </a:cubicBezTo>
                                  <a:cubicBezTo>
                                    <a:pt x="32682" y="23604"/>
                                    <a:pt x="32486" y="23778"/>
                                    <a:pt x="32312" y="23952"/>
                                  </a:cubicBezTo>
                                  <a:cubicBezTo>
                                    <a:pt x="32269" y="24039"/>
                                    <a:pt x="32160" y="24105"/>
                                    <a:pt x="32160" y="24170"/>
                                  </a:cubicBezTo>
                                  <a:cubicBezTo>
                                    <a:pt x="32160" y="24257"/>
                                    <a:pt x="32160" y="24344"/>
                                    <a:pt x="32247" y="24344"/>
                                  </a:cubicBezTo>
                                  <a:cubicBezTo>
                                    <a:pt x="32259" y="24346"/>
                                    <a:pt x="32269" y="24347"/>
                                    <a:pt x="32279" y="24347"/>
                                  </a:cubicBezTo>
                                  <a:cubicBezTo>
                                    <a:pt x="32378" y="24347"/>
                                    <a:pt x="32379" y="24249"/>
                                    <a:pt x="32399" y="24170"/>
                                  </a:cubicBezTo>
                                  <a:cubicBezTo>
                                    <a:pt x="32486" y="24061"/>
                                    <a:pt x="32617" y="23996"/>
                                    <a:pt x="32747" y="23909"/>
                                  </a:cubicBezTo>
                                  <a:cubicBezTo>
                                    <a:pt x="32818" y="23879"/>
                                    <a:pt x="32874" y="23868"/>
                                    <a:pt x="32920" y="23868"/>
                                  </a:cubicBezTo>
                                  <a:cubicBezTo>
                                    <a:pt x="33045" y="23868"/>
                                    <a:pt x="33097" y="23954"/>
                                    <a:pt x="33160" y="24018"/>
                                  </a:cubicBezTo>
                                  <a:cubicBezTo>
                                    <a:pt x="33226" y="24061"/>
                                    <a:pt x="33139" y="24213"/>
                                    <a:pt x="33052" y="24213"/>
                                  </a:cubicBezTo>
                                  <a:cubicBezTo>
                                    <a:pt x="32791" y="24235"/>
                                    <a:pt x="32617" y="24496"/>
                                    <a:pt x="32312" y="24539"/>
                                  </a:cubicBezTo>
                                  <a:cubicBezTo>
                                    <a:pt x="32174" y="24553"/>
                                    <a:pt x="32026" y="24603"/>
                                    <a:pt x="31898" y="24603"/>
                                  </a:cubicBezTo>
                                  <a:cubicBezTo>
                                    <a:pt x="31825" y="24603"/>
                                    <a:pt x="31759" y="24587"/>
                                    <a:pt x="31704" y="24539"/>
                                  </a:cubicBezTo>
                                  <a:cubicBezTo>
                                    <a:pt x="31667" y="24510"/>
                                    <a:pt x="31626" y="24501"/>
                                    <a:pt x="31583" y="24501"/>
                                  </a:cubicBezTo>
                                  <a:cubicBezTo>
                                    <a:pt x="31496" y="24501"/>
                                    <a:pt x="31399" y="24539"/>
                                    <a:pt x="31312" y="24539"/>
                                  </a:cubicBezTo>
                                  <a:cubicBezTo>
                                    <a:pt x="31073" y="24561"/>
                                    <a:pt x="31269" y="24757"/>
                                    <a:pt x="31073" y="24822"/>
                                  </a:cubicBezTo>
                                  <a:cubicBezTo>
                                    <a:pt x="31046" y="24832"/>
                                    <a:pt x="31024" y="24836"/>
                                    <a:pt x="31006" y="24836"/>
                                  </a:cubicBezTo>
                                  <a:cubicBezTo>
                                    <a:pt x="30889" y="24836"/>
                                    <a:pt x="30952" y="24649"/>
                                    <a:pt x="30846" y="24649"/>
                                  </a:cubicBezTo>
                                  <a:cubicBezTo>
                                    <a:pt x="30826" y="24649"/>
                                    <a:pt x="30801" y="24655"/>
                                    <a:pt x="30769" y="24670"/>
                                  </a:cubicBezTo>
                                  <a:cubicBezTo>
                                    <a:pt x="30683" y="24719"/>
                                    <a:pt x="30611" y="24747"/>
                                    <a:pt x="30546" y="24747"/>
                                  </a:cubicBezTo>
                                  <a:cubicBezTo>
                                    <a:pt x="30494" y="24747"/>
                                    <a:pt x="30447" y="24730"/>
                                    <a:pt x="30399" y="24692"/>
                                  </a:cubicBezTo>
                                  <a:cubicBezTo>
                                    <a:pt x="30380" y="24682"/>
                                    <a:pt x="30361" y="24678"/>
                                    <a:pt x="30342" y="24678"/>
                                  </a:cubicBezTo>
                                  <a:cubicBezTo>
                                    <a:pt x="30274" y="24678"/>
                                    <a:pt x="30206" y="24732"/>
                                    <a:pt x="30138" y="24800"/>
                                  </a:cubicBezTo>
                                  <a:cubicBezTo>
                                    <a:pt x="30029" y="24887"/>
                                    <a:pt x="29964" y="25018"/>
                                    <a:pt x="29790" y="25083"/>
                                  </a:cubicBezTo>
                                  <a:cubicBezTo>
                                    <a:pt x="29703" y="25105"/>
                                    <a:pt x="29660" y="25148"/>
                                    <a:pt x="29703" y="25235"/>
                                  </a:cubicBezTo>
                                  <a:cubicBezTo>
                                    <a:pt x="29790" y="25344"/>
                                    <a:pt x="29964" y="25431"/>
                                    <a:pt x="29573" y="25540"/>
                                  </a:cubicBezTo>
                                  <a:cubicBezTo>
                                    <a:pt x="29529" y="25561"/>
                                    <a:pt x="29529" y="25627"/>
                                    <a:pt x="29551" y="25670"/>
                                  </a:cubicBezTo>
                                  <a:cubicBezTo>
                                    <a:pt x="29575" y="25730"/>
                                    <a:pt x="29697" y="25763"/>
                                    <a:pt x="29831" y="25763"/>
                                  </a:cubicBezTo>
                                  <a:cubicBezTo>
                                    <a:pt x="29941" y="25763"/>
                                    <a:pt x="30060" y="25741"/>
                                    <a:pt x="30138" y="25692"/>
                                  </a:cubicBezTo>
                                  <a:cubicBezTo>
                                    <a:pt x="30242" y="25653"/>
                                    <a:pt x="30362" y="25621"/>
                                    <a:pt x="30442" y="25621"/>
                                  </a:cubicBezTo>
                                  <a:cubicBezTo>
                                    <a:pt x="30495" y="25621"/>
                                    <a:pt x="30529" y="25635"/>
                                    <a:pt x="30529" y="25670"/>
                                  </a:cubicBezTo>
                                  <a:cubicBezTo>
                                    <a:pt x="30543" y="25778"/>
                                    <a:pt x="30590" y="25819"/>
                                    <a:pt x="30670" y="25819"/>
                                  </a:cubicBezTo>
                                  <a:cubicBezTo>
                                    <a:pt x="30719" y="25819"/>
                                    <a:pt x="30781" y="25804"/>
                                    <a:pt x="30855" y="25779"/>
                                  </a:cubicBezTo>
                                  <a:cubicBezTo>
                                    <a:pt x="30871" y="25775"/>
                                    <a:pt x="30884" y="25774"/>
                                    <a:pt x="30895" y="25774"/>
                                  </a:cubicBezTo>
                                  <a:cubicBezTo>
                                    <a:pt x="31005" y="25774"/>
                                    <a:pt x="30955" y="25914"/>
                                    <a:pt x="31081" y="25914"/>
                                  </a:cubicBezTo>
                                  <a:cubicBezTo>
                                    <a:pt x="31111" y="25914"/>
                                    <a:pt x="31150" y="25907"/>
                                    <a:pt x="31203" y="25888"/>
                                  </a:cubicBezTo>
                                  <a:cubicBezTo>
                                    <a:pt x="31251" y="25867"/>
                                    <a:pt x="31294" y="25857"/>
                                    <a:pt x="31332" y="25857"/>
                                  </a:cubicBezTo>
                                  <a:cubicBezTo>
                                    <a:pt x="31452" y="25857"/>
                                    <a:pt x="31519" y="25951"/>
                                    <a:pt x="31486" y="26083"/>
                                  </a:cubicBezTo>
                                  <a:cubicBezTo>
                                    <a:pt x="31421" y="26235"/>
                                    <a:pt x="31377" y="26409"/>
                                    <a:pt x="31073" y="26409"/>
                                  </a:cubicBezTo>
                                  <a:cubicBezTo>
                                    <a:pt x="30964" y="26409"/>
                                    <a:pt x="30834" y="26409"/>
                                    <a:pt x="30790" y="26540"/>
                                  </a:cubicBezTo>
                                  <a:cubicBezTo>
                                    <a:pt x="30747" y="26714"/>
                                    <a:pt x="30834" y="26823"/>
                                    <a:pt x="30899" y="26888"/>
                                  </a:cubicBezTo>
                                  <a:cubicBezTo>
                                    <a:pt x="30920" y="26909"/>
                                    <a:pt x="30941" y="26918"/>
                                    <a:pt x="30961" y="26918"/>
                                  </a:cubicBezTo>
                                  <a:cubicBezTo>
                                    <a:pt x="31040" y="26918"/>
                                    <a:pt x="31099" y="26775"/>
                                    <a:pt x="31116" y="26757"/>
                                  </a:cubicBezTo>
                                  <a:cubicBezTo>
                                    <a:pt x="31312" y="26605"/>
                                    <a:pt x="31530" y="26670"/>
                                    <a:pt x="31704" y="26562"/>
                                  </a:cubicBezTo>
                                  <a:cubicBezTo>
                                    <a:pt x="31943" y="26409"/>
                                    <a:pt x="31660" y="26235"/>
                                    <a:pt x="31834" y="26062"/>
                                  </a:cubicBezTo>
                                  <a:cubicBezTo>
                                    <a:pt x="31856" y="25996"/>
                                    <a:pt x="31877" y="25953"/>
                                    <a:pt x="31964" y="25953"/>
                                  </a:cubicBezTo>
                                  <a:cubicBezTo>
                                    <a:pt x="31986" y="25953"/>
                                    <a:pt x="32030" y="25996"/>
                                    <a:pt x="32030" y="26018"/>
                                  </a:cubicBezTo>
                                  <a:cubicBezTo>
                                    <a:pt x="32106" y="26181"/>
                                    <a:pt x="32144" y="26263"/>
                                    <a:pt x="32220" y="26263"/>
                                  </a:cubicBezTo>
                                  <a:cubicBezTo>
                                    <a:pt x="32296" y="26263"/>
                                    <a:pt x="32410" y="26181"/>
                                    <a:pt x="32639" y="26018"/>
                                  </a:cubicBezTo>
                                  <a:cubicBezTo>
                                    <a:pt x="32682" y="25996"/>
                                    <a:pt x="32704" y="25996"/>
                                    <a:pt x="32725" y="25975"/>
                                  </a:cubicBezTo>
                                  <a:cubicBezTo>
                                    <a:pt x="32794" y="25923"/>
                                    <a:pt x="32862" y="25846"/>
                                    <a:pt x="32919" y="25846"/>
                                  </a:cubicBezTo>
                                  <a:cubicBezTo>
                                    <a:pt x="32935" y="25846"/>
                                    <a:pt x="32951" y="25852"/>
                                    <a:pt x="32965" y="25866"/>
                                  </a:cubicBezTo>
                                  <a:cubicBezTo>
                                    <a:pt x="33030" y="25888"/>
                                    <a:pt x="32965" y="26083"/>
                                    <a:pt x="32943" y="26105"/>
                                  </a:cubicBezTo>
                                  <a:cubicBezTo>
                                    <a:pt x="32530" y="26279"/>
                                    <a:pt x="32682" y="26453"/>
                                    <a:pt x="32682" y="26649"/>
                                  </a:cubicBezTo>
                                  <a:cubicBezTo>
                                    <a:pt x="32682" y="26736"/>
                                    <a:pt x="32704" y="26844"/>
                                    <a:pt x="32530" y="26931"/>
                                  </a:cubicBezTo>
                                  <a:cubicBezTo>
                                    <a:pt x="32484" y="26954"/>
                                    <a:pt x="32444" y="26964"/>
                                    <a:pt x="32408" y="26964"/>
                                  </a:cubicBezTo>
                                  <a:cubicBezTo>
                                    <a:pt x="32341" y="26964"/>
                                    <a:pt x="32290" y="26930"/>
                                    <a:pt x="32247" y="26888"/>
                                  </a:cubicBezTo>
                                  <a:cubicBezTo>
                                    <a:pt x="32159" y="26854"/>
                                    <a:pt x="32079" y="26837"/>
                                    <a:pt x="32004" y="26837"/>
                                  </a:cubicBezTo>
                                  <a:cubicBezTo>
                                    <a:pt x="31838" y="26837"/>
                                    <a:pt x="31694" y="26919"/>
                                    <a:pt x="31530" y="27084"/>
                                  </a:cubicBezTo>
                                  <a:cubicBezTo>
                                    <a:pt x="31443" y="27149"/>
                                    <a:pt x="31399" y="27257"/>
                                    <a:pt x="31312" y="27257"/>
                                  </a:cubicBezTo>
                                  <a:cubicBezTo>
                                    <a:pt x="31095" y="27301"/>
                                    <a:pt x="30942" y="27366"/>
                                    <a:pt x="30899" y="27584"/>
                                  </a:cubicBezTo>
                                  <a:cubicBezTo>
                                    <a:pt x="30887" y="27580"/>
                                    <a:pt x="30876" y="27578"/>
                                    <a:pt x="30866" y="27578"/>
                                  </a:cubicBezTo>
                                  <a:cubicBezTo>
                                    <a:pt x="30773" y="27578"/>
                                    <a:pt x="30758" y="27737"/>
                                    <a:pt x="30656" y="27737"/>
                                  </a:cubicBezTo>
                                  <a:cubicBezTo>
                                    <a:pt x="30650" y="27737"/>
                                    <a:pt x="30644" y="27737"/>
                                    <a:pt x="30638" y="27736"/>
                                  </a:cubicBezTo>
                                  <a:cubicBezTo>
                                    <a:pt x="30551" y="27714"/>
                                    <a:pt x="30508" y="27627"/>
                                    <a:pt x="30573" y="27540"/>
                                  </a:cubicBezTo>
                                  <a:cubicBezTo>
                                    <a:pt x="30834" y="27279"/>
                                    <a:pt x="30529" y="27170"/>
                                    <a:pt x="30573" y="26953"/>
                                  </a:cubicBezTo>
                                  <a:cubicBezTo>
                                    <a:pt x="30598" y="26915"/>
                                    <a:pt x="30572" y="26892"/>
                                    <a:pt x="30537" y="26892"/>
                                  </a:cubicBezTo>
                                  <a:cubicBezTo>
                                    <a:pt x="30512" y="26892"/>
                                    <a:pt x="30482" y="26904"/>
                                    <a:pt x="30464" y="26931"/>
                                  </a:cubicBezTo>
                                  <a:cubicBezTo>
                                    <a:pt x="30413" y="26972"/>
                                    <a:pt x="30365" y="26985"/>
                                    <a:pt x="30319" y="26985"/>
                                  </a:cubicBezTo>
                                  <a:cubicBezTo>
                                    <a:pt x="30235" y="26985"/>
                                    <a:pt x="30157" y="26941"/>
                                    <a:pt x="30071" y="26941"/>
                                  </a:cubicBezTo>
                                  <a:cubicBezTo>
                                    <a:pt x="30005" y="26941"/>
                                    <a:pt x="29935" y="26968"/>
                                    <a:pt x="29855" y="27062"/>
                                  </a:cubicBezTo>
                                  <a:cubicBezTo>
                                    <a:pt x="29851" y="27064"/>
                                    <a:pt x="29845" y="27065"/>
                                    <a:pt x="29839" y="27065"/>
                                  </a:cubicBezTo>
                                  <a:cubicBezTo>
                                    <a:pt x="29790" y="27065"/>
                                    <a:pt x="29710" y="26992"/>
                                    <a:pt x="29768" y="26953"/>
                                  </a:cubicBezTo>
                                  <a:cubicBezTo>
                                    <a:pt x="29986" y="26779"/>
                                    <a:pt x="29681" y="26714"/>
                                    <a:pt x="29855" y="26540"/>
                                  </a:cubicBezTo>
                                  <a:cubicBezTo>
                                    <a:pt x="29703" y="26540"/>
                                    <a:pt x="29660" y="26496"/>
                                    <a:pt x="29551" y="26431"/>
                                  </a:cubicBezTo>
                                  <a:cubicBezTo>
                                    <a:pt x="29486" y="26518"/>
                                    <a:pt x="29268" y="26562"/>
                                    <a:pt x="29333" y="26714"/>
                                  </a:cubicBezTo>
                                  <a:cubicBezTo>
                                    <a:pt x="29364" y="26806"/>
                                    <a:pt x="29318" y="26833"/>
                                    <a:pt x="29242" y="26833"/>
                                  </a:cubicBezTo>
                                  <a:cubicBezTo>
                                    <a:pt x="29211" y="26833"/>
                                    <a:pt x="29175" y="26829"/>
                                    <a:pt x="29138" y="26823"/>
                                  </a:cubicBezTo>
                                  <a:cubicBezTo>
                                    <a:pt x="29108" y="26793"/>
                                    <a:pt x="29068" y="26732"/>
                                    <a:pt x="29018" y="26732"/>
                                  </a:cubicBezTo>
                                  <a:cubicBezTo>
                                    <a:pt x="28994" y="26732"/>
                                    <a:pt x="28969" y="26745"/>
                                    <a:pt x="28942" y="26779"/>
                                  </a:cubicBezTo>
                                  <a:cubicBezTo>
                                    <a:pt x="28898" y="26844"/>
                                    <a:pt x="29029" y="26866"/>
                                    <a:pt x="29094" y="26888"/>
                                  </a:cubicBezTo>
                                  <a:cubicBezTo>
                                    <a:pt x="29115" y="26908"/>
                                    <a:pt x="29138" y="26916"/>
                                    <a:pt x="29163" y="26916"/>
                                  </a:cubicBezTo>
                                  <a:cubicBezTo>
                                    <a:pt x="29217" y="26916"/>
                                    <a:pt x="29281" y="26881"/>
                                    <a:pt x="29355" y="26866"/>
                                  </a:cubicBezTo>
                                  <a:cubicBezTo>
                                    <a:pt x="29420" y="26866"/>
                                    <a:pt x="29442" y="26866"/>
                                    <a:pt x="29442" y="26931"/>
                                  </a:cubicBezTo>
                                  <a:cubicBezTo>
                                    <a:pt x="29442" y="26975"/>
                                    <a:pt x="29377" y="27040"/>
                                    <a:pt x="29312" y="27040"/>
                                  </a:cubicBezTo>
                                  <a:cubicBezTo>
                                    <a:pt x="29225" y="27062"/>
                                    <a:pt x="29138" y="27062"/>
                                    <a:pt x="29094" y="27062"/>
                                  </a:cubicBezTo>
                                  <a:cubicBezTo>
                                    <a:pt x="29015" y="27046"/>
                                    <a:pt x="28958" y="26948"/>
                                    <a:pt x="28857" y="26948"/>
                                  </a:cubicBezTo>
                                  <a:cubicBezTo>
                                    <a:pt x="28820" y="26948"/>
                                    <a:pt x="28777" y="26962"/>
                                    <a:pt x="28725" y="26997"/>
                                  </a:cubicBezTo>
                                  <a:cubicBezTo>
                                    <a:pt x="28594" y="27105"/>
                                    <a:pt x="28768" y="27192"/>
                                    <a:pt x="28725" y="27323"/>
                                  </a:cubicBezTo>
                                  <a:cubicBezTo>
                                    <a:pt x="28725" y="27388"/>
                                    <a:pt x="28725" y="27431"/>
                                    <a:pt x="28681" y="27475"/>
                                  </a:cubicBezTo>
                                  <a:cubicBezTo>
                                    <a:pt x="28664" y="27481"/>
                                    <a:pt x="28648" y="27483"/>
                                    <a:pt x="28632" y="27483"/>
                                  </a:cubicBezTo>
                                  <a:cubicBezTo>
                                    <a:pt x="28591" y="27483"/>
                                    <a:pt x="28555" y="27463"/>
                                    <a:pt x="28507" y="27431"/>
                                  </a:cubicBezTo>
                                  <a:cubicBezTo>
                                    <a:pt x="28290" y="27388"/>
                                    <a:pt x="28159" y="27214"/>
                                    <a:pt x="27963" y="27149"/>
                                  </a:cubicBezTo>
                                  <a:cubicBezTo>
                                    <a:pt x="27746" y="27040"/>
                                    <a:pt x="27833" y="26779"/>
                                    <a:pt x="27942" y="26518"/>
                                  </a:cubicBezTo>
                                  <a:cubicBezTo>
                                    <a:pt x="28000" y="26421"/>
                                    <a:pt x="28110" y="26272"/>
                                    <a:pt x="27932" y="26272"/>
                                  </a:cubicBezTo>
                                  <a:cubicBezTo>
                                    <a:pt x="27911" y="26272"/>
                                    <a:pt x="27885" y="26274"/>
                                    <a:pt x="27855" y="26279"/>
                                  </a:cubicBezTo>
                                  <a:cubicBezTo>
                                    <a:pt x="27811" y="26344"/>
                                    <a:pt x="27746" y="26431"/>
                                    <a:pt x="27637" y="26453"/>
                                  </a:cubicBezTo>
                                  <a:cubicBezTo>
                                    <a:pt x="27289" y="26540"/>
                                    <a:pt x="27246" y="26866"/>
                                    <a:pt x="26963" y="26997"/>
                                  </a:cubicBezTo>
                                  <a:cubicBezTo>
                                    <a:pt x="27094" y="27149"/>
                                    <a:pt x="26768" y="27388"/>
                                    <a:pt x="26985" y="27497"/>
                                  </a:cubicBezTo>
                                  <a:cubicBezTo>
                                    <a:pt x="27072" y="27540"/>
                                    <a:pt x="27028" y="27692"/>
                                    <a:pt x="26920" y="27758"/>
                                  </a:cubicBezTo>
                                  <a:cubicBezTo>
                                    <a:pt x="26844" y="27812"/>
                                    <a:pt x="26778" y="27828"/>
                                    <a:pt x="26724" y="27828"/>
                                  </a:cubicBezTo>
                                  <a:cubicBezTo>
                                    <a:pt x="26670" y="27828"/>
                                    <a:pt x="26626" y="27812"/>
                                    <a:pt x="26594" y="27801"/>
                                  </a:cubicBezTo>
                                  <a:cubicBezTo>
                                    <a:pt x="26398" y="27714"/>
                                    <a:pt x="26637" y="27605"/>
                                    <a:pt x="26659" y="27518"/>
                                  </a:cubicBezTo>
                                  <a:cubicBezTo>
                                    <a:pt x="26702" y="27431"/>
                                    <a:pt x="26768" y="27323"/>
                                    <a:pt x="26724" y="27301"/>
                                  </a:cubicBezTo>
                                  <a:cubicBezTo>
                                    <a:pt x="26714" y="27299"/>
                                    <a:pt x="26705" y="27298"/>
                                    <a:pt x="26697" y="27298"/>
                                  </a:cubicBezTo>
                                  <a:cubicBezTo>
                                    <a:pt x="26611" y="27298"/>
                                    <a:pt x="26588" y="27392"/>
                                    <a:pt x="26528" y="27431"/>
                                  </a:cubicBezTo>
                                  <a:lnTo>
                                    <a:pt x="26507" y="27475"/>
                                  </a:lnTo>
                                  <a:cubicBezTo>
                                    <a:pt x="26224" y="27518"/>
                                    <a:pt x="25985" y="27736"/>
                                    <a:pt x="25724" y="27736"/>
                                  </a:cubicBezTo>
                                  <a:cubicBezTo>
                                    <a:pt x="25463" y="27736"/>
                                    <a:pt x="25224" y="27845"/>
                                    <a:pt x="25137" y="28019"/>
                                  </a:cubicBezTo>
                                  <a:cubicBezTo>
                                    <a:pt x="25028" y="28192"/>
                                    <a:pt x="25006" y="28410"/>
                                    <a:pt x="25224" y="28497"/>
                                  </a:cubicBezTo>
                                  <a:cubicBezTo>
                                    <a:pt x="25332" y="28519"/>
                                    <a:pt x="25332" y="28562"/>
                                    <a:pt x="25245" y="28671"/>
                                  </a:cubicBezTo>
                                  <a:cubicBezTo>
                                    <a:pt x="25171" y="28745"/>
                                    <a:pt x="24929" y="28784"/>
                                    <a:pt x="24725" y="28784"/>
                                  </a:cubicBezTo>
                                  <a:cubicBezTo>
                                    <a:pt x="24571" y="28784"/>
                                    <a:pt x="24438" y="28761"/>
                                    <a:pt x="24419" y="28714"/>
                                  </a:cubicBezTo>
                                  <a:cubicBezTo>
                                    <a:pt x="24376" y="28693"/>
                                    <a:pt x="24376" y="28671"/>
                                    <a:pt x="24419" y="28627"/>
                                  </a:cubicBezTo>
                                  <a:cubicBezTo>
                                    <a:pt x="24745" y="28236"/>
                                    <a:pt x="24354" y="27975"/>
                                    <a:pt x="24484" y="27627"/>
                                  </a:cubicBezTo>
                                  <a:cubicBezTo>
                                    <a:pt x="24528" y="27584"/>
                                    <a:pt x="24441" y="27518"/>
                                    <a:pt x="24376" y="27475"/>
                                  </a:cubicBezTo>
                                  <a:cubicBezTo>
                                    <a:pt x="24341" y="27450"/>
                                    <a:pt x="24309" y="27440"/>
                                    <a:pt x="24279" y="27440"/>
                                  </a:cubicBezTo>
                                  <a:cubicBezTo>
                                    <a:pt x="24173" y="27440"/>
                                    <a:pt x="24085" y="27560"/>
                                    <a:pt x="23984" y="27627"/>
                                  </a:cubicBezTo>
                                  <a:cubicBezTo>
                                    <a:pt x="23832" y="27714"/>
                                    <a:pt x="23897" y="27758"/>
                                    <a:pt x="23984" y="27801"/>
                                  </a:cubicBezTo>
                                  <a:cubicBezTo>
                                    <a:pt x="24332" y="27823"/>
                                    <a:pt x="24093" y="28019"/>
                                    <a:pt x="23941" y="28127"/>
                                  </a:cubicBezTo>
                                  <a:cubicBezTo>
                                    <a:pt x="23810" y="28192"/>
                                    <a:pt x="23832" y="28301"/>
                                    <a:pt x="23767" y="28388"/>
                                  </a:cubicBezTo>
                                  <a:cubicBezTo>
                                    <a:pt x="24050" y="28475"/>
                                    <a:pt x="23723" y="28584"/>
                                    <a:pt x="23658" y="28627"/>
                                  </a:cubicBezTo>
                                  <a:cubicBezTo>
                                    <a:pt x="23534" y="28696"/>
                                    <a:pt x="23393" y="28739"/>
                                    <a:pt x="23289" y="28739"/>
                                  </a:cubicBezTo>
                                  <a:cubicBezTo>
                                    <a:pt x="23229" y="28739"/>
                                    <a:pt x="23182" y="28725"/>
                                    <a:pt x="23158" y="28693"/>
                                  </a:cubicBezTo>
                                  <a:cubicBezTo>
                                    <a:pt x="23095" y="28588"/>
                                    <a:pt x="22992" y="28554"/>
                                    <a:pt x="22875" y="28554"/>
                                  </a:cubicBezTo>
                                  <a:cubicBezTo>
                                    <a:pt x="22750" y="28554"/>
                                    <a:pt x="22608" y="28594"/>
                                    <a:pt x="22484" y="28627"/>
                                  </a:cubicBezTo>
                                  <a:cubicBezTo>
                                    <a:pt x="22319" y="28691"/>
                                    <a:pt x="22185" y="28732"/>
                                    <a:pt x="22093" y="28732"/>
                                  </a:cubicBezTo>
                                  <a:cubicBezTo>
                                    <a:pt x="21967" y="28732"/>
                                    <a:pt x="21921" y="28655"/>
                                    <a:pt x="21984" y="28453"/>
                                  </a:cubicBezTo>
                                  <a:cubicBezTo>
                                    <a:pt x="21984" y="28410"/>
                                    <a:pt x="21962" y="28388"/>
                                    <a:pt x="21940" y="28366"/>
                                  </a:cubicBezTo>
                                  <a:cubicBezTo>
                                    <a:pt x="21934" y="28360"/>
                                    <a:pt x="21922" y="28357"/>
                                    <a:pt x="21909" y="28357"/>
                                  </a:cubicBezTo>
                                  <a:cubicBezTo>
                                    <a:pt x="21877" y="28357"/>
                                    <a:pt x="21838" y="28373"/>
                                    <a:pt x="21853" y="28388"/>
                                  </a:cubicBezTo>
                                  <a:cubicBezTo>
                                    <a:pt x="21940" y="28584"/>
                                    <a:pt x="21658" y="28671"/>
                                    <a:pt x="21549" y="28801"/>
                                  </a:cubicBezTo>
                                  <a:cubicBezTo>
                                    <a:pt x="21505" y="28888"/>
                                    <a:pt x="21505" y="28910"/>
                                    <a:pt x="21592" y="28932"/>
                                  </a:cubicBezTo>
                                  <a:cubicBezTo>
                                    <a:pt x="21620" y="28932"/>
                                    <a:pt x="21706" y="28889"/>
                                    <a:pt x="21751" y="28889"/>
                                  </a:cubicBezTo>
                                  <a:cubicBezTo>
                                    <a:pt x="21779" y="28889"/>
                                    <a:pt x="21791" y="28905"/>
                                    <a:pt x="21766" y="28954"/>
                                  </a:cubicBezTo>
                                  <a:cubicBezTo>
                                    <a:pt x="21745" y="29040"/>
                                    <a:pt x="21614" y="29040"/>
                                    <a:pt x="21527" y="29062"/>
                                  </a:cubicBezTo>
                                  <a:cubicBezTo>
                                    <a:pt x="21495" y="29078"/>
                                    <a:pt x="21470" y="29084"/>
                                    <a:pt x="21448" y="29084"/>
                                  </a:cubicBezTo>
                                  <a:cubicBezTo>
                                    <a:pt x="21395" y="29084"/>
                                    <a:pt x="21358" y="29052"/>
                                    <a:pt x="21292" y="29052"/>
                                  </a:cubicBezTo>
                                  <a:cubicBezTo>
                                    <a:pt x="21272" y="29052"/>
                                    <a:pt x="21250" y="29055"/>
                                    <a:pt x="21223" y="29062"/>
                                  </a:cubicBezTo>
                                  <a:cubicBezTo>
                                    <a:pt x="21159" y="29094"/>
                                    <a:pt x="21110" y="29109"/>
                                    <a:pt x="21074" y="29109"/>
                                  </a:cubicBezTo>
                                  <a:cubicBezTo>
                                    <a:pt x="21013" y="29109"/>
                                    <a:pt x="20992" y="29066"/>
                                    <a:pt x="21005" y="28997"/>
                                  </a:cubicBezTo>
                                  <a:cubicBezTo>
                                    <a:pt x="21049" y="28888"/>
                                    <a:pt x="21092" y="28714"/>
                                    <a:pt x="21310" y="28693"/>
                                  </a:cubicBezTo>
                                  <a:cubicBezTo>
                                    <a:pt x="21418" y="28671"/>
                                    <a:pt x="21592" y="28693"/>
                                    <a:pt x="21658" y="28584"/>
                                  </a:cubicBezTo>
                                  <a:cubicBezTo>
                                    <a:pt x="21810" y="28410"/>
                                    <a:pt x="21549" y="28475"/>
                                    <a:pt x="21527" y="28410"/>
                                  </a:cubicBezTo>
                                  <a:cubicBezTo>
                                    <a:pt x="21505" y="28366"/>
                                    <a:pt x="21549" y="28279"/>
                                    <a:pt x="21527" y="28258"/>
                                  </a:cubicBezTo>
                                  <a:cubicBezTo>
                                    <a:pt x="21397" y="28171"/>
                                    <a:pt x="21723" y="28019"/>
                                    <a:pt x="21592" y="27975"/>
                                  </a:cubicBezTo>
                                  <a:cubicBezTo>
                                    <a:pt x="21577" y="27971"/>
                                    <a:pt x="21562" y="27969"/>
                                    <a:pt x="21547" y="27969"/>
                                  </a:cubicBezTo>
                                  <a:cubicBezTo>
                                    <a:pt x="21414" y="27969"/>
                                    <a:pt x="21297" y="28127"/>
                                    <a:pt x="21179" y="28127"/>
                                  </a:cubicBezTo>
                                  <a:cubicBezTo>
                                    <a:pt x="20875" y="28149"/>
                                    <a:pt x="20875" y="28345"/>
                                    <a:pt x="20788" y="28475"/>
                                  </a:cubicBezTo>
                                  <a:cubicBezTo>
                                    <a:pt x="20704" y="28573"/>
                                    <a:pt x="20638" y="28670"/>
                                    <a:pt x="20567" y="28670"/>
                                  </a:cubicBezTo>
                                  <a:cubicBezTo>
                                    <a:pt x="20528" y="28670"/>
                                    <a:pt x="20487" y="28640"/>
                                    <a:pt x="20440" y="28562"/>
                                  </a:cubicBezTo>
                                  <a:cubicBezTo>
                                    <a:pt x="20401" y="28494"/>
                                    <a:pt x="20353" y="28452"/>
                                    <a:pt x="20300" y="28452"/>
                                  </a:cubicBezTo>
                                  <a:cubicBezTo>
                                    <a:pt x="20236" y="28452"/>
                                    <a:pt x="20164" y="28515"/>
                                    <a:pt x="20092" y="28671"/>
                                  </a:cubicBezTo>
                                  <a:cubicBezTo>
                                    <a:pt x="20005" y="28801"/>
                                    <a:pt x="19809" y="28932"/>
                                    <a:pt x="20005" y="28997"/>
                                  </a:cubicBezTo>
                                  <a:cubicBezTo>
                                    <a:pt x="20099" y="29013"/>
                                    <a:pt x="20171" y="29074"/>
                                    <a:pt x="20285" y="29074"/>
                                  </a:cubicBezTo>
                                  <a:cubicBezTo>
                                    <a:pt x="20329" y="29074"/>
                                    <a:pt x="20379" y="29065"/>
                                    <a:pt x="20440" y="29040"/>
                                  </a:cubicBezTo>
                                  <a:cubicBezTo>
                                    <a:pt x="20504" y="29015"/>
                                    <a:pt x="20560" y="29004"/>
                                    <a:pt x="20613" y="29004"/>
                                  </a:cubicBezTo>
                                  <a:cubicBezTo>
                                    <a:pt x="20651" y="29004"/>
                                    <a:pt x="20687" y="29010"/>
                                    <a:pt x="20723" y="29019"/>
                                  </a:cubicBezTo>
                                  <a:cubicBezTo>
                                    <a:pt x="20875" y="29062"/>
                                    <a:pt x="20744" y="29323"/>
                                    <a:pt x="21005" y="29323"/>
                                  </a:cubicBezTo>
                                  <a:cubicBezTo>
                                    <a:pt x="20962" y="29432"/>
                                    <a:pt x="20940" y="29497"/>
                                    <a:pt x="20875" y="29606"/>
                                  </a:cubicBezTo>
                                  <a:cubicBezTo>
                                    <a:pt x="20856" y="29643"/>
                                    <a:pt x="20834" y="29656"/>
                                    <a:pt x="20813" y="29656"/>
                                  </a:cubicBezTo>
                                  <a:cubicBezTo>
                                    <a:pt x="20784" y="29656"/>
                                    <a:pt x="20757" y="29631"/>
                                    <a:pt x="20744" y="29606"/>
                                  </a:cubicBezTo>
                                  <a:cubicBezTo>
                                    <a:pt x="20654" y="29576"/>
                                    <a:pt x="20575" y="29525"/>
                                    <a:pt x="20463" y="29525"/>
                                  </a:cubicBezTo>
                                  <a:cubicBezTo>
                                    <a:pt x="20412" y="29525"/>
                                    <a:pt x="20355" y="29535"/>
                                    <a:pt x="20288" y="29562"/>
                                  </a:cubicBezTo>
                                  <a:lnTo>
                                    <a:pt x="20418" y="29867"/>
                                  </a:lnTo>
                                  <a:cubicBezTo>
                                    <a:pt x="20418" y="29889"/>
                                    <a:pt x="20418" y="29910"/>
                                    <a:pt x="20440" y="29910"/>
                                  </a:cubicBezTo>
                                  <a:cubicBezTo>
                                    <a:pt x="20473" y="29997"/>
                                    <a:pt x="20489" y="30041"/>
                                    <a:pt x="20519" y="30041"/>
                                  </a:cubicBezTo>
                                  <a:cubicBezTo>
                                    <a:pt x="20549" y="30041"/>
                                    <a:pt x="20592" y="29997"/>
                                    <a:pt x="20679" y="29910"/>
                                  </a:cubicBezTo>
                                  <a:cubicBezTo>
                                    <a:pt x="20836" y="29753"/>
                                    <a:pt x="21092" y="29680"/>
                                    <a:pt x="21209" y="29680"/>
                                  </a:cubicBezTo>
                                  <a:cubicBezTo>
                                    <a:pt x="21237" y="29680"/>
                                    <a:pt x="21258" y="29684"/>
                                    <a:pt x="21266" y="29693"/>
                                  </a:cubicBezTo>
                                  <a:cubicBezTo>
                                    <a:pt x="21314" y="29796"/>
                                    <a:pt x="21364" y="29835"/>
                                    <a:pt x="21419" y="29835"/>
                                  </a:cubicBezTo>
                                  <a:cubicBezTo>
                                    <a:pt x="21514" y="29835"/>
                                    <a:pt x="21620" y="29716"/>
                                    <a:pt x="21745" y="29606"/>
                                  </a:cubicBezTo>
                                  <a:cubicBezTo>
                                    <a:pt x="21808" y="29574"/>
                                    <a:pt x="21872" y="29554"/>
                                    <a:pt x="21919" y="29554"/>
                                  </a:cubicBezTo>
                                  <a:cubicBezTo>
                                    <a:pt x="21936" y="29554"/>
                                    <a:pt x="21950" y="29557"/>
                                    <a:pt x="21962" y="29562"/>
                                  </a:cubicBezTo>
                                  <a:cubicBezTo>
                                    <a:pt x="22071" y="29606"/>
                                    <a:pt x="22027" y="29693"/>
                                    <a:pt x="21962" y="29780"/>
                                  </a:cubicBezTo>
                                  <a:cubicBezTo>
                                    <a:pt x="21924" y="29855"/>
                                    <a:pt x="21854" y="29914"/>
                                    <a:pt x="21779" y="29914"/>
                                  </a:cubicBezTo>
                                  <a:cubicBezTo>
                                    <a:pt x="21767" y="29914"/>
                                    <a:pt x="21756" y="29913"/>
                                    <a:pt x="21745" y="29910"/>
                                  </a:cubicBezTo>
                                  <a:cubicBezTo>
                                    <a:pt x="21703" y="29900"/>
                                    <a:pt x="21663" y="29895"/>
                                    <a:pt x="21625" y="29895"/>
                                  </a:cubicBezTo>
                                  <a:cubicBezTo>
                                    <a:pt x="21349" y="29895"/>
                                    <a:pt x="21172" y="30149"/>
                                    <a:pt x="20962" y="30302"/>
                                  </a:cubicBezTo>
                                  <a:cubicBezTo>
                                    <a:pt x="20831" y="30367"/>
                                    <a:pt x="20766" y="30476"/>
                                    <a:pt x="20984" y="30519"/>
                                  </a:cubicBezTo>
                                  <a:cubicBezTo>
                                    <a:pt x="21157" y="30541"/>
                                    <a:pt x="21438" y="30476"/>
                                    <a:pt x="21332" y="30756"/>
                                  </a:cubicBezTo>
                                  <a:lnTo>
                                    <a:pt x="21332" y="30756"/>
                                  </a:lnTo>
                                  <a:cubicBezTo>
                                    <a:pt x="21129" y="30838"/>
                                    <a:pt x="20929" y="30787"/>
                                    <a:pt x="20766" y="30889"/>
                                  </a:cubicBezTo>
                                  <a:cubicBezTo>
                                    <a:pt x="20528" y="31015"/>
                                    <a:pt x="20318" y="31077"/>
                                    <a:pt x="20117" y="31077"/>
                                  </a:cubicBezTo>
                                  <a:cubicBezTo>
                                    <a:pt x="20005" y="31077"/>
                                    <a:pt x="19896" y="31058"/>
                                    <a:pt x="19788" y="31019"/>
                                  </a:cubicBezTo>
                                  <a:lnTo>
                                    <a:pt x="19788" y="31019"/>
                                  </a:lnTo>
                                  <a:cubicBezTo>
                                    <a:pt x="19896" y="31128"/>
                                    <a:pt x="19592" y="31324"/>
                                    <a:pt x="19679" y="31432"/>
                                  </a:cubicBezTo>
                                  <a:cubicBezTo>
                                    <a:pt x="19548" y="31519"/>
                                    <a:pt x="19374" y="31650"/>
                                    <a:pt x="19244" y="31672"/>
                                  </a:cubicBezTo>
                                  <a:cubicBezTo>
                                    <a:pt x="19217" y="31681"/>
                                    <a:pt x="19190" y="31685"/>
                                    <a:pt x="19164" y="31685"/>
                                  </a:cubicBezTo>
                                  <a:cubicBezTo>
                                    <a:pt x="19065" y="31685"/>
                                    <a:pt x="18983" y="31623"/>
                                    <a:pt x="18983" y="31519"/>
                                  </a:cubicBezTo>
                                  <a:cubicBezTo>
                                    <a:pt x="19022" y="31111"/>
                                    <a:pt x="19130" y="31016"/>
                                    <a:pt x="19604" y="31016"/>
                                  </a:cubicBezTo>
                                  <a:cubicBezTo>
                                    <a:pt x="19660" y="31016"/>
                                    <a:pt x="19721" y="31017"/>
                                    <a:pt x="19788" y="31019"/>
                                  </a:cubicBezTo>
                                  <a:cubicBezTo>
                                    <a:pt x="19766" y="30976"/>
                                    <a:pt x="19701" y="30889"/>
                                    <a:pt x="19744" y="30845"/>
                                  </a:cubicBezTo>
                                  <a:cubicBezTo>
                                    <a:pt x="19809" y="30563"/>
                                    <a:pt x="19657" y="30410"/>
                                    <a:pt x="19548" y="30236"/>
                                  </a:cubicBezTo>
                                  <a:cubicBezTo>
                                    <a:pt x="19374" y="29997"/>
                                    <a:pt x="19331" y="30019"/>
                                    <a:pt x="19701" y="29802"/>
                                  </a:cubicBezTo>
                                  <a:cubicBezTo>
                                    <a:pt x="19788" y="29758"/>
                                    <a:pt x="19853" y="29715"/>
                                    <a:pt x="19918" y="29693"/>
                                  </a:cubicBezTo>
                                  <a:cubicBezTo>
                                    <a:pt x="20070" y="29649"/>
                                    <a:pt x="20070" y="29606"/>
                                    <a:pt x="20027" y="29541"/>
                                  </a:cubicBezTo>
                                  <a:cubicBezTo>
                                    <a:pt x="19964" y="29393"/>
                                    <a:pt x="19870" y="29317"/>
                                    <a:pt x="19741" y="29317"/>
                                  </a:cubicBezTo>
                                  <a:cubicBezTo>
                                    <a:pt x="19603" y="29317"/>
                                    <a:pt x="19425" y="29404"/>
                                    <a:pt x="19201" y="29584"/>
                                  </a:cubicBezTo>
                                  <a:cubicBezTo>
                                    <a:pt x="19070" y="29682"/>
                                    <a:pt x="18989" y="29731"/>
                                    <a:pt x="18901" y="29731"/>
                                  </a:cubicBezTo>
                                  <a:cubicBezTo>
                                    <a:pt x="18872" y="29731"/>
                                    <a:pt x="18842" y="29725"/>
                                    <a:pt x="18809" y="29715"/>
                                  </a:cubicBezTo>
                                  <a:cubicBezTo>
                                    <a:pt x="18799" y="29713"/>
                                    <a:pt x="18788" y="29712"/>
                                    <a:pt x="18776" y="29712"/>
                                  </a:cubicBezTo>
                                  <a:cubicBezTo>
                                    <a:pt x="18694" y="29712"/>
                                    <a:pt x="18588" y="29752"/>
                                    <a:pt x="18501" y="29752"/>
                                  </a:cubicBezTo>
                                  <a:cubicBezTo>
                                    <a:pt x="18449" y="29752"/>
                                    <a:pt x="18404" y="29738"/>
                                    <a:pt x="18374" y="29693"/>
                                  </a:cubicBezTo>
                                  <a:cubicBezTo>
                                    <a:pt x="18352" y="29671"/>
                                    <a:pt x="18287" y="29649"/>
                                    <a:pt x="18352" y="29584"/>
                                  </a:cubicBezTo>
                                  <a:cubicBezTo>
                                    <a:pt x="18581" y="29388"/>
                                    <a:pt x="18454" y="29364"/>
                                    <a:pt x="18331" y="29364"/>
                                  </a:cubicBezTo>
                                  <a:cubicBezTo>
                                    <a:pt x="18290" y="29364"/>
                                    <a:pt x="18249" y="29367"/>
                                    <a:pt x="18222" y="29367"/>
                                  </a:cubicBezTo>
                                  <a:cubicBezTo>
                                    <a:pt x="18070" y="29345"/>
                                    <a:pt x="18026" y="29323"/>
                                    <a:pt x="18048" y="29171"/>
                                  </a:cubicBezTo>
                                  <a:cubicBezTo>
                                    <a:pt x="18070" y="29062"/>
                                    <a:pt x="18179" y="29062"/>
                                    <a:pt x="18266" y="29062"/>
                                  </a:cubicBezTo>
                                  <a:cubicBezTo>
                                    <a:pt x="18352" y="29062"/>
                                    <a:pt x="18374" y="29019"/>
                                    <a:pt x="18396" y="28954"/>
                                  </a:cubicBezTo>
                                  <a:cubicBezTo>
                                    <a:pt x="18592" y="28714"/>
                                    <a:pt x="18483" y="28584"/>
                                    <a:pt x="18352" y="28475"/>
                                  </a:cubicBezTo>
                                  <a:cubicBezTo>
                                    <a:pt x="18157" y="28345"/>
                                    <a:pt x="17852" y="28345"/>
                                    <a:pt x="17700" y="28171"/>
                                  </a:cubicBezTo>
                                  <a:cubicBezTo>
                                    <a:pt x="17689" y="28149"/>
                                    <a:pt x="17662" y="28138"/>
                                    <a:pt x="17627" y="28138"/>
                                  </a:cubicBezTo>
                                  <a:cubicBezTo>
                                    <a:pt x="17591" y="28138"/>
                                    <a:pt x="17548" y="28149"/>
                                    <a:pt x="17504" y="28171"/>
                                  </a:cubicBezTo>
                                  <a:cubicBezTo>
                                    <a:pt x="17352" y="28279"/>
                                    <a:pt x="17178" y="28366"/>
                                    <a:pt x="16983" y="28366"/>
                                  </a:cubicBezTo>
                                  <a:cubicBezTo>
                                    <a:pt x="16917" y="28366"/>
                                    <a:pt x="16830" y="28410"/>
                                    <a:pt x="16809" y="28497"/>
                                  </a:cubicBezTo>
                                  <a:cubicBezTo>
                                    <a:pt x="16656" y="28888"/>
                                    <a:pt x="16309" y="28801"/>
                                    <a:pt x="16048" y="28888"/>
                                  </a:cubicBezTo>
                                  <a:cubicBezTo>
                                    <a:pt x="16037" y="28892"/>
                                    <a:pt x="16027" y="28893"/>
                                    <a:pt x="16016" y="28893"/>
                                  </a:cubicBezTo>
                                  <a:cubicBezTo>
                                    <a:pt x="15981" y="28893"/>
                                    <a:pt x="15944" y="28880"/>
                                    <a:pt x="15912" y="28880"/>
                                  </a:cubicBezTo>
                                  <a:cubicBezTo>
                                    <a:pt x="15888" y="28880"/>
                                    <a:pt x="15867" y="28887"/>
                                    <a:pt x="15852" y="28910"/>
                                  </a:cubicBezTo>
                                  <a:cubicBezTo>
                                    <a:pt x="15765" y="28997"/>
                                    <a:pt x="15874" y="29019"/>
                                    <a:pt x="15939" y="29062"/>
                                  </a:cubicBezTo>
                                  <a:cubicBezTo>
                                    <a:pt x="15989" y="29103"/>
                                    <a:pt x="16125" y="29120"/>
                                    <a:pt x="16270" y="29120"/>
                                  </a:cubicBezTo>
                                  <a:cubicBezTo>
                                    <a:pt x="16437" y="29120"/>
                                    <a:pt x="16618" y="29097"/>
                                    <a:pt x="16700" y="29062"/>
                                  </a:cubicBezTo>
                                  <a:cubicBezTo>
                                    <a:pt x="16874" y="28954"/>
                                    <a:pt x="16983" y="28736"/>
                                    <a:pt x="17178" y="28693"/>
                                  </a:cubicBezTo>
                                  <a:cubicBezTo>
                                    <a:pt x="17204" y="28683"/>
                                    <a:pt x="17227" y="28679"/>
                                    <a:pt x="17248" y="28679"/>
                                  </a:cubicBezTo>
                                  <a:cubicBezTo>
                                    <a:pt x="17360" y="28679"/>
                                    <a:pt x="17436" y="28786"/>
                                    <a:pt x="17605" y="28786"/>
                                  </a:cubicBezTo>
                                  <a:cubicBezTo>
                                    <a:pt x="17627" y="28786"/>
                                    <a:pt x="17652" y="28784"/>
                                    <a:pt x="17678" y="28780"/>
                                  </a:cubicBezTo>
                                  <a:cubicBezTo>
                                    <a:pt x="17700" y="28780"/>
                                    <a:pt x="17722" y="28736"/>
                                    <a:pt x="17744" y="28736"/>
                                  </a:cubicBezTo>
                                  <a:cubicBezTo>
                                    <a:pt x="17852" y="28736"/>
                                    <a:pt x="17852" y="28780"/>
                                    <a:pt x="17831" y="28845"/>
                                  </a:cubicBezTo>
                                  <a:cubicBezTo>
                                    <a:pt x="17722" y="29127"/>
                                    <a:pt x="17526" y="29323"/>
                                    <a:pt x="17200" y="29345"/>
                                  </a:cubicBezTo>
                                  <a:cubicBezTo>
                                    <a:pt x="16976" y="29362"/>
                                    <a:pt x="16725" y="29625"/>
                                    <a:pt x="16500" y="29625"/>
                                  </a:cubicBezTo>
                                  <a:cubicBezTo>
                                    <a:pt x="16441" y="29625"/>
                                    <a:pt x="16384" y="29607"/>
                                    <a:pt x="16330" y="29562"/>
                                  </a:cubicBezTo>
                                  <a:cubicBezTo>
                                    <a:pt x="16309" y="29562"/>
                                    <a:pt x="16287" y="29584"/>
                                    <a:pt x="16287" y="29606"/>
                                  </a:cubicBezTo>
                                  <a:cubicBezTo>
                                    <a:pt x="16156" y="29910"/>
                                    <a:pt x="15787" y="29910"/>
                                    <a:pt x="15547" y="30084"/>
                                  </a:cubicBezTo>
                                  <a:cubicBezTo>
                                    <a:pt x="15439" y="30149"/>
                                    <a:pt x="15330" y="30215"/>
                                    <a:pt x="15330" y="30302"/>
                                  </a:cubicBezTo>
                                  <a:cubicBezTo>
                                    <a:pt x="15330" y="30349"/>
                                    <a:pt x="15353" y="30365"/>
                                    <a:pt x="15385" y="30365"/>
                                  </a:cubicBezTo>
                                  <a:cubicBezTo>
                                    <a:pt x="15442" y="30365"/>
                                    <a:pt x="15528" y="30316"/>
                                    <a:pt x="15569" y="30302"/>
                                  </a:cubicBezTo>
                                  <a:cubicBezTo>
                                    <a:pt x="15634" y="30302"/>
                                    <a:pt x="15721" y="30258"/>
                                    <a:pt x="15765" y="30236"/>
                                  </a:cubicBezTo>
                                  <a:cubicBezTo>
                                    <a:pt x="15796" y="30230"/>
                                    <a:pt x="15825" y="30226"/>
                                    <a:pt x="15852" y="30226"/>
                                  </a:cubicBezTo>
                                  <a:cubicBezTo>
                                    <a:pt x="15992" y="30226"/>
                                    <a:pt x="16069" y="30312"/>
                                    <a:pt x="16069" y="30367"/>
                                  </a:cubicBezTo>
                                  <a:cubicBezTo>
                                    <a:pt x="16091" y="30476"/>
                                    <a:pt x="15874" y="30476"/>
                                    <a:pt x="15787" y="30541"/>
                                  </a:cubicBezTo>
                                  <a:cubicBezTo>
                                    <a:pt x="15690" y="30638"/>
                                    <a:pt x="15584" y="30655"/>
                                    <a:pt x="15486" y="30655"/>
                                  </a:cubicBezTo>
                                  <a:cubicBezTo>
                                    <a:pt x="15431" y="30655"/>
                                    <a:pt x="15377" y="30650"/>
                                    <a:pt x="15330" y="30650"/>
                                  </a:cubicBezTo>
                                  <a:cubicBezTo>
                                    <a:pt x="15309" y="30648"/>
                                    <a:pt x="15289" y="30648"/>
                                    <a:pt x="15268" y="30648"/>
                                  </a:cubicBezTo>
                                  <a:cubicBezTo>
                                    <a:pt x="15172" y="30648"/>
                                    <a:pt x="15078" y="30662"/>
                                    <a:pt x="14991" y="30689"/>
                                  </a:cubicBezTo>
                                  <a:lnTo>
                                    <a:pt x="14991" y="30689"/>
                                  </a:lnTo>
                                  <a:cubicBezTo>
                                    <a:pt x="15041" y="30703"/>
                                    <a:pt x="15086" y="30715"/>
                                    <a:pt x="15134" y="30715"/>
                                  </a:cubicBezTo>
                                  <a:cubicBezTo>
                                    <a:pt x="15287" y="30715"/>
                                    <a:pt x="15178" y="30845"/>
                                    <a:pt x="15091" y="30932"/>
                                  </a:cubicBezTo>
                                  <a:cubicBezTo>
                                    <a:pt x="15051" y="30972"/>
                                    <a:pt x="15017" y="30986"/>
                                    <a:pt x="14987" y="30986"/>
                                  </a:cubicBezTo>
                                  <a:cubicBezTo>
                                    <a:pt x="14937" y="30986"/>
                                    <a:pt x="14901" y="30946"/>
                                    <a:pt x="14873" y="30932"/>
                                  </a:cubicBezTo>
                                  <a:cubicBezTo>
                                    <a:pt x="14832" y="30891"/>
                                    <a:pt x="14785" y="30854"/>
                                    <a:pt x="14748" y="30813"/>
                                  </a:cubicBezTo>
                                  <a:lnTo>
                                    <a:pt x="14748" y="30813"/>
                                  </a:lnTo>
                                  <a:cubicBezTo>
                                    <a:pt x="14675" y="30870"/>
                                    <a:pt x="14620" y="30940"/>
                                    <a:pt x="14591" y="31019"/>
                                  </a:cubicBezTo>
                                  <a:cubicBezTo>
                                    <a:pt x="14525" y="31302"/>
                                    <a:pt x="14417" y="31345"/>
                                    <a:pt x="14134" y="31389"/>
                                  </a:cubicBezTo>
                                  <a:cubicBezTo>
                                    <a:pt x="14091" y="31389"/>
                                    <a:pt x="14004" y="31432"/>
                                    <a:pt x="14004" y="31498"/>
                                  </a:cubicBezTo>
                                  <a:cubicBezTo>
                                    <a:pt x="14004" y="31606"/>
                                    <a:pt x="13938" y="31650"/>
                                    <a:pt x="13808" y="31672"/>
                                  </a:cubicBezTo>
                                  <a:cubicBezTo>
                                    <a:pt x="13784" y="31678"/>
                                    <a:pt x="13764" y="31681"/>
                                    <a:pt x="13748" y="31681"/>
                                  </a:cubicBezTo>
                                  <a:cubicBezTo>
                                    <a:pt x="13662" y="31681"/>
                                    <a:pt x="13677" y="31593"/>
                                    <a:pt x="13677" y="31519"/>
                                  </a:cubicBezTo>
                                  <a:cubicBezTo>
                                    <a:pt x="13677" y="31453"/>
                                    <a:pt x="13627" y="31425"/>
                                    <a:pt x="13554" y="31425"/>
                                  </a:cubicBezTo>
                                  <a:cubicBezTo>
                                    <a:pt x="13532" y="31425"/>
                                    <a:pt x="13507" y="31427"/>
                                    <a:pt x="13482" y="31432"/>
                                  </a:cubicBezTo>
                                  <a:cubicBezTo>
                                    <a:pt x="13373" y="31498"/>
                                    <a:pt x="13330" y="31606"/>
                                    <a:pt x="13373" y="31628"/>
                                  </a:cubicBezTo>
                                  <a:cubicBezTo>
                                    <a:pt x="13504" y="31780"/>
                                    <a:pt x="13264" y="31954"/>
                                    <a:pt x="13221" y="32150"/>
                                  </a:cubicBezTo>
                                  <a:cubicBezTo>
                                    <a:pt x="13182" y="32208"/>
                                    <a:pt x="13091" y="32284"/>
                                    <a:pt x="13026" y="32284"/>
                                  </a:cubicBezTo>
                                  <a:cubicBezTo>
                                    <a:pt x="13018" y="32284"/>
                                    <a:pt x="13010" y="32283"/>
                                    <a:pt x="13003" y="32280"/>
                                  </a:cubicBezTo>
                                  <a:cubicBezTo>
                                    <a:pt x="12786" y="32193"/>
                                    <a:pt x="12634" y="32041"/>
                                    <a:pt x="12590" y="31824"/>
                                  </a:cubicBezTo>
                                  <a:cubicBezTo>
                                    <a:pt x="12525" y="31628"/>
                                    <a:pt x="12699" y="31519"/>
                                    <a:pt x="12895" y="31389"/>
                                  </a:cubicBezTo>
                                  <a:cubicBezTo>
                                    <a:pt x="12960" y="31324"/>
                                    <a:pt x="13047" y="31280"/>
                                    <a:pt x="13047" y="31193"/>
                                  </a:cubicBezTo>
                                  <a:cubicBezTo>
                                    <a:pt x="13047" y="31127"/>
                                    <a:pt x="12996" y="31098"/>
                                    <a:pt x="12924" y="31098"/>
                                  </a:cubicBezTo>
                                  <a:cubicBezTo>
                                    <a:pt x="12901" y="31098"/>
                                    <a:pt x="12877" y="31101"/>
                                    <a:pt x="12851" y="31106"/>
                                  </a:cubicBezTo>
                                  <a:cubicBezTo>
                                    <a:pt x="12813" y="31116"/>
                                    <a:pt x="12775" y="31119"/>
                                    <a:pt x="12739" y="31119"/>
                                  </a:cubicBezTo>
                                  <a:cubicBezTo>
                                    <a:pt x="12641" y="31119"/>
                                    <a:pt x="12546" y="31095"/>
                                    <a:pt x="12448" y="31095"/>
                                  </a:cubicBezTo>
                                  <a:cubicBezTo>
                                    <a:pt x="12331" y="31095"/>
                                    <a:pt x="12209" y="31129"/>
                                    <a:pt x="12068" y="31280"/>
                                  </a:cubicBezTo>
                                  <a:cubicBezTo>
                                    <a:pt x="12053" y="31296"/>
                                    <a:pt x="12005" y="31311"/>
                                    <a:pt x="11963" y="31311"/>
                                  </a:cubicBezTo>
                                  <a:cubicBezTo>
                                    <a:pt x="11945" y="31311"/>
                                    <a:pt x="11929" y="31308"/>
                                    <a:pt x="11916" y="31302"/>
                                  </a:cubicBezTo>
                                  <a:cubicBezTo>
                                    <a:pt x="11875" y="31288"/>
                                    <a:pt x="11842" y="31248"/>
                                    <a:pt x="11797" y="31248"/>
                                  </a:cubicBezTo>
                                  <a:cubicBezTo>
                                    <a:pt x="11770" y="31248"/>
                                    <a:pt x="11739" y="31262"/>
                                    <a:pt x="11699" y="31302"/>
                                  </a:cubicBezTo>
                                  <a:cubicBezTo>
                                    <a:pt x="11612" y="31389"/>
                                    <a:pt x="11655" y="31432"/>
                                    <a:pt x="11742" y="31454"/>
                                  </a:cubicBezTo>
                                  <a:cubicBezTo>
                                    <a:pt x="11807" y="31498"/>
                                    <a:pt x="11873" y="31519"/>
                                    <a:pt x="11916" y="31606"/>
                                  </a:cubicBezTo>
                                  <a:cubicBezTo>
                                    <a:pt x="11938" y="31715"/>
                                    <a:pt x="12264" y="31715"/>
                                    <a:pt x="11981" y="31932"/>
                                  </a:cubicBezTo>
                                  <a:cubicBezTo>
                                    <a:pt x="11921" y="31974"/>
                                    <a:pt x="11876" y="31990"/>
                                    <a:pt x="11841" y="31990"/>
                                  </a:cubicBezTo>
                                  <a:cubicBezTo>
                                    <a:pt x="11747" y="31990"/>
                                    <a:pt x="11718" y="31883"/>
                                    <a:pt x="11655" y="31867"/>
                                  </a:cubicBezTo>
                                  <a:cubicBezTo>
                                    <a:pt x="11621" y="31853"/>
                                    <a:pt x="11591" y="31846"/>
                                    <a:pt x="11562" y="31846"/>
                                  </a:cubicBezTo>
                                  <a:cubicBezTo>
                                    <a:pt x="11501" y="31846"/>
                                    <a:pt x="11447" y="31880"/>
                                    <a:pt x="11373" y="31954"/>
                                  </a:cubicBezTo>
                                  <a:cubicBezTo>
                                    <a:pt x="11307" y="31998"/>
                                    <a:pt x="11264" y="32063"/>
                                    <a:pt x="11307" y="32106"/>
                                  </a:cubicBezTo>
                                  <a:cubicBezTo>
                                    <a:pt x="11355" y="32170"/>
                                    <a:pt x="11497" y="32176"/>
                                    <a:pt x="11517" y="32225"/>
                                  </a:cubicBezTo>
                                  <a:lnTo>
                                    <a:pt x="11517" y="32225"/>
                                  </a:lnTo>
                                  <a:cubicBezTo>
                                    <a:pt x="11518" y="32225"/>
                                    <a:pt x="11518" y="32225"/>
                                    <a:pt x="11519" y="32225"/>
                                  </a:cubicBezTo>
                                  <a:cubicBezTo>
                                    <a:pt x="11529" y="32225"/>
                                    <a:pt x="11539" y="32229"/>
                                    <a:pt x="11547" y="32237"/>
                                  </a:cubicBezTo>
                                  <a:cubicBezTo>
                                    <a:pt x="11699" y="32280"/>
                                    <a:pt x="11960" y="32193"/>
                                    <a:pt x="11981" y="32411"/>
                                  </a:cubicBezTo>
                                  <a:cubicBezTo>
                                    <a:pt x="11960" y="32476"/>
                                    <a:pt x="12068" y="32520"/>
                                    <a:pt x="12025" y="32628"/>
                                  </a:cubicBezTo>
                                  <a:cubicBezTo>
                                    <a:pt x="11960" y="32781"/>
                                    <a:pt x="12068" y="32998"/>
                                    <a:pt x="11699" y="32998"/>
                                  </a:cubicBezTo>
                                  <a:cubicBezTo>
                                    <a:pt x="11525" y="32998"/>
                                    <a:pt x="11199" y="33346"/>
                                    <a:pt x="11220" y="33498"/>
                                  </a:cubicBezTo>
                                  <a:cubicBezTo>
                                    <a:pt x="11220" y="33563"/>
                                    <a:pt x="11220" y="33585"/>
                                    <a:pt x="11155" y="33650"/>
                                  </a:cubicBezTo>
                                  <a:cubicBezTo>
                                    <a:pt x="11091" y="33682"/>
                                    <a:pt x="11028" y="33702"/>
                                    <a:pt x="10981" y="33702"/>
                                  </a:cubicBezTo>
                                  <a:cubicBezTo>
                                    <a:pt x="10964" y="33702"/>
                                    <a:pt x="10949" y="33700"/>
                                    <a:pt x="10938" y="33694"/>
                                  </a:cubicBezTo>
                                  <a:cubicBezTo>
                                    <a:pt x="10677" y="33563"/>
                                    <a:pt x="10394" y="33455"/>
                                    <a:pt x="10220" y="33237"/>
                                  </a:cubicBezTo>
                                  <a:cubicBezTo>
                                    <a:pt x="10198" y="33172"/>
                                    <a:pt x="10198" y="33107"/>
                                    <a:pt x="10285" y="33063"/>
                                  </a:cubicBezTo>
                                  <a:cubicBezTo>
                                    <a:pt x="10424" y="33024"/>
                                    <a:pt x="10508" y="32840"/>
                                    <a:pt x="10670" y="32840"/>
                                  </a:cubicBezTo>
                                  <a:cubicBezTo>
                                    <a:pt x="10686" y="32840"/>
                                    <a:pt x="10703" y="32842"/>
                                    <a:pt x="10720" y="32846"/>
                                  </a:cubicBezTo>
                                  <a:cubicBezTo>
                                    <a:pt x="10755" y="32869"/>
                                    <a:pt x="10790" y="32892"/>
                                    <a:pt x="10828" y="32892"/>
                                  </a:cubicBezTo>
                                  <a:cubicBezTo>
                                    <a:pt x="10861" y="32892"/>
                                    <a:pt x="10897" y="32875"/>
                                    <a:pt x="10938" y="32824"/>
                                  </a:cubicBezTo>
                                  <a:cubicBezTo>
                                    <a:pt x="11022" y="32726"/>
                                    <a:pt x="11088" y="32700"/>
                                    <a:pt x="11160" y="32700"/>
                                  </a:cubicBezTo>
                                  <a:cubicBezTo>
                                    <a:pt x="11199" y="32700"/>
                                    <a:pt x="11239" y="32708"/>
                                    <a:pt x="11286" y="32715"/>
                                  </a:cubicBezTo>
                                  <a:cubicBezTo>
                                    <a:pt x="11309" y="32721"/>
                                    <a:pt x="11334" y="32724"/>
                                    <a:pt x="11359" y="32724"/>
                                  </a:cubicBezTo>
                                  <a:cubicBezTo>
                                    <a:pt x="11428" y="32724"/>
                                    <a:pt x="11499" y="32704"/>
                                    <a:pt x="11547" y="32672"/>
                                  </a:cubicBezTo>
                                  <a:cubicBezTo>
                                    <a:pt x="11634" y="32563"/>
                                    <a:pt x="11547" y="32563"/>
                                    <a:pt x="11503" y="32498"/>
                                  </a:cubicBezTo>
                                  <a:cubicBezTo>
                                    <a:pt x="11438" y="32476"/>
                                    <a:pt x="11416" y="32454"/>
                                    <a:pt x="11416" y="32367"/>
                                  </a:cubicBezTo>
                                  <a:cubicBezTo>
                                    <a:pt x="11416" y="32355"/>
                                    <a:pt x="11418" y="32343"/>
                                    <a:pt x="11421" y="32331"/>
                                  </a:cubicBezTo>
                                  <a:lnTo>
                                    <a:pt x="11421" y="32331"/>
                                  </a:lnTo>
                                  <a:cubicBezTo>
                                    <a:pt x="11414" y="32333"/>
                                    <a:pt x="11407" y="32333"/>
                                    <a:pt x="11401" y="32333"/>
                                  </a:cubicBezTo>
                                  <a:cubicBezTo>
                                    <a:pt x="11333" y="32333"/>
                                    <a:pt x="11295" y="32259"/>
                                    <a:pt x="11224" y="32259"/>
                                  </a:cubicBezTo>
                                  <a:cubicBezTo>
                                    <a:pt x="11204" y="32259"/>
                                    <a:pt x="11182" y="32265"/>
                                    <a:pt x="11155" y="32280"/>
                                  </a:cubicBezTo>
                                  <a:cubicBezTo>
                                    <a:pt x="11090" y="32302"/>
                                    <a:pt x="11003" y="32302"/>
                                    <a:pt x="10959" y="32302"/>
                                  </a:cubicBezTo>
                                  <a:cubicBezTo>
                                    <a:pt x="10951" y="32304"/>
                                    <a:pt x="10944" y="32305"/>
                                    <a:pt x="10936" y="32305"/>
                                  </a:cubicBezTo>
                                  <a:cubicBezTo>
                                    <a:pt x="10890" y="32305"/>
                                    <a:pt x="10864" y="32268"/>
                                    <a:pt x="10827" y="32268"/>
                                  </a:cubicBezTo>
                                  <a:cubicBezTo>
                                    <a:pt x="10809" y="32268"/>
                                    <a:pt x="10789" y="32277"/>
                                    <a:pt x="10764" y="32302"/>
                                  </a:cubicBezTo>
                                  <a:cubicBezTo>
                                    <a:pt x="10677" y="32367"/>
                                    <a:pt x="10742" y="32411"/>
                                    <a:pt x="10785" y="32433"/>
                                  </a:cubicBezTo>
                                  <a:cubicBezTo>
                                    <a:pt x="10938" y="32585"/>
                                    <a:pt x="10785" y="32650"/>
                                    <a:pt x="10612" y="32715"/>
                                  </a:cubicBezTo>
                                  <a:cubicBezTo>
                                    <a:pt x="10503" y="32759"/>
                                    <a:pt x="10351" y="32759"/>
                                    <a:pt x="10307" y="32911"/>
                                  </a:cubicBezTo>
                                  <a:cubicBezTo>
                                    <a:pt x="10285" y="32976"/>
                                    <a:pt x="10285" y="33063"/>
                                    <a:pt x="10133" y="33085"/>
                                  </a:cubicBezTo>
                                  <a:cubicBezTo>
                                    <a:pt x="10120" y="33090"/>
                                    <a:pt x="10109" y="33093"/>
                                    <a:pt x="10099" y="33093"/>
                                  </a:cubicBezTo>
                                  <a:cubicBezTo>
                                    <a:pt x="10034" y="33093"/>
                                    <a:pt x="10063" y="32974"/>
                                    <a:pt x="10024" y="32954"/>
                                  </a:cubicBezTo>
                                  <a:cubicBezTo>
                                    <a:pt x="9959" y="32867"/>
                                    <a:pt x="10024" y="32759"/>
                                    <a:pt x="10068" y="32694"/>
                                  </a:cubicBezTo>
                                  <a:cubicBezTo>
                                    <a:pt x="10068" y="32650"/>
                                    <a:pt x="10090" y="32585"/>
                                    <a:pt x="10068" y="32585"/>
                                  </a:cubicBezTo>
                                  <a:cubicBezTo>
                                    <a:pt x="10053" y="32575"/>
                                    <a:pt x="10039" y="32570"/>
                                    <a:pt x="10025" y="32570"/>
                                  </a:cubicBezTo>
                                  <a:cubicBezTo>
                                    <a:pt x="9981" y="32570"/>
                                    <a:pt x="9944" y="32617"/>
                                    <a:pt x="9894" y="32650"/>
                                  </a:cubicBezTo>
                                  <a:cubicBezTo>
                                    <a:pt x="9763" y="32846"/>
                                    <a:pt x="9633" y="33041"/>
                                    <a:pt x="9524" y="33194"/>
                                  </a:cubicBezTo>
                                  <a:cubicBezTo>
                                    <a:pt x="9387" y="33370"/>
                                    <a:pt x="9286" y="33458"/>
                                    <a:pt x="9140" y="33458"/>
                                  </a:cubicBezTo>
                                  <a:cubicBezTo>
                                    <a:pt x="9124" y="33458"/>
                                    <a:pt x="9107" y="33457"/>
                                    <a:pt x="9089" y="33455"/>
                                  </a:cubicBezTo>
                                  <a:cubicBezTo>
                                    <a:pt x="9051" y="33444"/>
                                    <a:pt x="9016" y="33438"/>
                                    <a:pt x="8982" y="33438"/>
                                  </a:cubicBezTo>
                                  <a:cubicBezTo>
                                    <a:pt x="8880" y="33438"/>
                                    <a:pt x="8790" y="33487"/>
                                    <a:pt x="8676" y="33585"/>
                                  </a:cubicBezTo>
                                  <a:cubicBezTo>
                                    <a:pt x="8334" y="33809"/>
                                    <a:pt x="8001" y="33899"/>
                                    <a:pt x="7693" y="33899"/>
                                  </a:cubicBezTo>
                                  <a:cubicBezTo>
                                    <a:pt x="7551" y="33899"/>
                                    <a:pt x="7415" y="33880"/>
                                    <a:pt x="7285" y="33846"/>
                                  </a:cubicBezTo>
                                  <a:cubicBezTo>
                                    <a:pt x="7215" y="33832"/>
                                    <a:pt x="7165" y="33823"/>
                                    <a:pt x="7126" y="33823"/>
                                  </a:cubicBezTo>
                                  <a:cubicBezTo>
                                    <a:pt x="7042" y="33823"/>
                                    <a:pt x="7004" y="33865"/>
                                    <a:pt x="6915" y="33998"/>
                                  </a:cubicBezTo>
                                  <a:cubicBezTo>
                                    <a:pt x="6702" y="34296"/>
                                    <a:pt x="6600" y="34409"/>
                                    <a:pt x="6434" y="34409"/>
                                  </a:cubicBezTo>
                                  <a:cubicBezTo>
                                    <a:pt x="6346" y="34409"/>
                                    <a:pt x="6240" y="34377"/>
                                    <a:pt x="6089" y="34324"/>
                                  </a:cubicBezTo>
                                  <a:lnTo>
                                    <a:pt x="6067" y="34324"/>
                                  </a:lnTo>
                                  <a:cubicBezTo>
                                    <a:pt x="6052" y="34324"/>
                                    <a:pt x="6028" y="34305"/>
                                    <a:pt x="6007" y="34305"/>
                                  </a:cubicBezTo>
                                  <a:cubicBezTo>
                                    <a:pt x="5997" y="34305"/>
                                    <a:pt x="5987" y="34310"/>
                                    <a:pt x="5980" y="34324"/>
                                  </a:cubicBezTo>
                                  <a:cubicBezTo>
                                    <a:pt x="5936" y="34346"/>
                                    <a:pt x="5980" y="34368"/>
                                    <a:pt x="5980" y="34390"/>
                                  </a:cubicBezTo>
                                  <a:cubicBezTo>
                                    <a:pt x="6002" y="34477"/>
                                    <a:pt x="6002" y="34585"/>
                                    <a:pt x="6045" y="34672"/>
                                  </a:cubicBezTo>
                                  <a:cubicBezTo>
                                    <a:pt x="6070" y="34746"/>
                                    <a:pt x="6109" y="34800"/>
                                    <a:pt x="6186" y="34800"/>
                                  </a:cubicBezTo>
                                  <a:cubicBezTo>
                                    <a:pt x="6244" y="34800"/>
                                    <a:pt x="6324" y="34769"/>
                                    <a:pt x="6437" y="34694"/>
                                  </a:cubicBezTo>
                                  <a:cubicBezTo>
                                    <a:pt x="6595" y="34615"/>
                                    <a:pt x="6735" y="34427"/>
                                    <a:pt x="6891" y="34427"/>
                                  </a:cubicBezTo>
                                  <a:cubicBezTo>
                                    <a:pt x="6906" y="34427"/>
                                    <a:pt x="6921" y="34429"/>
                                    <a:pt x="6937" y="34433"/>
                                  </a:cubicBezTo>
                                  <a:cubicBezTo>
                                    <a:pt x="6957" y="34435"/>
                                    <a:pt x="6978" y="34436"/>
                                    <a:pt x="7000" y="34436"/>
                                  </a:cubicBezTo>
                                  <a:cubicBezTo>
                                    <a:pt x="7215" y="34436"/>
                                    <a:pt x="7485" y="34359"/>
                                    <a:pt x="7709" y="34359"/>
                                  </a:cubicBezTo>
                                  <a:cubicBezTo>
                                    <a:pt x="7751" y="34359"/>
                                    <a:pt x="7791" y="34362"/>
                                    <a:pt x="7828" y="34368"/>
                                  </a:cubicBezTo>
                                  <a:cubicBezTo>
                                    <a:pt x="7855" y="34371"/>
                                    <a:pt x="7880" y="34372"/>
                                    <a:pt x="7904" y="34372"/>
                                  </a:cubicBezTo>
                                  <a:cubicBezTo>
                                    <a:pt x="8072" y="34372"/>
                                    <a:pt x="8162" y="34303"/>
                                    <a:pt x="8220" y="34150"/>
                                  </a:cubicBezTo>
                                  <a:cubicBezTo>
                                    <a:pt x="8285" y="33998"/>
                                    <a:pt x="8437" y="33889"/>
                                    <a:pt x="8655" y="33802"/>
                                  </a:cubicBezTo>
                                  <a:cubicBezTo>
                                    <a:pt x="8697" y="33787"/>
                                    <a:pt x="8729" y="33780"/>
                                    <a:pt x="8752" y="33780"/>
                                  </a:cubicBezTo>
                                  <a:cubicBezTo>
                                    <a:pt x="8861" y="33780"/>
                                    <a:pt x="8801" y="33919"/>
                                    <a:pt x="8872" y="33955"/>
                                  </a:cubicBezTo>
                                  <a:cubicBezTo>
                                    <a:pt x="8894" y="33998"/>
                                    <a:pt x="9024" y="33998"/>
                                    <a:pt x="8894" y="34063"/>
                                  </a:cubicBezTo>
                                  <a:cubicBezTo>
                                    <a:pt x="8670" y="34226"/>
                                    <a:pt x="8504" y="34503"/>
                                    <a:pt x="8199" y="34503"/>
                                  </a:cubicBezTo>
                                  <a:cubicBezTo>
                                    <a:pt x="8177" y="34503"/>
                                    <a:pt x="8155" y="34501"/>
                                    <a:pt x="8133" y="34498"/>
                                  </a:cubicBezTo>
                                  <a:cubicBezTo>
                                    <a:pt x="8120" y="34497"/>
                                    <a:pt x="8107" y="34496"/>
                                    <a:pt x="8095" y="34496"/>
                                  </a:cubicBezTo>
                                  <a:cubicBezTo>
                                    <a:pt x="7949" y="34496"/>
                                    <a:pt x="7889" y="34614"/>
                                    <a:pt x="7828" y="34694"/>
                                  </a:cubicBezTo>
                                  <a:cubicBezTo>
                                    <a:pt x="7741" y="34824"/>
                                    <a:pt x="7893" y="34803"/>
                                    <a:pt x="7959" y="34824"/>
                                  </a:cubicBezTo>
                                  <a:cubicBezTo>
                                    <a:pt x="8133" y="34868"/>
                                    <a:pt x="8241" y="34933"/>
                                    <a:pt x="8220" y="35107"/>
                                  </a:cubicBezTo>
                                  <a:cubicBezTo>
                                    <a:pt x="8176" y="35325"/>
                                    <a:pt x="7959" y="35216"/>
                                    <a:pt x="7828" y="35303"/>
                                  </a:cubicBezTo>
                                  <a:cubicBezTo>
                                    <a:pt x="7611" y="35433"/>
                                    <a:pt x="7480" y="35477"/>
                                    <a:pt x="7698" y="35629"/>
                                  </a:cubicBezTo>
                                  <a:cubicBezTo>
                                    <a:pt x="7828" y="35738"/>
                                    <a:pt x="8067" y="35803"/>
                                    <a:pt x="7741" y="36107"/>
                                  </a:cubicBezTo>
                                  <a:cubicBezTo>
                                    <a:pt x="7668" y="36181"/>
                                    <a:pt x="7723" y="36204"/>
                                    <a:pt x="7780" y="36239"/>
                                  </a:cubicBezTo>
                                  <a:lnTo>
                                    <a:pt x="7780" y="36239"/>
                                  </a:lnTo>
                                  <a:cubicBezTo>
                                    <a:pt x="7878" y="36058"/>
                                    <a:pt x="7969" y="35880"/>
                                    <a:pt x="8133" y="35716"/>
                                  </a:cubicBezTo>
                                  <a:cubicBezTo>
                                    <a:pt x="8154" y="35651"/>
                                    <a:pt x="8220" y="35564"/>
                                    <a:pt x="8220" y="35564"/>
                                  </a:cubicBezTo>
                                  <a:cubicBezTo>
                                    <a:pt x="7893" y="35390"/>
                                    <a:pt x="8481" y="35238"/>
                                    <a:pt x="8481" y="35064"/>
                                  </a:cubicBezTo>
                                  <a:cubicBezTo>
                                    <a:pt x="8481" y="35015"/>
                                    <a:pt x="8578" y="34990"/>
                                    <a:pt x="8655" y="34990"/>
                                  </a:cubicBezTo>
                                  <a:cubicBezTo>
                                    <a:pt x="8680" y="34990"/>
                                    <a:pt x="8703" y="34993"/>
                                    <a:pt x="8720" y="34998"/>
                                  </a:cubicBezTo>
                                  <a:cubicBezTo>
                                    <a:pt x="8828" y="35020"/>
                                    <a:pt x="8915" y="35064"/>
                                    <a:pt x="9024" y="35085"/>
                                  </a:cubicBezTo>
                                  <a:cubicBezTo>
                                    <a:pt x="9039" y="35089"/>
                                    <a:pt x="9054" y="35091"/>
                                    <a:pt x="9069" y="35091"/>
                                  </a:cubicBezTo>
                                  <a:cubicBezTo>
                                    <a:pt x="9139" y="35091"/>
                                    <a:pt x="9202" y="35049"/>
                                    <a:pt x="9220" y="34977"/>
                                  </a:cubicBezTo>
                                  <a:cubicBezTo>
                                    <a:pt x="9263" y="34890"/>
                                    <a:pt x="9220" y="34890"/>
                                    <a:pt x="9133" y="34868"/>
                                  </a:cubicBezTo>
                                  <a:cubicBezTo>
                                    <a:pt x="8959" y="34868"/>
                                    <a:pt x="8807" y="34846"/>
                                    <a:pt x="8655" y="34803"/>
                                  </a:cubicBezTo>
                                  <a:cubicBezTo>
                                    <a:pt x="8459" y="34781"/>
                                    <a:pt x="8415" y="34759"/>
                                    <a:pt x="8611" y="34564"/>
                                  </a:cubicBezTo>
                                  <a:cubicBezTo>
                                    <a:pt x="8785" y="34368"/>
                                    <a:pt x="9133" y="34346"/>
                                    <a:pt x="9198" y="34107"/>
                                  </a:cubicBezTo>
                                  <a:cubicBezTo>
                                    <a:pt x="9198" y="34107"/>
                                    <a:pt x="9220" y="34085"/>
                                    <a:pt x="9242" y="34085"/>
                                  </a:cubicBezTo>
                                  <a:cubicBezTo>
                                    <a:pt x="9503" y="34107"/>
                                    <a:pt x="9807" y="34085"/>
                                    <a:pt x="10003" y="34150"/>
                                  </a:cubicBezTo>
                                  <a:cubicBezTo>
                                    <a:pt x="10198" y="34237"/>
                                    <a:pt x="10372" y="34368"/>
                                    <a:pt x="10220" y="34651"/>
                                  </a:cubicBezTo>
                                  <a:cubicBezTo>
                                    <a:pt x="10198" y="34694"/>
                                    <a:pt x="10198" y="34759"/>
                                    <a:pt x="10220" y="34781"/>
                                  </a:cubicBezTo>
                                  <a:cubicBezTo>
                                    <a:pt x="10351" y="34890"/>
                                    <a:pt x="10394" y="34998"/>
                                    <a:pt x="10133" y="35194"/>
                                  </a:cubicBezTo>
                                  <a:lnTo>
                                    <a:pt x="10003" y="35629"/>
                                  </a:lnTo>
                                  <a:cubicBezTo>
                                    <a:pt x="10024" y="35781"/>
                                    <a:pt x="9894" y="35890"/>
                                    <a:pt x="9698" y="35955"/>
                                  </a:cubicBezTo>
                                  <a:cubicBezTo>
                                    <a:pt x="9350" y="36042"/>
                                    <a:pt x="9046" y="36086"/>
                                    <a:pt x="9024" y="36477"/>
                                  </a:cubicBezTo>
                                  <a:cubicBezTo>
                                    <a:pt x="9024" y="36542"/>
                                    <a:pt x="8915" y="36586"/>
                                    <a:pt x="8807" y="36586"/>
                                  </a:cubicBezTo>
                                  <a:cubicBezTo>
                                    <a:pt x="8633" y="36586"/>
                                    <a:pt x="8481" y="36586"/>
                                    <a:pt x="8307" y="36608"/>
                                  </a:cubicBezTo>
                                  <a:cubicBezTo>
                                    <a:pt x="8176" y="36608"/>
                                    <a:pt x="8154" y="36694"/>
                                    <a:pt x="8176" y="36738"/>
                                  </a:cubicBezTo>
                                  <a:cubicBezTo>
                                    <a:pt x="8241" y="36847"/>
                                    <a:pt x="8263" y="36912"/>
                                    <a:pt x="8285" y="36934"/>
                                  </a:cubicBezTo>
                                  <a:cubicBezTo>
                                    <a:pt x="8350" y="36977"/>
                                    <a:pt x="8589" y="36934"/>
                                    <a:pt x="8502" y="37042"/>
                                  </a:cubicBezTo>
                                  <a:cubicBezTo>
                                    <a:pt x="8372" y="37260"/>
                                    <a:pt x="8328" y="37477"/>
                                    <a:pt x="8133" y="37673"/>
                                  </a:cubicBezTo>
                                  <a:cubicBezTo>
                                    <a:pt x="8111" y="37695"/>
                                    <a:pt x="8046" y="37716"/>
                                    <a:pt x="8002" y="37716"/>
                                  </a:cubicBezTo>
                                  <a:cubicBezTo>
                                    <a:pt x="7959" y="37716"/>
                                    <a:pt x="7959" y="37695"/>
                                    <a:pt x="7959" y="37673"/>
                                  </a:cubicBezTo>
                                  <a:cubicBezTo>
                                    <a:pt x="8002" y="37586"/>
                                    <a:pt x="8024" y="37499"/>
                                    <a:pt x="8024" y="37390"/>
                                  </a:cubicBezTo>
                                  <a:cubicBezTo>
                                    <a:pt x="8083" y="37183"/>
                                    <a:pt x="8062" y="37097"/>
                                    <a:pt x="7933" y="37097"/>
                                  </a:cubicBezTo>
                                  <a:cubicBezTo>
                                    <a:pt x="7872" y="37097"/>
                                    <a:pt x="7788" y="37116"/>
                                    <a:pt x="7676" y="37151"/>
                                  </a:cubicBezTo>
                                  <a:cubicBezTo>
                                    <a:pt x="7567" y="37173"/>
                                    <a:pt x="7469" y="37200"/>
                                    <a:pt x="7393" y="37200"/>
                                  </a:cubicBezTo>
                                  <a:cubicBezTo>
                                    <a:pt x="7317" y="37200"/>
                                    <a:pt x="7263" y="37173"/>
                                    <a:pt x="7241" y="37086"/>
                                  </a:cubicBezTo>
                                  <a:cubicBezTo>
                                    <a:pt x="7198" y="37042"/>
                                    <a:pt x="7176" y="36955"/>
                                    <a:pt x="7263" y="36934"/>
                                  </a:cubicBezTo>
                                  <a:cubicBezTo>
                                    <a:pt x="7419" y="36895"/>
                                    <a:pt x="7458" y="36832"/>
                                    <a:pt x="7479" y="36765"/>
                                  </a:cubicBezTo>
                                  <a:lnTo>
                                    <a:pt x="7479" y="36765"/>
                                  </a:lnTo>
                                  <a:cubicBezTo>
                                    <a:pt x="7320" y="36827"/>
                                    <a:pt x="7181" y="36950"/>
                                    <a:pt x="7089" y="37042"/>
                                  </a:cubicBezTo>
                                  <a:cubicBezTo>
                                    <a:pt x="6958" y="37173"/>
                                    <a:pt x="6763" y="37369"/>
                                    <a:pt x="6850" y="37499"/>
                                  </a:cubicBezTo>
                                  <a:cubicBezTo>
                                    <a:pt x="6888" y="37562"/>
                                    <a:pt x="6977" y="37596"/>
                                    <a:pt x="7089" y="37596"/>
                                  </a:cubicBezTo>
                                  <a:cubicBezTo>
                                    <a:pt x="7168" y="37596"/>
                                    <a:pt x="7259" y="37579"/>
                                    <a:pt x="7350" y="37543"/>
                                  </a:cubicBezTo>
                                  <a:cubicBezTo>
                                    <a:pt x="7404" y="37525"/>
                                    <a:pt x="7454" y="37514"/>
                                    <a:pt x="7498" y="37514"/>
                                  </a:cubicBezTo>
                                  <a:cubicBezTo>
                                    <a:pt x="7559" y="37514"/>
                                    <a:pt x="7607" y="37535"/>
                                    <a:pt x="7633" y="37586"/>
                                  </a:cubicBezTo>
                                  <a:cubicBezTo>
                                    <a:pt x="7676" y="37608"/>
                                    <a:pt x="7698" y="37651"/>
                                    <a:pt x="7676" y="37716"/>
                                  </a:cubicBezTo>
                                  <a:cubicBezTo>
                                    <a:pt x="7654" y="37738"/>
                                    <a:pt x="7633" y="37744"/>
                                    <a:pt x="7608" y="37744"/>
                                  </a:cubicBezTo>
                                  <a:cubicBezTo>
                                    <a:pt x="7584" y="37744"/>
                                    <a:pt x="7556" y="37738"/>
                                    <a:pt x="7524" y="37738"/>
                                  </a:cubicBezTo>
                                  <a:cubicBezTo>
                                    <a:pt x="7505" y="37738"/>
                                    <a:pt x="7472" y="37730"/>
                                    <a:pt x="7442" y="37730"/>
                                  </a:cubicBezTo>
                                  <a:cubicBezTo>
                                    <a:pt x="7405" y="37730"/>
                                    <a:pt x="7372" y="37743"/>
                                    <a:pt x="7372" y="37803"/>
                                  </a:cubicBezTo>
                                  <a:cubicBezTo>
                                    <a:pt x="7372" y="37869"/>
                                    <a:pt x="7306" y="38021"/>
                                    <a:pt x="7393" y="38064"/>
                                  </a:cubicBezTo>
                                  <a:cubicBezTo>
                                    <a:pt x="7402" y="38067"/>
                                    <a:pt x="7411" y="38069"/>
                                    <a:pt x="7420" y="38069"/>
                                  </a:cubicBezTo>
                                  <a:cubicBezTo>
                                    <a:pt x="7477" y="38069"/>
                                    <a:pt x="7536" y="38015"/>
                                    <a:pt x="7611" y="37977"/>
                                  </a:cubicBezTo>
                                  <a:lnTo>
                                    <a:pt x="7785" y="37869"/>
                                  </a:lnTo>
                                  <a:cubicBezTo>
                                    <a:pt x="7823" y="37843"/>
                                    <a:pt x="7869" y="37833"/>
                                    <a:pt x="7913" y="37833"/>
                                  </a:cubicBezTo>
                                  <a:cubicBezTo>
                                    <a:pt x="7944" y="37833"/>
                                    <a:pt x="7975" y="37838"/>
                                    <a:pt x="8002" y="37847"/>
                                  </a:cubicBezTo>
                                  <a:cubicBezTo>
                                    <a:pt x="8067" y="37912"/>
                                    <a:pt x="8002" y="37956"/>
                                    <a:pt x="7915" y="38043"/>
                                  </a:cubicBezTo>
                                  <a:cubicBezTo>
                                    <a:pt x="7740" y="38179"/>
                                    <a:pt x="7739" y="38263"/>
                                    <a:pt x="7898" y="38263"/>
                                  </a:cubicBezTo>
                                  <a:cubicBezTo>
                                    <a:pt x="7916" y="38263"/>
                                    <a:pt x="7937" y="38262"/>
                                    <a:pt x="7959" y="38260"/>
                                  </a:cubicBezTo>
                                  <a:cubicBezTo>
                                    <a:pt x="7991" y="38260"/>
                                    <a:pt x="8035" y="38255"/>
                                    <a:pt x="8070" y="38255"/>
                                  </a:cubicBezTo>
                                  <a:cubicBezTo>
                                    <a:pt x="8105" y="38255"/>
                                    <a:pt x="8133" y="38260"/>
                                    <a:pt x="8133" y="38282"/>
                                  </a:cubicBezTo>
                                  <a:cubicBezTo>
                                    <a:pt x="8133" y="38369"/>
                                    <a:pt x="8002" y="38347"/>
                                    <a:pt x="7937" y="38391"/>
                                  </a:cubicBezTo>
                                  <a:cubicBezTo>
                                    <a:pt x="7862" y="38480"/>
                                    <a:pt x="7788" y="38539"/>
                                    <a:pt x="7713" y="38539"/>
                                  </a:cubicBezTo>
                                  <a:cubicBezTo>
                                    <a:pt x="7679" y="38539"/>
                                    <a:pt x="7645" y="38527"/>
                                    <a:pt x="7611" y="38499"/>
                                  </a:cubicBezTo>
                                  <a:cubicBezTo>
                                    <a:pt x="7584" y="38486"/>
                                    <a:pt x="7548" y="38455"/>
                                    <a:pt x="7504" y="38455"/>
                                  </a:cubicBezTo>
                                  <a:cubicBezTo>
                                    <a:pt x="7478" y="38455"/>
                                    <a:pt x="7448" y="38466"/>
                                    <a:pt x="7415" y="38499"/>
                                  </a:cubicBezTo>
                                  <a:cubicBezTo>
                                    <a:pt x="7305" y="38619"/>
                                    <a:pt x="7221" y="38661"/>
                                    <a:pt x="7154" y="38661"/>
                                  </a:cubicBezTo>
                                  <a:cubicBezTo>
                                    <a:pt x="7062" y="38661"/>
                                    <a:pt x="6999" y="38584"/>
                                    <a:pt x="6937" y="38521"/>
                                  </a:cubicBezTo>
                                  <a:cubicBezTo>
                                    <a:pt x="6871" y="38478"/>
                                    <a:pt x="6763" y="38456"/>
                                    <a:pt x="6654" y="38412"/>
                                  </a:cubicBezTo>
                                  <a:cubicBezTo>
                                    <a:pt x="6639" y="38407"/>
                                    <a:pt x="6617" y="38404"/>
                                    <a:pt x="6593" y="38404"/>
                                  </a:cubicBezTo>
                                  <a:cubicBezTo>
                                    <a:pt x="6514" y="38404"/>
                                    <a:pt x="6405" y="38433"/>
                                    <a:pt x="6371" y="38499"/>
                                  </a:cubicBezTo>
                                  <a:cubicBezTo>
                                    <a:pt x="6298" y="38702"/>
                                    <a:pt x="6193" y="38717"/>
                                    <a:pt x="6044" y="38717"/>
                                  </a:cubicBezTo>
                                  <a:cubicBezTo>
                                    <a:pt x="6017" y="38717"/>
                                    <a:pt x="5988" y="38717"/>
                                    <a:pt x="5958" y="38717"/>
                                  </a:cubicBezTo>
                                  <a:cubicBezTo>
                                    <a:pt x="5850" y="38717"/>
                                    <a:pt x="5676" y="38825"/>
                                    <a:pt x="5676" y="38934"/>
                                  </a:cubicBezTo>
                                  <a:cubicBezTo>
                                    <a:pt x="5665" y="38999"/>
                                    <a:pt x="5703" y="39016"/>
                                    <a:pt x="5752" y="39016"/>
                                  </a:cubicBezTo>
                                  <a:cubicBezTo>
                                    <a:pt x="5801" y="39016"/>
                                    <a:pt x="5860" y="38999"/>
                                    <a:pt x="5893" y="38999"/>
                                  </a:cubicBezTo>
                                  <a:cubicBezTo>
                                    <a:pt x="6067" y="38999"/>
                                    <a:pt x="6263" y="38999"/>
                                    <a:pt x="6437" y="38912"/>
                                  </a:cubicBezTo>
                                  <a:cubicBezTo>
                                    <a:pt x="6506" y="38878"/>
                                    <a:pt x="6565" y="38867"/>
                                    <a:pt x="6618" y="38867"/>
                                  </a:cubicBezTo>
                                  <a:cubicBezTo>
                                    <a:pt x="6698" y="38867"/>
                                    <a:pt x="6763" y="38891"/>
                                    <a:pt x="6828" y="38891"/>
                                  </a:cubicBezTo>
                                  <a:cubicBezTo>
                                    <a:pt x="6980" y="38891"/>
                                    <a:pt x="7024" y="39021"/>
                                    <a:pt x="7024" y="39130"/>
                                  </a:cubicBezTo>
                                  <a:cubicBezTo>
                                    <a:pt x="7024" y="39260"/>
                                    <a:pt x="6828" y="39326"/>
                                    <a:pt x="6698" y="39369"/>
                                  </a:cubicBezTo>
                                  <a:cubicBezTo>
                                    <a:pt x="6589" y="39434"/>
                                    <a:pt x="6480" y="39391"/>
                                    <a:pt x="6415" y="39543"/>
                                  </a:cubicBezTo>
                                  <a:cubicBezTo>
                                    <a:pt x="6393" y="39592"/>
                                    <a:pt x="6365" y="39634"/>
                                    <a:pt x="6333" y="39671"/>
                                  </a:cubicBezTo>
                                  <a:lnTo>
                                    <a:pt x="6333" y="39671"/>
                                  </a:lnTo>
                                  <a:cubicBezTo>
                                    <a:pt x="6361" y="39664"/>
                                    <a:pt x="6388" y="39657"/>
                                    <a:pt x="6415" y="39652"/>
                                  </a:cubicBezTo>
                                  <a:cubicBezTo>
                                    <a:pt x="6480" y="39630"/>
                                    <a:pt x="6548" y="39615"/>
                                    <a:pt x="6606" y="39615"/>
                                  </a:cubicBezTo>
                                  <a:cubicBezTo>
                                    <a:pt x="6722" y="39615"/>
                                    <a:pt x="6799" y="39673"/>
                                    <a:pt x="6741" y="39847"/>
                                  </a:cubicBezTo>
                                  <a:cubicBezTo>
                                    <a:pt x="6692" y="39956"/>
                                    <a:pt x="6696" y="39993"/>
                                    <a:pt x="6728" y="39993"/>
                                  </a:cubicBezTo>
                                  <a:cubicBezTo>
                                    <a:pt x="6766" y="39993"/>
                                    <a:pt x="6844" y="39939"/>
                                    <a:pt x="6915" y="39891"/>
                                  </a:cubicBezTo>
                                  <a:cubicBezTo>
                                    <a:pt x="7073" y="39780"/>
                                    <a:pt x="7185" y="39750"/>
                                    <a:pt x="7317" y="39750"/>
                                  </a:cubicBezTo>
                                  <a:cubicBezTo>
                                    <a:pt x="7368" y="39750"/>
                                    <a:pt x="7421" y="39754"/>
                                    <a:pt x="7480" y="39760"/>
                                  </a:cubicBezTo>
                                  <a:cubicBezTo>
                                    <a:pt x="7496" y="39762"/>
                                    <a:pt x="7512" y="39762"/>
                                    <a:pt x="7528" y="39762"/>
                                  </a:cubicBezTo>
                                  <a:cubicBezTo>
                                    <a:pt x="7823" y="39762"/>
                                    <a:pt x="8172" y="39579"/>
                                    <a:pt x="8502" y="39434"/>
                                  </a:cubicBezTo>
                                  <a:cubicBezTo>
                                    <a:pt x="8698" y="39326"/>
                                    <a:pt x="8763" y="39195"/>
                                    <a:pt x="8785" y="39043"/>
                                  </a:cubicBezTo>
                                  <a:cubicBezTo>
                                    <a:pt x="8807" y="38978"/>
                                    <a:pt x="8807" y="38891"/>
                                    <a:pt x="8698" y="38869"/>
                                  </a:cubicBezTo>
                                  <a:cubicBezTo>
                                    <a:pt x="8589" y="38869"/>
                                    <a:pt x="8546" y="38869"/>
                                    <a:pt x="8481" y="38978"/>
                                  </a:cubicBezTo>
                                  <a:cubicBezTo>
                                    <a:pt x="8446" y="39029"/>
                                    <a:pt x="8422" y="39047"/>
                                    <a:pt x="8404" y="39047"/>
                                  </a:cubicBezTo>
                                  <a:cubicBezTo>
                                    <a:pt x="8377" y="39047"/>
                                    <a:pt x="8363" y="39004"/>
                                    <a:pt x="8350" y="38978"/>
                                  </a:cubicBezTo>
                                  <a:cubicBezTo>
                                    <a:pt x="8328" y="38912"/>
                                    <a:pt x="8328" y="38869"/>
                                    <a:pt x="8285" y="38804"/>
                                  </a:cubicBezTo>
                                  <a:cubicBezTo>
                                    <a:pt x="8267" y="38733"/>
                                    <a:pt x="8264" y="38634"/>
                                    <a:pt x="8194" y="38634"/>
                                  </a:cubicBezTo>
                                  <a:cubicBezTo>
                                    <a:pt x="8177" y="38634"/>
                                    <a:pt x="8157" y="38639"/>
                                    <a:pt x="8133" y="38651"/>
                                  </a:cubicBezTo>
                                  <a:cubicBezTo>
                                    <a:pt x="7915" y="38717"/>
                                    <a:pt x="8111" y="38804"/>
                                    <a:pt x="8046" y="38891"/>
                                  </a:cubicBezTo>
                                  <a:cubicBezTo>
                                    <a:pt x="8002" y="38978"/>
                                    <a:pt x="7959" y="39108"/>
                                    <a:pt x="7807" y="39130"/>
                                  </a:cubicBezTo>
                                  <a:cubicBezTo>
                                    <a:pt x="7791" y="39132"/>
                                    <a:pt x="7777" y="39133"/>
                                    <a:pt x="7764" y="39133"/>
                                  </a:cubicBezTo>
                                  <a:cubicBezTo>
                                    <a:pt x="7629" y="39133"/>
                                    <a:pt x="7611" y="39037"/>
                                    <a:pt x="7611" y="38978"/>
                                  </a:cubicBezTo>
                                  <a:cubicBezTo>
                                    <a:pt x="7589" y="38760"/>
                                    <a:pt x="7893" y="38456"/>
                                    <a:pt x="8154" y="38325"/>
                                  </a:cubicBezTo>
                                  <a:cubicBezTo>
                                    <a:pt x="8437" y="38173"/>
                                    <a:pt x="8568" y="37934"/>
                                    <a:pt x="8655" y="37695"/>
                                  </a:cubicBezTo>
                                  <a:cubicBezTo>
                                    <a:pt x="8676" y="37608"/>
                                    <a:pt x="8611" y="37477"/>
                                    <a:pt x="8785" y="37412"/>
                                  </a:cubicBezTo>
                                  <a:cubicBezTo>
                                    <a:pt x="8828" y="37398"/>
                                    <a:pt x="8872" y="37390"/>
                                    <a:pt x="8913" y="37390"/>
                                  </a:cubicBezTo>
                                  <a:cubicBezTo>
                                    <a:pt x="8995" y="37390"/>
                                    <a:pt x="9068" y="37419"/>
                                    <a:pt x="9111" y="37477"/>
                                  </a:cubicBezTo>
                                  <a:cubicBezTo>
                                    <a:pt x="9198" y="37564"/>
                                    <a:pt x="9242" y="37629"/>
                                    <a:pt x="9220" y="37782"/>
                                  </a:cubicBezTo>
                                  <a:cubicBezTo>
                                    <a:pt x="9198" y="37825"/>
                                    <a:pt x="9133" y="37847"/>
                                    <a:pt x="9046" y="37890"/>
                                  </a:cubicBezTo>
                                  <a:cubicBezTo>
                                    <a:pt x="8959" y="37912"/>
                                    <a:pt x="8828" y="37890"/>
                                    <a:pt x="8807" y="37999"/>
                                  </a:cubicBezTo>
                                  <a:cubicBezTo>
                                    <a:pt x="8796" y="38032"/>
                                    <a:pt x="8828" y="38037"/>
                                    <a:pt x="8875" y="38037"/>
                                  </a:cubicBezTo>
                                  <a:cubicBezTo>
                                    <a:pt x="8898" y="38037"/>
                                    <a:pt x="8924" y="38036"/>
                                    <a:pt x="8950" y="38036"/>
                                  </a:cubicBezTo>
                                  <a:cubicBezTo>
                                    <a:pt x="8977" y="38036"/>
                                    <a:pt x="9002" y="38037"/>
                                    <a:pt x="9024" y="38043"/>
                                  </a:cubicBezTo>
                                  <a:cubicBezTo>
                                    <a:pt x="9174" y="38109"/>
                                    <a:pt x="9273" y="38202"/>
                                    <a:pt x="9449" y="38202"/>
                                  </a:cubicBezTo>
                                  <a:cubicBezTo>
                                    <a:pt x="9502" y="38202"/>
                                    <a:pt x="9562" y="38193"/>
                                    <a:pt x="9633" y="38173"/>
                                  </a:cubicBezTo>
                                  <a:cubicBezTo>
                                    <a:pt x="9763" y="38151"/>
                                    <a:pt x="9850" y="38173"/>
                                    <a:pt x="10003" y="38043"/>
                                  </a:cubicBezTo>
                                  <a:cubicBezTo>
                                    <a:pt x="10095" y="37971"/>
                                    <a:pt x="10193" y="37947"/>
                                    <a:pt x="10286" y="37947"/>
                                  </a:cubicBezTo>
                                  <a:cubicBezTo>
                                    <a:pt x="10390" y="37947"/>
                                    <a:pt x="10488" y="37976"/>
                                    <a:pt x="10568" y="37999"/>
                                  </a:cubicBezTo>
                                  <a:cubicBezTo>
                                    <a:pt x="10720" y="38021"/>
                                    <a:pt x="10677" y="38130"/>
                                    <a:pt x="10503" y="38260"/>
                                  </a:cubicBezTo>
                                  <a:cubicBezTo>
                                    <a:pt x="10431" y="38314"/>
                                    <a:pt x="10507" y="38353"/>
                                    <a:pt x="10548" y="38353"/>
                                  </a:cubicBezTo>
                                  <a:cubicBezTo>
                                    <a:pt x="10557" y="38353"/>
                                    <a:pt x="10564" y="38351"/>
                                    <a:pt x="10568" y="38347"/>
                                  </a:cubicBezTo>
                                  <a:cubicBezTo>
                                    <a:pt x="10764" y="38173"/>
                                    <a:pt x="10959" y="38238"/>
                                    <a:pt x="11155" y="38173"/>
                                  </a:cubicBezTo>
                                  <a:cubicBezTo>
                                    <a:pt x="11241" y="38150"/>
                                    <a:pt x="11321" y="38137"/>
                                    <a:pt x="11395" y="38137"/>
                                  </a:cubicBezTo>
                                  <a:cubicBezTo>
                                    <a:pt x="11526" y="38137"/>
                                    <a:pt x="11637" y="38176"/>
                                    <a:pt x="11720" y="38260"/>
                                  </a:cubicBezTo>
                                  <a:cubicBezTo>
                                    <a:pt x="11842" y="38368"/>
                                    <a:pt x="11947" y="38409"/>
                                    <a:pt x="12117" y="38409"/>
                                  </a:cubicBezTo>
                                  <a:cubicBezTo>
                                    <a:pt x="12222" y="38409"/>
                                    <a:pt x="12352" y="38394"/>
                                    <a:pt x="12525" y="38369"/>
                                  </a:cubicBezTo>
                                  <a:cubicBezTo>
                                    <a:pt x="12536" y="38368"/>
                                    <a:pt x="12546" y="38367"/>
                                    <a:pt x="12557" y="38367"/>
                                  </a:cubicBezTo>
                                  <a:cubicBezTo>
                                    <a:pt x="12662" y="38367"/>
                                    <a:pt x="12766" y="38419"/>
                                    <a:pt x="12863" y="38419"/>
                                  </a:cubicBezTo>
                                  <a:cubicBezTo>
                                    <a:pt x="12937" y="38419"/>
                                    <a:pt x="13006" y="38389"/>
                                    <a:pt x="13069" y="38282"/>
                                  </a:cubicBezTo>
                                  <a:cubicBezTo>
                                    <a:pt x="13322" y="38082"/>
                                    <a:pt x="13501" y="38005"/>
                                    <a:pt x="13653" y="38005"/>
                                  </a:cubicBezTo>
                                  <a:cubicBezTo>
                                    <a:pt x="13748" y="38005"/>
                                    <a:pt x="13832" y="38036"/>
                                    <a:pt x="13917" y="38086"/>
                                  </a:cubicBezTo>
                                  <a:cubicBezTo>
                                    <a:pt x="14112" y="38217"/>
                                    <a:pt x="14221" y="38369"/>
                                    <a:pt x="13938" y="38630"/>
                                  </a:cubicBezTo>
                                  <a:cubicBezTo>
                                    <a:pt x="13895" y="38695"/>
                                    <a:pt x="13873" y="38760"/>
                                    <a:pt x="13917" y="38782"/>
                                  </a:cubicBezTo>
                                  <a:cubicBezTo>
                                    <a:pt x="13923" y="38788"/>
                                    <a:pt x="13933" y="38791"/>
                                    <a:pt x="13945" y="38791"/>
                                  </a:cubicBezTo>
                                  <a:cubicBezTo>
                                    <a:pt x="13975" y="38791"/>
                                    <a:pt x="14016" y="38776"/>
                                    <a:pt x="14047" y="38760"/>
                                  </a:cubicBezTo>
                                  <a:cubicBezTo>
                                    <a:pt x="14165" y="38659"/>
                                    <a:pt x="14231" y="38558"/>
                                    <a:pt x="14335" y="38558"/>
                                  </a:cubicBezTo>
                                  <a:cubicBezTo>
                                    <a:pt x="14366" y="38558"/>
                                    <a:pt x="14399" y="38567"/>
                                    <a:pt x="14439" y="38586"/>
                                  </a:cubicBezTo>
                                  <a:cubicBezTo>
                                    <a:pt x="14634" y="38673"/>
                                    <a:pt x="14699" y="38804"/>
                                    <a:pt x="14678" y="39021"/>
                                  </a:cubicBezTo>
                                  <a:cubicBezTo>
                                    <a:pt x="14664" y="39102"/>
                                    <a:pt x="14651" y="39125"/>
                                    <a:pt x="14611" y="39125"/>
                                  </a:cubicBezTo>
                                  <a:cubicBezTo>
                                    <a:pt x="14587" y="39125"/>
                                    <a:pt x="14553" y="39116"/>
                                    <a:pt x="14504" y="39108"/>
                                  </a:cubicBezTo>
                                  <a:cubicBezTo>
                                    <a:pt x="14490" y="39102"/>
                                    <a:pt x="14474" y="39100"/>
                                    <a:pt x="14455" y="39100"/>
                                  </a:cubicBezTo>
                                  <a:cubicBezTo>
                                    <a:pt x="14266" y="39100"/>
                                    <a:pt x="13849" y="39383"/>
                                    <a:pt x="13830" y="39521"/>
                                  </a:cubicBezTo>
                                  <a:cubicBezTo>
                                    <a:pt x="13820" y="39582"/>
                                    <a:pt x="13847" y="39600"/>
                                    <a:pt x="13888" y="39600"/>
                                  </a:cubicBezTo>
                                  <a:cubicBezTo>
                                    <a:pt x="13936" y="39600"/>
                                    <a:pt x="14001" y="39576"/>
                                    <a:pt x="14047" y="39565"/>
                                  </a:cubicBezTo>
                                  <a:cubicBezTo>
                                    <a:pt x="14098" y="39554"/>
                                    <a:pt x="14143" y="39549"/>
                                    <a:pt x="14180" y="39549"/>
                                  </a:cubicBezTo>
                                  <a:cubicBezTo>
                                    <a:pt x="14300" y="39549"/>
                                    <a:pt x="14346" y="39606"/>
                                    <a:pt x="14330" y="39739"/>
                                  </a:cubicBezTo>
                                  <a:cubicBezTo>
                                    <a:pt x="14330" y="39847"/>
                                    <a:pt x="14265" y="39913"/>
                                    <a:pt x="14112" y="39978"/>
                                  </a:cubicBezTo>
                                  <a:cubicBezTo>
                                    <a:pt x="13808" y="40087"/>
                                    <a:pt x="13743" y="40195"/>
                                    <a:pt x="13895" y="40348"/>
                                  </a:cubicBezTo>
                                  <a:cubicBezTo>
                                    <a:pt x="14069" y="40543"/>
                                    <a:pt x="13960" y="40782"/>
                                    <a:pt x="13612" y="40978"/>
                                  </a:cubicBezTo>
                                  <a:cubicBezTo>
                                    <a:pt x="13569" y="41000"/>
                                    <a:pt x="13525" y="41043"/>
                                    <a:pt x="13569" y="41065"/>
                                  </a:cubicBezTo>
                                  <a:cubicBezTo>
                                    <a:pt x="13721" y="41304"/>
                                    <a:pt x="13264" y="41304"/>
                                    <a:pt x="13177" y="41478"/>
                                  </a:cubicBezTo>
                                  <a:cubicBezTo>
                                    <a:pt x="13177" y="41487"/>
                                    <a:pt x="13134" y="41496"/>
                                    <a:pt x="13085" y="41496"/>
                                  </a:cubicBezTo>
                                  <a:cubicBezTo>
                                    <a:pt x="13015" y="41496"/>
                                    <a:pt x="12934" y="41477"/>
                                    <a:pt x="12960" y="41413"/>
                                  </a:cubicBezTo>
                                  <a:cubicBezTo>
                                    <a:pt x="13090" y="41174"/>
                                    <a:pt x="12873" y="41065"/>
                                    <a:pt x="12873" y="40869"/>
                                  </a:cubicBezTo>
                                  <a:cubicBezTo>
                                    <a:pt x="12873" y="40652"/>
                                    <a:pt x="12960" y="40500"/>
                                    <a:pt x="13199" y="40326"/>
                                  </a:cubicBezTo>
                                  <a:cubicBezTo>
                                    <a:pt x="13308" y="40239"/>
                                    <a:pt x="13417" y="40195"/>
                                    <a:pt x="13525" y="40108"/>
                                  </a:cubicBezTo>
                                  <a:cubicBezTo>
                                    <a:pt x="13634" y="40021"/>
                                    <a:pt x="13743" y="39847"/>
                                    <a:pt x="13721" y="39847"/>
                                  </a:cubicBezTo>
                                  <a:cubicBezTo>
                                    <a:pt x="13705" y="39842"/>
                                    <a:pt x="13691" y="39840"/>
                                    <a:pt x="13678" y="39840"/>
                                  </a:cubicBezTo>
                                  <a:cubicBezTo>
                                    <a:pt x="13584" y="39840"/>
                                    <a:pt x="13558" y="39964"/>
                                    <a:pt x="13482" y="40021"/>
                                  </a:cubicBezTo>
                                  <a:cubicBezTo>
                                    <a:pt x="13411" y="40074"/>
                                    <a:pt x="13326" y="40142"/>
                                    <a:pt x="13273" y="40142"/>
                                  </a:cubicBezTo>
                                  <a:cubicBezTo>
                                    <a:pt x="13261" y="40142"/>
                                    <a:pt x="13251" y="40138"/>
                                    <a:pt x="13243" y="40130"/>
                                  </a:cubicBezTo>
                                  <a:cubicBezTo>
                                    <a:pt x="13156" y="40087"/>
                                    <a:pt x="13308" y="40021"/>
                                    <a:pt x="13351" y="39956"/>
                                  </a:cubicBezTo>
                                  <a:cubicBezTo>
                                    <a:pt x="13612" y="39630"/>
                                    <a:pt x="13634" y="39565"/>
                                    <a:pt x="13351" y="39369"/>
                                  </a:cubicBezTo>
                                  <a:cubicBezTo>
                                    <a:pt x="13252" y="39310"/>
                                    <a:pt x="13261" y="39124"/>
                                    <a:pt x="13116" y="39124"/>
                                  </a:cubicBezTo>
                                  <a:cubicBezTo>
                                    <a:pt x="13102" y="39124"/>
                                    <a:pt x="13086" y="39126"/>
                                    <a:pt x="13069" y="39130"/>
                                  </a:cubicBezTo>
                                  <a:cubicBezTo>
                                    <a:pt x="12916" y="39152"/>
                                    <a:pt x="12851" y="39413"/>
                                    <a:pt x="12721" y="39478"/>
                                  </a:cubicBezTo>
                                  <a:cubicBezTo>
                                    <a:pt x="12511" y="39583"/>
                                    <a:pt x="12402" y="39870"/>
                                    <a:pt x="12101" y="39870"/>
                                  </a:cubicBezTo>
                                  <a:cubicBezTo>
                                    <a:pt x="12090" y="39870"/>
                                    <a:pt x="12080" y="39870"/>
                                    <a:pt x="12068" y="39869"/>
                                  </a:cubicBezTo>
                                  <a:cubicBezTo>
                                    <a:pt x="11966" y="39852"/>
                                    <a:pt x="11984" y="39728"/>
                                    <a:pt x="11913" y="39728"/>
                                  </a:cubicBezTo>
                                  <a:cubicBezTo>
                                    <a:pt x="11893" y="39728"/>
                                    <a:pt x="11867" y="39737"/>
                                    <a:pt x="11829" y="39760"/>
                                  </a:cubicBezTo>
                                  <a:cubicBezTo>
                                    <a:pt x="11373" y="40000"/>
                                    <a:pt x="10829" y="39956"/>
                                    <a:pt x="10372" y="40326"/>
                                  </a:cubicBezTo>
                                  <a:cubicBezTo>
                                    <a:pt x="10264" y="40418"/>
                                    <a:pt x="10167" y="40445"/>
                                    <a:pt x="10097" y="40445"/>
                                  </a:cubicBezTo>
                                  <a:cubicBezTo>
                                    <a:pt x="10068" y="40445"/>
                                    <a:pt x="10043" y="40441"/>
                                    <a:pt x="10024" y="40435"/>
                                  </a:cubicBezTo>
                                  <a:cubicBezTo>
                                    <a:pt x="9953" y="40375"/>
                                    <a:pt x="9868" y="40341"/>
                                    <a:pt x="9770" y="40341"/>
                                  </a:cubicBezTo>
                                  <a:cubicBezTo>
                                    <a:pt x="9690" y="40341"/>
                                    <a:pt x="9601" y="40364"/>
                                    <a:pt x="9503" y="40413"/>
                                  </a:cubicBezTo>
                                  <a:cubicBezTo>
                                    <a:pt x="9487" y="40418"/>
                                    <a:pt x="9472" y="40421"/>
                                    <a:pt x="9457" y="40421"/>
                                  </a:cubicBezTo>
                                  <a:cubicBezTo>
                                    <a:pt x="9410" y="40421"/>
                                    <a:pt x="9372" y="40392"/>
                                    <a:pt x="9372" y="40326"/>
                                  </a:cubicBezTo>
                                  <a:cubicBezTo>
                                    <a:pt x="9372" y="40239"/>
                                    <a:pt x="9372" y="40195"/>
                                    <a:pt x="9329" y="40130"/>
                                  </a:cubicBezTo>
                                  <a:cubicBezTo>
                                    <a:pt x="9242" y="40065"/>
                                    <a:pt x="9416" y="39847"/>
                                    <a:pt x="9242" y="39847"/>
                                  </a:cubicBezTo>
                                  <a:cubicBezTo>
                                    <a:pt x="9002" y="39847"/>
                                    <a:pt x="8959" y="40087"/>
                                    <a:pt x="8828" y="40195"/>
                                  </a:cubicBezTo>
                                  <a:cubicBezTo>
                                    <a:pt x="8676" y="40348"/>
                                    <a:pt x="8655" y="40543"/>
                                    <a:pt x="8568" y="40739"/>
                                  </a:cubicBezTo>
                                  <a:cubicBezTo>
                                    <a:pt x="8524" y="40761"/>
                                    <a:pt x="8524" y="40826"/>
                                    <a:pt x="8481" y="40848"/>
                                  </a:cubicBezTo>
                                  <a:cubicBezTo>
                                    <a:pt x="8459" y="40848"/>
                                    <a:pt x="8394" y="40826"/>
                                    <a:pt x="8394" y="40782"/>
                                  </a:cubicBezTo>
                                  <a:cubicBezTo>
                                    <a:pt x="8372" y="40652"/>
                                    <a:pt x="8241" y="40543"/>
                                    <a:pt x="8263" y="40348"/>
                                  </a:cubicBezTo>
                                  <a:cubicBezTo>
                                    <a:pt x="8288" y="40197"/>
                                    <a:pt x="8263" y="40126"/>
                                    <a:pt x="8175" y="40126"/>
                                  </a:cubicBezTo>
                                  <a:cubicBezTo>
                                    <a:pt x="8109" y="40126"/>
                                    <a:pt x="8010" y="40165"/>
                                    <a:pt x="7872" y="40239"/>
                                  </a:cubicBezTo>
                                  <a:cubicBezTo>
                                    <a:pt x="7718" y="40346"/>
                                    <a:pt x="7553" y="40454"/>
                                    <a:pt x="7416" y="40454"/>
                                  </a:cubicBezTo>
                                  <a:cubicBezTo>
                                    <a:pt x="7360" y="40454"/>
                                    <a:pt x="7307" y="40436"/>
                                    <a:pt x="7263" y="40391"/>
                                  </a:cubicBezTo>
                                  <a:cubicBezTo>
                                    <a:pt x="7248" y="40377"/>
                                    <a:pt x="7234" y="40372"/>
                                    <a:pt x="7220" y="40372"/>
                                  </a:cubicBezTo>
                                  <a:cubicBezTo>
                                    <a:pt x="7193" y="40372"/>
                                    <a:pt x="7169" y="40391"/>
                                    <a:pt x="7154" y="40391"/>
                                  </a:cubicBezTo>
                                  <a:cubicBezTo>
                                    <a:pt x="7054" y="40414"/>
                                    <a:pt x="6962" y="40421"/>
                                    <a:pt x="6875" y="40421"/>
                                  </a:cubicBezTo>
                                  <a:cubicBezTo>
                                    <a:pt x="6755" y="40421"/>
                                    <a:pt x="6645" y="40408"/>
                                    <a:pt x="6538" y="40408"/>
                                  </a:cubicBezTo>
                                  <a:cubicBezTo>
                                    <a:pt x="6504" y="40408"/>
                                    <a:pt x="6470" y="40409"/>
                                    <a:pt x="6437" y="40413"/>
                                  </a:cubicBezTo>
                                  <a:cubicBezTo>
                                    <a:pt x="6176" y="40413"/>
                                    <a:pt x="6023" y="40239"/>
                                    <a:pt x="5784" y="40239"/>
                                  </a:cubicBezTo>
                                  <a:cubicBezTo>
                                    <a:pt x="5676" y="40239"/>
                                    <a:pt x="5610" y="40174"/>
                                    <a:pt x="5784" y="40000"/>
                                  </a:cubicBezTo>
                                  <a:cubicBezTo>
                                    <a:pt x="5811" y="39973"/>
                                    <a:pt x="5839" y="39947"/>
                                    <a:pt x="5866" y="39924"/>
                                  </a:cubicBezTo>
                                  <a:lnTo>
                                    <a:pt x="5866" y="39924"/>
                                  </a:lnTo>
                                  <a:cubicBezTo>
                                    <a:pt x="5853" y="39927"/>
                                    <a:pt x="5841" y="39931"/>
                                    <a:pt x="5828" y="39934"/>
                                  </a:cubicBezTo>
                                  <a:cubicBezTo>
                                    <a:pt x="5415" y="40087"/>
                                    <a:pt x="5393" y="40087"/>
                                    <a:pt x="5415" y="40413"/>
                                  </a:cubicBezTo>
                                  <a:cubicBezTo>
                                    <a:pt x="5415" y="40565"/>
                                    <a:pt x="5415" y="40739"/>
                                    <a:pt x="5328" y="40913"/>
                                  </a:cubicBezTo>
                                  <a:cubicBezTo>
                                    <a:pt x="5298" y="40986"/>
                                    <a:pt x="5219" y="41040"/>
                                    <a:pt x="5171" y="41040"/>
                                  </a:cubicBezTo>
                                  <a:cubicBezTo>
                                    <a:pt x="5148" y="41040"/>
                                    <a:pt x="5132" y="41028"/>
                                    <a:pt x="5132" y="41000"/>
                                  </a:cubicBezTo>
                                  <a:cubicBezTo>
                                    <a:pt x="5123" y="40877"/>
                                    <a:pt x="5100" y="40832"/>
                                    <a:pt x="5070" y="40832"/>
                                  </a:cubicBezTo>
                                  <a:cubicBezTo>
                                    <a:pt x="5026" y="40832"/>
                                    <a:pt x="4966" y="40931"/>
                                    <a:pt x="4915" y="41022"/>
                                  </a:cubicBezTo>
                                  <a:cubicBezTo>
                                    <a:pt x="4849" y="41174"/>
                                    <a:pt x="4741" y="41217"/>
                                    <a:pt x="4567" y="41283"/>
                                  </a:cubicBezTo>
                                  <a:cubicBezTo>
                                    <a:pt x="4545" y="41287"/>
                                    <a:pt x="4527" y="41289"/>
                                    <a:pt x="4512" y="41289"/>
                                  </a:cubicBezTo>
                                  <a:cubicBezTo>
                                    <a:pt x="4373" y="41289"/>
                                    <a:pt x="4475" y="41128"/>
                                    <a:pt x="4436" y="41109"/>
                                  </a:cubicBezTo>
                                  <a:cubicBezTo>
                                    <a:pt x="4414" y="41087"/>
                                    <a:pt x="4371" y="41065"/>
                                    <a:pt x="4349" y="41065"/>
                                  </a:cubicBezTo>
                                  <a:cubicBezTo>
                                    <a:pt x="4306" y="41065"/>
                                    <a:pt x="4306" y="41109"/>
                                    <a:pt x="4262" y="41130"/>
                                  </a:cubicBezTo>
                                  <a:cubicBezTo>
                                    <a:pt x="4137" y="41309"/>
                                    <a:pt x="4188" y="41400"/>
                                    <a:pt x="4271" y="41487"/>
                                  </a:cubicBezTo>
                                  <a:lnTo>
                                    <a:pt x="4271" y="41487"/>
                                  </a:lnTo>
                                  <a:cubicBezTo>
                                    <a:pt x="4274" y="41487"/>
                                    <a:pt x="4276" y="41487"/>
                                    <a:pt x="4279" y="41487"/>
                                  </a:cubicBezTo>
                                  <a:cubicBezTo>
                                    <a:pt x="4305" y="41487"/>
                                    <a:pt x="4334" y="41497"/>
                                    <a:pt x="4371" y="41522"/>
                                  </a:cubicBezTo>
                                  <a:cubicBezTo>
                                    <a:pt x="4523" y="41565"/>
                                    <a:pt x="4762" y="41522"/>
                                    <a:pt x="4849" y="41630"/>
                                  </a:cubicBezTo>
                                  <a:cubicBezTo>
                                    <a:pt x="4893" y="41652"/>
                                    <a:pt x="4915" y="41696"/>
                                    <a:pt x="4871" y="41739"/>
                                  </a:cubicBezTo>
                                  <a:cubicBezTo>
                                    <a:pt x="4853" y="41793"/>
                                    <a:pt x="4791" y="41832"/>
                                    <a:pt x="4733" y="41832"/>
                                  </a:cubicBezTo>
                                  <a:cubicBezTo>
                                    <a:pt x="4721" y="41832"/>
                                    <a:pt x="4709" y="41830"/>
                                    <a:pt x="4697" y="41826"/>
                                  </a:cubicBezTo>
                                  <a:cubicBezTo>
                                    <a:pt x="4656" y="41820"/>
                                    <a:pt x="4615" y="41818"/>
                                    <a:pt x="4574" y="41818"/>
                                  </a:cubicBezTo>
                                  <a:cubicBezTo>
                                    <a:pt x="4462" y="41818"/>
                                    <a:pt x="4346" y="41838"/>
                                    <a:pt x="4219" y="41870"/>
                                  </a:cubicBezTo>
                                  <a:cubicBezTo>
                                    <a:pt x="4199" y="41881"/>
                                    <a:pt x="4180" y="41887"/>
                                    <a:pt x="4163" y="41887"/>
                                  </a:cubicBezTo>
                                  <a:cubicBezTo>
                                    <a:pt x="4091" y="41887"/>
                                    <a:pt x="4047" y="41795"/>
                                    <a:pt x="4094" y="41684"/>
                                  </a:cubicBezTo>
                                  <a:lnTo>
                                    <a:pt x="4094" y="41684"/>
                                  </a:lnTo>
                                  <a:cubicBezTo>
                                    <a:pt x="4051" y="41706"/>
                                    <a:pt x="4013" y="41739"/>
                                    <a:pt x="4001" y="41739"/>
                                  </a:cubicBezTo>
                                  <a:cubicBezTo>
                                    <a:pt x="3995" y="41738"/>
                                    <a:pt x="3988" y="41738"/>
                                    <a:pt x="3981" y="41738"/>
                                  </a:cubicBezTo>
                                  <a:cubicBezTo>
                                    <a:pt x="3889" y="41738"/>
                                    <a:pt x="3743" y="41822"/>
                                    <a:pt x="3631" y="41822"/>
                                  </a:cubicBezTo>
                                  <a:cubicBezTo>
                                    <a:pt x="3575" y="41822"/>
                                    <a:pt x="3529" y="41801"/>
                                    <a:pt x="3501" y="41739"/>
                                  </a:cubicBezTo>
                                  <a:cubicBezTo>
                                    <a:pt x="3436" y="41761"/>
                                    <a:pt x="3327" y="41783"/>
                                    <a:pt x="3262" y="41870"/>
                                  </a:cubicBezTo>
                                  <a:cubicBezTo>
                                    <a:pt x="3245" y="41892"/>
                                    <a:pt x="3228" y="41913"/>
                                    <a:pt x="3210" y="41933"/>
                                  </a:cubicBezTo>
                                  <a:lnTo>
                                    <a:pt x="3210" y="41933"/>
                                  </a:lnTo>
                                  <a:cubicBezTo>
                                    <a:pt x="3217" y="41915"/>
                                    <a:pt x="3226" y="41894"/>
                                    <a:pt x="3240" y="41870"/>
                                  </a:cubicBezTo>
                                  <a:cubicBezTo>
                                    <a:pt x="3248" y="41862"/>
                                    <a:pt x="3236" y="41857"/>
                                    <a:pt x="3216" y="41857"/>
                                  </a:cubicBezTo>
                                  <a:cubicBezTo>
                                    <a:pt x="3181" y="41857"/>
                                    <a:pt x="3124" y="41872"/>
                                    <a:pt x="3110" y="41913"/>
                                  </a:cubicBezTo>
                                  <a:cubicBezTo>
                                    <a:pt x="3058" y="41981"/>
                                    <a:pt x="2997" y="42046"/>
                                    <a:pt x="2932" y="42111"/>
                                  </a:cubicBezTo>
                                  <a:lnTo>
                                    <a:pt x="2932" y="42111"/>
                                  </a:lnTo>
                                  <a:cubicBezTo>
                                    <a:pt x="3032" y="42089"/>
                                    <a:pt x="3127" y="42024"/>
                                    <a:pt x="3210" y="41933"/>
                                  </a:cubicBezTo>
                                  <a:lnTo>
                                    <a:pt x="3210" y="41933"/>
                                  </a:lnTo>
                                  <a:cubicBezTo>
                                    <a:pt x="3187" y="41995"/>
                                    <a:pt x="3205" y="42015"/>
                                    <a:pt x="3244" y="42015"/>
                                  </a:cubicBezTo>
                                  <a:cubicBezTo>
                                    <a:pt x="3281" y="42015"/>
                                    <a:pt x="3337" y="41997"/>
                                    <a:pt x="3392" y="41978"/>
                                  </a:cubicBezTo>
                                  <a:cubicBezTo>
                                    <a:pt x="3401" y="41975"/>
                                    <a:pt x="3410" y="41974"/>
                                    <a:pt x="3418" y="41974"/>
                                  </a:cubicBezTo>
                                  <a:cubicBezTo>
                                    <a:pt x="3469" y="41974"/>
                                    <a:pt x="3501" y="42028"/>
                                    <a:pt x="3501" y="42065"/>
                                  </a:cubicBezTo>
                                  <a:cubicBezTo>
                                    <a:pt x="3501" y="42152"/>
                                    <a:pt x="3436" y="42196"/>
                                    <a:pt x="3327" y="42261"/>
                                  </a:cubicBezTo>
                                  <a:cubicBezTo>
                                    <a:pt x="3262" y="42261"/>
                                    <a:pt x="3175" y="42261"/>
                                    <a:pt x="3131" y="42305"/>
                                  </a:cubicBezTo>
                                  <a:cubicBezTo>
                                    <a:pt x="2936" y="42413"/>
                                    <a:pt x="3001" y="42392"/>
                                    <a:pt x="3131" y="42457"/>
                                  </a:cubicBezTo>
                                  <a:cubicBezTo>
                                    <a:pt x="3218" y="42478"/>
                                    <a:pt x="3023" y="42718"/>
                                    <a:pt x="3066" y="42848"/>
                                  </a:cubicBezTo>
                                  <a:cubicBezTo>
                                    <a:pt x="3045" y="42848"/>
                                    <a:pt x="3023" y="42892"/>
                                    <a:pt x="3001" y="42892"/>
                                  </a:cubicBezTo>
                                  <a:cubicBezTo>
                                    <a:pt x="2933" y="42853"/>
                                    <a:pt x="2879" y="42837"/>
                                    <a:pt x="2835" y="42837"/>
                                  </a:cubicBezTo>
                                  <a:cubicBezTo>
                                    <a:pt x="2685" y="42837"/>
                                    <a:pt x="2660" y="43030"/>
                                    <a:pt x="2610" y="43131"/>
                                  </a:cubicBezTo>
                                  <a:cubicBezTo>
                                    <a:pt x="2566" y="43218"/>
                                    <a:pt x="2631" y="43348"/>
                                    <a:pt x="2479" y="43370"/>
                                  </a:cubicBezTo>
                                  <a:cubicBezTo>
                                    <a:pt x="2456" y="43374"/>
                                    <a:pt x="2432" y="43376"/>
                                    <a:pt x="2408" y="43376"/>
                                  </a:cubicBezTo>
                                  <a:cubicBezTo>
                                    <a:pt x="2297" y="43376"/>
                                    <a:pt x="2185" y="43337"/>
                                    <a:pt x="2131" y="43283"/>
                                  </a:cubicBezTo>
                                  <a:cubicBezTo>
                                    <a:pt x="2044" y="43240"/>
                                    <a:pt x="2023" y="43153"/>
                                    <a:pt x="2088" y="43022"/>
                                  </a:cubicBezTo>
                                  <a:cubicBezTo>
                                    <a:pt x="2248" y="42667"/>
                                    <a:pt x="2640" y="42399"/>
                                    <a:pt x="2932" y="42111"/>
                                  </a:cubicBezTo>
                                  <a:lnTo>
                                    <a:pt x="2932" y="42111"/>
                                  </a:lnTo>
                                  <a:cubicBezTo>
                                    <a:pt x="2909" y="42116"/>
                                    <a:pt x="2885" y="42118"/>
                                    <a:pt x="2861" y="42118"/>
                                  </a:cubicBezTo>
                                  <a:cubicBezTo>
                                    <a:pt x="2835" y="42118"/>
                                    <a:pt x="2810" y="42115"/>
                                    <a:pt x="2784" y="42109"/>
                                  </a:cubicBezTo>
                                  <a:cubicBezTo>
                                    <a:pt x="2588" y="42087"/>
                                    <a:pt x="2675" y="41957"/>
                                    <a:pt x="2784" y="41783"/>
                                  </a:cubicBezTo>
                                  <a:cubicBezTo>
                                    <a:pt x="2827" y="41717"/>
                                    <a:pt x="2784" y="41652"/>
                                    <a:pt x="2675" y="41652"/>
                                  </a:cubicBezTo>
                                  <a:cubicBezTo>
                                    <a:pt x="2588" y="41652"/>
                                    <a:pt x="2414" y="41717"/>
                                    <a:pt x="2414" y="41761"/>
                                  </a:cubicBezTo>
                                  <a:cubicBezTo>
                                    <a:pt x="2457" y="41957"/>
                                    <a:pt x="2262" y="42087"/>
                                    <a:pt x="2153" y="42261"/>
                                  </a:cubicBezTo>
                                  <a:cubicBezTo>
                                    <a:pt x="2066" y="42370"/>
                                    <a:pt x="2131" y="42544"/>
                                    <a:pt x="1979" y="42696"/>
                                  </a:cubicBezTo>
                                  <a:cubicBezTo>
                                    <a:pt x="1762" y="42870"/>
                                    <a:pt x="2240" y="42848"/>
                                    <a:pt x="1979" y="43066"/>
                                  </a:cubicBezTo>
                                  <a:cubicBezTo>
                                    <a:pt x="2131" y="43283"/>
                                    <a:pt x="2066" y="43609"/>
                                    <a:pt x="2131" y="43848"/>
                                  </a:cubicBezTo>
                                  <a:cubicBezTo>
                                    <a:pt x="2144" y="43900"/>
                                    <a:pt x="2188" y="43967"/>
                                    <a:pt x="2267" y="43967"/>
                                  </a:cubicBezTo>
                                  <a:cubicBezTo>
                                    <a:pt x="2321" y="43967"/>
                                    <a:pt x="2391" y="43936"/>
                                    <a:pt x="2479" y="43848"/>
                                  </a:cubicBezTo>
                                  <a:cubicBezTo>
                                    <a:pt x="2516" y="43802"/>
                                    <a:pt x="2545" y="43787"/>
                                    <a:pt x="2572" y="43787"/>
                                  </a:cubicBezTo>
                                  <a:cubicBezTo>
                                    <a:pt x="2607" y="43787"/>
                                    <a:pt x="2637" y="43814"/>
                                    <a:pt x="2675" y="43827"/>
                                  </a:cubicBezTo>
                                  <a:cubicBezTo>
                                    <a:pt x="2740" y="43914"/>
                                    <a:pt x="2740" y="44066"/>
                                    <a:pt x="2631" y="44109"/>
                                  </a:cubicBezTo>
                                  <a:cubicBezTo>
                                    <a:pt x="2528" y="44139"/>
                                    <a:pt x="2364" y="44229"/>
                                    <a:pt x="2250" y="44229"/>
                                  </a:cubicBezTo>
                                  <a:cubicBezTo>
                                    <a:pt x="2195" y="44229"/>
                                    <a:pt x="2152" y="44209"/>
                                    <a:pt x="2131" y="44153"/>
                                  </a:cubicBezTo>
                                  <a:cubicBezTo>
                                    <a:pt x="2076" y="44029"/>
                                    <a:pt x="1960" y="43983"/>
                                    <a:pt x="1832" y="43983"/>
                                  </a:cubicBezTo>
                                  <a:cubicBezTo>
                                    <a:pt x="1758" y="43983"/>
                                    <a:pt x="1681" y="43998"/>
                                    <a:pt x="1609" y="44022"/>
                                  </a:cubicBezTo>
                                  <a:cubicBezTo>
                                    <a:pt x="1566" y="44030"/>
                                    <a:pt x="1525" y="44033"/>
                                    <a:pt x="1486" y="44033"/>
                                  </a:cubicBezTo>
                                  <a:cubicBezTo>
                                    <a:pt x="1374" y="44033"/>
                                    <a:pt x="1274" y="44009"/>
                                    <a:pt x="1176" y="44009"/>
                                  </a:cubicBezTo>
                                  <a:cubicBezTo>
                                    <a:pt x="1118" y="44009"/>
                                    <a:pt x="1060" y="44018"/>
                                    <a:pt x="1001" y="44044"/>
                                  </a:cubicBezTo>
                                  <a:cubicBezTo>
                                    <a:pt x="885" y="44102"/>
                                    <a:pt x="769" y="44131"/>
                                    <a:pt x="659" y="44131"/>
                                  </a:cubicBezTo>
                                  <a:cubicBezTo>
                                    <a:pt x="604" y="44131"/>
                                    <a:pt x="551" y="44124"/>
                                    <a:pt x="500" y="44109"/>
                                  </a:cubicBezTo>
                                  <a:cubicBezTo>
                                    <a:pt x="476" y="44100"/>
                                    <a:pt x="453" y="44096"/>
                                    <a:pt x="432" y="44096"/>
                                  </a:cubicBezTo>
                                  <a:cubicBezTo>
                                    <a:pt x="296" y="44096"/>
                                    <a:pt x="203" y="44252"/>
                                    <a:pt x="109" y="44327"/>
                                  </a:cubicBezTo>
                                  <a:cubicBezTo>
                                    <a:pt x="22" y="44370"/>
                                    <a:pt x="0" y="44435"/>
                                    <a:pt x="66" y="44479"/>
                                  </a:cubicBezTo>
                                  <a:cubicBezTo>
                                    <a:pt x="175" y="44542"/>
                                    <a:pt x="251" y="44638"/>
                                    <a:pt x="407" y="44638"/>
                                  </a:cubicBezTo>
                                  <a:cubicBezTo>
                                    <a:pt x="468" y="44638"/>
                                    <a:pt x="540" y="44624"/>
                                    <a:pt x="631" y="44588"/>
                                  </a:cubicBezTo>
                                  <a:cubicBezTo>
                                    <a:pt x="783" y="44501"/>
                                    <a:pt x="935" y="44566"/>
                                    <a:pt x="1088" y="44370"/>
                                  </a:cubicBezTo>
                                  <a:cubicBezTo>
                                    <a:pt x="1139" y="44305"/>
                                    <a:pt x="1230" y="44264"/>
                                    <a:pt x="1308" y="44264"/>
                                  </a:cubicBezTo>
                                  <a:cubicBezTo>
                                    <a:pt x="1361" y="44264"/>
                                    <a:pt x="1409" y="44283"/>
                                    <a:pt x="1435" y="44327"/>
                                  </a:cubicBezTo>
                                  <a:cubicBezTo>
                                    <a:pt x="1501" y="44435"/>
                                    <a:pt x="1435" y="44544"/>
                                    <a:pt x="1261" y="44588"/>
                                  </a:cubicBezTo>
                                  <a:cubicBezTo>
                                    <a:pt x="1088" y="44653"/>
                                    <a:pt x="1044" y="44783"/>
                                    <a:pt x="870" y="44827"/>
                                  </a:cubicBezTo>
                                  <a:cubicBezTo>
                                    <a:pt x="827" y="44870"/>
                                    <a:pt x="740" y="44914"/>
                                    <a:pt x="740" y="44979"/>
                                  </a:cubicBezTo>
                                  <a:cubicBezTo>
                                    <a:pt x="740" y="45001"/>
                                    <a:pt x="749" y="45008"/>
                                    <a:pt x="764" y="45008"/>
                                  </a:cubicBezTo>
                                  <a:cubicBezTo>
                                    <a:pt x="793" y="45008"/>
                                    <a:pt x="841" y="44979"/>
                                    <a:pt x="870" y="44979"/>
                                  </a:cubicBezTo>
                                  <a:cubicBezTo>
                                    <a:pt x="891" y="44983"/>
                                    <a:pt x="913" y="44984"/>
                                    <a:pt x="936" y="44984"/>
                                  </a:cubicBezTo>
                                  <a:cubicBezTo>
                                    <a:pt x="993" y="44984"/>
                                    <a:pt x="1054" y="44976"/>
                                    <a:pt x="1110" y="44976"/>
                                  </a:cubicBezTo>
                                  <a:cubicBezTo>
                                    <a:pt x="1170" y="44976"/>
                                    <a:pt x="1224" y="44985"/>
                                    <a:pt x="1261" y="45023"/>
                                  </a:cubicBezTo>
                                  <a:cubicBezTo>
                                    <a:pt x="1305" y="45044"/>
                                    <a:pt x="1327" y="45110"/>
                                    <a:pt x="1283" y="45197"/>
                                  </a:cubicBezTo>
                                  <a:cubicBezTo>
                                    <a:pt x="1250" y="45238"/>
                                    <a:pt x="1226" y="45251"/>
                                    <a:pt x="1206" y="45251"/>
                                  </a:cubicBezTo>
                                  <a:cubicBezTo>
                                    <a:pt x="1173" y="45251"/>
                                    <a:pt x="1149" y="45218"/>
                                    <a:pt x="1109" y="45218"/>
                                  </a:cubicBezTo>
                                  <a:cubicBezTo>
                                    <a:pt x="1001" y="45218"/>
                                    <a:pt x="935" y="45240"/>
                                    <a:pt x="892" y="45327"/>
                                  </a:cubicBezTo>
                                  <a:cubicBezTo>
                                    <a:pt x="870" y="45414"/>
                                    <a:pt x="761" y="45523"/>
                                    <a:pt x="827" y="45566"/>
                                  </a:cubicBezTo>
                                  <a:cubicBezTo>
                                    <a:pt x="844" y="45592"/>
                                    <a:pt x="881" y="45601"/>
                                    <a:pt x="921" y="45601"/>
                                  </a:cubicBezTo>
                                  <a:cubicBezTo>
                                    <a:pt x="983" y="45601"/>
                                    <a:pt x="1053" y="45579"/>
                                    <a:pt x="1066" y="45566"/>
                                  </a:cubicBezTo>
                                  <a:cubicBezTo>
                                    <a:pt x="1085" y="45478"/>
                                    <a:pt x="1153" y="45474"/>
                                    <a:pt x="1224" y="45474"/>
                                  </a:cubicBezTo>
                                  <a:cubicBezTo>
                                    <a:pt x="1232" y="45474"/>
                                    <a:pt x="1240" y="45474"/>
                                    <a:pt x="1248" y="45474"/>
                                  </a:cubicBezTo>
                                  <a:cubicBezTo>
                                    <a:pt x="1327" y="45474"/>
                                    <a:pt x="1403" y="45468"/>
                                    <a:pt x="1414" y="45349"/>
                                  </a:cubicBezTo>
                                  <a:cubicBezTo>
                                    <a:pt x="1414" y="45298"/>
                                    <a:pt x="1444" y="45277"/>
                                    <a:pt x="1473" y="45277"/>
                                  </a:cubicBezTo>
                                  <a:cubicBezTo>
                                    <a:pt x="1493" y="45277"/>
                                    <a:pt x="1513" y="45287"/>
                                    <a:pt x="1522" y="45305"/>
                                  </a:cubicBezTo>
                                  <a:cubicBezTo>
                                    <a:pt x="1588" y="45414"/>
                                    <a:pt x="1718" y="45414"/>
                                    <a:pt x="1827" y="45457"/>
                                  </a:cubicBezTo>
                                  <a:cubicBezTo>
                                    <a:pt x="1957" y="45523"/>
                                    <a:pt x="1914" y="45958"/>
                                    <a:pt x="1762" y="46088"/>
                                  </a:cubicBezTo>
                                  <a:cubicBezTo>
                                    <a:pt x="1718" y="46132"/>
                                    <a:pt x="1588" y="46132"/>
                                    <a:pt x="1609" y="46219"/>
                                  </a:cubicBezTo>
                                  <a:cubicBezTo>
                                    <a:pt x="1609" y="46240"/>
                                    <a:pt x="1718" y="46240"/>
                                    <a:pt x="1805" y="46240"/>
                                  </a:cubicBezTo>
                                  <a:cubicBezTo>
                                    <a:pt x="2088" y="46240"/>
                                    <a:pt x="2175" y="46066"/>
                                    <a:pt x="2175" y="45892"/>
                                  </a:cubicBezTo>
                                  <a:cubicBezTo>
                                    <a:pt x="2175" y="45697"/>
                                    <a:pt x="2262" y="45588"/>
                                    <a:pt x="2479" y="45544"/>
                                  </a:cubicBezTo>
                                  <a:lnTo>
                                    <a:pt x="3001" y="45544"/>
                                  </a:lnTo>
                                  <a:cubicBezTo>
                                    <a:pt x="3131" y="45544"/>
                                    <a:pt x="3327" y="45479"/>
                                    <a:pt x="3436" y="45370"/>
                                  </a:cubicBezTo>
                                  <a:cubicBezTo>
                                    <a:pt x="3545" y="45262"/>
                                    <a:pt x="3392" y="45218"/>
                                    <a:pt x="3349" y="45153"/>
                                  </a:cubicBezTo>
                                  <a:cubicBezTo>
                                    <a:pt x="3218" y="45001"/>
                                    <a:pt x="3479" y="44936"/>
                                    <a:pt x="3566" y="44870"/>
                                  </a:cubicBezTo>
                                  <a:cubicBezTo>
                                    <a:pt x="3636" y="44801"/>
                                    <a:pt x="3741" y="44749"/>
                                    <a:pt x="3807" y="44749"/>
                                  </a:cubicBezTo>
                                  <a:cubicBezTo>
                                    <a:pt x="3845" y="44749"/>
                                    <a:pt x="3871" y="44766"/>
                                    <a:pt x="3871" y="44805"/>
                                  </a:cubicBezTo>
                                  <a:cubicBezTo>
                                    <a:pt x="3871" y="44921"/>
                                    <a:pt x="3919" y="44940"/>
                                    <a:pt x="3990" y="44940"/>
                                  </a:cubicBezTo>
                                  <a:cubicBezTo>
                                    <a:pt x="4025" y="44940"/>
                                    <a:pt x="4066" y="44936"/>
                                    <a:pt x="4110" y="44936"/>
                                  </a:cubicBezTo>
                                  <a:cubicBezTo>
                                    <a:pt x="4130" y="44933"/>
                                    <a:pt x="4147" y="44931"/>
                                    <a:pt x="4162" y="44931"/>
                                  </a:cubicBezTo>
                                  <a:cubicBezTo>
                                    <a:pt x="4261" y="44931"/>
                                    <a:pt x="4257" y="44993"/>
                                    <a:pt x="4219" y="45088"/>
                                  </a:cubicBezTo>
                                  <a:cubicBezTo>
                                    <a:pt x="4197" y="45131"/>
                                    <a:pt x="4132" y="45218"/>
                                    <a:pt x="4219" y="45240"/>
                                  </a:cubicBezTo>
                                  <a:cubicBezTo>
                                    <a:pt x="4227" y="45242"/>
                                    <a:pt x="4234" y="45243"/>
                                    <a:pt x="4241" y="45243"/>
                                  </a:cubicBezTo>
                                  <a:cubicBezTo>
                                    <a:pt x="4310" y="45243"/>
                                    <a:pt x="4335" y="45151"/>
                                    <a:pt x="4414" y="45131"/>
                                  </a:cubicBezTo>
                                  <a:cubicBezTo>
                                    <a:pt x="4567" y="45044"/>
                                    <a:pt x="4567" y="44979"/>
                                    <a:pt x="4567" y="44870"/>
                                  </a:cubicBezTo>
                                  <a:cubicBezTo>
                                    <a:pt x="4588" y="44718"/>
                                    <a:pt x="4741" y="44566"/>
                                    <a:pt x="4849" y="44544"/>
                                  </a:cubicBezTo>
                                  <a:cubicBezTo>
                                    <a:pt x="4953" y="44515"/>
                                    <a:pt x="5097" y="44435"/>
                                    <a:pt x="5213" y="44435"/>
                                  </a:cubicBezTo>
                                  <a:cubicBezTo>
                                    <a:pt x="5267" y="44435"/>
                                    <a:pt x="5315" y="44452"/>
                                    <a:pt x="5349" y="44501"/>
                                  </a:cubicBezTo>
                                  <a:cubicBezTo>
                                    <a:pt x="5382" y="44558"/>
                                    <a:pt x="5421" y="44581"/>
                                    <a:pt x="5465" y="44581"/>
                                  </a:cubicBezTo>
                                  <a:cubicBezTo>
                                    <a:pt x="5538" y="44581"/>
                                    <a:pt x="5624" y="44517"/>
                                    <a:pt x="5719" y="44435"/>
                                  </a:cubicBezTo>
                                  <a:cubicBezTo>
                                    <a:pt x="5774" y="44362"/>
                                    <a:pt x="5814" y="44273"/>
                                    <a:pt x="5903" y="44273"/>
                                  </a:cubicBezTo>
                                  <a:cubicBezTo>
                                    <a:pt x="5919" y="44273"/>
                                    <a:pt x="5938" y="44276"/>
                                    <a:pt x="5958" y="44283"/>
                                  </a:cubicBezTo>
                                  <a:cubicBezTo>
                                    <a:pt x="6067" y="44348"/>
                                    <a:pt x="6089" y="44392"/>
                                    <a:pt x="6002" y="44501"/>
                                  </a:cubicBezTo>
                                  <a:cubicBezTo>
                                    <a:pt x="5893" y="44653"/>
                                    <a:pt x="5850" y="44805"/>
                                    <a:pt x="5676" y="44936"/>
                                  </a:cubicBezTo>
                                  <a:cubicBezTo>
                                    <a:pt x="5610" y="45001"/>
                                    <a:pt x="5523" y="45088"/>
                                    <a:pt x="5545" y="45153"/>
                                  </a:cubicBezTo>
                                  <a:cubicBezTo>
                                    <a:pt x="5567" y="45218"/>
                                    <a:pt x="5458" y="45327"/>
                                    <a:pt x="5567" y="45349"/>
                                  </a:cubicBezTo>
                                  <a:cubicBezTo>
                                    <a:pt x="5676" y="45349"/>
                                    <a:pt x="5741" y="45262"/>
                                    <a:pt x="5784" y="45197"/>
                                  </a:cubicBezTo>
                                  <a:cubicBezTo>
                                    <a:pt x="5980" y="44979"/>
                                    <a:pt x="6176" y="44783"/>
                                    <a:pt x="6371" y="44566"/>
                                  </a:cubicBezTo>
                                  <a:cubicBezTo>
                                    <a:pt x="6482" y="44455"/>
                                    <a:pt x="6592" y="44360"/>
                                    <a:pt x="6729" y="44360"/>
                                  </a:cubicBezTo>
                                  <a:cubicBezTo>
                                    <a:pt x="6754" y="44360"/>
                                    <a:pt x="6780" y="44364"/>
                                    <a:pt x="6806" y="44370"/>
                                  </a:cubicBezTo>
                                  <a:cubicBezTo>
                                    <a:pt x="6844" y="44384"/>
                                    <a:pt x="6885" y="44390"/>
                                    <a:pt x="6927" y="44390"/>
                                  </a:cubicBezTo>
                                  <a:cubicBezTo>
                                    <a:pt x="7097" y="44390"/>
                                    <a:pt x="7290" y="44298"/>
                                    <a:pt x="7453" y="44298"/>
                                  </a:cubicBezTo>
                                  <a:cubicBezTo>
                                    <a:pt x="7502" y="44298"/>
                                    <a:pt x="7547" y="44306"/>
                                    <a:pt x="7589" y="44327"/>
                                  </a:cubicBezTo>
                                  <a:cubicBezTo>
                                    <a:pt x="7603" y="44334"/>
                                    <a:pt x="7616" y="44337"/>
                                    <a:pt x="7628" y="44337"/>
                                  </a:cubicBezTo>
                                  <a:cubicBezTo>
                                    <a:pt x="7696" y="44337"/>
                                    <a:pt x="7748" y="44248"/>
                                    <a:pt x="7785" y="44175"/>
                                  </a:cubicBezTo>
                                  <a:cubicBezTo>
                                    <a:pt x="7807" y="44131"/>
                                    <a:pt x="7807" y="44044"/>
                                    <a:pt x="7915" y="44044"/>
                                  </a:cubicBezTo>
                                  <a:cubicBezTo>
                                    <a:pt x="8002" y="44044"/>
                                    <a:pt x="7959" y="44109"/>
                                    <a:pt x="7959" y="44153"/>
                                  </a:cubicBezTo>
                                  <a:cubicBezTo>
                                    <a:pt x="7944" y="44317"/>
                                    <a:pt x="8021" y="44399"/>
                                    <a:pt x="8156" y="44399"/>
                                  </a:cubicBezTo>
                                  <a:cubicBezTo>
                                    <a:pt x="8217" y="44399"/>
                                    <a:pt x="8290" y="44382"/>
                                    <a:pt x="8372" y="44348"/>
                                  </a:cubicBezTo>
                                  <a:cubicBezTo>
                                    <a:pt x="8328" y="44262"/>
                                    <a:pt x="8394" y="44131"/>
                                    <a:pt x="8437" y="44022"/>
                                  </a:cubicBezTo>
                                  <a:cubicBezTo>
                                    <a:pt x="8459" y="43914"/>
                                    <a:pt x="8437" y="43783"/>
                                    <a:pt x="8655" y="43783"/>
                                  </a:cubicBezTo>
                                  <a:cubicBezTo>
                                    <a:pt x="8807" y="43783"/>
                                    <a:pt x="8872" y="43848"/>
                                    <a:pt x="8828" y="44001"/>
                                  </a:cubicBezTo>
                                  <a:cubicBezTo>
                                    <a:pt x="8785" y="44175"/>
                                    <a:pt x="8611" y="44283"/>
                                    <a:pt x="8394" y="44348"/>
                                  </a:cubicBezTo>
                                  <a:cubicBezTo>
                                    <a:pt x="8655" y="44501"/>
                                    <a:pt x="9089" y="44370"/>
                                    <a:pt x="9307" y="44588"/>
                                  </a:cubicBezTo>
                                  <a:cubicBezTo>
                                    <a:pt x="9317" y="44603"/>
                                    <a:pt x="9333" y="44610"/>
                                    <a:pt x="9350" y="44610"/>
                                  </a:cubicBezTo>
                                  <a:cubicBezTo>
                                    <a:pt x="9405" y="44610"/>
                                    <a:pt x="9481" y="44540"/>
                                    <a:pt x="9481" y="44457"/>
                                  </a:cubicBezTo>
                                  <a:cubicBezTo>
                                    <a:pt x="9481" y="44240"/>
                                    <a:pt x="9655" y="44131"/>
                                    <a:pt x="9894" y="44044"/>
                                  </a:cubicBezTo>
                                  <a:cubicBezTo>
                                    <a:pt x="10003" y="44001"/>
                                    <a:pt x="10198" y="43935"/>
                                    <a:pt x="10133" y="43783"/>
                                  </a:cubicBezTo>
                                  <a:cubicBezTo>
                                    <a:pt x="10111" y="43696"/>
                                    <a:pt x="10220" y="43631"/>
                                    <a:pt x="10307" y="43609"/>
                                  </a:cubicBezTo>
                                  <a:cubicBezTo>
                                    <a:pt x="10438" y="43566"/>
                                    <a:pt x="10416" y="43479"/>
                                    <a:pt x="10394" y="43413"/>
                                  </a:cubicBezTo>
                                  <a:cubicBezTo>
                                    <a:pt x="10359" y="43396"/>
                                    <a:pt x="10352" y="43336"/>
                                    <a:pt x="10328" y="43336"/>
                                  </a:cubicBezTo>
                                  <a:cubicBezTo>
                                    <a:pt x="10322" y="43336"/>
                                    <a:pt x="10316" y="43340"/>
                                    <a:pt x="10307" y="43348"/>
                                  </a:cubicBezTo>
                                  <a:cubicBezTo>
                                    <a:pt x="10220" y="43370"/>
                                    <a:pt x="10198" y="43413"/>
                                    <a:pt x="10133" y="43500"/>
                                  </a:cubicBezTo>
                                  <a:cubicBezTo>
                                    <a:pt x="10090" y="43587"/>
                                    <a:pt x="10024" y="43696"/>
                                    <a:pt x="9894" y="43696"/>
                                  </a:cubicBezTo>
                                  <a:cubicBezTo>
                                    <a:pt x="9742" y="43696"/>
                                    <a:pt x="9677" y="43783"/>
                                    <a:pt x="9655" y="43892"/>
                                  </a:cubicBezTo>
                                  <a:cubicBezTo>
                                    <a:pt x="9633" y="43957"/>
                                    <a:pt x="9546" y="44044"/>
                                    <a:pt x="9459" y="44044"/>
                                  </a:cubicBezTo>
                                  <a:cubicBezTo>
                                    <a:pt x="9329" y="44044"/>
                                    <a:pt x="9307" y="43957"/>
                                    <a:pt x="9372" y="43848"/>
                                  </a:cubicBezTo>
                                  <a:cubicBezTo>
                                    <a:pt x="9546" y="43674"/>
                                    <a:pt x="9546" y="43479"/>
                                    <a:pt x="9590" y="43283"/>
                                  </a:cubicBezTo>
                                  <a:cubicBezTo>
                                    <a:pt x="9629" y="43166"/>
                                    <a:pt x="9668" y="43084"/>
                                    <a:pt x="9801" y="43084"/>
                                  </a:cubicBezTo>
                                  <a:cubicBezTo>
                                    <a:pt x="9816" y="43084"/>
                                    <a:pt x="9833" y="43085"/>
                                    <a:pt x="9850" y="43087"/>
                                  </a:cubicBezTo>
                                  <a:cubicBezTo>
                                    <a:pt x="9887" y="43098"/>
                                    <a:pt x="9920" y="43103"/>
                                    <a:pt x="9951" y="43103"/>
                                  </a:cubicBezTo>
                                  <a:cubicBezTo>
                                    <a:pt x="10046" y="43103"/>
                                    <a:pt x="10116" y="43050"/>
                                    <a:pt x="10198" y="42935"/>
                                  </a:cubicBezTo>
                                  <a:cubicBezTo>
                                    <a:pt x="10307" y="42718"/>
                                    <a:pt x="10633" y="42609"/>
                                    <a:pt x="10829" y="42587"/>
                                  </a:cubicBezTo>
                                  <a:cubicBezTo>
                                    <a:pt x="10844" y="42583"/>
                                    <a:pt x="10857" y="42582"/>
                                    <a:pt x="10869" y="42582"/>
                                  </a:cubicBezTo>
                                  <a:cubicBezTo>
                                    <a:pt x="10984" y="42582"/>
                                    <a:pt x="10890" y="42775"/>
                                    <a:pt x="10851" y="42913"/>
                                  </a:cubicBezTo>
                                  <a:cubicBezTo>
                                    <a:pt x="10829" y="42979"/>
                                    <a:pt x="10872" y="43022"/>
                                    <a:pt x="10959" y="43022"/>
                                  </a:cubicBezTo>
                                  <a:cubicBezTo>
                                    <a:pt x="10977" y="43022"/>
                                    <a:pt x="10998" y="43026"/>
                                    <a:pt x="11019" y="43026"/>
                                  </a:cubicBezTo>
                                  <a:cubicBezTo>
                                    <a:pt x="11052" y="43026"/>
                                    <a:pt x="11086" y="43018"/>
                                    <a:pt x="11112" y="42979"/>
                                  </a:cubicBezTo>
                                  <a:cubicBezTo>
                                    <a:pt x="11177" y="42957"/>
                                    <a:pt x="11177" y="42913"/>
                                    <a:pt x="11155" y="42870"/>
                                  </a:cubicBezTo>
                                  <a:cubicBezTo>
                                    <a:pt x="11068" y="42761"/>
                                    <a:pt x="11068" y="42652"/>
                                    <a:pt x="11286" y="42587"/>
                                  </a:cubicBezTo>
                                  <a:cubicBezTo>
                                    <a:pt x="11342" y="42562"/>
                                    <a:pt x="11387" y="42552"/>
                                    <a:pt x="11425" y="42552"/>
                                  </a:cubicBezTo>
                                  <a:cubicBezTo>
                                    <a:pt x="11520" y="42552"/>
                                    <a:pt x="11571" y="42618"/>
                                    <a:pt x="11634" y="42696"/>
                                  </a:cubicBezTo>
                                  <a:cubicBezTo>
                                    <a:pt x="11764" y="42848"/>
                                    <a:pt x="11807" y="43066"/>
                                    <a:pt x="11720" y="43305"/>
                                  </a:cubicBezTo>
                                  <a:cubicBezTo>
                                    <a:pt x="11699" y="43370"/>
                                    <a:pt x="11612" y="43457"/>
                                    <a:pt x="11699" y="43479"/>
                                  </a:cubicBezTo>
                                  <a:cubicBezTo>
                                    <a:pt x="11706" y="43483"/>
                                    <a:pt x="11716" y="43484"/>
                                    <a:pt x="11727" y="43484"/>
                                  </a:cubicBezTo>
                                  <a:cubicBezTo>
                                    <a:pt x="11779" y="43484"/>
                                    <a:pt x="11863" y="43445"/>
                                    <a:pt x="11916" y="43392"/>
                                  </a:cubicBezTo>
                                  <a:cubicBezTo>
                                    <a:pt x="11981" y="43283"/>
                                    <a:pt x="12068" y="43261"/>
                                    <a:pt x="12177" y="43240"/>
                                  </a:cubicBezTo>
                                  <a:cubicBezTo>
                                    <a:pt x="12351" y="43174"/>
                                    <a:pt x="12416" y="43066"/>
                                    <a:pt x="12482" y="42957"/>
                                  </a:cubicBezTo>
                                  <a:cubicBezTo>
                                    <a:pt x="12590" y="42761"/>
                                    <a:pt x="12373" y="42761"/>
                                    <a:pt x="12264" y="42739"/>
                                  </a:cubicBezTo>
                                  <a:cubicBezTo>
                                    <a:pt x="12234" y="42733"/>
                                    <a:pt x="12211" y="42731"/>
                                    <a:pt x="12193" y="42731"/>
                                  </a:cubicBezTo>
                                  <a:cubicBezTo>
                                    <a:pt x="12085" y="42731"/>
                                    <a:pt x="12193" y="42832"/>
                                    <a:pt x="12155" y="42870"/>
                                  </a:cubicBezTo>
                                  <a:cubicBezTo>
                                    <a:pt x="12097" y="42928"/>
                                    <a:pt x="12051" y="42949"/>
                                    <a:pt x="12015" y="42949"/>
                                  </a:cubicBezTo>
                                  <a:cubicBezTo>
                                    <a:pt x="11983" y="42949"/>
                                    <a:pt x="11958" y="42934"/>
                                    <a:pt x="11938" y="42913"/>
                                  </a:cubicBezTo>
                                  <a:cubicBezTo>
                                    <a:pt x="11851" y="42826"/>
                                    <a:pt x="11829" y="42718"/>
                                    <a:pt x="11981" y="42587"/>
                                  </a:cubicBezTo>
                                  <a:cubicBezTo>
                                    <a:pt x="12078" y="42502"/>
                                    <a:pt x="12216" y="42458"/>
                                    <a:pt x="12330" y="42458"/>
                                  </a:cubicBezTo>
                                  <a:cubicBezTo>
                                    <a:pt x="12420" y="42458"/>
                                    <a:pt x="12496" y="42486"/>
                                    <a:pt x="12525" y="42544"/>
                                  </a:cubicBezTo>
                                  <a:cubicBezTo>
                                    <a:pt x="12587" y="42626"/>
                                    <a:pt x="12571" y="42806"/>
                                    <a:pt x="12698" y="42806"/>
                                  </a:cubicBezTo>
                                  <a:cubicBezTo>
                                    <a:pt x="12705" y="42806"/>
                                    <a:pt x="12713" y="42806"/>
                                    <a:pt x="12721" y="42805"/>
                                  </a:cubicBezTo>
                                  <a:cubicBezTo>
                                    <a:pt x="12765" y="42796"/>
                                    <a:pt x="12800" y="42791"/>
                                    <a:pt x="12828" y="42791"/>
                                  </a:cubicBezTo>
                                  <a:cubicBezTo>
                                    <a:pt x="12937" y="42791"/>
                                    <a:pt x="12934" y="42857"/>
                                    <a:pt x="12916" y="42979"/>
                                  </a:cubicBezTo>
                                  <a:cubicBezTo>
                                    <a:pt x="12895" y="43131"/>
                                    <a:pt x="13003" y="43196"/>
                                    <a:pt x="12916" y="43370"/>
                                  </a:cubicBezTo>
                                  <a:cubicBezTo>
                                    <a:pt x="12868" y="43451"/>
                                    <a:pt x="12891" y="43495"/>
                                    <a:pt x="12960" y="43495"/>
                                  </a:cubicBezTo>
                                  <a:cubicBezTo>
                                    <a:pt x="12984" y="43495"/>
                                    <a:pt x="13013" y="43490"/>
                                    <a:pt x="13047" y="43479"/>
                                  </a:cubicBezTo>
                                  <a:cubicBezTo>
                                    <a:pt x="13119" y="43452"/>
                                    <a:pt x="13168" y="43441"/>
                                    <a:pt x="13202" y="43441"/>
                                  </a:cubicBezTo>
                                  <a:cubicBezTo>
                                    <a:pt x="13331" y="43441"/>
                                    <a:pt x="13225" y="43605"/>
                                    <a:pt x="13243" y="43674"/>
                                  </a:cubicBezTo>
                                  <a:cubicBezTo>
                                    <a:pt x="13264" y="43783"/>
                                    <a:pt x="13221" y="43914"/>
                                    <a:pt x="12960" y="43957"/>
                                  </a:cubicBezTo>
                                  <a:cubicBezTo>
                                    <a:pt x="12871" y="43993"/>
                                    <a:pt x="12768" y="44028"/>
                                    <a:pt x="12674" y="44028"/>
                                  </a:cubicBezTo>
                                  <a:cubicBezTo>
                                    <a:pt x="12653" y="44028"/>
                                    <a:pt x="12632" y="44026"/>
                                    <a:pt x="12612" y="44022"/>
                                  </a:cubicBezTo>
                                  <a:cubicBezTo>
                                    <a:pt x="12525" y="44022"/>
                                    <a:pt x="12482" y="44066"/>
                                    <a:pt x="12503" y="44131"/>
                                  </a:cubicBezTo>
                                  <a:cubicBezTo>
                                    <a:pt x="12565" y="44209"/>
                                    <a:pt x="12628" y="44275"/>
                                    <a:pt x="12721" y="44275"/>
                                  </a:cubicBezTo>
                                  <a:cubicBezTo>
                                    <a:pt x="12759" y="44275"/>
                                    <a:pt x="12801" y="44265"/>
                                    <a:pt x="12851" y="44240"/>
                                  </a:cubicBezTo>
                                  <a:cubicBezTo>
                                    <a:pt x="12938" y="44218"/>
                                    <a:pt x="13025" y="44131"/>
                                    <a:pt x="13112" y="44109"/>
                                  </a:cubicBezTo>
                                  <a:cubicBezTo>
                                    <a:pt x="13145" y="44088"/>
                                    <a:pt x="13188" y="44071"/>
                                    <a:pt x="13229" y="44071"/>
                                  </a:cubicBezTo>
                                  <a:cubicBezTo>
                                    <a:pt x="13270" y="44071"/>
                                    <a:pt x="13308" y="44088"/>
                                    <a:pt x="13330" y="44131"/>
                                  </a:cubicBezTo>
                                  <a:cubicBezTo>
                                    <a:pt x="13351" y="44218"/>
                                    <a:pt x="13243" y="44240"/>
                                    <a:pt x="13177" y="44262"/>
                                  </a:cubicBezTo>
                                  <a:cubicBezTo>
                                    <a:pt x="13069" y="44283"/>
                                    <a:pt x="12960" y="44370"/>
                                    <a:pt x="13025" y="44435"/>
                                  </a:cubicBezTo>
                                  <a:cubicBezTo>
                                    <a:pt x="13221" y="44588"/>
                                    <a:pt x="13134" y="44870"/>
                                    <a:pt x="13351" y="45001"/>
                                  </a:cubicBezTo>
                                  <a:cubicBezTo>
                                    <a:pt x="13547" y="45110"/>
                                    <a:pt x="13699" y="45240"/>
                                    <a:pt x="13786" y="45436"/>
                                  </a:cubicBezTo>
                                  <a:cubicBezTo>
                                    <a:pt x="13807" y="45508"/>
                                    <a:pt x="13876" y="45531"/>
                                    <a:pt x="13962" y="45531"/>
                                  </a:cubicBezTo>
                                  <a:cubicBezTo>
                                    <a:pt x="14057" y="45531"/>
                                    <a:pt x="14173" y="45502"/>
                                    <a:pt x="14265" y="45479"/>
                                  </a:cubicBezTo>
                                  <a:cubicBezTo>
                                    <a:pt x="14482" y="45436"/>
                                    <a:pt x="14482" y="45305"/>
                                    <a:pt x="14525" y="45197"/>
                                  </a:cubicBezTo>
                                  <a:cubicBezTo>
                                    <a:pt x="14591" y="44914"/>
                                    <a:pt x="14656" y="44675"/>
                                    <a:pt x="14852" y="44392"/>
                                  </a:cubicBezTo>
                                  <a:cubicBezTo>
                                    <a:pt x="14960" y="44262"/>
                                    <a:pt x="14982" y="43957"/>
                                    <a:pt x="14917" y="43848"/>
                                  </a:cubicBezTo>
                                  <a:cubicBezTo>
                                    <a:pt x="14895" y="43740"/>
                                    <a:pt x="14808" y="43631"/>
                                    <a:pt x="14917" y="43522"/>
                                  </a:cubicBezTo>
                                  <a:cubicBezTo>
                                    <a:pt x="14969" y="43483"/>
                                    <a:pt x="15029" y="43475"/>
                                    <a:pt x="15092" y="43475"/>
                                  </a:cubicBezTo>
                                  <a:cubicBezTo>
                                    <a:pt x="15134" y="43475"/>
                                    <a:pt x="15178" y="43479"/>
                                    <a:pt x="15221" y="43479"/>
                                  </a:cubicBezTo>
                                  <a:cubicBezTo>
                                    <a:pt x="15221" y="43457"/>
                                    <a:pt x="15221" y="43392"/>
                                    <a:pt x="15243" y="43370"/>
                                  </a:cubicBezTo>
                                  <a:cubicBezTo>
                                    <a:pt x="15569" y="43044"/>
                                    <a:pt x="15830" y="42718"/>
                                    <a:pt x="15939" y="42370"/>
                                  </a:cubicBezTo>
                                  <a:cubicBezTo>
                                    <a:pt x="15939" y="42305"/>
                                    <a:pt x="15982" y="42283"/>
                                    <a:pt x="16004" y="42283"/>
                                  </a:cubicBezTo>
                                  <a:cubicBezTo>
                                    <a:pt x="16200" y="42413"/>
                                    <a:pt x="16548" y="42326"/>
                                    <a:pt x="16700" y="42500"/>
                                  </a:cubicBezTo>
                                  <a:cubicBezTo>
                                    <a:pt x="16744" y="42574"/>
                                    <a:pt x="16779" y="42618"/>
                                    <a:pt x="16851" y="42618"/>
                                  </a:cubicBezTo>
                                  <a:cubicBezTo>
                                    <a:pt x="16884" y="42618"/>
                                    <a:pt x="16927" y="42608"/>
                                    <a:pt x="16983" y="42587"/>
                                  </a:cubicBezTo>
                                  <a:cubicBezTo>
                                    <a:pt x="17056" y="42566"/>
                                    <a:pt x="17161" y="42525"/>
                                    <a:pt x="17229" y="42525"/>
                                  </a:cubicBezTo>
                                  <a:cubicBezTo>
                                    <a:pt x="17302" y="42525"/>
                                    <a:pt x="17333" y="42571"/>
                                    <a:pt x="17244" y="42739"/>
                                  </a:cubicBezTo>
                                  <a:cubicBezTo>
                                    <a:pt x="17205" y="42804"/>
                                    <a:pt x="17235" y="42822"/>
                                    <a:pt x="17288" y="42822"/>
                                  </a:cubicBezTo>
                                  <a:cubicBezTo>
                                    <a:pt x="17325" y="42822"/>
                                    <a:pt x="17373" y="42814"/>
                                    <a:pt x="17417" y="42805"/>
                                  </a:cubicBezTo>
                                  <a:cubicBezTo>
                                    <a:pt x="17852" y="42652"/>
                                    <a:pt x="18331" y="42718"/>
                                    <a:pt x="18722" y="42326"/>
                                  </a:cubicBezTo>
                                  <a:cubicBezTo>
                                    <a:pt x="18766" y="42305"/>
                                    <a:pt x="18831" y="42305"/>
                                    <a:pt x="18896" y="42305"/>
                                  </a:cubicBezTo>
                                  <a:cubicBezTo>
                                    <a:pt x="18983" y="42305"/>
                                    <a:pt x="19048" y="42305"/>
                                    <a:pt x="19092" y="42218"/>
                                  </a:cubicBezTo>
                                  <a:cubicBezTo>
                                    <a:pt x="19114" y="42152"/>
                                    <a:pt x="19092" y="42087"/>
                                    <a:pt x="18983" y="42087"/>
                                  </a:cubicBezTo>
                                  <a:cubicBezTo>
                                    <a:pt x="18896" y="42087"/>
                                    <a:pt x="18787" y="42087"/>
                                    <a:pt x="18700" y="42152"/>
                                  </a:cubicBezTo>
                                  <a:cubicBezTo>
                                    <a:pt x="18510" y="42234"/>
                                    <a:pt x="18329" y="42341"/>
                                    <a:pt x="18177" y="42341"/>
                                  </a:cubicBezTo>
                                  <a:cubicBezTo>
                                    <a:pt x="18085" y="42341"/>
                                    <a:pt x="18005" y="42302"/>
                                    <a:pt x="17939" y="42196"/>
                                  </a:cubicBezTo>
                                  <a:cubicBezTo>
                                    <a:pt x="17875" y="42215"/>
                                    <a:pt x="17824" y="42223"/>
                                    <a:pt x="17784" y="42223"/>
                                  </a:cubicBezTo>
                                  <a:cubicBezTo>
                                    <a:pt x="17553" y="42223"/>
                                    <a:pt x="17682" y="41947"/>
                                    <a:pt x="17700" y="41891"/>
                                  </a:cubicBezTo>
                                  <a:cubicBezTo>
                                    <a:pt x="17771" y="41773"/>
                                    <a:pt x="17861" y="41738"/>
                                    <a:pt x="17953" y="41738"/>
                                  </a:cubicBezTo>
                                  <a:cubicBezTo>
                                    <a:pt x="18031" y="41738"/>
                                    <a:pt x="18109" y="41763"/>
                                    <a:pt x="18179" y="41783"/>
                                  </a:cubicBezTo>
                                  <a:cubicBezTo>
                                    <a:pt x="18222" y="41783"/>
                                    <a:pt x="18244" y="41826"/>
                                    <a:pt x="18287" y="41848"/>
                                  </a:cubicBezTo>
                                  <a:cubicBezTo>
                                    <a:pt x="18324" y="41864"/>
                                    <a:pt x="18357" y="41871"/>
                                    <a:pt x="18387" y="41871"/>
                                  </a:cubicBezTo>
                                  <a:cubicBezTo>
                                    <a:pt x="18514" y="41871"/>
                                    <a:pt x="18578" y="41740"/>
                                    <a:pt x="18613" y="41652"/>
                                  </a:cubicBezTo>
                                  <a:cubicBezTo>
                                    <a:pt x="18679" y="41543"/>
                                    <a:pt x="18613" y="41456"/>
                                    <a:pt x="18505" y="41435"/>
                                  </a:cubicBezTo>
                                  <a:cubicBezTo>
                                    <a:pt x="18461" y="41413"/>
                                    <a:pt x="18396" y="41391"/>
                                    <a:pt x="18483" y="41348"/>
                                  </a:cubicBezTo>
                                  <a:cubicBezTo>
                                    <a:pt x="18581" y="41315"/>
                                    <a:pt x="18668" y="41304"/>
                                    <a:pt x="18749" y="41304"/>
                                  </a:cubicBezTo>
                                  <a:cubicBezTo>
                                    <a:pt x="18831" y="41304"/>
                                    <a:pt x="18907" y="41315"/>
                                    <a:pt x="18983" y="41326"/>
                                  </a:cubicBezTo>
                                  <a:cubicBezTo>
                                    <a:pt x="19092" y="41348"/>
                                    <a:pt x="19048" y="41435"/>
                                    <a:pt x="18983" y="41543"/>
                                  </a:cubicBezTo>
                                  <a:cubicBezTo>
                                    <a:pt x="18918" y="41630"/>
                                    <a:pt x="18722" y="41717"/>
                                    <a:pt x="18809" y="41826"/>
                                  </a:cubicBezTo>
                                  <a:cubicBezTo>
                                    <a:pt x="18828" y="41839"/>
                                    <a:pt x="18855" y="41844"/>
                                    <a:pt x="18886" y="41844"/>
                                  </a:cubicBezTo>
                                  <a:cubicBezTo>
                                    <a:pt x="18960" y="41844"/>
                                    <a:pt x="19058" y="41813"/>
                                    <a:pt x="19135" y="41783"/>
                                  </a:cubicBezTo>
                                  <a:cubicBezTo>
                                    <a:pt x="19329" y="41744"/>
                                    <a:pt x="19523" y="41671"/>
                                    <a:pt x="19702" y="41671"/>
                                  </a:cubicBezTo>
                                  <a:cubicBezTo>
                                    <a:pt x="19723" y="41671"/>
                                    <a:pt x="19745" y="41672"/>
                                    <a:pt x="19766" y="41674"/>
                                  </a:cubicBezTo>
                                  <a:cubicBezTo>
                                    <a:pt x="19896" y="41717"/>
                                    <a:pt x="20136" y="41717"/>
                                    <a:pt x="20070" y="41870"/>
                                  </a:cubicBezTo>
                                  <a:cubicBezTo>
                                    <a:pt x="19983" y="42044"/>
                                    <a:pt x="19809" y="42218"/>
                                    <a:pt x="19570" y="42326"/>
                                  </a:cubicBezTo>
                                  <a:cubicBezTo>
                                    <a:pt x="19528" y="42345"/>
                                    <a:pt x="19480" y="42347"/>
                                    <a:pt x="19432" y="42347"/>
                                  </a:cubicBezTo>
                                  <a:cubicBezTo>
                                    <a:pt x="19408" y="42347"/>
                                    <a:pt x="19385" y="42347"/>
                                    <a:pt x="19362" y="42347"/>
                                  </a:cubicBezTo>
                                  <a:cubicBezTo>
                                    <a:pt x="19261" y="42347"/>
                                    <a:pt x="19165" y="42360"/>
                                    <a:pt x="19114" y="42500"/>
                                  </a:cubicBezTo>
                                  <a:cubicBezTo>
                                    <a:pt x="19048" y="42652"/>
                                    <a:pt x="19353" y="42652"/>
                                    <a:pt x="19461" y="42696"/>
                                  </a:cubicBezTo>
                                  <a:cubicBezTo>
                                    <a:pt x="19630" y="42735"/>
                                    <a:pt x="19798" y="42851"/>
                                    <a:pt x="20008" y="42851"/>
                                  </a:cubicBezTo>
                                  <a:cubicBezTo>
                                    <a:pt x="20151" y="42851"/>
                                    <a:pt x="20312" y="42798"/>
                                    <a:pt x="20505" y="42631"/>
                                  </a:cubicBezTo>
                                  <a:cubicBezTo>
                                    <a:pt x="20529" y="42599"/>
                                    <a:pt x="20552" y="42588"/>
                                    <a:pt x="20574" y="42588"/>
                                  </a:cubicBezTo>
                                  <a:cubicBezTo>
                                    <a:pt x="20612" y="42588"/>
                                    <a:pt x="20643" y="42625"/>
                                    <a:pt x="20657" y="42652"/>
                                  </a:cubicBezTo>
                                  <a:cubicBezTo>
                                    <a:pt x="20679" y="42739"/>
                                    <a:pt x="20679" y="42826"/>
                                    <a:pt x="20723" y="42870"/>
                                  </a:cubicBezTo>
                                  <a:cubicBezTo>
                                    <a:pt x="20739" y="42919"/>
                                    <a:pt x="20767" y="42943"/>
                                    <a:pt x="20817" y="42943"/>
                                  </a:cubicBezTo>
                                  <a:cubicBezTo>
                                    <a:pt x="20834" y="42943"/>
                                    <a:pt x="20853" y="42941"/>
                                    <a:pt x="20875" y="42935"/>
                                  </a:cubicBezTo>
                                  <a:cubicBezTo>
                                    <a:pt x="20984" y="42870"/>
                                    <a:pt x="21049" y="42826"/>
                                    <a:pt x="21071" y="42739"/>
                                  </a:cubicBezTo>
                                  <a:cubicBezTo>
                                    <a:pt x="21080" y="42690"/>
                                    <a:pt x="21063" y="42677"/>
                                    <a:pt x="21038" y="42677"/>
                                  </a:cubicBezTo>
                                  <a:cubicBezTo>
                                    <a:pt x="21007" y="42677"/>
                                    <a:pt x="20964" y="42696"/>
                                    <a:pt x="20940" y="42696"/>
                                  </a:cubicBezTo>
                                  <a:cubicBezTo>
                                    <a:pt x="20723" y="42696"/>
                                    <a:pt x="20744" y="42609"/>
                                    <a:pt x="20831" y="42435"/>
                                  </a:cubicBezTo>
                                  <a:cubicBezTo>
                                    <a:pt x="21005" y="42087"/>
                                    <a:pt x="21223" y="41739"/>
                                    <a:pt x="21201" y="41391"/>
                                  </a:cubicBezTo>
                                  <a:cubicBezTo>
                                    <a:pt x="21180" y="41225"/>
                                    <a:pt x="21377" y="41020"/>
                                    <a:pt x="21603" y="41020"/>
                                  </a:cubicBezTo>
                                  <a:cubicBezTo>
                                    <a:pt x="21614" y="41020"/>
                                    <a:pt x="21625" y="41021"/>
                                    <a:pt x="21636" y="41022"/>
                                  </a:cubicBezTo>
                                  <a:cubicBezTo>
                                    <a:pt x="21667" y="41026"/>
                                    <a:pt x="21696" y="41028"/>
                                    <a:pt x="21724" y="41028"/>
                                  </a:cubicBezTo>
                                  <a:cubicBezTo>
                                    <a:pt x="21987" y="41028"/>
                                    <a:pt x="22107" y="40851"/>
                                    <a:pt x="22245" y="40674"/>
                                  </a:cubicBezTo>
                                  <a:cubicBezTo>
                                    <a:pt x="22290" y="40583"/>
                                    <a:pt x="22304" y="40545"/>
                                    <a:pt x="22234" y="40545"/>
                                  </a:cubicBezTo>
                                  <a:cubicBezTo>
                                    <a:pt x="22204" y="40545"/>
                                    <a:pt x="22158" y="40552"/>
                                    <a:pt x="22093" y="40565"/>
                                  </a:cubicBezTo>
                                  <a:cubicBezTo>
                                    <a:pt x="21954" y="40600"/>
                                    <a:pt x="21766" y="40677"/>
                                    <a:pt x="21627" y="40677"/>
                                  </a:cubicBezTo>
                                  <a:cubicBezTo>
                                    <a:pt x="21505" y="40677"/>
                                    <a:pt x="21420" y="40617"/>
                                    <a:pt x="21440" y="40413"/>
                                  </a:cubicBezTo>
                                  <a:cubicBezTo>
                                    <a:pt x="21440" y="40380"/>
                                    <a:pt x="21424" y="40365"/>
                                    <a:pt x="21404" y="40365"/>
                                  </a:cubicBezTo>
                                  <a:cubicBezTo>
                                    <a:pt x="21370" y="40365"/>
                                    <a:pt x="21323" y="40403"/>
                                    <a:pt x="21310" y="40456"/>
                                  </a:cubicBezTo>
                                  <a:cubicBezTo>
                                    <a:pt x="21266" y="40587"/>
                                    <a:pt x="21201" y="40652"/>
                                    <a:pt x="20984" y="40674"/>
                                  </a:cubicBezTo>
                                  <a:cubicBezTo>
                                    <a:pt x="20641" y="40728"/>
                                    <a:pt x="20462" y="40932"/>
                                    <a:pt x="20499" y="41149"/>
                                  </a:cubicBezTo>
                                  <a:lnTo>
                                    <a:pt x="20499" y="41149"/>
                                  </a:lnTo>
                                  <a:cubicBezTo>
                                    <a:pt x="20519" y="41145"/>
                                    <a:pt x="20538" y="41142"/>
                                    <a:pt x="20556" y="41142"/>
                                  </a:cubicBezTo>
                                  <a:cubicBezTo>
                                    <a:pt x="20577" y="41142"/>
                                    <a:pt x="20597" y="41145"/>
                                    <a:pt x="20614" y="41152"/>
                                  </a:cubicBezTo>
                                  <a:cubicBezTo>
                                    <a:pt x="20701" y="41174"/>
                                    <a:pt x="20766" y="41261"/>
                                    <a:pt x="20744" y="41370"/>
                                  </a:cubicBezTo>
                                  <a:cubicBezTo>
                                    <a:pt x="20679" y="41587"/>
                                    <a:pt x="20418" y="41696"/>
                                    <a:pt x="20288" y="41870"/>
                                  </a:cubicBezTo>
                                  <a:cubicBezTo>
                                    <a:pt x="20275" y="41889"/>
                                    <a:pt x="20257" y="41897"/>
                                    <a:pt x="20236" y="41897"/>
                                  </a:cubicBezTo>
                                  <a:cubicBezTo>
                                    <a:pt x="20186" y="41897"/>
                                    <a:pt x="20123" y="41851"/>
                                    <a:pt x="20092" y="41804"/>
                                  </a:cubicBezTo>
                                  <a:cubicBezTo>
                                    <a:pt x="20126" y="41686"/>
                                    <a:pt x="20160" y="41555"/>
                                    <a:pt x="20224" y="41411"/>
                                  </a:cubicBezTo>
                                  <a:lnTo>
                                    <a:pt x="20224" y="41411"/>
                                  </a:lnTo>
                                  <a:cubicBezTo>
                                    <a:pt x="20083" y="41341"/>
                                    <a:pt x="19838" y="41365"/>
                                    <a:pt x="19701" y="41304"/>
                                  </a:cubicBezTo>
                                  <a:cubicBezTo>
                                    <a:pt x="19483" y="41196"/>
                                    <a:pt x="19570" y="41130"/>
                                    <a:pt x="19701" y="41000"/>
                                  </a:cubicBezTo>
                                  <a:lnTo>
                                    <a:pt x="19875" y="40848"/>
                                  </a:lnTo>
                                  <a:cubicBezTo>
                                    <a:pt x="19918" y="40782"/>
                                    <a:pt x="19983" y="40739"/>
                                    <a:pt x="19918" y="40674"/>
                                  </a:cubicBezTo>
                                  <a:cubicBezTo>
                                    <a:pt x="19904" y="40666"/>
                                    <a:pt x="19887" y="40662"/>
                                    <a:pt x="19868" y="40662"/>
                                  </a:cubicBezTo>
                                  <a:cubicBezTo>
                                    <a:pt x="19831" y="40662"/>
                                    <a:pt x="19788" y="40681"/>
                                    <a:pt x="19744" y="40739"/>
                                  </a:cubicBezTo>
                                  <a:cubicBezTo>
                                    <a:pt x="19635" y="40848"/>
                                    <a:pt x="19527" y="40913"/>
                                    <a:pt x="19374" y="41000"/>
                                  </a:cubicBezTo>
                                  <a:cubicBezTo>
                                    <a:pt x="19275" y="41054"/>
                                    <a:pt x="19198" y="41082"/>
                                    <a:pt x="19144" y="41082"/>
                                  </a:cubicBezTo>
                                  <a:cubicBezTo>
                                    <a:pt x="19067" y="41082"/>
                                    <a:pt x="19036" y="41027"/>
                                    <a:pt x="19048" y="40913"/>
                                  </a:cubicBezTo>
                                  <a:cubicBezTo>
                                    <a:pt x="19092" y="40782"/>
                                    <a:pt x="19114" y="40630"/>
                                    <a:pt x="19005" y="40543"/>
                                  </a:cubicBezTo>
                                  <a:cubicBezTo>
                                    <a:pt x="18983" y="40521"/>
                                    <a:pt x="18918" y="40478"/>
                                    <a:pt x="19005" y="40435"/>
                                  </a:cubicBezTo>
                                  <a:cubicBezTo>
                                    <a:pt x="19031" y="40421"/>
                                    <a:pt x="19074" y="40400"/>
                                    <a:pt x="19108" y="40400"/>
                                  </a:cubicBezTo>
                                  <a:cubicBezTo>
                                    <a:pt x="19130" y="40400"/>
                                    <a:pt x="19149" y="40409"/>
                                    <a:pt x="19157" y="40435"/>
                                  </a:cubicBezTo>
                                  <a:cubicBezTo>
                                    <a:pt x="19193" y="40471"/>
                                    <a:pt x="19214" y="40581"/>
                                    <a:pt x="19245" y="40581"/>
                                  </a:cubicBezTo>
                                  <a:cubicBezTo>
                                    <a:pt x="19251" y="40581"/>
                                    <a:pt x="19258" y="40576"/>
                                    <a:pt x="19266" y="40565"/>
                                  </a:cubicBezTo>
                                  <a:cubicBezTo>
                                    <a:pt x="19548" y="40369"/>
                                    <a:pt x="19788" y="40456"/>
                                    <a:pt x="20027" y="40348"/>
                                  </a:cubicBezTo>
                                  <a:cubicBezTo>
                                    <a:pt x="20179" y="40304"/>
                                    <a:pt x="20331" y="40217"/>
                                    <a:pt x="20396" y="40021"/>
                                  </a:cubicBezTo>
                                  <a:cubicBezTo>
                                    <a:pt x="20440" y="39826"/>
                                    <a:pt x="20505" y="39565"/>
                                    <a:pt x="20657" y="39391"/>
                                  </a:cubicBezTo>
                                  <a:cubicBezTo>
                                    <a:pt x="20831" y="39239"/>
                                    <a:pt x="21158" y="39217"/>
                                    <a:pt x="21418" y="39065"/>
                                  </a:cubicBezTo>
                                  <a:cubicBezTo>
                                    <a:pt x="21515" y="39020"/>
                                    <a:pt x="21586" y="39001"/>
                                    <a:pt x="21637" y="39001"/>
                                  </a:cubicBezTo>
                                  <a:cubicBezTo>
                                    <a:pt x="21735" y="39001"/>
                                    <a:pt x="21759" y="39073"/>
                                    <a:pt x="21745" y="39173"/>
                                  </a:cubicBezTo>
                                  <a:cubicBezTo>
                                    <a:pt x="21729" y="39316"/>
                                    <a:pt x="21748" y="39366"/>
                                    <a:pt x="21868" y="39366"/>
                                  </a:cubicBezTo>
                                  <a:cubicBezTo>
                                    <a:pt x="21913" y="39366"/>
                                    <a:pt x="21972" y="39359"/>
                                    <a:pt x="22049" y="39347"/>
                                  </a:cubicBezTo>
                                  <a:cubicBezTo>
                                    <a:pt x="22100" y="39333"/>
                                    <a:pt x="22149" y="39326"/>
                                    <a:pt x="22197" y="39326"/>
                                  </a:cubicBezTo>
                                  <a:cubicBezTo>
                                    <a:pt x="22433" y="39326"/>
                                    <a:pt x="22611" y="39492"/>
                                    <a:pt x="22593" y="39673"/>
                                  </a:cubicBezTo>
                                  <a:cubicBezTo>
                                    <a:pt x="22580" y="39786"/>
                                    <a:pt x="22618" y="39819"/>
                                    <a:pt x="22677" y="39819"/>
                                  </a:cubicBezTo>
                                  <a:cubicBezTo>
                                    <a:pt x="22721" y="39819"/>
                                    <a:pt x="22776" y="39801"/>
                                    <a:pt x="22832" y="39782"/>
                                  </a:cubicBezTo>
                                  <a:cubicBezTo>
                                    <a:pt x="22882" y="39767"/>
                                    <a:pt x="22922" y="39760"/>
                                    <a:pt x="22953" y="39760"/>
                                  </a:cubicBezTo>
                                  <a:cubicBezTo>
                                    <a:pt x="23042" y="39760"/>
                                    <a:pt x="23058" y="39812"/>
                                    <a:pt x="23038" y="39861"/>
                                  </a:cubicBezTo>
                                  <a:lnTo>
                                    <a:pt x="23038" y="39861"/>
                                  </a:lnTo>
                                  <a:cubicBezTo>
                                    <a:pt x="23034" y="39861"/>
                                    <a:pt x="23031" y="39861"/>
                                    <a:pt x="23028" y="39861"/>
                                  </a:cubicBezTo>
                                  <a:cubicBezTo>
                                    <a:pt x="22981" y="39861"/>
                                    <a:pt x="22917" y="39881"/>
                                    <a:pt x="22854" y="39913"/>
                                  </a:cubicBezTo>
                                  <a:cubicBezTo>
                                    <a:pt x="22745" y="40000"/>
                                    <a:pt x="22571" y="40108"/>
                                    <a:pt x="22680" y="40174"/>
                                  </a:cubicBezTo>
                                  <a:cubicBezTo>
                                    <a:pt x="22745" y="40206"/>
                                    <a:pt x="22723" y="40295"/>
                                    <a:pt x="22726" y="40366"/>
                                  </a:cubicBezTo>
                                  <a:lnTo>
                                    <a:pt x="22726" y="40366"/>
                                  </a:lnTo>
                                  <a:cubicBezTo>
                                    <a:pt x="22775" y="40231"/>
                                    <a:pt x="22768" y="40075"/>
                                    <a:pt x="22962" y="39934"/>
                                  </a:cubicBezTo>
                                  <a:cubicBezTo>
                                    <a:pt x="22997" y="39921"/>
                                    <a:pt x="23025" y="39892"/>
                                    <a:pt x="23038" y="39861"/>
                                  </a:cubicBezTo>
                                  <a:lnTo>
                                    <a:pt x="23038" y="39861"/>
                                  </a:lnTo>
                                  <a:cubicBezTo>
                                    <a:pt x="23051" y="39862"/>
                                    <a:pt x="23062" y="39865"/>
                                    <a:pt x="23071" y="39869"/>
                                  </a:cubicBezTo>
                                  <a:cubicBezTo>
                                    <a:pt x="23136" y="39891"/>
                                    <a:pt x="23115" y="39978"/>
                                    <a:pt x="23028" y="40021"/>
                                  </a:cubicBezTo>
                                  <a:cubicBezTo>
                                    <a:pt x="22941" y="40087"/>
                                    <a:pt x="22897" y="40174"/>
                                    <a:pt x="22941" y="40239"/>
                                  </a:cubicBezTo>
                                  <a:cubicBezTo>
                                    <a:pt x="22951" y="40217"/>
                                    <a:pt x="22968" y="40212"/>
                                    <a:pt x="22984" y="40212"/>
                                  </a:cubicBezTo>
                                  <a:cubicBezTo>
                                    <a:pt x="23000" y="40212"/>
                                    <a:pt x="23017" y="40217"/>
                                    <a:pt x="23028" y="40217"/>
                                  </a:cubicBezTo>
                                  <a:cubicBezTo>
                                    <a:pt x="23136" y="40217"/>
                                    <a:pt x="23223" y="40217"/>
                                    <a:pt x="23180" y="40326"/>
                                  </a:cubicBezTo>
                                  <a:cubicBezTo>
                                    <a:pt x="23136" y="40435"/>
                                    <a:pt x="23028" y="40435"/>
                                    <a:pt x="22919" y="40456"/>
                                  </a:cubicBezTo>
                                  <a:cubicBezTo>
                                    <a:pt x="22885" y="40463"/>
                                    <a:pt x="22858" y="40466"/>
                                    <a:pt x="22835" y="40466"/>
                                  </a:cubicBezTo>
                                  <a:cubicBezTo>
                                    <a:pt x="22747" y="40466"/>
                                    <a:pt x="22728" y="40421"/>
                                    <a:pt x="22726" y="40366"/>
                                  </a:cubicBezTo>
                                  <a:lnTo>
                                    <a:pt x="22726" y="40366"/>
                                  </a:lnTo>
                                  <a:cubicBezTo>
                                    <a:pt x="22715" y="40397"/>
                                    <a:pt x="22700" y="40427"/>
                                    <a:pt x="22680" y="40456"/>
                                  </a:cubicBezTo>
                                  <a:cubicBezTo>
                                    <a:pt x="22484" y="40739"/>
                                    <a:pt x="22375" y="41022"/>
                                    <a:pt x="21962" y="41217"/>
                                  </a:cubicBezTo>
                                  <a:cubicBezTo>
                                    <a:pt x="21832" y="41283"/>
                                    <a:pt x="21614" y="41413"/>
                                    <a:pt x="21549" y="41500"/>
                                  </a:cubicBezTo>
                                  <a:cubicBezTo>
                                    <a:pt x="21505" y="41630"/>
                                    <a:pt x="21549" y="41761"/>
                                    <a:pt x="21636" y="41870"/>
                                  </a:cubicBezTo>
                                  <a:cubicBezTo>
                                    <a:pt x="21919" y="42152"/>
                                    <a:pt x="21919" y="42152"/>
                                    <a:pt x="21527" y="42522"/>
                                  </a:cubicBezTo>
                                  <a:cubicBezTo>
                                    <a:pt x="21418" y="42631"/>
                                    <a:pt x="21440" y="42696"/>
                                    <a:pt x="21527" y="42739"/>
                                  </a:cubicBezTo>
                                  <a:cubicBezTo>
                                    <a:pt x="21549" y="42756"/>
                                    <a:pt x="21568" y="42763"/>
                                    <a:pt x="21585" y="42763"/>
                                  </a:cubicBezTo>
                                  <a:cubicBezTo>
                                    <a:pt x="21637" y="42763"/>
                                    <a:pt x="21674" y="42701"/>
                                    <a:pt x="21723" y="42652"/>
                                  </a:cubicBezTo>
                                  <a:cubicBezTo>
                                    <a:pt x="21810" y="42544"/>
                                    <a:pt x="21919" y="42413"/>
                                    <a:pt x="22049" y="42392"/>
                                  </a:cubicBezTo>
                                  <a:cubicBezTo>
                                    <a:pt x="22397" y="42305"/>
                                    <a:pt x="22397" y="42109"/>
                                    <a:pt x="22527" y="41891"/>
                                  </a:cubicBezTo>
                                  <a:cubicBezTo>
                                    <a:pt x="22635" y="41717"/>
                                    <a:pt x="22634" y="41650"/>
                                    <a:pt x="22552" y="41650"/>
                                  </a:cubicBezTo>
                                  <a:cubicBezTo>
                                    <a:pt x="22501" y="41650"/>
                                    <a:pt x="22418" y="41676"/>
                                    <a:pt x="22310" y="41717"/>
                                  </a:cubicBezTo>
                                  <a:cubicBezTo>
                                    <a:pt x="22259" y="41739"/>
                                    <a:pt x="22218" y="41749"/>
                                    <a:pt x="22184" y="41749"/>
                                  </a:cubicBezTo>
                                  <a:cubicBezTo>
                                    <a:pt x="22117" y="41749"/>
                                    <a:pt x="22078" y="41710"/>
                                    <a:pt x="22049" y="41652"/>
                                  </a:cubicBezTo>
                                  <a:cubicBezTo>
                                    <a:pt x="21984" y="41565"/>
                                    <a:pt x="22071" y="41500"/>
                                    <a:pt x="22158" y="41413"/>
                                  </a:cubicBezTo>
                                  <a:cubicBezTo>
                                    <a:pt x="22342" y="41216"/>
                                    <a:pt x="22611" y="41110"/>
                                    <a:pt x="22844" y="41110"/>
                                  </a:cubicBezTo>
                                  <a:cubicBezTo>
                                    <a:pt x="23023" y="41110"/>
                                    <a:pt x="23182" y="41172"/>
                                    <a:pt x="23267" y="41304"/>
                                  </a:cubicBezTo>
                                  <a:cubicBezTo>
                                    <a:pt x="23288" y="41339"/>
                                    <a:pt x="23307" y="41352"/>
                                    <a:pt x="23323" y="41352"/>
                                  </a:cubicBezTo>
                                  <a:cubicBezTo>
                                    <a:pt x="23358" y="41352"/>
                                    <a:pt x="23382" y="41297"/>
                                    <a:pt x="23397" y="41283"/>
                                  </a:cubicBezTo>
                                  <a:cubicBezTo>
                                    <a:pt x="23615" y="41022"/>
                                    <a:pt x="23897" y="40978"/>
                                    <a:pt x="24158" y="40978"/>
                                  </a:cubicBezTo>
                                  <a:cubicBezTo>
                                    <a:pt x="24332" y="40978"/>
                                    <a:pt x="24376" y="41000"/>
                                    <a:pt x="24245" y="41174"/>
                                  </a:cubicBezTo>
                                  <a:cubicBezTo>
                                    <a:pt x="23919" y="41522"/>
                                    <a:pt x="23897" y="41935"/>
                                    <a:pt x="23615" y="42305"/>
                                  </a:cubicBezTo>
                                  <a:cubicBezTo>
                                    <a:pt x="23571" y="42370"/>
                                    <a:pt x="23593" y="42413"/>
                                    <a:pt x="23571" y="42500"/>
                                  </a:cubicBezTo>
                                  <a:cubicBezTo>
                                    <a:pt x="23549" y="42631"/>
                                    <a:pt x="23702" y="42609"/>
                                    <a:pt x="23789" y="42631"/>
                                  </a:cubicBezTo>
                                  <a:cubicBezTo>
                                    <a:pt x="23803" y="42634"/>
                                    <a:pt x="23817" y="42635"/>
                                    <a:pt x="23829" y="42635"/>
                                  </a:cubicBezTo>
                                  <a:cubicBezTo>
                                    <a:pt x="23909" y="42635"/>
                                    <a:pt x="23950" y="42578"/>
                                    <a:pt x="24006" y="42522"/>
                                  </a:cubicBezTo>
                                  <a:cubicBezTo>
                                    <a:pt x="24158" y="42370"/>
                                    <a:pt x="24310" y="42174"/>
                                    <a:pt x="24484" y="42044"/>
                                  </a:cubicBezTo>
                                  <a:cubicBezTo>
                                    <a:pt x="24658" y="41891"/>
                                    <a:pt x="24593" y="41891"/>
                                    <a:pt x="24484" y="41870"/>
                                  </a:cubicBezTo>
                                  <a:cubicBezTo>
                                    <a:pt x="24441" y="41848"/>
                                    <a:pt x="24354" y="41761"/>
                                    <a:pt x="24484" y="41652"/>
                                  </a:cubicBezTo>
                                  <a:cubicBezTo>
                                    <a:pt x="24637" y="41826"/>
                                    <a:pt x="25028" y="41630"/>
                                    <a:pt x="25093" y="41870"/>
                                  </a:cubicBezTo>
                                  <a:cubicBezTo>
                                    <a:pt x="25103" y="41957"/>
                                    <a:pt x="25143" y="41988"/>
                                    <a:pt x="25199" y="41988"/>
                                  </a:cubicBezTo>
                                  <a:cubicBezTo>
                                    <a:pt x="25270" y="41988"/>
                                    <a:pt x="25366" y="41940"/>
                                    <a:pt x="25463" y="41891"/>
                                  </a:cubicBezTo>
                                  <a:cubicBezTo>
                                    <a:pt x="25528" y="41870"/>
                                    <a:pt x="25615" y="41870"/>
                                    <a:pt x="25615" y="41826"/>
                                  </a:cubicBezTo>
                                  <a:cubicBezTo>
                                    <a:pt x="25630" y="41768"/>
                                    <a:pt x="25586" y="41749"/>
                                    <a:pt x="25530" y="41749"/>
                                  </a:cubicBezTo>
                                  <a:cubicBezTo>
                                    <a:pt x="25502" y="41749"/>
                                    <a:pt x="25470" y="41754"/>
                                    <a:pt x="25441" y="41761"/>
                                  </a:cubicBezTo>
                                  <a:cubicBezTo>
                                    <a:pt x="25379" y="41778"/>
                                    <a:pt x="25324" y="41786"/>
                                    <a:pt x="25275" y="41786"/>
                                  </a:cubicBezTo>
                                  <a:cubicBezTo>
                                    <a:pt x="25140" y="41786"/>
                                    <a:pt x="25060" y="41721"/>
                                    <a:pt x="25028" y="41609"/>
                                  </a:cubicBezTo>
                                  <a:cubicBezTo>
                                    <a:pt x="25006" y="41500"/>
                                    <a:pt x="24919" y="41500"/>
                                    <a:pt x="24854" y="41435"/>
                                  </a:cubicBezTo>
                                  <a:cubicBezTo>
                                    <a:pt x="24658" y="41304"/>
                                    <a:pt x="24702" y="41022"/>
                                    <a:pt x="24963" y="40804"/>
                                  </a:cubicBezTo>
                                  <a:cubicBezTo>
                                    <a:pt x="24993" y="40774"/>
                                    <a:pt x="25054" y="40723"/>
                                    <a:pt x="25089" y="40723"/>
                                  </a:cubicBezTo>
                                  <a:cubicBezTo>
                                    <a:pt x="25105" y="40723"/>
                                    <a:pt x="25115" y="40734"/>
                                    <a:pt x="25115" y="40761"/>
                                  </a:cubicBezTo>
                                  <a:cubicBezTo>
                                    <a:pt x="25145" y="40851"/>
                                    <a:pt x="25216" y="40867"/>
                                    <a:pt x="25297" y="40867"/>
                                  </a:cubicBezTo>
                                  <a:cubicBezTo>
                                    <a:pt x="25344" y="40867"/>
                                    <a:pt x="25394" y="40861"/>
                                    <a:pt x="25442" y="40861"/>
                                  </a:cubicBezTo>
                                  <a:cubicBezTo>
                                    <a:pt x="25490" y="40861"/>
                                    <a:pt x="25536" y="40867"/>
                                    <a:pt x="25572" y="40891"/>
                                  </a:cubicBezTo>
                                  <a:cubicBezTo>
                                    <a:pt x="25616" y="40919"/>
                                    <a:pt x="25661" y="40931"/>
                                    <a:pt x="25707" y="40931"/>
                                  </a:cubicBezTo>
                                  <a:cubicBezTo>
                                    <a:pt x="25841" y="40931"/>
                                    <a:pt x="25974" y="40825"/>
                                    <a:pt x="26072" y="40695"/>
                                  </a:cubicBezTo>
                                  <a:cubicBezTo>
                                    <a:pt x="26243" y="40490"/>
                                    <a:pt x="26374" y="40392"/>
                                    <a:pt x="26582" y="40392"/>
                                  </a:cubicBezTo>
                                  <a:cubicBezTo>
                                    <a:pt x="26638" y="40392"/>
                                    <a:pt x="26699" y="40399"/>
                                    <a:pt x="26768" y="40413"/>
                                  </a:cubicBezTo>
                                  <a:cubicBezTo>
                                    <a:pt x="26829" y="40420"/>
                                    <a:pt x="26884" y="40423"/>
                                    <a:pt x="26933" y="40423"/>
                                  </a:cubicBezTo>
                                  <a:cubicBezTo>
                                    <a:pt x="27197" y="40423"/>
                                    <a:pt x="27293" y="40318"/>
                                    <a:pt x="27311" y="40043"/>
                                  </a:cubicBezTo>
                                  <a:lnTo>
                                    <a:pt x="27311" y="40000"/>
                                  </a:lnTo>
                                  <a:cubicBezTo>
                                    <a:pt x="27311" y="39934"/>
                                    <a:pt x="27311" y="39913"/>
                                    <a:pt x="27376" y="39869"/>
                                  </a:cubicBezTo>
                                  <a:cubicBezTo>
                                    <a:pt x="27416" y="39840"/>
                                    <a:pt x="27446" y="39828"/>
                                    <a:pt x="27474" y="39828"/>
                                  </a:cubicBezTo>
                                  <a:cubicBezTo>
                                    <a:pt x="27507" y="39828"/>
                                    <a:pt x="27536" y="39845"/>
                                    <a:pt x="27572" y="39869"/>
                                  </a:cubicBezTo>
                                  <a:cubicBezTo>
                                    <a:pt x="27637" y="39891"/>
                                    <a:pt x="27746" y="39913"/>
                                    <a:pt x="27746" y="40000"/>
                                  </a:cubicBezTo>
                                  <a:cubicBezTo>
                                    <a:pt x="27790" y="40348"/>
                                    <a:pt x="28159" y="40456"/>
                                    <a:pt x="28333" y="40739"/>
                                  </a:cubicBezTo>
                                  <a:cubicBezTo>
                                    <a:pt x="28350" y="40772"/>
                                    <a:pt x="28418" y="40819"/>
                                    <a:pt x="28498" y="40819"/>
                                  </a:cubicBezTo>
                                  <a:cubicBezTo>
                                    <a:pt x="28522" y="40819"/>
                                    <a:pt x="28547" y="40814"/>
                                    <a:pt x="28572" y="40804"/>
                                  </a:cubicBezTo>
                                  <a:cubicBezTo>
                                    <a:pt x="28703" y="40761"/>
                                    <a:pt x="28594" y="40695"/>
                                    <a:pt x="28594" y="40652"/>
                                  </a:cubicBezTo>
                                  <a:cubicBezTo>
                                    <a:pt x="28594" y="40587"/>
                                    <a:pt x="28616" y="40565"/>
                                    <a:pt x="28681" y="40565"/>
                                  </a:cubicBezTo>
                                  <a:cubicBezTo>
                                    <a:pt x="28898" y="40543"/>
                                    <a:pt x="28985" y="40435"/>
                                    <a:pt x="29051" y="40261"/>
                                  </a:cubicBezTo>
                                  <a:cubicBezTo>
                                    <a:pt x="29094" y="40239"/>
                                    <a:pt x="29138" y="40217"/>
                                    <a:pt x="29159" y="40217"/>
                                  </a:cubicBezTo>
                                  <a:cubicBezTo>
                                    <a:pt x="29272" y="40244"/>
                                    <a:pt x="29337" y="40256"/>
                                    <a:pt x="29370" y="40256"/>
                                  </a:cubicBezTo>
                                  <a:cubicBezTo>
                                    <a:pt x="29444" y="40256"/>
                                    <a:pt x="29357" y="40192"/>
                                    <a:pt x="29312" y="40087"/>
                                  </a:cubicBezTo>
                                  <a:cubicBezTo>
                                    <a:pt x="29270" y="40003"/>
                                    <a:pt x="29202" y="39977"/>
                                    <a:pt x="29124" y="39977"/>
                                  </a:cubicBezTo>
                                  <a:cubicBezTo>
                                    <a:pt x="28998" y="39977"/>
                                    <a:pt x="28845" y="40043"/>
                                    <a:pt x="28725" y="40043"/>
                                  </a:cubicBezTo>
                                  <a:cubicBezTo>
                                    <a:pt x="28681" y="40043"/>
                                    <a:pt x="28594" y="40130"/>
                                    <a:pt x="28507" y="40130"/>
                                  </a:cubicBezTo>
                                  <a:cubicBezTo>
                                    <a:pt x="28442" y="40108"/>
                                    <a:pt x="28398" y="39586"/>
                                    <a:pt x="28485" y="39565"/>
                                  </a:cubicBezTo>
                                  <a:cubicBezTo>
                                    <a:pt x="28659" y="39478"/>
                                    <a:pt x="28681" y="39434"/>
                                    <a:pt x="28616" y="39347"/>
                                  </a:cubicBezTo>
                                  <a:cubicBezTo>
                                    <a:pt x="28594" y="39282"/>
                                    <a:pt x="28594" y="39217"/>
                                    <a:pt x="28703" y="39217"/>
                                  </a:cubicBezTo>
                                  <a:cubicBezTo>
                                    <a:pt x="28722" y="39207"/>
                                    <a:pt x="28742" y="39203"/>
                                    <a:pt x="28761" y="39203"/>
                                  </a:cubicBezTo>
                                  <a:cubicBezTo>
                                    <a:pt x="28829" y="39203"/>
                                    <a:pt x="28884" y="39258"/>
                                    <a:pt x="28833" y="39326"/>
                                  </a:cubicBezTo>
                                  <a:cubicBezTo>
                                    <a:pt x="28797" y="39417"/>
                                    <a:pt x="28806" y="39509"/>
                                    <a:pt x="28850" y="39509"/>
                                  </a:cubicBezTo>
                                  <a:cubicBezTo>
                                    <a:pt x="28858" y="39509"/>
                                    <a:pt x="28867" y="39506"/>
                                    <a:pt x="28877" y="39500"/>
                                  </a:cubicBezTo>
                                  <a:cubicBezTo>
                                    <a:pt x="28931" y="39477"/>
                                    <a:pt x="28976" y="39468"/>
                                    <a:pt x="29015" y="39468"/>
                                  </a:cubicBezTo>
                                  <a:cubicBezTo>
                                    <a:pt x="29208" y="39468"/>
                                    <a:pt x="29245" y="39697"/>
                                    <a:pt x="29435" y="39697"/>
                                  </a:cubicBezTo>
                                  <a:cubicBezTo>
                                    <a:pt x="29468" y="39697"/>
                                    <a:pt x="29506" y="39690"/>
                                    <a:pt x="29551" y="39673"/>
                                  </a:cubicBezTo>
                                  <a:cubicBezTo>
                                    <a:pt x="29573" y="39673"/>
                                    <a:pt x="29747" y="39717"/>
                                    <a:pt x="29747" y="39760"/>
                                  </a:cubicBezTo>
                                  <a:cubicBezTo>
                                    <a:pt x="29714" y="39902"/>
                                    <a:pt x="29779" y="39934"/>
                                    <a:pt x="29874" y="39934"/>
                                  </a:cubicBezTo>
                                  <a:cubicBezTo>
                                    <a:pt x="29956" y="39934"/>
                                    <a:pt x="30059" y="39910"/>
                                    <a:pt x="30142" y="39910"/>
                                  </a:cubicBezTo>
                                  <a:cubicBezTo>
                                    <a:pt x="30156" y="39910"/>
                                    <a:pt x="30169" y="39911"/>
                                    <a:pt x="30181" y="39913"/>
                                  </a:cubicBezTo>
                                  <a:cubicBezTo>
                                    <a:pt x="30225" y="39913"/>
                                    <a:pt x="30290" y="39913"/>
                                    <a:pt x="30334" y="39869"/>
                                  </a:cubicBezTo>
                                  <a:cubicBezTo>
                                    <a:pt x="30399" y="39804"/>
                                    <a:pt x="30399" y="39760"/>
                                    <a:pt x="30334" y="39717"/>
                                  </a:cubicBezTo>
                                  <a:cubicBezTo>
                                    <a:pt x="30312" y="39695"/>
                                    <a:pt x="30247" y="39695"/>
                                    <a:pt x="30247" y="39673"/>
                                  </a:cubicBezTo>
                                  <a:cubicBezTo>
                                    <a:pt x="30225" y="39565"/>
                                    <a:pt x="30138" y="39391"/>
                                    <a:pt x="30203" y="39326"/>
                                  </a:cubicBezTo>
                                  <a:cubicBezTo>
                                    <a:pt x="30257" y="39272"/>
                                    <a:pt x="30296" y="39252"/>
                                    <a:pt x="30327" y="39252"/>
                                  </a:cubicBezTo>
                                  <a:cubicBezTo>
                                    <a:pt x="30404" y="39252"/>
                                    <a:pt x="30432" y="39370"/>
                                    <a:pt x="30514" y="39370"/>
                                  </a:cubicBezTo>
                                  <a:cubicBezTo>
                                    <a:pt x="30519" y="39370"/>
                                    <a:pt x="30524" y="39370"/>
                                    <a:pt x="30529" y="39369"/>
                                  </a:cubicBezTo>
                                  <a:cubicBezTo>
                                    <a:pt x="30557" y="39367"/>
                                    <a:pt x="30582" y="39366"/>
                                    <a:pt x="30605" y="39366"/>
                                  </a:cubicBezTo>
                                  <a:cubicBezTo>
                                    <a:pt x="30857" y="39366"/>
                                    <a:pt x="30851" y="39473"/>
                                    <a:pt x="30573" y="39652"/>
                                  </a:cubicBezTo>
                                  <a:cubicBezTo>
                                    <a:pt x="30508" y="39695"/>
                                    <a:pt x="30464" y="39760"/>
                                    <a:pt x="30529" y="39804"/>
                                  </a:cubicBezTo>
                                  <a:cubicBezTo>
                                    <a:pt x="30541" y="39810"/>
                                    <a:pt x="30554" y="39812"/>
                                    <a:pt x="30568" y="39812"/>
                                  </a:cubicBezTo>
                                  <a:cubicBezTo>
                                    <a:pt x="30606" y="39812"/>
                                    <a:pt x="30650" y="39792"/>
                                    <a:pt x="30682" y="39760"/>
                                  </a:cubicBezTo>
                                  <a:cubicBezTo>
                                    <a:pt x="30769" y="39673"/>
                                    <a:pt x="30964" y="39695"/>
                                    <a:pt x="30942" y="39543"/>
                                  </a:cubicBezTo>
                                  <a:cubicBezTo>
                                    <a:pt x="30942" y="39434"/>
                                    <a:pt x="31051" y="39282"/>
                                    <a:pt x="31290" y="39260"/>
                                  </a:cubicBezTo>
                                  <a:cubicBezTo>
                                    <a:pt x="31530" y="39239"/>
                                    <a:pt x="31421" y="39065"/>
                                    <a:pt x="31421" y="39021"/>
                                  </a:cubicBezTo>
                                  <a:cubicBezTo>
                                    <a:pt x="31421" y="38979"/>
                                    <a:pt x="31409" y="38964"/>
                                    <a:pt x="31391" y="38964"/>
                                  </a:cubicBezTo>
                                  <a:cubicBezTo>
                                    <a:pt x="31353" y="38964"/>
                                    <a:pt x="31284" y="39028"/>
                                    <a:pt x="31225" y="39043"/>
                                  </a:cubicBezTo>
                                  <a:cubicBezTo>
                                    <a:pt x="31160" y="39065"/>
                                    <a:pt x="31051" y="39130"/>
                                    <a:pt x="30964" y="39130"/>
                                  </a:cubicBezTo>
                                  <a:cubicBezTo>
                                    <a:pt x="30912" y="39138"/>
                                    <a:pt x="30867" y="39142"/>
                                    <a:pt x="30831" y="39142"/>
                                  </a:cubicBezTo>
                                  <a:cubicBezTo>
                                    <a:pt x="30671" y="39142"/>
                                    <a:pt x="30658" y="39060"/>
                                    <a:pt x="30747" y="38847"/>
                                  </a:cubicBezTo>
                                  <a:cubicBezTo>
                                    <a:pt x="30790" y="38717"/>
                                    <a:pt x="30855" y="38586"/>
                                    <a:pt x="30747" y="38478"/>
                                  </a:cubicBezTo>
                                  <a:cubicBezTo>
                                    <a:pt x="30616" y="38369"/>
                                    <a:pt x="30725" y="38282"/>
                                    <a:pt x="30899" y="38238"/>
                                  </a:cubicBezTo>
                                  <a:cubicBezTo>
                                    <a:pt x="30986" y="38195"/>
                                    <a:pt x="31095" y="38130"/>
                                    <a:pt x="31182" y="38130"/>
                                  </a:cubicBezTo>
                                  <a:cubicBezTo>
                                    <a:pt x="31377" y="38086"/>
                                    <a:pt x="31443" y="38043"/>
                                    <a:pt x="31486" y="37869"/>
                                  </a:cubicBezTo>
                                  <a:cubicBezTo>
                                    <a:pt x="31486" y="37825"/>
                                    <a:pt x="31530" y="37760"/>
                                    <a:pt x="31595" y="37695"/>
                                  </a:cubicBezTo>
                                  <a:cubicBezTo>
                                    <a:pt x="31701" y="37554"/>
                                    <a:pt x="31749" y="37355"/>
                                    <a:pt x="31938" y="37355"/>
                                  </a:cubicBezTo>
                                  <a:cubicBezTo>
                                    <a:pt x="31982" y="37355"/>
                                    <a:pt x="32033" y="37366"/>
                                    <a:pt x="32095" y="37390"/>
                                  </a:cubicBezTo>
                                  <a:cubicBezTo>
                                    <a:pt x="32106" y="37394"/>
                                    <a:pt x="32119" y="37396"/>
                                    <a:pt x="32133" y="37396"/>
                                  </a:cubicBezTo>
                                  <a:cubicBezTo>
                                    <a:pt x="32197" y="37396"/>
                                    <a:pt x="32277" y="37357"/>
                                    <a:pt x="32312" y="37303"/>
                                  </a:cubicBezTo>
                                  <a:cubicBezTo>
                                    <a:pt x="32421" y="37195"/>
                                    <a:pt x="32269" y="37195"/>
                                    <a:pt x="32204" y="37195"/>
                                  </a:cubicBezTo>
                                  <a:cubicBezTo>
                                    <a:pt x="32051" y="37108"/>
                                    <a:pt x="31856" y="37108"/>
                                    <a:pt x="31986" y="36847"/>
                                  </a:cubicBezTo>
                                  <a:cubicBezTo>
                                    <a:pt x="32095" y="36651"/>
                                    <a:pt x="31769" y="36738"/>
                                    <a:pt x="31725" y="36629"/>
                                  </a:cubicBezTo>
                                  <a:cubicBezTo>
                                    <a:pt x="31719" y="36623"/>
                                    <a:pt x="31709" y="36621"/>
                                    <a:pt x="31695" y="36621"/>
                                  </a:cubicBezTo>
                                  <a:cubicBezTo>
                                    <a:pt x="31658" y="36621"/>
                                    <a:pt x="31599" y="36641"/>
                                    <a:pt x="31551" y="36673"/>
                                  </a:cubicBezTo>
                                  <a:cubicBezTo>
                                    <a:pt x="31443" y="36847"/>
                                    <a:pt x="31638" y="36847"/>
                                    <a:pt x="31660" y="36934"/>
                                  </a:cubicBezTo>
                                  <a:cubicBezTo>
                                    <a:pt x="31704" y="36955"/>
                                    <a:pt x="31704" y="36999"/>
                                    <a:pt x="31725" y="37042"/>
                                  </a:cubicBezTo>
                                  <a:cubicBezTo>
                                    <a:pt x="31834" y="37173"/>
                                    <a:pt x="31617" y="37303"/>
                                    <a:pt x="31595" y="37434"/>
                                  </a:cubicBezTo>
                                  <a:cubicBezTo>
                                    <a:pt x="31575" y="37483"/>
                                    <a:pt x="31542" y="37497"/>
                                    <a:pt x="31505" y="37497"/>
                                  </a:cubicBezTo>
                                  <a:cubicBezTo>
                                    <a:pt x="31461" y="37497"/>
                                    <a:pt x="31413" y="37477"/>
                                    <a:pt x="31377" y="37477"/>
                                  </a:cubicBezTo>
                                  <a:cubicBezTo>
                                    <a:pt x="31225" y="37499"/>
                                    <a:pt x="31182" y="37499"/>
                                    <a:pt x="31203" y="37629"/>
                                  </a:cubicBezTo>
                                  <a:cubicBezTo>
                                    <a:pt x="31312" y="37977"/>
                                    <a:pt x="31290" y="37956"/>
                                    <a:pt x="30834" y="38086"/>
                                  </a:cubicBezTo>
                                  <a:cubicBezTo>
                                    <a:pt x="30784" y="38099"/>
                                    <a:pt x="30745" y="38104"/>
                                    <a:pt x="30715" y="38104"/>
                                  </a:cubicBezTo>
                                  <a:cubicBezTo>
                                    <a:pt x="30585" y="38104"/>
                                    <a:pt x="30604" y="38008"/>
                                    <a:pt x="30551" y="37956"/>
                                  </a:cubicBezTo>
                                  <a:cubicBezTo>
                                    <a:pt x="30464" y="37847"/>
                                    <a:pt x="30682" y="37803"/>
                                    <a:pt x="30747" y="37716"/>
                                  </a:cubicBezTo>
                                  <a:cubicBezTo>
                                    <a:pt x="30790" y="37651"/>
                                    <a:pt x="30942" y="37716"/>
                                    <a:pt x="30964" y="37608"/>
                                  </a:cubicBezTo>
                                  <a:cubicBezTo>
                                    <a:pt x="30964" y="37521"/>
                                    <a:pt x="30877" y="37521"/>
                                    <a:pt x="30790" y="37499"/>
                                  </a:cubicBezTo>
                                  <a:cubicBezTo>
                                    <a:pt x="30660" y="37477"/>
                                    <a:pt x="30421" y="37499"/>
                                    <a:pt x="30660" y="37216"/>
                                  </a:cubicBezTo>
                                  <a:cubicBezTo>
                                    <a:pt x="30706" y="37186"/>
                                    <a:pt x="30644" y="37080"/>
                                    <a:pt x="30521" y="37080"/>
                                  </a:cubicBezTo>
                                  <a:cubicBezTo>
                                    <a:pt x="30468" y="37080"/>
                                    <a:pt x="30405" y="37099"/>
                                    <a:pt x="30334" y="37151"/>
                                  </a:cubicBezTo>
                                  <a:cubicBezTo>
                                    <a:pt x="30203" y="37216"/>
                                    <a:pt x="29964" y="37260"/>
                                    <a:pt x="29986" y="37477"/>
                                  </a:cubicBezTo>
                                  <a:cubicBezTo>
                                    <a:pt x="29986" y="37529"/>
                                    <a:pt x="29905" y="37634"/>
                                    <a:pt x="29786" y="37634"/>
                                  </a:cubicBezTo>
                                  <a:cubicBezTo>
                                    <a:pt x="29753" y="37634"/>
                                    <a:pt x="29718" y="37626"/>
                                    <a:pt x="29681" y="37608"/>
                                  </a:cubicBezTo>
                                  <a:cubicBezTo>
                                    <a:pt x="29661" y="37603"/>
                                    <a:pt x="29641" y="37600"/>
                                    <a:pt x="29623" y="37600"/>
                                  </a:cubicBezTo>
                                  <a:cubicBezTo>
                                    <a:pt x="29569" y="37600"/>
                                    <a:pt x="29520" y="37623"/>
                                    <a:pt x="29463" y="37675"/>
                                  </a:cubicBezTo>
                                  <a:lnTo>
                                    <a:pt x="29463" y="37675"/>
                                  </a:lnTo>
                                  <a:cubicBezTo>
                                    <a:pt x="29488" y="37673"/>
                                    <a:pt x="29517" y="37673"/>
                                    <a:pt x="29551" y="37673"/>
                                  </a:cubicBezTo>
                                  <a:cubicBezTo>
                                    <a:pt x="29587" y="37663"/>
                                    <a:pt x="29623" y="37657"/>
                                    <a:pt x="29655" y="37657"/>
                                  </a:cubicBezTo>
                                  <a:cubicBezTo>
                                    <a:pt x="29758" y="37657"/>
                                    <a:pt x="29819" y="37714"/>
                                    <a:pt x="29703" y="37847"/>
                                  </a:cubicBezTo>
                                  <a:cubicBezTo>
                                    <a:pt x="29681" y="37890"/>
                                    <a:pt x="29660" y="37912"/>
                                    <a:pt x="29616" y="37956"/>
                                  </a:cubicBezTo>
                                  <a:cubicBezTo>
                                    <a:pt x="29703" y="37956"/>
                                    <a:pt x="29703" y="37912"/>
                                    <a:pt x="29768" y="37890"/>
                                  </a:cubicBezTo>
                                  <a:cubicBezTo>
                                    <a:pt x="29840" y="37848"/>
                                    <a:pt x="29920" y="37795"/>
                                    <a:pt x="29986" y="37795"/>
                                  </a:cubicBezTo>
                                  <a:cubicBezTo>
                                    <a:pt x="30020" y="37795"/>
                                    <a:pt x="30050" y="37810"/>
                                    <a:pt x="30073" y="37847"/>
                                  </a:cubicBezTo>
                                  <a:cubicBezTo>
                                    <a:pt x="30116" y="37999"/>
                                    <a:pt x="30007" y="38043"/>
                                    <a:pt x="29790" y="38108"/>
                                  </a:cubicBezTo>
                                  <a:cubicBezTo>
                                    <a:pt x="29573" y="38217"/>
                                    <a:pt x="29660" y="38282"/>
                                    <a:pt x="29747" y="38391"/>
                                  </a:cubicBezTo>
                                  <a:cubicBezTo>
                                    <a:pt x="29790" y="38456"/>
                                    <a:pt x="30073" y="38478"/>
                                    <a:pt x="29877" y="38608"/>
                                  </a:cubicBezTo>
                                  <a:cubicBezTo>
                                    <a:pt x="29853" y="38626"/>
                                    <a:pt x="29821" y="38634"/>
                                    <a:pt x="29785" y="38634"/>
                                  </a:cubicBezTo>
                                  <a:cubicBezTo>
                                    <a:pt x="29692" y="38634"/>
                                    <a:pt x="29576" y="38578"/>
                                    <a:pt x="29529" y="38499"/>
                                  </a:cubicBezTo>
                                  <a:cubicBezTo>
                                    <a:pt x="29486" y="38456"/>
                                    <a:pt x="29464" y="38391"/>
                                    <a:pt x="29442" y="38369"/>
                                  </a:cubicBezTo>
                                  <a:cubicBezTo>
                                    <a:pt x="29232" y="38341"/>
                                    <a:pt x="29166" y="38259"/>
                                    <a:pt x="29181" y="38123"/>
                                  </a:cubicBezTo>
                                  <a:lnTo>
                                    <a:pt x="29181" y="38123"/>
                                  </a:lnTo>
                                  <a:cubicBezTo>
                                    <a:pt x="29177" y="38123"/>
                                    <a:pt x="29174" y="38123"/>
                                    <a:pt x="29170" y="38123"/>
                                  </a:cubicBezTo>
                                  <a:cubicBezTo>
                                    <a:pt x="29098" y="38123"/>
                                    <a:pt x="29032" y="38105"/>
                                    <a:pt x="28985" y="38086"/>
                                  </a:cubicBezTo>
                                  <a:cubicBezTo>
                                    <a:pt x="28790" y="38043"/>
                                    <a:pt x="29138" y="37977"/>
                                    <a:pt x="29094" y="37912"/>
                                  </a:cubicBezTo>
                                  <a:cubicBezTo>
                                    <a:pt x="29051" y="37847"/>
                                    <a:pt x="29138" y="37760"/>
                                    <a:pt x="29159" y="37695"/>
                                  </a:cubicBezTo>
                                  <a:cubicBezTo>
                                    <a:pt x="29051" y="37695"/>
                                    <a:pt x="29007" y="37738"/>
                                    <a:pt x="28920" y="37803"/>
                                  </a:cubicBezTo>
                                  <a:cubicBezTo>
                                    <a:pt x="28720" y="37914"/>
                                    <a:pt x="28607" y="37973"/>
                                    <a:pt x="28535" y="37973"/>
                                  </a:cubicBezTo>
                                  <a:cubicBezTo>
                                    <a:pt x="28451" y="37973"/>
                                    <a:pt x="28423" y="37892"/>
                                    <a:pt x="28377" y="37716"/>
                                  </a:cubicBezTo>
                                  <a:cubicBezTo>
                                    <a:pt x="28355" y="37608"/>
                                    <a:pt x="28246" y="37586"/>
                                    <a:pt x="28137" y="37543"/>
                                  </a:cubicBezTo>
                                  <a:cubicBezTo>
                                    <a:pt x="28067" y="37666"/>
                                    <a:pt x="28004" y="37700"/>
                                    <a:pt x="27945" y="37700"/>
                                  </a:cubicBezTo>
                                  <a:cubicBezTo>
                                    <a:pt x="27871" y="37700"/>
                                    <a:pt x="27804" y="37646"/>
                                    <a:pt x="27737" y="37646"/>
                                  </a:cubicBezTo>
                                  <a:cubicBezTo>
                                    <a:pt x="27726" y="37646"/>
                                    <a:pt x="27714" y="37647"/>
                                    <a:pt x="27703" y="37651"/>
                                  </a:cubicBezTo>
                                  <a:cubicBezTo>
                                    <a:pt x="27690" y="37660"/>
                                    <a:pt x="27675" y="37663"/>
                                    <a:pt x="27661" y="37663"/>
                                  </a:cubicBezTo>
                                  <a:cubicBezTo>
                                    <a:pt x="27601" y="37663"/>
                                    <a:pt x="27541" y="37604"/>
                                    <a:pt x="27594" y="37586"/>
                                  </a:cubicBezTo>
                                  <a:cubicBezTo>
                                    <a:pt x="27833" y="37499"/>
                                    <a:pt x="27594" y="37282"/>
                                    <a:pt x="27811" y="37260"/>
                                  </a:cubicBezTo>
                                  <a:cubicBezTo>
                                    <a:pt x="28485" y="37195"/>
                                    <a:pt x="28050" y="37042"/>
                                    <a:pt x="28007" y="36890"/>
                                  </a:cubicBezTo>
                                  <a:cubicBezTo>
                                    <a:pt x="27963" y="36847"/>
                                    <a:pt x="28007" y="36781"/>
                                    <a:pt x="27963" y="36738"/>
                                  </a:cubicBezTo>
                                  <a:cubicBezTo>
                                    <a:pt x="27949" y="36668"/>
                                    <a:pt x="27954" y="36598"/>
                                    <a:pt x="27894" y="36598"/>
                                  </a:cubicBezTo>
                                  <a:cubicBezTo>
                                    <a:pt x="27861" y="36598"/>
                                    <a:pt x="27809" y="36619"/>
                                    <a:pt x="27724" y="36673"/>
                                  </a:cubicBezTo>
                                  <a:cubicBezTo>
                                    <a:pt x="27683" y="36707"/>
                                    <a:pt x="27642" y="36720"/>
                                    <a:pt x="27603" y="36720"/>
                                  </a:cubicBezTo>
                                  <a:cubicBezTo>
                                    <a:pt x="27518" y="36720"/>
                                    <a:pt x="27443" y="36659"/>
                                    <a:pt x="27398" y="36629"/>
                                  </a:cubicBezTo>
                                  <a:cubicBezTo>
                                    <a:pt x="27311" y="36564"/>
                                    <a:pt x="27507" y="36542"/>
                                    <a:pt x="27572" y="36455"/>
                                  </a:cubicBezTo>
                                  <a:cubicBezTo>
                                    <a:pt x="27681" y="36325"/>
                                    <a:pt x="27616" y="36086"/>
                                    <a:pt x="27485" y="36020"/>
                                  </a:cubicBezTo>
                                  <a:cubicBezTo>
                                    <a:pt x="27480" y="36019"/>
                                    <a:pt x="27476" y="36019"/>
                                    <a:pt x="27472" y="36019"/>
                                  </a:cubicBezTo>
                                  <a:cubicBezTo>
                                    <a:pt x="27412" y="36019"/>
                                    <a:pt x="27373" y="36119"/>
                                    <a:pt x="27330" y="36119"/>
                                  </a:cubicBezTo>
                                  <a:cubicBezTo>
                                    <a:pt x="27317" y="36119"/>
                                    <a:pt x="27304" y="36110"/>
                                    <a:pt x="27289" y="36086"/>
                                  </a:cubicBezTo>
                                  <a:cubicBezTo>
                                    <a:pt x="27246" y="35999"/>
                                    <a:pt x="27376" y="35955"/>
                                    <a:pt x="27420" y="35890"/>
                                  </a:cubicBezTo>
                                  <a:cubicBezTo>
                                    <a:pt x="27529" y="35738"/>
                                    <a:pt x="27637" y="35586"/>
                                    <a:pt x="27355" y="35564"/>
                                  </a:cubicBezTo>
                                  <a:cubicBezTo>
                                    <a:pt x="27181" y="35542"/>
                                    <a:pt x="27072" y="35412"/>
                                    <a:pt x="26963" y="35303"/>
                                  </a:cubicBezTo>
                                  <a:cubicBezTo>
                                    <a:pt x="26920" y="35238"/>
                                    <a:pt x="26855" y="35085"/>
                                    <a:pt x="27028" y="35085"/>
                                  </a:cubicBezTo>
                                  <a:cubicBezTo>
                                    <a:pt x="27268" y="35085"/>
                                    <a:pt x="27355" y="35020"/>
                                    <a:pt x="27463" y="34824"/>
                                  </a:cubicBezTo>
                                  <a:cubicBezTo>
                                    <a:pt x="27489" y="34785"/>
                                    <a:pt x="27531" y="34754"/>
                                    <a:pt x="27570" y="34754"/>
                                  </a:cubicBezTo>
                                  <a:cubicBezTo>
                                    <a:pt x="27596" y="34754"/>
                                    <a:pt x="27620" y="34768"/>
                                    <a:pt x="27637" y="34803"/>
                                  </a:cubicBezTo>
                                  <a:cubicBezTo>
                                    <a:pt x="27709" y="34911"/>
                                    <a:pt x="27617" y="35139"/>
                                    <a:pt x="27832" y="35139"/>
                                  </a:cubicBezTo>
                                  <a:cubicBezTo>
                                    <a:pt x="27876" y="35139"/>
                                    <a:pt x="27933" y="35129"/>
                                    <a:pt x="28007" y="35107"/>
                                  </a:cubicBezTo>
                                  <a:cubicBezTo>
                                    <a:pt x="28007" y="35107"/>
                                    <a:pt x="28029" y="35107"/>
                                    <a:pt x="28029" y="35129"/>
                                  </a:cubicBezTo>
                                  <a:cubicBezTo>
                                    <a:pt x="27855" y="35346"/>
                                    <a:pt x="28137" y="35455"/>
                                    <a:pt x="27963" y="35694"/>
                                  </a:cubicBezTo>
                                  <a:cubicBezTo>
                                    <a:pt x="27794" y="35948"/>
                                    <a:pt x="27831" y="36326"/>
                                    <a:pt x="28033" y="36326"/>
                                  </a:cubicBezTo>
                                  <a:cubicBezTo>
                                    <a:pt x="28039" y="36326"/>
                                    <a:pt x="28045" y="36325"/>
                                    <a:pt x="28050" y="36325"/>
                                  </a:cubicBezTo>
                                  <a:cubicBezTo>
                                    <a:pt x="28092" y="36321"/>
                                    <a:pt x="28130" y="36320"/>
                                    <a:pt x="28165" y="36320"/>
                                  </a:cubicBezTo>
                                  <a:cubicBezTo>
                                    <a:pt x="28572" y="36320"/>
                                    <a:pt x="28564" y="36546"/>
                                    <a:pt x="28464" y="36847"/>
                                  </a:cubicBezTo>
                                  <a:cubicBezTo>
                                    <a:pt x="28398" y="37042"/>
                                    <a:pt x="28616" y="37064"/>
                                    <a:pt x="28703" y="37173"/>
                                  </a:cubicBezTo>
                                  <a:cubicBezTo>
                                    <a:pt x="28705" y="37177"/>
                                    <a:pt x="28707" y="37179"/>
                                    <a:pt x="28711" y="37179"/>
                                  </a:cubicBezTo>
                                  <a:cubicBezTo>
                                    <a:pt x="28745" y="37179"/>
                                    <a:pt x="28847" y="36997"/>
                                    <a:pt x="28985" y="36977"/>
                                  </a:cubicBezTo>
                                  <a:cubicBezTo>
                                    <a:pt x="29007" y="36977"/>
                                    <a:pt x="29051" y="36890"/>
                                    <a:pt x="29094" y="36890"/>
                                  </a:cubicBezTo>
                                  <a:cubicBezTo>
                                    <a:pt x="29150" y="36898"/>
                                    <a:pt x="29196" y="36901"/>
                                    <a:pt x="29234" y="36901"/>
                                  </a:cubicBezTo>
                                  <a:cubicBezTo>
                                    <a:pt x="29525" y="36901"/>
                                    <a:pt x="29358" y="36699"/>
                                    <a:pt x="29377" y="36564"/>
                                  </a:cubicBezTo>
                                  <a:cubicBezTo>
                                    <a:pt x="29442" y="36412"/>
                                    <a:pt x="29225" y="36216"/>
                                    <a:pt x="29660" y="36107"/>
                                  </a:cubicBezTo>
                                  <a:cubicBezTo>
                                    <a:pt x="29594" y="35912"/>
                                    <a:pt x="29790" y="35868"/>
                                    <a:pt x="29986" y="35846"/>
                                  </a:cubicBezTo>
                                  <a:cubicBezTo>
                                    <a:pt x="30029" y="35846"/>
                                    <a:pt x="30073" y="35781"/>
                                    <a:pt x="30073" y="35759"/>
                                  </a:cubicBezTo>
                                  <a:cubicBezTo>
                                    <a:pt x="30029" y="35629"/>
                                    <a:pt x="30181" y="35564"/>
                                    <a:pt x="30290" y="35564"/>
                                  </a:cubicBezTo>
                                  <a:cubicBezTo>
                                    <a:pt x="30355" y="35564"/>
                                    <a:pt x="30421" y="35629"/>
                                    <a:pt x="30334" y="35759"/>
                                  </a:cubicBezTo>
                                  <a:cubicBezTo>
                                    <a:pt x="30292" y="35863"/>
                                    <a:pt x="30310" y="36065"/>
                                    <a:pt x="30481" y="36065"/>
                                  </a:cubicBezTo>
                                  <a:cubicBezTo>
                                    <a:pt x="30490" y="36065"/>
                                    <a:pt x="30498" y="36065"/>
                                    <a:pt x="30508" y="36064"/>
                                  </a:cubicBezTo>
                                  <a:cubicBezTo>
                                    <a:pt x="30682" y="36020"/>
                                    <a:pt x="30551" y="35890"/>
                                    <a:pt x="30551" y="35803"/>
                                  </a:cubicBezTo>
                                  <a:cubicBezTo>
                                    <a:pt x="30551" y="35673"/>
                                    <a:pt x="30769" y="35586"/>
                                    <a:pt x="30769" y="35455"/>
                                  </a:cubicBezTo>
                                  <a:cubicBezTo>
                                    <a:pt x="30769" y="35412"/>
                                    <a:pt x="30769" y="35325"/>
                                    <a:pt x="30877" y="35325"/>
                                  </a:cubicBezTo>
                                  <a:cubicBezTo>
                                    <a:pt x="30986" y="35325"/>
                                    <a:pt x="30986" y="35433"/>
                                    <a:pt x="30942" y="35477"/>
                                  </a:cubicBezTo>
                                  <a:cubicBezTo>
                                    <a:pt x="30790" y="35651"/>
                                    <a:pt x="30877" y="35651"/>
                                    <a:pt x="31051" y="35673"/>
                                  </a:cubicBezTo>
                                  <a:cubicBezTo>
                                    <a:pt x="31073" y="35676"/>
                                    <a:pt x="31094" y="35677"/>
                                    <a:pt x="31115" y="35677"/>
                                  </a:cubicBezTo>
                                  <a:cubicBezTo>
                                    <a:pt x="31242" y="35677"/>
                                    <a:pt x="31359" y="35629"/>
                                    <a:pt x="31508" y="35629"/>
                                  </a:cubicBezTo>
                                  <a:cubicBezTo>
                                    <a:pt x="31595" y="35629"/>
                                    <a:pt x="31617" y="35586"/>
                                    <a:pt x="31638" y="35564"/>
                                  </a:cubicBezTo>
                                  <a:cubicBezTo>
                                    <a:pt x="31704" y="35477"/>
                                    <a:pt x="31704" y="35455"/>
                                    <a:pt x="31617" y="35433"/>
                                  </a:cubicBezTo>
                                  <a:cubicBezTo>
                                    <a:pt x="31399" y="35412"/>
                                    <a:pt x="31508" y="35216"/>
                                    <a:pt x="31486" y="35107"/>
                                  </a:cubicBezTo>
                                  <a:cubicBezTo>
                                    <a:pt x="31486" y="35090"/>
                                    <a:pt x="31526" y="34994"/>
                                    <a:pt x="31574" y="34994"/>
                                  </a:cubicBezTo>
                                  <a:cubicBezTo>
                                    <a:pt x="31588" y="34994"/>
                                    <a:pt x="31602" y="35001"/>
                                    <a:pt x="31617" y="35020"/>
                                  </a:cubicBezTo>
                                  <a:cubicBezTo>
                                    <a:pt x="31656" y="35086"/>
                                    <a:pt x="31693" y="35110"/>
                                    <a:pt x="31726" y="35110"/>
                                  </a:cubicBezTo>
                                  <a:cubicBezTo>
                                    <a:pt x="31803" y="35110"/>
                                    <a:pt x="31856" y="34979"/>
                                    <a:pt x="31856" y="34933"/>
                                  </a:cubicBezTo>
                                  <a:cubicBezTo>
                                    <a:pt x="31867" y="34798"/>
                                    <a:pt x="31919" y="34762"/>
                                    <a:pt x="31979" y="34762"/>
                                  </a:cubicBezTo>
                                  <a:cubicBezTo>
                                    <a:pt x="32035" y="34762"/>
                                    <a:pt x="32097" y="34792"/>
                                    <a:pt x="32138" y="34803"/>
                                  </a:cubicBezTo>
                                  <a:cubicBezTo>
                                    <a:pt x="32182" y="34824"/>
                                    <a:pt x="32247" y="34890"/>
                                    <a:pt x="32312" y="34890"/>
                                  </a:cubicBezTo>
                                  <a:cubicBezTo>
                                    <a:pt x="32508" y="34890"/>
                                    <a:pt x="32530" y="34977"/>
                                    <a:pt x="32356" y="35129"/>
                                  </a:cubicBezTo>
                                  <a:cubicBezTo>
                                    <a:pt x="32182" y="35259"/>
                                    <a:pt x="32356" y="35259"/>
                                    <a:pt x="32399" y="35303"/>
                                  </a:cubicBezTo>
                                  <a:cubicBezTo>
                                    <a:pt x="32416" y="35311"/>
                                    <a:pt x="32432" y="35315"/>
                                    <a:pt x="32448" y="35315"/>
                                  </a:cubicBezTo>
                                  <a:cubicBezTo>
                                    <a:pt x="32517" y="35315"/>
                                    <a:pt x="32581" y="35247"/>
                                    <a:pt x="32617" y="35194"/>
                                  </a:cubicBezTo>
                                  <a:cubicBezTo>
                                    <a:pt x="32682" y="35107"/>
                                    <a:pt x="32725" y="35020"/>
                                    <a:pt x="32704" y="34933"/>
                                  </a:cubicBezTo>
                                  <a:cubicBezTo>
                                    <a:pt x="32639" y="34694"/>
                                    <a:pt x="32639" y="34672"/>
                                    <a:pt x="33052" y="34542"/>
                                  </a:cubicBezTo>
                                  <a:cubicBezTo>
                                    <a:pt x="33226" y="34477"/>
                                    <a:pt x="33226" y="34368"/>
                                    <a:pt x="33291" y="34281"/>
                                  </a:cubicBezTo>
                                  <a:cubicBezTo>
                                    <a:pt x="33334" y="34259"/>
                                    <a:pt x="33334" y="34216"/>
                                    <a:pt x="33269" y="34216"/>
                                  </a:cubicBezTo>
                                  <a:cubicBezTo>
                                    <a:pt x="33245" y="34206"/>
                                    <a:pt x="33221" y="34202"/>
                                    <a:pt x="33198" y="34202"/>
                                  </a:cubicBezTo>
                                  <a:cubicBezTo>
                                    <a:pt x="33114" y="34202"/>
                                    <a:pt x="33033" y="34256"/>
                                    <a:pt x="32965" y="34324"/>
                                  </a:cubicBezTo>
                                  <a:cubicBezTo>
                                    <a:pt x="32872" y="34417"/>
                                    <a:pt x="32736" y="34444"/>
                                    <a:pt x="32633" y="34444"/>
                                  </a:cubicBezTo>
                                  <a:cubicBezTo>
                                    <a:pt x="32591" y="34444"/>
                                    <a:pt x="32555" y="34439"/>
                                    <a:pt x="32530" y="34433"/>
                                  </a:cubicBezTo>
                                  <a:cubicBezTo>
                                    <a:pt x="32414" y="34375"/>
                                    <a:pt x="32288" y="34356"/>
                                    <a:pt x="32153" y="34356"/>
                                  </a:cubicBezTo>
                                  <a:cubicBezTo>
                                    <a:pt x="32085" y="34356"/>
                                    <a:pt x="32015" y="34361"/>
                                    <a:pt x="31943" y="34368"/>
                                  </a:cubicBezTo>
                                  <a:cubicBezTo>
                                    <a:pt x="31877" y="34368"/>
                                    <a:pt x="31834" y="34324"/>
                                    <a:pt x="31921" y="34281"/>
                                  </a:cubicBezTo>
                                  <a:cubicBezTo>
                                    <a:pt x="32160" y="34259"/>
                                    <a:pt x="32182" y="34107"/>
                                    <a:pt x="32269" y="33998"/>
                                  </a:cubicBezTo>
                                  <a:cubicBezTo>
                                    <a:pt x="32329" y="33908"/>
                                    <a:pt x="32380" y="33878"/>
                                    <a:pt x="32419" y="33878"/>
                                  </a:cubicBezTo>
                                  <a:cubicBezTo>
                                    <a:pt x="32466" y="33878"/>
                                    <a:pt x="32496" y="33919"/>
                                    <a:pt x="32508" y="33955"/>
                                  </a:cubicBezTo>
                                  <a:cubicBezTo>
                                    <a:pt x="32537" y="34070"/>
                                    <a:pt x="32574" y="34117"/>
                                    <a:pt x="32626" y="34117"/>
                                  </a:cubicBezTo>
                                  <a:cubicBezTo>
                                    <a:pt x="32691" y="34117"/>
                                    <a:pt x="32778" y="34042"/>
                                    <a:pt x="32899" y="33933"/>
                                  </a:cubicBezTo>
                                  <a:cubicBezTo>
                                    <a:pt x="32965" y="33846"/>
                                    <a:pt x="33139" y="33824"/>
                                    <a:pt x="33117" y="33716"/>
                                  </a:cubicBezTo>
                                  <a:cubicBezTo>
                                    <a:pt x="33100" y="33683"/>
                                    <a:pt x="33072" y="33672"/>
                                    <a:pt x="33036" y="33672"/>
                                  </a:cubicBezTo>
                                  <a:cubicBezTo>
                                    <a:pt x="32978" y="33672"/>
                                    <a:pt x="32902" y="33702"/>
                                    <a:pt x="32834" y="33716"/>
                                  </a:cubicBezTo>
                                  <a:cubicBezTo>
                                    <a:pt x="32768" y="33742"/>
                                    <a:pt x="32722" y="33754"/>
                                    <a:pt x="32693" y="33754"/>
                                  </a:cubicBezTo>
                                  <a:cubicBezTo>
                                    <a:pt x="32627" y="33754"/>
                                    <a:pt x="32650" y="33691"/>
                                    <a:pt x="32725" y="33585"/>
                                  </a:cubicBezTo>
                                  <a:cubicBezTo>
                                    <a:pt x="32791" y="33520"/>
                                    <a:pt x="32747" y="33455"/>
                                    <a:pt x="32747" y="33368"/>
                                  </a:cubicBezTo>
                                  <a:cubicBezTo>
                                    <a:pt x="32791" y="33259"/>
                                    <a:pt x="32899" y="33194"/>
                                    <a:pt x="33008" y="33150"/>
                                  </a:cubicBezTo>
                                  <a:cubicBezTo>
                                    <a:pt x="33040" y="33134"/>
                                    <a:pt x="33064" y="33127"/>
                                    <a:pt x="33083" y="33127"/>
                                  </a:cubicBezTo>
                                  <a:cubicBezTo>
                                    <a:pt x="33140" y="33127"/>
                                    <a:pt x="33144" y="33193"/>
                                    <a:pt x="33160" y="33259"/>
                                  </a:cubicBezTo>
                                  <a:cubicBezTo>
                                    <a:pt x="33190" y="33319"/>
                                    <a:pt x="33220" y="33347"/>
                                    <a:pt x="33254" y="33347"/>
                                  </a:cubicBezTo>
                                  <a:cubicBezTo>
                                    <a:pt x="33295" y="33347"/>
                                    <a:pt x="33341" y="33308"/>
                                    <a:pt x="33400" y="33237"/>
                                  </a:cubicBezTo>
                                  <a:cubicBezTo>
                                    <a:pt x="33487" y="33150"/>
                                    <a:pt x="33574" y="33041"/>
                                    <a:pt x="33552" y="32954"/>
                                  </a:cubicBezTo>
                                  <a:cubicBezTo>
                                    <a:pt x="33552" y="32915"/>
                                    <a:pt x="33570" y="32821"/>
                                    <a:pt x="33639" y="32821"/>
                                  </a:cubicBezTo>
                                  <a:cubicBezTo>
                                    <a:pt x="33645" y="32821"/>
                                    <a:pt x="33653" y="32822"/>
                                    <a:pt x="33660" y="32824"/>
                                  </a:cubicBezTo>
                                  <a:cubicBezTo>
                                    <a:pt x="33776" y="32824"/>
                                    <a:pt x="33941" y="32747"/>
                                    <a:pt x="34070" y="32747"/>
                                  </a:cubicBezTo>
                                  <a:cubicBezTo>
                                    <a:pt x="34134" y="32747"/>
                                    <a:pt x="34190" y="32766"/>
                                    <a:pt x="34226" y="32824"/>
                                  </a:cubicBezTo>
                                  <a:cubicBezTo>
                                    <a:pt x="34378" y="33041"/>
                                    <a:pt x="34574" y="33237"/>
                                    <a:pt x="34596" y="33498"/>
                                  </a:cubicBezTo>
                                  <a:cubicBezTo>
                                    <a:pt x="34639" y="33672"/>
                                    <a:pt x="34639" y="33781"/>
                                    <a:pt x="34856" y="33802"/>
                                  </a:cubicBezTo>
                                  <a:cubicBezTo>
                                    <a:pt x="35009" y="33824"/>
                                    <a:pt x="35009" y="33911"/>
                                    <a:pt x="34900" y="34042"/>
                                  </a:cubicBezTo>
                                  <a:cubicBezTo>
                                    <a:pt x="34737" y="34231"/>
                                    <a:pt x="34466" y="34336"/>
                                    <a:pt x="34236" y="34336"/>
                                  </a:cubicBezTo>
                                  <a:cubicBezTo>
                                    <a:pt x="34097" y="34336"/>
                                    <a:pt x="33974" y="34298"/>
                                    <a:pt x="33900" y="34216"/>
                                  </a:cubicBezTo>
                                  <a:cubicBezTo>
                                    <a:pt x="33883" y="34182"/>
                                    <a:pt x="33879" y="34108"/>
                                    <a:pt x="33827" y="34108"/>
                                  </a:cubicBezTo>
                                  <a:cubicBezTo>
                                    <a:pt x="33812" y="34108"/>
                                    <a:pt x="33793" y="34114"/>
                                    <a:pt x="33769" y="34129"/>
                                  </a:cubicBezTo>
                                  <a:cubicBezTo>
                                    <a:pt x="33740" y="34136"/>
                                    <a:pt x="33709" y="34150"/>
                                    <a:pt x="33680" y="34170"/>
                                  </a:cubicBezTo>
                                  <a:lnTo>
                                    <a:pt x="33680" y="34170"/>
                                  </a:lnTo>
                                  <a:cubicBezTo>
                                    <a:pt x="33681" y="34177"/>
                                    <a:pt x="33682" y="34186"/>
                                    <a:pt x="33682" y="34194"/>
                                  </a:cubicBezTo>
                                  <a:cubicBezTo>
                                    <a:pt x="33665" y="34294"/>
                                    <a:pt x="33739" y="34433"/>
                                    <a:pt x="33595" y="34512"/>
                                  </a:cubicBezTo>
                                  <a:lnTo>
                                    <a:pt x="33595" y="34512"/>
                                  </a:lnTo>
                                  <a:cubicBezTo>
                                    <a:pt x="33583" y="34448"/>
                                    <a:pt x="33566" y="34386"/>
                                    <a:pt x="33574" y="34324"/>
                                  </a:cubicBezTo>
                                  <a:cubicBezTo>
                                    <a:pt x="33574" y="34266"/>
                                    <a:pt x="33622" y="34208"/>
                                    <a:pt x="33680" y="34170"/>
                                  </a:cubicBezTo>
                                  <a:lnTo>
                                    <a:pt x="33680" y="34170"/>
                                  </a:lnTo>
                                  <a:cubicBezTo>
                                    <a:pt x="33670" y="34119"/>
                                    <a:pt x="33630" y="34080"/>
                                    <a:pt x="33580" y="34080"/>
                                  </a:cubicBezTo>
                                  <a:cubicBezTo>
                                    <a:pt x="33558" y="34080"/>
                                    <a:pt x="33533" y="34088"/>
                                    <a:pt x="33508" y="34107"/>
                                  </a:cubicBezTo>
                                  <a:cubicBezTo>
                                    <a:pt x="33291" y="34216"/>
                                    <a:pt x="33269" y="34346"/>
                                    <a:pt x="33356" y="34477"/>
                                  </a:cubicBezTo>
                                  <a:cubicBezTo>
                                    <a:pt x="33356" y="34496"/>
                                    <a:pt x="33360" y="34511"/>
                                    <a:pt x="33405" y="34563"/>
                                  </a:cubicBezTo>
                                  <a:lnTo>
                                    <a:pt x="33405" y="34563"/>
                                  </a:lnTo>
                                  <a:cubicBezTo>
                                    <a:pt x="33492" y="34553"/>
                                    <a:pt x="33553" y="34535"/>
                                    <a:pt x="33595" y="34512"/>
                                  </a:cubicBezTo>
                                  <a:lnTo>
                                    <a:pt x="33595" y="34512"/>
                                  </a:lnTo>
                                  <a:cubicBezTo>
                                    <a:pt x="33603" y="34552"/>
                                    <a:pt x="33609" y="34593"/>
                                    <a:pt x="33606" y="34637"/>
                                  </a:cubicBezTo>
                                  <a:lnTo>
                                    <a:pt x="33606" y="34637"/>
                                  </a:lnTo>
                                  <a:cubicBezTo>
                                    <a:pt x="33580" y="34623"/>
                                    <a:pt x="33540" y="34606"/>
                                    <a:pt x="33487" y="34585"/>
                                  </a:cubicBezTo>
                                  <a:cubicBezTo>
                                    <a:pt x="33466" y="34564"/>
                                    <a:pt x="33445" y="34564"/>
                                    <a:pt x="33405" y="34564"/>
                                  </a:cubicBezTo>
                                  <a:lnTo>
                                    <a:pt x="33405" y="34564"/>
                                  </a:lnTo>
                                  <a:cubicBezTo>
                                    <a:pt x="33436" y="34600"/>
                                    <a:pt x="33486" y="34654"/>
                                    <a:pt x="33567" y="34739"/>
                                  </a:cubicBezTo>
                                  <a:lnTo>
                                    <a:pt x="33567" y="34739"/>
                                  </a:lnTo>
                                  <a:cubicBezTo>
                                    <a:pt x="33574" y="34736"/>
                                    <a:pt x="33580" y="34732"/>
                                    <a:pt x="33586" y="34729"/>
                                  </a:cubicBezTo>
                                  <a:lnTo>
                                    <a:pt x="33586" y="34729"/>
                                  </a:lnTo>
                                  <a:cubicBezTo>
                                    <a:pt x="33598" y="34697"/>
                                    <a:pt x="33604" y="34666"/>
                                    <a:pt x="33606" y="34637"/>
                                  </a:cubicBezTo>
                                  <a:lnTo>
                                    <a:pt x="33606" y="34637"/>
                                  </a:lnTo>
                                  <a:cubicBezTo>
                                    <a:pt x="33663" y="34666"/>
                                    <a:pt x="33658" y="34687"/>
                                    <a:pt x="33586" y="34729"/>
                                  </a:cubicBezTo>
                                  <a:lnTo>
                                    <a:pt x="33586" y="34729"/>
                                  </a:lnTo>
                                  <a:cubicBezTo>
                                    <a:pt x="33583" y="34736"/>
                                    <a:pt x="33580" y="34743"/>
                                    <a:pt x="33577" y="34750"/>
                                  </a:cubicBezTo>
                                  <a:lnTo>
                                    <a:pt x="33577" y="34750"/>
                                  </a:lnTo>
                                  <a:cubicBezTo>
                                    <a:pt x="33573" y="34746"/>
                                    <a:pt x="33570" y="34743"/>
                                    <a:pt x="33567" y="34739"/>
                                  </a:cubicBezTo>
                                  <a:lnTo>
                                    <a:pt x="33567" y="34739"/>
                                  </a:lnTo>
                                  <a:cubicBezTo>
                                    <a:pt x="33535" y="34757"/>
                                    <a:pt x="33494" y="34777"/>
                                    <a:pt x="33443" y="34803"/>
                                  </a:cubicBezTo>
                                  <a:cubicBezTo>
                                    <a:pt x="33400" y="34846"/>
                                    <a:pt x="33356" y="34846"/>
                                    <a:pt x="33356" y="34868"/>
                                  </a:cubicBezTo>
                                  <a:cubicBezTo>
                                    <a:pt x="33356" y="34893"/>
                                    <a:pt x="33371" y="34904"/>
                                    <a:pt x="33392" y="34904"/>
                                  </a:cubicBezTo>
                                  <a:cubicBezTo>
                                    <a:pt x="33407" y="34904"/>
                                    <a:pt x="33425" y="34899"/>
                                    <a:pt x="33443" y="34890"/>
                                  </a:cubicBezTo>
                                  <a:cubicBezTo>
                                    <a:pt x="33454" y="34887"/>
                                    <a:pt x="33465" y="34884"/>
                                    <a:pt x="33476" y="34882"/>
                                  </a:cubicBezTo>
                                  <a:lnTo>
                                    <a:pt x="33476" y="34882"/>
                                  </a:lnTo>
                                  <a:cubicBezTo>
                                    <a:pt x="33466" y="34892"/>
                                    <a:pt x="33455" y="34901"/>
                                    <a:pt x="33443" y="34911"/>
                                  </a:cubicBezTo>
                                  <a:cubicBezTo>
                                    <a:pt x="33400" y="34933"/>
                                    <a:pt x="33465" y="34998"/>
                                    <a:pt x="33508" y="34998"/>
                                  </a:cubicBezTo>
                                  <a:cubicBezTo>
                                    <a:pt x="33617" y="34998"/>
                                    <a:pt x="33726" y="35020"/>
                                    <a:pt x="33834" y="35020"/>
                                  </a:cubicBezTo>
                                  <a:cubicBezTo>
                                    <a:pt x="33774" y="34957"/>
                                    <a:pt x="33721" y="34902"/>
                                    <a:pt x="33675" y="34853"/>
                                  </a:cubicBezTo>
                                  <a:lnTo>
                                    <a:pt x="33675" y="34853"/>
                                  </a:lnTo>
                                  <a:cubicBezTo>
                                    <a:pt x="33686" y="34853"/>
                                    <a:pt x="33696" y="34852"/>
                                    <a:pt x="33707" y="34852"/>
                                  </a:cubicBezTo>
                                  <a:cubicBezTo>
                                    <a:pt x="33899" y="34852"/>
                                    <a:pt x="34030" y="34930"/>
                                    <a:pt x="34139" y="35085"/>
                                  </a:cubicBezTo>
                                  <a:cubicBezTo>
                                    <a:pt x="34226" y="35216"/>
                                    <a:pt x="34269" y="35325"/>
                                    <a:pt x="34139" y="35455"/>
                                  </a:cubicBezTo>
                                  <a:cubicBezTo>
                                    <a:pt x="34046" y="35561"/>
                                    <a:pt x="33929" y="35594"/>
                                    <a:pt x="33812" y="35594"/>
                                  </a:cubicBezTo>
                                  <a:cubicBezTo>
                                    <a:pt x="33738" y="35594"/>
                                    <a:pt x="33663" y="35581"/>
                                    <a:pt x="33595" y="35564"/>
                                  </a:cubicBezTo>
                                  <a:cubicBezTo>
                                    <a:pt x="33552" y="35564"/>
                                    <a:pt x="33508" y="35520"/>
                                    <a:pt x="33487" y="35499"/>
                                  </a:cubicBezTo>
                                  <a:cubicBezTo>
                                    <a:pt x="33450" y="35444"/>
                                    <a:pt x="33421" y="35420"/>
                                    <a:pt x="33394" y="35420"/>
                                  </a:cubicBezTo>
                                  <a:cubicBezTo>
                                    <a:pt x="33356" y="35420"/>
                                    <a:pt x="33320" y="35466"/>
                                    <a:pt x="33269" y="35542"/>
                                  </a:cubicBezTo>
                                  <a:cubicBezTo>
                                    <a:pt x="33226" y="35651"/>
                                    <a:pt x="32682" y="36064"/>
                                    <a:pt x="32573" y="36129"/>
                                  </a:cubicBezTo>
                                  <a:cubicBezTo>
                                    <a:pt x="32530" y="36173"/>
                                    <a:pt x="32508" y="36173"/>
                                    <a:pt x="32486" y="36194"/>
                                  </a:cubicBezTo>
                                  <a:cubicBezTo>
                                    <a:pt x="32399" y="36238"/>
                                    <a:pt x="32378" y="36303"/>
                                    <a:pt x="32378" y="36347"/>
                                  </a:cubicBezTo>
                                  <a:cubicBezTo>
                                    <a:pt x="32387" y="36376"/>
                                    <a:pt x="32406" y="36388"/>
                                    <a:pt x="32430" y="36388"/>
                                  </a:cubicBezTo>
                                  <a:cubicBezTo>
                                    <a:pt x="32458" y="36388"/>
                                    <a:pt x="32494" y="36370"/>
                                    <a:pt x="32530" y="36347"/>
                                  </a:cubicBezTo>
                                  <a:cubicBezTo>
                                    <a:pt x="32624" y="36318"/>
                                    <a:pt x="32714" y="36290"/>
                                    <a:pt x="32782" y="36290"/>
                                  </a:cubicBezTo>
                                  <a:cubicBezTo>
                                    <a:pt x="32872" y="36290"/>
                                    <a:pt x="32924" y="36339"/>
                                    <a:pt x="32899" y="36499"/>
                                  </a:cubicBezTo>
                                  <a:cubicBezTo>
                                    <a:pt x="32856" y="36564"/>
                                    <a:pt x="33008" y="36608"/>
                                    <a:pt x="33117" y="36608"/>
                                  </a:cubicBezTo>
                                  <a:cubicBezTo>
                                    <a:pt x="33247" y="36564"/>
                                    <a:pt x="33378" y="36521"/>
                                    <a:pt x="33508" y="36499"/>
                                  </a:cubicBezTo>
                                  <a:cubicBezTo>
                                    <a:pt x="33555" y="36476"/>
                                    <a:pt x="33614" y="36452"/>
                                    <a:pt x="33655" y="36452"/>
                                  </a:cubicBezTo>
                                  <a:cubicBezTo>
                                    <a:pt x="33691" y="36452"/>
                                    <a:pt x="33714" y="36470"/>
                                    <a:pt x="33704" y="36521"/>
                                  </a:cubicBezTo>
                                  <a:cubicBezTo>
                                    <a:pt x="33682" y="36673"/>
                                    <a:pt x="33791" y="36847"/>
                                    <a:pt x="33552" y="36999"/>
                                  </a:cubicBezTo>
                                  <a:cubicBezTo>
                                    <a:pt x="33400" y="37086"/>
                                    <a:pt x="33400" y="37151"/>
                                    <a:pt x="33443" y="37216"/>
                                  </a:cubicBezTo>
                                  <a:cubicBezTo>
                                    <a:pt x="33487" y="37390"/>
                                    <a:pt x="33487" y="37543"/>
                                    <a:pt x="33160" y="37695"/>
                                  </a:cubicBezTo>
                                  <a:cubicBezTo>
                                    <a:pt x="33045" y="37733"/>
                                    <a:pt x="33032" y="37923"/>
                                    <a:pt x="32866" y="37923"/>
                                  </a:cubicBezTo>
                                  <a:cubicBezTo>
                                    <a:pt x="32844" y="37923"/>
                                    <a:pt x="32819" y="37920"/>
                                    <a:pt x="32791" y="37912"/>
                                  </a:cubicBezTo>
                                  <a:cubicBezTo>
                                    <a:pt x="32747" y="37912"/>
                                    <a:pt x="32725" y="37934"/>
                                    <a:pt x="32725" y="37956"/>
                                  </a:cubicBezTo>
                                  <a:cubicBezTo>
                                    <a:pt x="32725" y="38064"/>
                                    <a:pt x="32823" y="38070"/>
                                    <a:pt x="32927" y="38070"/>
                                  </a:cubicBezTo>
                                  <a:cubicBezTo>
                                    <a:pt x="32938" y="38070"/>
                                    <a:pt x="32950" y="38070"/>
                                    <a:pt x="32961" y="38070"/>
                                  </a:cubicBezTo>
                                  <a:cubicBezTo>
                                    <a:pt x="33053" y="38070"/>
                                    <a:pt x="33141" y="38074"/>
                                    <a:pt x="33160" y="38151"/>
                                  </a:cubicBezTo>
                                  <a:cubicBezTo>
                                    <a:pt x="33160" y="38167"/>
                                    <a:pt x="33215" y="38182"/>
                                    <a:pt x="33277" y="38182"/>
                                  </a:cubicBezTo>
                                  <a:cubicBezTo>
                                    <a:pt x="33303" y="38182"/>
                                    <a:pt x="33331" y="38179"/>
                                    <a:pt x="33356" y="38173"/>
                                  </a:cubicBezTo>
                                  <a:lnTo>
                                    <a:pt x="33378" y="38151"/>
                                  </a:lnTo>
                                  <a:cubicBezTo>
                                    <a:pt x="33378" y="37847"/>
                                    <a:pt x="33878" y="37825"/>
                                    <a:pt x="33943" y="37586"/>
                                  </a:cubicBezTo>
                                  <a:cubicBezTo>
                                    <a:pt x="33951" y="37587"/>
                                    <a:pt x="33958" y="37587"/>
                                    <a:pt x="33965" y="37587"/>
                                  </a:cubicBezTo>
                                  <a:cubicBezTo>
                                    <a:pt x="34151" y="37587"/>
                                    <a:pt x="34127" y="37324"/>
                                    <a:pt x="34333" y="37324"/>
                                  </a:cubicBezTo>
                                  <a:cubicBezTo>
                                    <a:pt x="34340" y="37324"/>
                                    <a:pt x="34348" y="37324"/>
                                    <a:pt x="34356" y="37325"/>
                                  </a:cubicBezTo>
                                  <a:cubicBezTo>
                                    <a:pt x="34425" y="37334"/>
                                    <a:pt x="34482" y="37340"/>
                                    <a:pt x="34531" y="37340"/>
                                  </a:cubicBezTo>
                                  <a:cubicBezTo>
                                    <a:pt x="34713" y="37340"/>
                                    <a:pt x="34775" y="37265"/>
                                    <a:pt x="34878" y="37042"/>
                                  </a:cubicBezTo>
                                  <a:cubicBezTo>
                                    <a:pt x="34922" y="36890"/>
                                    <a:pt x="34791" y="36608"/>
                                    <a:pt x="34661" y="36542"/>
                                  </a:cubicBezTo>
                                  <a:cubicBezTo>
                                    <a:pt x="34574" y="36521"/>
                                    <a:pt x="34487" y="36455"/>
                                    <a:pt x="34443" y="36434"/>
                                  </a:cubicBezTo>
                                  <a:cubicBezTo>
                                    <a:pt x="34398" y="36403"/>
                                    <a:pt x="34363" y="36362"/>
                                    <a:pt x="34302" y="36362"/>
                                  </a:cubicBezTo>
                                  <a:cubicBezTo>
                                    <a:pt x="34275" y="36362"/>
                                    <a:pt x="34244" y="36370"/>
                                    <a:pt x="34204" y="36390"/>
                                  </a:cubicBezTo>
                                  <a:cubicBezTo>
                                    <a:pt x="34162" y="36407"/>
                                    <a:pt x="34120" y="36417"/>
                                    <a:pt x="34084" y="36417"/>
                                  </a:cubicBezTo>
                                  <a:cubicBezTo>
                                    <a:pt x="34027" y="36417"/>
                                    <a:pt x="33987" y="36391"/>
                                    <a:pt x="33987" y="36325"/>
                                  </a:cubicBezTo>
                                  <a:cubicBezTo>
                                    <a:pt x="34008" y="36216"/>
                                    <a:pt x="33987" y="36107"/>
                                    <a:pt x="34161" y="36064"/>
                                  </a:cubicBezTo>
                                  <a:cubicBezTo>
                                    <a:pt x="34269" y="36020"/>
                                    <a:pt x="34356" y="36020"/>
                                    <a:pt x="34335" y="35912"/>
                                  </a:cubicBezTo>
                                  <a:cubicBezTo>
                                    <a:pt x="34335" y="35868"/>
                                    <a:pt x="34378" y="35781"/>
                                    <a:pt x="34465" y="35759"/>
                                  </a:cubicBezTo>
                                  <a:cubicBezTo>
                                    <a:pt x="34488" y="35754"/>
                                    <a:pt x="34512" y="35751"/>
                                    <a:pt x="34533" y="35751"/>
                                  </a:cubicBezTo>
                                  <a:cubicBezTo>
                                    <a:pt x="34592" y="35751"/>
                                    <a:pt x="34639" y="35771"/>
                                    <a:pt x="34639" y="35803"/>
                                  </a:cubicBezTo>
                                  <a:cubicBezTo>
                                    <a:pt x="34661" y="35977"/>
                                    <a:pt x="34813" y="35977"/>
                                    <a:pt x="34987" y="35999"/>
                                  </a:cubicBezTo>
                                  <a:cubicBezTo>
                                    <a:pt x="35009" y="35999"/>
                                    <a:pt x="35036" y="36004"/>
                                    <a:pt x="35063" y="36004"/>
                                  </a:cubicBezTo>
                                  <a:cubicBezTo>
                                    <a:pt x="35090" y="36004"/>
                                    <a:pt x="35117" y="35999"/>
                                    <a:pt x="35139" y="35977"/>
                                  </a:cubicBezTo>
                                  <a:cubicBezTo>
                                    <a:pt x="35183" y="35955"/>
                                    <a:pt x="35139" y="35912"/>
                                    <a:pt x="35139" y="35890"/>
                                  </a:cubicBezTo>
                                  <a:cubicBezTo>
                                    <a:pt x="35117" y="35846"/>
                                    <a:pt x="35117" y="35781"/>
                                    <a:pt x="35096" y="35738"/>
                                  </a:cubicBezTo>
                                  <a:cubicBezTo>
                                    <a:pt x="35074" y="35673"/>
                                    <a:pt x="35030" y="35586"/>
                                    <a:pt x="35117" y="35542"/>
                                  </a:cubicBezTo>
                                  <a:cubicBezTo>
                                    <a:pt x="35152" y="35514"/>
                                    <a:pt x="35183" y="35504"/>
                                    <a:pt x="35209" y="35504"/>
                                  </a:cubicBezTo>
                                  <a:cubicBezTo>
                                    <a:pt x="35266" y="35504"/>
                                    <a:pt x="35305" y="35549"/>
                                    <a:pt x="35335" y="35564"/>
                                  </a:cubicBezTo>
                                  <a:cubicBezTo>
                                    <a:pt x="35362" y="35573"/>
                                    <a:pt x="35385" y="35578"/>
                                    <a:pt x="35408" y="35578"/>
                                  </a:cubicBezTo>
                                  <a:cubicBezTo>
                                    <a:pt x="35440" y="35578"/>
                                    <a:pt x="35471" y="35568"/>
                                    <a:pt x="35509" y="35542"/>
                                  </a:cubicBezTo>
                                  <a:cubicBezTo>
                                    <a:pt x="35583" y="35382"/>
                                    <a:pt x="35677" y="35348"/>
                                    <a:pt x="35773" y="35348"/>
                                  </a:cubicBezTo>
                                  <a:cubicBezTo>
                                    <a:pt x="35847" y="35348"/>
                                    <a:pt x="35921" y="35368"/>
                                    <a:pt x="35987" y="35368"/>
                                  </a:cubicBezTo>
                                  <a:cubicBezTo>
                                    <a:pt x="36052" y="35368"/>
                                    <a:pt x="36161" y="35368"/>
                                    <a:pt x="36161" y="35346"/>
                                  </a:cubicBezTo>
                                  <a:cubicBezTo>
                                    <a:pt x="36161" y="35085"/>
                                    <a:pt x="36813" y="34977"/>
                                    <a:pt x="36639" y="34672"/>
                                  </a:cubicBezTo>
                                  <a:cubicBezTo>
                                    <a:pt x="36618" y="34651"/>
                                    <a:pt x="36705" y="34564"/>
                                    <a:pt x="36748" y="34564"/>
                                  </a:cubicBezTo>
                                  <a:cubicBezTo>
                                    <a:pt x="36774" y="34558"/>
                                    <a:pt x="36793" y="34556"/>
                                    <a:pt x="36809" y="34556"/>
                                  </a:cubicBezTo>
                                  <a:cubicBezTo>
                                    <a:pt x="36858" y="34556"/>
                                    <a:pt x="36862" y="34584"/>
                                    <a:pt x="36879" y="34651"/>
                                  </a:cubicBezTo>
                                  <a:cubicBezTo>
                                    <a:pt x="36922" y="34824"/>
                                    <a:pt x="37183" y="34890"/>
                                    <a:pt x="37248" y="35042"/>
                                  </a:cubicBezTo>
                                  <a:cubicBezTo>
                                    <a:pt x="37270" y="35129"/>
                                    <a:pt x="37487" y="35129"/>
                                    <a:pt x="37466" y="35238"/>
                                  </a:cubicBezTo>
                                  <a:cubicBezTo>
                                    <a:pt x="37401" y="35412"/>
                                    <a:pt x="37248" y="35412"/>
                                    <a:pt x="37074" y="35412"/>
                                  </a:cubicBezTo>
                                  <a:lnTo>
                                    <a:pt x="37053" y="35433"/>
                                  </a:lnTo>
                                  <a:cubicBezTo>
                                    <a:pt x="36982" y="35646"/>
                                    <a:pt x="36855" y="35683"/>
                                    <a:pt x="36716" y="35683"/>
                                  </a:cubicBezTo>
                                  <a:cubicBezTo>
                                    <a:pt x="36641" y="35683"/>
                                    <a:pt x="36563" y="35673"/>
                                    <a:pt x="36487" y="35673"/>
                                  </a:cubicBezTo>
                                  <a:cubicBezTo>
                                    <a:pt x="36379" y="35673"/>
                                    <a:pt x="36270" y="35738"/>
                                    <a:pt x="36292" y="35781"/>
                                  </a:cubicBezTo>
                                  <a:cubicBezTo>
                                    <a:pt x="36332" y="35882"/>
                                    <a:pt x="36484" y="36001"/>
                                    <a:pt x="36541" y="36001"/>
                                  </a:cubicBezTo>
                                  <a:cubicBezTo>
                                    <a:pt x="36545" y="36001"/>
                                    <a:pt x="36549" y="36000"/>
                                    <a:pt x="36552" y="35999"/>
                                  </a:cubicBezTo>
                                  <a:cubicBezTo>
                                    <a:pt x="36604" y="35976"/>
                                    <a:pt x="36651" y="35969"/>
                                    <a:pt x="36696" y="35969"/>
                                  </a:cubicBezTo>
                                  <a:cubicBezTo>
                                    <a:pt x="36751" y="35969"/>
                                    <a:pt x="36801" y="35978"/>
                                    <a:pt x="36853" y="35978"/>
                                  </a:cubicBezTo>
                                  <a:cubicBezTo>
                                    <a:pt x="36922" y="35978"/>
                                    <a:pt x="36992" y="35963"/>
                                    <a:pt x="37074" y="35890"/>
                                  </a:cubicBezTo>
                                  <a:cubicBezTo>
                                    <a:pt x="37314" y="35651"/>
                                    <a:pt x="37574" y="35412"/>
                                    <a:pt x="37901" y="35238"/>
                                  </a:cubicBezTo>
                                  <a:cubicBezTo>
                                    <a:pt x="37966" y="35194"/>
                                    <a:pt x="38031" y="35107"/>
                                    <a:pt x="38031" y="35020"/>
                                  </a:cubicBezTo>
                                  <a:cubicBezTo>
                                    <a:pt x="38031" y="34969"/>
                                    <a:pt x="37994" y="34948"/>
                                    <a:pt x="37941" y="34948"/>
                                  </a:cubicBezTo>
                                  <a:cubicBezTo>
                                    <a:pt x="37904" y="34948"/>
                                    <a:pt x="37859" y="34959"/>
                                    <a:pt x="37814" y="34977"/>
                                  </a:cubicBezTo>
                                  <a:cubicBezTo>
                                    <a:pt x="37775" y="34985"/>
                                    <a:pt x="37743" y="34989"/>
                                    <a:pt x="37716" y="34989"/>
                                  </a:cubicBezTo>
                                  <a:cubicBezTo>
                                    <a:pt x="37535" y="34989"/>
                                    <a:pt x="37618" y="34816"/>
                                    <a:pt x="37618" y="34759"/>
                                  </a:cubicBezTo>
                                  <a:cubicBezTo>
                                    <a:pt x="37618" y="34607"/>
                                    <a:pt x="37814" y="34607"/>
                                    <a:pt x="37901" y="34585"/>
                                  </a:cubicBezTo>
                                  <a:cubicBezTo>
                                    <a:pt x="37922" y="34581"/>
                                    <a:pt x="37942" y="34579"/>
                                    <a:pt x="37961" y="34579"/>
                                  </a:cubicBezTo>
                                  <a:cubicBezTo>
                                    <a:pt x="38037" y="34579"/>
                                    <a:pt x="38096" y="34607"/>
                                    <a:pt x="38183" y="34607"/>
                                  </a:cubicBezTo>
                                  <a:cubicBezTo>
                                    <a:pt x="38221" y="34607"/>
                                    <a:pt x="38272" y="34621"/>
                                    <a:pt x="38305" y="34621"/>
                                  </a:cubicBezTo>
                                  <a:cubicBezTo>
                                    <a:pt x="38330" y="34621"/>
                                    <a:pt x="38345" y="34613"/>
                                    <a:pt x="38336" y="34585"/>
                                  </a:cubicBezTo>
                                  <a:cubicBezTo>
                                    <a:pt x="38249" y="34324"/>
                                    <a:pt x="38596" y="34390"/>
                                    <a:pt x="38705" y="34281"/>
                                  </a:cubicBezTo>
                                  <a:cubicBezTo>
                                    <a:pt x="38944" y="34129"/>
                                    <a:pt x="39140" y="33911"/>
                                    <a:pt x="39488" y="33911"/>
                                  </a:cubicBezTo>
                                  <a:cubicBezTo>
                                    <a:pt x="39662" y="33911"/>
                                    <a:pt x="39662" y="33781"/>
                                    <a:pt x="39575" y="33716"/>
                                  </a:cubicBezTo>
                                  <a:cubicBezTo>
                                    <a:pt x="39249" y="33563"/>
                                    <a:pt x="39358" y="33259"/>
                                    <a:pt x="39531" y="32954"/>
                                  </a:cubicBezTo>
                                  <a:cubicBezTo>
                                    <a:pt x="39574" y="32856"/>
                                    <a:pt x="39616" y="32830"/>
                                    <a:pt x="39670" y="32830"/>
                                  </a:cubicBezTo>
                                  <a:cubicBezTo>
                                    <a:pt x="39699" y="32830"/>
                                    <a:pt x="39732" y="32838"/>
                                    <a:pt x="39771" y="32846"/>
                                  </a:cubicBezTo>
                                  <a:cubicBezTo>
                                    <a:pt x="39988" y="32911"/>
                                    <a:pt x="39988" y="33150"/>
                                    <a:pt x="39749" y="33389"/>
                                  </a:cubicBezTo>
                                  <a:cubicBezTo>
                                    <a:pt x="39531" y="33629"/>
                                    <a:pt x="39792" y="33585"/>
                                    <a:pt x="39879" y="33629"/>
                                  </a:cubicBezTo>
                                  <a:cubicBezTo>
                                    <a:pt x="39916" y="33659"/>
                                    <a:pt x="39942" y="33671"/>
                                    <a:pt x="39963" y="33671"/>
                                  </a:cubicBezTo>
                                  <a:cubicBezTo>
                                    <a:pt x="40015" y="33671"/>
                                    <a:pt x="40028" y="33595"/>
                                    <a:pt x="40075" y="33563"/>
                                  </a:cubicBezTo>
                                  <a:cubicBezTo>
                                    <a:pt x="40105" y="33518"/>
                                    <a:pt x="40177" y="33452"/>
                                    <a:pt x="40219" y="33452"/>
                                  </a:cubicBezTo>
                                  <a:cubicBezTo>
                                    <a:pt x="40237" y="33452"/>
                                    <a:pt x="40249" y="33465"/>
                                    <a:pt x="40249" y="33498"/>
                                  </a:cubicBezTo>
                                  <a:cubicBezTo>
                                    <a:pt x="40249" y="33629"/>
                                    <a:pt x="40423" y="33737"/>
                                    <a:pt x="40249" y="33911"/>
                                  </a:cubicBezTo>
                                  <a:cubicBezTo>
                                    <a:pt x="40119" y="34042"/>
                                    <a:pt x="40140" y="34216"/>
                                    <a:pt x="40119" y="34346"/>
                                  </a:cubicBezTo>
                                  <a:cubicBezTo>
                                    <a:pt x="40097" y="34433"/>
                                    <a:pt x="40097" y="34498"/>
                                    <a:pt x="40184" y="34542"/>
                                  </a:cubicBezTo>
                                  <a:cubicBezTo>
                                    <a:pt x="40194" y="34544"/>
                                    <a:pt x="40203" y="34545"/>
                                    <a:pt x="40212" y="34545"/>
                                  </a:cubicBezTo>
                                  <a:cubicBezTo>
                                    <a:pt x="40301" y="34545"/>
                                    <a:pt x="40342" y="34453"/>
                                    <a:pt x="40401" y="34433"/>
                                  </a:cubicBezTo>
                                  <a:cubicBezTo>
                                    <a:pt x="40575" y="34346"/>
                                    <a:pt x="40640" y="34107"/>
                                    <a:pt x="40880" y="34107"/>
                                  </a:cubicBezTo>
                                  <a:cubicBezTo>
                                    <a:pt x="40880" y="34020"/>
                                    <a:pt x="41075" y="33955"/>
                                    <a:pt x="40967" y="33889"/>
                                  </a:cubicBezTo>
                                  <a:cubicBezTo>
                                    <a:pt x="40880" y="33824"/>
                                    <a:pt x="40793" y="33737"/>
                                    <a:pt x="40967" y="33607"/>
                                  </a:cubicBezTo>
                                  <a:cubicBezTo>
                                    <a:pt x="40967" y="33476"/>
                                    <a:pt x="40836" y="33346"/>
                                    <a:pt x="41162" y="33194"/>
                                  </a:cubicBezTo>
                                  <a:cubicBezTo>
                                    <a:pt x="41184" y="33194"/>
                                    <a:pt x="41184" y="33150"/>
                                    <a:pt x="41184" y="33085"/>
                                  </a:cubicBezTo>
                                  <a:cubicBezTo>
                                    <a:pt x="41184" y="33041"/>
                                    <a:pt x="41162" y="33020"/>
                                    <a:pt x="41228" y="32976"/>
                                  </a:cubicBezTo>
                                  <a:cubicBezTo>
                                    <a:pt x="41235" y="32974"/>
                                    <a:pt x="41241" y="32973"/>
                                    <a:pt x="41247" y="32973"/>
                                  </a:cubicBezTo>
                                  <a:cubicBezTo>
                                    <a:pt x="41293" y="32973"/>
                                    <a:pt x="41298" y="33044"/>
                                    <a:pt x="41336" y="33063"/>
                                  </a:cubicBezTo>
                                  <a:cubicBezTo>
                                    <a:pt x="41381" y="33097"/>
                                    <a:pt x="41432" y="33142"/>
                                    <a:pt x="41473" y="33142"/>
                                  </a:cubicBezTo>
                                  <a:cubicBezTo>
                                    <a:pt x="41512" y="33142"/>
                                    <a:pt x="41543" y="33102"/>
                                    <a:pt x="41554" y="32976"/>
                                  </a:cubicBezTo>
                                  <a:cubicBezTo>
                                    <a:pt x="41554" y="32959"/>
                                    <a:pt x="41596" y="32927"/>
                                    <a:pt x="41636" y="32927"/>
                                  </a:cubicBezTo>
                                  <a:cubicBezTo>
                                    <a:pt x="41645" y="32927"/>
                                    <a:pt x="41654" y="32929"/>
                                    <a:pt x="41662" y="32933"/>
                                  </a:cubicBezTo>
                                  <a:cubicBezTo>
                                    <a:pt x="41706" y="32954"/>
                                    <a:pt x="41749" y="32976"/>
                                    <a:pt x="41749" y="33041"/>
                                  </a:cubicBezTo>
                                  <a:cubicBezTo>
                                    <a:pt x="41706" y="33259"/>
                                    <a:pt x="41554" y="33411"/>
                                    <a:pt x="41380" y="33607"/>
                                  </a:cubicBezTo>
                                  <a:cubicBezTo>
                                    <a:pt x="41390" y="33712"/>
                                    <a:pt x="41447" y="33756"/>
                                    <a:pt x="41520" y="33756"/>
                                  </a:cubicBezTo>
                                  <a:cubicBezTo>
                                    <a:pt x="41597" y="33756"/>
                                    <a:pt x="41693" y="33707"/>
                                    <a:pt x="41771" y="33629"/>
                                  </a:cubicBezTo>
                                  <a:cubicBezTo>
                                    <a:pt x="41836" y="33585"/>
                                    <a:pt x="41858" y="33498"/>
                                    <a:pt x="41989" y="33498"/>
                                  </a:cubicBezTo>
                                  <a:cubicBezTo>
                                    <a:pt x="42293" y="33476"/>
                                    <a:pt x="42423" y="33368"/>
                                    <a:pt x="42423" y="33150"/>
                                  </a:cubicBezTo>
                                  <a:cubicBezTo>
                                    <a:pt x="42423" y="33085"/>
                                    <a:pt x="42467" y="33041"/>
                                    <a:pt x="42510" y="33020"/>
                                  </a:cubicBezTo>
                                  <a:cubicBezTo>
                                    <a:pt x="42527" y="33011"/>
                                    <a:pt x="42540" y="33008"/>
                                    <a:pt x="42550" y="33008"/>
                                  </a:cubicBezTo>
                                  <a:cubicBezTo>
                                    <a:pt x="42591" y="33008"/>
                                    <a:pt x="42580" y="33067"/>
                                    <a:pt x="42597" y="33085"/>
                                  </a:cubicBezTo>
                                  <a:cubicBezTo>
                                    <a:pt x="42644" y="33122"/>
                                    <a:pt x="42671" y="33144"/>
                                    <a:pt x="42693" y="33144"/>
                                  </a:cubicBezTo>
                                  <a:cubicBezTo>
                                    <a:pt x="42722" y="33144"/>
                                    <a:pt x="42744" y="33106"/>
                                    <a:pt x="42793" y="33020"/>
                                  </a:cubicBezTo>
                                  <a:cubicBezTo>
                                    <a:pt x="42902" y="32846"/>
                                    <a:pt x="42902" y="32911"/>
                                    <a:pt x="43054" y="32824"/>
                                  </a:cubicBezTo>
                                  <a:cubicBezTo>
                                    <a:pt x="43190" y="32779"/>
                                    <a:pt x="43294" y="32713"/>
                                    <a:pt x="43389" y="32713"/>
                                  </a:cubicBezTo>
                                  <a:cubicBezTo>
                                    <a:pt x="43431" y="32713"/>
                                    <a:pt x="43471" y="32725"/>
                                    <a:pt x="43511" y="32759"/>
                                  </a:cubicBezTo>
                                  <a:cubicBezTo>
                                    <a:pt x="43554" y="32737"/>
                                    <a:pt x="43576" y="32737"/>
                                    <a:pt x="43576" y="32715"/>
                                  </a:cubicBezTo>
                                  <a:cubicBezTo>
                                    <a:pt x="43663" y="32433"/>
                                    <a:pt x="44315" y="32324"/>
                                    <a:pt x="44120" y="31976"/>
                                  </a:cubicBezTo>
                                  <a:cubicBezTo>
                                    <a:pt x="44120" y="31976"/>
                                    <a:pt x="44141" y="31932"/>
                                    <a:pt x="44163" y="31932"/>
                                  </a:cubicBezTo>
                                  <a:cubicBezTo>
                                    <a:pt x="44187" y="31940"/>
                                    <a:pt x="44212" y="31944"/>
                                    <a:pt x="44237" y="31944"/>
                                  </a:cubicBezTo>
                                  <a:cubicBezTo>
                                    <a:pt x="44384" y="31944"/>
                                    <a:pt x="44547" y="31826"/>
                                    <a:pt x="44685" y="31826"/>
                                  </a:cubicBezTo>
                                  <a:cubicBezTo>
                                    <a:pt x="44716" y="31826"/>
                                    <a:pt x="44744" y="31832"/>
                                    <a:pt x="44772" y="31846"/>
                                  </a:cubicBezTo>
                                  <a:cubicBezTo>
                                    <a:pt x="44837" y="31878"/>
                                    <a:pt x="44817" y="31971"/>
                                    <a:pt x="44884" y="31971"/>
                                  </a:cubicBezTo>
                                  <a:cubicBezTo>
                                    <a:pt x="44907" y="31971"/>
                                    <a:pt x="44940" y="31960"/>
                                    <a:pt x="44989" y="31932"/>
                                  </a:cubicBezTo>
                                  <a:cubicBezTo>
                                    <a:pt x="45141" y="31846"/>
                                    <a:pt x="45076" y="31759"/>
                                    <a:pt x="45033" y="31672"/>
                                  </a:cubicBezTo>
                                  <a:cubicBezTo>
                                    <a:pt x="45033" y="31628"/>
                                    <a:pt x="45011" y="31606"/>
                                    <a:pt x="45011" y="31541"/>
                                  </a:cubicBezTo>
                                  <a:cubicBezTo>
                                    <a:pt x="45011" y="31498"/>
                                    <a:pt x="45033" y="31454"/>
                                    <a:pt x="45098" y="31411"/>
                                  </a:cubicBezTo>
                                  <a:cubicBezTo>
                                    <a:pt x="45111" y="31404"/>
                                    <a:pt x="45123" y="31402"/>
                                    <a:pt x="45135" y="31402"/>
                                  </a:cubicBezTo>
                                  <a:cubicBezTo>
                                    <a:pt x="45163" y="31402"/>
                                    <a:pt x="45185" y="31417"/>
                                    <a:pt x="45185" y="31432"/>
                                  </a:cubicBezTo>
                                  <a:cubicBezTo>
                                    <a:pt x="45206" y="31545"/>
                                    <a:pt x="45270" y="31590"/>
                                    <a:pt x="45359" y="31590"/>
                                  </a:cubicBezTo>
                                  <a:cubicBezTo>
                                    <a:pt x="45459" y="31590"/>
                                    <a:pt x="45591" y="31534"/>
                                    <a:pt x="45729" y="31454"/>
                                  </a:cubicBezTo>
                                  <a:cubicBezTo>
                                    <a:pt x="45990" y="31302"/>
                                    <a:pt x="46294" y="31171"/>
                                    <a:pt x="46598" y="31019"/>
                                  </a:cubicBezTo>
                                  <a:cubicBezTo>
                                    <a:pt x="46838" y="30911"/>
                                    <a:pt x="47185" y="30845"/>
                                    <a:pt x="47359" y="30584"/>
                                  </a:cubicBezTo>
                                  <a:cubicBezTo>
                                    <a:pt x="47443" y="30484"/>
                                    <a:pt x="47500" y="30410"/>
                                    <a:pt x="47611" y="30410"/>
                                  </a:cubicBezTo>
                                  <a:cubicBezTo>
                                    <a:pt x="47645" y="30410"/>
                                    <a:pt x="47683" y="30417"/>
                                    <a:pt x="47729" y="30432"/>
                                  </a:cubicBezTo>
                                  <a:cubicBezTo>
                                    <a:pt x="47751" y="30432"/>
                                    <a:pt x="47903" y="30410"/>
                                    <a:pt x="47903" y="30367"/>
                                  </a:cubicBezTo>
                                  <a:cubicBezTo>
                                    <a:pt x="48012" y="30106"/>
                                    <a:pt x="48273" y="30193"/>
                                    <a:pt x="48468" y="30106"/>
                                  </a:cubicBezTo>
                                  <a:cubicBezTo>
                                    <a:pt x="48621" y="30019"/>
                                    <a:pt x="48816" y="29975"/>
                                    <a:pt x="48773" y="29780"/>
                                  </a:cubicBezTo>
                                  <a:cubicBezTo>
                                    <a:pt x="48768" y="29775"/>
                                    <a:pt x="48760" y="29773"/>
                                    <a:pt x="48751" y="29773"/>
                                  </a:cubicBezTo>
                                  <a:cubicBezTo>
                                    <a:pt x="48710" y="29773"/>
                                    <a:pt x="48638" y="29815"/>
                                    <a:pt x="48617" y="29815"/>
                                  </a:cubicBezTo>
                                  <a:cubicBezTo>
                                    <a:pt x="48603" y="29815"/>
                                    <a:pt x="48611" y="29797"/>
                                    <a:pt x="48664" y="29736"/>
                                  </a:cubicBezTo>
                                  <a:cubicBezTo>
                                    <a:pt x="48686" y="29693"/>
                                    <a:pt x="48773" y="29671"/>
                                    <a:pt x="48816" y="29671"/>
                                  </a:cubicBezTo>
                                  <a:cubicBezTo>
                                    <a:pt x="49142" y="29671"/>
                                    <a:pt x="49490" y="29519"/>
                                    <a:pt x="49643" y="29258"/>
                                  </a:cubicBezTo>
                                  <a:cubicBezTo>
                                    <a:pt x="49658" y="29226"/>
                                    <a:pt x="49674" y="29160"/>
                                    <a:pt x="49707" y="29160"/>
                                  </a:cubicBezTo>
                                  <a:cubicBezTo>
                                    <a:pt x="49719" y="29160"/>
                                    <a:pt x="49734" y="29169"/>
                                    <a:pt x="49751" y="29193"/>
                                  </a:cubicBezTo>
                                  <a:cubicBezTo>
                                    <a:pt x="49781" y="29235"/>
                                    <a:pt x="49815" y="29250"/>
                                    <a:pt x="49848" y="29250"/>
                                  </a:cubicBezTo>
                                  <a:cubicBezTo>
                                    <a:pt x="49934" y="29250"/>
                                    <a:pt x="50018" y="29143"/>
                                    <a:pt x="50034" y="29127"/>
                                  </a:cubicBezTo>
                                  <a:cubicBezTo>
                                    <a:pt x="50230" y="28867"/>
                                    <a:pt x="50665" y="28714"/>
                                    <a:pt x="50795" y="28432"/>
                                  </a:cubicBezTo>
                                  <a:cubicBezTo>
                                    <a:pt x="50842" y="28353"/>
                                    <a:pt x="50901" y="28297"/>
                                    <a:pt x="50979" y="28297"/>
                                  </a:cubicBezTo>
                                  <a:cubicBezTo>
                                    <a:pt x="51009" y="28297"/>
                                    <a:pt x="51042" y="28305"/>
                                    <a:pt x="51078" y="28323"/>
                                  </a:cubicBezTo>
                                  <a:cubicBezTo>
                                    <a:pt x="51143" y="28339"/>
                                    <a:pt x="51159" y="28418"/>
                                    <a:pt x="51220" y="28418"/>
                                  </a:cubicBezTo>
                                  <a:cubicBezTo>
                                    <a:pt x="51239" y="28418"/>
                                    <a:pt x="51263" y="28409"/>
                                    <a:pt x="51295" y="28388"/>
                                  </a:cubicBezTo>
                                  <a:cubicBezTo>
                                    <a:pt x="51404" y="28345"/>
                                    <a:pt x="51295" y="28258"/>
                                    <a:pt x="51273" y="28171"/>
                                  </a:cubicBezTo>
                                  <a:cubicBezTo>
                                    <a:pt x="51273" y="28127"/>
                                    <a:pt x="51273" y="28040"/>
                                    <a:pt x="51339" y="28019"/>
                                  </a:cubicBezTo>
                                  <a:cubicBezTo>
                                    <a:pt x="51513" y="27953"/>
                                    <a:pt x="51404" y="27823"/>
                                    <a:pt x="51534" y="27801"/>
                                  </a:cubicBezTo>
                                  <a:cubicBezTo>
                                    <a:pt x="51551" y="27798"/>
                                    <a:pt x="51566" y="27797"/>
                                    <a:pt x="51579" y="27797"/>
                                  </a:cubicBezTo>
                                  <a:cubicBezTo>
                                    <a:pt x="51664" y="27797"/>
                                    <a:pt x="51662" y="27859"/>
                                    <a:pt x="51643" y="27953"/>
                                  </a:cubicBezTo>
                                  <a:cubicBezTo>
                                    <a:pt x="51631" y="28002"/>
                                    <a:pt x="51639" y="28045"/>
                                    <a:pt x="51669" y="28045"/>
                                  </a:cubicBezTo>
                                  <a:cubicBezTo>
                                    <a:pt x="51691" y="28045"/>
                                    <a:pt x="51726" y="28020"/>
                                    <a:pt x="51774" y="27953"/>
                                  </a:cubicBezTo>
                                  <a:cubicBezTo>
                                    <a:pt x="51819" y="27923"/>
                                    <a:pt x="51874" y="27873"/>
                                    <a:pt x="51918" y="27873"/>
                                  </a:cubicBezTo>
                                  <a:cubicBezTo>
                                    <a:pt x="51938" y="27873"/>
                                    <a:pt x="51956" y="27883"/>
                                    <a:pt x="51969" y="27910"/>
                                  </a:cubicBezTo>
                                  <a:cubicBezTo>
                                    <a:pt x="52022" y="27998"/>
                                    <a:pt x="52089" y="28029"/>
                                    <a:pt x="52167" y="28029"/>
                                  </a:cubicBezTo>
                                  <a:cubicBezTo>
                                    <a:pt x="52283" y="28029"/>
                                    <a:pt x="52423" y="27962"/>
                                    <a:pt x="52578" y="27910"/>
                                  </a:cubicBezTo>
                                  <a:cubicBezTo>
                                    <a:pt x="52709" y="27845"/>
                                    <a:pt x="52861" y="27845"/>
                                    <a:pt x="53013" y="27779"/>
                                  </a:cubicBezTo>
                                  <a:cubicBezTo>
                                    <a:pt x="53296" y="27605"/>
                                    <a:pt x="52948" y="27562"/>
                                    <a:pt x="53013" y="27453"/>
                                  </a:cubicBezTo>
                                  <a:cubicBezTo>
                                    <a:pt x="53030" y="27402"/>
                                    <a:pt x="53034" y="27324"/>
                                    <a:pt x="53055" y="27324"/>
                                  </a:cubicBezTo>
                                  <a:cubicBezTo>
                                    <a:pt x="53061" y="27324"/>
                                    <a:pt x="53069" y="27330"/>
                                    <a:pt x="53078" y="27344"/>
                                  </a:cubicBezTo>
                                  <a:cubicBezTo>
                                    <a:pt x="53111" y="27377"/>
                                    <a:pt x="53149" y="27390"/>
                                    <a:pt x="53189" y="27390"/>
                                  </a:cubicBezTo>
                                  <a:cubicBezTo>
                                    <a:pt x="53326" y="27390"/>
                                    <a:pt x="53494" y="27243"/>
                                    <a:pt x="53620" y="27243"/>
                                  </a:cubicBezTo>
                                  <a:cubicBezTo>
                                    <a:pt x="53653" y="27243"/>
                                    <a:pt x="53683" y="27253"/>
                                    <a:pt x="53709" y="27279"/>
                                  </a:cubicBezTo>
                                  <a:cubicBezTo>
                                    <a:pt x="53770" y="27207"/>
                                    <a:pt x="53822" y="27184"/>
                                    <a:pt x="53872" y="27184"/>
                                  </a:cubicBezTo>
                                  <a:cubicBezTo>
                                    <a:pt x="53926" y="27184"/>
                                    <a:pt x="53978" y="27213"/>
                                    <a:pt x="54035" y="27236"/>
                                  </a:cubicBezTo>
                                  <a:cubicBezTo>
                                    <a:pt x="54052" y="27239"/>
                                    <a:pt x="54068" y="27240"/>
                                    <a:pt x="54083" y="27240"/>
                                  </a:cubicBezTo>
                                  <a:cubicBezTo>
                                    <a:pt x="54186" y="27240"/>
                                    <a:pt x="54247" y="27178"/>
                                    <a:pt x="54209" y="27084"/>
                                  </a:cubicBezTo>
                                  <a:cubicBezTo>
                                    <a:pt x="54165" y="27062"/>
                                    <a:pt x="54165" y="27018"/>
                                    <a:pt x="54252" y="26975"/>
                                  </a:cubicBezTo>
                                  <a:cubicBezTo>
                                    <a:pt x="54285" y="26964"/>
                                    <a:pt x="54318" y="26958"/>
                                    <a:pt x="54347" y="26958"/>
                                  </a:cubicBezTo>
                                  <a:cubicBezTo>
                                    <a:pt x="54377" y="26958"/>
                                    <a:pt x="54405" y="26964"/>
                                    <a:pt x="54426" y="26975"/>
                                  </a:cubicBezTo>
                                  <a:cubicBezTo>
                                    <a:pt x="54447" y="27068"/>
                                    <a:pt x="54508" y="27097"/>
                                    <a:pt x="54584" y="27097"/>
                                  </a:cubicBezTo>
                                  <a:cubicBezTo>
                                    <a:pt x="54668" y="27097"/>
                                    <a:pt x="54770" y="27063"/>
                                    <a:pt x="54861" y="27040"/>
                                  </a:cubicBezTo>
                                  <a:cubicBezTo>
                                    <a:pt x="55035" y="26975"/>
                                    <a:pt x="55296" y="26910"/>
                                    <a:pt x="55427" y="26736"/>
                                  </a:cubicBezTo>
                                  <a:cubicBezTo>
                                    <a:pt x="55479" y="26762"/>
                                    <a:pt x="55533" y="26773"/>
                                    <a:pt x="55588" y="26773"/>
                                  </a:cubicBezTo>
                                  <a:cubicBezTo>
                                    <a:pt x="55759" y="26773"/>
                                    <a:pt x="55936" y="26666"/>
                                    <a:pt x="56101" y="26583"/>
                                  </a:cubicBezTo>
                                  <a:lnTo>
                                    <a:pt x="56666" y="26322"/>
                                  </a:lnTo>
                                  <a:cubicBezTo>
                                    <a:pt x="56862" y="26257"/>
                                    <a:pt x="57079" y="26170"/>
                                    <a:pt x="57210" y="26040"/>
                                  </a:cubicBezTo>
                                  <a:cubicBezTo>
                                    <a:pt x="57318" y="25962"/>
                                    <a:pt x="57382" y="25775"/>
                                    <a:pt x="57488" y="25775"/>
                                  </a:cubicBezTo>
                                  <a:cubicBezTo>
                                    <a:pt x="57532" y="25775"/>
                                    <a:pt x="57582" y="25806"/>
                                    <a:pt x="57644" y="25888"/>
                                  </a:cubicBezTo>
                                  <a:cubicBezTo>
                                    <a:pt x="57644" y="25888"/>
                                    <a:pt x="57731" y="25866"/>
                                    <a:pt x="57797" y="25844"/>
                                  </a:cubicBezTo>
                                  <a:cubicBezTo>
                                    <a:pt x="57851" y="25772"/>
                                    <a:pt x="57920" y="25730"/>
                                    <a:pt x="58016" y="25730"/>
                                  </a:cubicBezTo>
                                  <a:cubicBezTo>
                                    <a:pt x="58036" y="25730"/>
                                    <a:pt x="58057" y="25732"/>
                                    <a:pt x="58079" y="25735"/>
                                  </a:cubicBezTo>
                                  <a:cubicBezTo>
                                    <a:pt x="58101" y="25743"/>
                                    <a:pt x="58128" y="25747"/>
                                    <a:pt x="58154" y="25747"/>
                                  </a:cubicBezTo>
                                  <a:cubicBezTo>
                                    <a:pt x="58207" y="25747"/>
                                    <a:pt x="58261" y="25728"/>
                                    <a:pt x="58275" y="25670"/>
                                  </a:cubicBezTo>
                                  <a:cubicBezTo>
                                    <a:pt x="58297" y="25627"/>
                                    <a:pt x="58232" y="25627"/>
                                    <a:pt x="58166" y="25605"/>
                                  </a:cubicBezTo>
                                  <a:cubicBezTo>
                                    <a:pt x="58123" y="25561"/>
                                    <a:pt x="58058" y="25540"/>
                                    <a:pt x="58058" y="25496"/>
                                  </a:cubicBezTo>
                                  <a:cubicBezTo>
                                    <a:pt x="58058" y="25409"/>
                                    <a:pt x="58036" y="25300"/>
                                    <a:pt x="58166" y="25235"/>
                                  </a:cubicBezTo>
                                  <a:cubicBezTo>
                                    <a:pt x="58207" y="25225"/>
                                    <a:pt x="58270" y="25210"/>
                                    <a:pt x="58327" y="25210"/>
                                  </a:cubicBezTo>
                                  <a:cubicBezTo>
                                    <a:pt x="58392" y="25210"/>
                                    <a:pt x="58449" y="25230"/>
                                    <a:pt x="58449" y="25300"/>
                                  </a:cubicBezTo>
                                  <a:cubicBezTo>
                                    <a:pt x="58449" y="25344"/>
                                    <a:pt x="58471" y="25387"/>
                                    <a:pt x="58493" y="25409"/>
                                  </a:cubicBezTo>
                                  <a:cubicBezTo>
                                    <a:pt x="58502" y="25418"/>
                                    <a:pt x="58518" y="25423"/>
                                    <a:pt x="58534" y="25423"/>
                                  </a:cubicBezTo>
                                  <a:cubicBezTo>
                                    <a:pt x="58557" y="25423"/>
                                    <a:pt x="58579" y="25413"/>
                                    <a:pt x="58579" y="25387"/>
                                  </a:cubicBezTo>
                                  <a:cubicBezTo>
                                    <a:pt x="58593" y="25332"/>
                                    <a:pt x="58607" y="25277"/>
                                    <a:pt x="58632" y="25277"/>
                                  </a:cubicBezTo>
                                  <a:cubicBezTo>
                                    <a:pt x="58646" y="25277"/>
                                    <a:pt x="58664" y="25296"/>
                                    <a:pt x="58688" y="25344"/>
                                  </a:cubicBezTo>
                                  <a:cubicBezTo>
                                    <a:pt x="58708" y="25403"/>
                                    <a:pt x="58692" y="25499"/>
                                    <a:pt x="58771" y="25499"/>
                                  </a:cubicBezTo>
                                  <a:cubicBezTo>
                                    <a:pt x="58779" y="25499"/>
                                    <a:pt x="58787" y="25498"/>
                                    <a:pt x="58797" y="25496"/>
                                  </a:cubicBezTo>
                                  <a:cubicBezTo>
                                    <a:pt x="58906" y="25496"/>
                                    <a:pt x="58949" y="25387"/>
                                    <a:pt x="59058" y="25322"/>
                                  </a:cubicBezTo>
                                  <a:cubicBezTo>
                                    <a:pt x="59121" y="25306"/>
                                    <a:pt x="59092" y="25117"/>
                                    <a:pt x="59173" y="25117"/>
                                  </a:cubicBezTo>
                                  <a:cubicBezTo>
                                    <a:pt x="59203" y="25117"/>
                                    <a:pt x="59248" y="25143"/>
                                    <a:pt x="59319" y="25213"/>
                                  </a:cubicBezTo>
                                  <a:cubicBezTo>
                                    <a:pt x="59325" y="25220"/>
                                    <a:pt x="59332" y="25222"/>
                                    <a:pt x="59337" y="25222"/>
                                  </a:cubicBezTo>
                                  <a:cubicBezTo>
                                    <a:pt x="59351" y="25222"/>
                                    <a:pt x="59362" y="25207"/>
                                    <a:pt x="59362" y="25192"/>
                                  </a:cubicBezTo>
                                  <a:cubicBezTo>
                                    <a:pt x="59338" y="25032"/>
                                    <a:pt x="59403" y="24997"/>
                                    <a:pt x="59485" y="24997"/>
                                  </a:cubicBezTo>
                                  <a:cubicBezTo>
                                    <a:pt x="59547" y="24997"/>
                                    <a:pt x="59619" y="25018"/>
                                    <a:pt x="59667" y="25018"/>
                                  </a:cubicBezTo>
                                  <a:cubicBezTo>
                                    <a:pt x="59775" y="25018"/>
                                    <a:pt x="59819" y="25018"/>
                                    <a:pt x="59884" y="24953"/>
                                  </a:cubicBezTo>
                                  <a:cubicBezTo>
                                    <a:pt x="59928" y="24866"/>
                                    <a:pt x="60015" y="24800"/>
                                    <a:pt x="59862" y="24757"/>
                                  </a:cubicBezTo>
                                  <a:cubicBezTo>
                                    <a:pt x="59580" y="24670"/>
                                    <a:pt x="59819" y="24452"/>
                                    <a:pt x="59928" y="24365"/>
                                  </a:cubicBezTo>
                                  <a:cubicBezTo>
                                    <a:pt x="59971" y="24338"/>
                                    <a:pt x="60013" y="24327"/>
                                    <a:pt x="60052" y="24327"/>
                                  </a:cubicBezTo>
                                  <a:cubicBezTo>
                                    <a:pt x="60167" y="24327"/>
                                    <a:pt x="60248" y="24425"/>
                                    <a:pt x="60232" y="24474"/>
                                  </a:cubicBezTo>
                                  <a:cubicBezTo>
                                    <a:pt x="60232" y="24692"/>
                                    <a:pt x="60536" y="24648"/>
                                    <a:pt x="60580" y="24757"/>
                                  </a:cubicBezTo>
                                  <a:cubicBezTo>
                                    <a:pt x="60580" y="24769"/>
                                    <a:pt x="60609" y="24782"/>
                                    <a:pt x="60633" y="24782"/>
                                  </a:cubicBezTo>
                                  <a:cubicBezTo>
                                    <a:pt x="60651" y="24782"/>
                                    <a:pt x="60667" y="24775"/>
                                    <a:pt x="60667" y="24757"/>
                                  </a:cubicBezTo>
                                  <a:cubicBezTo>
                                    <a:pt x="60689" y="24692"/>
                                    <a:pt x="60623" y="24626"/>
                                    <a:pt x="60645" y="24561"/>
                                  </a:cubicBezTo>
                                  <a:cubicBezTo>
                                    <a:pt x="60650" y="24538"/>
                                    <a:pt x="60663" y="24529"/>
                                    <a:pt x="60680" y="24529"/>
                                  </a:cubicBezTo>
                                  <a:cubicBezTo>
                                    <a:pt x="60720" y="24529"/>
                                    <a:pt x="60782" y="24574"/>
                                    <a:pt x="60817" y="24574"/>
                                  </a:cubicBezTo>
                                  <a:cubicBezTo>
                                    <a:pt x="60836" y="24574"/>
                                    <a:pt x="60847" y="24560"/>
                                    <a:pt x="60841" y="24518"/>
                                  </a:cubicBezTo>
                                  <a:cubicBezTo>
                                    <a:pt x="60797" y="24322"/>
                                    <a:pt x="61015" y="24213"/>
                                    <a:pt x="61080" y="24039"/>
                                  </a:cubicBezTo>
                                  <a:cubicBezTo>
                                    <a:pt x="61102" y="23996"/>
                                    <a:pt x="61124" y="23931"/>
                                    <a:pt x="61211" y="23931"/>
                                  </a:cubicBezTo>
                                  <a:cubicBezTo>
                                    <a:pt x="61222" y="23928"/>
                                    <a:pt x="61233" y="23927"/>
                                    <a:pt x="61241" y="23927"/>
                                  </a:cubicBezTo>
                                  <a:cubicBezTo>
                                    <a:pt x="61315" y="23927"/>
                                    <a:pt x="61298" y="24001"/>
                                    <a:pt x="61298" y="24039"/>
                                  </a:cubicBezTo>
                                  <a:cubicBezTo>
                                    <a:pt x="61298" y="24105"/>
                                    <a:pt x="61319" y="24148"/>
                                    <a:pt x="61406" y="24148"/>
                                  </a:cubicBezTo>
                                  <a:cubicBezTo>
                                    <a:pt x="61515" y="24148"/>
                                    <a:pt x="61537" y="24083"/>
                                    <a:pt x="61558" y="24018"/>
                                  </a:cubicBezTo>
                                  <a:cubicBezTo>
                                    <a:pt x="61602" y="23974"/>
                                    <a:pt x="61624" y="23931"/>
                                    <a:pt x="61645" y="23887"/>
                                  </a:cubicBezTo>
                                  <a:cubicBezTo>
                                    <a:pt x="61711" y="23691"/>
                                    <a:pt x="61885" y="23757"/>
                                    <a:pt x="62037" y="23713"/>
                                  </a:cubicBezTo>
                                  <a:cubicBezTo>
                                    <a:pt x="62050" y="23712"/>
                                    <a:pt x="62062" y="23711"/>
                                    <a:pt x="62072" y="23711"/>
                                  </a:cubicBezTo>
                                  <a:cubicBezTo>
                                    <a:pt x="62204" y="23711"/>
                                    <a:pt x="62166" y="23828"/>
                                    <a:pt x="62146" y="23909"/>
                                  </a:cubicBezTo>
                                  <a:cubicBezTo>
                                    <a:pt x="62102" y="23996"/>
                                    <a:pt x="61972" y="24105"/>
                                    <a:pt x="62080" y="24126"/>
                                  </a:cubicBezTo>
                                  <a:cubicBezTo>
                                    <a:pt x="62090" y="24128"/>
                                    <a:pt x="62100" y="24129"/>
                                    <a:pt x="62109" y="24129"/>
                                  </a:cubicBezTo>
                                  <a:cubicBezTo>
                                    <a:pt x="62208" y="24129"/>
                                    <a:pt x="62307" y="24035"/>
                                    <a:pt x="62406" y="23996"/>
                                  </a:cubicBezTo>
                                  <a:cubicBezTo>
                                    <a:pt x="62472" y="23974"/>
                                    <a:pt x="62493" y="23909"/>
                                    <a:pt x="62580" y="23909"/>
                                  </a:cubicBezTo>
                                  <a:cubicBezTo>
                                    <a:pt x="63059" y="23778"/>
                                    <a:pt x="63059" y="23757"/>
                                    <a:pt x="63450" y="23496"/>
                                  </a:cubicBezTo>
                                  <a:cubicBezTo>
                                    <a:pt x="63528" y="23449"/>
                                    <a:pt x="63662" y="23302"/>
                                    <a:pt x="63787" y="23302"/>
                                  </a:cubicBezTo>
                                  <a:cubicBezTo>
                                    <a:pt x="63837" y="23302"/>
                                    <a:pt x="63885" y="23325"/>
                                    <a:pt x="63929" y="23387"/>
                                  </a:cubicBezTo>
                                  <a:cubicBezTo>
                                    <a:pt x="63935" y="23406"/>
                                    <a:pt x="63949" y="23414"/>
                                    <a:pt x="63966" y="23414"/>
                                  </a:cubicBezTo>
                                  <a:cubicBezTo>
                                    <a:pt x="64008" y="23414"/>
                                    <a:pt x="64072" y="23368"/>
                                    <a:pt x="64103" y="23322"/>
                                  </a:cubicBezTo>
                                  <a:cubicBezTo>
                                    <a:pt x="64146" y="23170"/>
                                    <a:pt x="64320" y="23170"/>
                                    <a:pt x="64385" y="23148"/>
                                  </a:cubicBezTo>
                                  <a:cubicBezTo>
                                    <a:pt x="64415" y="23148"/>
                                    <a:pt x="64445" y="23148"/>
                                    <a:pt x="64473" y="23148"/>
                                  </a:cubicBezTo>
                                  <a:cubicBezTo>
                                    <a:pt x="64629" y="23148"/>
                                    <a:pt x="64748" y="23133"/>
                                    <a:pt x="64711" y="22930"/>
                                  </a:cubicBezTo>
                                  <a:cubicBezTo>
                                    <a:pt x="64711" y="22900"/>
                                    <a:pt x="64754" y="22859"/>
                                    <a:pt x="64801" y="22859"/>
                                  </a:cubicBezTo>
                                  <a:cubicBezTo>
                                    <a:pt x="64822" y="22859"/>
                                    <a:pt x="64844" y="22867"/>
                                    <a:pt x="64864" y="22887"/>
                                  </a:cubicBezTo>
                                  <a:cubicBezTo>
                                    <a:pt x="64904" y="22928"/>
                                    <a:pt x="64947" y="22943"/>
                                    <a:pt x="64988" y="22943"/>
                                  </a:cubicBezTo>
                                  <a:cubicBezTo>
                                    <a:pt x="65101" y="22943"/>
                                    <a:pt x="65207" y="22826"/>
                                    <a:pt x="65255" y="22778"/>
                                  </a:cubicBezTo>
                                  <a:cubicBezTo>
                                    <a:pt x="65303" y="22723"/>
                                    <a:pt x="65351" y="22710"/>
                                    <a:pt x="65397" y="22710"/>
                                  </a:cubicBezTo>
                                  <a:cubicBezTo>
                                    <a:pt x="65445" y="22710"/>
                                    <a:pt x="65491" y="22724"/>
                                    <a:pt x="65534" y="22724"/>
                                  </a:cubicBezTo>
                                  <a:cubicBezTo>
                                    <a:pt x="65583" y="22724"/>
                                    <a:pt x="65628" y="22705"/>
                                    <a:pt x="65668" y="22626"/>
                                  </a:cubicBezTo>
                                  <a:cubicBezTo>
                                    <a:pt x="65684" y="22594"/>
                                    <a:pt x="65782" y="22574"/>
                                    <a:pt x="65867" y="22574"/>
                                  </a:cubicBezTo>
                                  <a:cubicBezTo>
                                    <a:pt x="65898" y="22574"/>
                                    <a:pt x="65927" y="22577"/>
                                    <a:pt x="65951" y="22582"/>
                                  </a:cubicBezTo>
                                  <a:cubicBezTo>
                                    <a:pt x="65963" y="22586"/>
                                    <a:pt x="65974" y="22587"/>
                                    <a:pt x="65983" y="22587"/>
                                  </a:cubicBezTo>
                                  <a:cubicBezTo>
                                    <a:pt x="66072" y="22587"/>
                                    <a:pt x="65982" y="22439"/>
                                    <a:pt x="66042" y="22439"/>
                                  </a:cubicBezTo>
                                  <a:cubicBezTo>
                                    <a:pt x="66058" y="22439"/>
                                    <a:pt x="66083" y="22449"/>
                                    <a:pt x="66125" y="22474"/>
                                  </a:cubicBezTo>
                                  <a:cubicBezTo>
                                    <a:pt x="66207" y="22380"/>
                                    <a:pt x="66283" y="22362"/>
                                    <a:pt x="66359" y="22362"/>
                                  </a:cubicBezTo>
                                  <a:cubicBezTo>
                                    <a:pt x="66406" y="22362"/>
                                    <a:pt x="66453" y="22369"/>
                                    <a:pt x="66502" y="22369"/>
                                  </a:cubicBezTo>
                                  <a:cubicBezTo>
                                    <a:pt x="66521" y="22369"/>
                                    <a:pt x="66540" y="22368"/>
                                    <a:pt x="66560" y="22365"/>
                                  </a:cubicBezTo>
                                  <a:cubicBezTo>
                                    <a:pt x="66821" y="22343"/>
                                    <a:pt x="66995" y="22126"/>
                                    <a:pt x="67190" y="22082"/>
                                  </a:cubicBezTo>
                                  <a:cubicBezTo>
                                    <a:pt x="67930" y="21974"/>
                                    <a:pt x="68473" y="21408"/>
                                    <a:pt x="69169" y="21321"/>
                                  </a:cubicBezTo>
                                  <a:cubicBezTo>
                                    <a:pt x="69452" y="21082"/>
                                    <a:pt x="69887" y="21060"/>
                                    <a:pt x="70126" y="20778"/>
                                  </a:cubicBezTo>
                                  <a:cubicBezTo>
                                    <a:pt x="70147" y="20756"/>
                                    <a:pt x="70234" y="20734"/>
                                    <a:pt x="70234" y="20734"/>
                                  </a:cubicBezTo>
                                  <a:cubicBezTo>
                                    <a:pt x="70275" y="20795"/>
                                    <a:pt x="70312" y="20818"/>
                                    <a:pt x="70346" y="20818"/>
                                  </a:cubicBezTo>
                                  <a:cubicBezTo>
                                    <a:pt x="70421" y="20818"/>
                                    <a:pt x="70486" y="20707"/>
                                    <a:pt x="70561" y="20647"/>
                                  </a:cubicBezTo>
                                  <a:cubicBezTo>
                                    <a:pt x="70669" y="20560"/>
                                    <a:pt x="70865" y="20495"/>
                                    <a:pt x="70952" y="20495"/>
                                  </a:cubicBezTo>
                                  <a:cubicBezTo>
                                    <a:pt x="71387" y="20430"/>
                                    <a:pt x="71757" y="20191"/>
                                    <a:pt x="72170" y="20082"/>
                                  </a:cubicBezTo>
                                  <a:cubicBezTo>
                                    <a:pt x="72278" y="20060"/>
                                    <a:pt x="72322" y="19995"/>
                                    <a:pt x="72387" y="19908"/>
                                  </a:cubicBezTo>
                                  <a:cubicBezTo>
                                    <a:pt x="72431" y="19843"/>
                                    <a:pt x="72474" y="19734"/>
                                    <a:pt x="72539" y="19690"/>
                                  </a:cubicBezTo>
                                  <a:cubicBezTo>
                                    <a:pt x="72570" y="19680"/>
                                    <a:pt x="72592" y="19676"/>
                                    <a:pt x="72609" y="19676"/>
                                  </a:cubicBezTo>
                                  <a:cubicBezTo>
                                    <a:pt x="72700" y="19676"/>
                                    <a:pt x="72618" y="19806"/>
                                    <a:pt x="72692" y="19843"/>
                                  </a:cubicBezTo>
                                  <a:cubicBezTo>
                                    <a:pt x="72701" y="19846"/>
                                    <a:pt x="72711" y="19847"/>
                                    <a:pt x="72721" y="19847"/>
                                  </a:cubicBezTo>
                                  <a:cubicBezTo>
                                    <a:pt x="72787" y="19847"/>
                                    <a:pt x="72878" y="19796"/>
                                    <a:pt x="72952" y="19777"/>
                                  </a:cubicBezTo>
                                  <a:cubicBezTo>
                                    <a:pt x="73148" y="19690"/>
                                    <a:pt x="73344" y="19538"/>
                                    <a:pt x="73518" y="19516"/>
                                  </a:cubicBezTo>
                                  <a:cubicBezTo>
                                    <a:pt x="74279" y="19343"/>
                                    <a:pt x="74909" y="18908"/>
                                    <a:pt x="75671" y="18712"/>
                                  </a:cubicBezTo>
                                  <a:cubicBezTo>
                                    <a:pt x="76192" y="18603"/>
                                    <a:pt x="76714" y="18234"/>
                                    <a:pt x="77280" y="18038"/>
                                  </a:cubicBezTo>
                                  <a:lnTo>
                                    <a:pt x="77432" y="17951"/>
                                  </a:lnTo>
                                  <a:cubicBezTo>
                                    <a:pt x="77572" y="17842"/>
                                    <a:pt x="77713" y="17755"/>
                                    <a:pt x="77870" y="17755"/>
                                  </a:cubicBezTo>
                                  <a:cubicBezTo>
                                    <a:pt x="77931" y="17755"/>
                                    <a:pt x="77995" y="17768"/>
                                    <a:pt x="78062" y="17799"/>
                                  </a:cubicBezTo>
                                  <a:cubicBezTo>
                                    <a:pt x="78078" y="17803"/>
                                    <a:pt x="78094" y="17804"/>
                                    <a:pt x="78110" y="17804"/>
                                  </a:cubicBezTo>
                                  <a:cubicBezTo>
                                    <a:pt x="78180" y="17804"/>
                                    <a:pt x="78244" y="17769"/>
                                    <a:pt x="78280" y="17733"/>
                                  </a:cubicBezTo>
                                  <a:cubicBezTo>
                                    <a:pt x="78715" y="17473"/>
                                    <a:pt x="79280" y="17473"/>
                                    <a:pt x="79693" y="17168"/>
                                  </a:cubicBezTo>
                                  <a:cubicBezTo>
                                    <a:pt x="80041" y="17168"/>
                                    <a:pt x="80324" y="16864"/>
                                    <a:pt x="80672" y="16820"/>
                                  </a:cubicBezTo>
                                  <a:cubicBezTo>
                                    <a:pt x="80889" y="16798"/>
                                    <a:pt x="81107" y="16711"/>
                                    <a:pt x="81346" y="16624"/>
                                  </a:cubicBezTo>
                                  <a:cubicBezTo>
                                    <a:pt x="81541" y="16581"/>
                                    <a:pt x="81607" y="16429"/>
                                    <a:pt x="81541" y="16407"/>
                                  </a:cubicBezTo>
                                  <a:cubicBezTo>
                                    <a:pt x="81346" y="16277"/>
                                    <a:pt x="81759" y="15929"/>
                                    <a:pt x="81324" y="15863"/>
                                  </a:cubicBezTo>
                                  <a:cubicBezTo>
                                    <a:pt x="81302" y="15863"/>
                                    <a:pt x="81302" y="15820"/>
                                    <a:pt x="81302" y="15820"/>
                                  </a:cubicBezTo>
                                  <a:cubicBezTo>
                                    <a:pt x="81628" y="15559"/>
                                    <a:pt x="81346" y="15516"/>
                                    <a:pt x="81215" y="15429"/>
                                  </a:cubicBezTo>
                                  <a:cubicBezTo>
                                    <a:pt x="81128" y="15385"/>
                                    <a:pt x="81128" y="15298"/>
                                    <a:pt x="81194" y="15233"/>
                                  </a:cubicBezTo>
                                  <a:cubicBezTo>
                                    <a:pt x="81324" y="15059"/>
                                    <a:pt x="81324" y="14972"/>
                                    <a:pt x="81063" y="14907"/>
                                  </a:cubicBezTo>
                                  <a:cubicBezTo>
                                    <a:pt x="80889" y="14885"/>
                                    <a:pt x="80889" y="14733"/>
                                    <a:pt x="81063" y="14624"/>
                                  </a:cubicBezTo>
                                  <a:cubicBezTo>
                                    <a:pt x="81346" y="14450"/>
                                    <a:pt x="81302" y="14320"/>
                                    <a:pt x="81215" y="14189"/>
                                  </a:cubicBezTo>
                                  <a:cubicBezTo>
                                    <a:pt x="81172" y="14080"/>
                                    <a:pt x="81128" y="13993"/>
                                    <a:pt x="81172" y="13863"/>
                                  </a:cubicBezTo>
                                  <a:cubicBezTo>
                                    <a:pt x="81194" y="13667"/>
                                    <a:pt x="81063" y="13602"/>
                                    <a:pt x="80846" y="13602"/>
                                  </a:cubicBezTo>
                                  <a:cubicBezTo>
                                    <a:pt x="80628" y="13602"/>
                                    <a:pt x="80628" y="13559"/>
                                    <a:pt x="80802" y="13428"/>
                                  </a:cubicBezTo>
                                  <a:cubicBezTo>
                                    <a:pt x="80911" y="13341"/>
                                    <a:pt x="80867" y="13319"/>
                                    <a:pt x="80846" y="13276"/>
                                  </a:cubicBezTo>
                                  <a:cubicBezTo>
                                    <a:pt x="80585" y="12797"/>
                                    <a:pt x="80519" y="12254"/>
                                    <a:pt x="80193" y="11797"/>
                                  </a:cubicBezTo>
                                  <a:cubicBezTo>
                                    <a:pt x="80150" y="11732"/>
                                    <a:pt x="80150" y="11689"/>
                                    <a:pt x="80128" y="11623"/>
                                  </a:cubicBezTo>
                                  <a:cubicBezTo>
                                    <a:pt x="79976" y="11319"/>
                                    <a:pt x="79976" y="10949"/>
                                    <a:pt x="79758" y="10667"/>
                                  </a:cubicBezTo>
                                  <a:cubicBezTo>
                                    <a:pt x="79671" y="10558"/>
                                    <a:pt x="79541" y="10514"/>
                                    <a:pt x="79476" y="10384"/>
                                  </a:cubicBezTo>
                                  <a:cubicBezTo>
                                    <a:pt x="79280" y="9840"/>
                                    <a:pt x="79237" y="9231"/>
                                    <a:pt x="78910" y="8753"/>
                                  </a:cubicBezTo>
                                  <a:cubicBezTo>
                                    <a:pt x="78802" y="8579"/>
                                    <a:pt x="78802" y="8362"/>
                                    <a:pt x="78715" y="8209"/>
                                  </a:cubicBezTo>
                                  <a:cubicBezTo>
                                    <a:pt x="78606" y="7949"/>
                                    <a:pt x="78258" y="7818"/>
                                    <a:pt x="78302" y="7492"/>
                                  </a:cubicBezTo>
                                  <a:cubicBezTo>
                                    <a:pt x="78345" y="7187"/>
                                    <a:pt x="77867" y="7079"/>
                                    <a:pt x="78019" y="6731"/>
                                  </a:cubicBezTo>
                                  <a:cubicBezTo>
                                    <a:pt x="78041" y="6709"/>
                                    <a:pt x="77975" y="6687"/>
                                    <a:pt x="77954" y="6644"/>
                                  </a:cubicBezTo>
                                  <a:cubicBezTo>
                                    <a:pt x="77693" y="6600"/>
                                    <a:pt x="77714" y="6383"/>
                                    <a:pt x="77801" y="6187"/>
                                  </a:cubicBezTo>
                                  <a:cubicBezTo>
                                    <a:pt x="77845" y="6057"/>
                                    <a:pt x="77823" y="5970"/>
                                    <a:pt x="77736" y="5926"/>
                                  </a:cubicBezTo>
                                  <a:cubicBezTo>
                                    <a:pt x="77519" y="5731"/>
                                    <a:pt x="77497" y="5448"/>
                                    <a:pt x="77388" y="5209"/>
                                  </a:cubicBezTo>
                                  <a:cubicBezTo>
                                    <a:pt x="77323" y="5100"/>
                                    <a:pt x="77171" y="5057"/>
                                    <a:pt x="77258" y="4883"/>
                                  </a:cubicBezTo>
                                  <a:cubicBezTo>
                                    <a:pt x="77367" y="4665"/>
                                    <a:pt x="77214" y="4513"/>
                                    <a:pt x="76997" y="4426"/>
                                  </a:cubicBezTo>
                                  <a:cubicBezTo>
                                    <a:pt x="76779" y="4339"/>
                                    <a:pt x="76866" y="4035"/>
                                    <a:pt x="76562" y="3991"/>
                                  </a:cubicBezTo>
                                  <a:cubicBezTo>
                                    <a:pt x="76540" y="3991"/>
                                    <a:pt x="76562" y="3904"/>
                                    <a:pt x="76562" y="3861"/>
                                  </a:cubicBezTo>
                                  <a:cubicBezTo>
                                    <a:pt x="76627" y="3643"/>
                                    <a:pt x="76519" y="3469"/>
                                    <a:pt x="76453" y="3252"/>
                                  </a:cubicBezTo>
                                  <a:cubicBezTo>
                                    <a:pt x="76410" y="2991"/>
                                    <a:pt x="76127" y="2795"/>
                                    <a:pt x="76105" y="2512"/>
                                  </a:cubicBezTo>
                                  <a:cubicBezTo>
                                    <a:pt x="76105" y="2230"/>
                                    <a:pt x="75975" y="1947"/>
                                    <a:pt x="75844" y="1708"/>
                                  </a:cubicBezTo>
                                  <a:cubicBezTo>
                                    <a:pt x="75562" y="1208"/>
                                    <a:pt x="75431" y="708"/>
                                    <a:pt x="75475" y="99"/>
                                  </a:cubicBezTo>
                                  <a:cubicBezTo>
                                    <a:pt x="75475" y="24"/>
                                    <a:pt x="75464" y="0"/>
                                    <a:pt x="7541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3" name="Google Shape;443;p14"/>
                            <p:cNvSpPr/>
                            <p:nvPr/>
                          </p:nvSpPr>
                          <p:spPr>
                            <a:xfrm>
                              <a:off x="3142425" y="1291875"/>
                              <a:ext cx="163650" cy="1400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6" h="5603" extrusionOk="0">
                                  <a:moveTo>
                                    <a:pt x="5591" y="661"/>
                                  </a:moveTo>
                                  <a:cubicBezTo>
                                    <a:pt x="5645" y="661"/>
                                    <a:pt x="5692" y="668"/>
                                    <a:pt x="5719" y="686"/>
                                  </a:cubicBezTo>
                                  <a:cubicBezTo>
                                    <a:pt x="5719" y="686"/>
                                    <a:pt x="5719" y="730"/>
                                    <a:pt x="5698" y="730"/>
                                  </a:cubicBezTo>
                                  <a:cubicBezTo>
                                    <a:pt x="5393" y="904"/>
                                    <a:pt x="5611" y="969"/>
                                    <a:pt x="5676" y="1034"/>
                                  </a:cubicBezTo>
                                  <a:cubicBezTo>
                                    <a:pt x="5719" y="1143"/>
                                    <a:pt x="5763" y="1230"/>
                                    <a:pt x="5502" y="1273"/>
                                  </a:cubicBezTo>
                                  <a:cubicBezTo>
                                    <a:pt x="5426" y="1378"/>
                                    <a:pt x="5387" y="1420"/>
                                    <a:pt x="5370" y="1420"/>
                                  </a:cubicBezTo>
                                  <a:cubicBezTo>
                                    <a:pt x="5347" y="1420"/>
                                    <a:pt x="5359" y="1350"/>
                                    <a:pt x="5371" y="1252"/>
                                  </a:cubicBezTo>
                                  <a:cubicBezTo>
                                    <a:pt x="5393" y="1121"/>
                                    <a:pt x="5219" y="1099"/>
                                    <a:pt x="5219" y="969"/>
                                  </a:cubicBezTo>
                                  <a:cubicBezTo>
                                    <a:pt x="5219" y="839"/>
                                    <a:pt x="5263" y="708"/>
                                    <a:pt x="5371" y="686"/>
                                  </a:cubicBezTo>
                                  <a:cubicBezTo>
                                    <a:pt x="5434" y="674"/>
                                    <a:pt x="5519" y="661"/>
                                    <a:pt x="5591" y="661"/>
                                  </a:cubicBezTo>
                                  <a:close/>
                                  <a:moveTo>
                                    <a:pt x="3506" y="1576"/>
                                  </a:moveTo>
                                  <a:cubicBezTo>
                                    <a:pt x="3558" y="1576"/>
                                    <a:pt x="3595" y="1653"/>
                                    <a:pt x="3610" y="1730"/>
                                  </a:cubicBezTo>
                                  <a:cubicBezTo>
                                    <a:pt x="3610" y="1752"/>
                                    <a:pt x="3632" y="1795"/>
                                    <a:pt x="3654" y="1839"/>
                                  </a:cubicBezTo>
                                  <a:cubicBezTo>
                                    <a:pt x="3697" y="1882"/>
                                    <a:pt x="3654" y="1947"/>
                                    <a:pt x="3610" y="1969"/>
                                  </a:cubicBezTo>
                                  <a:cubicBezTo>
                                    <a:pt x="3555" y="1997"/>
                                    <a:pt x="3491" y="2024"/>
                                    <a:pt x="3446" y="2024"/>
                                  </a:cubicBezTo>
                                  <a:cubicBezTo>
                                    <a:pt x="3420" y="2024"/>
                                    <a:pt x="3401" y="2015"/>
                                    <a:pt x="3393" y="1991"/>
                                  </a:cubicBezTo>
                                  <a:cubicBezTo>
                                    <a:pt x="3306" y="1882"/>
                                    <a:pt x="3371" y="1730"/>
                                    <a:pt x="3436" y="1621"/>
                                  </a:cubicBezTo>
                                  <a:cubicBezTo>
                                    <a:pt x="3462" y="1589"/>
                                    <a:pt x="3485" y="1576"/>
                                    <a:pt x="3506" y="1576"/>
                                  </a:cubicBezTo>
                                  <a:close/>
                                  <a:moveTo>
                                    <a:pt x="2818" y="1894"/>
                                  </a:moveTo>
                                  <a:cubicBezTo>
                                    <a:pt x="2832" y="1894"/>
                                    <a:pt x="2842" y="1897"/>
                                    <a:pt x="2849" y="1904"/>
                                  </a:cubicBezTo>
                                  <a:cubicBezTo>
                                    <a:pt x="2958" y="2056"/>
                                    <a:pt x="3306" y="1991"/>
                                    <a:pt x="3197" y="2295"/>
                                  </a:cubicBezTo>
                                  <a:cubicBezTo>
                                    <a:pt x="3182" y="2325"/>
                                    <a:pt x="3188" y="2386"/>
                                    <a:pt x="3256" y="2386"/>
                                  </a:cubicBezTo>
                                  <a:cubicBezTo>
                                    <a:pt x="3287" y="2386"/>
                                    <a:pt x="3331" y="2373"/>
                                    <a:pt x="3393" y="2339"/>
                                  </a:cubicBezTo>
                                  <a:cubicBezTo>
                                    <a:pt x="3526" y="2256"/>
                                    <a:pt x="3637" y="2217"/>
                                    <a:pt x="3726" y="2217"/>
                                  </a:cubicBezTo>
                                  <a:cubicBezTo>
                                    <a:pt x="3868" y="2217"/>
                                    <a:pt x="3953" y="2317"/>
                                    <a:pt x="3980" y="2491"/>
                                  </a:cubicBezTo>
                                  <a:cubicBezTo>
                                    <a:pt x="4023" y="2556"/>
                                    <a:pt x="3980" y="2622"/>
                                    <a:pt x="3849" y="2622"/>
                                  </a:cubicBezTo>
                                  <a:cubicBezTo>
                                    <a:pt x="3545" y="2643"/>
                                    <a:pt x="3480" y="2752"/>
                                    <a:pt x="3588" y="2948"/>
                                  </a:cubicBezTo>
                                  <a:cubicBezTo>
                                    <a:pt x="3610" y="2969"/>
                                    <a:pt x="3632" y="2991"/>
                                    <a:pt x="3610" y="3035"/>
                                  </a:cubicBezTo>
                                  <a:cubicBezTo>
                                    <a:pt x="3588" y="3049"/>
                                    <a:pt x="3571" y="3054"/>
                                    <a:pt x="3558" y="3054"/>
                                  </a:cubicBezTo>
                                  <a:cubicBezTo>
                                    <a:pt x="3530" y="3054"/>
                                    <a:pt x="3516" y="3035"/>
                                    <a:pt x="3501" y="3035"/>
                                  </a:cubicBezTo>
                                  <a:cubicBezTo>
                                    <a:pt x="3482" y="3022"/>
                                    <a:pt x="3465" y="3017"/>
                                    <a:pt x="3449" y="3017"/>
                                  </a:cubicBezTo>
                                  <a:cubicBezTo>
                                    <a:pt x="3409" y="3017"/>
                                    <a:pt x="3373" y="3047"/>
                                    <a:pt x="3327" y="3078"/>
                                  </a:cubicBezTo>
                                  <a:cubicBezTo>
                                    <a:pt x="3215" y="3172"/>
                                    <a:pt x="3126" y="3217"/>
                                    <a:pt x="3062" y="3217"/>
                                  </a:cubicBezTo>
                                  <a:cubicBezTo>
                                    <a:pt x="2978" y="3217"/>
                                    <a:pt x="2936" y="3139"/>
                                    <a:pt x="2936" y="2991"/>
                                  </a:cubicBezTo>
                                  <a:cubicBezTo>
                                    <a:pt x="2784" y="2948"/>
                                    <a:pt x="2675" y="2926"/>
                                    <a:pt x="2936" y="2752"/>
                                  </a:cubicBezTo>
                                  <a:cubicBezTo>
                                    <a:pt x="3110" y="2622"/>
                                    <a:pt x="2979" y="2513"/>
                                    <a:pt x="2871" y="2448"/>
                                  </a:cubicBezTo>
                                  <a:cubicBezTo>
                                    <a:pt x="2856" y="2445"/>
                                    <a:pt x="2841" y="2443"/>
                                    <a:pt x="2825" y="2443"/>
                                  </a:cubicBezTo>
                                  <a:cubicBezTo>
                                    <a:pt x="2721" y="2443"/>
                                    <a:pt x="2589" y="2500"/>
                                    <a:pt x="2458" y="2556"/>
                                  </a:cubicBezTo>
                                  <a:cubicBezTo>
                                    <a:pt x="2423" y="2591"/>
                                    <a:pt x="2416" y="2683"/>
                                    <a:pt x="2357" y="2683"/>
                                  </a:cubicBezTo>
                                  <a:cubicBezTo>
                                    <a:pt x="2343" y="2683"/>
                                    <a:pt x="2326" y="2678"/>
                                    <a:pt x="2305" y="2665"/>
                                  </a:cubicBezTo>
                                  <a:cubicBezTo>
                                    <a:pt x="2240" y="2643"/>
                                    <a:pt x="2240" y="2600"/>
                                    <a:pt x="2305" y="2513"/>
                                  </a:cubicBezTo>
                                  <a:cubicBezTo>
                                    <a:pt x="2414" y="2404"/>
                                    <a:pt x="2501" y="2317"/>
                                    <a:pt x="2414" y="2208"/>
                                  </a:cubicBezTo>
                                  <a:cubicBezTo>
                                    <a:pt x="2356" y="2130"/>
                                    <a:pt x="2700" y="1894"/>
                                    <a:pt x="2818" y="1894"/>
                                  </a:cubicBezTo>
                                  <a:close/>
                                  <a:moveTo>
                                    <a:pt x="4003" y="3054"/>
                                  </a:moveTo>
                                  <a:cubicBezTo>
                                    <a:pt x="4053" y="3054"/>
                                    <a:pt x="4075" y="3073"/>
                                    <a:pt x="4088" y="3100"/>
                                  </a:cubicBezTo>
                                  <a:cubicBezTo>
                                    <a:pt x="4154" y="3165"/>
                                    <a:pt x="4306" y="3187"/>
                                    <a:pt x="4241" y="3317"/>
                                  </a:cubicBezTo>
                                  <a:cubicBezTo>
                                    <a:pt x="4132" y="3470"/>
                                    <a:pt x="4023" y="3622"/>
                                    <a:pt x="3762" y="3622"/>
                                  </a:cubicBezTo>
                                  <a:cubicBezTo>
                                    <a:pt x="3480" y="3622"/>
                                    <a:pt x="3719" y="3470"/>
                                    <a:pt x="3741" y="3361"/>
                                  </a:cubicBezTo>
                                  <a:cubicBezTo>
                                    <a:pt x="3762" y="3252"/>
                                    <a:pt x="3936" y="3165"/>
                                    <a:pt x="3871" y="3078"/>
                                  </a:cubicBezTo>
                                  <a:cubicBezTo>
                                    <a:pt x="3929" y="3062"/>
                                    <a:pt x="3971" y="3054"/>
                                    <a:pt x="4003" y="3054"/>
                                  </a:cubicBezTo>
                                  <a:close/>
                                  <a:moveTo>
                                    <a:pt x="3588" y="3839"/>
                                  </a:moveTo>
                                  <a:cubicBezTo>
                                    <a:pt x="3914" y="3839"/>
                                    <a:pt x="4023" y="3904"/>
                                    <a:pt x="3849" y="4187"/>
                                  </a:cubicBezTo>
                                  <a:cubicBezTo>
                                    <a:pt x="3697" y="4448"/>
                                    <a:pt x="3588" y="4687"/>
                                    <a:pt x="3219" y="4709"/>
                                  </a:cubicBezTo>
                                  <a:cubicBezTo>
                                    <a:pt x="3167" y="4726"/>
                                    <a:pt x="3116" y="4850"/>
                                    <a:pt x="3076" y="4850"/>
                                  </a:cubicBezTo>
                                  <a:cubicBezTo>
                                    <a:pt x="3064" y="4850"/>
                                    <a:pt x="3054" y="4841"/>
                                    <a:pt x="3045" y="4818"/>
                                  </a:cubicBezTo>
                                  <a:cubicBezTo>
                                    <a:pt x="2958" y="4687"/>
                                    <a:pt x="2762" y="4731"/>
                                    <a:pt x="2653" y="4622"/>
                                  </a:cubicBezTo>
                                  <a:cubicBezTo>
                                    <a:pt x="2614" y="4573"/>
                                    <a:pt x="2566" y="4542"/>
                                    <a:pt x="2514" y="4542"/>
                                  </a:cubicBezTo>
                                  <a:cubicBezTo>
                                    <a:pt x="2449" y="4542"/>
                                    <a:pt x="2377" y="4589"/>
                                    <a:pt x="2305" y="4709"/>
                                  </a:cubicBezTo>
                                  <a:cubicBezTo>
                                    <a:pt x="2254" y="4771"/>
                                    <a:pt x="2207" y="4793"/>
                                    <a:pt x="2163" y="4793"/>
                                  </a:cubicBezTo>
                                  <a:cubicBezTo>
                                    <a:pt x="2114" y="4793"/>
                                    <a:pt x="2069" y="4765"/>
                                    <a:pt x="2023" y="4731"/>
                                  </a:cubicBezTo>
                                  <a:cubicBezTo>
                                    <a:pt x="1892" y="4666"/>
                                    <a:pt x="2066" y="4470"/>
                                    <a:pt x="1979" y="4361"/>
                                  </a:cubicBezTo>
                                  <a:cubicBezTo>
                                    <a:pt x="1923" y="4305"/>
                                    <a:pt x="2046" y="4248"/>
                                    <a:pt x="2108" y="4248"/>
                                  </a:cubicBezTo>
                                  <a:cubicBezTo>
                                    <a:pt x="2117" y="4248"/>
                                    <a:pt x="2126" y="4249"/>
                                    <a:pt x="2131" y="4252"/>
                                  </a:cubicBezTo>
                                  <a:cubicBezTo>
                                    <a:pt x="2141" y="4254"/>
                                    <a:pt x="2152" y="4255"/>
                                    <a:pt x="2162" y="4255"/>
                                  </a:cubicBezTo>
                                  <a:cubicBezTo>
                                    <a:pt x="2257" y="4255"/>
                                    <a:pt x="2375" y="4184"/>
                                    <a:pt x="2470" y="4184"/>
                                  </a:cubicBezTo>
                                  <a:cubicBezTo>
                                    <a:pt x="2481" y="4184"/>
                                    <a:pt x="2491" y="4185"/>
                                    <a:pt x="2501" y="4187"/>
                                  </a:cubicBezTo>
                                  <a:cubicBezTo>
                                    <a:pt x="2529" y="4196"/>
                                    <a:pt x="2553" y="4201"/>
                                    <a:pt x="2574" y="4201"/>
                                  </a:cubicBezTo>
                                  <a:cubicBezTo>
                                    <a:pt x="2650" y="4201"/>
                                    <a:pt x="2684" y="4142"/>
                                    <a:pt x="2719" y="4057"/>
                                  </a:cubicBezTo>
                                  <a:cubicBezTo>
                                    <a:pt x="2719" y="4021"/>
                                    <a:pt x="2733" y="3958"/>
                                    <a:pt x="2761" y="3958"/>
                                  </a:cubicBezTo>
                                  <a:cubicBezTo>
                                    <a:pt x="2768" y="3958"/>
                                    <a:pt x="2775" y="3961"/>
                                    <a:pt x="2784" y="3970"/>
                                  </a:cubicBezTo>
                                  <a:cubicBezTo>
                                    <a:pt x="2836" y="4017"/>
                                    <a:pt x="2895" y="4035"/>
                                    <a:pt x="2958" y="4035"/>
                                  </a:cubicBezTo>
                                  <a:cubicBezTo>
                                    <a:pt x="3155" y="4035"/>
                                    <a:pt x="3390" y="3856"/>
                                    <a:pt x="3588" y="3839"/>
                                  </a:cubicBezTo>
                                  <a:close/>
                                  <a:moveTo>
                                    <a:pt x="5823" y="1"/>
                                  </a:moveTo>
                                  <a:cubicBezTo>
                                    <a:pt x="5716" y="1"/>
                                    <a:pt x="5608" y="39"/>
                                    <a:pt x="5567" y="121"/>
                                  </a:cubicBezTo>
                                  <a:cubicBezTo>
                                    <a:pt x="5459" y="313"/>
                                    <a:pt x="5364" y="373"/>
                                    <a:pt x="5268" y="373"/>
                                  </a:cubicBezTo>
                                  <a:cubicBezTo>
                                    <a:pt x="5190" y="373"/>
                                    <a:pt x="5111" y="334"/>
                                    <a:pt x="5023" y="295"/>
                                  </a:cubicBezTo>
                                  <a:cubicBezTo>
                                    <a:pt x="5003" y="287"/>
                                    <a:pt x="4982" y="283"/>
                                    <a:pt x="4961" y="283"/>
                                  </a:cubicBezTo>
                                  <a:cubicBezTo>
                                    <a:pt x="4867" y="283"/>
                                    <a:pt x="4768" y="351"/>
                                    <a:pt x="4697" y="404"/>
                                  </a:cubicBezTo>
                                  <a:cubicBezTo>
                                    <a:pt x="4610" y="512"/>
                                    <a:pt x="4784" y="491"/>
                                    <a:pt x="4806" y="556"/>
                                  </a:cubicBezTo>
                                  <a:lnTo>
                                    <a:pt x="5002" y="730"/>
                                  </a:lnTo>
                                  <a:cubicBezTo>
                                    <a:pt x="5045" y="795"/>
                                    <a:pt x="5023" y="882"/>
                                    <a:pt x="4936" y="925"/>
                                  </a:cubicBezTo>
                                  <a:cubicBezTo>
                                    <a:pt x="4778" y="1072"/>
                                    <a:pt x="4521" y="1149"/>
                                    <a:pt x="4309" y="1149"/>
                                  </a:cubicBezTo>
                                  <a:cubicBezTo>
                                    <a:pt x="4114" y="1149"/>
                                    <a:pt x="3958" y="1083"/>
                                    <a:pt x="3958" y="947"/>
                                  </a:cubicBezTo>
                                  <a:cubicBezTo>
                                    <a:pt x="3958" y="795"/>
                                    <a:pt x="3849" y="686"/>
                                    <a:pt x="3654" y="686"/>
                                  </a:cubicBezTo>
                                  <a:cubicBezTo>
                                    <a:pt x="3545" y="686"/>
                                    <a:pt x="3501" y="621"/>
                                    <a:pt x="3480" y="578"/>
                                  </a:cubicBezTo>
                                  <a:cubicBezTo>
                                    <a:pt x="3436" y="520"/>
                                    <a:pt x="3402" y="491"/>
                                    <a:pt x="3339" y="491"/>
                                  </a:cubicBezTo>
                                  <a:cubicBezTo>
                                    <a:pt x="3308" y="491"/>
                                    <a:pt x="3269" y="498"/>
                                    <a:pt x="3219" y="512"/>
                                  </a:cubicBezTo>
                                  <a:cubicBezTo>
                                    <a:pt x="3088" y="599"/>
                                    <a:pt x="3045" y="730"/>
                                    <a:pt x="3066" y="839"/>
                                  </a:cubicBezTo>
                                  <a:cubicBezTo>
                                    <a:pt x="3088" y="947"/>
                                    <a:pt x="3197" y="991"/>
                                    <a:pt x="3197" y="1121"/>
                                  </a:cubicBezTo>
                                  <a:cubicBezTo>
                                    <a:pt x="3197" y="1143"/>
                                    <a:pt x="3197" y="1208"/>
                                    <a:pt x="3153" y="1230"/>
                                  </a:cubicBezTo>
                                  <a:cubicBezTo>
                                    <a:pt x="3132" y="1237"/>
                                    <a:pt x="3115" y="1240"/>
                                    <a:pt x="3101" y="1240"/>
                                  </a:cubicBezTo>
                                  <a:cubicBezTo>
                                    <a:pt x="3074" y="1240"/>
                                    <a:pt x="3059" y="1230"/>
                                    <a:pt x="3045" y="1230"/>
                                  </a:cubicBezTo>
                                  <a:cubicBezTo>
                                    <a:pt x="3001" y="1208"/>
                                    <a:pt x="2958" y="1165"/>
                                    <a:pt x="2892" y="1165"/>
                                  </a:cubicBezTo>
                                  <a:cubicBezTo>
                                    <a:pt x="2866" y="1165"/>
                                    <a:pt x="2837" y="1161"/>
                                    <a:pt x="2805" y="1161"/>
                                  </a:cubicBezTo>
                                  <a:cubicBezTo>
                                    <a:pt x="2758" y="1161"/>
                                    <a:pt x="2705" y="1169"/>
                                    <a:pt x="2653" y="1208"/>
                                  </a:cubicBezTo>
                                  <a:cubicBezTo>
                                    <a:pt x="2523" y="1317"/>
                                    <a:pt x="2675" y="1317"/>
                                    <a:pt x="2719" y="1339"/>
                                  </a:cubicBezTo>
                                  <a:cubicBezTo>
                                    <a:pt x="2784" y="1447"/>
                                    <a:pt x="2610" y="1578"/>
                                    <a:pt x="2523" y="1687"/>
                                  </a:cubicBezTo>
                                  <a:cubicBezTo>
                                    <a:pt x="2505" y="1740"/>
                                    <a:pt x="2428" y="1779"/>
                                    <a:pt x="2402" y="1779"/>
                                  </a:cubicBezTo>
                                  <a:cubicBezTo>
                                    <a:pt x="2396" y="1779"/>
                                    <a:pt x="2392" y="1777"/>
                                    <a:pt x="2392" y="1774"/>
                                  </a:cubicBezTo>
                                  <a:cubicBezTo>
                                    <a:pt x="2327" y="1556"/>
                                    <a:pt x="1979" y="1687"/>
                                    <a:pt x="1805" y="1578"/>
                                  </a:cubicBezTo>
                                  <a:cubicBezTo>
                                    <a:pt x="1760" y="1545"/>
                                    <a:pt x="1711" y="1530"/>
                                    <a:pt x="1664" y="1530"/>
                                  </a:cubicBezTo>
                                  <a:cubicBezTo>
                                    <a:pt x="1552" y="1530"/>
                                    <a:pt x="1451" y="1614"/>
                                    <a:pt x="1436" y="1752"/>
                                  </a:cubicBezTo>
                                  <a:cubicBezTo>
                                    <a:pt x="1370" y="1969"/>
                                    <a:pt x="1153" y="2121"/>
                                    <a:pt x="1088" y="2339"/>
                                  </a:cubicBezTo>
                                  <a:cubicBezTo>
                                    <a:pt x="1050" y="2395"/>
                                    <a:pt x="996" y="2452"/>
                                    <a:pt x="1081" y="2452"/>
                                  </a:cubicBezTo>
                                  <a:cubicBezTo>
                                    <a:pt x="1094" y="2452"/>
                                    <a:pt x="1111" y="2451"/>
                                    <a:pt x="1131" y="2448"/>
                                  </a:cubicBezTo>
                                  <a:cubicBezTo>
                                    <a:pt x="1178" y="2443"/>
                                    <a:pt x="1215" y="2440"/>
                                    <a:pt x="1243" y="2440"/>
                                  </a:cubicBezTo>
                                  <a:cubicBezTo>
                                    <a:pt x="1345" y="2440"/>
                                    <a:pt x="1330" y="2476"/>
                                    <a:pt x="1262" y="2578"/>
                                  </a:cubicBezTo>
                                  <a:cubicBezTo>
                                    <a:pt x="1131" y="2774"/>
                                    <a:pt x="1153" y="2796"/>
                                    <a:pt x="1370" y="2839"/>
                                  </a:cubicBezTo>
                                  <a:lnTo>
                                    <a:pt x="1523" y="2839"/>
                                  </a:lnTo>
                                  <a:cubicBezTo>
                                    <a:pt x="1566" y="2839"/>
                                    <a:pt x="1653" y="2839"/>
                                    <a:pt x="1588" y="2882"/>
                                  </a:cubicBezTo>
                                  <a:cubicBezTo>
                                    <a:pt x="1566" y="2948"/>
                                    <a:pt x="1523" y="3013"/>
                                    <a:pt x="1436" y="3056"/>
                                  </a:cubicBezTo>
                                  <a:cubicBezTo>
                                    <a:pt x="1349" y="3056"/>
                                    <a:pt x="1305" y="3013"/>
                                    <a:pt x="1218" y="3013"/>
                                  </a:cubicBezTo>
                                  <a:cubicBezTo>
                                    <a:pt x="1022" y="3056"/>
                                    <a:pt x="805" y="3100"/>
                                    <a:pt x="588" y="3122"/>
                                  </a:cubicBezTo>
                                  <a:cubicBezTo>
                                    <a:pt x="657" y="3261"/>
                                    <a:pt x="810" y="3275"/>
                                    <a:pt x="969" y="3275"/>
                                  </a:cubicBezTo>
                                  <a:cubicBezTo>
                                    <a:pt x="1009" y="3275"/>
                                    <a:pt x="1049" y="3274"/>
                                    <a:pt x="1088" y="3274"/>
                                  </a:cubicBezTo>
                                  <a:cubicBezTo>
                                    <a:pt x="1305" y="3296"/>
                                    <a:pt x="1349" y="3426"/>
                                    <a:pt x="1457" y="3535"/>
                                  </a:cubicBezTo>
                                  <a:cubicBezTo>
                                    <a:pt x="1566" y="3644"/>
                                    <a:pt x="1196" y="3709"/>
                                    <a:pt x="1218" y="3839"/>
                                  </a:cubicBezTo>
                                  <a:cubicBezTo>
                                    <a:pt x="1218" y="3859"/>
                                    <a:pt x="1132" y="3930"/>
                                    <a:pt x="1052" y="3930"/>
                                  </a:cubicBezTo>
                                  <a:cubicBezTo>
                                    <a:pt x="1042" y="3930"/>
                                    <a:pt x="1032" y="3929"/>
                                    <a:pt x="1022" y="3926"/>
                                  </a:cubicBezTo>
                                  <a:cubicBezTo>
                                    <a:pt x="960" y="3900"/>
                                    <a:pt x="913" y="3889"/>
                                    <a:pt x="877" y="3889"/>
                                  </a:cubicBezTo>
                                  <a:cubicBezTo>
                                    <a:pt x="763" y="3889"/>
                                    <a:pt x="767" y="4001"/>
                                    <a:pt x="783" y="4100"/>
                                  </a:cubicBezTo>
                                  <a:cubicBezTo>
                                    <a:pt x="801" y="4257"/>
                                    <a:pt x="804" y="4330"/>
                                    <a:pt x="669" y="4330"/>
                                  </a:cubicBezTo>
                                  <a:cubicBezTo>
                                    <a:pt x="636" y="4330"/>
                                    <a:pt x="595" y="4326"/>
                                    <a:pt x="544" y="4318"/>
                                  </a:cubicBezTo>
                                  <a:cubicBezTo>
                                    <a:pt x="536" y="4316"/>
                                    <a:pt x="528" y="4316"/>
                                    <a:pt x="520" y="4316"/>
                                  </a:cubicBezTo>
                                  <a:cubicBezTo>
                                    <a:pt x="374" y="4316"/>
                                    <a:pt x="215" y="4499"/>
                                    <a:pt x="153" y="4644"/>
                                  </a:cubicBezTo>
                                  <a:cubicBezTo>
                                    <a:pt x="109" y="4752"/>
                                    <a:pt x="0" y="4926"/>
                                    <a:pt x="66" y="4970"/>
                                  </a:cubicBezTo>
                                  <a:cubicBezTo>
                                    <a:pt x="74" y="4975"/>
                                    <a:pt x="84" y="4978"/>
                                    <a:pt x="95" y="4978"/>
                                  </a:cubicBezTo>
                                  <a:cubicBezTo>
                                    <a:pt x="178" y="4978"/>
                                    <a:pt x="343" y="4856"/>
                                    <a:pt x="457" y="4818"/>
                                  </a:cubicBezTo>
                                  <a:cubicBezTo>
                                    <a:pt x="544" y="4752"/>
                                    <a:pt x="588" y="4731"/>
                                    <a:pt x="675" y="4731"/>
                                  </a:cubicBezTo>
                                  <a:cubicBezTo>
                                    <a:pt x="805" y="4709"/>
                                    <a:pt x="914" y="4644"/>
                                    <a:pt x="892" y="4513"/>
                                  </a:cubicBezTo>
                                  <a:cubicBezTo>
                                    <a:pt x="870" y="4405"/>
                                    <a:pt x="979" y="4361"/>
                                    <a:pt x="1088" y="4296"/>
                                  </a:cubicBezTo>
                                  <a:cubicBezTo>
                                    <a:pt x="1118" y="4284"/>
                                    <a:pt x="1143" y="4278"/>
                                    <a:pt x="1164" y="4278"/>
                                  </a:cubicBezTo>
                                  <a:cubicBezTo>
                                    <a:pt x="1219" y="4278"/>
                                    <a:pt x="1246" y="4314"/>
                                    <a:pt x="1262" y="4361"/>
                                  </a:cubicBezTo>
                                  <a:cubicBezTo>
                                    <a:pt x="1349" y="4470"/>
                                    <a:pt x="1305" y="4687"/>
                                    <a:pt x="1370" y="4731"/>
                                  </a:cubicBezTo>
                                  <a:cubicBezTo>
                                    <a:pt x="1653" y="4861"/>
                                    <a:pt x="1697" y="5122"/>
                                    <a:pt x="1762" y="5361"/>
                                  </a:cubicBezTo>
                                  <a:cubicBezTo>
                                    <a:pt x="1778" y="5428"/>
                                    <a:pt x="1834" y="5520"/>
                                    <a:pt x="1927" y="5520"/>
                                  </a:cubicBezTo>
                                  <a:cubicBezTo>
                                    <a:pt x="1955" y="5520"/>
                                    <a:pt x="1987" y="5512"/>
                                    <a:pt x="2023" y="5492"/>
                                  </a:cubicBezTo>
                                  <a:cubicBezTo>
                                    <a:pt x="2144" y="5431"/>
                                    <a:pt x="2234" y="5405"/>
                                    <a:pt x="2305" y="5405"/>
                                  </a:cubicBezTo>
                                  <a:cubicBezTo>
                                    <a:pt x="2414" y="5405"/>
                                    <a:pt x="2479" y="5465"/>
                                    <a:pt x="2545" y="5557"/>
                                  </a:cubicBezTo>
                                  <a:cubicBezTo>
                                    <a:pt x="2558" y="5584"/>
                                    <a:pt x="2580" y="5602"/>
                                    <a:pt x="2605" y="5602"/>
                                  </a:cubicBezTo>
                                  <a:cubicBezTo>
                                    <a:pt x="2620" y="5602"/>
                                    <a:pt x="2637" y="5595"/>
                                    <a:pt x="2653" y="5579"/>
                                  </a:cubicBezTo>
                                  <a:cubicBezTo>
                                    <a:pt x="2740" y="5557"/>
                                    <a:pt x="2827" y="5492"/>
                                    <a:pt x="2827" y="5405"/>
                                  </a:cubicBezTo>
                                  <a:cubicBezTo>
                                    <a:pt x="2827" y="5361"/>
                                    <a:pt x="2827" y="5296"/>
                                    <a:pt x="2762" y="5253"/>
                                  </a:cubicBezTo>
                                  <a:cubicBezTo>
                                    <a:pt x="2719" y="5187"/>
                                    <a:pt x="2719" y="5122"/>
                                    <a:pt x="2827" y="5057"/>
                                  </a:cubicBezTo>
                                  <a:cubicBezTo>
                                    <a:pt x="2868" y="5049"/>
                                    <a:pt x="2913" y="5040"/>
                                    <a:pt x="2950" y="5040"/>
                                  </a:cubicBezTo>
                                  <a:cubicBezTo>
                                    <a:pt x="3013" y="5040"/>
                                    <a:pt x="3058" y="5063"/>
                                    <a:pt x="3045" y="5144"/>
                                  </a:cubicBezTo>
                                  <a:cubicBezTo>
                                    <a:pt x="3009" y="5233"/>
                                    <a:pt x="3032" y="5308"/>
                                    <a:pt x="3125" y="5308"/>
                                  </a:cubicBezTo>
                                  <a:cubicBezTo>
                                    <a:pt x="3146" y="5308"/>
                                    <a:pt x="3169" y="5304"/>
                                    <a:pt x="3197" y="5296"/>
                                  </a:cubicBezTo>
                                  <a:cubicBezTo>
                                    <a:pt x="3248" y="5291"/>
                                    <a:pt x="3295" y="5288"/>
                                    <a:pt x="3338" y="5288"/>
                                  </a:cubicBezTo>
                                  <a:cubicBezTo>
                                    <a:pt x="3478" y="5288"/>
                                    <a:pt x="3586" y="5317"/>
                                    <a:pt x="3719" y="5383"/>
                                  </a:cubicBezTo>
                                  <a:cubicBezTo>
                                    <a:pt x="3731" y="5392"/>
                                    <a:pt x="3749" y="5396"/>
                                    <a:pt x="3771" y="5396"/>
                                  </a:cubicBezTo>
                                  <a:cubicBezTo>
                                    <a:pt x="3907" y="5396"/>
                                    <a:pt x="4197" y="5241"/>
                                    <a:pt x="4197" y="5166"/>
                                  </a:cubicBezTo>
                                  <a:cubicBezTo>
                                    <a:pt x="4175" y="4970"/>
                                    <a:pt x="4415" y="4752"/>
                                    <a:pt x="4393" y="4579"/>
                                  </a:cubicBezTo>
                                  <a:cubicBezTo>
                                    <a:pt x="4371" y="4318"/>
                                    <a:pt x="4393" y="4057"/>
                                    <a:pt x="4349" y="3817"/>
                                  </a:cubicBezTo>
                                  <a:cubicBezTo>
                                    <a:pt x="4306" y="3665"/>
                                    <a:pt x="4349" y="3600"/>
                                    <a:pt x="4567" y="3448"/>
                                  </a:cubicBezTo>
                                  <a:cubicBezTo>
                                    <a:pt x="4936" y="3230"/>
                                    <a:pt x="5002" y="3078"/>
                                    <a:pt x="4828" y="2861"/>
                                  </a:cubicBezTo>
                                  <a:cubicBezTo>
                                    <a:pt x="4828" y="2861"/>
                                    <a:pt x="4828" y="2839"/>
                                    <a:pt x="4806" y="2839"/>
                                  </a:cubicBezTo>
                                  <a:cubicBezTo>
                                    <a:pt x="4719" y="2730"/>
                                    <a:pt x="4828" y="2578"/>
                                    <a:pt x="4958" y="2513"/>
                                  </a:cubicBezTo>
                                  <a:cubicBezTo>
                                    <a:pt x="5023" y="2480"/>
                                    <a:pt x="5079" y="2463"/>
                                    <a:pt x="5119" y="2463"/>
                                  </a:cubicBezTo>
                                  <a:cubicBezTo>
                                    <a:pt x="5186" y="2463"/>
                                    <a:pt x="5208" y="2512"/>
                                    <a:pt x="5154" y="2622"/>
                                  </a:cubicBezTo>
                                  <a:cubicBezTo>
                                    <a:pt x="5132" y="2687"/>
                                    <a:pt x="5241" y="2687"/>
                                    <a:pt x="5241" y="2752"/>
                                  </a:cubicBezTo>
                                  <a:cubicBezTo>
                                    <a:pt x="5284" y="2774"/>
                                    <a:pt x="5284" y="2817"/>
                                    <a:pt x="5328" y="2839"/>
                                  </a:cubicBezTo>
                                  <a:cubicBezTo>
                                    <a:pt x="5458" y="3056"/>
                                    <a:pt x="5784" y="2991"/>
                                    <a:pt x="6002" y="3100"/>
                                  </a:cubicBezTo>
                                  <a:cubicBezTo>
                                    <a:pt x="6132" y="2839"/>
                                    <a:pt x="5828" y="2839"/>
                                    <a:pt x="5763" y="2709"/>
                                  </a:cubicBezTo>
                                  <a:cubicBezTo>
                                    <a:pt x="5698" y="2622"/>
                                    <a:pt x="5784" y="2491"/>
                                    <a:pt x="5589" y="2491"/>
                                  </a:cubicBezTo>
                                  <a:cubicBezTo>
                                    <a:pt x="5579" y="2493"/>
                                    <a:pt x="5570" y="2493"/>
                                    <a:pt x="5561" y="2493"/>
                                  </a:cubicBezTo>
                                  <a:cubicBezTo>
                                    <a:pt x="5442" y="2493"/>
                                    <a:pt x="5484" y="2354"/>
                                    <a:pt x="5545" y="2252"/>
                                  </a:cubicBezTo>
                                  <a:cubicBezTo>
                                    <a:pt x="5602" y="2157"/>
                                    <a:pt x="5692" y="2096"/>
                                    <a:pt x="5786" y="2096"/>
                                  </a:cubicBezTo>
                                  <a:cubicBezTo>
                                    <a:pt x="5800" y="2096"/>
                                    <a:pt x="5814" y="2097"/>
                                    <a:pt x="5828" y="2100"/>
                                  </a:cubicBezTo>
                                  <a:cubicBezTo>
                                    <a:pt x="5865" y="2108"/>
                                    <a:pt x="5901" y="2111"/>
                                    <a:pt x="5938" y="2111"/>
                                  </a:cubicBezTo>
                                  <a:cubicBezTo>
                                    <a:pt x="6097" y="2111"/>
                                    <a:pt x="6256" y="2044"/>
                                    <a:pt x="6415" y="1991"/>
                                  </a:cubicBezTo>
                                  <a:cubicBezTo>
                                    <a:pt x="6459" y="1991"/>
                                    <a:pt x="6546" y="1904"/>
                                    <a:pt x="6480" y="1882"/>
                                  </a:cubicBezTo>
                                  <a:cubicBezTo>
                                    <a:pt x="6457" y="1851"/>
                                    <a:pt x="6415" y="1845"/>
                                    <a:pt x="6366" y="1845"/>
                                  </a:cubicBezTo>
                                  <a:cubicBezTo>
                                    <a:pt x="6335" y="1845"/>
                                    <a:pt x="6300" y="1848"/>
                                    <a:pt x="6268" y="1848"/>
                                  </a:cubicBezTo>
                                  <a:cubicBezTo>
                                    <a:pt x="6211" y="1848"/>
                                    <a:pt x="6159" y="1840"/>
                                    <a:pt x="6132" y="1795"/>
                                  </a:cubicBezTo>
                                  <a:cubicBezTo>
                                    <a:pt x="6045" y="1643"/>
                                    <a:pt x="6459" y="1578"/>
                                    <a:pt x="6437" y="1447"/>
                                  </a:cubicBezTo>
                                  <a:cubicBezTo>
                                    <a:pt x="6350" y="1230"/>
                                    <a:pt x="6546" y="882"/>
                                    <a:pt x="6263" y="773"/>
                                  </a:cubicBezTo>
                                  <a:cubicBezTo>
                                    <a:pt x="6111" y="686"/>
                                    <a:pt x="6024" y="578"/>
                                    <a:pt x="6089" y="360"/>
                                  </a:cubicBezTo>
                                  <a:cubicBezTo>
                                    <a:pt x="6111" y="273"/>
                                    <a:pt x="6111" y="230"/>
                                    <a:pt x="6089" y="143"/>
                                  </a:cubicBezTo>
                                  <a:cubicBezTo>
                                    <a:pt x="6066" y="50"/>
                                    <a:pt x="5945" y="1"/>
                                    <a:pt x="582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4" name="Google Shape;444;p14"/>
                            <p:cNvSpPr/>
                            <p:nvPr/>
                          </p:nvSpPr>
                          <p:spPr>
                            <a:xfrm>
                              <a:off x="2990750" y="1342100"/>
                              <a:ext cx="168000" cy="2539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20" h="10157" extrusionOk="0">
                                  <a:moveTo>
                                    <a:pt x="2768" y="5459"/>
                                  </a:moveTo>
                                  <a:cubicBezTo>
                                    <a:pt x="2868" y="5459"/>
                                    <a:pt x="2851" y="5575"/>
                                    <a:pt x="2871" y="5635"/>
                                  </a:cubicBezTo>
                                  <a:cubicBezTo>
                                    <a:pt x="2915" y="5722"/>
                                    <a:pt x="2849" y="5831"/>
                                    <a:pt x="2958" y="5875"/>
                                  </a:cubicBezTo>
                                  <a:cubicBezTo>
                                    <a:pt x="3023" y="5896"/>
                                    <a:pt x="2980" y="5962"/>
                                    <a:pt x="2871" y="6005"/>
                                  </a:cubicBezTo>
                                  <a:cubicBezTo>
                                    <a:pt x="2840" y="6021"/>
                                    <a:pt x="2799" y="6036"/>
                                    <a:pt x="2769" y="6036"/>
                                  </a:cubicBezTo>
                                  <a:cubicBezTo>
                                    <a:pt x="2757" y="6036"/>
                                    <a:pt x="2747" y="6033"/>
                                    <a:pt x="2741" y="6027"/>
                                  </a:cubicBezTo>
                                  <a:cubicBezTo>
                                    <a:pt x="2727" y="5985"/>
                                    <a:pt x="2685" y="5961"/>
                                    <a:pt x="2646" y="5961"/>
                                  </a:cubicBezTo>
                                  <a:cubicBezTo>
                                    <a:pt x="2625" y="5961"/>
                                    <a:pt x="2604" y="5968"/>
                                    <a:pt x="2588" y="5983"/>
                                  </a:cubicBezTo>
                                  <a:cubicBezTo>
                                    <a:pt x="2485" y="6048"/>
                                    <a:pt x="2405" y="6066"/>
                                    <a:pt x="2335" y="6066"/>
                                  </a:cubicBezTo>
                                  <a:cubicBezTo>
                                    <a:pt x="2286" y="6066"/>
                                    <a:pt x="2241" y="6058"/>
                                    <a:pt x="2197" y="6049"/>
                                  </a:cubicBezTo>
                                  <a:cubicBezTo>
                                    <a:pt x="2327" y="5940"/>
                                    <a:pt x="2327" y="5809"/>
                                    <a:pt x="2414" y="5679"/>
                                  </a:cubicBezTo>
                                  <a:cubicBezTo>
                                    <a:pt x="2501" y="5570"/>
                                    <a:pt x="2610" y="5505"/>
                                    <a:pt x="2741" y="5462"/>
                                  </a:cubicBezTo>
                                  <a:cubicBezTo>
                                    <a:pt x="2750" y="5460"/>
                                    <a:pt x="2759" y="5459"/>
                                    <a:pt x="2768" y="5459"/>
                                  </a:cubicBezTo>
                                  <a:close/>
                                  <a:moveTo>
                                    <a:pt x="6595" y="1"/>
                                  </a:moveTo>
                                  <a:cubicBezTo>
                                    <a:pt x="6587" y="1"/>
                                    <a:pt x="6577" y="2"/>
                                    <a:pt x="6568" y="4"/>
                                  </a:cubicBezTo>
                                  <a:cubicBezTo>
                                    <a:pt x="6459" y="4"/>
                                    <a:pt x="6263" y="112"/>
                                    <a:pt x="6307" y="178"/>
                                  </a:cubicBezTo>
                                  <a:cubicBezTo>
                                    <a:pt x="6437" y="439"/>
                                    <a:pt x="6024" y="547"/>
                                    <a:pt x="5872" y="743"/>
                                  </a:cubicBezTo>
                                  <a:cubicBezTo>
                                    <a:pt x="5762" y="852"/>
                                    <a:pt x="5642" y="939"/>
                                    <a:pt x="5518" y="939"/>
                                  </a:cubicBezTo>
                                  <a:cubicBezTo>
                                    <a:pt x="5470" y="939"/>
                                    <a:pt x="5421" y="926"/>
                                    <a:pt x="5372" y="895"/>
                                  </a:cubicBezTo>
                                  <a:cubicBezTo>
                                    <a:pt x="5328" y="873"/>
                                    <a:pt x="5274" y="846"/>
                                    <a:pt x="5206" y="846"/>
                                  </a:cubicBezTo>
                                  <a:cubicBezTo>
                                    <a:pt x="5138" y="846"/>
                                    <a:pt x="5056" y="873"/>
                                    <a:pt x="4959" y="960"/>
                                  </a:cubicBezTo>
                                  <a:cubicBezTo>
                                    <a:pt x="4813" y="1085"/>
                                    <a:pt x="4647" y="1310"/>
                                    <a:pt x="4405" y="1310"/>
                                  </a:cubicBezTo>
                                  <a:cubicBezTo>
                                    <a:pt x="4394" y="1310"/>
                                    <a:pt x="4383" y="1309"/>
                                    <a:pt x="4371" y="1308"/>
                                  </a:cubicBezTo>
                                  <a:cubicBezTo>
                                    <a:pt x="4371" y="1308"/>
                                    <a:pt x="4284" y="1374"/>
                                    <a:pt x="4263" y="1395"/>
                                  </a:cubicBezTo>
                                  <a:cubicBezTo>
                                    <a:pt x="4053" y="1745"/>
                                    <a:pt x="4181" y="2010"/>
                                    <a:pt x="4510" y="2010"/>
                                  </a:cubicBezTo>
                                  <a:cubicBezTo>
                                    <a:pt x="4590" y="2010"/>
                                    <a:pt x="4682" y="1995"/>
                                    <a:pt x="4785" y="1961"/>
                                  </a:cubicBezTo>
                                  <a:cubicBezTo>
                                    <a:pt x="4820" y="1951"/>
                                    <a:pt x="4852" y="1946"/>
                                    <a:pt x="4881" y="1946"/>
                                  </a:cubicBezTo>
                                  <a:cubicBezTo>
                                    <a:pt x="4977" y="1946"/>
                                    <a:pt x="5044" y="1993"/>
                                    <a:pt x="5111" y="2026"/>
                                  </a:cubicBezTo>
                                  <a:cubicBezTo>
                                    <a:pt x="5154" y="2048"/>
                                    <a:pt x="5132" y="2135"/>
                                    <a:pt x="5046" y="2178"/>
                                  </a:cubicBezTo>
                                  <a:cubicBezTo>
                                    <a:pt x="4785" y="2374"/>
                                    <a:pt x="4676" y="2570"/>
                                    <a:pt x="4611" y="2809"/>
                                  </a:cubicBezTo>
                                  <a:cubicBezTo>
                                    <a:pt x="4589" y="2896"/>
                                    <a:pt x="4480" y="2917"/>
                                    <a:pt x="4415" y="2961"/>
                                  </a:cubicBezTo>
                                  <a:cubicBezTo>
                                    <a:pt x="4284" y="3113"/>
                                    <a:pt x="4154" y="3265"/>
                                    <a:pt x="4089" y="3439"/>
                                  </a:cubicBezTo>
                                  <a:cubicBezTo>
                                    <a:pt x="4024" y="3657"/>
                                    <a:pt x="4154" y="3765"/>
                                    <a:pt x="4328" y="3809"/>
                                  </a:cubicBezTo>
                                  <a:cubicBezTo>
                                    <a:pt x="4480" y="3874"/>
                                    <a:pt x="4350" y="3939"/>
                                    <a:pt x="4263" y="4026"/>
                                  </a:cubicBezTo>
                                  <a:cubicBezTo>
                                    <a:pt x="4067" y="4200"/>
                                    <a:pt x="4002" y="4461"/>
                                    <a:pt x="3806" y="4570"/>
                                  </a:cubicBezTo>
                                  <a:cubicBezTo>
                                    <a:pt x="3635" y="4656"/>
                                    <a:pt x="3410" y="4714"/>
                                    <a:pt x="3227" y="4714"/>
                                  </a:cubicBezTo>
                                  <a:cubicBezTo>
                                    <a:pt x="3177" y="4714"/>
                                    <a:pt x="3130" y="4710"/>
                                    <a:pt x="3089" y="4700"/>
                                  </a:cubicBezTo>
                                  <a:cubicBezTo>
                                    <a:pt x="3062" y="4697"/>
                                    <a:pt x="3037" y="4696"/>
                                    <a:pt x="3013" y="4696"/>
                                  </a:cubicBezTo>
                                  <a:cubicBezTo>
                                    <a:pt x="2711" y="4696"/>
                                    <a:pt x="2532" y="4933"/>
                                    <a:pt x="2371" y="5114"/>
                                  </a:cubicBezTo>
                                  <a:cubicBezTo>
                                    <a:pt x="2273" y="5198"/>
                                    <a:pt x="2238" y="5246"/>
                                    <a:pt x="2196" y="5246"/>
                                  </a:cubicBezTo>
                                  <a:cubicBezTo>
                                    <a:pt x="2173" y="5246"/>
                                    <a:pt x="2149" y="5231"/>
                                    <a:pt x="2110" y="5201"/>
                                  </a:cubicBezTo>
                                  <a:cubicBezTo>
                                    <a:pt x="2081" y="5186"/>
                                    <a:pt x="2071" y="5131"/>
                                    <a:pt x="2028" y="5131"/>
                                  </a:cubicBezTo>
                                  <a:cubicBezTo>
                                    <a:pt x="2007" y="5131"/>
                                    <a:pt x="1978" y="5144"/>
                                    <a:pt x="1936" y="5179"/>
                                  </a:cubicBezTo>
                                  <a:cubicBezTo>
                                    <a:pt x="1871" y="5222"/>
                                    <a:pt x="1958" y="5288"/>
                                    <a:pt x="1958" y="5331"/>
                                  </a:cubicBezTo>
                                  <a:cubicBezTo>
                                    <a:pt x="1980" y="5418"/>
                                    <a:pt x="2262" y="5418"/>
                                    <a:pt x="2110" y="5549"/>
                                  </a:cubicBezTo>
                                  <a:cubicBezTo>
                                    <a:pt x="1849" y="5788"/>
                                    <a:pt x="1893" y="6114"/>
                                    <a:pt x="1501" y="6331"/>
                                  </a:cubicBezTo>
                                  <a:cubicBezTo>
                                    <a:pt x="1175" y="6505"/>
                                    <a:pt x="958" y="6918"/>
                                    <a:pt x="523" y="6962"/>
                                  </a:cubicBezTo>
                                  <a:lnTo>
                                    <a:pt x="479" y="6984"/>
                                  </a:lnTo>
                                  <a:cubicBezTo>
                                    <a:pt x="444" y="7037"/>
                                    <a:pt x="437" y="7104"/>
                                    <a:pt x="459" y="7104"/>
                                  </a:cubicBezTo>
                                  <a:cubicBezTo>
                                    <a:pt x="464" y="7104"/>
                                    <a:pt x="471" y="7100"/>
                                    <a:pt x="479" y="7092"/>
                                  </a:cubicBezTo>
                                  <a:cubicBezTo>
                                    <a:pt x="611" y="7042"/>
                                    <a:pt x="696" y="7022"/>
                                    <a:pt x="749" y="7022"/>
                                  </a:cubicBezTo>
                                  <a:cubicBezTo>
                                    <a:pt x="947" y="7022"/>
                                    <a:pt x="675" y="7315"/>
                                    <a:pt x="675" y="7419"/>
                                  </a:cubicBezTo>
                                  <a:cubicBezTo>
                                    <a:pt x="675" y="7506"/>
                                    <a:pt x="653" y="7592"/>
                                    <a:pt x="653" y="7679"/>
                                  </a:cubicBezTo>
                                  <a:cubicBezTo>
                                    <a:pt x="653" y="7723"/>
                                    <a:pt x="610" y="7810"/>
                                    <a:pt x="544" y="7853"/>
                                  </a:cubicBezTo>
                                  <a:cubicBezTo>
                                    <a:pt x="349" y="8136"/>
                                    <a:pt x="218" y="8375"/>
                                    <a:pt x="1" y="8549"/>
                                  </a:cubicBezTo>
                                  <a:cubicBezTo>
                                    <a:pt x="4" y="8549"/>
                                    <a:pt x="6" y="8549"/>
                                    <a:pt x="9" y="8549"/>
                                  </a:cubicBezTo>
                                  <a:cubicBezTo>
                                    <a:pt x="103" y="8549"/>
                                    <a:pt x="58" y="8810"/>
                                    <a:pt x="165" y="8810"/>
                                  </a:cubicBezTo>
                                  <a:cubicBezTo>
                                    <a:pt x="213" y="8810"/>
                                    <a:pt x="294" y="8754"/>
                                    <a:pt x="436" y="8593"/>
                                  </a:cubicBezTo>
                                  <a:lnTo>
                                    <a:pt x="479" y="8593"/>
                                  </a:lnTo>
                                  <a:cubicBezTo>
                                    <a:pt x="570" y="8677"/>
                                    <a:pt x="624" y="8709"/>
                                    <a:pt x="656" y="8709"/>
                                  </a:cubicBezTo>
                                  <a:cubicBezTo>
                                    <a:pt x="730" y="8709"/>
                                    <a:pt x="681" y="8532"/>
                                    <a:pt x="697" y="8441"/>
                                  </a:cubicBezTo>
                                  <a:cubicBezTo>
                                    <a:pt x="784" y="8201"/>
                                    <a:pt x="892" y="7919"/>
                                    <a:pt x="892" y="7679"/>
                                  </a:cubicBezTo>
                                  <a:cubicBezTo>
                                    <a:pt x="892" y="7560"/>
                                    <a:pt x="1056" y="7459"/>
                                    <a:pt x="1117" y="7459"/>
                                  </a:cubicBezTo>
                                  <a:cubicBezTo>
                                    <a:pt x="1123" y="7459"/>
                                    <a:pt x="1128" y="7460"/>
                                    <a:pt x="1132" y="7462"/>
                                  </a:cubicBezTo>
                                  <a:cubicBezTo>
                                    <a:pt x="1169" y="7475"/>
                                    <a:pt x="1204" y="7481"/>
                                    <a:pt x="1239" y="7481"/>
                                  </a:cubicBezTo>
                                  <a:cubicBezTo>
                                    <a:pt x="1490" y="7481"/>
                                    <a:pt x="1685" y="7179"/>
                                    <a:pt x="1914" y="7179"/>
                                  </a:cubicBezTo>
                                  <a:cubicBezTo>
                                    <a:pt x="2001" y="7179"/>
                                    <a:pt x="2001" y="7092"/>
                                    <a:pt x="1980" y="7071"/>
                                  </a:cubicBezTo>
                                  <a:cubicBezTo>
                                    <a:pt x="1914" y="7049"/>
                                    <a:pt x="1871" y="7049"/>
                                    <a:pt x="1806" y="6984"/>
                                  </a:cubicBezTo>
                                  <a:cubicBezTo>
                                    <a:pt x="1653" y="6853"/>
                                    <a:pt x="1914" y="6657"/>
                                    <a:pt x="2001" y="6592"/>
                                  </a:cubicBezTo>
                                  <a:cubicBezTo>
                                    <a:pt x="2031" y="6550"/>
                                    <a:pt x="2053" y="6535"/>
                                    <a:pt x="2069" y="6535"/>
                                  </a:cubicBezTo>
                                  <a:cubicBezTo>
                                    <a:pt x="2112" y="6535"/>
                                    <a:pt x="2116" y="6642"/>
                                    <a:pt x="2132" y="6657"/>
                                  </a:cubicBezTo>
                                  <a:cubicBezTo>
                                    <a:pt x="2178" y="6703"/>
                                    <a:pt x="2217" y="6731"/>
                                    <a:pt x="2267" y="6731"/>
                                  </a:cubicBezTo>
                                  <a:cubicBezTo>
                                    <a:pt x="2312" y="6731"/>
                                    <a:pt x="2364" y="6709"/>
                                    <a:pt x="2436" y="6657"/>
                                  </a:cubicBezTo>
                                  <a:cubicBezTo>
                                    <a:pt x="2503" y="6618"/>
                                    <a:pt x="2577" y="6578"/>
                                    <a:pt x="2640" y="6578"/>
                                  </a:cubicBezTo>
                                  <a:cubicBezTo>
                                    <a:pt x="2680" y="6578"/>
                                    <a:pt x="2715" y="6594"/>
                                    <a:pt x="2741" y="6636"/>
                                  </a:cubicBezTo>
                                  <a:cubicBezTo>
                                    <a:pt x="2828" y="6744"/>
                                    <a:pt x="2719" y="6766"/>
                                    <a:pt x="2610" y="6831"/>
                                  </a:cubicBezTo>
                                  <a:cubicBezTo>
                                    <a:pt x="2458" y="6940"/>
                                    <a:pt x="2523" y="7071"/>
                                    <a:pt x="2393" y="7179"/>
                                  </a:cubicBezTo>
                                  <a:cubicBezTo>
                                    <a:pt x="2340" y="7232"/>
                                    <a:pt x="2387" y="7328"/>
                                    <a:pt x="2476" y="7328"/>
                                  </a:cubicBezTo>
                                  <a:cubicBezTo>
                                    <a:pt x="2497" y="7328"/>
                                    <a:pt x="2520" y="7322"/>
                                    <a:pt x="2545" y="7310"/>
                                  </a:cubicBezTo>
                                  <a:cubicBezTo>
                                    <a:pt x="2654" y="7255"/>
                                    <a:pt x="2724" y="7233"/>
                                    <a:pt x="2767" y="7233"/>
                                  </a:cubicBezTo>
                                  <a:cubicBezTo>
                                    <a:pt x="2894" y="7233"/>
                                    <a:pt x="2784" y="7424"/>
                                    <a:pt x="2784" y="7506"/>
                                  </a:cubicBezTo>
                                  <a:cubicBezTo>
                                    <a:pt x="2784" y="7723"/>
                                    <a:pt x="2458" y="8006"/>
                                    <a:pt x="2523" y="8245"/>
                                  </a:cubicBezTo>
                                  <a:cubicBezTo>
                                    <a:pt x="2523" y="8275"/>
                                    <a:pt x="2470" y="8316"/>
                                    <a:pt x="2416" y="8316"/>
                                  </a:cubicBezTo>
                                  <a:cubicBezTo>
                                    <a:pt x="2393" y="8316"/>
                                    <a:pt x="2369" y="8308"/>
                                    <a:pt x="2349" y="8288"/>
                                  </a:cubicBezTo>
                                  <a:cubicBezTo>
                                    <a:pt x="2306" y="8267"/>
                                    <a:pt x="2306" y="8223"/>
                                    <a:pt x="2240" y="8180"/>
                                  </a:cubicBezTo>
                                  <a:cubicBezTo>
                                    <a:pt x="2173" y="8139"/>
                                    <a:pt x="2110" y="8120"/>
                                    <a:pt x="2052" y="8120"/>
                                  </a:cubicBezTo>
                                  <a:cubicBezTo>
                                    <a:pt x="1924" y="8120"/>
                                    <a:pt x="1822" y="8217"/>
                                    <a:pt x="1762" y="8397"/>
                                  </a:cubicBezTo>
                                  <a:cubicBezTo>
                                    <a:pt x="1697" y="8571"/>
                                    <a:pt x="1545" y="8723"/>
                                    <a:pt x="1632" y="8897"/>
                                  </a:cubicBezTo>
                                  <a:cubicBezTo>
                                    <a:pt x="1653" y="8941"/>
                                    <a:pt x="1632" y="9028"/>
                                    <a:pt x="1545" y="9049"/>
                                  </a:cubicBezTo>
                                  <a:cubicBezTo>
                                    <a:pt x="1132" y="9267"/>
                                    <a:pt x="1110" y="9702"/>
                                    <a:pt x="718" y="9919"/>
                                  </a:cubicBezTo>
                                  <a:cubicBezTo>
                                    <a:pt x="610" y="9984"/>
                                    <a:pt x="653" y="10115"/>
                                    <a:pt x="718" y="10137"/>
                                  </a:cubicBezTo>
                                  <a:cubicBezTo>
                                    <a:pt x="737" y="10151"/>
                                    <a:pt x="753" y="10157"/>
                                    <a:pt x="767" y="10157"/>
                                  </a:cubicBezTo>
                                  <a:cubicBezTo>
                                    <a:pt x="817" y="10157"/>
                                    <a:pt x="841" y="10079"/>
                                    <a:pt x="892" y="10028"/>
                                  </a:cubicBezTo>
                                  <a:cubicBezTo>
                                    <a:pt x="1050" y="9883"/>
                                    <a:pt x="1216" y="9818"/>
                                    <a:pt x="1366" y="9818"/>
                                  </a:cubicBezTo>
                                  <a:cubicBezTo>
                                    <a:pt x="1463" y="9818"/>
                                    <a:pt x="1554" y="9846"/>
                                    <a:pt x="1632" y="9897"/>
                                  </a:cubicBezTo>
                                  <a:cubicBezTo>
                                    <a:pt x="1700" y="9952"/>
                                    <a:pt x="1743" y="10059"/>
                                    <a:pt x="1847" y="10059"/>
                                  </a:cubicBezTo>
                                  <a:cubicBezTo>
                                    <a:pt x="1908" y="10059"/>
                                    <a:pt x="1990" y="10023"/>
                                    <a:pt x="2110" y="9919"/>
                                  </a:cubicBezTo>
                                  <a:cubicBezTo>
                                    <a:pt x="2144" y="9893"/>
                                    <a:pt x="2185" y="9881"/>
                                    <a:pt x="2224" y="9881"/>
                                  </a:cubicBezTo>
                                  <a:cubicBezTo>
                                    <a:pt x="2283" y="9881"/>
                                    <a:pt x="2336" y="9910"/>
                                    <a:pt x="2349" y="9963"/>
                                  </a:cubicBezTo>
                                  <a:cubicBezTo>
                                    <a:pt x="2501" y="9876"/>
                                    <a:pt x="2719" y="9745"/>
                                    <a:pt x="2675" y="9658"/>
                                  </a:cubicBezTo>
                                  <a:cubicBezTo>
                                    <a:pt x="2574" y="9496"/>
                                    <a:pt x="2642" y="9241"/>
                                    <a:pt x="2355" y="9241"/>
                                  </a:cubicBezTo>
                                  <a:cubicBezTo>
                                    <a:pt x="2333" y="9241"/>
                                    <a:pt x="2310" y="9242"/>
                                    <a:pt x="2284" y="9245"/>
                                  </a:cubicBezTo>
                                  <a:cubicBezTo>
                                    <a:pt x="2244" y="9245"/>
                                    <a:pt x="2194" y="9259"/>
                                    <a:pt x="2153" y="9259"/>
                                  </a:cubicBezTo>
                                  <a:cubicBezTo>
                                    <a:pt x="2104" y="9259"/>
                                    <a:pt x="2067" y="9240"/>
                                    <a:pt x="2067" y="9158"/>
                                  </a:cubicBezTo>
                                  <a:cubicBezTo>
                                    <a:pt x="2067" y="9049"/>
                                    <a:pt x="1740" y="9202"/>
                                    <a:pt x="1914" y="8984"/>
                                  </a:cubicBezTo>
                                  <a:cubicBezTo>
                                    <a:pt x="2023" y="8832"/>
                                    <a:pt x="2088" y="8701"/>
                                    <a:pt x="2327" y="8701"/>
                                  </a:cubicBezTo>
                                  <a:cubicBezTo>
                                    <a:pt x="2501" y="8701"/>
                                    <a:pt x="2741" y="8680"/>
                                    <a:pt x="2871" y="8484"/>
                                  </a:cubicBezTo>
                                  <a:cubicBezTo>
                                    <a:pt x="2993" y="8314"/>
                                    <a:pt x="3114" y="8259"/>
                                    <a:pt x="3217" y="8259"/>
                                  </a:cubicBezTo>
                                  <a:cubicBezTo>
                                    <a:pt x="3298" y="8259"/>
                                    <a:pt x="3367" y="8293"/>
                                    <a:pt x="3415" y="8332"/>
                                  </a:cubicBezTo>
                                  <a:cubicBezTo>
                                    <a:pt x="3459" y="8356"/>
                                    <a:pt x="3493" y="8366"/>
                                    <a:pt x="3520" y="8366"/>
                                  </a:cubicBezTo>
                                  <a:cubicBezTo>
                                    <a:pt x="3613" y="8366"/>
                                    <a:pt x="3620" y="8247"/>
                                    <a:pt x="3654" y="8180"/>
                                  </a:cubicBezTo>
                                  <a:cubicBezTo>
                                    <a:pt x="3741" y="8049"/>
                                    <a:pt x="3545" y="8006"/>
                                    <a:pt x="3610" y="7940"/>
                                  </a:cubicBezTo>
                                  <a:cubicBezTo>
                                    <a:pt x="3847" y="7680"/>
                                    <a:pt x="3794" y="7632"/>
                                    <a:pt x="3675" y="7632"/>
                                  </a:cubicBezTo>
                                  <a:cubicBezTo>
                                    <a:pt x="3606" y="7632"/>
                                    <a:pt x="3516" y="7648"/>
                                    <a:pt x="3447" y="7648"/>
                                  </a:cubicBezTo>
                                  <a:cubicBezTo>
                                    <a:pt x="3416" y="7648"/>
                                    <a:pt x="3389" y="7645"/>
                                    <a:pt x="3371" y="7636"/>
                                  </a:cubicBezTo>
                                  <a:cubicBezTo>
                                    <a:pt x="3339" y="7625"/>
                                    <a:pt x="3311" y="7625"/>
                                    <a:pt x="3284" y="7625"/>
                                  </a:cubicBezTo>
                                  <a:cubicBezTo>
                                    <a:pt x="3257" y="7625"/>
                                    <a:pt x="3230" y="7625"/>
                                    <a:pt x="3197" y="7614"/>
                                  </a:cubicBezTo>
                                  <a:cubicBezTo>
                                    <a:pt x="3045" y="7506"/>
                                    <a:pt x="3328" y="7375"/>
                                    <a:pt x="3393" y="7245"/>
                                  </a:cubicBezTo>
                                  <a:cubicBezTo>
                                    <a:pt x="3400" y="7209"/>
                                    <a:pt x="3414" y="7197"/>
                                    <a:pt x="3430" y="7197"/>
                                  </a:cubicBezTo>
                                  <a:cubicBezTo>
                                    <a:pt x="3464" y="7197"/>
                                    <a:pt x="3509" y="7252"/>
                                    <a:pt x="3523" y="7266"/>
                                  </a:cubicBezTo>
                                  <a:cubicBezTo>
                                    <a:pt x="3531" y="7319"/>
                                    <a:pt x="3557" y="7338"/>
                                    <a:pt x="3592" y="7338"/>
                                  </a:cubicBezTo>
                                  <a:cubicBezTo>
                                    <a:pt x="3656" y="7338"/>
                                    <a:pt x="3749" y="7273"/>
                                    <a:pt x="3806" y="7245"/>
                                  </a:cubicBezTo>
                                  <a:cubicBezTo>
                                    <a:pt x="3937" y="7158"/>
                                    <a:pt x="3915" y="7071"/>
                                    <a:pt x="3871" y="6984"/>
                                  </a:cubicBezTo>
                                  <a:cubicBezTo>
                                    <a:pt x="3835" y="6893"/>
                                    <a:pt x="3769" y="6848"/>
                                    <a:pt x="3659" y="6848"/>
                                  </a:cubicBezTo>
                                  <a:cubicBezTo>
                                    <a:pt x="3638" y="6848"/>
                                    <a:pt x="3614" y="6850"/>
                                    <a:pt x="3589" y="6853"/>
                                  </a:cubicBezTo>
                                  <a:cubicBezTo>
                                    <a:pt x="3523" y="6853"/>
                                    <a:pt x="3502" y="6810"/>
                                    <a:pt x="3523" y="6744"/>
                                  </a:cubicBezTo>
                                  <a:cubicBezTo>
                                    <a:pt x="3542" y="6707"/>
                                    <a:pt x="3593" y="6653"/>
                                    <a:pt x="3621" y="6653"/>
                                  </a:cubicBezTo>
                                  <a:cubicBezTo>
                                    <a:pt x="3625" y="6653"/>
                                    <a:pt x="3629" y="6655"/>
                                    <a:pt x="3632" y="6657"/>
                                  </a:cubicBezTo>
                                  <a:cubicBezTo>
                                    <a:pt x="3653" y="6668"/>
                                    <a:pt x="3676" y="6672"/>
                                    <a:pt x="3700" y="6672"/>
                                  </a:cubicBezTo>
                                  <a:cubicBezTo>
                                    <a:pt x="3807" y="6672"/>
                                    <a:pt x="3935" y="6585"/>
                                    <a:pt x="4027" y="6585"/>
                                  </a:cubicBezTo>
                                  <a:cubicBezTo>
                                    <a:pt x="4041" y="6585"/>
                                    <a:pt x="4055" y="6587"/>
                                    <a:pt x="4067" y="6592"/>
                                  </a:cubicBezTo>
                                  <a:cubicBezTo>
                                    <a:pt x="4236" y="6611"/>
                                    <a:pt x="4401" y="6638"/>
                                    <a:pt x="4574" y="6638"/>
                                  </a:cubicBezTo>
                                  <a:cubicBezTo>
                                    <a:pt x="4802" y="6638"/>
                                    <a:pt x="5044" y="6591"/>
                                    <a:pt x="5328" y="6418"/>
                                  </a:cubicBezTo>
                                  <a:cubicBezTo>
                                    <a:pt x="5372" y="6397"/>
                                    <a:pt x="5480" y="6397"/>
                                    <a:pt x="5546" y="6331"/>
                                  </a:cubicBezTo>
                                  <a:cubicBezTo>
                                    <a:pt x="5589" y="6223"/>
                                    <a:pt x="5437" y="6288"/>
                                    <a:pt x="5437" y="6201"/>
                                  </a:cubicBezTo>
                                  <a:cubicBezTo>
                                    <a:pt x="5437" y="6151"/>
                                    <a:pt x="5401" y="6138"/>
                                    <a:pt x="5354" y="6138"/>
                                  </a:cubicBezTo>
                                  <a:cubicBezTo>
                                    <a:pt x="5297" y="6138"/>
                                    <a:pt x="5223" y="6157"/>
                                    <a:pt x="5176" y="6157"/>
                                  </a:cubicBezTo>
                                  <a:cubicBezTo>
                                    <a:pt x="4893" y="6092"/>
                                    <a:pt x="4545" y="6179"/>
                                    <a:pt x="4328" y="5983"/>
                                  </a:cubicBezTo>
                                  <a:cubicBezTo>
                                    <a:pt x="4294" y="5956"/>
                                    <a:pt x="4250" y="5941"/>
                                    <a:pt x="4204" y="5941"/>
                                  </a:cubicBezTo>
                                  <a:cubicBezTo>
                                    <a:pt x="4104" y="5941"/>
                                    <a:pt x="3989" y="6009"/>
                                    <a:pt x="3915" y="6157"/>
                                  </a:cubicBezTo>
                                  <a:cubicBezTo>
                                    <a:pt x="3828" y="6310"/>
                                    <a:pt x="3719" y="6266"/>
                                    <a:pt x="3610" y="6288"/>
                                  </a:cubicBezTo>
                                  <a:cubicBezTo>
                                    <a:pt x="3368" y="6466"/>
                                    <a:pt x="3268" y="6540"/>
                                    <a:pt x="3157" y="6540"/>
                                  </a:cubicBezTo>
                                  <a:cubicBezTo>
                                    <a:pt x="3078" y="6540"/>
                                    <a:pt x="2993" y="6503"/>
                                    <a:pt x="2849" y="6440"/>
                                  </a:cubicBezTo>
                                  <a:cubicBezTo>
                                    <a:pt x="2762" y="6418"/>
                                    <a:pt x="2654" y="6418"/>
                                    <a:pt x="2567" y="6397"/>
                                  </a:cubicBezTo>
                                  <a:cubicBezTo>
                                    <a:pt x="2501" y="6375"/>
                                    <a:pt x="2349" y="6397"/>
                                    <a:pt x="2393" y="6310"/>
                                  </a:cubicBezTo>
                                  <a:cubicBezTo>
                                    <a:pt x="2414" y="6223"/>
                                    <a:pt x="2545" y="6157"/>
                                    <a:pt x="2654" y="6157"/>
                                  </a:cubicBezTo>
                                  <a:cubicBezTo>
                                    <a:pt x="2837" y="6134"/>
                                    <a:pt x="3056" y="6075"/>
                                    <a:pt x="3239" y="6075"/>
                                  </a:cubicBezTo>
                                  <a:cubicBezTo>
                                    <a:pt x="3403" y="6075"/>
                                    <a:pt x="3537" y="6123"/>
                                    <a:pt x="3589" y="6288"/>
                                  </a:cubicBezTo>
                                  <a:cubicBezTo>
                                    <a:pt x="3589" y="6266"/>
                                    <a:pt x="3589" y="6201"/>
                                    <a:pt x="3610" y="6179"/>
                                  </a:cubicBezTo>
                                  <a:cubicBezTo>
                                    <a:pt x="3628" y="5909"/>
                                    <a:pt x="3751" y="5565"/>
                                    <a:pt x="3386" y="5565"/>
                                  </a:cubicBezTo>
                                  <a:cubicBezTo>
                                    <a:pt x="3310" y="5565"/>
                                    <a:pt x="3212" y="5580"/>
                                    <a:pt x="3089" y="5614"/>
                                  </a:cubicBezTo>
                                  <a:cubicBezTo>
                                    <a:pt x="3077" y="5616"/>
                                    <a:pt x="3066" y="5617"/>
                                    <a:pt x="3054" y="5617"/>
                                  </a:cubicBezTo>
                                  <a:cubicBezTo>
                                    <a:pt x="2951" y="5617"/>
                                    <a:pt x="2839" y="5535"/>
                                    <a:pt x="2936" y="5418"/>
                                  </a:cubicBezTo>
                                  <a:cubicBezTo>
                                    <a:pt x="3045" y="5288"/>
                                    <a:pt x="2936" y="5092"/>
                                    <a:pt x="3154" y="5027"/>
                                  </a:cubicBezTo>
                                  <a:cubicBezTo>
                                    <a:pt x="3458" y="4961"/>
                                    <a:pt x="3741" y="5027"/>
                                    <a:pt x="4067" y="4809"/>
                                  </a:cubicBezTo>
                                  <a:cubicBezTo>
                                    <a:pt x="4091" y="4801"/>
                                    <a:pt x="4112" y="4796"/>
                                    <a:pt x="4130" y="4796"/>
                                  </a:cubicBezTo>
                                  <a:cubicBezTo>
                                    <a:pt x="4161" y="4796"/>
                                    <a:pt x="4184" y="4811"/>
                                    <a:pt x="4197" y="4853"/>
                                  </a:cubicBezTo>
                                  <a:cubicBezTo>
                                    <a:pt x="4215" y="4922"/>
                                    <a:pt x="4264" y="4943"/>
                                    <a:pt x="4324" y="4943"/>
                                  </a:cubicBezTo>
                                  <a:cubicBezTo>
                                    <a:pt x="4415" y="4943"/>
                                    <a:pt x="4532" y="4896"/>
                                    <a:pt x="4611" y="4896"/>
                                  </a:cubicBezTo>
                                  <a:cubicBezTo>
                                    <a:pt x="4698" y="4896"/>
                                    <a:pt x="4850" y="4853"/>
                                    <a:pt x="4915" y="4744"/>
                                  </a:cubicBezTo>
                                  <a:cubicBezTo>
                                    <a:pt x="4943" y="4647"/>
                                    <a:pt x="4891" y="4630"/>
                                    <a:pt x="4828" y="4630"/>
                                  </a:cubicBezTo>
                                  <a:cubicBezTo>
                                    <a:pt x="4791" y="4630"/>
                                    <a:pt x="4751" y="4635"/>
                                    <a:pt x="4719" y="4635"/>
                                  </a:cubicBezTo>
                                  <a:cubicBezTo>
                                    <a:pt x="4567" y="4635"/>
                                    <a:pt x="4458" y="4635"/>
                                    <a:pt x="4458" y="4461"/>
                                  </a:cubicBezTo>
                                  <a:cubicBezTo>
                                    <a:pt x="4458" y="4331"/>
                                    <a:pt x="4589" y="4222"/>
                                    <a:pt x="4719" y="4113"/>
                                  </a:cubicBezTo>
                                  <a:cubicBezTo>
                                    <a:pt x="4749" y="4099"/>
                                    <a:pt x="4789" y="4063"/>
                                    <a:pt x="4832" y="4063"/>
                                  </a:cubicBezTo>
                                  <a:cubicBezTo>
                                    <a:pt x="4852" y="4063"/>
                                    <a:pt x="4873" y="4071"/>
                                    <a:pt x="4893" y="4092"/>
                                  </a:cubicBezTo>
                                  <a:cubicBezTo>
                                    <a:pt x="4964" y="4152"/>
                                    <a:pt x="5002" y="4185"/>
                                    <a:pt x="5044" y="4185"/>
                                  </a:cubicBezTo>
                                  <a:cubicBezTo>
                                    <a:pt x="5092" y="4185"/>
                                    <a:pt x="5146" y="4141"/>
                                    <a:pt x="5263" y="4048"/>
                                  </a:cubicBezTo>
                                  <a:cubicBezTo>
                                    <a:pt x="5309" y="4033"/>
                                    <a:pt x="5323" y="3962"/>
                                    <a:pt x="5358" y="3962"/>
                                  </a:cubicBezTo>
                                  <a:cubicBezTo>
                                    <a:pt x="5372" y="3962"/>
                                    <a:pt x="5390" y="3973"/>
                                    <a:pt x="5415" y="4005"/>
                                  </a:cubicBezTo>
                                  <a:cubicBezTo>
                                    <a:pt x="5467" y="4100"/>
                                    <a:pt x="5557" y="4126"/>
                                    <a:pt x="5664" y="4126"/>
                                  </a:cubicBezTo>
                                  <a:cubicBezTo>
                                    <a:pt x="5797" y="4126"/>
                                    <a:pt x="5957" y="4085"/>
                                    <a:pt x="6105" y="4085"/>
                                  </a:cubicBezTo>
                                  <a:cubicBezTo>
                                    <a:pt x="6136" y="4085"/>
                                    <a:pt x="6168" y="4087"/>
                                    <a:pt x="6198" y="4092"/>
                                  </a:cubicBezTo>
                                  <a:cubicBezTo>
                                    <a:pt x="6241" y="4092"/>
                                    <a:pt x="6350" y="4048"/>
                                    <a:pt x="6415" y="4005"/>
                                  </a:cubicBezTo>
                                  <a:cubicBezTo>
                                    <a:pt x="6459" y="3939"/>
                                    <a:pt x="6459" y="3896"/>
                                    <a:pt x="6415" y="3874"/>
                                  </a:cubicBezTo>
                                  <a:cubicBezTo>
                                    <a:pt x="6176" y="3765"/>
                                    <a:pt x="6328" y="3613"/>
                                    <a:pt x="6546" y="3483"/>
                                  </a:cubicBezTo>
                                  <a:cubicBezTo>
                                    <a:pt x="6589" y="3439"/>
                                    <a:pt x="6720" y="3374"/>
                                    <a:pt x="6676" y="3331"/>
                                  </a:cubicBezTo>
                                  <a:cubicBezTo>
                                    <a:pt x="6663" y="3289"/>
                                    <a:pt x="6605" y="3274"/>
                                    <a:pt x="6548" y="3274"/>
                                  </a:cubicBezTo>
                                  <a:cubicBezTo>
                                    <a:pt x="6515" y="3274"/>
                                    <a:pt x="6483" y="3279"/>
                                    <a:pt x="6459" y="3287"/>
                                  </a:cubicBezTo>
                                  <a:cubicBezTo>
                                    <a:pt x="6357" y="3355"/>
                                    <a:pt x="6272" y="3380"/>
                                    <a:pt x="6201" y="3380"/>
                                  </a:cubicBezTo>
                                  <a:cubicBezTo>
                                    <a:pt x="6089" y="3380"/>
                                    <a:pt x="6012" y="3318"/>
                                    <a:pt x="5959" y="3265"/>
                                  </a:cubicBezTo>
                                  <a:cubicBezTo>
                                    <a:pt x="5872" y="3222"/>
                                    <a:pt x="5763" y="3178"/>
                                    <a:pt x="5654" y="3157"/>
                                  </a:cubicBezTo>
                                  <a:cubicBezTo>
                                    <a:pt x="5285" y="3070"/>
                                    <a:pt x="5263" y="2896"/>
                                    <a:pt x="5589" y="2570"/>
                                  </a:cubicBezTo>
                                  <a:cubicBezTo>
                                    <a:pt x="5763" y="2396"/>
                                    <a:pt x="5785" y="2178"/>
                                    <a:pt x="6002" y="2026"/>
                                  </a:cubicBezTo>
                                  <a:cubicBezTo>
                                    <a:pt x="6084" y="1965"/>
                                    <a:pt x="6089" y="1828"/>
                                    <a:pt x="5983" y="1828"/>
                                  </a:cubicBezTo>
                                  <a:cubicBezTo>
                                    <a:pt x="5975" y="1828"/>
                                    <a:pt x="5967" y="1829"/>
                                    <a:pt x="5959" y="1830"/>
                                  </a:cubicBezTo>
                                  <a:cubicBezTo>
                                    <a:pt x="5934" y="1834"/>
                                    <a:pt x="5911" y="1836"/>
                                    <a:pt x="5890" y="1836"/>
                                  </a:cubicBezTo>
                                  <a:cubicBezTo>
                                    <a:pt x="5679" y="1836"/>
                                    <a:pt x="5692" y="1647"/>
                                    <a:pt x="5633" y="1548"/>
                                  </a:cubicBezTo>
                                  <a:cubicBezTo>
                                    <a:pt x="5480" y="1417"/>
                                    <a:pt x="5589" y="1330"/>
                                    <a:pt x="5763" y="1308"/>
                                  </a:cubicBezTo>
                                  <a:cubicBezTo>
                                    <a:pt x="6067" y="1265"/>
                                    <a:pt x="6198" y="939"/>
                                    <a:pt x="6502" y="873"/>
                                  </a:cubicBezTo>
                                  <a:cubicBezTo>
                                    <a:pt x="6546" y="873"/>
                                    <a:pt x="6568" y="765"/>
                                    <a:pt x="6568" y="678"/>
                                  </a:cubicBezTo>
                                  <a:cubicBezTo>
                                    <a:pt x="6568" y="526"/>
                                    <a:pt x="6524" y="352"/>
                                    <a:pt x="6676" y="134"/>
                                  </a:cubicBezTo>
                                  <a:cubicBezTo>
                                    <a:pt x="6716" y="95"/>
                                    <a:pt x="6683" y="1"/>
                                    <a:pt x="6595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5" name="Google Shape;445;p14"/>
                            <p:cNvSpPr/>
                            <p:nvPr/>
                          </p:nvSpPr>
                          <p:spPr>
                            <a:xfrm>
                              <a:off x="3759975" y="951700"/>
                              <a:ext cx="185925" cy="91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37" h="3640" extrusionOk="0">
                                  <a:moveTo>
                                    <a:pt x="3275" y="1"/>
                                  </a:moveTo>
                                  <a:cubicBezTo>
                                    <a:pt x="3199" y="1"/>
                                    <a:pt x="3147" y="42"/>
                                    <a:pt x="3175" y="181"/>
                                  </a:cubicBezTo>
                                  <a:cubicBezTo>
                                    <a:pt x="3175" y="246"/>
                                    <a:pt x="3175" y="355"/>
                                    <a:pt x="3044" y="355"/>
                                  </a:cubicBezTo>
                                  <a:cubicBezTo>
                                    <a:pt x="3019" y="352"/>
                                    <a:pt x="2994" y="351"/>
                                    <a:pt x="2969" y="351"/>
                                  </a:cubicBezTo>
                                  <a:cubicBezTo>
                                    <a:pt x="2621" y="351"/>
                                    <a:pt x="2394" y="628"/>
                                    <a:pt x="2109" y="790"/>
                                  </a:cubicBezTo>
                                  <a:cubicBezTo>
                                    <a:pt x="1957" y="855"/>
                                    <a:pt x="1827" y="1008"/>
                                    <a:pt x="2044" y="1051"/>
                                  </a:cubicBezTo>
                                  <a:cubicBezTo>
                                    <a:pt x="2109" y="1073"/>
                                    <a:pt x="2109" y="1225"/>
                                    <a:pt x="1957" y="1247"/>
                                  </a:cubicBezTo>
                                  <a:cubicBezTo>
                                    <a:pt x="1653" y="1268"/>
                                    <a:pt x="1631" y="1442"/>
                                    <a:pt x="1544" y="1573"/>
                                  </a:cubicBezTo>
                                  <a:cubicBezTo>
                                    <a:pt x="1500" y="1616"/>
                                    <a:pt x="1500" y="1747"/>
                                    <a:pt x="1392" y="1769"/>
                                  </a:cubicBezTo>
                                  <a:cubicBezTo>
                                    <a:pt x="1359" y="1777"/>
                                    <a:pt x="1332" y="1780"/>
                                    <a:pt x="1309" y="1780"/>
                                  </a:cubicBezTo>
                                  <a:cubicBezTo>
                                    <a:pt x="1210" y="1780"/>
                                    <a:pt x="1192" y="1713"/>
                                    <a:pt x="1174" y="1660"/>
                                  </a:cubicBezTo>
                                  <a:cubicBezTo>
                                    <a:pt x="1141" y="1593"/>
                                    <a:pt x="1070" y="1565"/>
                                    <a:pt x="980" y="1565"/>
                                  </a:cubicBezTo>
                                  <a:cubicBezTo>
                                    <a:pt x="952" y="1565"/>
                                    <a:pt x="922" y="1568"/>
                                    <a:pt x="892" y="1573"/>
                                  </a:cubicBezTo>
                                  <a:cubicBezTo>
                                    <a:pt x="739" y="1595"/>
                                    <a:pt x="696" y="1703"/>
                                    <a:pt x="652" y="1812"/>
                                  </a:cubicBezTo>
                                  <a:cubicBezTo>
                                    <a:pt x="587" y="1921"/>
                                    <a:pt x="544" y="2095"/>
                                    <a:pt x="348" y="2138"/>
                                  </a:cubicBezTo>
                                  <a:cubicBezTo>
                                    <a:pt x="196" y="2203"/>
                                    <a:pt x="0" y="2247"/>
                                    <a:pt x="0" y="2399"/>
                                  </a:cubicBezTo>
                                  <a:cubicBezTo>
                                    <a:pt x="0" y="2476"/>
                                    <a:pt x="52" y="2498"/>
                                    <a:pt x="124" y="2498"/>
                                  </a:cubicBezTo>
                                  <a:cubicBezTo>
                                    <a:pt x="215" y="2498"/>
                                    <a:pt x="338" y="2464"/>
                                    <a:pt x="435" y="2464"/>
                                  </a:cubicBezTo>
                                  <a:cubicBezTo>
                                    <a:pt x="478" y="2464"/>
                                    <a:pt x="565" y="2377"/>
                                    <a:pt x="652" y="2356"/>
                                  </a:cubicBezTo>
                                  <a:cubicBezTo>
                                    <a:pt x="811" y="2310"/>
                                    <a:pt x="964" y="2277"/>
                                    <a:pt x="1099" y="2277"/>
                                  </a:cubicBezTo>
                                  <a:cubicBezTo>
                                    <a:pt x="1222" y="2277"/>
                                    <a:pt x="1330" y="2305"/>
                                    <a:pt x="1413" y="2377"/>
                                  </a:cubicBezTo>
                                  <a:cubicBezTo>
                                    <a:pt x="1592" y="2537"/>
                                    <a:pt x="1790" y="2641"/>
                                    <a:pt x="2088" y="2641"/>
                                  </a:cubicBezTo>
                                  <a:cubicBezTo>
                                    <a:pt x="2116" y="2641"/>
                                    <a:pt x="2145" y="2640"/>
                                    <a:pt x="2174" y="2638"/>
                                  </a:cubicBezTo>
                                  <a:cubicBezTo>
                                    <a:pt x="2261" y="2638"/>
                                    <a:pt x="2218" y="2682"/>
                                    <a:pt x="2218" y="2747"/>
                                  </a:cubicBezTo>
                                  <a:cubicBezTo>
                                    <a:pt x="2196" y="2791"/>
                                    <a:pt x="2174" y="2834"/>
                                    <a:pt x="2087" y="2834"/>
                                  </a:cubicBezTo>
                                  <a:cubicBezTo>
                                    <a:pt x="2023" y="2822"/>
                                    <a:pt x="1975" y="2817"/>
                                    <a:pt x="1940" y="2817"/>
                                  </a:cubicBezTo>
                                  <a:cubicBezTo>
                                    <a:pt x="1786" y="2817"/>
                                    <a:pt x="1882" y="2919"/>
                                    <a:pt x="1935" y="3008"/>
                                  </a:cubicBezTo>
                                  <a:cubicBezTo>
                                    <a:pt x="1957" y="3073"/>
                                    <a:pt x="1892" y="3095"/>
                                    <a:pt x="1892" y="3160"/>
                                  </a:cubicBezTo>
                                  <a:cubicBezTo>
                                    <a:pt x="1877" y="3276"/>
                                    <a:pt x="1930" y="3344"/>
                                    <a:pt x="2045" y="3344"/>
                                  </a:cubicBezTo>
                                  <a:cubicBezTo>
                                    <a:pt x="2102" y="3344"/>
                                    <a:pt x="2174" y="3327"/>
                                    <a:pt x="2261" y="3291"/>
                                  </a:cubicBezTo>
                                  <a:cubicBezTo>
                                    <a:pt x="2370" y="3269"/>
                                    <a:pt x="2435" y="3182"/>
                                    <a:pt x="2544" y="3117"/>
                                  </a:cubicBezTo>
                                  <a:cubicBezTo>
                                    <a:pt x="2648" y="3091"/>
                                    <a:pt x="2776" y="3010"/>
                                    <a:pt x="2861" y="3010"/>
                                  </a:cubicBezTo>
                                  <a:cubicBezTo>
                                    <a:pt x="2919" y="3010"/>
                                    <a:pt x="2957" y="3047"/>
                                    <a:pt x="2957" y="3160"/>
                                  </a:cubicBezTo>
                                  <a:cubicBezTo>
                                    <a:pt x="2957" y="3182"/>
                                    <a:pt x="2972" y="3192"/>
                                    <a:pt x="2993" y="3192"/>
                                  </a:cubicBezTo>
                                  <a:cubicBezTo>
                                    <a:pt x="3037" y="3192"/>
                                    <a:pt x="3109" y="3153"/>
                                    <a:pt x="3153" y="3095"/>
                                  </a:cubicBezTo>
                                  <a:cubicBezTo>
                                    <a:pt x="3194" y="3012"/>
                                    <a:pt x="3242" y="2993"/>
                                    <a:pt x="3291" y="2993"/>
                                  </a:cubicBezTo>
                                  <a:cubicBezTo>
                                    <a:pt x="3336" y="2993"/>
                                    <a:pt x="3383" y="3010"/>
                                    <a:pt x="3427" y="3010"/>
                                  </a:cubicBezTo>
                                  <a:cubicBezTo>
                                    <a:pt x="3461" y="3010"/>
                                    <a:pt x="3493" y="3000"/>
                                    <a:pt x="3523" y="2965"/>
                                  </a:cubicBezTo>
                                  <a:cubicBezTo>
                                    <a:pt x="3610" y="2986"/>
                                    <a:pt x="3588" y="3073"/>
                                    <a:pt x="3588" y="3160"/>
                                  </a:cubicBezTo>
                                  <a:cubicBezTo>
                                    <a:pt x="3588" y="3291"/>
                                    <a:pt x="3501" y="3399"/>
                                    <a:pt x="3283" y="3421"/>
                                  </a:cubicBezTo>
                                  <a:cubicBezTo>
                                    <a:pt x="3196" y="3421"/>
                                    <a:pt x="3131" y="3508"/>
                                    <a:pt x="3088" y="3552"/>
                                  </a:cubicBezTo>
                                  <a:cubicBezTo>
                                    <a:pt x="3088" y="3639"/>
                                    <a:pt x="3196" y="3639"/>
                                    <a:pt x="3262" y="3639"/>
                                  </a:cubicBezTo>
                                  <a:cubicBezTo>
                                    <a:pt x="3271" y="3639"/>
                                    <a:pt x="3281" y="3640"/>
                                    <a:pt x="3291" y="3640"/>
                                  </a:cubicBezTo>
                                  <a:cubicBezTo>
                                    <a:pt x="3471" y="3640"/>
                                    <a:pt x="3693" y="3504"/>
                                    <a:pt x="3881" y="3504"/>
                                  </a:cubicBezTo>
                                  <a:cubicBezTo>
                                    <a:pt x="3940" y="3504"/>
                                    <a:pt x="3995" y="3517"/>
                                    <a:pt x="4044" y="3552"/>
                                  </a:cubicBezTo>
                                  <a:lnTo>
                                    <a:pt x="4131" y="3552"/>
                                  </a:lnTo>
                                  <a:lnTo>
                                    <a:pt x="3849" y="3160"/>
                                  </a:lnTo>
                                  <a:cubicBezTo>
                                    <a:pt x="3805" y="3051"/>
                                    <a:pt x="3784" y="2943"/>
                                    <a:pt x="3675" y="2856"/>
                                  </a:cubicBezTo>
                                  <a:cubicBezTo>
                                    <a:pt x="3566" y="2791"/>
                                    <a:pt x="3610" y="2725"/>
                                    <a:pt x="3697" y="2617"/>
                                  </a:cubicBezTo>
                                  <a:cubicBezTo>
                                    <a:pt x="3740" y="2530"/>
                                    <a:pt x="3849" y="2443"/>
                                    <a:pt x="3827" y="2399"/>
                                  </a:cubicBezTo>
                                  <a:cubicBezTo>
                                    <a:pt x="3815" y="2374"/>
                                    <a:pt x="3793" y="2365"/>
                                    <a:pt x="3767" y="2365"/>
                                  </a:cubicBezTo>
                                  <a:cubicBezTo>
                                    <a:pt x="3700" y="2365"/>
                                    <a:pt x="3600" y="2421"/>
                                    <a:pt x="3523" y="2421"/>
                                  </a:cubicBezTo>
                                  <a:cubicBezTo>
                                    <a:pt x="3479" y="2421"/>
                                    <a:pt x="3370" y="2443"/>
                                    <a:pt x="3283" y="2530"/>
                                  </a:cubicBezTo>
                                  <a:cubicBezTo>
                                    <a:pt x="3208" y="2605"/>
                                    <a:pt x="2739" y="2664"/>
                                    <a:pt x="2560" y="2664"/>
                                  </a:cubicBezTo>
                                  <a:cubicBezTo>
                                    <a:pt x="2533" y="2664"/>
                                    <a:pt x="2512" y="2663"/>
                                    <a:pt x="2501" y="2660"/>
                                  </a:cubicBezTo>
                                  <a:cubicBezTo>
                                    <a:pt x="2479" y="2638"/>
                                    <a:pt x="2479" y="2638"/>
                                    <a:pt x="2479" y="2573"/>
                                  </a:cubicBezTo>
                                  <a:cubicBezTo>
                                    <a:pt x="2521" y="2240"/>
                                    <a:pt x="3180" y="1788"/>
                                    <a:pt x="3617" y="1788"/>
                                  </a:cubicBezTo>
                                  <a:cubicBezTo>
                                    <a:pt x="3637" y="1788"/>
                                    <a:pt x="3656" y="1788"/>
                                    <a:pt x="3675" y="1790"/>
                                  </a:cubicBezTo>
                                  <a:cubicBezTo>
                                    <a:pt x="3719" y="1805"/>
                                    <a:pt x="3774" y="1840"/>
                                    <a:pt x="3832" y="1840"/>
                                  </a:cubicBezTo>
                                  <a:cubicBezTo>
                                    <a:pt x="3859" y="1840"/>
                                    <a:pt x="3886" y="1833"/>
                                    <a:pt x="3914" y="1812"/>
                                  </a:cubicBezTo>
                                  <a:cubicBezTo>
                                    <a:pt x="4044" y="1703"/>
                                    <a:pt x="3914" y="1682"/>
                                    <a:pt x="3892" y="1595"/>
                                  </a:cubicBezTo>
                                  <a:cubicBezTo>
                                    <a:pt x="3849" y="1442"/>
                                    <a:pt x="3957" y="1247"/>
                                    <a:pt x="4153" y="1116"/>
                                  </a:cubicBezTo>
                                  <a:cubicBezTo>
                                    <a:pt x="4222" y="1066"/>
                                    <a:pt x="4272" y="1047"/>
                                    <a:pt x="4309" y="1047"/>
                                  </a:cubicBezTo>
                                  <a:cubicBezTo>
                                    <a:pt x="4400" y="1047"/>
                                    <a:pt x="4418" y="1163"/>
                                    <a:pt x="4479" y="1225"/>
                                  </a:cubicBezTo>
                                  <a:cubicBezTo>
                                    <a:pt x="4512" y="1247"/>
                                    <a:pt x="4555" y="1274"/>
                                    <a:pt x="4591" y="1274"/>
                                  </a:cubicBezTo>
                                  <a:cubicBezTo>
                                    <a:pt x="4626" y="1274"/>
                                    <a:pt x="4653" y="1247"/>
                                    <a:pt x="4653" y="1160"/>
                                  </a:cubicBezTo>
                                  <a:cubicBezTo>
                                    <a:pt x="4653" y="1116"/>
                                    <a:pt x="4610" y="1051"/>
                                    <a:pt x="4697" y="1051"/>
                                  </a:cubicBezTo>
                                  <a:cubicBezTo>
                                    <a:pt x="4711" y="1052"/>
                                    <a:pt x="4726" y="1053"/>
                                    <a:pt x="4740" y="1053"/>
                                  </a:cubicBezTo>
                                  <a:cubicBezTo>
                                    <a:pt x="5024" y="1053"/>
                                    <a:pt x="5254" y="853"/>
                                    <a:pt x="5523" y="812"/>
                                  </a:cubicBezTo>
                                  <a:cubicBezTo>
                                    <a:pt x="5562" y="799"/>
                                    <a:pt x="5649" y="754"/>
                                    <a:pt x="5712" y="754"/>
                                  </a:cubicBezTo>
                                  <a:cubicBezTo>
                                    <a:pt x="5753" y="754"/>
                                    <a:pt x="5784" y="773"/>
                                    <a:pt x="5784" y="834"/>
                                  </a:cubicBezTo>
                                  <a:cubicBezTo>
                                    <a:pt x="5784" y="964"/>
                                    <a:pt x="5958" y="1116"/>
                                    <a:pt x="5741" y="1290"/>
                                  </a:cubicBezTo>
                                  <a:cubicBezTo>
                                    <a:pt x="5697" y="1334"/>
                                    <a:pt x="5675" y="1355"/>
                                    <a:pt x="5654" y="1355"/>
                                  </a:cubicBezTo>
                                  <a:cubicBezTo>
                                    <a:pt x="5634" y="1360"/>
                                    <a:pt x="5617" y="1362"/>
                                    <a:pt x="5603" y="1362"/>
                                  </a:cubicBezTo>
                                  <a:cubicBezTo>
                                    <a:pt x="5505" y="1362"/>
                                    <a:pt x="5517" y="1261"/>
                                    <a:pt x="5406" y="1261"/>
                                  </a:cubicBezTo>
                                  <a:cubicBezTo>
                                    <a:pt x="5390" y="1261"/>
                                    <a:pt x="5371" y="1264"/>
                                    <a:pt x="5349" y="1268"/>
                                  </a:cubicBezTo>
                                  <a:cubicBezTo>
                                    <a:pt x="5153" y="1355"/>
                                    <a:pt x="5219" y="1529"/>
                                    <a:pt x="5088" y="1595"/>
                                  </a:cubicBezTo>
                                  <a:cubicBezTo>
                                    <a:pt x="5045" y="1595"/>
                                    <a:pt x="4979" y="1616"/>
                                    <a:pt x="4936" y="1616"/>
                                  </a:cubicBezTo>
                                  <a:cubicBezTo>
                                    <a:pt x="4909" y="1612"/>
                                    <a:pt x="4882" y="1610"/>
                                    <a:pt x="4856" y="1610"/>
                                  </a:cubicBezTo>
                                  <a:cubicBezTo>
                                    <a:pt x="4611" y="1610"/>
                                    <a:pt x="4411" y="1783"/>
                                    <a:pt x="4175" y="1921"/>
                                  </a:cubicBezTo>
                                  <a:cubicBezTo>
                                    <a:pt x="4110" y="1986"/>
                                    <a:pt x="4001" y="2030"/>
                                    <a:pt x="4023" y="2116"/>
                                  </a:cubicBezTo>
                                  <a:cubicBezTo>
                                    <a:pt x="4042" y="2155"/>
                                    <a:pt x="4062" y="2229"/>
                                    <a:pt x="4143" y="2229"/>
                                  </a:cubicBezTo>
                                  <a:cubicBezTo>
                                    <a:pt x="4152" y="2229"/>
                                    <a:pt x="4163" y="2228"/>
                                    <a:pt x="4175" y="2225"/>
                                  </a:cubicBezTo>
                                  <a:cubicBezTo>
                                    <a:pt x="4221" y="2215"/>
                                    <a:pt x="4262" y="2211"/>
                                    <a:pt x="4298" y="2211"/>
                                  </a:cubicBezTo>
                                  <a:cubicBezTo>
                                    <a:pt x="4501" y="2211"/>
                                    <a:pt x="4568" y="2347"/>
                                    <a:pt x="4697" y="2421"/>
                                  </a:cubicBezTo>
                                  <a:cubicBezTo>
                                    <a:pt x="4776" y="2441"/>
                                    <a:pt x="4783" y="2532"/>
                                    <a:pt x="4882" y="2532"/>
                                  </a:cubicBezTo>
                                  <a:cubicBezTo>
                                    <a:pt x="4892" y="2532"/>
                                    <a:pt x="4902" y="2532"/>
                                    <a:pt x="4914" y="2530"/>
                                  </a:cubicBezTo>
                                  <a:cubicBezTo>
                                    <a:pt x="4967" y="2512"/>
                                    <a:pt x="5005" y="2504"/>
                                    <a:pt x="5032" y="2504"/>
                                  </a:cubicBezTo>
                                  <a:cubicBezTo>
                                    <a:pt x="5105" y="2504"/>
                                    <a:pt x="5092" y="2565"/>
                                    <a:pt x="5045" y="2660"/>
                                  </a:cubicBezTo>
                                  <a:cubicBezTo>
                                    <a:pt x="4979" y="2878"/>
                                    <a:pt x="5001" y="3073"/>
                                    <a:pt x="5262" y="3095"/>
                                  </a:cubicBezTo>
                                  <a:cubicBezTo>
                                    <a:pt x="5414" y="3095"/>
                                    <a:pt x="5567" y="3030"/>
                                    <a:pt x="5741" y="3008"/>
                                  </a:cubicBezTo>
                                  <a:cubicBezTo>
                                    <a:pt x="5697" y="2943"/>
                                    <a:pt x="5588" y="2943"/>
                                    <a:pt x="5545" y="2899"/>
                                  </a:cubicBezTo>
                                  <a:cubicBezTo>
                                    <a:pt x="5327" y="2791"/>
                                    <a:pt x="5371" y="2595"/>
                                    <a:pt x="5654" y="2421"/>
                                  </a:cubicBezTo>
                                  <a:cubicBezTo>
                                    <a:pt x="5806" y="2312"/>
                                    <a:pt x="6001" y="2203"/>
                                    <a:pt x="6132" y="2051"/>
                                  </a:cubicBezTo>
                                  <a:cubicBezTo>
                                    <a:pt x="6166" y="2026"/>
                                    <a:pt x="6204" y="2013"/>
                                    <a:pt x="6234" y="2013"/>
                                  </a:cubicBezTo>
                                  <a:cubicBezTo>
                                    <a:pt x="6281" y="2013"/>
                                    <a:pt x="6310" y="2042"/>
                                    <a:pt x="6284" y="2095"/>
                                  </a:cubicBezTo>
                                  <a:cubicBezTo>
                                    <a:pt x="6208" y="2189"/>
                                    <a:pt x="6199" y="2251"/>
                                    <a:pt x="6284" y="2251"/>
                                  </a:cubicBezTo>
                                  <a:cubicBezTo>
                                    <a:pt x="6296" y="2251"/>
                                    <a:pt x="6311" y="2250"/>
                                    <a:pt x="6328" y="2247"/>
                                  </a:cubicBezTo>
                                  <a:cubicBezTo>
                                    <a:pt x="6436" y="2225"/>
                                    <a:pt x="6523" y="2116"/>
                                    <a:pt x="6545" y="2008"/>
                                  </a:cubicBezTo>
                                  <a:cubicBezTo>
                                    <a:pt x="6610" y="1790"/>
                                    <a:pt x="6828" y="1790"/>
                                    <a:pt x="7002" y="1703"/>
                                  </a:cubicBezTo>
                                  <a:cubicBezTo>
                                    <a:pt x="7052" y="1689"/>
                                    <a:pt x="7089" y="1682"/>
                                    <a:pt x="7115" y="1682"/>
                                  </a:cubicBezTo>
                                  <a:cubicBezTo>
                                    <a:pt x="7168" y="1682"/>
                                    <a:pt x="7183" y="1711"/>
                                    <a:pt x="7197" y="1769"/>
                                  </a:cubicBezTo>
                                  <a:cubicBezTo>
                                    <a:pt x="7216" y="1806"/>
                                    <a:pt x="7170" y="1908"/>
                                    <a:pt x="7240" y="1908"/>
                                  </a:cubicBezTo>
                                  <a:cubicBezTo>
                                    <a:pt x="7252" y="1908"/>
                                    <a:pt x="7266" y="1905"/>
                                    <a:pt x="7284" y="1899"/>
                                  </a:cubicBezTo>
                                  <a:cubicBezTo>
                                    <a:pt x="7415" y="1877"/>
                                    <a:pt x="7437" y="1725"/>
                                    <a:pt x="7415" y="1682"/>
                                  </a:cubicBezTo>
                                  <a:cubicBezTo>
                                    <a:pt x="7371" y="1595"/>
                                    <a:pt x="7437" y="1377"/>
                                    <a:pt x="7284" y="1377"/>
                                  </a:cubicBezTo>
                                  <a:cubicBezTo>
                                    <a:pt x="6958" y="1355"/>
                                    <a:pt x="7110" y="1181"/>
                                    <a:pt x="7263" y="1051"/>
                                  </a:cubicBezTo>
                                  <a:cubicBezTo>
                                    <a:pt x="7306" y="964"/>
                                    <a:pt x="7371" y="942"/>
                                    <a:pt x="7284" y="942"/>
                                  </a:cubicBezTo>
                                  <a:cubicBezTo>
                                    <a:pt x="7089" y="942"/>
                                    <a:pt x="6958" y="1116"/>
                                    <a:pt x="6763" y="1181"/>
                                  </a:cubicBezTo>
                                  <a:cubicBezTo>
                                    <a:pt x="6610" y="1247"/>
                                    <a:pt x="6654" y="1290"/>
                                    <a:pt x="6676" y="1355"/>
                                  </a:cubicBezTo>
                                  <a:cubicBezTo>
                                    <a:pt x="6784" y="1573"/>
                                    <a:pt x="6219" y="1595"/>
                                    <a:pt x="6306" y="1812"/>
                                  </a:cubicBezTo>
                                  <a:cubicBezTo>
                                    <a:pt x="6306" y="1812"/>
                                    <a:pt x="6277" y="1822"/>
                                    <a:pt x="6251" y="1822"/>
                                  </a:cubicBezTo>
                                  <a:cubicBezTo>
                                    <a:pt x="6238" y="1822"/>
                                    <a:pt x="6226" y="1819"/>
                                    <a:pt x="6219" y="1812"/>
                                  </a:cubicBezTo>
                                  <a:cubicBezTo>
                                    <a:pt x="6175" y="1725"/>
                                    <a:pt x="6001" y="1725"/>
                                    <a:pt x="5893" y="1703"/>
                                  </a:cubicBezTo>
                                  <a:cubicBezTo>
                                    <a:pt x="5871" y="1703"/>
                                    <a:pt x="5784" y="1660"/>
                                    <a:pt x="5893" y="1616"/>
                                  </a:cubicBezTo>
                                  <a:cubicBezTo>
                                    <a:pt x="6110" y="1551"/>
                                    <a:pt x="6067" y="1508"/>
                                    <a:pt x="6001" y="1442"/>
                                  </a:cubicBezTo>
                                  <a:cubicBezTo>
                                    <a:pt x="5980" y="1377"/>
                                    <a:pt x="6241" y="942"/>
                                    <a:pt x="6328" y="899"/>
                                  </a:cubicBezTo>
                                  <a:cubicBezTo>
                                    <a:pt x="6502" y="790"/>
                                    <a:pt x="6393" y="703"/>
                                    <a:pt x="6328" y="703"/>
                                  </a:cubicBezTo>
                                  <a:cubicBezTo>
                                    <a:pt x="6067" y="703"/>
                                    <a:pt x="6067" y="573"/>
                                    <a:pt x="6110" y="399"/>
                                  </a:cubicBezTo>
                                  <a:cubicBezTo>
                                    <a:pt x="6110" y="377"/>
                                    <a:pt x="6088" y="355"/>
                                    <a:pt x="6067" y="312"/>
                                  </a:cubicBezTo>
                                  <a:cubicBezTo>
                                    <a:pt x="5957" y="376"/>
                                    <a:pt x="5870" y="399"/>
                                    <a:pt x="5795" y="399"/>
                                  </a:cubicBezTo>
                                  <a:cubicBezTo>
                                    <a:pt x="5629" y="399"/>
                                    <a:pt x="5523" y="289"/>
                                    <a:pt x="5359" y="289"/>
                                  </a:cubicBezTo>
                                  <a:cubicBezTo>
                                    <a:pt x="5348" y="289"/>
                                    <a:pt x="5338" y="289"/>
                                    <a:pt x="5327" y="290"/>
                                  </a:cubicBezTo>
                                  <a:cubicBezTo>
                                    <a:pt x="5045" y="312"/>
                                    <a:pt x="4871" y="420"/>
                                    <a:pt x="4806" y="681"/>
                                  </a:cubicBezTo>
                                  <a:cubicBezTo>
                                    <a:pt x="4806" y="747"/>
                                    <a:pt x="4762" y="834"/>
                                    <a:pt x="4653" y="855"/>
                                  </a:cubicBezTo>
                                  <a:cubicBezTo>
                                    <a:pt x="4490" y="921"/>
                                    <a:pt x="4333" y="937"/>
                                    <a:pt x="4178" y="937"/>
                                  </a:cubicBezTo>
                                  <a:cubicBezTo>
                                    <a:pt x="4023" y="937"/>
                                    <a:pt x="3871" y="921"/>
                                    <a:pt x="3718" y="921"/>
                                  </a:cubicBezTo>
                                  <a:cubicBezTo>
                                    <a:pt x="3501" y="921"/>
                                    <a:pt x="3523" y="703"/>
                                    <a:pt x="3457" y="594"/>
                                  </a:cubicBezTo>
                                  <a:cubicBezTo>
                                    <a:pt x="3370" y="486"/>
                                    <a:pt x="3370" y="399"/>
                                    <a:pt x="3610" y="268"/>
                                  </a:cubicBezTo>
                                  <a:cubicBezTo>
                                    <a:pt x="3849" y="160"/>
                                    <a:pt x="3805" y="73"/>
                                    <a:pt x="3610" y="51"/>
                                  </a:cubicBezTo>
                                  <a:cubicBezTo>
                                    <a:pt x="3566" y="51"/>
                                    <a:pt x="3479" y="29"/>
                                    <a:pt x="3414" y="29"/>
                                  </a:cubicBezTo>
                                  <a:cubicBezTo>
                                    <a:pt x="3367" y="13"/>
                                    <a:pt x="3318" y="1"/>
                                    <a:pt x="3275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6" name="Google Shape;446;p14"/>
                            <p:cNvSpPr/>
                            <p:nvPr/>
                          </p:nvSpPr>
                          <p:spPr>
                            <a:xfrm>
                              <a:off x="4049175" y="793275"/>
                              <a:ext cx="106550" cy="880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262" h="3521" extrusionOk="0">
                                  <a:moveTo>
                                    <a:pt x="3669" y="1"/>
                                  </a:moveTo>
                                  <a:cubicBezTo>
                                    <a:pt x="3625" y="1"/>
                                    <a:pt x="3571" y="17"/>
                                    <a:pt x="3501" y="60"/>
                                  </a:cubicBezTo>
                                  <a:cubicBezTo>
                                    <a:pt x="3306" y="166"/>
                                    <a:pt x="3112" y="301"/>
                                    <a:pt x="2894" y="301"/>
                                  </a:cubicBezTo>
                                  <a:cubicBezTo>
                                    <a:pt x="2844" y="301"/>
                                    <a:pt x="2793" y="294"/>
                                    <a:pt x="2740" y="278"/>
                                  </a:cubicBezTo>
                                  <a:cubicBezTo>
                                    <a:pt x="2675" y="278"/>
                                    <a:pt x="1522" y="930"/>
                                    <a:pt x="1522" y="1017"/>
                                  </a:cubicBezTo>
                                  <a:cubicBezTo>
                                    <a:pt x="1507" y="1172"/>
                                    <a:pt x="1402" y="1194"/>
                                    <a:pt x="1304" y="1194"/>
                                  </a:cubicBezTo>
                                  <a:cubicBezTo>
                                    <a:pt x="1265" y="1194"/>
                                    <a:pt x="1227" y="1191"/>
                                    <a:pt x="1196" y="1191"/>
                                  </a:cubicBezTo>
                                  <a:cubicBezTo>
                                    <a:pt x="1169" y="1188"/>
                                    <a:pt x="1145" y="1187"/>
                                    <a:pt x="1123" y="1187"/>
                                  </a:cubicBezTo>
                                  <a:cubicBezTo>
                                    <a:pt x="972" y="1187"/>
                                    <a:pt x="949" y="1253"/>
                                    <a:pt x="892" y="1387"/>
                                  </a:cubicBezTo>
                                  <a:cubicBezTo>
                                    <a:pt x="826" y="1626"/>
                                    <a:pt x="848" y="1843"/>
                                    <a:pt x="783" y="2061"/>
                                  </a:cubicBezTo>
                                  <a:cubicBezTo>
                                    <a:pt x="761" y="2169"/>
                                    <a:pt x="739" y="2278"/>
                                    <a:pt x="565" y="2365"/>
                                  </a:cubicBezTo>
                                  <a:cubicBezTo>
                                    <a:pt x="522" y="2387"/>
                                    <a:pt x="413" y="2365"/>
                                    <a:pt x="435" y="2452"/>
                                  </a:cubicBezTo>
                                  <a:cubicBezTo>
                                    <a:pt x="454" y="2490"/>
                                    <a:pt x="505" y="2543"/>
                                    <a:pt x="574" y="2543"/>
                                  </a:cubicBezTo>
                                  <a:cubicBezTo>
                                    <a:pt x="585" y="2543"/>
                                    <a:pt x="597" y="2542"/>
                                    <a:pt x="609" y="2539"/>
                                  </a:cubicBezTo>
                                  <a:cubicBezTo>
                                    <a:pt x="742" y="2472"/>
                                    <a:pt x="856" y="2457"/>
                                    <a:pt x="964" y="2457"/>
                                  </a:cubicBezTo>
                                  <a:cubicBezTo>
                                    <a:pt x="1060" y="2457"/>
                                    <a:pt x="1151" y="2469"/>
                                    <a:pt x="1247" y="2469"/>
                                  </a:cubicBezTo>
                                  <a:cubicBezTo>
                                    <a:pt x="1327" y="2469"/>
                                    <a:pt x="1409" y="2461"/>
                                    <a:pt x="1500" y="2430"/>
                                  </a:cubicBezTo>
                                  <a:cubicBezTo>
                                    <a:pt x="1532" y="2415"/>
                                    <a:pt x="1559" y="2408"/>
                                    <a:pt x="1581" y="2408"/>
                                  </a:cubicBezTo>
                                  <a:cubicBezTo>
                                    <a:pt x="1652" y="2408"/>
                                    <a:pt x="1670" y="2478"/>
                                    <a:pt x="1587" y="2561"/>
                                  </a:cubicBezTo>
                                  <a:cubicBezTo>
                                    <a:pt x="1507" y="2641"/>
                                    <a:pt x="1427" y="2769"/>
                                    <a:pt x="1311" y="2769"/>
                                  </a:cubicBezTo>
                                  <a:cubicBezTo>
                                    <a:pt x="1271" y="2769"/>
                                    <a:pt x="1225" y="2753"/>
                                    <a:pt x="1174" y="2713"/>
                                  </a:cubicBezTo>
                                  <a:cubicBezTo>
                                    <a:pt x="1156" y="2695"/>
                                    <a:pt x="1127" y="2684"/>
                                    <a:pt x="1093" y="2684"/>
                                  </a:cubicBezTo>
                                  <a:cubicBezTo>
                                    <a:pt x="1044" y="2684"/>
                                    <a:pt x="986" y="2706"/>
                                    <a:pt x="935" y="2756"/>
                                  </a:cubicBezTo>
                                  <a:cubicBezTo>
                                    <a:pt x="845" y="2857"/>
                                    <a:pt x="764" y="2888"/>
                                    <a:pt x="686" y="2888"/>
                                  </a:cubicBezTo>
                                  <a:cubicBezTo>
                                    <a:pt x="594" y="2888"/>
                                    <a:pt x="507" y="2845"/>
                                    <a:pt x="413" y="2822"/>
                                  </a:cubicBezTo>
                                  <a:cubicBezTo>
                                    <a:pt x="370" y="2822"/>
                                    <a:pt x="326" y="2800"/>
                                    <a:pt x="283" y="2778"/>
                                  </a:cubicBezTo>
                                  <a:cubicBezTo>
                                    <a:pt x="152" y="2887"/>
                                    <a:pt x="174" y="2996"/>
                                    <a:pt x="43" y="3083"/>
                                  </a:cubicBezTo>
                                  <a:cubicBezTo>
                                    <a:pt x="0" y="3104"/>
                                    <a:pt x="0" y="3148"/>
                                    <a:pt x="87" y="3148"/>
                                  </a:cubicBezTo>
                                  <a:cubicBezTo>
                                    <a:pt x="413" y="3191"/>
                                    <a:pt x="609" y="3257"/>
                                    <a:pt x="631" y="3365"/>
                                  </a:cubicBezTo>
                                  <a:cubicBezTo>
                                    <a:pt x="652" y="3409"/>
                                    <a:pt x="544" y="3518"/>
                                    <a:pt x="652" y="3518"/>
                                  </a:cubicBezTo>
                                  <a:cubicBezTo>
                                    <a:pt x="662" y="3520"/>
                                    <a:pt x="671" y="3521"/>
                                    <a:pt x="680" y="3521"/>
                                  </a:cubicBezTo>
                                  <a:cubicBezTo>
                                    <a:pt x="753" y="3521"/>
                                    <a:pt x="809" y="3448"/>
                                    <a:pt x="848" y="3409"/>
                                  </a:cubicBezTo>
                                  <a:cubicBezTo>
                                    <a:pt x="969" y="3248"/>
                                    <a:pt x="1108" y="3124"/>
                                    <a:pt x="1319" y="3124"/>
                                  </a:cubicBezTo>
                                  <a:cubicBezTo>
                                    <a:pt x="1335" y="3124"/>
                                    <a:pt x="1352" y="3125"/>
                                    <a:pt x="1370" y="3126"/>
                                  </a:cubicBezTo>
                                  <a:cubicBezTo>
                                    <a:pt x="1500" y="3126"/>
                                    <a:pt x="1522" y="3017"/>
                                    <a:pt x="1609" y="2974"/>
                                  </a:cubicBezTo>
                                  <a:cubicBezTo>
                                    <a:pt x="1682" y="2937"/>
                                    <a:pt x="1740" y="2855"/>
                                    <a:pt x="1795" y="2855"/>
                                  </a:cubicBezTo>
                                  <a:cubicBezTo>
                                    <a:pt x="1805" y="2855"/>
                                    <a:pt x="1816" y="2858"/>
                                    <a:pt x="1827" y="2865"/>
                                  </a:cubicBezTo>
                                  <a:cubicBezTo>
                                    <a:pt x="1863" y="2876"/>
                                    <a:pt x="1899" y="2881"/>
                                    <a:pt x="1935" y="2881"/>
                                  </a:cubicBezTo>
                                  <a:cubicBezTo>
                                    <a:pt x="2111" y="2881"/>
                                    <a:pt x="2276" y="2764"/>
                                    <a:pt x="2457" y="2691"/>
                                  </a:cubicBezTo>
                                  <a:cubicBezTo>
                                    <a:pt x="2501" y="2670"/>
                                    <a:pt x="2588" y="2670"/>
                                    <a:pt x="2609" y="2604"/>
                                  </a:cubicBezTo>
                                  <a:cubicBezTo>
                                    <a:pt x="2675" y="2496"/>
                                    <a:pt x="2566" y="2539"/>
                                    <a:pt x="2501" y="2496"/>
                                  </a:cubicBezTo>
                                  <a:cubicBezTo>
                                    <a:pt x="2435" y="2452"/>
                                    <a:pt x="2327" y="2430"/>
                                    <a:pt x="2283" y="2322"/>
                                  </a:cubicBezTo>
                                  <a:cubicBezTo>
                                    <a:pt x="2240" y="2148"/>
                                    <a:pt x="2479" y="2213"/>
                                    <a:pt x="2522" y="2126"/>
                                  </a:cubicBezTo>
                                  <a:lnTo>
                                    <a:pt x="2522" y="2061"/>
                                  </a:lnTo>
                                  <a:cubicBezTo>
                                    <a:pt x="2414" y="1843"/>
                                    <a:pt x="2675" y="1734"/>
                                    <a:pt x="2914" y="1691"/>
                                  </a:cubicBezTo>
                                  <a:cubicBezTo>
                                    <a:pt x="3327" y="1604"/>
                                    <a:pt x="3718" y="1626"/>
                                    <a:pt x="3936" y="1191"/>
                                  </a:cubicBezTo>
                                  <a:cubicBezTo>
                                    <a:pt x="3936" y="1169"/>
                                    <a:pt x="3979" y="1169"/>
                                    <a:pt x="4001" y="1169"/>
                                  </a:cubicBezTo>
                                  <a:cubicBezTo>
                                    <a:pt x="4262" y="1060"/>
                                    <a:pt x="4218" y="908"/>
                                    <a:pt x="4218" y="799"/>
                                  </a:cubicBezTo>
                                  <a:cubicBezTo>
                                    <a:pt x="4218" y="756"/>
                                    <a:pt x="4180" y="656"/>
                                    <a:pt x="4079" y="656"/>
                                  </a:cubicBezTo>
                                  <a:cubicBezTo>
                                    <a:pt x="4027" y="656"/>
                                    <a:pt x="3959" y="682"/>
                                    <a:pt x="3870" y="756"/>
                                  </a:cubicBezTo>
                                  <a:cubicBezTo>
                                    <a:pt x="3844" y="776"/>
                                    <a:pt x="3820" y="784"/>
                                    <a:pt x="3798" y="784"/>
                                  </a:cubicBezTo>
                                  <a:cubicBezTo>
                                    <a:pt x="3750" y="784"/>
                                    <a:pt x="3718" y="743"/>
                                    <a:pt x="3718" y="713"/>
                                  </a:cubicBezTo>
                                  <a:cubicBezTo>
                                    <a:pt x="3697" y="582"/>
                                    <a:pt x="3784" y="495"/>
                                    <a:pt x="3914" y="408"/>
                                  </a:cubicBezTo>
                                  <a:cubicBezTo>
                                    <a:pt x="4088" y="321"/>
                                    <a:pt x="4088" y="191"/>
                                    <a:pt x="3979" y="169"/>
                                  </a:cubicBezTo>
                                  <a:cubicBezTo>
                                    <a:pt x="3848" y="153"/>
                                    <a:pt x="3804" y="1"/>
                                    <a:pt x="366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7" name="Google Shape;447;p14"/>
                            <p:cNvSpPr/>
                            <p:nvPr/>
                          </p:nvSpPr>
                          <p:spPr>
                            <a:xfrm>
                              <a:off x="3865975" y="892800"/>
                              <a:ext cx="79850" cy="511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194" h="2046" extrusionOk="0">
                                  <a:moveTo>
                                    <a:pt x="3116" y="0"/>
                                  </a:moveTo>
                                  <a:cubicBezTo>
                                    <a:pt x="3108" y="0"/>
                                    <a:pt x="3098" y="5"/>
                                    <a:pt x="3088" y="15"/>
                                  </a:cubicBezTo>
                                  <a:cubicBezTo>
                                    <a:pt x="3023" y="73"/>
                                    <a:pt x="2950" y="85"/>
                                    <a:pt x="2880" y="85"/>
                                  </a:cubicBezTo>
                                  <a:cubicBezTo>
                                    <a:pt x="2830" y="85"/>
                                    <a:pt x="2781" y="79"/>
                                    <a:pt x="2737" y="79"/>
                                  </a:cubicBezTo>
                                  <a:cubicBezTo>
                                    <a:pt x="2658" y="79"/>
                                    <a:pt x="2594" y="99"/>
                                    <a:pt x="2566" y="211"/>
                                  </a:cubicBezTo>
                                  <a:cubicBezTo>
                                    <a:pt x="2523" y="363"/>
                                    <a:pt x="2305" y="472"/>
                                    <a:pt x="2283" y="624"/>
                                  </a:cubicBezTo>
                                  <a:cubicBezTo>
                                    <a:pt x="2250" y="808"/>
                                    <a:pt x="2152" y="850"/>
                                    <a:pt x="2020" y="850"/>
                                  </a:cubicBezTo>
                                  <a:cubicBezTo>
                                    <a:pt x="1980" y="850"/>
                                    <a:pt x="1937" y="846"/>
                                    <a:pt x="1892" y="841"/>
                                  </a:cubicBezTo>
                                  <a:cubicBezTo>
                                    <a:pt x="1850" y="833"/>
                                    <a:pt x="1811" y="828"/>
                                    <a:pt x="1776" y="828"/>
                                  </a:cubicBezTo>
                                  <a:cubicBezTo>
                                    <a:pt x="1627" y="828"/>
                                    <a:pt x="1531" y="905"/>
                                    <a:pt x="1479" y="1080"/>
                                  </a:cubicBezTo>
                                  <a:cubicBezTo>
                                    <a:pt x="1414" y="1385"/>
                                    <a:pt x="1348" y="1407"/>
                                    <a:pt x="913" y="1450"/>
                                  </a:cubicBezTo>
                                  <a:cubicBezTo>
                                    <a:pt x="653" y="1515"/>
                                    <a:pt x="370" y="1494"/>
                                    <a:pt x="131" y="1754"/>
                                  </a:cubicBezTo>
                                  <a:cubicBezTo>
                                    <a:pt x="22" y="1863"/>
                                    <a:pt x="0" y="1950"/>
                                    <a:pt x="65" y="1994"/>
                                  </a:cubicBezTo>
                                  <a:cubicBezTo>
                                    <a:pt x="118" y="2028"/>
                                    <a:pt x="166" y="2046"/>
                                    <a:pt x="214" y="2046"/>
                                  </a:cubicBezTo>
                                  <a:cubicBezTo>
                                    <a:pt x="286" y="2046"/>
                                    <a:pt x="357" y="2007"/>
                                    <a:pt x="435" y="1928"/>
                                  </a:cubicBezTo>
                                  <a:cubicBezTo>
                                    <a:pt x="604" y="1745"/>
                                    <a:pt x="782" y="1662"/>
                                    <a:pt x="952" y="1662"/>
                                  </a:cubicBezTo>
                                  <a:cubicBezTo>
                                    <a:pt x="1044" y="1662"/>
                                    <a:pt x="1134" y="1687"/>
                                    <a:pt x="1218" y="1733"/>
                                  </a:cubicBezTo>
                                  <a:cubicBezTo>
                                    <a:pt x="1268" y="1745"/>
                                    <a:pt x="1333" y="1758"/>
                                    <a:pt x="1379" y="1758"/>
                                  </a:cubicBezTo>
                                  <a:cubicBezTo>
                                    <a:pt x="1412" y="1758"/>
                                    <a:pt x="1435" y="1751"/>
                                    <a:pt x="1435" y="1733"/>
                                  </a:cubicBezTo>
                                  <a:cubicBezTo>
                                    <a:pt x="1435" y="1515"/>
                                    <a:pt x="1740" y="1450"/>
                                    <a:pt x="1783" y="1276"/>
                                  </a:cubicBezTo>
                                  <a:cubicBezTo>
                                    <a:pt x="1816" y="1161"/>
                                    <a:pt x="1861" y="1035"/>
                                    <a:pt x="1993" y="1035"/>
                                  </a:cubicBezTo>
                                  <a:cubicBezTo>
                                    <a:pt x="2036" y="1035"/>
                                    <a:pt x="2088" y="1048"/>
                                    <a:pt x="2153" y="1080"/>
                                  </a:cubicBezTo>
                                  <a:cubicBezTo>
                                    <a:pt x="2157" y="1082"/>
                                    <a:pt x="2162" y="1083"/>
                                    <a:pt x="2168" y="1083"/>
                                  </a:cubicBezTo>
                                  <a:cubicBezTo>
                                    <a:pt x="2234" y="1083"/>
                                    <a:pt x="2376" y="986"/>
                                    <a:pt x="2492" y="986"/>
                                  </a:cubicBezTo>
                                  <a:cubicBezTo>
                                    <a:pt x="2510" y="986"/>
                                    <a:pt x="2528" y="988"/>
                                    <a:pt x="2544" y="993"/>
                                  </a:cubicBezTo>
                                  <a:cubicBezTo>
                                    <a:pt x="2631" y="885"/>
                                    <a:pt x="2523" y="863"/>
                                    <a:pt x="2501" y="776"/>
                                  </a:cubicBezTo>
                                  <a:cubicBezTo>
                                    <a:pt x="2414" y="645"/>
                                    <a:pt x="2609" y="580"/>
                                    <a:pt x="2762" y="515"/>
                                  </a:cubicBezTo>
                                  <a:cubicBezTo>
                                    <a:pt x="3044" y="472"/>
                                    <a:pt x="3066" y="298"/>
                                    <a:pt x="3175" y="167"/>
                                  </a:cubicBezTo>
                                  <a:cubicBezTo>
                                    <a:pt x="3193" y="130"/>
                                    <a:pt x="3165" y="0"/>
                                    <a:pt x="3116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8" name="Google Shape;448;p14"/>
                            <p:cNvSpPr/>
                            <p:nvPr/>
                          </p:nvSpPr>
                          <p:spPr>
                            <a:xfrm>
                              <a:off x="4920025" y="445925"/>
                              <a:ext cx="54175" cy="338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67" h="1352" extrusionOk="0">
                                  <a:moveTo>
                                    <a:pt x="1538" y="1"/>
                                  </a:moveTo>
                                  <a:cubicBezTo>
                                    <a:pt x="1513" y="1"/>
                                    <a:pt x="1492" y="5"/>
                                    <a:pt x="1479" y="16"/>
                                  </a:cubicBezTo>
                                  <a:cubicBezTo>
                                    <a:pt x="1196" y="234"/>
                                    <a:pt x="892" y="168"/>
                                    <a:pt x="609" y="255"/>
                                  </a:cubicBezTo>
                                  <a:cubicBezTo>
                                    <a:pt x="501" y="277"/>
                                    <a:pt x="22" y="712"/>
                                    <a:pt x="0" y="799"/>
                                  </a:cubicBezTo>
                                  <a:cubicBezTo>
                                    <a:pt x="0" y="821"/>
                                    <a:pt x="0" y="842"/>
                                    <a:pt x="22" y="842"/>
                                  </a:cubicBezTo>
                                  <a:cubicBezTo>
                                    <a:pt x="156" y="881"/>
                                    <a:pt x="222" y="1002"/>
                                    <a:pt x="383" y="1002"/>
                                  </a:cubicBezTo>
                                  <a:cubicBezTo>
                                    <a:pt x="406" y="1002"/>
                                    <a:pt x="430" y="1000"/>
                                    <a:pt x="457" y="995"/>
                                  </a:cubicBezTo>
                                  <a:cubicBezTo>
                                    <a:pt x="510" y="972"/>
                                    <a:pt x="554" y="960"/>
                                    <a:pt x="590" y="960"/>
                                  </a:cubicBezTo>
                                  <a:cubicBezTo>
                                    <a:pt x="656" y="960"/>
                                    <a:pt x="689" y="1004"/>
                                    <a:pt x="674" y="1103"/>
                                  </a:cubicBezTo>
                                  <a:cubicBezTo>
                                    <a:pt x="674" y="1147"/>
                                    <a:pt x="696" y="1212"/>
                                    <a:pt x="718" y="1321"/>
                                  </a:cubicBezTo>
                                  <a:cubicBezTo>
                                    <a:pt x="764" y="1336"/>
                                    <a:pt x="788" y="1351"/>
                                    <a:pt x="830" y="1351"/>
                                  </a:cubicBezTo>
                                  <a:cubicBezTo>
                                    <a:pt x="847" y="1351"/>
                                    <a:pt x="866" y="1349"/>
                                    <a:pt x="892" y="1342"/>
                                  </a:cubicBezTo>
                                  <a:cubicBezTo>
                                    <a:pt x="957" y="1277"/>
                                    <a:pt x="1001" y="1234"/>
                                    <a:pt x="1001" y="1169"/>
                                  </a:cubicBezTo>
                                  <a:cubicBezTo>
                                    <a:pt x="1001" y="1103"/>
                                    <a:pt x="957" y="1016"/>
                                    <a:pt x="892" y="995"/>
                                  </a:cubicBezTo>
                                  <a:cubicBezTo>
                                    <a:pt x="827" y="951"/>
                                    <a:pt x="805" y="908"/>
                                    <a:pt x="848" y="886"/>
                                  </a:cubicBezTo>
                                  <a:cubicBezTo>
                                    <a:pt x="1109" y="777"/>
                                    <a:pt x="1109" y="516"/>
                                    <a:pt x="1370" y="451"/>
                                  </a:cubicBezTo>
                                  <a:cubicBezTo>
                                    <a:pt x="1499" y="408"/>
                                    <a:pt x="1647" y="346"/>
                                    <a:pt x="1770" y="346"/>
                                  </a:cubicBezTo>
                                  <a:cubicBezTo>
                                    <a:pt x="1834" y="346"/>
                                    <a:pt x="1891" y="363"/>
                                    <a:pt x="1936" y="407"/>
                                  </a:cubicBezTo>
                                  <a:cubicBezTo>
                                    <a:pt x="1953" y="433"/>
                                    <a:pt x="1980" y="445"/>
                                    <a:pt x="2008" y="445"/>
                                  </a:cubicBezTo>
                                  <a:cubicBezTo>
                                    <a:pt x="2051" y="445"/>
                                    <a:pt x="2096" y="417"/>
                                    <a:pt x="2110" y="364"/>
                                  </a:cubicBezTo>
                                  <a:cubicBezTo>
                                    <a:pt x="2167" y="249"/>
                                    <a:pt x="1721" y="1"/>
                                    <a:pt x="1538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49" name="Google Shape;449;p14"/>
                            <p:cNvSpPr/>
                            <p:nvPr/>
                          </p:nvSpPr>
                          <p:spPr>
                            <a:xfrm>
                              <a:off x="4169850" y="770850"/>
                              <a:ext cx="46225" cy="30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49" h="1224" extrusionOk="0">
                                  <a:moveTo>
                                    <a:pt x="1566" y="0"/>
                                  </a:moveTo>
                                  <a:cubicBezTo>
                                    <a:pt x="1370" y="66"/>
                                    <a:pt x="1218" y="109"/>
                                    <a:pt x="1087" y="240"/>
                                  </a:cubicBezTo>
                                  <a:cubicBezTo>
                                    <a:pt x="979" y="348"/>
                                    <a:pt x="897" y="392"/>
                                    <a:pt x="832" y="392"/>
                                  </a:cubicBezTo>
                                  <a:cubicBezTo>
                                    <a:pt x="767" y="392"/>
                                    <a:pt x="718" y="348"/>
                                    <a:pt x="674" y="283"/>
                                  </a:cubicBezTo>
                                  <a:cubicBezTo>
                                    <a:pt x="629" y="238"/>
                                    <a:pt x="615" y="162"/>
                                    <a:pt x="561" y="162"/>
                                  </a:cubicBezTo>
                                  <a:cubicBezTo>
                                    <a:pt x="537" y="162"/>
                                    <a:pt x="504" y="177"/>
                                    <a:pt x="457" y="218"/>
                                  </a:cubicBezTo>
                                  <a:cubicBezTo>
                                    <a:pt x="348" y="327"/>
                                    <a:pt x="283" y="435"/>
                                    <a:pt x="435" y="457"/>
                                  </a:cubicBezTo>
                                  <a:cubicBezTo>
                                    <a:pt x="718" y="522"/>
                                    <a:pt x="587" y="653"/>
                                    <a:pt x="370" y="783"/>
                                  </a:cubicBezTo>
                                  <a:cubicBezTo>
                                    <a:pt x="239" y="892"/>
                                    <a:pt x="174" y="1001"/>
                                    <a:pt x="44" y="1088"/>
                                  </a:cubicBezTo>
                                  <a:cubicBezTo>
                                    <a:pt x="0" y="1153"/>
                                    <a:pt x="0" y="1175"/>
                                    <a:pt x="65" y="1196"/>
                                  </a:cubicBezTo>
                                  <a:cubicBezTo>
                                    <a:pt x="127" y="1215"/>
                                    <a:pt x="199" y="1224"/>
                                    <a:pt x="277" y="1224"/>
                                  </a:cubicBezTo>
                                  <a:cubicBezTo>
                                    <a:pt x="560" y="1224"/>
                                    <a:pt x="917" y="1111"/>
                                    <a:pt x="1087" y="957"/>
                                  </a:cubicBezTo>
                                  <a:cubicBezTo>
                                    <a:pt x="1240" y="827"/>
                                    <a:pt x="1370" y="675"/>
                                    <a:pt x="1566" y="566"/>
                                  </a:cubicBezTo>
                                  <a:cubicBezTo>
                                    <a:pt x="1783" y="435"/>
                                    <a:pt x="1762" y="240"/>
                                    <a:pt x="1849" y="109"/>
                                  </a:cubicBezTo>
                                  <a:cubicBezTo>
                                    <a:pt x="1805" y="0"/>
                                    <a:pt x="1696" y="0"/>
                                    <a:pt x="1566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0" name="Google Shape;450;p14"/>
                            <p:cNvSpPr/>
                            <p:nvPr/>
                          </p:nvSpPr>
                          <p:spPr>
                            <a:xfrm>
                              <a:off x="4820000" y="512625"/>
                              <a:ext cx="52750" cy="250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10" h="1001" extrusionOk="0">
                                  <a:moveTo>
                                    <a:pt x="1264" y="18"/>
                                  </a:moveTo>
                                  <a:cubicBezTo>
                                    <a:pt x="1223" y="18"/>
                                    <a:pt x="1175" y="69"/>
                                    <a:pt x="1175" y="88"/>
                                  </a:cubicBezTo>
                                  <a:cubicBezTo>
                                    <a:pt x="1109" y="284"/>
                                    <a:pt x="914" y="327"/>
                                    <a:pt x="696" y="327"/>
                                  </a:cubicBezTo>
                                  <a:cubicBezTo>
                                    <a:pt x="479" y="436"/>
                                    <a:pt x="305" y="610"/>
                                    <a:pt x="66" y="631"/>
                                  </a:cubicBezTo>
                                  <a:cubicBezTo>
                                    <a:pt x="22" y="631"/>
                                    <a:pt x="0" y="740"/>
                                    <a:pt x="0" y="784"/>
                                  </a:cubicBezTo>
                                  <a:cubicBezTo>
                                    <a:pt x="0" y="825"/>
                                    <a:pt x="27" y="840"/>
                                    <a:pt x="62" y="840"/>
                                  </a:cubicBezTo>
                                  <a:cubicBezTo>
                                    <a:pt x="83" y="840"/>
                                    <a:pt x="107" y="835"/>
                                    <a:pt x="131" y="827"/>
                                  </a:cubicBezTo>
                                  <a:cubicBezTo>
                                    <a:pt x="327" y="675"/>
                                    <a:pt x="544" y="740"/>
                                    <a:pt x="740" y="653"/>
                                  </a:cubicBezTo>
                                  <a:cubicBezTo>
                                    <a:pt x="798" y="634"/>
                                    <a:pt x="873" y="563"/>
                                    <a:pt x="935" y="563"/>
                                  </a:cubicBezTo>
                                  <a:cubicBezTo>
                                    <a:pt x="943" y="563"/>
                                    <a:pt x="950" y="564"/>
                                    <a:pt x="957" y="566"/>
                                  </a:cubicBezTo>
                                  <a:cubicBezTo>
                                    <a:pt x="1001" y="610"/>
                                    <a:pt x="914" y="718"/>
                                    <a:pt x="870" y="762"/>
                                  </a:cubicBezTo>
                                  <a:cubicBezTo>
                                    <a:pt x="805" y="827"/>
                                    <a:pt x="653" y="936"/>
                                    <a:pt x="761" y="936"/>
                                  </a:cubicBezTo>
                                  <a:cubicBezTo>
                                    <a:pt x="854" y="936"/>
                                    <a:pt x="924" y="1001"/>
                                    <a:pt x="1026" y="1001"/>
                                  </a:cubicBezTo>
                                  <a:cubicBezTo>
                                    <a:pt x="1069" y="1001"/>
                                    <a:pt x="1117" y="990"/>
                                    <a:pt x="1175" y="958"/>
                                  </a:cubicBezTo>
                                  <a:cubicBezTo>
                                    <a:pt x="1283" y="892"/>
                                    <a:pt x="1240" y="871"/>
                                    <a:pt x="1240" y="784"/>
                                  </a:cubicBezTo>
                                  <a:cubicBezTo>
                                    <a:pt x="1305" y="501"/>
                                    <a:pt x="1544" y="349"/>
                                    <a:pt x="1979" y="327"/>
                                  </a:cubicBezTo>
                                  <a:cubicBezTo>
                                    <a:pt x="1990" y="327"/>
                                    <a:pt x="2012" y="332"/>
                                    <a:pt x="2034" y="332"/>
                                  </a:cubicBezTo>
                                  <a:cubicBezTo>
                                    <a:pt x="2055" y="332"/>
                                    <a:pt x="2077" y="327"/>
                                    <a:pt x="2088" y="305"/>
                                  </a:cubicBezTo>
                                  <a:cubicBezTo>
                                    <a:pt x="2110" y="284"/>
                                    <a:pt x="2110" y="240"/>
                                    <a:pt x="2088" y="218"/>
                                  </a:cubicBezTo>
                                  <a:cubicBezTo>
                                    <a:pt x="1936" y="1"/>
                                    <a:pt x="1501" y="175"/>
                                    <a:pt x="1283" y="23"/>
                                  </a:cubicBezTo>
                                  <a:cubicBezTo>
                                    <a:pt x="1277" y="20"/>
                                    <a:pt x="1271" y="18"/>
                                    <a:pt x="1264" y="1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1" name="Google Shape;451;p14"/>
                            <p:cNvSpPr/>
                            <p:nvPr/>
                          </p:nvSpPr>
                          <p:spPr>
                            <a:xfrm>
                              <a:off x="3304425" y="1274550"/>
                              <a:ext cx="31000" cy="445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40" h="1783" extrusionOk="0">
                                  <a:moveTo>
                                    <a:pt x="881" y="1"/>
                                  </a:moveTo>
                                  <a:cubicBezTo>
                                    <a:pt x="831" y="1"/>
                                    <a:pt x="776" y="17"/>
                                    <a:pt x="740" y="53"/>
                                  </a:cubicBezTo>
                                  <a:cubicBezTo>
                                    <a:pt x="631" y="162"/>
                                    <a:pt x="718" y="249"/>
                                    <a:pt x="740" y="314"/>
                                  </a:cubicBezTo>
                                  <a:cubicBezTo>
                                    <a:pt x="805" y="488"/>
                                    <a:pt x="696" y="683"/>
                                    <a:pt x="413" y="749"/>
                                  </a:cubicBezTo>
                                  <a:cubicBezTo>
                                    <a:pt x="196" y="814"/>
                                    <a:pt x="0" y="1118"/>
                                    <a:pt x="109" y="1227"/>
                                  </a:cubicBezTo>
                                  <a:cubicBezTo>
                                    <a:pt x="218" y="1336"/>
                                    <a:pt x="196" y="1488"/>
                                    <a:pt x="174" y="1662"/>
                                  </a:cubicBezTo>
                                  <a:cubicBezTo>
                                    <a:pt x="139" y="1744"/>
                                    <a:pt x="148" y="1782"/>
                                    <a:pt x="192" y="1782"/>
                                  </a:cubicBezTo>
                                  <a:cubicBezTo>
                                    <a:pt x="229" y="1782"/>
                                    <a:pt x="290" y="1755"/>
                                    <a:pt x="370" y="1705"/>
                                  </a:cubicBezTo>
                                  <a:cubicBezTo>
                                    <a:pt x="653" y="1510"/>
                                    <a:pt x="696" y="1466"/>
                                    <a:pt x="522" y="1271"/>
                                  </a:cubicBezTo>
                                  <a:cubicBezTo>
                                    <a:pt x="413" y="1162"/>
                                    <a:pt x="544" y="1118"/>
                                    <a:pt x="631" y="1031"/>
                                  </a:cubicBezTo>
                                  <a:cubicBezTo>
                                    <a:pt x="723" y="940"/>
                                    <a:pt x="830" y="848"/>
                                    <a:pt x="953" y="848"/>
                                  </a:cubicBezTo>
                                  <a:cubicBezTo>
                                    <a:pt x="976" y="848"/>
                                    <a:pt x="999" y="851"/>
                                    <a:pt x="1022" y="857"/>
                                  </a:cubicBezTo>
                                  <a:cubicBezTo>
                                    <a:pt x="1037" y="872"/>
                                    <a:pt x="1042" y="907"/>
                                    <a:pt x="1071" y="907"/>
                                  </a:cubicBezTo>
                                  <a:cubicBezTo>
                                    <a:pt x="1085" y="907"/>
                                    <a:pt x="1103" y="900"/>
                                    <a:pt x="1131" y="879"/>
                                  </a:cubicBezTo>
                                  <a:cubicBezTo>
                                    <a:pt x="1174" y="836"/>
                                    <a:pt x="1240" y="770"/>
                                    <a:pt x="1196" y="727"/>
                                  </a:cubicBezTo>
                                  <a:cubicBezTo>
                                    <a:pt x="1153" y="683"/>
                                    <a:pt x="1088" y="618"/>
                                    <a:pt x="1044" y="597"/>
                                  </a:cubicBezTo>
                                  <a:cubicBezTo>
                                    <a:pt x="1022" y="488"/>
                                    <a:pt x="914" y="401"/>
                                    <a:pt x="1066" y="249"/>
                                  </a:cubicBezTo>
                                  <a:cubicBezTo>
                                    <a:pt x="1174" y="96"/>
                                    <a:pt x="1088" y="53"/>
                                    <a:pt x="979" y="31"/>
                                  </a:cubicBezTo>
                                  <a:cubicBezTo>
                                    <a:pt x="959" y="12"/>
                                    <a:pt x="922" y="1"/>
                                    <a:pt x="881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2" name="Google Shape;452;p14"/>
                            <p:cNvSpPr/>
                            <p:nvPr/>
                          </p:nvSpPr>
                          <p:spPr>
                            <a:xfrm>
                              <a:off x="3308775" y="1340000"/>
                              <a:ext cx="25575" cy="306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3" h="1225" extrusionOk="0">
                                  <a:moveTo>
                                    <a:pt x="544" y="1"/>
                                  </a:moveTo>
                                  <a:cubicBezTo>
                                    <a:pt x="348" y="1"/>
                                    <a:pt x="326" y="153"/>
                                    <a:pt x="261" y="262"/>
                                  </a:cubicBezTo>
                                  <a:cubicBezTo>
                                    <a:pt x="0" y="675"/>
                                    <a:pt x="326" y="849"/>
                                    <a:pt x="305" y="1153"/>
                                  </a:cubicBezTo>
                                  <a:cubicBezTo>
                                    <a:pt x="334" y="1202"/>
                                    <a:pt x="368" y="1225"/>
                                    <a:pt x="408" y="1225"/>
                                  </a:cubicBezTo>
                                  <a:cubicBezTo>
                                    <a:pt x="457" y="1225"/>
                                    <a:pt x="516" y="1191"/>
                                    <a:pt x="587" y="1131"/>
                                  </a:cubicBezTo>
                                  <a:cubicBezTo>
                                    <a:pt x="740" y="1023"/>
                                    <a:pt x="805" y="849"/>
                                    <a:pt x="979" y="718"/>
                                  </a:cubicBezTo>
                                  <a:cubicBezTo>
                                    <a:pt x="1022" y="653"/>
                                    <a:pt x="1000" y="610"/>
                                    <a:pt x="957" y="610"/>
                                  </a:cubicBezTo>
                                  <a:cubicBezTo>
                                    <a:pt x="631" y="610"/>
                                    <a:pt x="696" y="436"/>
                                    <a:pt x="805" y="196"/>
                                  </a:cubicBezTo>
                                  <a:cubicBezTo>
                                    <a:pt x="892" y="44"/>
                                    <a:pt x="674" y="1"/>
                                    <a:pt x="544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3" name="Google Shape;453;p14"/>
                            <p:cNvSpPr/>
                            <p:nvPr/>
                          </p:nvSpPr>
                          <p:spPr>
                            <a:xfrm>
                              <a:off x="3330525" y="1505275"/>
                              <a:ext cx="35350" cy="309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14" h="1237" extrusionOk="0">
                                  <a:moveTo>
                                    <a:pt x="1326" y="0"/>
                                  </a:moveTo>
                                  <a:cubicBezTo>
                                    <a:pt x="1218" y="0"/>
                                    <a:pt x="1109" y="0"/>
                                    <a:pt x="979" y="87"/>
                                  </a:cubicBezTo>
                                  <a:cubicBezTo>
                                    <a:pt x="919" y="102"/>
                                    <a:pt x="850" y="137"/>
                                    <a:pt x="798" y="137"/>
                                  </a:cubicBezTo>
                                  <a:cubicBezTo>
                                    <a:pt x="773" y="137"/>
                                    <a:pt x="753" y="129"/>
                                    <a:pt x="739" y="109"/>
                                  </a:cubicBezTo>
                                  <a:cubicBezTo>
                                    <a:pt x="699" y="82"/>
                                    <a:pt x="651" y="30"/>
                                    <a:pt x="584" y="30"/>
                                  </a:cubicBezTo>
                                  <a:cubicBezTo>
                                    <a:pt x="542" y="30"/>
                                    <a:pt x="493" y="50"/>
                                    <a:pt x="435" y="109"/>
                                  </a:cubicBezTo>
                                  <a:cubicBezTo>
                                    <a:pt x="304" y="239"/>
                                    <a:pt x="196" y="413"/>
                                    <a:pt x="304" y="500"/>
                                  </a:cubicBezTo>
                                  <a:cubicBezTo>
                                    <a:pt x="457" y="609"/>
                                    <a:pt x="370" y="674"/>
                                    <a:pt x="152" y="826"/>
                                  </a:cubicBezTo>
                                  <a:cubicBezTo>
                                    <a:pt x="22" y="935"/>
                                    <a:pt x="0" y="1065"/>
                                    <a:pt x="87" y="1174"/>
                                  </a:cubicBezTo>
                                  <a:cubicBezTo>
                                    <a:pt x="110" y="1220"/>
                                    <a:pt x="144" y="1236"/>
                                    <a:pt x="183" y="1236"/>
                                  </a:cubicBezTo>
                                  <a:cubicBezTo>
                                    <a:pt x="256" y="1236"/>
                                    <a:pt x="350" y="1181"/>
                                    <a:pt x="435" y="1152"/>
                                  </a:cubicBezTo>
                                  <a:cubicBezTo>
                                    <a:pt x="587" y="1065"/>
                                    <a:pt x="631" y="957"/>
                                    <a:pt x="696" y="848"/>
                                  </a:cubicBezTo>
                                  <a:cubicBezTo>
                                    <a:pt x="892" y="652"/>
                                    <a:pt x="652" y="696"/>
                                    <a:pt x="631" y="609"/>
                                  </a:cubicBezTo>
                                  <a:cubicBezTo>
                                    <a:pt x="587" y="544"/>
                                    <a:pt x="544" y="500"/>
                                    <a:pt x="544" y="435"/>
                                  </a:cubicBezTo>
                                  <a:cubicBezTo>
                                    <a:pt x="563" y="385"/>
                                    <a:pt x="592" y="372"/>
                                    <a:pt x="626" y="372"/>
                                  </a:cubicBezTo>
                                  <a:cubicBezTo>
                                    <a:pt x="666" y="372"/>
                                    <a:pt x="714" y="391"/>
                                    <a:pt x="761" y="391"/>
                                  </a:cubicBezTo>
                                  <a:cubicBezTo>
                                    <a:pt x="1000" y="391"/>
                                    <a:pt x="1131" y="87"/>
                                    <a:pt x="1392" y="87"/>
                                  </a:cubicBezTo>
                                  <a:cubicBezTo>
                                    <a:pt x="1413" y="87"/>
                                    <a:pt x="1392" y="0"/>
                                    <a:pt x="1326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4" name="Google Shape;454;p14"/>
                            <p:cNvSpPr/>
                            <p:nvPr/>
                          </p:nvSpPr>
                          <p:spPr>
                            <a:xfrm>
                              <a:off x="4770525" y="538725"/>
                              <a:ext cx="29375" cy="255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75" h="1021" extrusionOk="0">
                                  <a:moveTo>
                                    <a:pt x="175" y="1"/>
                                  </a:moveTo>
                                  <a:cubicBezTo>
                                    <a:pt x="109" y="1"/>
                                    <a:pt x="44" y="44"/>
                                    <a:pt x="66" y="66"/>
                                  </a:cubicBezTo>
                                  <a:cubicBezTo>
                                    <a:pt x="137" y="137"/>
                                    <a:pt x="77" y="311"/>
                                    <a:pt x="233" y="311"/>
                                  </a:cubicBezTo>
                                  <a:cubicBezTo>
                                    <a:pt x="267" y="311"/>
                                    <a:pt x="312" y="303"/>
                                    <a:pt x="370" y="283"/>
                                  </a:cubicBezTo>
                                  <a:cubicBezTo>
                                    <a:pt x="415" y="272"/>
                                    <a:pt x="456" y="267"/>
                                    <a:pt x="491" y="267"/>
                                  </a:cubicBezTo>
                                  <a:cubicBezTo>
                                    <a:pt x="593" y="267"/>
                                    <a:pt x="653" y="311"/>
                                    <a:pt x="653" y="392"/>
                                  </a:cubicBezTo>
                                  <a:cubicBezTo>
                                    <a:pt x="653" y="501"/>
                                    <a:pt x="479" y="544"/>
                                    <a:pt x="349" y="588"/>
                                  </a:cubicBezTo>
                                  <a:cubicBezTo>
                                    <a:pt x="66" y="675"/>
                                    <a:pt x="1" y="805"/>
                                    <a:pt x="131" y="979"/>
                                  </a:cubicBezTo>
                                  <a:cubicBezTo>
                                    <a:pt x="143" y="1003"/>
                                    <a:pt x="175" y="1020"/>
                                    <a:pt x="204" y="1020"/>
                                  </a:cubicBezTo>
                                  <a:cubicBezTo>
                                    <a:pt x="229" y="1020"/>
                                    <a:pt x="252" y="1009"/>
                                    <a:pt x="262" y="979"/>
                                  </a:cubicBezTo>
                                  <a:cubicBezTo>
                                    <a:pt x="392" y="718"/>
                                    <a:pt x="610" y="783"/>
                                    <a:pt x="805" y="762"/>
                                  </a:cubicBezTo>
                                  <a:cubicBezTo>
                                    <a:pt x="914" y="718"/>
                                    <a:pt x="1110" y="696"/>
                                    <a:pt x="1066" y="609"/>
                                  </a:cubicBezTo>
                                  <a:cubicBezTo>
                                    <a:pt x="1023" y="457"/>
                                    <a:pt x="1175" y="240"/>
                                    <a:pt x="957" y="131"/>
                                  </a:cubicBezTo>
                                  <a:cubicBezTo>
                                    <a:pt x="762" y="22"/>
                                    <a:pt x="457" y="22"/>
                                    <a:pt x="175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5" name="Google Shape;455;p14"/>
                            <p:cNvSpPr/>
                            <p:nvPr/>
                          </p:nvSpPr>
                          <p:spPr>
                            <a:xfrm>
                              <a:off x="4151900" y="903600"/>
                              <a:ext cx="32650" cy="212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306" h="848" extrusionOk="0">
                                  <a:moveTo>
                                    <a:pt x="1034" y="0"/>
                                  </a:moveTo>
                                  <a:cubicBezTo>
                                    <a:pt x="952" y="0"/>
                                    <a:pt x="865" y="19"/>
                                    <a:pt x="762" y="83"/>
                                  </a:cubicBezTo>
                                  <a:cubicBezTo>
                                    <a:pt x="675" y="213"/>
                                    <a:pt x="610" y="148"/>
                                    <a:pt x="457" y="192"/>
                                  </a:cubicBezTo>
                                  <a:cubicBezTo>
                                    <a:pt x="349" y="192"/>
                                    <a:pt x="240" y="213"/>
                                    <a:pt x="109" y="235"/>
                                  </a:cubicBezTo>
                                  <a:cubicBezTo>
                                    <a:pt x="131" y="366"/>
                                    <a:pt x="1" y="518"/>
                                    <a:pt x="66" y="648"/>
                                  </a:cubicBezTo>
                                  <a:cubicBezTo>
                                    <a:pt x="88" y="703"/>
                                    <a:pt x="153" y="703"/>
                                    <a:pt x="221" y="703"/>
                                  </a:cubicBezTo>
                                  <a:cubicBezTo>
                                    <a:pt x="289" y="703"/>
                                    <a:pt x="359" y="703"/>
                                    <a:pt x="392" y="757"/>
                                  </a:cubicBezTo>
                                  <a:cubicBezTo>
                                    <a:pt x="406" y="811"/>
                                    <a:pt x="444" y="848"/>
                                    <a:pt x="507" y="848"/>
                                  </a:cubicBezTo>
                                  <a:cubicBezTo>
                                    <a:pt x="546" y="848"/>
                                    <a:pt x="595" y="834"/>
                                    <a:pt x="653" y="801"/>
                                  </a:cubicBezTo>
                                  <a:cubicBezTo>
                                    <a:pt x="827" y="735"/>
                                    <a:pt x="892" y="627"/>
                                    <a:pt x="892" y="518"/>
                                  </a:cubicBezTo>
                                  <a:cubicBezTo>
                                    <a:pt x="892" y="344"/>
                                    <a:pt x="892" y="213"/>
                                    <a:pt x="1175" y="127"/>
                                  </a:cubicBezTo>
                                  <a:cubicBezTo>
                                    <a:pt x="1305" y="105"/>
                                    <a:pt x="1262" y="18"/>
                                    <a:pt x="1197" y="18"/>
                                  </a:cubicBezTo>
                                  <a:cubicBezTo>
                                    <a:pt x="1143" y="9"/>
                                    <a:pt x="1090" y="0"/>
                                    <a:pt x="103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6" name="Google Shape;456;p14"/>
                            <p:cNvSpPr/>
                            <p:nvPr/>
                          </p:nvSpPr>
                          <p:spPr>
                            <a:xfrm>
                              <a:off x="4646600" y="550150"/>
                              <a:ext cx="40775" cy="218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631" h="874" extrusionOk="0">
                                  <a:moveTo>
                                    <a:pt x="1435" y="0"/>
                                  </a:moveTo>
                                  <a:cubicBezTo>
                                    <a:pt x="1392" y="0"/>
                                    <a:pt x="1326" y="44"/>
                                    <a:pt x="1326" y="109"/>
                                  </a:cubicBezTo>
                                  <a:cubicBezTo>
                                    <a:pt x="1326" y="294"/>
                                    <a:pt x="1248" y="353"/>
                                    <a:pt x="1063" y="353"/>
                                  </a:cubicBezTo>
                                  <a:cubicBezTo>
                                    <a:pt x="1031" y="353"/>
                                    <a:pt x="995" y="351"/>
                                    <a:pt x="957" y="348"/>
                                  </a:cubicBezTo>
                                  <a:cubicBezTo>
                                    <a:pt x="913" y="348"/>
                                    <a:pt x="841" y="377"/>
                                    <a:pt x="765" y="377"/>
                                  </a:cubicBezTo>
                                  <a:cubicBezTo>
                                    <a:pt x="727" y="377"/>
                                    <a:pt x="689" y="370"/>
                                    <a:pt x="652" y="348"/>
                                  </a:cubicBezTo>
                                  <a:cubicBezTo>
                                    <a:pt x="617" y="338"/>
                                    <a:pt x="580" y="333"/>
                                    <a:pt x="543" y="333"/>
                                  </a:cubicBezTo>
                                  <a:cubicBezTo>
                                    <a:pt x="420" y="333"/>
                                    <a:pt x="304" y="393"/>
                                    <a:pt x="304" y="544"/>
                                  </a:cubicBezTo>
                                  <a:cubicBezTo>
                                    <a:pt x="304" y="587"/>
                                    <a:pt x="326" y="653"/>
                                    <a:pt x="283" y="674"/>
                                  </a:cubicBezTo>
                                  <a:cubicBezTo>
                                    <a:pt x="196" y="740"/>
                                    <a:pt x="0" y="740"/>
                                    <a:pt x="87" y="848"/>
                                  </a:cubicBezTo>
                                  <a:cubicBezTo>
                                    <a:pt x="96" y="867"/>
                                    <a:pt x="133" y="873"/>
                                    <a:pt x="178" y="873"/>
                                  </a:cubicBezTo>
                                  <a:cubicBezTo>
                                    <a:pt x="240" y="873"/>
                                    <a:pt x="319" y="861"/>
                                    <a:pt x="370" y="848"/>
                                  </a:cubicBezTo>
                                  <a:cubicBezTo>
                                    <a:pt x="622" y="794"/>
                                    <a:pt x="875" y="680"/>
                                    <a:pt x="1115" y="680"/>
                                  </a:cubicBezTo>
                                  <a:cubicBezTo>
                                    <a:pt x="1164" y="680"/>
                                    <a:pt x="1213" y="685"/>
                                    <a:pt x="1261" y="696"/>
                                  </a:cubicBezTo>
                                  <a:cubicBezTo>
                                    <a:pt x="1283" y="696"/>
                                    <a:pt x="1326" y="674"/>
                                    <a:pt x="1392" y="653"/>
                                  </a:cubicBezTo>
                                  <a:cubicBezTo>
                                    <a:pt x="1305" y="479"/>
                                    <a:pt x="1631" y="305"/>
                                    <a:pt x="1544" y="131"/>
                                  </a:cubicBezTo>
                                  <a:cubicBezTo>
                                    <a:pt x="1522" y="87"/>
                                    <a:pt x="1587" y="0"/>
                                    <a:pt x="143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7" name="Google Shape;457;p14"/>
                            <p:cNvSpPr/>
                            <p:nvPr/>
                          </p:nvSpPr>
                          <p:spPr>
                            <a:xfrm>
                              <a:off x="3184275" y="1515050"/>
                              <a:ext cx="38075" cy="226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523" h="905" extrusionOk="0">
                                  <a:moveTo>
                                    <a:pt x="1479" y="0"/>
                                  </a:moveTo>
                                  <a:cubicBezTo>
                                    <a:pt x="1414" y="0"/>
                                    <a:pt x="1371" y="22"/>
                                    <a:pt x="1305" y="87"/>
                                  </a:cubicBezTo>
                                  <a:cubicBezTo>
                                    <a:pt x="1045" y="327"/>
                                    <a:pt x="740" y="305"/>
                                    <a:pt x="436" y="435"/>
                                  </a:cubicBezTo>
                                  <a:cubicBezTo>
                                    <a:pt x="430" y="441"/>
                                    <a:pt x="415" y="442"/>
                                    <a:pt x="397" y="442"/>
                                  </a:cubicBezTo>
                                  <a:cubicBezTo>
                                    <a:pt x="378" y="442"/>
                                    <a:pt x="356" y="441"/>
                                    <a:pt x="335" y="441"/>
                                  </a:cubicBezTo>
                                  <a:cubicBezTo>
                                    <a:pt x="294" y="441"/>
                                    <a:pt x="262" y="446"/>
                                    <a:pt x="283" y="479"/>
                                  </a:cubicBezTo>
                                  <a:cubicBezTo>
                                    <a:pt x="305" y="631"/>
                                    <a:pt x="1" y="783"/>
                                    <a:pt x="218" y="805"/>
                                  </a:cubicBezTo>
                                  <a:cubicBezTo>
                                    <a:pt x="352" y="835"/>
                                    <a:pt x="455" y="905"/>
                                    <a:pt x="597" y="905"/>
                                  </a:cubicBezTo>
                                  <a:cubicBezTo>
                                    <a:pt x="663" y="905"/>
                                    <a:pt x="737" y="890"/>
                                    <a:pt x="827" y="848"/>
                                  </a:cubicBezTo>
                                  <a:lnTo>
                                    <a:pt x="1045" y="631"/>
                                  </a:lnTo>
                                  <a:cubicBezTo>
                                    <a:pt x="1218" y="479"/>
                                    <a:pt x="1305" y="327"/>
                                    <a:pt x="1436" y="131"/>
                                  </a:cubicBezTo>
                                  <a:cubicBezTo>
                                    <a:pt x="1501" y="87"/>
                                    <a:pt x="1523" y="22"/>
                                    <a:pt x="1479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8" name="Google Shape;458;p14"/>
                            <p:cNvSpPr/>
                            <p:nvPr/>
                          </p:nvSpPr>
                          <p:spPr>
                            <a:xfrm>
                              <a:off x="3308225" y="1246925"/>
                              <a:ext cx="34275" cy="186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371" h="747" extrusionOk="0">
                                  <a:moveTo>
                                    <a:pt x="1161" y="0"/>
                                  </a:moveTo>
                                  <a:cubicBezTo>
                                    <a:pt x="1109" y="0"/>
                                    <a:pt x="1055" y="16"/>
                                    <a:pt x="1001" y="49"/>
                                  </a:cubicBezTo>
                                  <a:cubicBezTo>
                                    <a:pt x="762" y="114"/>
                                    <a:pt x="501" y="223"/>
                                    <a:pt x="261" y="332"/>
                                  </a:cubicBezTo>
                                  <a:cubicBezTo>
                                    <a:pt x="153" y="419"/>
                                    <a:pt x="1" y="462"/>
                                    <a:pt x="22" y="593"/>
                                  </a:cubicBezTo>
                                  <a:cubicBezTo>
                                    <a:pt x="22" y="701"/>
                                    <a:pt x="131" y="745"/>
                                    <a:pt x="261" y="745"/>
                                  </a:cubicBezTo>
                                  <a:cubicBezTo>
                                    <a:pt x="280" y="746"/>
                                    <a:pt x="297" y="747"/>
                                    <a:pt x="315" y="747"/>
                                  </a:cubicBezTo>
                                  <a:cubicBezTo>
                                    <a:pt x="572" y="747"/>
                                    <a:pt x="770" y="602"/>
                                    <a:pt x="892" y="419"/>
                                  </a:cubicBezTo>
                                  <a:cubicBezTo>
                                    <a:pt x="956" y="306"/>
                                    <a:pt x="985" y="241"/>
                                    <a:pt x="1057" y="241"/>
                                  </a:cubicBezTo>
                                  <a:cubicBezTo>
                                    <a:pt x="1082" y="241"/>
                                    <a:pt x="1113" y="249"/>
                                    <a:pt x="1153" y="266"/>
                                  </a:cubicBezTo>
                                  <a:cubicBezTo>
                                    <a:pt x="1168" y="272"/>
                                    <a:pt x="1185" y="274"/>
                                    <a:pt x="1202" y="274"/>
                                  </a:cubicBezTo>
                                  <a:cubicBezTo>
                                    <a:pt x="1257" y="274"/>
                                    <a:pt x="1315" y="246"/>
                                    <a:pt x="1349" y="179"/>
                                  </a:cubicBezTo>
                                  <a:cubicBezTo>
                                    <a:pt x="1370" y="114"/>
                                    <a:pt x="1349" y="71"/>
                                    <a:pt x="1305" y="49"/>
                                  </a:cubicBezTo>
                                  <a:cubicBezTo>
                                    <a:pt x="1262" y="16"/>
                                    <a:pt x="1213" y="0"/>
                                    <a:pt x="1161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59" name="Google Shape;459;p14"/>
                            <p:cNvSpPr/>
                            <p:nvPr/>
                          </p:nvSpPr>
                          <p:spPr>
                            <a:xfrm>
                              <a:off x="4130700" y="841450"/>
                              <a:ext cx="31550" cy="15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62" h="624" extrusionOk="0">
                                  <a:moveTo>
                                    <a:pt x="795" y="0"/>
                                  </a:moveTo>
                                  <a:cubicBezTo>
                                    <a:pt x="725" y="0"/>
                                    <a:pt x="659" y="8"/>
                                    <a:pt x="609" y="25"/>
                                  </a:cubicBezTo>
                                  <a:cubicBezTo>
                                    <a:pt x="479" y="112"/>
                                    <a:pt x="327" y="199"/>
                                    <a:pt x="262" y="308"/>
                                  </a:cubicBezTo>
                                  <a:cubicBezTo>
                                    <a:pt x="131" y="351"/>
                                    <a:pt x="1" y="460"/>
                                    <a:pt x="88" y="547"/>
                                  </a:cubicBezTo>
                                  <a:cubicBezTo>
                                    <a:pt x="112" y="596"/>
                                    <a:pt x="171" y="624"/>
                                    <a:pt x="244" y="624"/>
                                  </a:cubicBezTo>
                                  <a:cubicBezTo>
                                    <a:pt x="302" y="624"/>
                                    <a:pt x="369" y="607"/>
                                    <a:pt x="436" y="569"/>
                                  </a:cubicBezTo>
                                  <a:cubicBezTo>
                                    <a:pt x="675" y="460"/>
                                    <a:pt x="892" y="329"/>
                                    <a:pt x="1175" y="286"/>
                                  </a:cubicBezTo>
                                  <a:cubicBezTo>
                                    <a:pt x="1218" y="286"/>
                                    <a:pt x="1262" y="242"/>
                                    <a:pt x="1262" y="199"/>
                                  </a:cubicBezTo>
                                  <a:cubicBezTo>
                                    <a:pt x="1246" y="69"/>
                                    <a:pt x="1000" y="0"/>
                                    <a:pt x="79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0" name="Google Shape;460;p14"/>
                            <p:cNvSpPr/>
                            <p:nvPr/>
                          </p:nvSpPr>
                          <p:spPr>
                            <a:xfrm>
                              <a:off x="4752600" y="588975"/>
                              <a:ext cx="40775" cy="277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631" h="1110" extrusionOk="0">
                                  <a:moveTo>
                                    <a:pt x="1533" y="1"/>
                                  </a:moveTo>
                                  <a:cubicBezTo>
                                    <a:pt x="1481" y="1"/>
                                    <a:pt x="1397" y="61"/>
                                    <a:pt x="1327" y="78"/>
                                  </a:cubicBezTo>
                                  <a:cubicBezTo>
                                    <a:pt x="1261" y="100"/>
                                    <a:pt x="1261" y="187"/>
                                    <a:pt x="1196" y="209"/>
                                  </a:cubicBezTo>
                                  <a:cubicBezTo>
                                    <a:pt x="943" y="419"/>
                                    <a:pt x="854" y="753"/>
                                    <a:pt x="392" y="753"/>
                                  </a:cubicBezTo>
                                  <a:cubicBezTo>
                                    <a:pt x="378" y="753"/>
                                    <a:pt x="363" y="753"/>
                                    <a:pt x="348" y="752"/>
                                  </a:cubicBezTo>
                                  <a:cubicBezTo>
                                    <a:pt x="239" y="861"/>
                                    <a:pt x="0" y="883"/>
                                    <a:pt x="22" y="1013"/>
                                  </a:cubicBezTo>
                                  <a:cubicBezTo>
                                    <a:pt x="51" y="1071"/>
                                    <a:pt x="128" y="1110"/>
                                    <a:pt x="209" y="1110"/>
                                  </a:cubicBezTo>
                                  <a:cubicBezTo>
                                    <a:pt x="249" y="1110"/>
                                    <a:pt x="290" y="1100"/>
                                    <a:pt x="326" y="1078"/>
                                  </a:cubicBezTo>
                                  <a:cubicBezTo>
                                    <a:pt x="631" y="948"/>
                                    <a:pt x="892" y="752"/>
                                    <a:pt x="1087" y="535"/>
                                  </a:cubicBezTo>
                                  <a:cubicBezTo>
                                    <a:pt x="1196" y="404"/>
                                    <a:pt x="1283" y="252"/>
                                    <a:pt x="1435" y="165"/>
                                  </a:cubicBezTo>
                                  <a:cubicBezTo>
                                    <a:pt x="1501" y="122"/>
                                    <a:pt x="1631" y="78"/>
                                    <a:pt x="1566" y="13"/>
                                  </a:cubicBezTo>
                                  <a:cubicBezTo>
                                    <a:pt x="1557" y="4"/>
                                    <a:pt x="1546" y="1"/>
                                    <a:pt x="153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1" name="Google Shape;461;p14"/>
                            <p:cNvSpPr/>
                            <p:nvPr/>
                          </p:nvSpPr>
                          <p:spPr>
                            <a:xfrm>
                              <a:off x="3126250" y="1474900"/>
                              <a:ext cx="24350" cy="152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974" h="609" extrusionOk="0">
                                  <a:moveTo>
                                    <a:pt x="559" y="0"/>
                                  </a:moveTo>
                                  <a:cubicBezTo>
                                    <a:pt x="457" y="0"/>
                                    <a:pt x="309" y="92"/>
                                    <a:pt x="213" y="106"/>
                                  </a:cubicBezTo>
                                  <a:cubicBezTo>
                                    <a:pt x="48" y="209"/>
                                    <a:pt x="0" y="390"/>
                                    <a:pt x="33" y="390"/>
                                  </a:cubicBezTo>
                                  <a:cubicBezTo>
                                    <a:pt x="34" y="390"/>
                                    <a:pt x="36" y="390"/>
                                    <a:pt x="39" y="389"/>
                                  </a:cubicBezTo>
                                  <a:cubicBezTo>
                                    <a:pt x="75" y="371"/>
                                    <a:pt x="103" y="363"/>
                                    <a:pt x="127" y="363"/>
                                  </a:cubicBezTo>
                                  <a:cubicBezTo>
                                    <a:pt x="259" y="363"/>
                                    <a:pt x="219" y="608"/>
                                    <a:pt x="361" y="608"/>
                                  </a:cubicBezTo>
                                  <a:cubicBezTo>
                                    <a:pt x="406" y="608"/>
                                    <a:pt x="468" y="584"/>
                                    <a:pt x="561" y="519"/>
                                  </a:cubicBezTo>
                                  <a:cubicBezTo>
                                    <a:pt x="565" y="515"/>
                                    <a:pt x="574" y="514"/>
                                    <a:pt x="587" y="514"/>
                                  </a:cubicBezTo>
                                  <a:cubicBezTo>
                                    <a:pt x="601" y="514"/>
                                    <a:pt x="619" y="515"/>
                                    <a:pt x="640" y="515"/>
                                  </a:cubicBezTo>
                                  <a:cubicBezTo>
                                    <a:pt x="704" y="515"/>
                                    <a:pt x="790" y="504"/>
                                    <a:pt x="843" y="410"/>
                                  </a:cubicBezTo>
                                  <a:cubicBezTo>
                                    <a:pt x="974" y="280"/>
                                    <a:pt x="843" y="237"/>
                                    <a:pt x="756" y="193"/>
                                  </a:cubicBezTo>
                                  <a:cubicBezTo>
                                    <a:pt x="691" y="193"/>
                                    <a:pt x="669" y="171"/>
                                    <a:pt x="669" y="128"/>
                                  </a:cubicBezTo>
                                  <a:cubicBezTo>
                                    <a:pt x="661" y="32"/>
                                    <a:pt x="618" y="0"/>
                                    <a:pt x="559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2" name="Google Shape;462;p14"/>
                            <p:cNvSpPr/>
                            <p:nvPr/>
                          </p:nvSpPr>
                          <p:spPr>
                            <a:xfrm>
                              <a:off x="3088075" y="1470200"/>
                              <a:ext cx="25025" cy="136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01" h="546" extrusionOk="0">
                                  <a:moveTo>
                                    <a:pt x="782" y="0"/>
                                  </a:moveTo>
                                  <a:cubicBezTo>
                                    <a:pt x="756" y="0"/>
                                    <a:pt x="729" y="13"/>
                                    <a:pt x="696" y="55"/>
                                  </a:cubicBezTo>
                                  <a:cubicBezTo>
                                    <a:pt x="646" y="167"/>
                                    <a:pt x="589" y="186"/>
                                    <a:pt x="528" y="186"/>
                                  </a:cubicBezTo>
                                  <a:cubicBezTo>
                                    <a:pt x="498" y="186"/>
                                    <a:pt x="466" y="181"/>
                                    <a:pt x="434" y="181"/>
                                  </a:cubicBezTo>
                                  <a:cubicBezTo>
                                    <a:pt x="420" y="181"/>
                                    <a:pt x="406" y="182"/>
                                    <a:pt x="391" y="185"/>
                                  </a:cubicBezTo>
                                  <a:cubicBezTo>
                                    <a:pt x="283" y="207"/>
                                    <a:pt x="131" y="207"/>
                                    <a:pt x="65" y="294"/>
                                  </a:cubicBezTo>
                                  <a:cubicBezTo>
                                    <a:pt x="0" y="425"/>
                                    <a:pt x="152" y="468"/>
                                    <a:pt x="239" y="511"/>
                                  </a:cubicBezTo>
                                  <a:cubicBezTo>
                                    <a:pt x="273" y="537"/>
                                    <a:pt x="311" y="546"/>
                                    <a:pt x="352" y="546"/>
                                  </a:cubicBezTo>
                                  <a:cubicBezTo>
                                    <a:pt x="415" y="546"/>
                                    <a:pt x="486" y="525"/>
                                    <a:pt x="565" y="511"/>
                                  </a:cubicBezTo>
                                  <a:cubicBezTo>
                                    <a:pt x="674" y="490"/>
                                    <a:pt x="805" y="511"/>
                                    <a:pt x="826" y="381"/>
                                  </a:cubicBezTo>
                                  <a:cubicBezTo>
                                    <a:pt x="870" y="272"/>
                                    <a:pt x="1000" y="142"/>
                                    <a:pt x="913" y="33"/>
                                  </a:cubicBezTo>
                                  <a:cubicBezTo>
                                    <a:pt x="860" y="33"/>
                                    <a:pt x="823" y="0"/>
                                    <a:pt x="78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3" name="Google Shape;463;p14"/>
                            <p:cNvSpPr/>
                            <p:nvPr/>
                          </p:nvSpPr>
                          <p:spPr>
                            <a:xfrm>
                              <a:off x="4868375" y="628475"/>
                              <a:ext cx="16350" cy="17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680" extrusionOk="0">
                                  <a:moveTo>
                                    <a:pt x="312" y="0"/>
                                  </a:moveTo>
                                  <a:cubicBezTo>
                                    <a:pt x="287" y="0"/>
                                    <a:pt x="257" y="6"/>
                                    <a:pt x="218" y="20"/>
                                  </a:cubicBezTo>
                                  <a:cubicBezTo>
                                    <a:pt x="1" y="107"/>
                                    <a:pt x="22" y="259"/>
                                    <a:pt x="44" y="368"/>
                                  </a:cubicBezTo>
                                  <a:cubicBezTo>
                                    <a:pt x="66" y="455"/>
                                    <a:pt x="22" y="586"/>
                                    <a:pt x="131" y="651"/>
                                  </a:cubicBezTo>
                                  <a:cubicBezTo>
                                    <a:pt x="167" y="669"/>
                                    <a:pt x="207" y="679"/>
                                    <a:pt x="243" y="679"/>
                                  </a:cubicBezTo>
                                  <a:cubicBezTo>
                                    <a:pt x="293" y="679"/>
                                    <a:pt x="336" y="658"/>
                                    <a:pt x="349" y="607"/>
                                  </a:cubicBezTo>
                                  <a:cubicBezTo>
                                    <a:pt x="392" y="499"/>
                                    <a:pt x="653" y="346"/>
                                    <a:pt x="457" y="238"/>
                                  </a:cubicBezTo>
                                  <a:cubicBezTo>
                                    <a:pt x="403" y="165"/>
                                    <a:pt x="440" y="0"/>
                                    <a:pt x="31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4" name="Google Shape;464;p14"/>
                            <p:cNvSpPr/>
                            <p:nvPr/>
                          </p:nvSpPr>
                          <p:spPr>
                            <a:xfrm>
                              <a:off x="3914900" y="945850"/>
                              <a:ext cx="19475" cy="211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9" h="845" extrusionOk="0">
                                  <a:moveTo>
                                    <a:pt x="653" y="0"/>
                                  </a:moveTo>
                                  <a:cubicBezTo>
                                    <a:pt x="646" y="0"/>
                                    <a:pt x="639" y="1"/>
                                    <a:pt x="631" y="2"/>
                                  </a:cubicBezTo>
                                  <a:cubicBezTo>
                                    <a:pt x="457" y="2"/>
                                    <a:pt x="522" y="176"/>
                                    <a:pt x="457" y="263"/>
                                  </a:cubicBezTo>
                                  <a:cubicBezTo>
                                    <a:pt x="457" y="307"/>
                                    <a:pt x="457" y="350"/>
                                    <a:pt x="413" y="372"/>
                                  </a:cubicBezTo>
                                  <a:cubicBezTo>
                                    <a:pt x="0" y="524"/>
                                    <a:pt x="348" y="633"/>
                                    <a:pt x="261" y="785"/>
                                  </a:cubicBezTo>
                                  <a:cubicBezTo>
                                    <a:pt x="261" y="831"/>
                                    <a:pt x="279" y="845"/>
                                    <a:pt x="304" y="845"/>
                                  </a:cubicBezTo>
                                  <a:cubicBezTo>
                                    <a:pt x="346" y="845"/>
                                    <a:pt x="410" y="805"/>
                                    <a:pt x="448" y="805"/>
                                  </a:cubicBezTo>
                                  <a:cubicBezTo>
                                    <a:pt x="463" y="805"/>
                                    <a:pt x="474" y="811"/>
                                    <a:pt x="479" y="828"/>
                                  </a:cubicBezTo>
                                  <a:cubicBezTo>
                                    <a:pt x="494" y="832"/>
                                    <a:pt x="509" y="834"/>
                                    <a:pt x="522" y="834"/>
                                  </a:cubicBezTo>
                                  <a:cubicBezTo>
                                    <a:pt x="585" y="834"/>
                                    <a:pt x="623" y="795"/>
                                    <a:pt x="587" y="741"/>
                                  </a:cubicBezTo>
                                  <a:cubicBezTo>
                                    <a:pt x="479" y="611"/>
                                    <a:pt x="739" y="437"/>
                                    <a:pt x="739" y="285"/>
                                  </a:cubicBezTo>
                                  <a:cubicBezTo>
                                    <a:pt x="739" y="182"/>
                                    <a:pt x="779" y="0"/>
                                    <a:pt x="653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5" name="Google Shape;465;p14"/>
                            <p:cNvSpPr/>
                            <p:nvPr/>
                          </p:nvSpPr>
                          <p:spPr>
                            <a:xfrm>
                              <a:off x="3337025" y="1305275"/>
                              <a:ext cx="22325" cy="180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893" h="722" extrusionOk="0">
                                  <a:moveTo>
                                    <a:pt x="732" y="0"/>
                                  </a:moveTo>
                                  <a:cubicBezTo>
                                    <a:pt x="649" y="0"/>
                                    <a:pt x="601" y="86"/>
                                    <a:pt x="566" y="172"/>
                                  </a:cubicBezTo>
                                  <a:cubicBezTo>
                                    <a:pt x="545" y="324"/>
                                    <a:pt x="501" y="389"/>
                                    <a:pt x="327" y="433"/>
                                  </a:cubicBezTo>
                                  <a:cubicBezTo>
                                    <a:pt x="314" y="435"/>
                                    <a:pt x="302" y="436"/>
                                    <a:pt x="291" y="436"/>
                                  </a:cubicBezTo>
                                  <a:cubicBezTo>
                                    <a:pt x="183" y="436"/>
                                    <a:pt x="222" y="338"/>
                                    <a:pt x="262" y="259"/>
                                  </a:cubicBezTo>
                                  <a:cubicBezTo>
                                    <a:pt x="281" y="221"/>
                                    <a:pt x="235" y="168"/>
                                    <a:pt x="180" y="168"/>
                                  </a:cubicBezTo>
                                  <a:cubicBezTo>
                                    <a:pt x="171" y="168"/>
                                    <a:pt x="162" y="169"/>
                                    <a:pt x="153" y="172"/>
                                  </a:cubicBezTo>
                                  <a:cubicBezTo>
                                    <a:pt x="1" y="237"/>
                                    <a:pt x="1" y="324"/>
                                    <a:pt x="44" y="368"/>
                                  </a:cubicBezTo>
                                  <a:cubicBezTo>
                                    <a:pt x="44" y="389"/>
                                    <a:pt x="66" y="455"/>
                                    <a:pt x="88" y="476"/>
                                  </a:cubicBezTo>
                                  <a:cubicBezTo>
                                    <a:pt x="156" y="612"/>
                                    <a:pt x="303" y="722"/>
                                    <a:pt x="406" y="722"/>
                                  </a:cubicBezTo>
                                  <a:cubicBezTo>
                                    <a:pt x="435" y="722"/>
                                    <a:pt x="460" y="713"/>
                                    <a:pt x="479" y="694"/>
                                  </a:cubicBezTo>
                                  <a:cubicBezTo>
                                    <a:pt x="653" y="585"/>
                                    <a:pt x="436" y="498"/>
                                    <a:pt x="566" y="389"/>
                                  </a:cubicBezTo>
                                  <a:lnTo>
                                    <a:pt x="740" y="237"/>
                                  </a:lnTo>
                                  <a:cubicBezTo>
                                    <a:pt x="827" y="150"/>
                                    <a:pt x="892" y="42"/>
                                    <a:pt x="805" y="20"/>
                                  </a:cubicBezTo>
                                  <a:cubicBezTo>
                                    <a:pt x="778" y="6"/>
                                    <a:pt x="754" y="0"/>
                                    <a:pt x="73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6" name="Google Shape;466;p14"/>
                            <p:cNvSpPr/>
                            <p:nvPr/>
                          </p:nvSpPr>
                          <p:spPr>
                            <a:xfrm>
                              <a:off x="4821075" y="633850"/>
                              <a:ext cx="18525" cy="136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1" h="545" extrusionOk="0">
                                  <a:moveTo>
                                    <a:pt x="697" y="1"/>
                                  </a:moveTo>
                                  <a:cubicBezTo>
                                    <a:pt x="628" y="32"/>
                                    <a:pt x="566" y="42"/>
                                    <a:pt x="508" y="42"/>
                                  </a:cubicBezTo>
                                  <a:cubicBezTo>
                                    <a:pt x="414" y="42"/>
                                    <a:pt x="329" y="16"/>
                                    <a:pt x="238" y="16"/>
                                  </a:cubicBezTo>
                                  <a:cubicBezTo>
                                    <a:pt x="190" y="16"/>
                                    <a:pt x="141" y="23"/>
                                    <a:pt x="88" y="44"/>
                                  </a:cubicBezTo>
                                  <a:cubicBezTo>
                                    <a:pt x="66" y="44"/>
                                    <a:pt x="44" y="66"/>
                                    <a:pt x="44" y="88"/>
                                  </a:cubicBezTo>
                                  <a:cubicBezTo>
                                    <a:pt x="1" y="131"/>
                                    <a:pt x="262" y="544"/>
                                    <a:pt x="305" y="544"/>
                                  </a:cubicBezTo>
                                  <a:cubicBezTo>
                                    <a:pt x="392" y="544"/>
                                    <a:pt x="436" y="501"/>
                                    <a:pt x="523" y="457"/>
                                  </a:cubicBezTo>
                                  <a:cubicBezTo>
                                    <a:pt x="740" y="284"/>
                                    <a:pt x="479" y="153"/>
                                    <a:pt x="697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7" name="Google Shape;467;p14"/>
                            <p:cNvSpPr/>
                            <p:nvPr/>
                          </p:nvSpPr>
                          <p:spPr>
                            <a:xfrm>
                              <a:off x="4197025" y="806625"/>
                              <a:ext cx="19600" cy="128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4" h="515" extrusionOk="0">
                                  <a:moveTo>
                                    <a:pt x="499" y="1"/>
                                  </a:moveTo>
                                  <a:cubicBezTo>
                                    <a:pt x="458" y="1"/>
                                    <a:pt x="407" y="15"/>
                                    <a:pt x="348" y="48"/>
                                  </a:cubicBezTo>
                                  <a:cubicBezTo>
                                    <a:pt x="240" y="157"/>
                                    <a:pt x="0" y="222"/>
                                    <a:pt x="22" y="374"/>
                                  </a:cubicBezTo>
                                  <a:cubicBezTo>
                                    <a:pt x="22" y="429"/>
                                    <a:pt x="330" y="515"/>
                                    <a:pt x="466" y="515"/>
                                  </a:cubicBezTo>
                                  <a:cubicBezTo>
                                    <a:pt x="492" y="515"/>
                                    <a:pt x="512" y="512"/>
                                    <a:pt x="522" y="505"/>
                                  </a:cubicBezTo>
                                  <a:cubicBezTo>
                                    <a:pt x="783" y="331"/>
                                    <a:pt x="501" y="265"/>
                                    <a:pt x="588" y="92"/>
                                  </a:cubicBezTo>
                                  <a:cubicBezTo>
                                    <a:pt x="601" y="38"/>
                                    <a:pt x="565" y="1"/>
                                    <a:pt x="49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8" name="Google Shape;468;p14"/>
                            <p:cNvSpPr/>
                            <p:nvPr/>
                          </p:nvSpPr>
                          <p:spPr>
                            <a:xfrm>
                              <a:off x="3950775" y="940275"/>
                              <a:ext cx="25025" cy="169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01" h="678" extrusionOk="0">
                                  <a:moveTo>
                                    <a:pt x="369" y="1"/>
                                  </a:moveTo>
                                  <a:cubicBezTo>
                                    <a:pt x="308" y="1"/>
                                    <a:pt x="241" y="11"/>
                                    <a:pt x="196" y="29"/>
                                  </a:cubicBezTo>
                                  <a:cubicBezTo>
                                    <a:pt x="22" y="95"/>
                                    <a:pt x="0" y="182"/>
                                    <a:pt x="66" y="182"/>
                                  </a:cubicBezTo>
                                  <a:cubicBezTo>
                                    <a:pt x="326" y="247"/>
                                    <a:pt x="326" y="421"/>
                                    <a:pt x="348" y="617"/>
                                  </a:cubicBezTo>
                                  <a:cubicBezTo>
                                    <a:pt x="373" y="654"/>
                                    <a:pt x="391" y="678"/>
                                    <a:pt x="419" y="678"/>
                                  </a:cubicBezTo>
                                  <a:cubicBezTo>
                                    <a:pt x="439" y="678"/>
                                    <a:pt x="464" y="666"/>
                                    <a:pt x="500" y="638"/>
                                  </a:cubicBezTo>
                                  <a:cubicBezTo>
                                    <a:pt x="1001" y="312"/>
                                    <a:pt x="392" y="312"/>
                                    <a:pt x="500" y="73"/>
                                  </a:cubicBezTo>
                                  <a:cubicBezTo>
                                    <a:pt x="526" y="22"/>
                                    <a:pt x="454" y="1"/>
                                    <a:pt x="36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69" name="Google Shape;469;p14"/>
                            <p:cNvSpPr/>
                            <p:nvPr/>
                          </p:nvSpPr>
                          <p:spPr>
                            <a:xfrm>
                              <a:off x="4730850" y="557300"/>
                              <a:ext cx="16875" cy="17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5" h="693" extrusionOk="0">
                                  <a:moveTo>
                                    <a:pt x="467" y="0"/>
                                  </a:moveTo>
                                  <a:cubicBezTo>
                                    <a:pt x="434" y="0"/>
                                    <a:pt x="395" y="5"/>
                                    <a:pt x="348" y="19"/>
                                  </a:cubicBezTo>
                                  <a:cubicBezTo>
                                    <a:pt x="348" y="193"/>
                                    <a:pt x="66" y="345"/>
                                    <a:pt x="22" y="497"/>
                                  </a:cubicBezTo>
                                  <a:cubicBezTo>
                                    <a:pt x="0" y="584"/>
                                    <a:pt x="22" y="693"/>
                                    <a:pt x="109" y="693"/>
                                  </a:cubicBezTo>
                                  <a:cubicBezTo>
                                    <a:pt x="196" y="693"/>
                                    <a:pt x="240" y="584"/>
                                    <a:pt x="261" y="519"/>
                                  </a:cubicBezTo>
                                  <a:cubicBezTo>
                                    <a:pt x="327" y="410"/>
                                    <a:pt x="457" y="345"/>
                                    <a:pt x="609" y="236"/>
                                  </a:cubicBezTo>
                                  <a:cubicBezTo>
                                    <a:pt x="674" y="149"/>
                                    <a:pt x="674" y="84"/>
                                    <a:pt x="631" y="40"/>
                                  </a:cubicBezTo>
                                  <a:cubicBezTo>
                                    <a:pt x="586" y="25"/>
                                    <a:pt x="541" y="0"/>
                                    <a:pt x="467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0" name="Google Shape;470;p14"/>
                            <p:cNvSpPr/>
                            <p:nvPr/>
                          </p:nvSpPr>
                          <p:spPr>
                            <a:xfrm>
                              <a:off x="4853150" y="571900"/>
                              <a:ext cx="13625" cy="17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45" h="680" extrusionOk="0">
                                  <a:moveTo>
                                    <a:pt x="414" y="0"/>
                                  </a:moveTo>
                                  <a:cubicBezTo>
                                    <a:pt x="305" y="22"/>
                                    <a:pt x="197" y="87"/>
                                    <a:pt x="110" y="152"/>
                                  </a:cubicBezTo>
                                  <a:cubicBezTo>
                                    <a:pt x="1" y="217"/>
                                    <a:pt x="23" y="304"/>
                                    <a:pt x="66" y="348"/>
                                  </a:cubicBezTo>
                                  <a:cubicBezTo>
                                    <a:pt x="110" y="457"/>
                                    <a:pt x="457" y="435"/>
                                    <a:pt x="197" y="652"/>
                                  </a:cubicBezTo>
                                  <a:cubicBezTo>
                                    <a:pt x="207" y="674"/>
                                    <a:pt x="235" y="680"/>
                                    <a:pt x="264" y="680"/>
                                  </a:cubicBezTo>
                                  <a:cubicBezTo>
                                    <a:pt x="294" y="680"/>
                                    <a:pt x="327" y="674"/>
                                    <a:pt x="349" y="674"/>
                                  </a:cubicBezTo>
                                  <a:cubicBezTo>
                                    <a:pt x="457" y="674"/>
                                    <a:pt x="523" y="587"/>
                                    <a:pt x="523" y="544"/>
                                  </a:cubicBezTo>
                                  <a:cubicBezTo>
                                    <a:pt x="544" y="348"/>
                                    <a:pt x="414" y="217"/>
                                    <a:pt x="501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1" name="Google Shape;471;p14"/>
                            <p:cNvSpPr/>
                            <p:nvPr/>
                          </p:nvSpPr>
                          <p:spPr>
                            <a:xfrm>
                              <a:off x="3259850" y="1376700"/>
                              <a:ext cx="16875" cy="125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5" h="503" extrusionOk="0">
                                  <a:moveTo>
                                    <a:pt x="373" y="0"/>
                                  </a:moveTo>
                                  <a:cubicBezTo>
                                    <a:pt x="319" y="0"/>
                                    <a:pt x="259" y="21"/>
                                    <a:pt x="196" y="77"/>
                                  </a:cubicBezTo>
                                  <a:cubicBezTo>
                                    <a:pt x="0" y="185"/>
                                    <a:pt x="22" y="338"/>
                                    <a:pt x="44" y="446"/>
                                  </a:cubicBezTo>
                                  <a:cubicBezTo>
                                    <a:pt x="58" y="488"/>
                                    <a:pt x="82" y="503"/>
                                    <a:pt x="113" y="503"/>
                                  </a:cubicBezTo>
                                  <a:cubicBezTo>
                                    <a:pt x="179" y="503"/>
                                    <a:pt x="274" y="432"/>
                                    <a:pt x="348" y="403"/>
                                  </a:cubicBezTo>
                                  <a:cubicBezTo>
                                    <a:pt x="457" y="316"/>
                                    <a:pt x="674" y="229"/>
                                    <a:pt x="566" y="120"/>
                                  </a:cubicBezTo>
                                  <a:cubicBezTo>
                                    <a:pt x="538" y="65"/>
                                    <a:pt x="466" y="0"/>
                                    <a:pt x="373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2" name="Google Shape;472;p14"/>
                            <p:cNvSpPr/>
                            <p:nvPr/>
                          </p:nvSpPr>
                          <p:spPr>
                            <a:xfrm>
                              <a:off x="4848800" y="630050"/>
                              <a:ext cx="17425" cy="158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7" h="632" extrusionOk="0">
                                  <a:moveTo>
                                    <a:pt x="88" y="1"/>
                                  </a:moveTo>
                                  <a:cubicBezTo>
                                    <a:pt x="1" y="44"/>
                                    <a:pt x="44" y="66"/>
                                    <a:pt x="44" y="109"/>
                                  </a:cubicBezTo>
                                  <a:cubicBezTo>
                                    <a:pt x="66" y="283"/>
                                    <a:pt x="284" y="305"/>
                                    <a:pt x="305" y="479"/>
                                  </a:cubicBezTo>
                                  <a:cubicBezTo>
                                    <a:pt x="305" y="523"/>
                                    <a:pt x="262" y="631"/>
                                    <a:pt x="371" y="631"/>
                                  </a:cubicBezTo>
                                  <a:cubicBezTo>
                                    <a:pt x="436" y="631"/>
                                    <a:pt x="523" y="588"/>
                                    <a:pt x="588" y="523"/>
                                  </a:cubicBezTo>
                                  <a:cubicBezTo>
                                    <a:pt x="697" y="436"/>
                                    <a:pt x="610" y="392"/>
                                    <a:pt x="545" y="370"/>
                                  </a:cubicBezTo>
                                  <a:cubicBezTo>
                                    <a:pt x="414" y="262"/>
                                    <a:pt x="305" y="153"/>
                                    <a:pt x="197" y="44"/>
                                  </a:cubicBezTo>
                                  <a:cubicBezTo>
                                    <a:pt x="175" y="1"/>
                                    <a:pt x="131" y="1"/>
                                    <a:pt x="88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3" name="Google Shape;473;p14"/>
                            <p:cNvSpPr/>
                            <p:nvPr/>
                          </p:nvSpPr>
                          <p:spPr>
                            <a:xfrm>
                              <a:off x="4054050" y="885550"/>
                              <a:ext cx="16350" cy="9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373" extrusionOk="0">
                                  <a:moveTo>
                                    <a:pt x="610" y="0"/>
                                  </a:moveTo>
                                  <a:cubicBezTo>
                                    <a:pt x="436" y="44"/>
                                    <a:pt x="283" y="44"/>
                                    <a:pt x="88" y="44"/>
                                  </a:cubicBezTo>
                                  <a:cubicBezTo>
                                    <a:pt x="1" y="66"/>
                                    <a:pt x="22" y="87"/>
                                    <a:pt x="22" y="109"/>
                                  </a:cubicBezTo>
                                  <a:cubicBezTo>
                                    <a:pt x="66" y="174"/>
                                    <a:pt x="66" y="261"/>
                                    <a:pt x="88" y="305"/>
                                  </a:cubicBezTo>
                                  <a:cubicBezTo>
                                    <a:pt x="113" y="355"/>
                                    <a:pt x="148" y="372"/>
                                    <a:pt x="189" y="372"/>
                                  </a:cubicBezTo>
                                  <a:cubicBezTo>
                                    <a:pt x="292" y="372"/>
                                    <a:pt x="429" y="261"/>
                                    <a:pt x="523" y="261"/>
                                  </a:cubicBezTo>
                                  <a:cubicBezTo>
                                    <a:pt x="566" y="261"/>
                                    <a:pt x="653" y="153"/>
                                    <a:pt x="653" y="66"/>
                                  </a:cubicBezTo>
                                  <a:cubicBezTo>
                                    <a:pt x="631" y="44"/>
                                    <a:pt x="631" y="0"/>
                                    <a:pt x="610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4" name="Google Shape;474;p14"/>
                            <p:cNvSpPr/>
                            <p:nvPr/>
                          </p:nvSpPr>
                          <p:spPr>
                            <a:xfrm>
                              <a:off x="4085050" y="873800"/>
                              <a:ext cx="17950" cy="130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8" h="522" extrusionOk="0">
                                  <a:moveTo>
                                    <a:pt x="671" y="0"/>
                                  </a:moveTo>
                                  <a:cubicBezTo>
                                    <a:pt x="604" y="0"/>
                                    <a:pt x="491" y="106"/>
                                    <a:pt x="392" y="123"/>
                                  </a:cubicBezTo>
                                  <a:cubicBezTo>
                                    <a:pt x="360" y="123"/>
                                    <a:pt x="320" y="117"/>
                                    <a:pt x="281" y="117"/>
                                  </a:cubicBezTo>
                                  <a:cubicBezTo>
                                    <a:pt x="214" y="117"/>
                                    <a:pt x="152" y="134"/>
                                    <a:pt x="152" y="231"/>
                                  </a:cubicBezTo>
                                  <a:cubicBezTo>
                                    <a:pt x="152" y="318"/>
                                    <a:pt x="0" y="470"/>
                                    <a:pt x="87" y="514"/>
                                  </a:cubicBezTo>
                                  <a:cubicBezTo>
                                    <a:pt x="106" y="519"/>
                                    <a:pt x="123" y="522"/>
                                    <a:pt x="139" y="522"/>
                                  </a:cubicBezTo>
                                  <a:cubicBezTo>
                                    <a:pt x="256" y="522"/>
                                    <a:pt x="318" y="397"/>
                                    <a:pt x="413" y="340"/>
                                  </a:cubicBezTo>
                                  <a:cubicBezTo>
                                    <a:pt x="500" y="297"/>
                                    <a:pt x="544" y="253"/>
                                    <a:pt x="631" y="210"/>
                                  </a:cubicBezTo>
                                  <a:cubicBezTo>
                                    <a:pt x="696" y="144"/>
                                    <a:pt x="718" y="123"/>
                                    <a:pt x="718" y="36"/>
                                  </a:cubicBezTo>
                                  <a:cubicBezTo>
                                    <a:pt x="707" y="10"/>
                                    <a:pt x="691" y="0"/>
                                    <a:pt x="671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5" name="Google Shape;475;p14"/>
                            <p:cNvSpPr/>
                            <p:nvPr/>
                          </p:nvSpPr>
                          <p:spPr>
                            <a:xfrm>
                              <a:off x="3074475" y="1415025"/>
                              <a:ext cx="17425" cy="122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7" h="488" extrusionOk="0">
                                  <a:moveTo>
                                    <a:pt x="435" y="0"/>
                                  </a:moveTo>
                                  <a:cubicBezTo>
                                    <a:pt x="218" y="131"/>
                                    <a:pt x="0" y="283"/>
                                    <a:pt x="327" y="370"/>
                                  </a:cubicBezTo>
                                  <a:cubicBezTo>
                                    <a:pt x="348" y="370"/>
                                    <a:pt x="370" y="435"/>
                                    <a:pt x="392" y="457"/>
                                  </a:cubicBezTo>
                                  <a:cubicBezTo>
                                    <a:pt x="416" y="469"/>
                                    <a:pt x="439" y="487"/>
                                    <a:pt x="467" y="487"/>
                                  </a:cubicBezTo>
                                  <a:cubicBezTo>
                                    <a:pt x="489" y="487"/>
                                    <a:pt x="514" y="475"/>
                                    <a:pt x="544" y="435"/>
                                  </a:cubicBezTo>
                                  <a:cubicBezTo>
                                    <a:pt x="696" y="283"/>
                                    <a:pt x="696" y="87"/>
                                    <a:pt x="54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6" name="Google Shape;476;p14"/>
                            <p:cNvSpPr/>
                            <p:nvPr/>
                          </p:nvSpPr>
                          <p:spPr>
                            <a:xfrm>
                              <a:off x="4166575" y="835400"/>
                              <a:ext cx="17975" cy="63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9" h="254" extrusionOk="0">
                                  <a:moveTo>
                                    <a:pt x="613" y="1"/>
                                  </a:moveTo>
                                  <a:cubicBezTo>
                                    <a:pt x="503" y="1"/>
                                    <a:pt x="358" y="93"/>
                                    <a:pt x="240" y="93"/>
                                  </a:cubicBezTo>
                                  <a:cubicBezTo>
                                    <a:pt x="196" y="93"/>
                                    <a:pt x="153" y="82"/>
                                    <a:pt x="112" y="82"/>
                                  </a:cubicBezTo>
                                  <a:cubicBezTo>
                                    <a:pt x="71" y="82"/>
                                    <a:pt x="33" y="93"/>
                                    <a:pt x="1" y="136"/>
                                  </a:cubicBezTo>
                                  <a:lnTo>
                                    <a:pt x="1" y="202"/>
                                  </a:lnTo>
                                  <a:cubicBezTo>
                                    <a:pt x="37" y="238"/>
                                    <a:pt x="171" y="254"/>
                                    <a:pt x="307" y="254"/>
                                  </a:cubicBezTo>
                                  <a:cubicBezTo>
                                    <a:pt x="418" y="254"/>
                                    <a:pt x="529" y="243"/>
                                    <a:pt x="588" y="223"/>
                                  </a:cubicBezTo>
                                  <a:cubicBezTo>
                                    <a:pt x="697" y="158"/>
                                    <a:pt x="718" y="115"/>
                                    <a:pt x="697" y="28"/>
                                  </a:cubicBezTo>
                                  <a:cubicBezTo>
                                    <a:pt x="672" y="8"/>
                                    <a:pt x="644" y="1"/>
                                    <a:pt x="61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7" name="Google Shape;477;p14"/>
                            <p:cNvSpPr/>
                            <p:nvPr/>
                          </p:nvSpPr>
                          <p:spPr>
                            <a:xfrm>
                              <a:off x="3127200" y="1503000"/>
                              <a:ext cx="18500" cy="9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0" h="373" extrusionOk="0">
                                  <a:moveTo>
                                    <a:pt x="593" y="1"/>
                                  </a:moveTo>
                                  <a:cubicBezTo>
                                    <a:pt x="460" y="1"/>
                                    <a:pt x="310" y="167"/>
                                    <a:pt x="196" y="200"/>
                                  </a:cubicBezTo>
                                  <a:cubicBezTo>
                                    <a:pt x="109" y="243"/>
                                    <a:pt x="1" y="287"/>
                                    <a:pt x="88" y="352"/>
                                  </a:cubicBezTo>
                                  <a:cubicBezTo>
                                    <a:pt x="118" y="367"/>
                                    <a:pt x="154" y="373"/>
                                    <a:pt x="193" y="373"/>
                                  </a:cubicBezTo>
                                  <a:cubicBezTo>
                                    <a:pt x="325" y="373"/>
                                    <a:pt x="497" y="308"/>
                                    <a:pt x="631" y="308"/>
                                  </a:cubicBezTo>
                                  <a:cubicBezTo>
                                    <a:pt x="718" y="287"/>
                                    <a:pt x="740" y="156"/>
                                    <a:pt x="718" y="69"/>
                                  </a:cubicBezTo>
                                  <a:cubicBezTo>
                                    <a:pt x="680" y="20"/>
                                    <a:pt x="637" y="1"/>
                                    <a:pt x="59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8" name="Google Shape;478;p14"/>
                            <p:cNvSpPr/>
                            <p:nvPr/>
                          </p:nvSpPr>
                          <p:spPr>
                            <a:xfrm>
                              <a:off x="4648225" y="592150"/>
                              <a:ext cx="16875" cy="12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5" h="493" extrusionOk="0">
                                  <a:moveTo>
                                    <a:pt x="554" y="0"/>
                                  </a:moveTo>
                                  <a:cubicBezTo>
                                    <a:pt x="512" y="0"/>
                                    <a:pt x="449" y="29"/>
                                    <a:pt x="370" y="82"/>
                                  </a:cubicBezTo>
                                  <a:cubicBezTo>
                                    <a:pt x="283" y="147"/>
                                    <a:pt x="152" y="255"/>
                                    <a:pt x="65" y="364"/>
                                  </a:cubicBezTo>
                                  <a:cubicBezTo>
                                    <a:pt x="22" y="386"/>
                                    <a:pt x="0" y="473"/>
                                    <a:pt x="65" y="473"/>
                                  </a:cubicBezTo>
                                  <a:cubicBezTo>
                                    <a:pt x="104" y="483"/>
                                    <a:pt x="165" y="492"/>
                                    <a:pt x="220" y="492"/>
                                  </a:cubicBezTo>
                                  <a:cubicBezTo>
                                    <a:pt x="288" y="492"/>
                                    <a:pt x="348" y="478"/>
                                    <a:pt x="348" y="429"/>
                                  </a:cubicBezTo>
                                  <a:cubicBezTo>
                                    <a:pt x="348" y="277"/>
                                    <a:pt x="674" y="190"/>
                                    <a:pt x="609" y="38"/>
                                  </a:cubicBezTo>
                                  <a:cubicBezTo>
                                    <a:pt x="601" y="12"/>
                                    <a:pt x="582" y="0"/>
                                    <a:pt x="55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79" name="Google Shape;479;p14"/>
                            <p:cNvSpPr/>
                            <p:nvPr/>
                          </p:nvSpPr>
                          <p:spPr>
                            <a:xfrm>
                              <a:off x="3227775" y="1508650"/>
                              <a:ext cx="17950" cy="127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8" h="509" extrusionOk="0">
                                  <a:moveTo>
                                    <a:pt x="550" y="1"/>
                                  </a:moveTo>
                                  <a:cubicBezTo>
                                    <a:pt x="469" y="1"/>
                                    <a:pt x="392" y="99"/>
                                    <a:pt x="327" y="148"/>
                                  </a:cubicBezTo>
                                  <a:cubicBezTo>
                                    <a:pt x="0" y="365"/>
                                    <a:pt x="0" y="365"/>
                                    <a:pt x="87" y="474"/>
                                  </a:cubicBezTo>
                                  <a:cubicBezTo>
                                    <a:pt x="117" y="499"/>
                                    <a:pt x="147" y="509"/>
                                    <a:pt x="176" y="509"/>
                                  </a:cubicBezTo>
                                  <a:cubicBezTo>
                                    <a:pt x="276" y="509"/>
                                    <a:pt x="373" y="394"/>
                                    <a:pt x="457" y="343"/>
                                  </a:cubicBezTo>
                                  <a:cubicBezTo>
                                    <a:pt x="566" y="235"/>
                                    <a:pt x="718" y="148"/>
                                    <a:pt x="631" y="39"/>
                                  </a:cubicBezTo>
                                  <a:cubicBezTo>
                                    <a:pt x="604" y="12"/>
                                    <a:pt x="577" y="1"/>
                                    <a:pt x="550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0" name="Google Shape;480;p14"/>
                            <p:cNvSpPr/>
                            <p:nvPr/>
                          </p:nvSpPr>
                          <p:spPr>
                            <a:xfrm>
                              <a:off x="3151125" y="1493425"/>
                              <a:ext cx="14700" cy="91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88" h="367" extrusionOk="0">
                                  <a:moveTo>
                                    <a:pt x="458" y="0"/>
                                  </a:moveTo>
                                  <a:cubicBezTo>
                                    <a:pt x="360" y="0"/>
                                    <a:pt x="228" y="88"/>
                                    <a:pt x="131" y="104"/>
                                  </a:cubicBezTo>
                                  <a:cubicBezTo>
                                    <a:pt x="44" y="191"/>
                                    <a:pt x="0" y="235"/>
                                    <a:pt x="44" y="300"/>
                                  </a:cubicBezTo>
                                  <a:cubicBezTo>
                                    <a:pt x="68" y="348"/>
                                    <a:pt x="101" y="367"/>
                                    <a:pt x="139" y="367"/>
                                  </a:cubicBezTo>
                                  <a:cubicBezTo>
                                    <a:pt x="205" y="367"/>
                                    <a:pt x="288" y="312"/>
                                    <a:pt x="370" y="257"/>
                                  </a:cubicBezTo>
                                  <a:cubicBezTo>
                                    <a:pt x="479" y="213"/>
                                    <a:pt x="587" y="104"/>
                                    <a:pt x="544" y="39"/>
                                  </a:cubicBezTo>
                                  <a:cubicBezTo>
                                    <a:pt x="522" y="11"/>
                                    <a:pt x="492" y="0"/>
                                    <a:pt x="458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1" name="Google Shape;481;p14"/>
                            <p:cNvSpPr/>
                            <p:nvPr/>
                          </p:nvSpPr>
                          <p:spPr>
                            <a:xfrm>
                              <a:off x="3905100" y="935125"/>
                              <a:ext cx="12000" cy="134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0" h="537" extrusionOk="0">
                                  <a:moveTo>
                                    <a:pt x="343" y="0"/>
                                  </a:moveTo>
                                  <a:cubicBezTo>
                                    <a:pt x="266" y="0"/>
                                    <a:pt x="244" y="153"/>
                                    <a:pt x="142" y="153"/>
                                  </a:cubicBezTo>
                                  <a:cubicBezTo>
                                    <a:pt x="132" y="153"/>
                                    <a:pt x="121" y="152"/>
                                    <a:pt x="109" y="148"/>
                                  </a:cubicBezTo>
                                  <a:cubicBezTo>
                                    <a:pt x="44" y="257"/>
                                    <a:pt x="1" y="388"/>
                                    <a:pt x="1" y="496"/>
                                  </a:cubicBezTo>
                                  <a:cubicBezTo>
                                    <a:pt x="31" y="511"/>
                                    <a:pt x="50" y="537"/>
                                    <a:pt x="74" y="537"/>
                                  </a:cubicBezTo>
                                  <a:cubicBezTo>
                                    <a:pt x="85" y="537"/>
                                    <a:pt x="96" y="532"/>
                                    <a:pt x="109" y="518"/>
                                  </a:cubicBezTo>
                                  <a:cubicBezTo>
                                    <a:pt x="125" y="528"/>
                                    <a:pt x="139" y="532"/>
                                    <a:pt x="152" y="532"/>
                                  </a:cubicBezTo>
                                  <a:cubicBezTo>
                                    <a:pt x="195" y="532"/>
                                    <a:pt x="228" y="486"/>
                                    <a:pt x="262" y="453"/>
                                  </a:cubicBezTo>
                                  <a:cubicBezTo>
                                    <a:pt x="283" y="366"/>
                                    <a:pt x="218" y="279"/>
                                    <a:pt x="370" y="192"/>
                                  </a:cubicBezTo>
                                  <a:cubicBezTo>
                                    <a:pt x="479" y="127"/>
                                    <a:pt x="479" y="61"/>
                                    <a:pt x="392" y="18"/>
                                  </a:cubicBezTo>
                                  <a:cubicBezTo>
                                    <a:pt x="373" y="5"/>
                                    <a:pt x="357" y="0"/>
                                    <a:pt x="343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2" name="Google Shape;482;p14"/>
                            <p:cNvSpPr/>
                            <p:nvPr/>
                          </p:nvSpPr>
                          <p:spPr>
                            <a:xfrm>
                              <a:off x="3143500" y="1379875"/>
                              <a:ext cx="14175" cy="99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7" h="397" extrusionOk="0">
                                  <a:moveTo>
                                    <a:pt x="359" y="1"/>
                                  </a:moveTo>
                                  <a:cubicBezTo>
                                    <a:pt x="307" y="1"/>
                                    <a:pt x="246" y="18"/>
                                    <a:pt x="175" y="58"/>
                                  </a:cubicBezTo>
                                  <a:cubicBezTo>
                                    <a:pt x="1" y="211"/>
                                    <a:pt x="88" y="276"/>
                                    <a:pt x="110" y="341"/>
                                  </a:cubicBezTo>
                                  <a:cubicBezTo>
                                    <a:pt x="129" y="379"/>
                                    <a:pt x="156" y="396"/>
                                    <a:pt x="188" y="396"/>
                                  </a:cubicBezTo>
                                  <a:cubicBezTo>
                                    <a:pt x="229" y="396"/>
                                    <a:pt x="278" y="368"/>
                                    <a:pt x="327" y="319"/>
                                  </a:cubicBezTo>
                                  <a:cubicBezTo>
                                    <a:pt x="414" y="232"/>
                                    <a:pt x="566" y="124"/>
                                    <a:pt x="501" y="58"/>
                                  </a:cubicBezTo>
                                  <a:cubicBezTo>
                                    <a:pt x="466" y="23"/>
                                    <a:pt x="419" y="1"/>
                                    <a:pt x="35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3" name="Google Shape;483;p14"/>
                            <p:cNvSpPr/>
                            <p:nvPr/>
                          </p:nvSpPr>
                          <p:spPr>
                            <a:xfrm>
                              <a:off x="3289750" y="1261100"/>
                              <a:ext cx="13600" cy="84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44" h="336" extrusionOk="0">
                                  <a:moveTo>
                                    <a:pt x="383" y="1"/>
                                  </a:moveTo>
                                  <a:cubicBezTo>
                                    <a:pt x="334" y="1"/>
                                    <a:pt x="278" y="17"/>
                                    <a:pt x="218" y="47"/>
                                  </a:cubicBezTo>
                                  <a:cubicBezTo>
                                    <a:pt x="152" y="134"/>
                                    <a:pt x="0" y="200"/>
                                    <a:pt x="22" y="286"/>
                                  </a:cubicBezTo>
                                  <a:cubicBezTo>
                                    <a:pt x="48" y="321"/>
                                    <a:pt x="88" y="335"/>
                                    <a:pt x="138" y="335"/>
                                  </a:cubicBezTo>
                                  <a:cubicBezTo>
                                    <a:pt x="212" y="335"/>
                                    <a:pt x="309" y="304"/>
                                    <a:pt x="413" y="265"/>
                                  </a:cubicBezTo>
                                  <a:cubicBezTo>
                                    <a:pt x="522" y="200"/>
                                    <a:pt x="544" y="113"/>
                                    <a:pt x="522" y="69"/>
                                  </a:cubicBezTo>
                                  <a:cubicBezTo>
                                    <a:pt x="487" y="22"/>
                                    <a:pt x="440" y="1"/>
                                    <a:pt x="38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4" name="Google Shape;484;p14"/>
                            <p:cNvSpPr/>
                            <p:nvPr/>
                          </p:nvSpPr>
                          <p:spPr>
                            <a:xfrm>
                              <a:off x="4612875" y="658875"/>
                              <a:ext cx="18525" cy="87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1" h="349" extrusionOk="0">
                                  <a:moveTo>
                                    <a:pt x="457" y="0"/>
                                  </a:moveTo>
                                  <a:cubicBezTo>
                                    <a:pt x="349" y="0"/>
                                    <a:pt x="153" y="44"/>
                                    <a:pt x="88" y="109"/>
                                  </a:cubicBezTo>
                                  <a:cubicBezTo>
                                    <a:pt x="1" y="196"/>
                                    <a:pt x="153" y="239"/>
                                    <a:pt x="131" y="348"/>
                                  </a:cubicBezTo>
                                  <a:cubicBezTo>
                                    <a:pt x="218" y="305"/>
                                    <a:pt x="327" y="218"/>
                                    <a:pt x="457" y="196"/>
                                  </a:cubicBezTo>
                                  <a:cubicBezTo>
                                    <a:pt x="468" y="186"/>
                                    <a:pt x="478" y="182"/>
                                    <a:pt x="489" y="182"/>
                                  </a:cubicBezTo>
                                  <a:cubicBezTo>
                                    <a:pt x="526" y="182"/>
                                    <a:pt x="568" y="226"/>
                                    <a:pt x="612" y="226"/>
                                  </a:cubicBezTo>
                                  <a:cubicBezTo>
                                    <a:pt x="640" y="226"/>
                                    <a:pt x="668" y="209"/>
                                    <a:pt x="697" y="152"/>
                                  </a:cubicBezTo>
                                  <a:cubicBezTo>
                                    <a:pt x="740" y="44"/>
                                    <a:pt x="588" y="0"/>
                                    <a:pt x="457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5" name="Google Shape;485;p14"/>
                            <p:cNvSpPr/>
                            <p:nvPr/>
                          </p:nvSpPr>
                          <p:spPr>
                            <a:xfrm>
                              <a:off x="3289750" y="1398575"/>
                              <a:ext cx="10900" cy="137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6" h="550" extrusionOk="0">
                                  <a:moveTo>
                                    <a:pt x="278" y="0"/>
                                  </a:moveTo>
                                  <a:cubicBezTo>
                                    <a:pt x="267" y="0"/>
                                    <a:pt x="255" y="2"/>
                                    <a:pt x="239" y="6"/>
                                  </a:cubicBezTo>
                                  <a:cubicBezTo>
                                    <a:pt x="152" y="6"/>
                                    <a:pt x="131" y="71"/>
                                    <a:pt x="109" y="115"/>
                                  </a:cubicBezTo>
                                  <a:cubicBezTo>
                                    <a:pt x="0" y="289"/>
                                    <a:pt x="109" y="398"/>
                                    <a:pt x="0" y="550"/>
                                  </a:cubicBezTo>
                                  <a:cubicBezTo>
                                    <a:pt x="261" y="441"/>
                                    <a:pt x="435" y="311"/>
                                    <a:pt x="326" y="93"/>
                                  </a:cubicBezTo>
                                  <a:cubicBezTo>
                                    <a:pt x="326" y="39"/>
                                    <a:pt x="326" y="0"/>
                                    <a:pt x="278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6" name="Google Shape;486;p14"/>
                            <p:cNvSpPr/>
                            <p:nvPr/>
                          </p:nvSpPr>
                          <p:spPr>
                            <a:xfrm>
                              <a:off x="3962175" y="974150"/>
                              <a:ext cx="12550" cy="111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2" h="445" extrusionOk="0">
                                  <a:moveTo>
                                    <a:pt x="414" y="1"/>
                                  </a:moveTo>
                                  <a:cubicBezTo>
                                    <a:pt x="284" y="23"/>
                                    <a:pt x="218" y="153"/>
                                    <a:pt x="88" y="240"/>
                                  </a:cubicBezTo>
                                  <a:cubicBezTo>
                                    <a:pt x="1" y="305"/>
                                    <a:pt x="1" y="349"/>
                                    <a:pt x="44" y="414"/>
                                  </a:cubicBezTo>
                                  <a:cubicBezTo>
                                    <a:pt x="75" y="429"/>
                                    <a:pt x="139" y="445"/>
                                    <a:pt x="173" y="445"/>
                                  </a:cubicBezTo>
                                  <a:cubicBezTo>
                                    <a:pt x="187" y="445"/>
                                    <a:pt x="197" y="442"/>
                                    <a:pt x="197" y="436"/>
                                  </a:cubicBezTo>
                                  <a:cubicBezTo>
                                    <a:pt x="305" y="327"/>
                                    <a:pt x="392" y="218"/>
                                    <a:pt x="479" y="110"/>
                                  </a:cubicBezTo>
                                  <a:cubicBezTo>
                                    <a:pt x="501" y="88"/>
                                    <a:pt x="479" y="23"/>
                                    <a:pt x="436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7" name="Google Shape;487;p14"/>
                            <p:cNvSpPr/>
                            <p:nvPr/>
                          </p:nvSpPr>
                          <p:spPr>
                            <a:xfrm>
                              <a:off x="4988525" y="432600"/>
                              <a:ext cx="14150" cy="104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6" h="417" extrusionOk="0">
                                  <a:moveTo>
                                    <a:pt x="340" y="0"/>
                                  </a:moveTo>
                                  <a:cubicBezTo>
                                    <a:pt x="288" y="0"/>
                                    <a:pt x="218" y="27"/>
                                    <a:pt x="152" y="49"/>
                                  </a:cubicBezTo>
                                  <a:cubicBezTo>
                                    <a:pt x="0" y="114"/>
                                    <a:pt x="0" y="179"/>
                                    <a:pt x="44" y="266"/>
                                  </a:cubicBezTo>
                                  <a:cubicBezTo>
                                    <a:pt x="95" y="335"/>
                                    <a:pt x="133" y="417"/>
                                    <a:pt x="221" y="417"/>
                                  </a:cubicBezTo>
                                  <a:cubicBezTo>
                                    <a:pt x="245" y="417"/>
                                    <a:pt x="272" y="411"/>
                                    <a:pt x="305" y="397"/>
                                  </a:cubicBezTo>
                                  <a:cubicBezTo>
                                    <a:pt x="370" y="353"/>
                                    <a:pt x="566" y="179"/>
                                    <a:pt x="413" y="114"/>
                                  </a:cubicBezTo>
                                  <a:cubicBezTo>
                                    <a:pt x="424" y="27"/>
                                    <a:pt x="392" y="0"/>
                                    <a:pt x="340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8" name="Google Shape;488;p14"/>
                            <p:cNvSpPr/>
                            <p:nvPr/>
                          </p:nvSpPr>
                          <p:spPr>
                            <a:xfrm>
                              <a:off x="5034725" y="485575"/>
                              <a:ext cx="14150" cy="71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6" h="287" extrusionOk="0">
                                  <a:moveTo>
                                    <a:pt x="197" y="0"/>
                                  </a:moveTo>
                                  <a:cubicBezTo>
                                    <a:pt x="143" y="0"/>
                                    <a:pt x="95" y="6"/>
                                    <a:pt x="66" y="17"/>
                                  </a:cubicBezTo>
                                  <a:cubicBezTo>
                                    <a:pt x="0" y="61"/>
                                    <a:pt x="0" y="104"/>
                                    <a:pt x="22" y="126"/>
                                  </a:cubicBezTo>
                                  <a:cubicBezTo>
                                    <a:pt x="137" y="164"/>
                                    <a:pt x="151" y="286"/>
                                    <a:pt x="299" y="286"/>
                                  </a:cubicBezTo>
                                  <a:cubicBezTo>
                                    <a:pt x="320" y="286"/>
                                    <a:pt x="343" y="284"/>
                                    <a:pt x="370" y="278"/>
                                  </a:cubicBezTo>
                                  <a:cubicBezTo>
                                    <a:pt x="457" y="278"/>
                                    <a:pt x="566" y="191"/>
                                    <a:pt x="544" y="104"/>
                                  </a:cubicBezTo>
                                  <a:cubicBezTo>
                                    <a:pt x="544" y="41"/>
                                    <a:pt x="346" y="0"/>
                                    <a:pt x="197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89" name="Google Shape;489;p14"/>
                            <p:cNvSpPr/>
                            <p:nvPr/>
                          </p:nvSpPr>
                          <p:spPr>
                            <a:xfrm>
                              <a:off x="3303325" y="1500625"/>
                              <a:ext cx="11450" cy="113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58" h="454" extrusionOk="0">
                                  <a:moveTo>
                                    <a:pt x="429" y="1"/>
                                  </a:moveTo>
                                  <a:cubicBezTo>
                                    <a:pt x="399" y="1"/>
                                    <a:pt x="354" y="28"/>
                                    <a:pt x="327" y="56"/>
                                  </a:cubicBezTo>
                                  <a:cubicBezTo>
                                    <a:pt x="240" y="164"/>
                                    <a:pt x="1" y="251"/>
                                    <a:pt x="153" y="403"/>
                                  </a:cubicBezTo>
                                  <a:cubicBezTo>
                                    <a:pt x="178" y="429"/>
                                    <a:pt x="189" y="454"/>
                                    <a:pt x="210" y="454"/>
                                  </a:cubicBezTo>
                                  <a:cubicBezTo>
                                    <a:pt x="225" y="454"/>
                                    <a:pt x="247" y="440"/>
                                    <a:pt x="283" y="403"/>
                                  </a:cubicBezTo>
                                  <a:cubicBezTo>
                                    <a:pt x="457" y="273"/>
                                    <a:pt x="457" y="164"/>
                                    <a:pt x="457" y="34"/>
                                  </a:cubicBezTo>
                                  <a:cubicBezTo>
                                    <a:pt x="457" y="10"/>
                                    <a:pt x="446" y="1"/>
                                    <a:pt x="42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90" name="Google Shape;490;p14"/>
                            <p:cNvSpPr/>
                            <p:nvPr/>
                          </p:nvSpPr>
                          <p:spPr>
                            <a:xfrm>
                              <a:off x="3256575" y="1515000"/>
                              <a:ext cx="16350" cy="7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304" extrusionOk="0">
                                  <a:moveTo>
                                    <a:pt x="485" y="0"/>
                                  </a:moveTo>
                                  <a:cubicBezTo>
                                    <a:pt x="401" y="0"/>
                                    <a:pt x="310" y="72"/>
                                    <a:pt x="218" y="133"/>
                                  </a:cubicBezTo>
                                  <a:cubicBezTo>
                                    <a:pt x="153" y="198"/>
                                    <a:pt x="1" y="263"/>
                                    <a:pt x="66" y="285"/>
                                  </a:cubicBezTo>
                                  <a:cubicBezTo>
                                    <a:pt x="98" y="298"/>
                                    <a:pt x="137" y="303"/>
                                    <a:pt x="180" y="303"/>
                                  </a:cubicBezTo>
                                  <a:cubicBezTo>
                                    <a:pt x="284" y="303"/>
                                    <a:pt x="409" y="272"/>
                                    <a:pt x="501" y="242"/>
                                  </a:cubicBezTo>
                                  <a:cubicBezTo>
                                    <a:pt x="588" y="220"/>
                                    <a:pt x="653" y="111"/>
                                    <a:pt x="588" y="46"/>
                                  </a:cubicBezTo>
                                  <a:cubicBezTo>
                                    <a:pt x="555" y="13"/>
                                    <a:pt x="521" y="0"/>
                                    <a:pt x="48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91" name="Google Shape;491;p14"/>
                            <p:cNvSpPr/>
                            <p:nvPr/>
                          </p:nvSpPr>
                          <p:spPr>
                            <a:xfrm>
                              <a:off x="4142675" y="927125"/>
                              <a:ext cx="11975" cy="94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9" h="379" extrusionOk="0">
                                  <a:moveTo>
                                    <a:pt x="302" y="0"/>
                                  </a:moveTo>
                                  <a:cubicBezTo>
                                    <a:pt x="271" y="0"/>
                                    <a:pt x="230" y="10"/>
                                    <a:pt x="174" y="34"/>
                                  </a:cubicBezTo>
                                  <a:cubicBezTo>
                                    <a:pt x="109" y="121"/>
                                    <a:pt x="0" y="251"/>
                                    <a:pt x="22" y="360"/>
                                  </a:cubicBezTo>
                                  <a:cubicBezTo>
                                    <a:pt x="22" y="373"/>
                                    <a:pt x="32" y="378"/>
                                    <a:pt x="48" y="378"/>
                                  </a:cubicBezTo>
                                  <a:cubicBezTo>
                                    <a:pt x="83" y="378"/>
                                    <a:pt x="144" y="353"/>
                                    <a:pt x="174" y="338"/>
                                  </a:cubicBezTo>
                                  <a:cubicBezTo>
                                    <a:pt x="283" y="251"/>
                                    <a:pt x="478" y="186"/>
                                    <a:pt x="391" y="55"/>
                                  </a:cubicBezTo>
                                  <a:cubicBezTo>
                                    <a:pt x="378" y="28"/>
                                    <a:pt x="355" y="0"/>
                                    <a:pt x="30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492" name="Google Shape;492;p14"/>
                            <p:cNvGrpSpPr/>
                            <p:nvPr/>
                          </p:nvGrpSpPr>
                          <p:grpSpPr>
                            <a:xfrm>
                              <a:off x="2072050" y="1390550"/>
                              <a:ext cx="1023100" cy="738675"/>
                              <a:chOff x="2072050" y="1390550"/>
                              <a:chExt cx="1023100" cy="738675"/>
                            </a:xfrm>
                          </p:grpSpPr>
                          <p:sp>
                            <p:nvSpPr>
                              <p:cNvPr id="493" name="Google Shape;493;p14"/>
                              <p:cNvSpPr/>
                              <p:nvPr/>
                            </p:nvSpPr>
                            <p:spPr>
                              <a:xfrm>
                                <a:off x="2472150" y="1390550"/>
                                <a:ext cx="623000" cy="4955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4920" h="19822" extrusionOk="0">
                                    <a:moveTo>
                                      <a:pt x="20658" y="4741"/>
                                    </a:moveTo>
                                    <a:cubicBezTo>
                                      <a:pt x="20723" y="4806"/>
                                      <a:pt x="20832" y="4850"/>
                                      <a:pt x="20897" y="4893"/>
                                    </a:cubicBezTo>
                                    <a:cubicBezTo>
                                      <a:pt x="20962" y="4959"/>
                                      <a:pt x="20984" y="4980"/>
                                      <a:pt x="20810" y="5067"/>
                                    </a:cubicBezTo>
                                    <a:cubicBezTo>
                                      <a:pt x="20658" y="5133"/>
                                      <a:pt x="20723" y="5241"/>
                                      <a:pt x="20767" y="5350"/>
                                    </a:cubicBezTo>
                                    <a:cubicBezTo>
                                      <a:pt x="20854" y="5459"/>
                                      <a:pt x="20767" y="5546"/>
                                      <a:pt x="20593" y="5654"/>
                                    </a:cubicBezTo>
                                    <a:cubicBezTo>
                                      <a:pt x="20526" y="5703"/>
                                      <a:pt x="20486" y="5721"/>
                                      <a:pt x="20463" y="5721"/>
                                    </a:cubicBezTo>
                                    <a:cubicBezTo>
                                      <a:pt x="20402" y="5721"/>
                                      <a:pt x="20450" y="5599"/>
                                      <a:pt x="20419" y="5568"/>
                                    </a:cubicBezTo>
                                    <a:cubicBezTo>
                                      <a:pt x="20341" y="5552"/>
                                      <a:pt x="20286" y="5481"/>
                                      <a:pt x="20189" y="5481"/>
                                    </a:cubicBezTo>
                                    <a:cubicBezTo>
                                      <a:pt x="20158" y="5481"/>
                                      <a:pt x="20121" y="5489"/>
                                      <a:pt x="20078" y="5509"/>
                                    </a:cubicBezTo>
                                    <a:lnTo>
                                      <a:pt x="20078" y="5509"/>
                                    </a:lnTo>
                                    <a:cubicBezTo>
                                      <a:pt x="20024" y="5452"/>
                                      <a:pt x="20006" y="5414"/>
                                      <a:pt x="20006" y="5394"/>
                                    </a:cubicBezTo>
                                    <a:cubicBezTo>
                                      <a:pt x="19984" y="5328"/>
                                      <a:pt x="19919" y="5307"/>
                                      <a:pt x="20006" y="5220"/>
                                    </a:cubicBezTo>
                                    <a:cubicBezTo>
                                      <a:pt x="20045" y="5180"/>
                                      <a:pt x="20075" y="5168"/>
                                      <a:pt x="20103" y="5168"/>
                                    </a:cubicBezTo>
                                    <a:cubicBezTo>
                                      <a:pt x="20136" y="5168"/>
                                      <a:pt x="20166" y="5186"/>
                                      <a:pt x="20201" y="5198"/>
                                    </a:cubicBezTo>
                                    <a:cubicBezTo>
                                      <a:pt x="20239" y="5235"/>
                                      <a:pt x="20264" y="5257"/>
                                      <a:pt x="20282" y="5257"/>
                                    </a:cubicBezTo>
                                    <a:cubicBezTo>
                                      <a:pt x="20307" y="5257"/>
                                      <a:pt x="20319" y="5219"/>
                                      <a:pt x="20332" y="5133"/>
                                    </a:cubicBezTo>
                                    <a:cubicBezTo>
                                      <a:pt x="20332" y="5089"/>
                                      <a:pt x="20397" y="5024"/>
                                      <a:pt x="20440" y="5002"/>
                                    </a:cubicBezTo>
                                    <a:cubicBezTo>
                                      <a:pt x="20527" y="4915"/>
                                      <a:pt x="20527" y="4806"/>
                                      <a:pt x="20658" y="4741"/>
                                    </a:cubicBezTo>
                                    <a:close/>
                                    <a:moveTo>
                                      <a:pt x="20080" y="5535"/>
                                    </a:moveTo>
                                    <a:cubicBezTo>
                                      <a:pt x="20313" y="5630"/>
                                      <a:pt x="20091" y="5858"/>
                                      <a:pt x="20049" y="6046"/>
                                    </a:cubicBezTo>
                                    <a:cubicBezTo>
                                      <a:pt x="20038" y="6078"/>
                                      <a:pt x="20022" y="6089"/>
                                      <a:pt x="20003" y="6089"/>
                                    </a:cubicBezTo>
                                    <a:cubicBezTo>
                                      <a:pt x="19984" y="6089"/>
                                      <a:pt x="19962" y="6078"/>
                                      <a:pt x="19940" y="6068"/>
                                    </a:cubicBezTo>
                                    <a:cubicBezTo>
                                      <a:pt x="19810" y="5981"/>
                                      <a:pt x="19788" y="5828"/>
                                      <a:pt x="19810" y="5654"/>
                                    </a:cubicBezTo>
                                    <a:cubicBezTo>
                                      <a:pt x="19810" y="5509"/>
                                      <a:pt x="19988" y="5601"/>
                                      <a:pt x="20080" y="5535"/>
                                    </a:cubicBezTo>
                                    <a:close/>
                                    <a:moveTo>
                                      <a:pt x="19082" y="5925"/>
                                    </a:moveTo>
                                    <a:cubicBezTo>
                                      <a:pt x="19176" y="5925"/>
                                      <a:pt x="19101" y="6089"/>
                                      <a:pt x="19157" y="6089"/>
                                    </a:cubicBezTo>
                                    <a:cubicBezTo>
                                      <a:pt x="19201" y="6089"/>
                                      <a:pt x="19223" y="6111"/>
                                      <a:pt x="19223" y="6111"/>
                                    </a:cubicBezTo>
                                    <a:cubicBezTo>
                                      <a:pt x="19244" y="6198"/>
                                      <a:pt x="19375" y="6220"/>
                                      <a:pt x="19266" y="6329"/>
                                    </a:cubicBezTo>
                                    <a:cubicBezTo>
                                      <a:pt x="19210" y="6394"/>
                                      <a:pt x="19158" y="6411"/>
                                      <a:pt x="19108" y="6411"/>
                                    </a:cubicBezTo>
                                    <a:cubicBezTo>
                                      <a:pt x="19053" y="6411"/>
                                      <a:pt x="19002" y="6391"/>
                                      <a:pt x="18950" y="6391"/>
                                    </a:cubicBezTo>
                                    <a:cubicBezTo>
                                      <a:pt x="18940" y="6391"/>
                                      <a:pt x="18929" y="6392"/>
                                      <a:pt x="18918" y="6394"/>
                                    </a:cubicBezTo>
                                    <a:cubicBezTo>
                                      <a:pt x="18766" y="6394"/>
                                      <a:pt x="18875" y="6285"/>
                                      <a:pt x="18918" y="6198"/>
                                    </a:cubicBezTo>
                                    <a:lnTo>
                                      <a:pt x="18940" y="6176"/>
                                    </a:lnTo>
                                    <a:cubicBezTo>
                                      <a:pt x="19005" y="6089"/>
                                      <a:pt x="18810" y="5981"/>
                                      <a:pt x="19027" y="5937"/>
                                    </a:cubicBezTo>
                                    <a:cubicBezTo>
                                      <a:pt x="19050" y="5929"/>
                                      <a:pt x="19068" y="5925"/>
                                      <a:pt x="19082" y="5925"/>
                                    </a:cubicBezTo>
                                    <a:close/>
                                    <a:moveTo>
                                      <a:pt x="16153" y="6322"/>
                                    </a:moveTo>
                                    <a:cubicBezTo>
                                      <a:pt x="16171" y="6322"/>
                                      <a:pt x="16179" y="6347"/>
                                      <a:pt x="16179" y="6372"/>
                                    </a:cubicBezTo>
                                    <a:cubicBezTo>
                                      <a:pt x="16200" y="6524"/>
                                      <a:pt x="16287" y="6655"/>
                                      <a:pt x="16331" y="6807"/>
                                    </a:cubicBezTo>
                                    <a:cubicBezTo>
                                      <a:pt x="16374" y="6829"/>
                                      <a:pt x="16374" y="6872"/>
                                      <a:pt x="16309" y="6937"/>
                                    </a:cubicBezTo>
                                    <a:cubicBezTo>
                                      <a:pt x="16222" y="6981"/>
                                      <a:pt x="16179" y="7024"/>
                                      <a:pt x="16092" y="7024"/>
                                    </a:cubicBezTo>
                                    <a:cubicBezTo>
                                      <a:pt x="15896" y="6981"/>
                                      <a:pt x="15896" y="6524"/>
                                      <a:pt x="16092" y="6372"/>
                                    </a:cubicBezTo>
                                    <a:cubicBezTo>
                                      <a:pt x="16119" y="6335"/>
                                      <a:pt x="16139" y="6322"/>
                                      <a:pt x="16153" y="6322"/>
                                    </a:cubicBezTo>
                                    <a:close/>
                                    <a:moveTo>
                                      <a:pt x="16979" y="6489"/>
                                    </a:moveTo>
                                    <a:cubicBezTo>
                                      <a:pt x="17008" y="6489"/>
                                      <a:pt x="17033" y="6499"/>
                                      <a:pt x="17048" y="6524"/>
                                    </a:cubicBezTo>
                                    <a:cubicBezTo>
                                      <a:pt x="17114" y="6633"/>
                                      <a:pt x="17005" y="6807"/>
                                      <a:pt x="16853" y="6916"/>
                                    </a:cubicBezTo>
                                    <a:cubicBezTo>
                                      <a:pt x="16845" y="6919"/>
                                      <a:pt x="16835" y="6920"/>
                                      <a:pt x="16823" y="6920"/>
                                    </a:cubicBezTo>
                                    <a:cubicBezTo>
                                      <a:pt x="16800" y="6920"/>
                                      <a:pt x="16770" y="6916"/>
                                      <a:pt x="16747" y="6916"/>
                                    </a:cubicBezTo>
                                    <a:cubicBezTo>
                                      <a:pt x="16711" y="6916"/>
                                      <a:pt x="16690" y="6927"/>
                                      <a:pt x="16722" y="6981"/>
                                    </a:cubicBezTo>
                                    <a:cubicBezTo>
                                      <a:pt x="16740" y="7034"/>
                                      <a:pt x="16626" y="7205"/>
                                      <a:pt x="16740" y="7205"/>
                                    </a:cubicBezTo>
                                    <a:cubicBezTo>
                                      <a:pt x="16765" y="7205"/>
                                      <a:pt x="16801" y="7196"/>
                                      <a:pt x="16853" y="7177"/>
                                    </a:cubicBezTo>
                                    <a:cubicBezTo>
                                      <a:pt x="16881" y="7170"/>
                                      <a:pt x="16906" y="7167"/>
                                      <a:pt x="16928" y="7167"/>
                                    </a:cubicBezTo>
                                    <a:cubicBezTo>
                                      <a:pt x="17045" y="7167"/>
                                      <a:pt x="17088" y="7249"/>
                                      <a:pt x="17070" y="7285"/>
                                    </a:cubicBezTo>
                                    <a:cubicBezTo>
                                      <a:pt x="16983" y="7481"/>
                                      <a:pt x="17092" y="7524"/>
                                      <a:pt x="17244" y="7590"/>
                                    </a:cubicBezTo>
                                    <a:cubicBezTo>
                                      <a:pt x="17353" y="7611"/>
                                      <a:pt x="17353" y="7720"/>
                                      <a:pt x="17157" y="7742"/>
                                    </a:cubicBezTo>
                                    <a:cubicBezTo>
                                      <a:pt x="17110" y="7820"/>
                                      <a:pt x="17064" y="7886"/>
                                      <a:pt x="17025" y="7886"/>
                                    </a:cubicBezTo>
                                    <a:cubicBezTo>
                                      <a:pt x="17010" y="7886"/>
                                      <a:pt x="16995" y="7876"/>
                                      <a:pt x="16983" y="7851"/>
                                    </a:cubicBezTo>
                                    <a:cubicBezTo>
                                      <a:pt x="16940" y="7765"/>
                                      <a:pt x="16873" y="7737"/>
                                      <a:pt x="16795" y="7737"/>
                                    </a:cubicBezTo>
                                    <a:cubicBezTo>
                                      <a:pt x="16675" y="7737"/>
                                      <a:pt x="16527" y="7803"/>
                                      <a:pt x="16396" y="7829"/>
                                    </a:cubicBezTo>
                                    <a:cubicBezTo>
                                      <a:pt x="16325" y="7841"/>
                                      <a:pt x="16247" y="7859"/>
                                      <a:pt x="16187" y="7859"/>
                                    </a:cubicBezTo>
                                    <a:cubicBezTo>
                                      <a:pt x="16138" y="7859"/>
                                      <a:pt x="16101" y="7847"/>
                                      <a:pt x="16092" y="7807"/>
                                    </a:cubicBezTo>
                                    <a:cubicBezTo>
                                      <a:pt x="16070" y="7720"/>
                                      <a:pt x="15983" y="7590"/>
                                      <a:pt x="16222" y="7481"/>
                                    </a:cubicBezTo>
                                    <a:cubicBezTo>
                                      <a:pt x="16309" y="7416"/>
                                      <a:pt x="16331" y="7351"/>
                                      <a:pt x="16331" y="7285"/>
                                    </a:cubicBezTo>
                                    <a:cubicBezTo>
                                      <a:pt x="16287" y="7046"/>
                                      <a:pt x="16679" y="6829"/>
                                      <a:pt x="16744" y="6611"/>
                                    </a:cubicBezTo>
                                    <a:cubicBezTo>
                                      <a:pt x="16744" y="6595"/>
                                      <a:pt x="16884" y="6489"/>
                                      <a:pt x="16979" y="6489"/>
                                    </a:cubicBezTo>
                                    <a:close/>
                                    <a:moveTo>
                                      <a:pt x="15023" y="7561"/>
                                    </a:moveTo>
                                    <a:cubicBezTo>
                                      <a:pt x="15051" y="7561"/>
                                      <a:pt x="15076" y="7597"/>
                                      <a:pt x="15091" y="7611"/>
                                    </a:cubicBezTo>
                                    <a:cubicBezTo>
                                      <a:pt x="15135" y="7720"/>
                                      <a:pt x="14787" y="8133"/>
                                      <a:pt x="14635" y="8177"/>
                                    </a:cubicBezTo>
                                    <a:cubicBezTo>
                                      <a:pt x="14597" y="8177"/>
                                      <a:pt x="14574" y="8191"/>
                                      <a:pt x="14557" y="8191"/>
                                    </a:cubicBezTo>
                                    <a:cubicBezTo>
                                      <a:pt x="14545" y="8191"/>
                                      <a:pt x="14535" y="8183"/>
                                      <a:pt x="14526" y="8155"/>
                                    </a:cubicBezTo>
                                    <a:cubicBezTo>
                                      <a:pt x="14548" y="8046"/>
                                      <a:pt x="14569" y="7916"/>
                                      <a:pt x="14635" y="7785"/>
                                    </a:cubicBezTo>
                                    <a:cubicBezTo>
                                      <a:pt x="14678" y="7611"/>
                                      <a:pt x="14874" y="7742"/>
                                      <a:pt x="14983" y="7590"/>
                                    </a:cubicBezTo>
                                    <a:cubicBezTo>
                                      <a:pt x="14996" y="7569"/>
                                      <a:pt x="15010" y="7561"/>
                                      <a:pt x="15023" y="7561"/>
                                    </a:cubicBezTo>
                                    <a:close/>
                                    <a:moveTo>
                                      <a:pt x="15776" y="7558"/>
                                    </a:moveTo>
                                    <a:cubicBezTo>
                                      <a:pt x="15823" y="7558"/>
                                      <a:pt x="15836" y="7601"/>
                                      <a:pt x="15787" y="7698"/>
                                    </a:cubicBezTo>
                                    <a:cubicBezTo>
                                      <a:pt x="15744" y="7829"/>
                                      <a:pt x="15852" y="7807"/>
                                      <a:pt x="15874" y="7829"/>
                                    </a:cubicBezTo>
                                    <a:cubicBezTo>
                                      <a:pt x="15961" y="7938"/>
                                      <a:pt x="15874" y="8133"/>
                                      <a:pt x="15722" y="8220"/>
                                    </a:cubicBezTo>
                                    <a:cubicBezTo>
                                      <a:pt x="15693" y="8232"/>
                                      <a:pt x="15657" y="8237"/>
                                      <a:pt x="15620" y="8237"/>
                                    </a:cubicBezTo>
                                    <a:cubicBezTo>
                                      <a:pt x="15516" y="8237"/>
                                      <a:pt x="15394" y="8197"/>
                                      <a:pt x="15330" y="8133"/>
                                    </a:cubicBezTo>
                                    <a:cubicBezTo>
                                      <a:pt x="15287" y="8068"/>
                                      <a:pt x="15504" y="7720"/>
                                      <a:pt x="15613" y="7633"/>
                                    </a:cubicBezTo>
                                    <a:cubicBezTo>
                                      <a:pt x="15680" y="7585"/>
                                      <a:pt x="15739" y="7558"/>
                                      <a:pt x="15776" y="7558"/>
                                    </a:cubicBezTo>
                                    <a:close/>
                                    <a:moveTo>
                                      <a:pt x="18580" y="7774"/>
                                    </a:moveTo>
                                    <a:cubicBezTo>
                                      <a:pt x="18595" y="7774"/>
                                      <a:pt x="18606" y="7783"/>
                                      <a:pt x="18614" y="7807"/>
                                    </a:cubicBezTo>
                                    <a:cubicBezTo>
                                      <a:pt x="18657" y="7851"/>
                                      <a:pt x="18679" y="7938"/>
                                      <a:pt x="18810" y="7938"/>
                                    </a:cubicBezTo>
                                    <a:cubicBezTo>
                                      <a:pt x="18918" y="7938"/>
                                      <a:pt x="19049" y="8003"/>
                                      <a:pt x="19005" y="8046"/>
                                    </a:cubicBezTo>
                                    <a:cubicBezTo>
                                      <a:pt x="18897" y="8133"/>
                                      <a:pt x="18897" y="8264"/>
                                      <a:pt x="18766" y="8329"/>
                                    </a:cubicBezTo>
                                    <a:cubicBezTo>
                                      <a:pt x="18736" y="8340"/>
                                      <a:pt x="18711" y="8345"/>
                                      <a:pt x="18691" y="8345"/>
                                    </a:cubicBezTo>
                                    <a:cubicBezTo>
                                      <a:pt x="18597" y="8345"/>
                                      <a:pt x="18603" y="8238"/>
                                      <a:pt x="18549" y="8220"/>
                                    </a:cubicBezTo>
                                    <a:cubicBezTo>
                                      <a:pt x="18505" y="8220"/>
                                      <a:pt x="18483" y="8177"/>
                                      <a:pt x="18462" y="8177"/>
                                    </a:cubicBezTo>
                                    <a:cubicBezTo>
                                      <a:pt x="18396" y="8068"/>
                                      <a:pt x="18396" y="8003"/>
                                      <a:pt x="18375" y="7938"/>
                                    </a:cubicBezTo>
                                    <a:cubicBezTo>
                                      <a:pt x="18353" y="7894"/>
                                      <a:pt x="18375" y="7851"/>
                                      <a:pt x="18462" y="7829"/>
                                    </a:cubicBezTo>
                                    <a:cubicBezTo>
                                      <a:pt x="18517" y="7801"/>
                                      <a:pt x="18554" y="7774"/>
                                      <a:pt x="18580" y="7774"/>
                                    </a:cubicBezTo>
                                    <a:close/>
                                    <a:moveTo>
                                      <a:pt x="17528" y="8043"/>
                                    </a:moveTo>
                                    <a:cubicBezTo>
                                      <a:pt x="17542" y="8043"/>
                                      <a:pt x="17556" y="8044"/>
                                      <a:pt x="17570" y="8046"/>
                                    </a:cubicBezTo>
                                    <a:cubicBezTo>
                                      <a:pt x="17592" y="8046"/>
                                      <a:pt x="17614" y="8112"/>
                                      <a:pt x="17635" y="8112"/>
                                    </a:cubicBezTo>
                                    <a:cubicBezTo>
                                      <a:pt x="17753" y="8162"/>
                                      <a:pt x="17818" y="8277"/>
                                      <a:pt x="17992" y="8277"/>
                                    </a:cubicBezTo>
                                    <a:cubicBezTo>
                                      <a:pt x="18044" y="8277"/>
                                      <a:pt x="18104" y="8267"/>
                                      <a:pt x="18179" y="8242"/>
                                    </a:cubicBezTo>
                                    <a:cubicBezTo>
                                      <a:pt x="18198" y="8238"/>
                                      <a:pt x="18217" y="8236"/>
                                      <a:pt x="18234" y="8236"/>
                                    </a:cubicBezTo>
                                    <a:cubicBezTo>
                                      <a:pt x="18316" y="8236"/>
                                      <a:pt x="18379" y="8275"/>
                                      <a:pt x="18396" y="8329"/>
                                    </a:cubicBezTo>
                                    <a:cubicBezTo>
                                      <a:pt x="18462" y="8394"/>
                                      <a:pt x="18483" y="8481"/>
                                      <a:pt x="18288" y="8546"/>
                                    </a:cubicBezTo>
                                    <a:cubicBezTo>
                                      <a:pt x="18136" y="8568"/>
                                      <a:pt x="18005" y="8699"/>
                                      <a:pt x="17896" y="8807"/>
                                    </a:cubicBezTo>
                                    <a:cubicBezTo>
                                      <a:pt x="17789" y="8915"/>
                                      <a:pt x="17701" y="8964"/>
                                      <a:pt x="17629" y="8964"/>
                                    </a:cubicBezTo>
                                    <a:cubicBezTo>
                                      <a:pt x="17570" y="8964"/>
                                      <a:pt x="17522" y="8931"/>
                                      <a:pt x="17483" y="8873"/>
                                    </a:cubicBezTo>
                                    <a:cubicBezTo>
                                      <a:pt x="17396" y="8699"/>
                                      <a:pt x="17374" y="8503"/>
                                      <a:pt x="17114" y="8503"/>
                                    </a:cubicBezTo>
                                    <a:cubicBezTo>
                                      <a:pt x="17027" y="8503"/>
                                      <a:pt x="17114" y="8373"/>
                                      <a:pt x="17200" y="8329"/>
                                    </a:cubicBezTo>
                                    <a:cubicBezTo>
                                      <a:pt x="17215" y="8320"/>
                                      <a:pt x="17236" y="8317"/>
                                      <a:pt x="17259" y="8317"/>
                                    </a:cubicBezTo>
                                    <a:cubicBezTo>
                                      <a:pt x="17281" y="8317"/>
                                      <a:pt x="17305" y="8319"/>
                                      <a:pt x="17326" y="8319"/>
                                    </a:cubicBezTo>
                                    <a:cubicBezTo>
                                      <a:pt x="17387" y="8319"/>
                                      <a:pt x="17428" y="8303"/>
                                      <a:pt x="17353" y="8177"/>
                                    </a:cubicBezTo>
                                    <a:cubicBezTo>
                                      <a:pt x="17294" y="8119"/>
                                      <a:pt x="17410" y="8043"/>
                                      <a:pt x="17528" y="8043"/>
                                    </a:cubicBezTo>
                                    <a:close/>
                                    <a:moveTo>
                                      <a:pt x="14305" y="8464"/>
                                    </a:moveTo>
                                    <a:cubicBezTo>
                                      <a:pt x="14347" y="8464"/>
                                      <a:pt x="14374" y="8498"/>
                                      <a:pt x="14374" y="8590"/>
                                    </a:cubicBezTo>
                                    <a:cubicBezTo>
                                      <a:pt x="14417" y="8894"/>
                                      <a:pt x="14874" y="8764"/>
                                      <a:pt x="14961" y="8981"/>
                                    </a:cubicBezTo>
                                    <a:cubicBezTo>
                                      <a:pt x="14962" y="8983"/>
                                      <a:pt x="14964" y="8984"/>
                                      <a:pt x="14966" y="8984"/>
                                    </a:cubicBezTo>
                                    <a:cubicBezTo>
                                      <a:pt x="14989" y="8984"/>
                                      <a:pt x="15026" y="8868"/>
                                      <a:pt x="15026" y="8807"/>
                                    </a:cubicBezTo>
                                    <a:cubicBezTo>
                                      <a:pt x="15070" y="8720"/>
                                      <a:pt x="15070" y="8612"/>
                                      <a:pt x="15200" y="8568"/>
                                    </a:cubicBezTo>
                                    <a:cubicBezTo>
                                      <a:pt x="15222" y="8564"/>
                                      <a:pt x="15240" y="8562"/>
                                      <a:pt x="15255" y="8562"/>
                                    </a:cubicBezTo>
                                    <a:cubicBezTo>
                                      <a:pt x="15317" y="8562"/>
                                      <a:pt x="15330" y="8590"/>
                                      <a:pt x="15330" y="8590"/>
                                    </a:cubicBezTo>
                                    <a:cubicBezTo>
                                      <a:pt x="15417" y="8807"/>
                                      <a:pt x="15548" y="8916"/>
                                      <a:pt x="15309" y="9090"/>
                                    </a:cubicBezTo>
                                    <a:cubicBezTo>
                                      <a:pt x="15135" y="9199"/>
                                      <a:pt x="15265" y="9155"/>
                                      <a:pt x="15330" y="9221"/>
                                    </a:cubicBezTo>
                                    <a:cubicBezTo>
                                      <a:pt x="15417" y="9264"/>
                                      <a:pt x="15635" y="9264"/>
                                      <a:pt x="15439" y="9481"/>
                                    </a:cubicBezTo>
                                    <a:cubicBezTo>
                                      <a:pt x="15340" y="9613"/>
                                      <a:pt x="15241" y="9708"/>
                                      <a:pt x="15114" y="9708"/>
                                    </a:cubicBezTo>
                                    <a:cubicBezTo>
                                      <a:pt x="15073" y="9708"/>
                                      <a:pt x="15030" y="9698"/>
                                      <a:pt x="14983" y="9677"/>
                                    </a:cubicBezTo>
                                    <a:cubicBezTo>
                                      <a:pt x="14809" y="9634"/>
                                      <a:pt x="14809" y="9568"/>
                                      <a:pt x="14917" y="9329"/>
                                    </a:cubicBezTo>
                                    <a:cubicBezTo>
                                      <a:pt x="14977" y="9195"/>
                                      <a:pt x="14894" y="9163"/>
                                      <a:pt x="14808" y="9163"/>
                                    </a:cubicBezTo>
                                    <a:cubicBezTo>
                                      <a:pt x="14768" y="9163"/>
                                      <a:pt x="14727" y="9170"/>
                                      <a:pt x="14700" y="9177"/>
                                    </a:cubicBezTo>
                                    <a:cubicBezTo>
                                      <a:pt x="14569" y="9221"/>
                                      <a:pt x="14439" y="9264"/>
                                      <a:pt x="14309" y="9308"/>
                                    </a:cubicBezTo>
                                    <a:cubicBezTo>
                                      <a:pt x="14271" y="9315"/>
                                      <a:pt x="14235" y="9319"/>
                                      <a:pt x="14201" y="9319"/>
                                    </a:cubicBezTo>
                                    <a:cubicBezTo>
                                      <a:pt x="14042" y="9319"/>
                                      <a:pt x="13935" y="9238"/>
                                      <a:pt x="13917" y="9112"/>
                                    </a:cubicBezTo>
                                    <a:cubicBezTo>
                                      <a:pt x="13895" y="8938"/>
                                      <a:pt x="13874" y="8786"/>
                                      <a:pt x="14091" y="8590"/>
                                    </a:cubicBezTo>
                                    <a:cubicBezTo>
                                      <a:pt x="14166" y="8527"/>
                                      <a:pt x="14249" y="8464"/>
                                      <a:pt x="14305" y="8464"/>
                                    </a:cubicBezTo>
                                    <a:close/>
                                    <a:moveTo>
                                      <a:pt x="13740" y="9518"/>
                                    </a:moveTo>
                                    <a:cubicBezTo>
                                      <a:pt x="13792" y="9518"/>
                                      <a:pt x="13802" y="9584"/>
                                      <a:pt x="13830" y="9612"/>
                                    </a:cubicBezTo>
                                    <a:cubicBezTo>
                                      <a:pt x="13895" y="9677"/>
                                      <a:pt x="13895" y="9764"/>
                                      <a:pt x="13982" y="9764"/>
                                    </a:cubicBezTo>
                                    <a:cubicBezTo>
                                      <a:pt x="14091" y="9764"/>
                                      <a:pt x="13982" y="9612"/>
                                      <a:pt x="14113" y="9612"/>
                                    </a:cubicBezTo>
                                    <a:cubicBezTo>
                                      <a:pt x="14156" y="9612"/>
                                      <a:pt x="14222" y="9655"/>
                                      <a:pt x="14243" y="9655"/>
                                    </a:cubicBezTo>
                                    <a:cubicBezTo>
                                      <a:pt x="14243" y="9677"/>
                                      <a:pt x="14265" y="9699"/>
                                      <a:pt x="14200" y="9764"/>
                                    </a:cubicBezTo>
                                    <a:cubicBezTo>
                                      <a:pt x="14108" y="9837"/>
                                      <a:pt x="13986" y="9926"/>
                                      <a:pt x="13871" y="9926"/>
                                    </a:cubicBezTo>
                                    <a:cubicBezTo>
                                      <a:pt x="13850" y="9926"/>
                                      <a:pt x="13829" y="9923"/>
                                      <a:pt x="13808" y="9916"/>
                                    </a:cubicBezTo>
                                    <a:cubicBezTo>
                                      <a:pt x="13721" y="9895"/>
                                      <a:pt x="13700" y="9851"/>
                                      <a:pt x="13613" y="9808"/>
                                    </a:cubicBezTo>
                                    <a:cubicBezTo>
                                      <a:pt x="13482" y="9786"/>
                                      <a:pt x="13504" y="9699"/>
                                      <a:pt x="13613" y="9590"/>
                                    </a:cubicBezTo>
                                    <a:cubicBezTo>
                                      <a:pt x="13673" y="9537"/>
                                      <a:pt x="13713" y="9518"/>
                                      <a:pt x="13740" y="9518"/>
                                    </a:cubicBezTo>
                                    <a:close/>
                                    <a:moveTo>
                                      <a:pt x="16301" y="9348"/>
                                    </a:moveTo>
                                    <a:cubicBezTo>
                                      <a:pt x="16340" y="9348"/>
                                      <a:pt x="16377" y="9421"/>
                                      <a:pt x="16396" y="9460"/>
                                    </a:cubicBezTo>
                                    <a:cubicBezTo>
                                      <a:pt x="16418" y="9634"/>
                                      <a:pt x="16657" y="9655"/>
                                      <a:pt x="16700" y="9808"/>
                                    </a:cubicBezTo>
                                    <a:cubicBezTo>
                                      <a:pt x="16744" y="9764"/>
                                      <a:pt x="16831" y="9699"/>
                                      <a:pt x="16853" y="9655"/>
                                    </a:cubicBezTo>
                                    <a:cubicBezTo>
                                      <a:pt x="16901" y="9546"/>
                                      <a:pt x="16957" y="9505"/>
                                      <a:pt x="17000" y="9505"/>
                                    </a:cubicBezTo>
                                    <a:cubicBezTo>
                                      <a:pt x="17034" y="9505"/>
                                      <a:pt x="17060" y="9530"/>
                                      <a:pt x="17070" y="9568"/>
                                    </a:cubicBezTo>
                                    <a:cubicBezTo>
                                      <a:pt x="17135" y="9677"/>
                                      <a:pt x="17309" y="9764"/>
                                      <a:pt x="17157" y="9895"/>
                                    </a:cubicBezTo>
                                    <a:cubicBezTo>
                                      <a:pt x="17082" y="9956"/>
                                      <a:pt x="17022" y="9979"/>
                                      <a:pt x="16971" y="9979"/>
                                    </a:cubicBezTo>
                                    <a:cubicBezTo>
                                      <a:pt x="16859" y="9979"/>
                                      <a:pt x="16790" y="9867"/>
                                      <a:pt x="16700" y="9808"/>
                                    </a:cubicBezTo>
                                    <a:cubicBezTo>
                                      <a:pt x="16657" y="9895"/>
                                      <a:pt x="16483" y="9960"/>
                                      <a:pt x="16548" y="10003"/>
                                    </a:cubicBezTo>
                                    <a:cubicBezTo>
                                      <a:pt x="16744" y="10134"/>
                                      <a:pt x="16396" y="10286"/>
                                      <a:pt x="16396" y="10416"/>
                                    </a:cubicBezTo>
                                    <a:cubicBezTo>
                                      <a:pt x="16396" y="10427"/>
                                      <a:pt x="16369" y="10433"/>
                                      <a:pt x="16342" y="10433"/>
                                    </a:cubicBezTo>
                                    <a:cubicBezTo>
                                      <a:pt x="16314" y="10433"/>
                                      <a:pt x="16287" y="10427"/>
                                      <a:pt x="16287" y="10416"/>
                                    </a:cubicBezTo>
                                    <a:cubicBezTo>
                                      <a:pt x="16396" y="10069"/>
                                      <a:pt x="16092" y="9982"/>
                                      <a:pt x="15939" y="9808"/>
                                    </a:cubicBezTo>
                                    <a:cubicBezTo>
                                      <a:pt x="15896" y="9764"/>
                                      <a:pt x="15852" y="9742"/>
                                      <a:pt x="15961" y="9655"/>
                                    </a:cubicBezTo>
                                    <a:cubicBezTo>
                                      <a:pt x="16012" y="9618"/>
                                      <a:pt x="16047" y="9594"/>
                                      <a:pt x="16081" y="9594"/>
                                    </a:cubicBezTo>
                                    <a:cubicBezTo>
                                      <a:pt x="16106" y="9594"/>
                                      <a:pt x="16129" y="9606"/>
                                      <a:pt x="16157" y="9634"/>
                                    </a:cubicBezTo>
                                    <a:cubicBezTo>
                                      <a:pt x="16172" y="9648"/>
                                      <a:pt x="16186" y="9693"/>
                                      <a:pt x="16228" y="9693"/>
                                    </a:cubicBezTo>
                                    <a:cubicBezTo>
                                      <a:pt x="16248" y="9693"/>
                                      <a:pt x="16274" y="9683"/>
                                      <a:pt x="16309" y="9655"/>
                                    </a:cubicBezTo>
                                    <a:cubicBezTo>
                                      <a:pt x="16396" y="9590"/>
                                      <a:pt x="16331" y="9547"/>
                                      <a:pt x="16309" y="9481"/>
                                    </a:cubicBezTo>
                                    <a:cubicBezTo>
                                      <a:pt x="16287" y="9438"/>
                                      <a:pt x="16200" y="9416"/>
                                      <a:pt x="16287" y="9351"/>
                                    </a:cubicBezTo>
                                    <a:cubicBezTo>
                                      <a:pt x="16292" y="9349"/>
                                      <a:pt x="16297" y="9348"/>
                                      <a:pt x="16301" y="9348"/>
                                    </a:cubicBezTo>
                                    <a:close/>
                                    <a:moveTo>
                                      <a:pt x="13262" y="8601"/>
                                    </a:moveTo>
                                    <a:cubicBezTo>
                                      <a:pt x="13341" y="8601"/>
                                      <a:pt x="13406" y="8644"/>
                                      <a:pt x="13460" y="8677"/>
                                    </a:cubicBezTo>
                                    <a:cubicBezTo>
                                      <a:pt x="13569" y="8764"/>
                                      <a:pt x="13613" y="8894"/>
                                      <a:pt x="13352" y="9047"/>
                                    </a:cubicBezTo>
                                    <a:cubicBezTo>
                                      <a:pt x="13178" y="9155"/>
                                      <a:pt x="13026" y="9308"/>
                                      <a:pt x="13243" y="9373"/>
                                    </a:cubicBezTo>
                                    <a:cubicBezTo>
                                      <a:pt x="13266" y="9368"/>
                                      <a:pt x="13285" y="9366"/>
                                      <a:pt x="13302" y="9366"/>
                                    </a:cubicBezTo>
                                    <a:cubicBezTo>
                                      <a:pt x="13364" y="9366"/>
                                      <a:pt x="13377" y="9404"/>
                                      <a:pt x="13308" y="9525"/>
                                    </a:cubicBezTo>
                                    <a:cubicBezTo>
                                      <a:pt x="13221" y="9699"/>
                                      <a:pt x="12939" y="9916"/>
                                      <a:pt x="13047" y="10134"/>
                                    </a:cubicBezTo>
                                    <a:cubicBezTo>
                                      <a:pt x="13047" y="10174"/>
                                      <a:pt x="12936" y="10288"/>
                                      <a:pt x="12850" y="10288"/>
                                    </a:cubicBezTo>
                                    <a:cubicBezTo>
                                      <a:pt x="12843" y="10288"/>
                                      <a:pt x="12836" y="10288"/>
                                      <a:pt x="12830" y="10286"/>
                                    </a:cubicBezTo>
                                    <a:cubicBezTo>
                                      <a:pt x="12799" y="10270"/>
                                      <a:pt x="12770" y="10264"/>
                                      <a:pt x="12743" y="10264"/>
                                    </a:cubicBezTo>
                                    <a:cubicBezTo>
                                      <a:pt x="12658" y="10264"/>
                                      <a:pt x="12592" y="10334"/>
                                      <a:pt x="12525" y="10416"/>
                                    </a:cubicBezTo>
                                    <a:cubicBezTo>
                                      <a:pt x="12492" y="10450"/>
                                      <a:pt x="12445" y="10524"/>
                                      <a:pt x="12405" y="10524"/>
                                    </a:cubicBezTo>
                                    <a:cubicBezTo>
                                      <a:pt x="12394" y="10524"/>
                                      <a:pt x="12383" y="10518"/>
                                      <a:pt x="12373" y="10503"/>
                                    </a:cubicBezTo>
                                    <a:cubicBezTo>
                                      <a:pt x="12330" y="10460"/>
                                      <a:pt x="12265" y="10438"/>
                                      <a:pt x="12330" y="10351"/>
                                    </a:cubicBezTo>
                                    <a:cubicBezTo>
                                      <a:pt x="12482" y="10221"/>
                                      <a:pt x="12482" y="10112"/>
                                      <a:pt x="12395" y="10069"/>
                                    </a:cubicBezTo>
                                    <a:cubicBezTo>
                                      <a:pt x="12362" y="10046"/>
                                      <a:pt x="12327" y="10037"/>
                                      <a:pt x="12292" y="10037"/>
                                    </a:cubicBezTo>
                                    <a:cubicBezTo>
                                      <a:pt x="12188" y="10037"/>
                                      <a:pt x="12079" y="10118"/>
                                      <a:pt x="11982" y="10199"/>
                                    </a:cubicBezTo>
                                    <a:cubicBezTo>
                                      <a:pt x="11891" y="10290"/>
                                      <a:pt x="11779" y="10328"/>
                                      <a:pt x="11682" y="10328"/>
                                    </a:cubicBezTo>
                                    <a:cubicBezTo>
                                      <a:pt x="11641" y="10328"/>
                                      <a:pt x="11602" y="10321"/>
                                      <a:pt x="11569" y="10308"/>
                                    </a:cubicBezTo>
                                    <a:cubicBezTo>
                                      <a:pt x="11460" y="10221"/>
                                      <a:pt x="11525" y="10069"/>
                                      <a:pt x="11612" y="9895"/>
                                    </a:cubicBezTo>
                                    <a:cubicBezTo>
                                      <a:pt x="11634" y="9873"/>
                                      <a:pt x="11656" y="9808"/>
                                      <a:pt x="11656" y="9808"/>
                                    </a:cubicBezTo>
                                    <a:cubicBezTo>
                                      <a:pt x="11786" y="9786"/>
                                      <a:pt x="11938" y="9786"/>
                                      <a:pt x="12069" y="9786"/>
                                    </a:cubicBezTo>
                                    <a:cubicBezTo>
                                      <a:pt x="12091" y="9590"/>
                                      <a:pt x="12221" y="9547"/>
                                      <a:pt x="12417" y="9481"/>
                                    </a:cubicBezTo>
                                    <a:cubicBezTo>
                                      <a:pt x="12612" y="9438"/>
                                      <a:pt x="12699" y="9329"/>
                                      <a:pt x="12547" y="9242"/>
                                    </a:cubicBezTo>
                                    <a:cubicBezTo>
                                      <a:pt x="12468" y="9179"/>
                                      <a:pt x="12435" y="9046"/>
                                      <a:pt x="12297" y="9046"/>
                                    </a:cubicBezTo>
                                    <a:cubicBezTo>
                                      <a:pt x="12245" y="9046"/>
                                      <a:pt x="12179" y="9065"/>
                                      <a:pt x="12091" y="9112"/>
                                    </a:cubicBezTo>
                                    <a:cubicBezTo>
                                      <a:pt x="12033" y="9144"/>
                                      <a:pt x="11991" y="9157"/>
                                      <a:pt x="11960" y="9157"/>
                                    </a:cubicBezTo>
                                    <a:cubicBezTo>
                                      <a:pt x="11886" y="9157"/>
                                      <a:pt x="11880" y="9080"/>
                                      <a:pt x="11895" y="9003"/>
                                    </a:cubicBezTo>
                                    <a:cubicBezTo>
                                      <a:pt x="11930" y="8933"/>
                                      <a:pt x="11971" y="8913"/>
                                      <a:pt x="12012" y="8913"/>
                                    </a:cubicBezTo>
                                    <a:cubicBezTo>
                                      <a:pt x="12047" y="8913"/>
                                      <a:pt x="12082" y="8928"/>
                                      <a:pt x="12112" y="8938"/>
                                    </a:cubicBezTo>
                                    <a:cubicBezTo>
                                      <a:pt x="12122" y="8943"/>
                                      <a:pt x="12134" y="8945"/>
                                      <a:pt x="12146" y="8945"/>
                                    </a:cubicBezTo>
                                    <a:cubicBezTo>
                                      <a:pt x="12212" y="8945"/>
                                      <a:pt x="12305" y="8880"/>
                                      <a:pt x="12374" y="8880"/>
                                    </a:cubicBezTo>
                                    <a:cubicBezTo>
                                      <a:pt x="12400" y="8880"/>
                                      <a:pt x="12422" y="8889"/>
                                      <a:pt x="12438" y="8916"/>
                                    </a:cubicBezTo>
                                    <a:cubicBezTo>
                                      <a:pt x="12491" y="9014"/>
                                      <a:pt x="12554" y="9052"/>
                                      <a:pt x="12620" y="9052"/>
                                    </a:cubicBezTo>
                                    <a:cubicBezTo>
                                      <a:pt x="12745" y="9052"/>
                                      <a:pt x="12882" y="8914"/>
                                      <a:pt x="12982" y="8786"/>
                                    </a:cubicBezTo>
                                    <a:cubicBezTo>
                                      <a:pt x="13091" y="8644"/>
                                      <a:pt x="13183" y="8601"/>
                                      <a:pt x="13262" y="8601"/>
                                    </a:cubicBezTo>
                                    <a:close/>
                                    <a:moveTo>
                                      <a:pt x="8998" y="10723"/>
                                    </a:moveTo>
                                    <a:cubicBezTo>
                                      <a:pt x="9060" y="10723"/>
                                      <a:pt x="9081" y="10829"/>
                                      <a:pt x="9133" y="10895"/>
                                    </a:cubicBezTo>
                                    <a:cubicBezTo>
                                      <a:pt x="9416" y="10895"/>
                                      <a:pt x="9155" y="11091"/>
                                      <a:pt x="9112" y="11221"/>
                                    </a:cubicBezTo>
                                    <a:cubicBezTo>
                                      <a:pt x="9068" y="11330"/>
                                      <a:pt x="8938" y="11373"/>
                                      <a:pt x="8829" y="11395"/>
                                    </a:cubicBezTo>
                                    <a:cubicBezTo>
                                      <a:pt x="8821" y="11317"/>
                                      <a:pt x="8777" y="11295"/>
                                      <a:pt x="8717" y="11295"/>
                                    </a:cubicBezTo>
                                    <a:cubicBezTo>
                                      <a:pt x="8641" y="11295"/>
                                      <a:pt x="8541" y="11330"/>
                                      <a:pt x="8459" y="11330"/>
                                    </a:cubicBezTo>
                                    <a:cubicBezTo>
                                      <a:pt x="8426" y="11330"/>
                                      <a:pt x="8396" y="11324"/>
                                      <a:pt x="8372" y="11308"/>
                                    </a:cubicBezTo>
                                    <a:cubicBezTo>
                                      <a:pt x="8329" y="11286"/>
                                      <a:pt x="8198" y="11286"/>
                                      <a:pt x="8177" y="11178"/>
                                    </a:cubicBezTo>
                                    <a:cubicBezTo>
                                      <a:pt x="8372" y="11112"/>
                                      <a:pt x="8416" y="10982"/>
                                      <a:pt x="8503" y="10851"/>
                                    </a:cubicBezTo>
                                    <a:cubicBezTo>
                                      <a:pt x="8517" y="10831"/>
                                      <a:pt x="8533" y="10823"/>
                                      <a:pt x="8549" y="10823"/>
                                    </a:cubicBezTo>
                                    <a:cubicBezTo>
                                      <a:pt x="8585" y="10823"/>
                                      <a:pt x="8625" y="10858"/>
                                      <a:pt x="8655" y="10873"/>
                                    </a:cubicBezTo>
                                    <a:cubicBezTo>
                                      <a:pt x="8670" y="10888"/>
                                      <a:pt x="8705" y="10923"/>
                                      <a:pt x="8747" y="10923"/>
                                    </a:cubicBezTo>
                                    <a:cubicBezTo>
                                      <a:pt x="8766" y="10923"/>
                                      <a:pt x="8787" y="10916"/>
                                      <a:pt x="8807" y="10895"/>
                                    </a:cubicBezTo>
                                    <a:cubicBezTo>
                                      <a:pt x="8901" y="10767"/>
                                      <a:pt x="8958" y="10723"/>
                                      <a:pt x="8998" y="10723"/>
                                    </a:cubicBezTo>
                                    <a:close/>
                                    <a:moveTo>
                                      <a:pt x="11344" y="9871"/>
                                    </a:moveTo>
                                    <a:cubicBezTo>
                                      <a:pt x="11353" y="9871"/>
                                      <a:pt x="11363" y="9871"/>
                                      <a:pt x="11373" y="9873"/>
                                    </a:cubicBezTo>
                                    <a:cubicBezTo>
                                      <a:pt x="11547" y="9895"/>
                                      <a:pt x="11330" y="10069"/>
                                      <a:pt x="11308" y="10177"/>
                                    </a:cubicBezTo>
                                    <a:cubicBezTo>
                                      <a:pt x="11286" y="10243"/>
                                      <a:pt x="11177" y="10416"/>
                                      <a:pt x="11221" y="10416"/>
                                    </a:cubicBezTo>
                                    <a:cubicBezTo>
                                      <a:pt x="11460" y="10569"/>
                                      <a:pt x="11308" y="10569"/>
                                      <a:pt x="11069" y="10656"/>
                                    </a:cubicBezTo>
                                    <a:cubicBezTo>
                                      <a:pt x="10829" y="10743"/>
                                      <a:pt x="10960" y="10830"/>
                                      <a:pt x="11003" y="10895"/>
                                    </a:cubicBezTo>
                                    <a:cubicBezTo>
                                      <a:pt x="11112" y="10960"/>
                                      <a:pt x="11112" y="11069"/>
                                      <a:pt x="11003" y="11178"/>
                                    </a:cubicBezTo>
                                    <a:cubicBezTo>
                                      <a:pt x="10873" y="11330"/>
                                      <a:pt x="10655" y="11308"/>
                                      <a:pt x="10503" y="11395"/>
                                    </a:cubicBezTo>
                                    <a:cubicBezTo>
                                      <a:pt x="10466" y="11411"/>
                                      <a:pt x="10439" y="11419"/>
                                      <a:pt x="10420" y="11419"/>
                                    </a:cubicBezTo>
                                    <a:cubicBezTo>
                                      <a:pt x="10337" y="11419"/>
                                      <a:pt x="10395" y="11287"/>
                                      <a:pt x="10395" y="11199"/>
                                    </a:cubicBezTo>
                                    <a:cubicBezTo>
                                      <a:pt x="10416" y="11004"/>
                                      <a:pt x="10242" y="10982"/>
                                      <a:pt x="10177" y="10895"/>
                                    </a:cubicBezTo>
                                    <a:cubicBezTo>
                                      <a:pt x="10112" y="10830"/>
                                      <a:pt x="9960" y="10764"/>
                                      <a:pt x="10112" y="10656"/>
                                    </a:cubicBezTo>
                                    <a:cubicBezTo>
                                      <a:pt x="10308" y="10525"/>
                                      <a:pt x="10395" y="10286"/>
                                      <a:pt x="10634" y="10199"/>
                                    </a:cubicBezTo>
                                    <a:cubicBezTo>
                                      <a:pt x="10660" y="10188"/>
                                      <a:pt x="10678" y="10183"/>
                                      <a:pt x="10691" y="10183"/>
                                    </a:cubicBezTo>
                                    <a:cubicBezTo>
                                      <a:pt x="10751" y="10183"/>
                                      <a:pt x="10673" y="10294"/>
                                      <a:pt x="10655" y="10330"/>
                                    </a:cubicBezTo>
                                    <a:cubicBezTo>
                                      <a:pt x="10655" y="10401"/>
                                      <a:pt x="10670" y="10472"/>
                                      <a:pt x="10723" y="10472"/>
                                    </a:cubicBezTo>
                                    <a:cubicBezTo>
                                      <a:pt x="10734" y="10472"/>
                                      <a:pt x="10748" y="10468"/>
                                      <a:pt x="10764" y="10460"/>
                                    </a:cubicBezTo>
                                    <a:cubicBezTo>
                                      <a:pt x="10851" y="10460"/>
                                      <a:pt x="10851" y="10351"/>
                                      <a:pt x="10895" y="10308"/>
                                    </a:cubicBezTo>
                                    <a:cubicBezTo>
                                      <a:pt x="10938" y="10243"/>
                                      <a:pt x="10982" y="10177"/>
                                      <a:pt x="11047" y="10112"/>
                                    </a:cubicBezTo>
                                    <a:cubicBezTo>
                                      <a:pt x="11108" y="10010"/>
                                      <a:pt x="11207" y="9871"/>
                                      <a:pt x="11344" y="9871"/>
                                    </a:cubicBezTo>
                                    <a:close/>
                                    <a:moveTo>
                                      <a:pt x="10025" y="11656"/>
                                    </a:moveTo>
                                    <a:cubicBezTo>
                                      <a:pt x="10112" y="11656"/>
                                      <a:pt x="10155" y="11721"/>
                                      <a:pt x="10155" y="11765"/>
                                    </a:cubicBezTo>
                                    <a:cubicBezTo>
                                      <a:pt x="10286" y="11873"/>
                                      <a:pt x="10286" y="12069"/>
                                      <a:pt x="10199" y="12134"/>
                                    </a:cubicBezTo>
                                    <a:cubicBezTo>
                                      <a:pt x="9990" y="12267"/>
                                      <a:pt x="9764" y="12451"/>
                                      <a:pt x="9521" y="12451"/>
                                    </a:cubicBezTo>
                                    <a:cubicBezTo>
                                      <a:pt x="9486" y="12451"/>
                                      <a:pt x="9451" y="12447"/>
                                      <a:pt x="9416" y="12439"/>
                                    </a:cubicBezTo>
                                    <a:cubicBezTo>
                                      <a:pt x="9220" y="12395"/>
                                      <a:pt x="9199" y="12265"/>
                                      <a:pt x="9242" y="12091"/>
                                    </a:cubicBezTo>
                                    <a:cubicBezTo>
                                      <a:pt x="9264" y="12004"/>
                                      <a:pt x="9351" y="11895"/>
                                      <a:pt x="9351" y="11786"/>
                                    </a:cubicBezTo>
                                    <a:cubicBezTo>
                                      <a:pt x="9351" y="11748"/>
                                      <a:pt x="9385" y="11674"/>
                                      <a:pt x="9439" y="11674"/>
                                    </a:cubicBezTo>
                                    <a:cubicBezTo>
                                      <a:pt x="9446" y="11674"/>
                                      <a:pt x="9452" y="11675"/>
                                      <a:pt x="9460" y="11678"/>
                                    </a:cubicBezTo>
                                    <a:cubicBezTo>
                                      <a:pt x="9502" y="11713"/>
                                      <a:pt x="9555" y="11725"/>
                                      <a:pt x="9615" y="11725"/>
                                    </a:cubicBezTo>
                                    <a:cubicBezTo>
                                      <a:pt x="9740" y="11725"/>
                                      <a:pt x="9892" y="11671"/>
                                      <a:pt x="10025" y="11656"/>
                                    </a:cubicBezTo>
                                    <a:close/>
                                    <a:moveTo>
                                      <a:pt x="7250" y="13256"/>
                                    </a:moveTo>
                                    <a:cubicBezTo>
                                      <a:pt x="7377" y="13256"/>
                                      <a:pt x="7323" y="13367"/>
                                      <a:pt x="7285" y="13461"/>
                                    </a:cubicBezTo>
                                    <a:cubicBezTo>
                                      <a:pt x="7220" y="13548"/>
                                      <a:pt x="7220" y="13678"/>
                                      <a:pt x="7068" y="13700"/>
                                    </a:cubicBezTo>
                                    <a:cubicBezTo>
                                      <a:pt x="6959" y="13700"/>
                                      <a:pt x="6872" y="13722"/>
                                      <a:pt x="6763" y="13722"/>
                                    </a:cubicBezTo>
                                    <a:cubicBezTo>
                                      <a:pt x="6720" y="13722"/>
                                      <a:pt x="6682" y="13732"/>
                                      <a:pt x="6655" y="13732"/>
                                    </a:cubicBezTo>
                                    <a:cubicBezTo>
                                      <a:pt x="6627" y="13732"/>
                                      <a:pt x="6611" y="13722"/>
                                      <a:pt x="6611" y="13678"/>
                                    </a:cubicBezTo>
                                    <a:cubicBezTo>
                                      <a:pt x="6611" y="13591"/>
                                      <a:pt x="6720" y="13504"/>
                                      <a:pt x="6785" y="13504"/>
                                    </a:cubicBezTo>
                                    <a:cubicBezTo>
                                      <a:pt x="6959" y="13482"/>
                                      <a:pt x="7068" y="13374"/>
                                      <a:pt x="7198" y="13265"/>
                                    </a:cubicBezTo>
                                    <a:cubicBezTo>
                                      <a:pt x="7193" y="13265"/>
                                      <a:pt x="7188" y="13264"/>
                                      <a:pt x="7183" y="13264"/>
                                    </a:cubicBezTo>
                                    <a:lnTo>
                                      <a:pt x="7183" y="13264"/>
                                    </a:lnTo>
                                    <a:cubicBezTo>
                                      <a:pt x="7209" y="13259"/>
                                      <a:pt x="7231" y="13256"/>
                                      <a:pt x="7250" y="13256"/>
                                    </a:cubicBezTo>
                                    <a:close/>
                                    <a:moveTo>
                                      <a:pt x="4227" y="14846"/>
                                    </a:moveTo>
                                    <a:cubicBezTo>
                                      <a:pt x="4282" y="14846"/>
                                      <a:pt x="4306" y="14901"/>
                                      <a:pt x="4306" y="15005"/>
                                    </a:cubicBezTo>
                                    <a:cubicBezTo>
                                      <a:pt x="4306" y="15048"/>
                                      <a:pt x="4524" y="15026"/>
                                      <a:pt x="4328" y="15200"/>
                                    </a:cubicBezTo>
                                    <a:cubicBezTo>
                                      <a:pt x="4254" y="15237"/>
                                      <a:pt x="4165" y="15367"/>
                                      <a:pt x="4087" y="15367"/>
                                    </a:cubicBezTo>
                                    <a:cubicBezTo>
                                      <a:pt x="4073" y="15367"/>
                                      <a:pt x="4059" y="15363"/>
                                      <a:pt x="4045" y="15352"/>
                                    </a:cubicBezTo>
                                    <a:cubicBezTo>
                                      <a:pt x="4005" y="15322"/>
                                      <a:pt x="3958" y="15311"/>
                                      <a:pt x="3907" y="15311"/>
                                    </a:cubicBezTo>
                                    <a:cubicBezTo>
                                      <a:pt x="3735" y="15311"/>
                                      <a:pt x="3517" y="15439"/>
                                      <a:pt x="3349" y="15439"/>
                                    </a:cubicBezTo>
                                    <a:lnTo>
                                      <a:pt x="3502" y="15679"/>
                                    </a:lnTo>
                                    <a:cubicBezTo>
                                      <a:pt x="3545" y="15744"/>
                                      <a:pt x="3719" y="15679"/>
                                      <a:pt x="3610" y="15787"/>
                                    </a:cubicBezTo>
                                    <a:cubicBezTo>
                                      <a:pt x="3567" y="15842"/>
                                      <a:pt x="3529" y="15853"/>
                                      <a:pt x="3491" y="15853"/>
                                    </a:cubicBezTo>
                                    <a:cubicBezTo>
                                      <a:pt x="3465" y="15853"/>
                                      <a:pt x="3440" y="15848"/>
                                      <a:pt x="3413" y="15848"/>
                                    </a:cubicBezTo>
                                    <a:cubicBezTo>
                                      <a:pt x="3400" y="15848"/>
                                      <a:pt x="3386" y="15849"/>
                                      <a:pt x="3371" y="15853"/>
                                    </a:cubicBezTo>
                                    <a:cubicBezTo>
                                      <a:pt x="3241" y="15853"/>
                                      <a:pt x="3110" y="15874"/>
                                      <a:pt x="3001" y="15896"/>
                                    </a:cubicBezTo>
                                    <a:cubicBezTo>
                                      <a:pt x="2980" y="15899"/>
                                      <a:pt x="2960" y="15900"/>
                                      <a:pt x="2942" y="15900"/>
                                    </a:cubicBezTo>
                                    <a:cubicBezTo>
                                      <a:pt x="2818" y="15900"/>
                                      <a:pt x="2789" y="15834"/>
                                      <a:pt x="2828" y="15700"/>
                                    </a:cubicBezTo>
                                    <a:cubicBezTo>
                                      <a:pt x="2893" y="15570"/>
                                      <a:pt x="3001" y="15526"/>
                                      <a:pt x="3132" y="15526"/>
                                    </a:cubicBezTo>
                                    <a:cubicBezTo>
                                      <a:pt x="3219" y="15526"/>
                                      <a:pt x="3284" y="15505"/>
                                      <a:pt x="3371" y="15418"/>
                                    </a:cubicBezTo>
                                    <a:cubicBezTo>
                                      <a:pt x="3428" y="15265"/>
                                      <a:pt x="3435" y="15080"/>
                                      <a:pt x="3655" y="15080"/>
                                    </a:cubicBezTo>
                                    <a:cubicBezTo>
                                      <a:pt x="3686" y="15080"/>
                                      <a:pt x="3722" y="15083"/>
                                      <a:pt x="3763" y="15092"/>
                                    </a:cubicBezTo>
                                    <a:cubicBezTo>
                                      <a:pt x="3770" y="15094"/>
                                      <a:pt x="3777" y="15095"/>
                                      <a:pt x="3785" y="15095"/>
                                    </a:cubicBezTo>
                                    <a:cubicBezTo>
                                      <a:pt x="3851" y="15095"/>
                                      <a:pt x="3944" y="15022"/>
                                      <a:pt x="4002" y="14983"/>
                                    </a:cubicBezTo>
                                    <a:cubicBezTo>
                                      <a:pt x="4104" y="14890"/>
                                      <a:pt x="4178" y="14846"/>
                                      <a:pt x="4227" y="14846"/>
                                    </a:cubicBezTo>
                                    <a:close/>
                                    <a:moveTo>
                                      <a:pt x="1815" y="17054"/>
                                    </a:moveTo>
                                    <a:cubicBezTo>
                                      <a:pt x="1848" y="17054"/>
                                      <a:pt x="1875" y="17066"/>
                                      <a:pt x="1893" y="17092"/>
                                    </a:cubicBezTo>
                                    <a:cubicBezTo>
                                      <a:pt x="1958" y="17179"/>
                                      <a:pt x="1871" y="17266"/>
                                      <a:pt x="1762" y="17353"/>
                                    </a:cubicBezTo>
                                    <a:cubicBezTo>
                                      <a:pt x="1701" y="17383"/>
                                      <a:pt x="1641" y="17424"/>
                                      <a:pt x="1595" y="17424"/>
                                    </a:cubicBezTo>
                                    <a:cubicBezTo>
                                      <a:pt x="1575" y="17424"/>
                                      <a:pt x="1558" y="17416"/>
                                      <a:pt x="1545" y="17396"/>
                                    </a:cubicBezTo>
                                    <a:cubicBezTo>
                                      <a:pt x="1501" y="17309"/>
                                      <a:pt x="1545" y="17201"/>
                                      <a:pt x="1632" y="17135"/>
                                    </a:cubicBezTo>
                                    <a:cubicBezTo>
                                      <a:pt x="1697" y="17083"/>
                                      <a:pt x="1763" y="17054"/>
                                      <a:pt x="1815" y="17054"/>
                                    </a:cubicBezTo>
                                    <a:close/>
                                    <a:moveTo>
                                      <a:pt x="1804" y="18351"/>
                                    </a:moveTo>
                                    <a:cubicBezTo>
                                      <a:pt x="1842" y="18351"/>
                                      <a:pt x="1873" y="18364"/>
                                      <a:pt x="1893" y="18397"/>
                                    </a:cubicBezTo>
                                    <a:cubicBezTo>
                                      <a:pt x="2001" y="18549"/>
                                      <a:pt x="1719" y="18658"/>
                                      <a:pt x="1632" y="18766"/>
                                    </a:cubicBezTo>
                                    <a:cubicBezTo>
                                      <a:pt x="1613" y="18790"/>
                                      <a:pt x="1598" y="18799"/>
                                      <a:pt x="1586" y="18799"/>
                                    </a:cubicBezTo>
                                    <a:cubicBezTo>
                                      <a:pt x="1543" y="18799"/>
                                      <a:pt x="1535" y="18675"/>
                                      <a:pt x="1501" y="18658"/>
                                    </a:cubicBezTo>
                                    <a:cubicBezTo>
                                      <a:pt x="1479" y="18592"/>
                                      <a:pt x="1349" y="18571"/>
                                      <a:pt x="1501" y="18484"/>
                                    </a:cubicBezTo>
                                    <a:cubicBezTo>
                                      <a:pt x="1593" y="18423"/>
                                      <a:pt x="1716" y="18351"/>
                                      <a:pt x="1804" y="18351"/>
                                    </a:cubicBezTo>
                                    <a:close/>
                                    <a:moveTo>
                                      <a:pt x="24550" y="1"/>
                                    </a:moveTo>
                                    <a:cubicBezTo>
                                      <a:pt x="24420" y="1"/>
                                      <a:pt x="24246" y="197"/>
                                      <a:pt x="24115" y="305"/>
                                    </a:cubicBezTo>
                                    <a:cubicBezTo>
                                      <a:pt x="24050" y="349"/>
                                      <a:pt x="24072" y="436"/>
                                      <a:pt x="23985" y="458"/>
                                    </a:cubicBezTo>
                                    <a:cubicBezTo>
                                      <a:pt x="23398" y="632"/>
                                      <a:pt x="22963" y="1001"/>
                                      <a:pt x="22506" y="1371"/>
                                    </a:cubicBezTo>
                                    <a:cubicBezTo>
                                      <a:pt x="22364" y="1493"/>
                                      <a:pt x="22202" y="1634"/>
                                      <a:pt x="22004" y="1634"/>
                                    </a:cubicBezTo>
                                    <a:cubicBezTo>
                                      <a:pt x="21991" y="1634"/>
                                      <a:pt x="21977" y="1633"/>
                                      <a:pt x="21963" y="1632"/>
                                    </a:cubicBezTo>
                                    <a:cubicBezTo>
                                      <a:pt x="21876" y="1632"/>
                                      <a:pt x="21810" y="1697"/>
                                      <a:pt x="21767" y="1762"/>
                                    </a:cubicBezTo>
                                    <a:cubicBezTo>
                                      <a:pt x="21730" y="1891"/>
                                      <a:pt x="21709" y="1989"/>
                                      <a:pt x="21583" y="1989"/>
                                    </a:cubicBezTo>
                                    <a:cubicBezTo>
                                      <a:pt x="21561" y="1989"/>
                                      <a:pt x="21535" y="1986"/>
                                      <a:pt x="21506" y="1980"/>
                                    </a:cubicBezTo>
                                    <a:cubicBezTo>
                                      <a:pt x="21419" y="1980"/>
                                      <a:pt x="21332" y="2067"/>
                                      <a:pt x="21332" y="2154"/>
                                    </a:cubicBezTo>
                                    <a:cubicBezTo>
                                      <a:pt x="21332" y="2241"/>
                                      <a:pt x="21397" y="2284"/>
                                      <a:pt x="21397" y="2371"/>
                                    </a:cubicBezTo>
                                    <a:cubicBezTo>
                                      <a:pt x="21502" y="2296"/>
                                      <a:pt x="21587" y="2273"/>
                                      <a:pt x="21679" y="2273"/>
                                    </a:cubicBezTo>
                                    <a:cubicBezTo>
                                      <a:pt x="21720" y="2273"/>
                                      <a:pt x="21763" y="2277"/>
                                      <a:pt x="21810" y="2284"/>
                                    </a:cubicBezTo>
                                    <a:cubicBezTo>
                                      <a:pt x="21905" y="2300"/>
                                      <a:pt x="21806" y="2508"/>
                                      <a:pt x="21891" y="2508"/>
                                    </a:cubicBezTo>
                                    <a:cubicBezTo>
                                      <a:pt x="21924" y="2508"/>
                                      <a:pt x="21984" y="2477"/>
                                      <a:pt x="22093" y="2393"/>
                                    </a:cubicBezTo>
                                    <a:lnTo>
                                      <a:pt x="22093" y="2393"/>
                                    </a:lnTo>
                                    <a:cubicBezTo>
                                      <a:pt x="22093" y="2393"/>
                                      <a:pt x="22093" y="2502"/>
                                      <a:pt x="22071" y="2567"/>
                                    </a:cubicBezTo>
                                    <a:cubicBezTo>
                                      <a:pt x="22022" y="2641"/>
                                      <a:pt x="21966" y="2666"/>
                                      <a:pt x="21922" y="2666"/>
                                    </a:cubicBezTo>
                                    <a:cubicBezTo>
                                      <a:pt x="21889" y="2666"/>
                                      <a:pt x="21863" y="2651"/>
                                      <a:pt x="21854" y="2632"/>
                                    </a:cubicBezTo>
                                    <a:cubicBezTo>
                                      <a:pt x="21810" y="2458"/>
                                      <a:pt x="21528" y="2458"/>
                                      <a:pt x="21397" y="2371"/>
                                    </a:cubicBezTo>
                                    <a:cubicBezTo>
                                      <a:pt x="21392" y="2372"/>
                                      <a:pt x="21386" y="2373"/>
                                      <a:pt x="21380" y="2373"/>
                                    </a:cubicBezTo>
                                    <a:cubicBezTo>
                                      <a:pt x="21321" y="2373"/>
                                      <a:pt x="21240" y="2324"/>
                                      <a:pt x="21179" y="2324"/>
                                    </a:cubicBezTo>
                                    <a:cubicBezTo>
                                      <a:pt x="21122" y="2324"/>
                                      <a:pt x="21083" y="2365"/>
                                      <a:pt x="21093" y="2523"/>
                                    </a:cubicBezTo>
                                    <a:cubicBezTo>
                                      <a:pt x="21114" y="2697"/>
                                      <a:pt x="20919" y="2828"/>
                                      <a:pt x="20767" y="2936"/>
                                    </a:cubicBezTo>
                                    <a:cubicBezTo>
                                      <a:pt x="20245" y="3241"/>
                                      <a:pt x="20245" y="3241"/>
                                      <a:pt x="20419" y="3567"/>
                                    </a:cubicBezTo>
                                    <a:cubicBezTo>
                                      <a:pt x="20462" y="3676"/>
                                      <a:pt x="20375" y="3719"/>
                                      <a:pt x="20310" y="3806"/>
                                    </a:cubicBezTo>
                                    <a:cubicBezTo>
                                      <a:pt x="20271" y="3845"/>
                                      <a:pt x="20238" y="3859"/>
                                      <a:pt x="20211" y="3859"/>
                                    </a:cubicBezTo>
                                    <a:cubicBezTo>
                                      <a:pt x="20160" y="3859"/>
                                      <a:pt x="20128" y="3813"/>
                                      <a:pt x="20114" y="3784"/>
                                    </a:cubicBezTo>
                                    <a:cubicBezTo>
                                      <a:pt x="20027" y="3697"/>
                                      <a:pt x="19984" y="3589"/>
                                      <a:pt x="19897" y="3502"/>
                                    </a:cubicBezTo>
                                    <a:cubicBezTo>
                                      <a:pt x="19863" y="3482"/>
                                      <a:pt x="19821" y="3472"/>
                                      <a:pt x="19779" y="3472"/>
                                    </a:cubicBezTo>
                                    <a:cubicBezTo>
                                      <a:pt x="19684" y="3472"/>
                                      <a:pt x="19586" y="3520"/>
                                      <a:pt x="19571" y="3611"/>
                                    </a:cubicBezTo>
                                    <a:cubicBezTo>
                                      <a:pt x="19527" y="3828"/>
                                      <a:pt x="19527" y="4089"/>
                                      <a:pt x="19114" y="4132"/>
                                    </a:cubicBezTo>
                                    <a:cubicBezTo>
                                      <a:pt x="19084" y="4310"/>
                                      <a:pt x="19023" y="4362"/>
                                      <a:pt x="18964" y="4362"/>
                                    </a:cubicBezTo>
                                    <a:cubicBezTo>
                                      <a:pt x="18892" y="4362"/>
                                      <a:pt x="18821" y="4287"/>
                                      <a:pt x="18810" y="4263"/>
                                    </a:cubicBezTo>
                                    <a:cubicBezTo>
                                      <a:pt x="18772" y="4217"/>
                                      <a:pt x="18739" y="4198"/>
                                      <a:pt x="18710" y="4198"/>
                                    </a:cubicBezTo>
                                    <a:cubicBezTo>
                                      <a:pt x="18655" y="4198"/>
                                      <a:pt x="18613" y="4265"/>
                                      <a:pt x="18570" y="4350"/>
                                    </a:cubicBezTo>
                                    <a:cubicBezTo>
                                      <a:pt x="18549" y="4415"/>
                                      <a:pt x="18549" y="4480"/>
                                      <a:pt x="18549" y="4546"/>
                                    </a:cubicBezTo>
                                    <a:cubicBezTo>
                                      <a:pt x="18505" y="4676"/>
                                      <a:pt x="18375" y="4806"/>
                                      <a:pt x="18266" y="4959"/>
                                    </a:cubicBezTo>
                                    <a:cubicBezTo>
                                      <a:pt x="18236" y="4994"/>
                                      <a:pt x="18210" y="5007"/>
                                      <a:pt x="18185" y="5007"/>
                                    </a:cubicBezTo>
                                    <a:cubicBezTo>
                                      <a:pt x="18118" y="5007"/>
                                      <a:pt x="18062" y="4915"/>
                                      <a:pt x="17983" y="4915"/>
                                    </a:cubicBezTo>
                                    <a:cubicBezTo>
                                      <a:pt x="17918" y="4915"/>
                                      <a:pt x="17809" y="4959"/>
                                      <a:pt x="17853" y="5024"/>
                                    </a:cubicBezTo>
                                    <a:cubicBezTo>
                                      <a:pt x="17918" y="5111"/>
                                      <a:pt x="17744" y="5220"/>
                                      <a:pt x="17809" y="5285"/>
                                    </a:cubicBezTo>
                                    <a:cubicBezTo>
                                      <a:pt x="17853" y="5394"/>
                                      <a:pt x="17701" y="5524"/>
                                      <a:pt x="17614" y="5524"/>
                                    </a:cubicBezTo>
                                    <a:cubicBezTo>
                                      <a:pt x="17606" y="5523"/>
                                      <a:pt x="17597" y="5522"/>
                                      <a:pt x="17588" y="5522"/>
                                    </a:cubicBezTo>
                                    <a:cubicBezTo>
                                      <a:pt x="17498" y="5522"/>
                                      <a:pt x="17357" y="5580"/>
                                      <a:pt x="17272" y="5580"/>
                                    </a:cubicBezTo>
                                    <a:cubicBezTo>
                                      <a:pt x="17224" y="5580"/>
                                      <a:pt x="17193" y="5562"/>
                                      <a:pt x="17200" y="5502"/>
                                    </a:cubicBezTo>
                                    <a:cubicBezTo>
                                      <a:pt x="17200" y="5328"/>
                                      <a:pt x="17027" y="5307"/>
                                      <a:pt x="16961" y="5198"/>
                                    </a:cubicBezTo>
                                    <a:cubicBezTo>
                                      <a:pt x="16949" y="5160"/>
                                      <a:pt x="16921" y="5137"/>
                                      <a:pt x="16888" y="5137"/>
                                    </a:cubicBezTo>
                                    <a:cubicBezTo>
                                      <a:pt x="16864" y="5137"/>
                                      <a:pt x="16836" y="5149"/>
                                      <a:pt x="16809" y="5176"/>
                                    </a:cubicBezTo>
                                    <a:cubicBezTo>
                                      <a:pt x="16722" y="5220"/>
                                      <a:pt x="16570" y="5285"/>
                                      <a:pt x="16613" y="5350"/>
                                    </a:cubicBezTo>
                                    <a:cubicBezTo>
                                      <a:pt x="16689" y="5486"/>
                                      <a:pt x="16660" y="5506"/>
                                      <a:pt x="16591" y="5506"/>
                                    </a:cubicBezTo>
                                    <a:cubicBezTo>
                                      <a:pt x="16561" y="5506"/>
                                      <a:pt x="16523" y="5502"/>
                                      <a:pt x="16483" y="5502"/>
                                    </a:cubicBezTo>
                                    <a:cubicBezTo>
                                      <a:pt x="16200" y="5502"/>
                                      <a:pt x="15787" y="5894"/>
                                      <a:pt x="15787" y="6155"/>
                                    </a:cubicBezTo>
                                    <a:cubicBezTo>
                                      <a:pt x="15787" y="6220"/>
                                      <a:pt x="16005" y="6263"/>
                                      <a:pt x="15787" y="6394"/>
                                    </a:cubicBezTo>
                                    <a:cubicBezTo>
                                      <a:pt x="15613" y="6503"/>
                                      <a:pt x="15678" y="6546"/>
                                      <a:pt x="15678" y="6633"/>
                                    </a:cubicBezTo>
                                    <a:cubicBezTo>
                                      <a:pt x="15670" y="6716"/>
                                      <a:pt x="15643" y="6739"/>
                                      <a:pt x="15610" y="6739"/>
                                    </a:cubicBezTo>
                                    <a:cubicBezTo>
                                      <a:pt x="15570" y="6739"/>
                                      <a:pt x="15522" y="6706"/>
                                      <a:pt x="15488" y="6706"/>
                                    </a:cubicBezTo>
                                    <a:cubicBezTo>
                                      <a:pt x="15477" y="6706"/>
                                      <a:pt x="15468" y="6710"/>
                                      <a:pt x="15461" y="6720"/>
                                    </a:cubicBezTo>
                                    <a:cubicBezTo>
                                      <a:pt x="15287" y="7133"/>
                                      <a:pt x="14983" y="6981"/>
                                      <a:pt x="14743" y="7046"/>
                                    </a:cubicBezTo>
                                    <a:cubicBezTo>
                                      <a:pt x="14439" y="7090"/>
                                      <a:pt x="14113" y="7133"/>
                                      <a:pt x="13808" y="7351"/>
                                    </a:cubicBezTo>
                                    <a:cubicBezTo>
                                      <a:pt x="13700" y="7394"/>
                                      <a:pt x="13656" y="7481"/>
                                      <a:pt x="13765" y="7503"/>
                                    </a:cubicBezTo>
                                    <a:cubicBezTo>
                                      <a:pt x="13830" y="7524"/>
                                      <a:pt x="13982" y="7503"/>
                                      <a:pt x="13895" y="7633"/>
                                    </a:cubicBezTo>
                                    <a:cubicBezTo>
                                      <a:pt x="13830" y="7720"/>
                                      <a:pt x="13700" y="7807"/>
                                      <a:pt x="13591" y="7829"/>
                                    </a:cubicBezTo>
                                    <a:cubicBezTo>
                                      <a:pt x="13561" y="7839"/>
                                      <a:pt x="13538" y="7843"/>
                                      <a:pt x="13520" y="7843"/>
                                    </a:cubicBezTo>
                                    <a:cubicBezTo>
                                      <a:pt x="13426" y="7843"/>
                                      <a:pt x="13504" y="7713"/>
                                      <a:pt x="13504" y="7677"/>
                                    </a:cubicBezTo>
                                    <a:cubicBezTo>
                                      <a:pt x="13484" y="7596"/>
                                      <a:pt x="13538" y="7479"/>
                                      <a:pt x="13409" y="7479"/>
                                    </a:cubicBezTo>
                                    <a:cubicBezTo>
                                      <a:pt x="13398" y="7479"/>
                                      <a:pt x="13387" y="7479"/>
                                      <a:pt x="13373" y="7481"/>
                                    </a:cubicBezTo>
                                    <a:cubicBezTo>
                                      <a:pt x="13243" y="7503"/>
                                      <a:pt x="13069" y="7590"/>
                                      <a:pt x="13026" y="7742"/>
                                    </a:cubicBezTo>
                                    <a:cubicBezTo>
                                      <a:pt x="13004" y="7829"/>
                                      <a:pt x="12917" y="7916"/>
                                      <a:pt x="12852" y="7959"/>
                                    </a:cubicBezTo>
                                    <a:cubicBezTo>
                                      <a:pt x="12720" y="8157"/>
                                      <a:pt x="12636" y="8251"/>
                                      <a:pt x="12552" y="8251"/>
                                    </a:cubicBezTo>
                                    <a:cubicBezTo>
                                      <a:pt x="12497" y="8251"/>
                                      <a:pt x="12442" y="8211"/>
                                      <a:pt x="12373" y="8133"/>
                                    </a:cubicBezTo>
                                    <a:cubicBezTo>
                                      <a:pt x="12323" y="8095"/>
                                      <a:pt x="12280" y="8072"/>
                                      <a:pt x="12235" y="8072"/>
                                    </a:cubicBezTo>
                                    <a:cubicBezTo>
                                      <a:pt x="12203" y="8072"/>
                                      <a:pt x="12171" y="8084"/>
                                      <a:pt x="12134" y="8112"/>
                                    </a:cubicBezTo>
                                    <a:cubicBezTo>
                                      <a:pt x="12069" y="8133"/>
                                      <a:pt x="12025" y="8155"/>
                                      <a:pt x="12025" y="8177"/>
                                    </a:cubicBezTo>
                                    <a:cubicBezTo>
                                      <a:pt x="12025" y="8264"/>
                                      <a:pt x="12091" y="8264"/>
                                      <a:pt x="12199" y="8264"/>
                                    </a:cubicBezTo>
                                    <a:lnTo>
                                      <a:pt x="12265" y="8264"/>
                                    </a:lnTo>
                                    <a:cubicBezTo>
                                      <a:pt x="12373" y="8264"/>
                                      <a:pt x="12417" y="8329"/>
                                      <a:pt x="12373" y="8394"/>
                                    </a:cubicBezTo>
                                    <a:cubicBezTo>
                                      <a:pt x="12325" y="8455"/>
                                      <a:pt x="12283" y="8468"/>
                                      <a:pt x="12245" y="8468"/>
                                    </a:cubicBezTo>
                                    <a:cubicBezTo>
                                      <a:pt x="12214" y="8468"/>
                                      <a:pt x="12185" y="8459"/>
                                      <a:pt x="12156" y="8459"/>
                                    </a:cubicBezTo>
                                    <a:cubicBezTo>
                                      <a:pt x="11982" y="8459"/>
                                      <a:pt x="11830" y="8459"/>
                                      <a:pt x="11656" y="8481"/>
                                    </a:cubicBezTo>
                                    <a:cubicBezTo>
                                      <a:pt x="11525" y="8503"/>
                                      <a:pt x="11351" y="8590"/>
                                      <a:pt x="11308" y="8699"/>
                                    </a:cubicBezTo>
                                    <a:cubicBezTo>
                                      <a:pt x="11267" y="8780"/>
                                      <a:pt x="11319" y="8802"/>
                                      <a:pt x="11390" y="8802"/>
                                    </a:cubicBezTo>
                                    <a:cubicBezTo>
                                      <a:pt x="11434" y="8802"/>
                                      <a:pt x="11484" y="8794"/>
                                      <a:pt x="11525" y="8786"/>
                                    </a:cubicBezTo>
                                    <a:cubicBezTo>
                                      <a:pt x="11544" y="8782"/>
                                      <a:pt x="11561" y="8780"/>
                                      <a:pt x="11575" y="8780"/>
                                    </a:cubicBezTo>
                                    <a:cubicBezTo>
                                      <a:pt x="11646" y="8780"/>
                                      <a:pt x="11670" y="8822"/>
                                      <a:pt x="11634" y="8894"/>
                                    </a:cubicBezTo>
                                    <a:cubicBezTo>
                                      <a:pt x="11569" y="9003"/>
                                      <a:pt x="11503" y="9090"/>
                                      <a:pt x="11395" y="9090"/>
                                    </a:cubicBezTo>
                                    <a:cubicBezTo>
                                      <a:pt x="11366" y="9090"/>
                                      <a:pt x="11334" y="9092"/>
                                      <a:pt x="11303" y="9092"/>
                                    </a:cubicBezTo>
                                    <a:cubicBezTo>
                                      <a:pt x="11240" y="9092"/>
                                      <a:pt x="11177" y="9083"/>
                                      <a:pt x="11134" y="9025"/>
                                    </a:cubicBezTo>
                                    <a:cubicBezTo>
                                      <a:pt x="11118" y="8993"/>
                                      <a:pt x="11081" y="8979"/>
                                      <a:pt x="11036" y="8979"/>
                                    </a:cubicBezTo>
                                    <a:cubicBezTo>
                                      <a:pt x="10958" y="8979"/>
                                      <a:pt x="10855" y="9021"/>
                                      <a:pt x="10786" y="9090"/>
                                    </a:cubicBezTo>
                                    <a:cubicBezTo>
                                      <a:pt x="10416" y="9351"/>
                                      <a:pt x="9981" y="9525"/>
                                      <a:pt x="9655" y="9851"/>
                                    </a:cubicBezTo>
                                    <a:cubicBezTo>
                                      <a:pt x="9438" y="10069"/>
                                      <a:pt x="9068" y="10134"/>
                                      <a:pt x="8894" y="10416"/>
                                    </a:cubicBezTo>
                                    <a:cubicBezTo>
                                      <a:pt x="8883" y="10415"/>
                                      <a:pt x="8872" y="10415"/>
                                      <a:pt x="8860" y="10415"/>
                                    </a:cubicBezTo>
                                    <a:cubicBezTo>
                                      <a:pt x="8676" y="10415"/>
                                      <a:pt x="8496" y="10575"/>
                                      <a:pt x="8394" y="10677"/>
                                    </a:cubicBezTo>
                                    <a:cubicBezTo>
                                      <a:pt x="8242" y="10851"/>
                                      <a:pt x="7937" y="10960"/>
                                      <a:pt x="7937" y="11004"/>
                                    </a:cubicBezTo>
                                    <a:cubicBezTo>
                                      <a:pt x="7916" y="11286"/>
                                      <a:pt x="7633" y="11373"/>
                                      <a:pt x="7503" y="11395"/>
                                    </a:cubicBezTo>
                                    <a:cubicBezTo>
                                      <a:pt x="7285" y="11438"/>
                                      <a:pt x="7307" y="11504"/>
                                      <a:pt x="7285" y="11634"/>
                                    </a:cubicBezTo>
                                    <a:cubicBezTo>
                                      <a:pt x="7262" y="11711"/>
                                      <a:pt x="7228" y="11731"/>
                                      <a:pt x="7189" y="11731"/>
                                    </a:cubicBezTo>
                                    <a:cubicBezTo>
                                      <a:pt x="7150" y="11731"/>
                                      <a:pt x="7106" y="11710"/>
                                      <a:pt x="7065" y="11710"/>
                                    </a:cubicBezTo>
                                    <a:cubicBezTo>
                                      <a:pt x="7034" y="11710"/>
                                      <a:pt x="7005" y="11722"/>
                                      <a:pt x="6981" y="11765"/>
                                    </a:cubicBezTo>
                                    <a:cubicBezTo>
                                      <a:pt x="6959" y="11808"/>
                                      <a:pt x="6959" y="11852"/>
                                      <a:pt x="6981" y="11873"/>
                                    </a:cubicBezTo>
                                    <a:cubicBezTo>
                                      <a:pt x="7046" y="11939"/>
                                      <a:pt x="7068" y="12026"/>
                                      <a:pt x="7176" y="12026"/>
                                    </a:cubicBezTo>
                                    <a:cubicBezTo>
                                      <a:pt x="7394" y="12026"/>
                                      <a:pt x="7503" y="12091"/>
                                      <a:pt x="7437" y="12286"/>
                                    </a:cubicBezTo>
                                    <a:cubicBezTo>
                                      <a:pt x="7416" y="12395"/>
                                      <a:pt x="7546" y="12352"/>
                                      <a:pt x="7590" y="12395"/>
                                    </a:cubicBezTo>
                                    <a:cubicBezTo>
                                      <a:pt x="7698" y="12569"/>
                                      <a:pt x="7981" y="12482"/>
                                      <a:pt x="8046" y="12721"/>
                                    </a:cubicBezTo>
                                    <a:cubicBezTo>
                                      <a:pt x="8068" y="12852"/>
                                      <a:pt x="8024" y="12961"/>
                                      <a:pt x="7829" y="12961"/>
                                    </a:cubicBezTo>
                                    <a:cubicBezTo>
                                      <a:pt x="7590" y="12961"/>
                                      <a:pt x="7395" y="13133"/>
                                      <a:pt x="7179" y="13263"/>
                                    </a:cubicBezTo>
                                    <a:lnTo>
                                      <a:pt x="7179" y="13263"/>
                                    </a:lnTo>
                                    <a:cubicBezTo>
                                      <a:pt x="6851" y="13231"/>
                                      <a:pt x="6870" y="12913"/>
                                      <a:pt x="6763" y="12700"/>
                                    </a:cubicBezTo>
                                    <a:cubicBezTo>
                                      <a:pt x="6741" y="12634"/>
                                      <a:pt x="6655" y="12482"/>
                                      <a:pt x="6937" y="12460"/>
                                    </a:cubicBezTo>
                                    <a:cubicBezTo>
                                      <a:pt x="7002" y="12460"/>
                                      <a:pt x="7089" y="12460"/>
                                      <a:pt x="7111" y="12352"/>
                                    </a:cubicBezTo>
                                    <a:cubicBezTo>
                                      <a:pt x="7155" y="12265"/>
                                      <a:pt x="7111" y="12243"/>
                                      <a:pt x="7068" y="12200"/>
                                    </a:cubicBezTo>
                                    <a:cubicBezTo>
                                      <a:pt x="7002" y="12178"/>
                                      <a:pt x="6959" y="12178"/>
                                      <a:pt x="6937" y="12156"/>
                                    </a:cubicBezTo>
                                    <a:cubicBezTo>
                                      <a:pt x="6869" y="12105"/>
                                      <a:pt x="6881" y="11999"/>
                                      <a:pt x="6783" y="11999"/>
                                    </a:cubicBezTo>
                                    <a:cubicBezTo>
                                      <a:pt x="6757" y="11999"/>
                                      <a:pt x="6722" y="12007"/>
                                      <a:pt x="6676" y="12026"/>
                                    </a:cubicBezTo>
                                    <a:cubicBezTo>
                                      <a:pt x="6524" y="12091"/>
                                      <a:pt x="6568" y="12200"/>
                                      <a:pt x="6502" y="12308"/>
                                    </a:cubicBezTo>
                                    <a:cubicBezTo>
                                      <a:pt x="6459" y="12373"/>
                                      <a:pt x="6459" y="12482"/>
                                      <a:pt x="6394" y="12482"/>
                                    </a:cubicBezTo>
                                    <a:cubicBezTo>
                                      <a:pt x="6382" y="12484"/>
                                      <a:pt x="6372" y="12485"/>
                                      <a:pt x="6363" y="12485"/>
                                    </a:cubicBezTo>
                                    <a:cubicBezTo>
                                      <a:pt x="6257" y="12485"/>
                                      <a:pt x="6350" y="12369"/>
                                      <a:pt x="6350" y="12308"/>
                                    </a:cubicBezTo>
                                    <a:cubicBezTo>
                                      <a:pt x="6350" y="12265"/>
                                      <a:pt x="6415" y="12178"/>
                                      <a:pt x="6307" y="12178"/>
                                    </a:cubicBezTo>
                                    <a:cubicBezTo>
                                      <a:pt x="6220" y="12178"/>
                                      <a:pt x="6198" y="12265"/>
                                      <a:pt x="6176" y="12286"/>
                                    </a:cubicBezTo>
                                    <a:cubicBezTo>
                                      <a:pt x="6067" y="12460"/>
                                      <a:pt x="5893" y="12482"/>
                                      <a:pt x="5763" y="12526"/>
                                    </a:cubicBezTo>
                                    <a:cubicBezTo>
                                      <a:pt x="5785" y="12634"/>
                                      <a:pt x="5785" y="12743"/>
                                      <a:pt x="5676" y="12917"/>
                                    </a:cubicBezTo>
                                    <a:cubicBezTo>
                                      <a:pt x="5589" y="13048"/>
                                      <a:pt x="5480" y="13069"/>
                                      <a:pt x="5372" y="13113"/>
                                    </a:cubicBezTo>
                                    <a:cubicBezTo>
                                      <a:pt x="5241" y="13113"/>
                                      <a:pt x="5219" y="13178"/>
                                      <a:pt x="5198" y="13287"/>
                                    </a:cubicBezTo>
                                    <a:cubicBezTo>
                                      <a:pt x="5165" y="13514"/>
                                      <a:pt x="5363" y="13669"/>
                                      <a:pt x="5620" y="13669"/>
                                    </a:cubicBezTo>
                                    <a:cubicBezTo>
                                      <a:pt x="5707" y="13669"/>
                                      <a:pt x="5800" y="13651"/>
                                      <a:pt x="5893" y="13613"/>
                                    </a:cubicBezTo>
                                    <a:cubicBezTo>
                                      <a:pt x="5944" y="13600"/>
                                      <a:pt x="5994" y="13588"/>
                                      <a:pt x="6032" y="13588"/>
                                    </a:cubicBezTo>
                                    <a:cubicBezTo>
                                      <a:pt x="6059" y="13588"/>
                                      <a:pt x="6080" y="13595"/>
                                      <a:pt x="6089" y="13613"/>
                                    </a:cubicBezTo>
                                    <a:cubicBezTo>
                                      <a:pt x="6111" y="13678"/>
                                      <a:pt x="6067" y="13722"/>
                                      <a:pt x="5980" y="13787"/>
                                    </a:cubicBezTo>
                                    <a:cubicBezTo>
                                      <a:pt x="5741" y="13939"/>
                                      <a:pt x="5893" y="14026"/>
                                      <a:pt x="5959" y="14113"/>
                                    </a:cubicBezTo>
                                    <a:cubicBezTo>
                                      <a:pt x="5977" y="14149"/>
                                      <a:pt x="5980" y="14232"/>
                                      <a:pt x="6057" y="14232"/>
                                    </a:cubicBezTo>
                                    <a:cubicBezTo>
                                      <a:pt x="6072" y="14232"/>
                                      <a:pt x="6090" y="14229"/>
                                      <a:pt x="6111" y="14222"/>
                                    </a:cubicBezTo>
                                    <a:cubicBezTo>
                                      <a:pt x="6198" y="14157"/>
                                      <a:pt x="6176" y="14113"/>
                                      <a:pt x="6198" y="14026"/>
                                    </a:cubicBezTo>
                                    <a:cubicBezTo>
                                      <a:pt x="6217" y="13988"/>
                                      <a:pt x="6219" y="13866"/>
                                      <a:pt x="6293" y="13866"/>
                                    </a:cubicBezTo>
                                    <a:cubicBezTo>
                                      <a:pt x="6303" y="13866"/>
                                      <a:pt x="6315" y="13868"/>
                                      <a:pt x="6328" y="13874"/>
                                    </a:cubicBezTo>
                                    <a:cubicBezTo>
                                      <a:pt x="6459" y="13896"/>
                                      <a:pt x="6394" y="14048"/>
                                      <a:pt x="6328" y="14157"/>
                                    </a:cubicBezTo>
                                    <a:cubicBezTo>
                                      <a:pt x="6287" y="14239"/>
                                      <a:pt x="6245" y="14441"/>
                                      <a:pt x="6110" y="14441"/>
                                    </a:cubicBezTo>
                                    <a:cubicBezTo>
                                      <a:pt x="6103" y="14441"/>
                                      <a:pt x="6096" y="14440"/>
                                      <a:pt x="6089" y="14439"/>
                                    </a:cubicBezTo>
                                    <a:cubicBezTo>
                                      <a:pt x="6054" y="14432"/>
                                      <a:pt x="6021" y="14429"/>
                                      <a:pt x="5991" y="14429"/>
                                    </a:cubicBezTo>
                                    <a:cubicBezTo>
                                      <a:pt x="5745" y="14429"/>
                                      <a:pt x="5671" y="14649"/>
                                      <a:pt x="5633" y="14765"/>
                                    </a:cubicBezTo>
                                    <a:cubicBezTo>
                                      <a:pt x="5524" y="15178"/>
                                      <a:pt x="5219" y="15309"/>
                                      <a:pt x="4828" y="15418"/>
                                    </a:cubicBezTo>
                                    <a:cubicBezTo>
                                      <a:pt x="4784" y="15432"/>
                                      <a:pt x="4700" y="15497"/>
                                      <a:pt x="4637" y="15497"/>
                                    </a:cubicBezTo>
                                    <a:cubicBezTo>
                                      <a:pt x="4607" y="15497"/>
                                      <a:pt x="4581" y="15482"/>
                                      <a:pt x="4567" y="15439"/>
                                    </a:cubicBezTo>
                                    <a:cubicBezTo>
                                      <a:pt x="4545" y="15331"/>
                                      <a:pt x="4676" y="15244"/>
                                      <a:pt x="4763" y="15222"/>
                                    </a:cubicBezTo>
                                    <a:cubicBezTo>
                                      <a:pt x="5005" y="15101"/>
                                      <a:pt x="5022" y="14848"/>
                                      <a:pt x="4989" y="14848"/>
                                    </a:cubicBezTo>
                                    <a:cubicBezTo>
                                      <a:pt x="4986" y="14848"/>
                                      <a:pt x="4983" y="14849"/>
                                      <a:pt x="4980" y="14852"/>
                                    </a:cubicBezTo>
                                    <a:cubicBezTo>
                                      <a:pt x="4973" y="14853"/>
                                      <a:pt x="4967" y="14853"/>
                                      <a:pt x="4961" y="14853"/>
                                    </a:cubicBezTo>
                                    <a:cubicBezTo>
                                      <a:pt x="4774" y="14853"/>
                                      <a:pt x="4766" y="14615"/>
                                      <a:pt x="4608" y="14615"/>
                                    </a:cubicBezTo>
                                    <a:cubicBezTo>
                                      <a:pt x="4564" y="14615"/>
                                      <a:pt x="4509" y="14633"/>
                                      <a:pt x="4437" y="14678"/>
                                    </a:cubicBezTo>
                                    <a:cubicBezTo>
                                      <a:pt x="4415" y="14686"/>
                                      <a:pt x="4396" y="14688"/>
                                      <a:pt x="4378" y="14688"/>
                                    </a:cubicBezTo>
                                    <a:cubicBezTo>
                                      <a:pt x="4342" y="14688"/>
                                      <a:pt x="4313" y="14678"/>
                                      <a:pt x="4284" y="14678"/>
                                    </a:cubicBezTo>
                                    <a:cubicBezTo>
                                      <a:pt x="4241" y="14657"/>
                                      <a:pt x="4328" y="14570"/>
                                      <a:pt x="4371" y="14548"/>
                                    </a:cubicBezTo>
                                    <a:cubicBezTo>
                                      <a:pt x="4611" y="14374"/>
                                      <a:pt x="4654" y="14200"/>
                                      <a:pt x="4676" y="14004"/>
                                    </a:cubicBezTo>
                                    <a:cubicBezTo>
                                      <a:pt x="4696" y="13885"/>
                                      <a:pt x="4697" y="13784"/>
                                      <a:pt x="4598" y="13784"/>
                                    </a:cubicBezTo>
                                    <a:cubicBezTo>
                                      <a:pt x="4589" y="13784"/>
                                      <a:pt x="4578" y="13785"/>
                                      <a:pt x="4567" y="13787"/>
                                    </a:cubicBezTo>
                                    <a:cubicBezTo>
                                      <a:pt x="4437" y="13809"/>
                                      <a:pt x="4371" y="13939"/>
                                      <a:pt x="4328" y="14048"/>
                                    </a:cubicBezTo>
                                    <a:cubicBezTo>
                                      <a:pt x="4306" y="14113"/>
                                      <a:pt x="4306" y="14157"/>
                                      <a:pt x="4306" y="14222"/>
                                    </a:cubicBezTo>
                                    <a:cubicBezTo>
                                      <a:pt x="4276" y="14328"/>
                                      <a:pt x="4235" y="14382"/>
                                      <a:pt x="4160" y="14382"/>
                                    </a:cubicBezTo>
                                    <a:cubicBezTo>
                                      <a:pt x="4129" y="14382"/>
                                      <a:pt x="4091" y="14372"/>
                                      <a:pt x="4045" y="14352"/>
                                    </a:cubicBezTo>
                                    <a:cubicBezTo>
                                      <a:pt x="4002" y="14341"/>
                                      <a:pt x="3960" y="14335"/>
                                      <a:pt x="3920" y="14335"/>
                                    </a:cubicBezTo>
                                    <a:cubicBezTo>
                                      <a:pt x="3801" y="14335"/>
                                      <a:pt x="3703" y="14396"/>
                                      <a:pt x="3654" y="14591"/>
                                    </a:cubicBezTo>
                                    <a:cubicBezTo>
                                      <a:pt x="3589" y="14765"/>
                                      <a:pt x="3349" y="14744"/>
                                      <a:pt x="3219" y="14896"/>
                                    </a:cubicBezTo>
                                    <a:cubicBezTo>
                                      <a:pt x="3189" y="14926"/>
                                      <a:pt x="3159" y="14938"/>
                                      <a:pt x="3131" y="14938"/>
                                    </a:cubicBezTo>
                                    <a:cubicBezTo>
                                      <a:pt x="3080" y="14938"/>
                                      <a:pt x="3037" y="14895"/>
                                      <a:pt x="3023" y="14852"/>
                                    </a:cubicBezTo>
                                    <a:cubicBezTo>
                                      <a:pt x="3023" y="14819"/>
                                      <a:pt x="3023" y="14773"/>
                                      <a:pt x="2984" y="14773"/>
                                    </a:cubicBezTo>
                                    <a:cubicBezTo>
                                      <a:pt x="2972" y="14773"/>
                                      <a:pt x="2956" y="14777"/>
                                      <a:pt x="2936" y="14787"/>
                                    </a:cubicBezTo>
                                    <a:cubicBezTo>
                                      <a:pt x="2893" y="14809"/>
                                      <a:pt x="2828" y="14874"/>
                                      <a:pt x="2828" y="14918"/>
                                    </a:cubicBezTo>
                                    <a:cubicBezTo>
                                      <a:pt x="2828" y="15034"/>
                                      <a:pt x="2802" y="15150"/>
                                      <a:pt x="2906" y="15150"/>
                                    </a:cubicBezTo>
                                    <a:cubicBezTo>
                                      <a:pt x="2939" y="15150"/>
                                      <a:pt x="2983" y="15139"/>
                                      <a:pt x="3045" y="15113"/>
                                    </a:cubicBezTo>
                                    <a:cubicBezTo>
                                      <a:pt x="3076" y="15107"/>
                                      <a:pt x="3110" y="15102"/>
                                      <a:pt x="3141" y="15102"/>
                                    </a:cubicBezTo>
                                    <a:cubicBezTo>
                                      <a:pt x="3218" y="15102"/>
                                      <a:pt x="3284" y="15129"/>
                                      <a:pt x="3284" y="15222"/>
                                    </a:cubicBezTo>
                                    <a:cubicBezTo>
                                      <a:pt x="3262" y="15352"/>
                                      <a:pt x="3110" y="15439"/>
                                      <a:pt x="2958" y="15505"/>
                                    </a:cubicBezTo>
                                    <a:cubicBezTo>
                                      <a:pt x="2904" y="15523"/>
                                      <a:pt x="2857" y="15533"/>
                                      <a:pt x="2817" y="15533"/>
                                    </a:cubicBezTo>
                                    <a:cubicBezTo>
                                      <a:pt x="2759" y="15533"/>
                                      <a:pt x="2714" y="15512"/>
                                      <a:pt x="2675" y="15461"/>
                                    </a:cubicBezTo>
                                    <a:cubicBezTo>
                                      <a:pt x="2654" y="15439"/>
                                      <a:pt x="2626" y="15429"/>
                                      <a:pt x="2594" y="15429"/>
                                    </a:cubicBezTo>
                                    <a:cubicBezTo>
                                      <a:pt x="2561" y="15429"/>
                                      <a:pt x="2523" y="15439"/>
                                      <a:pt x="2480" y="15461"/>
                                    </a:cubicBezTo>
                                    <a:cubicBezTo>
                                      <a:pt x="2371" y="15526"/>
                                      <a:pt x="2414" y="15570"/>
                                      <a:pt x="2414" y="15635"/>
                                    </a:cubicBezTo>
                                    <a:cubicBezTo>
                                      <a:pt x="2458" y="15766"/>
                                      <a:pt x="2414" y="15940"/>
                                      <a:pt x="2501" y="16048"/>
                                    </a:cubicBezTo>
                                    <a:cubicBezTo>
                                      <a:pt x="2588" y="16179"/>
                                      <a:pt x="2414" y="16331"/>
                                      <a:pt x="2371" y="16505"/>
                                    </a:cubicBezTo>
                                    <a:cubicBezTo>
                                      <a:pt x="2367" y="16512"/>
                                      <a:pt x="2359" y="16515"/>
                                      <a:pt x="2349" y="16515"/>
                                    </a:cubicBezTo>
                                    <a:cubicBezTo>
                                      <a:pt x="2309" y="16515"/>
                                      <a:pt x="2225" y="16473"/>
                                      <a:pt x="2148" y="16473"/>
                                    </a:cubicBezTo>
                                    <a:cubicBezTo>
                                      <a:pt x="2127" y="16473"/>
                                      <a:pt x="2107" y="16476"/>
                                      <a:pt x="2088" y="16483"/>
                                    </a:cubicBezTo>
                                    <a:cubicBezTo>
                                      <a:pt x="1979" y="16483"/>
                                      <a:pt x="1849" y="16483"/>
                                      <a:pt x="1740" y="16548"/>
                                    </a:cubicBezTo>
                                    <a:cubicBezTo>
                                      <a:pt x="1436" y="16722"/>
                                      <a:pt x="1197" y="16635"/>
                                      <a:pt x="936" y="16701"/>
                                    </a:cubicBezTo>
                                    <a:cubicBezTo>
                                      <a:pt x="849" y="16701"/>
                                      <a:pt x="827" y="16657"/>
                                      <a:pt x="849" y="16614"/>
                                    </a:cubicBezTo>
                                    <a:cubicBezTo>
                                      <a:pt x="957" y="16483"/>
                                      <a:pt x="1044" y="16266"/>
                                      <a:pt x="1262" y="16266"/>
                                    </a:cubicBezTo>
                                    <a:cubicBezTo>
                                      <a:pt x="1380" y="16266"/>
                                      <a:pt x="1525" y="16174"/>
                                      <a:pt x="1645" y="16174"/>
                                    </a:cubicBezTo>
                                    <a:cubicBezTo>
                                      <a:pt x="1679" y="16174"/>
                                      <a:pt x="1711" y="16181"/>
                                      <a:pt x="1740" y="16200"/>
                                    </a:cubicBezTo>
                                    <a:cubicBezTo>
                                      <a:pt x="1762" y="16215"/>
                                      <a:pt x="1782" y="16221"/>
                                      <a:pt x="1801" y="16221"/>
                                    </a:cubicBezTo>
                                    <a:cubicBezTo>
                                      <a:pt x="1900" y="16221"/>
                                      <a:pt x="1975" y="16059"/>
                                      <a:pt x="2066" y="16005"/>
                                    </a:cubicBezTo>
                                    <a:cubicBezTo>
                                      <a:pt x="2153" y="15961"/>
                                      <a:pt x="2175" y="15896"/>
                                      <a:pt x="2132" y="15853"/>
                                    </a:cubicBezTo>
                                    <a:cubicBezTo>
                                      <a:pt x="2109" y="15823"/>
                                      <a:pt x="2081" y="15811"/>
                                      <a:pt x="2050" y="15811"/>
                                    </a:cubicBezTo>
                                    <a:cubicBezTo>
                                      <a:pt x="1991" y="15811"/>
                                      <a:pt x="1920" y="15853"/>
                                      <a:pt x="1849" y="15896"/>
                                    </a:cubicBezTo>
                                    <a:cubicBezTo>
                                      <a:pt x="1675" y="15983"/>
                                      <a:pt x="1501" y="16005"/>
                                      <a:pt x="1392" y="16005"/>
                                    </a:cubicBezTo>
                                    <a:cubicBezTo>
                                      <a:pt x="1365" y="16001"/>
                                      <a:pt x="1339" y="15999"/>
                                      <a:pt x="1314" y="15999"/>
                                    </a:cubicBezTo>
                                    <a:cubicBezTo>
                                      <a:pt x="1080" y="15999"/>
                                      <a:pt x="939" y="16174"/>
                                      <a:pt x="762" y="16331"/>
                                    </a:cubicBezTo>
                                    <a:cubicBezTo>
                                      <a:pt x="566" y="16527"/>
                                      <a:pt x="544" y="16701"/>
                                      <a:pt x="653" y="16809"/>
                                    </a:cubicBezTo>
                                    <a:cubicBezTo>
                                      <a:pt x="675" y="16831"/>
                                      <a:pt x="718" y="16875"/>
                                      <a:pt x="675" y="16940"/>
                                    </a:cubicBezTo>
                                    <a:cubicBezTo>
                                      <a:pt x="631" y="17027"/>
                                      <a:pt x="544" y="17135"/>
                                      <a:pt x="544" y="17201"/>
                                    </a:cubicBezTo>
                                    <a:cubicBezTo>
                                      <a:pt x="544" y="17221"/>
                                      <a:pt x="555" y="17228"/>
                                      <a:pt x="572" y="17228"/>
                                    </a:cubicBezTo>
                                    <a:cubicBezTo>
                                      <a:pt x="614" y="17228"/>
                                      <a:pt x="694" y="17184"/>
                                      <a:pt x="746" y="17184"/>
                                    </a:cubicBezTo>
                                    <a:cubicBezTo>
                                      <a:pt x="762" y="17184"/>
                                      <a:pt x="775" y="17189"/>
                                      <a:pt x="784" y="17201"/>
                                    </a:cubicBezTo>
                                    <a:cubicBezTo>
                                      <a:pt x="827" y="17266"/>
                                      <a:pt x="871" y="17375"/>
                                      <a:pt x="784" y="17396"/>
                                    </a:cubicBezTo>
                                    <a:cubicBezTo>
                                      <a:pt x="523" y="17483"/>
                                      <a:pt x="436" y="17744"/>
                                      <a:pt x="218" y="17853"/>
                                    </a:cubicBezTo>
                                    <a:cubicBezTo>
                                      <a:pt x="1" y="17940"/>
                                      <a:pt x="88" y="18005"/>
                                      <a:pt x="131" y="18049"/>
                                    </a:cubicBezTo>
                                    <a:cubicBezTo>
                                      <a:pt x="240" y="18136"/>
                                      <a:pt x="414" y="18157"/>
                                      <a:pt x="436" y="18288"/>
                                    </a:cubicBezTo>
                                    <a:cubicBezTo>
                                      <a:pt x="501" y="18462"/>
                                      <a:pt x="175" y="18592"/>
                                      <a:pt x="175" y="18723"/>
                                    </a:cubicBezTo>
                                    <a:cubicBezTo>
                                      <a:pt x="175" y="18875"/>
                                      <a:pt x="566" y="18701"/>
                                      <a:pt x="414" y="18984"/>
                                    </a:cubicBezTo>
                                    <a:cubicBezTo>
                                      <a:pt x="327" y="19114"/>
                                      <a:pt x="436" y="19136"/>
                                      <a:pt x="457" y="19223"/>
                                    </a:cubicBezTo>
                                    <a:cubicBezTo>
                                      <a:pt x="577" y="19133"/>
                                      <a:pt x="687" y="19084"/>
                                      <a:pt x="787" y="19084"/>
                                    </a:cubicBezTo>
                                    <a:cubicBezTo>
                                      <a:pt x="831" y="19084"/>
                                      <a:pt x="874" y="19094"/>
                                      <a:pt x="914" y="19114"/>
                                    </a:cubicBezTo>
                                    <a:cubicBezTo>
                                      <a:pt x="1197" y="19223"/>
                                      <a:pt x="1545" y="19201"/>
                                      <a:pt x="1719" y="19462"/>
                                    </a:cubicBezTo>
                                    <a:cubicBezTo>
                                      <a:pt x="1777" y="19567"/>
                                      <a:pt x="1904" y="19609"/>
                                      <a:pt x="2046" y="19609"/>
                                    </a:cubicBezTo>
                                    <a:cubicBezTo>
                                      <a:pt x="2169" y="19609"/>
                                      <a:pt x="2303" y="19578"/>
                                      <a:pt x="2414" y="19527"/>
                                    </a:cubicBezTo>
                                    <a:cubicBezTo>
                                      <a:pt x="2501" y="19493"/>
                                      <a:pt x="2550" y="19475"/>
                                      <a:pt x="2579" y="19475"/>
                                    </a:cubicBezTo>
                                    <a:cubicBezTo>
                                      <a:pt x="2621" y="19475"/>
                                      <a:pt x="2619" y="19514"/>
                                      <a:pt x="2632" y="19593"/>
                                    </a:cubicBezTo>
                                    <a:cubicBezTo>
                                      <a:pt x="2654" y="19751"/>
                                      <a:pt x="2707" y="19821"/>
                                      <a:pt x="2798" y="19821"/>
                                    </a:cubicBezTo>
                                    <a:cubicBezTo>
                                      <a:pt x="2881" y="19821"/>
                                      <a:pt x="2997" y="19762"/>
                                      <a:pt x="3154" y="19658"/>
                                    </a:cubicBezTo>
                                    <a:cubicBezTo>
                                      <a:pt x="3371" y="19527"/>
                                      <a:pt x="3371" y="19375"/>
                                      <a:pt x="3458" y="19245"/>
                                    </a:cubicBezTo>
                                    <a:cubicBezTo>
                                      <a:pt x="3549" y="19063"/>
                                      <a:pt x="3639" y="18973"/>
                                      <a:pt x="3768" y="18973"/>
                                    </a:cubicBezTo>
                                    <a:cubicBezTo>
                                      <a:pt x="3793" y="18973"/>
                                      <a:pt x="3820" y="18977"/>
                                      <a:pt x="3849" y="18984"/>
                                    </a:cubicBezTo>
                                    <a:cubicBezTo>
                                      <a:pt x="3907" y="18984"/>
                                      <a:pt x="3956" y="18993"/>
                                      <a:pt x="4014" y="18993"/>
                                    </a:cubicBezTo>
                                    <a:cubicBezTo>
                                      <a:pt x="4043" y="18993"/>
                                      <a:pt x="4074" y="18991"/>
                                      <a:pt x="4110" y="18984"/>
                                    </a:cubicBezTo>
                                    <a:cubicBezTo>
                                      <a:pt x="4371" y="18897"/>
                                      <a:pt x="4611" y="18614"/>
                                      <a:pt x="4502" y="18484"/>
                                    </a:cubicBezTo>
                                    <a:cubicBezTo>
                                      <a:pt x="4393" y="18375"/>
                                      <a:pt x="4176" y="18331"/>
                                      <a:pt x="4502" y="18049"/>
                                    </a:cubicBezTo>
                                    <a:cubicBezTo>
                                      <a:pt x="4502" y="18049"/>
                                      <a:pt x="4480" y="18005"/>
                                      <a:pt x="4480" y="17962"/>
                                    </a:cubicBezTo>
                                    <a:cubicBezTo>
                                      <a:pt x="4460" y="17882"/>
                                      <a:pt x="4327" y="17844"/>
                                      <a:pt x="4168" y="17844"/>
                                    </a:cubicBezTo>
                                    <a:cubicBezTo>
                                      <a:pt x="3978" y="17844"/>
                                      <a:pt x="3750" y="17899"/>
                                      <a:pt x="3632" y="18005"/>
                                    </a:cubicBezTo>
                                    <a:cubicBezTo>
                                      <a:pt x="3589" y="18049"/>
                                      <a:pt x="3502" y="18157"/>
                                      <a:pt x="3415" y="18157"/>
                                    </a:cubicBezTo>
                                    <a:cubicBezTo>
                                      <a:pt x="3371" y="18157"/>
                                      <a:pt x="3371" y="18070"/>
                                      <a:pt x="3371" y="18005"/>
                                    </a:cubicBezTo>
                                    <a:cubicBezTo>
                                      <a:pt x="3349" y="17636"/>
                                      <a:pt x="3523" y="17396"/>
                                      <a:pt x="4002" y="17157"/>
                                    </a:cubicBezTo>
                                    <a:cubicBezTo>
                                      <a:pt x="4045" y="17135"/>
                                      <a:pt x="4219" y="17070"/>
                                      <a:pt x="4154" y="17049"/>
                                    </a:cubicBezTo>
                                    <a:cubicBezTo>
                                      <a:pt x="4067" y="16962"/>
                                      <a:pt x="4219" y="16766"/>
                                      <a:pt x="4132" y="16722"/>
                                    </a:cubicBezTo>
                                    <a:cubicBezTo>
                                      <a:pt x="4111" y="16708"/>
                                      <a:pt x="4093" y="16702"/>
                                      <a:pt x="4078" y="16702"/>
                                    </a:cubicBezTo>
                                    <a:cubicBezTo>
                                      <a:pt x="3999" y="16702"/>
                                      <a:pt x="3984" y="16863"/>
                                      <a:pt x="3893" y="16918"/>
                                    </a:cubicBezTo>
                                    <a:cubicBezTo>
                                      <a:pt x="3784" y="16962"/>
                                      <a:pt x="3697" y="16962"/>
                                      <a:pt x="3610" y="16962"/>
                                    </a:cubicBezTo>
                                    <a:cubicBezTo>
                                      <a:pt x="3502" y="16983"/>
                                      <a:pt x="3371" y="16983"/>
                                      <a:pt x="3262" y="17027"/>
                                    </a:cubicBezTo>
                                    <a:cubicBezTo>
                                      <a:pt x="3197" y="17049"/>
                                      <a:pt x="3154" y="17092"/>
                                      <a:pt x="3132" y="17157"/>
                                    </a:cubicBezTo>
                                    <a:cubicBezTo>
                                      <a:pt x="3132" y="17201"/>
                                      <a:pt x="3154" y="17201"/>
                                      <a:pt x="3175" y="17201"/>
                                    </a:cubicBezTo>
                                    <a:cubicBezTo>
                                      <a:pt x="3221" y="17201"/>
                                      <a:pt x="3289" y="17136"/>
                                      <a:pt x="3325" y="17136"/>
                                    </a:cubicBezTo>
                                    <a:cubicBezTo>
                                      <a:pt x="3340" y="17136"/>
                                      <a:pt x="3349" y="17147"/>
                                      <a:pt x="3349" y="17179"/>
                                    </a:cubicBezTo>
                                    <a:cubicBezTo>
                                      <a:pt x="3349" y="17266"/>
                                      <a:pt x="3262" y="17331"/>
                                      <a:pt x="3154" y="17396"/>
                                    </a:cubicBezTo>
                                    <a:cubicBezTo>
                                      <a:pt x="2980" y="17483"/>
                                      <a:pt x="2828" y="17527"/>
                                      <a:pt x="2697" y="17701"/>
                                    </a:cubicBezTo>
                                    <a:cubicBezTo>
                                      <a:pt x="2624" y="17804"/>
                                      <a:pt x="2550" y="17976"/>
                                      <a:pt x="2463" y="17976"/>
                                    </a:cubicBezTo>
                                    <a:cubicBezTo>
                                      <a:pt x="2421" y="17976"/>
                                      <a:pt x="2377" y="17937"/>
                                      <a:pt x="2327" y="17831"/>
                                    </a:cubicBezTo>
                                    <a:cubicBezTo>
                                      <a:pt x="2321" y="17818"/>
                                      <a:pt x="2308" y="17813"/>
                                      <a:pt x="2292" y="17813"/>
                                    </a:cubicBezTo>
                                    <a:cubicBezTo>
                                      <a:pt x="2256" y="17813"/>
                                      <a:pt x="2205" y="17838"/>
                                      <a:pt x="2175" y="17853"/>
                                    </a:cubicBezTo>
                                    <a:cubicBezTo>
                                      <a:pt x="2081" y="17888"/>
                                      <a:pt x="1994" y="17930"/>
                                      <a:pt x="1933" y="17930"/>
                                    </a:cubicBezTo>
                                    <a:cubicBezTo>
                                      <a:pt x="1881" y="17930"/>
                                      <a:pt x="1849" y="17900"/>
                                      <a:pt x="1849" y="17810"/>
                                    </a:cubicBezTo>
                                    <a:cubicBezTo>
                                      <a:pt x="1849" y="17592"/>
                                      <a:pt x="2088" y="17679"/>
                                      <a:pt x="2197" y="17592"/>
                                    </a:cubicBezTo>
                                    <a:cubicBezTo>
                                      <a:pt x="2219" y="17570"/>
                                      <a:pt x="2284" y="17527"/>
                                      <a:pt x="2327" y="17527"/>
                                    </a:cubicBezTo>
                                    <a:cubicBezTo>
                                      <a:pt x="2654" y="17505"/>
                                      <a:pt x="2806" y="17288"/>
                                      <a:pt x="2936" y="17049"/>
                                    </a:cubicBezTo>
                                    <a:cubicBezTo>
                                      <a:pt x="3000" y="16947"/>
                                      <a:pt x="3019" y="16904"/>
                                      <a:pt x="2980" y="16904"/>
                                    </a:cubicBezTo>
                                    <a:cubicBezTo>
                                      <a:pt x="2952" y="16904"/>
                                      <a:pt x="2896" y="16926"/>
                                      <a:pt x="2806" y="16962"/>
                                    </a:cubicBezTo>
                                    <a:cubicBezTo>
                                      <a:pt x="2787" y="16968"/>
                                      <a:pt x="2769" y="16971"/>
                                      <a:pt x="2755" y="16971"/>
                                    </a:cubicBezTo>
                                    <a:cubicBezTo>
                                      <a:pt x="2721" y="16971"/>
                                      <a:pt x="2703" y="16955"/>
                                      <a:pt x="2719" y="16940"/>
                                    </a:cubicBezTo>
                                    <a:cubicBezTo>
                                      <a:pt x="2828" y="16744"/>
                                      <a:pt x="2828" y="16570"/>
                                      <a:pt x="2806" y="16440"/>
                                    </a:cubicBezTo>
                                    <a:cubicBezTo>
                                      <a:pt x="2806" y="16396"/>
                                      <a:pt x="2914" y="16309"/>
                                      <a:pt x="2958" y="16309"/>
                                    </a:cubicBezTo>
                                    <a:cubicBezTo>
                                      <a:pt x="3045" y="16331"/>
                                      <a:pt x="3197" y="16287"/>
                                      <a:pt x="3241" y="16396"/>
                                    </a:cubicBezTo>
                                    <a:cubicBezTo>
                                      <a:pt x="3257" y="16460"/>
                                      <a:pt x="3272" y="16500"/>
                                      <a:pt x="3323" y="16500"/>
                                    </a:cubicBezTo>
                                    <a:cubicBezTo>
                                      <a:pt x="3341" y="16500"/>
                                      <a:pt x="3364" y="16495"/>
                                      <a:pt x="3393" y="16483"/>
                                    </a:cubicBezTo>
                                    <a:cubicBezTo>
                                      <a:pt x="3502" y="16418"/>
                                      <a:pt x="3523" y="16331"/>
                                      <a:pt x="3523" y="16244"/>
                                    </a:cubicBezTo>
                                    <a:cubicBezTo>
                                      <a:pt x="3543" y="16129"/>
                                      <a:pt x="3562" y="16090"/>
                                      <a:pt x="3583" y="16090"/>
                                    </a:cubicBezTo>
                                    <a:cubicBezTo>
                                      <a:pt x="3609" y="16090"/>
                                      <a:pt x="3639" y="16152"/>
                                      <a:pt x="3676" y="16200"/>
                                    </a:cubicBezTo>
                                    <a:cubicBezTo>
                                      <a:pt x="3684" y="16209"/>
                                      <a:pt x="3696" y="16213"/>
                                      <a:pt x="3708" y="16213"/>
                                    </a:cubicBezTo>
                                    <a:cubicBezTo>
                                      <a:pt x="3759" y="16213"/>
                                      <a:pt x="3832" y="16157"/>
                                      <a:pt x="3849" y="16157"/>
                                    </a:cubicBezTo>
                                    <a:cubicBezTo>
                                      <a:pt x="3855" y="16157"/>
                                      <a:pt x="3860" y="16158"/>
                                      <a:pt x="3865" y="16158"/>
                                    </a:cubicBezTo>
                                    <a:cubicBezTo>
                                      <a:pt x="4023" y="16158"/>
                                      <a:pt x="4271" y="15939"/>
                                      <a:pt x="4439" y="15939"/>
                                    </a:cubicBezTo>
                                    <a:cubicBezTo>
                                      <a:pt x="4505" y="15939"/>
                                      <a:pt x="4559" y="15973"/>
                                      <a:pt x="4589" y="16070"/>
                                    </a:cubicBezTo>
                                    <a:cubicBezTo>
                                      <a:pt x="4611" y="16048"/>
                                      <a:pt x="4654" y="16048"/>
                                      <a:pt x="4676" y="16005"/>
                                    </a:cubicBezTo>
                                    <a:cubicBezTo>
                                      <a:pt x="4793" y="15981"/>
                                      <a:pt x="4907" y="15969"/>
                                      <a:pt x="5016" y="15969"/>
                                    </a:cubicBezTo>
                                    <a:cubicBezTo>
                                      <a:pt x="5209" y="15969"/>
                                      <a:pt x="5384" y="16008"/>
                                      <a:pt x="5524" y="16092"/>
                                    </a:cubicBezTo>
                                    <a:cubicBezTo>
                                      <a:pt x="5636" y="16167"/>
                                      <a:pt x="5717" y="16274"/>
                                      <a:pt x="5890" y="16274"/>
                                    </a:cubicBezTo>
                                    <a:cubicBezTo>
                                      <a:pt x="5918" y="16274"/>
                                      <a:pt x="5948" y="16272"/>
                                      <a:pt x="5980" y="16266"/>
                                    </a:cubicBezTo>
                                    <a:cubicBezTo>
                                      <a:pt x="6002" y="16266"/>
                                      <a:pt x="6067" y="16287"/>
                                      <a:pt x="6067" y="16309"/>
                                    </a:cubicBezTo>
                                    <a:cubicBezTo>
                                      <a:pt x="6067" y="16396"/>
                                      <a:pt x="5980" y="16396"/>
                                      <a:pt x="5937" y="16396"/>
                                    </a:cubicBezTo>
                                    <a:cubicBezTo>
                                      <a:pt x="5633" y="16527"/>
                                      <a:pt x="5893" y="16592"/>
                                      <a:pt x="5828" y="16701"/>
                                    </a:cubicBezTo>
                                    <a:cubicBezTo>
                                      <a:pt x="5720" y="16831"/>
                                      <a:pt x="5502" y="16831"/>
                                      <a:pt x="5437" y="16983"/>
                                    </a:cubicBezTo>
                                    <a:cubicBezTo>
                                      <a:pt x="5415" y="17092"/>
                                      <a:pt x="5611" y="17092"/>
                                      <a:pt x="5459" y="17201"/>
                                    </a:cubicBezTo>
                                    <a:cubicBezTo>
                                      <a:pt x="5198" y="17462"/>
                                      <a:pt x="5111" y="17723"/>
                                      <a:pt x="4871" y="17962"/>
                                    </a:cubicBezTo>
                                    <a:cubicBezTo>
                                      <a:pt x="4784" y="18049"/>
                                      <a:pt x="4654" y="18136"/>
                                      <a:pt x="4654" y="18223"/>
                                    </a:cubicBezTo>
                                    <a:cubicBezTo>
                                      <a:pt x="4669" y="18269"/>
                                      <a:pt x="4707" y="18315"/>
                                      <a:pt x="4781" y="18315"/>
                                    </a:cubicBezTo>
                                    <a:cubicBezTo>
                                      <a:pt x="4812" y="18315"/>
                                      <a:pt x="4849" y="18307"/>
                                      <a:pt x="4893" y="18288"/>
                                    </a:cubicBezTo>
                                    <a:cubicBezTo>
                                      <a:pt x="4914" y="18279"/>
                                      <a:pt x="4934" y="18276"/>
                                      <a:pt x="4952" y="18276"/>
                                    </a:cubicBezTo>
                                    <a:cubicBezTo>
                                      <a:pt x="5026" y="18276"/>
                                      <a:pt x="5071" y="18336"/>
                                      <a:pt x="5089" y="18353"/>
                                    </a:cubicBezTo>
                                    <a:cubicBezTo>
                                      <a:pt x="5120" y="18378"/>
                                      <a:pt x="5144" y="18389"/>
                                      <a:pt x="5165" y="18389"/>
                                    </a:cubicBezTo>
                                    <a:cubicBezTo>
                                      <a:pt x="5217" y="18389"/>
                                      <a:pt x="5250" y="18322"/>
                                      <a:pt x="5328" y="18244"/>
                                    </a:cubicBezTo>
                                    <a:cubicBezTo>
                                      <a:pt x="5524" y="18005"/>
                                      <a:pt x="5437" y="17788"/>
                                      <a:pt x="5524" y="17570"/>
                                    </a:cubicBezTo>
                                    <a:cubicBezTo>
                                      <a:pt x="5620" y="17249"/>
                                      <a:pt x="5717" y="17105"/>
                                      <a:pt x="5919" y="17105"/>
                                    </a:cubicBezTo>
                                    <a:cubicBezTo>
                                      <a:pt x="5990" y="17105"/>
                                      <a:pt x="6074" y="17123"/>
                                      <a:pt x="6176" y="17157"/>
                                    </a:cubicBezTo>
                                    <a:cubicBezTo>
                                      <a:pt x="6216" y="17167"/>
                                      <a:pt x="6252" y="17173"/>
                                      <a:pt x="6284" y="17173"/>
                                    </a:cubicBezTo>
                                    <a:cubicBezTo>
                                      <a:pt x="6392" y="17173"/>
                                      <a:pt x="6467" y="17112"/>
                                      <a:pt x="6568" y="16962"/>
                                    </a:cubicBezTo>
                                    <a:cubicBezTo>
                                      <a:pt x="6619" y="16884"/>
                                      <a:pt x="6686" y="16830"/>
                                      <a:pt x="6750" y="16830"/>
                                    </a:cubicBezTo>
                                    <a:cubicBezTo>
                                      <a:pt x="6794" y="16830"/>
                                      <a:pt x="6836" y="16856"/>
                                      <a:pt x="6872" y="16918"/>
                                    </a:cubicBezTo>
                                    <a:cubicBezTo>
                                      <a:pt x="6969" y="17068"/>
                                      <a:pt x="7108" y="17139"/>
                                      <a:pt x="7268" y="17139"/>
                                    </a:cubicBezTo>
                                    <a:cubicBezTo>
                                      <a:pt x="7502" y="17139"/>
                                      <a:pt x="7779" y="16985"/>
                                      <a:pt x="8024" y="16701"/>
                                    </a:cubicBezTo>
                                    <a:cubicBezTo>
                                      <a:pt x="8127" y="16598"/>
                                      <a:pt x="8171" y="16438"/>
                                      <a:pt x="8340" y="16438"/>
                                    </a:cubicBezTo>
                                    <a:cubicBezTo>
                                      <a:pt x="8350" y="16438"/>
                                      <a:pt x="8361" y="16438"/>
                                      <a:pt x="8372" y="16440"/>
                                    </a:cubicBezTo>
                                    <a:cubicBezTo>
                                      <a:pt x="8503" y="16483"/>
                                      <a:pt x="8655" y="16505"/>
                                      <a:pt x="8546" y="16722"/>
                                    </a:cubicBezTo>
                                    <a:cubicBezTo>
                                      <a:pt x="8464" y="16863"/>
                                      <a:pt x="8458" y="16922"/>
                                      <a:pt x="8514" y="16922"/>
                                    </a:cubicBezTo>
                                    <a:cubicBezTo>
                                      <a:pt x="8562" y="16922"/>
                                      <a:pt x="8655" y="16879"/>
                                      <a:pt x="8785" y="16809"/>
                                    </a:cubicBezTo>
                                    <a:cubicBezTo>
                                      <a:pt x="8876" y="16746"/>
                                      <a:pt x="8956" y="16716"/>
                                      <a:pt x="9022" y="16716"/>
                                    </a:cubicBezTo>
                                    <a:cubicBezTo>
                                      <a:pt x="9115" y="16716"/>
                                      <a:pt x="9182" y="16773"/>
                                      <a:pt x="9220" y="16875"/>
                                    </a:cubicBezTo>
                                    <a:cubicBezTo>
                                      <a:pt x="9242" y="16940"/>
                                      <a:pt x="9220" y="17027"/>
                                      <a:pt x="9242" y="17049"/>
                                    </a:cubicBezTo>
                                    <a:cubicBezTo>
                                      <a:pt x="9266" y="17080"/>
                                      <a:pt x="9323" y="17091"/>
                                      <a:pt x="9386" y="17091"/>
                                    </a:cubicBezTo>
                                    <a:cubicBezTo>
                                      <a:pt x="9500" y="17091"/>
                                      <a:pt x="9633" y="17055"/>
                                      <a:pt x="9633" y="17027"/>
                                    </a:cubicBezTo>
                                    <a:cubicBezTo>
                                      <a:pt x="9590" y="16875"/>
                                      <a:pt x="9568" y="16744"/>
                                      <a:pt x="9851" y="16657"/>
                                    </a:cubicBezTo>
                                    <a:cubicBezTo>
                                      <a:pt x="9807" y="16483"/>
                                      <a:pt x="10090" y="16309"/>
                                      <a:pt x="10177" y="16179"/>
                                    </a:cubicBezTo>
                                    <a:cubicBezTo>
                                      <a:pt x="10303" y="15977"/>
                                      <a:pt x="10400" y="15914"/>
                                      <a:pt x="10485" y="15914"/>
                                    </a:cubicBezTo>
                                    <a:cubicBezTo>
                                      <a:pt x="10546" y="15914"/>
                                      <a:pt x="10601" y="15947"/>
                                      <a:pt x="10655" y="15983"/>
                                    </a:cubicBezTo>
                                    <a:cubicBezTo>
                                      <a:pt x="10728" y="16001"/>
                                      <a:pt x="10770" y="16080"/>
                                      <a:pt x="10871" y="16080"/>
                                    </a:cubicBezTo>
                                    <a:cubicBezTo>
                                      <a:pt x="10891" y="16080"/>
                                      <a:pt x="10913" y="16077"/>
                                      <a:pt x="10938" y="16070"/>
                                    </a:cubicBezTo>
                                    <a:cubicBezTo>
                                      <a:pt x="10982" y="16048"/>
                                      <a:pt x="11003" y="15983"/>
                                      <a:pt x="11003" y="15961"/>
                                    </a:cubicBezTo>
                                    <a:cubicBezTo>
                                      <a:pt x="10960" y="15853"/>
                                      <a:pt x="10960" y="15722"/>
                                      <a:pt x="10786" y="15679"/>
                                    </a:cubicBezTo>
                                    <a:cubicBezTo>
                                      <a:pt x="10764" y="15679"/>
                                      <a:pt x="10742" y="15722"/>
                                      <a:pt x="10721" y="15722"/>
                                    </a:cubicBezTo>
                                    <a:cubicBezTo>
                                      <a:pt x="10460" y="15744"/>
                                      <a:pt x="10221" y="15787"/>
                                      <a:pt x="10003" y="16048"/>
                                    </a:cubicBezTo>
                                    <a:cubicBezTo>
                                      <a:pt x="9935" y="16116"/>
                                      <a:pt x="9876" y="16150"/>
                                      <a:pt x="9814" y="16150"/>
                                    </a:cubicBezTo>
                                    <a:cubicBezTo>
                                      <a:pt x="9777" y="16150"/>
                                      <a:pt x="9739" y="16138"/>
                                      <a:pt x="9699" y="16113"/>
                                    </a:cubicBezTo>
                                    <a:cubicBezTo>
                                      <a:pt x="9394" y="16005"/>
                                      <a:pt x="9351" y="15787"/>
                                      <a:pt x="9503" y="15418"/>
                                    </a:cubicBezTo>
                                    <a:cubicBezTo>
                                      <a:pt x="9568" y="15331"/>
                                      <a:pt x="9481" y="15287"/>
                                      <a:pt x="9460" y="15222"/>
                                    </a:cubicBezTo>
                                    <a:cubicBezTo>
                                      <a:pt x="9396" y="15270"/>
                                      <a:pt x="9308" y="15341"/>
                                      <a:pt x="9249" y="15341"/>
                                    </a:cubicBezTo>
                                    <a:cubicBezTo>
                                      <a:pt x="9228" y="15341"/>
                                      <a:pt x="9210" y="15332"/>
                                      <a:pt x="9199" y="15309"/>
                                    </a:cubicBezTo>
                                    <a:cubicBezTo>
                                      <a:pt x="9112" y="15178"/>
                                      <a:pt x="8894" y="15222"/>
                                      <a:pt x="8785" y="15178"/>
                                    </a:cubicBezTo>
                                    <a:cubicBezTo>
                                      <a:pt x="8720" y="15244"/>
                                      <a:pt x="8546" y="15309"/>
                                      <a:pt x="8655" y="15439"/>
                                    </a:cubicBezTo>
                                    <a:cubicBezTo>
                                      <a:pt x="8720" y="15548"/>
                                      <a:pt x="8785" y="15722"/>
                                      <a:pt x="8503" y="15831"/>
                                    </a:cubicBezTo>
                                    <a:cubicBezTo>
                                      <a:pt x="8413" y="15887"/>
                                      <a:pt x="8300" y="15932"/>
                                      <a:pt x="8206" y="15932"/>
                                    </a:cubicBezTo>
                                    <a:cubicBezTo>
                                      <a:pt x="8117" y="15932"/>
                                      <a:pt x="8045" y="15892"/>
                                      <a:pt x="8024" y="15787"/>
                                    </a:cubicBezTo>
                                    <a:cubicBezTo>
                                      <a:pt x="7994" y="15696"/>
                                      <a:pt x="7911" y="15658"/>
                                      <a:pt x="7826" y="15658"/>
                                    </a:cubicBezTo>
                                    <a:cubicBezTo>
                                      <a:pt x="7790" y="15658"/>
                                      <a:pt x="7753" y="15665"/>
                                      <a:pt x="7720" y="15679"/>
                                    </a:cubicBezTo>
                                    <a:cubicBezTo>
                                      <a:pt x="7503" y="15744"/>
                                      <a:pt x="7329" y="15722"/>
                                      <a:pt x="7111" y="15787"/>
                                    </a:cubicBezTo>
                                    <a:cubicBezTo>
                                      <a:pt x="7220" y="15853"/>
                                      <a:pt x="7198" y="15961"/>
                                      <a:pt x="7198" y="16070"/>
                                    </a:cubicBezTo>
                                    <a:cubicBezTo>
                                      <a:pt x="7176" y="16331"/>
                                      <a:pt x="7046" y="16440"/>
                                      <a:pt x="6741" y="16440"/>
                                    </a:cubicBezTo>
                                    <a:cubicBezTo>
                                      <a:pt x="6633" y="16440"/>
                                      <a:pt x="6611" y="16418"/>
                                      <a:pt x="6633" y="16309"/>
                                    </a:cubicBezTo>
                                    <a:cubicBezTo>
                                      <a:pt x="6729" y="16078"/>
                                      <a:pt x="6706" y="15932"/>
                                      <a:pt x="6442" y="15932"/>
                                    </a:cubicBezTo>
                                    <a:cubicBezTo>
                                      <a:pt x="6408" y="15932"/>
                                      <a:pt x="6370" y="15935"/>
                                      <a:pt x="6328" y="15940"/>
                                    </a:cubicBezTo>
                                    <a:cubicBezTo>
                                      <a:pt x="6311" y="15941"/>
                                      <a:pt x="6295" y="15941"/>
                                      <a:pt x="6279" y="15941"/>
                                    </a:cubicBezTo>
                                    <a:cubicBezTo>
                                      <a:pt x="5939" y="15941"/>
                                      <a:pt x="5743" y="15726"/>
                                      <a:pt x="5785" y="15352"/>
                                    </a:cubicBezTo>
                                    <a:cubicBezTo>
                                      <a:pt x="5633" y="15135"/>
                                      <a:pt x="5654" y="15092"/>
                                      <a:pt x="5980" y="14918"/>
                                    </a:cubicBezTo>
                                    <a:cubicBezTo>
                                      <a:pt x="6285" y="14765"/>
                                      <a:pt x="6568" y="14548"/>
                                      <a:pt x="6828" y="14309"/>
                                    </a:cubicBezTo>
                                    <a:cubicBezTo>
                                      <a:pt x="6864" y="14255"/>
                                      <a:pt x="6900" y="14216"/>
                                      <a:pt x="6936" y="14216"/>
                                    </a:cubicBezTo>
                                    <a:cubicBezTo>
                                      <a:pt x="6944" y="14216"/>
                                      <a:pt x="6951" y="14218"/>
                                      <a:pt x="6959" y="14222"/>
                                    </a:cubicBezTo>
                                    <a:cubicBezTo>
                                      <a:pt x="6981" y="14222"/>
                                      <a:pt x="6981" y="14265"/>
                                      <a:pt x="6981" y="14309"/>
                                    </a:cubicBezTo>
                                    <a:cubicBezTo>
                                      <a:pt x="6963" y="14625"/>
                                      <a:pt x="6960" y="14686"/>
                                      <a:pt x="7190" y="14686"/>
                                    </a:cubicBezTo>
                                    <a:cubicBezTo>
                                      <a:pt x="7244" y="14686"/>
                                      <a:pt x="7311" y="14683"/>
                                      <a:pt x="7394" y="14678"/>
                                    </a:cubicBezTo>
                                    <a:cubicBezTo>
                                      <a:pt x="7415" y="14676"/>
                                      <a:pt x="7434" y="14675"/>
                                      <a:pt x="7451" y="14675"/>
                                    </a:cubicBezTo>
                                    <a:cubicBezTo>
                                      <a:pt x="7593" y="14675"/>
                                      <a:pt x="7600" y="14751"/>
                                      <a:pt x="7503" y="14809"/>
                                    </a:cubicBezTo>
                                    <a:cubicBezTo>
                                      <a:pt x="7155" y="15113"/>
                                      <a:pt x="7242" y="15396"/>
                                      <a:pt x="7198" y="15657"/>
                                    </a:cubicBezTo>
                                    <a:cubicBezTo>
                                      <a:pt x="7372" y="15244"/>
                                      <a:pt x="7937" y="15026"/>
                                      <a:pt x="8111" y="14635"/>
                                    </a:cubicBezTo>
                                    <a:cubicBezTo>
                                      <a:pt x="8111" y="14591"/>
                                      <a:pt x="8177" y="14591"/>
                                      <a:pt x="8242" y="14591"/>
                                    </a:cubicBezTo>
                                    <a:cubicBezTo>
                                      <a:pt x="8677" y="14461"/>
                                      <a:pt x="8720" y="14417"/>
                                      <a:pt x="8698" y="14091"/>
                                    </a:cubicBezTo>
                                    <a:cubicBezTo>
                                      <a:pt x="8698" y="13809"/>
                                      <a:pt x="8698" y="13787"/>
                                      <a:pt x="9046" y="13765"/>
                                    </a:cubicBezTo>
                                    <a:cubicBezTo>
                                      <a:pt x="9155" y="13765"/>
                                      <a:pt x="9264" y="13722"/>
                                      <a:pt x="9329" y="13613"/>
                                    </a:cubicBezTo>
                                    <a:cubicBezTo>
                                      <a:pt x="9351" y="13591"/>
                                      <a:pt x="9351" y="13548"/>
                                      <a:pt x="9329" y="13504"/>
                                    </a:cubicBezTo>
                                    <a:cubicBezTo>
                                      <a:pt x="9276" y="13491"/>
                                      <a:pt x="9223" y="13470"/>
                                      <a:pt x="9161" y="13470"/>
                                    </a:cubicBezTo>
                                    <a:cubicBezTo>
                                      <a:pt x="9120" y="13470"/>
                                      <a:pt x="9076" y="13479"/>
                                      <a:pt x="9025" y="13504"/>
                                    </a:cubicBezTo>
                                    <a:cubicBezTo>
                                      <a:pt x="8742" y="13656"/>
                                      <a:pt x="8459" y="13722"/>
                                      <a:pt x="8351" y="14048"/>
                                    </a:cubicBezTo>
                                    <a:cubicBezTo>
                                      <a:pt x="8307" y="14157"/>
                                      <a:pt x="8133" y="14243"/>
                                      <a:pt x="8024" y="14352"/>
                                    </a:cubicBezTo>
                                    <a:cubicBezTo>
                                      <a:pt x="7941" y="14412"/>
                                      <a:pt x="7857" y="14445"/>
                                      <a:pt x="7784" y="14445"/>
                                    </a:cubicBezTo>
                                    <a:cubicBezTo>
                                      <a:pt x="7725" y="14445"/>
                                      <a:pt x="7672" y="14423"/>
                                      <a:pt x="7633" y="14374"/>
                                    </a:cubicBezTo>
                                    <a:cubicBezTo>
                                      <a:pt x="7590" y="14330"/>
                                      <a:pt x="7698" y="14135"/>
                                      <a:pt x="7807" y="14048"/>
                                    </a:cubicBezTo>
                                    <a:cubicBezTo>
                                      <a:pt x="7916" y="14004"/>
                                      <a:pt x="7916" y="13939"/>
                                      <a:pt x="7916" y="13896"/>
                                    </a:cubicBezTo>
                                    <a:cubicBezTo>
                                      <a:pt x="7872" y="13809"/>
                                      <a:pt x="7916" y="13765"/>
                                      <a:pt x="8024" y="13722"/>
                                    </a:cubicBezTo>
                                    <a:cubicBezTo>
                                      <a:pt x="8525" y="13613"/>
                                      <a:pt x="8698" y="13287"/>
                                      <a:pt x="8894" y="12939"/>
                                    </a:cubicBezTo>
                                    <a:lnTo>
                                      <a:pt x="8894" y="12939"/>
                                    </a:lnTo>
                                    <a:cubicBezTo>
                                      <a:pt x="8671" y="13068"/>
                                      <a:pt x="8512" y="13127"/>
                                      <a:pt x="8405" y="13127"/>
                                    </a:cubicBezTo>
                                    <a:cubicBezTo>
                                      <a:pt x="8314" y="13127"/>
                                      <a:pt x="8262" y="13084"/>
                                      <a:pt x="8242" y="13004"/>
                                    </a:cubicBezTo>
                                    <a:cubicBezTo>
                                      <a:pt x="8198" y="12939"/>
                                      <a:pt x="8242" y="12852"/>
                                      <a:pt x="8329" y="12830"/>
                                    </a:cubicBezTo>
                                    <a:cubicBezTo>
                                      <a:pt x="8349" y="12817"/>
                                      <a:pt x="8363" y="12811"/>
                                      <a:pt x="8373" y="12811"/>
                                    </a:cubicBezTo>
                                    <a:cubicBezTo>
                                      <a:pt x="8396" y="12811"/>
                                      <a:pt x="8401" y="12837"/>
                                      <a:pt x="8416" y="12852"/>
                                    </a:cubicBezTo>
                                    <a:cubicBezTo>
                                      <a:pt x="8451" y="12899"/>
                                      <a:pt x="8467" y="12939"/>
                                      <a:pt x="8506" y="12939"/>
                                    </a:cubicBezTo>
                                    <a:cubicBezTo>
                                      <a:pt x="8538" y="12939"/>
                                      <a:pt x="8587" y="12910"/>
                                      <a:pt x="8677" y="12830"/>
                                    </a:cubicBezTo>
                                    <a:cubicBezTo>
                                      <a:pt x="8730" y="12770"/>
                                      <a:pt x="8771" y="12747"/>
                                      <a:pt x="8803" y="12747"/>
                                    </a:cubicBezTo>
                                    <a:cubicBezTo>
                                      <a:pt x="8873" y="12747"/>
                                      <a:pt x="8894" y="12864"/>
                                      <a:pt x="8894" y="12939"/>
                                    </a:cubicBezTo>
                                    <a:cubicBezTo>
                                      <a:pt x="9048" y="12885"/>
                                      <a:pt x="9179" y="12857"/>
                                      <a:pt x="9272" y="12857"/>
                                    </a:cubicBezTo>
                                    <a:cubicBezTo>
                                      <a:pt x="9403" y="12857"/>
                                      <a:pt x="9458" y="12912"/>
                                      <a:pt x="9394" y="13026"/>
                                    </a:cubicBezTo>
                                    <a:cubicBezTo>
                                      <a:pt x="9273" y="13239"/>
                                      <a:pt x="9343" y="13271"/>
                                      <a:pt x="9448" y="13271"/>
                                    </a:cubicBezTo>
                                    <a:cubicBezTo>
                                      <a:pt x="9493" y="13271"/>
                                      <a:pt x="9544" y="13265"/>
                                      <a:pt x="9590" y="13265"/>
                                    </a:cubicBezTo>
                                    <a:cubicBezTo>
                                      <a:pt x="9655" y="13265"/>
                                      <a:pt x="9699" y="13287"/>
                                      <a:pt x="9786" y="13287"/>
                                    </a:cubicBezTo>
                                    <a:cubicBezTo>
                                      <a:pt x="9856" y="13322"/>
                                      <a:pt x="9771" y="13469"/>
                                      <a:pt x="9837" y="13469"/>
                                    </a:cubicBezTo>
                                    <a:cubicBezTo>
                                      <a:pt x="9853" y="13469"/>
                                      <a:pt x="9878" y="13460"/>
                                      <a:pt x="9916" y="13439"/>
                                    </a:cubicBezTo>
                                    <a:cubicBezTo>
                                      <a:pt x="10025" y="13374"/>
                                      <a:pt x="10025" y="13243"/>
                                      <a:pt x="10047" y="13135"/>
                                    </a:cubicBezTo>
                                    <a:cubicBezTo>
                                      <a:pt x="10047" y="13048"/>
                                      <a:pt x="10025" y="13004"/>
                                      <a:pt x="10025" y="12917"/>
                                    </a:cubicBezTo>
                                    <a:cubicBezTo>
                                      <a:pt x="10003" y="12721"/>
                                      <a:pt x="10264" y="12634"/>
                                      <a:pt x="10329" y="12482"/>
                                    </a:cubicBezTo>
                                    <a:cubicBezTo>
                                      <a:pt x="10340" y="12439"/>
                                      <a:pt x="10367" y="12422"/>
                                      <a:pt x="10395" y="12422"/>
                                    </a:cubicBezTo>
                                    <a:cubicBezTo>
                                      <a:pt x="10422" y="12422"/>
                                      <a:pt x="10449" y="12439"/>
                                      <a:pt x="10460" y="12460"/>
                                    </a:cubicBezTo>
                                    <a:cubicBezTo>
                                      <a:pt x="10634" y="12504"/>
                                      <a:pt x="10547" y="12634"/>
                                      <a:pt x="10482" y="12787"/>
                                    </a:cubicBezTo>
                                    <a:cubicBezTo>
                                      <a:pt x="10460" y="12852"/>
                                      <a:pt x="10460" y="12917"/>
                                      <a:pt x="10373" y="13004"/>
                                    </a:cubicBezTo>
                                    <a:cubicBezTo>
                                      <a:pt x="10329" y="13048"/>
                                      <a:pt x="10242" y="13135"/>
                                      <a:pt x="10286" y="13156"/>
                                    </a:cubicBezTo>
                                    <a:cubicBezTo>
                                      <a:pt x="10301" y="13179"/>
                                      <a:pt x="10324" y="13189"/>
                                      <a:pt x="10351" y="13189"/>
                                    </a:cubicBezTo>
                                    <a:cubicBezTo>
                                      <a:pt x="10402" y="13189"/>
                                      <a:pt x="10468" y="13155"/>
                                      <a:pt x="10525" y="13113"/>
                                    </a:cubicBezTo>
                                    <a:cubicBezTo>
                                      <a:pt x="10590" y="13026"/>
                                      <a:pt x="10764" y="12961"/>
                                      <a:pt x="10764" y="12895"/>
                                    </a:cubicBezTo>
                                    <a:cubicBezTo>
                                      <a:pt x="10786" y="12634"/>
                                      <a:pt x="10982" y="12569"/>
                                      <a:pt x="11199" y="12482"/>
                                    </a:cubicBezTo>
                                    <a:cubicBezTo>
                                      <a:pt x="11243" y="12460"/>
                                      <a:pt x="11308" y="12395"/>
                                      <a:pt x="11373" y="12373"/>
                                    </a:cubicBezTo>
                                    <a:cubicBezTo>
                                      <a:pt x="11656" y="12156"/>
                                      <a:pt x="11764" y="11982"/>
                                      <a:pt x="11677" y="11765"/>
                                    </a:cubicBezTo>
                                    <a:cubicBezTo>
                                      <a:pt x="11656" y="11743"/>
                                      <a:pt x="11656" y="11656"/>
                                      <a:pt x="11721" y="11634"/>
                                    </a:cubicBezTo>
                                    <a:cubicBezTo>
                                      <a:pt x="11764" y="11612"/>
                                      <a:pt x="11851" y="11612"/>
                                      <a:pt x="11873" y="11612"/>
                                    </a:cubicBezTo>
                                    <a:cubicBezTo>
                                      <a:pt x="11933" y="11636"/>
                                      <a:pt x="11988" y="11649"/>
                                      <a:pt x="12037" y="11649"/>
                                    </a:cubicBezTo>
                                    <a:cubicBezTo>
                                      <a:pt x="12168" y="11649"/>
                                      <a:pt x="12261" y="11562"/>
                                      <a:pt x="12308" y="11373"/>
                                    </a:cubicBezTo>
                                    <a:cubicBezTo>
                                      <a:pt x="12373" y="11178"/>
                                      <a:pt x="12699" y="11091"/>
                                      <a:pt x="12678" y="10873"/>
                                    </a:cubicBezTo>
                                    <a:cubicBezTo>
                                      <a:pt x="12678" y="10857"/>
                                      <a:pt x="12760" y="10806"/>
                                      <a:pt x="12838" y="10806"/>
                                    </a:cubicBezTo>
                                    <a:cubicBezTo>
                                      <a:pt x="12866" y="10806"/>
                                      <a:pt x="12894" y="10812"/>
                                      <a:pt x="12917" y="10830"/>
                                    </a:cubicBezTo>
                                    <a:cubicBezTo>
                                      <a:pt x="12939" y="10851"/>
                                      <a:pt x="12917" y="10938"/>
                                      <a:pt x="12960" y="10938"/>
                                    </a:cubicBezTo>
                                    <a:cubicBezTo>
                                      <a:pt x="13101" y="10979"/>
                                      <a:pt x="13223" y="11093"/>
                                      <a:pt x="13361" y="11093"/>
                                    </a:cubicBezTo>
                                    <a:cubicBezTo>
                                      <a:pt x="13372" y="11093"/>
                                      <a:pt x="13384" y="11092"/>
                                      <a:pt x="13395" y="11091"/>
                                    </a:cubicBezTo>
                                    <a:cubicBezTo>
                                      <a:pt x="13466" y="11071"/>
                                      <a:pt x="13517" y="11063"/>
                                      <a:pt x="13553" y="11063"/>
                                    </a:cubicBezTo>
                                    <a:cubicBezTo>
                                      <a:pt x="13757" y="11063"/>
                                      <a:pt x="13458" y="11336"/>
                                      <a:pt x="13569" y="11373"/>
                                    </a:cubicBezTo>
                                    <a:lnTo>
                                      <a:pt x="13591" y="11373"/>
                                    </a:lnTo>
                                    <a:cubicBezTo>
                                      <a:pt x="13917" y="11373"/>
                                      <a:pt x="14156" y="11482"/>
                                      <a:pt x="14461" y="11504"/>
                                    </a:cubicBezTo>
                                    <a:cubicBezTo>
                                      <a:pt x="14548" y="11504"/>
                                      <a:pt x="14852" y="11504"/>
                                      <a:pt x="14809" y="11308"/>
                                    </a:cubicBezTo>
                                    <a:cubicBezTo>
                                      <a:pt x="14787" y="11047"/>
                                      <a:pt x="15070" y="11091"/>
                                      <a:pt x="15178" y="10982"/>
                                    </a:cubicBezTo>
                                    <a:cubicBezTo>
                                      <a:pt x="15202" y="10935"/>
                                      <a:pt x="15237" y="10914"/>
                                      <a:pt x="15272" y="10914"/>
                                    </a:cubicBezTo>
                                    <a:cubicBezTo>
                                      <a:pt x="15302" y="10914"/>
                                      <a:pt x="15332" y="10930"/>
                                      <a:pt x="15352" y="10960"/>
                                    </a:cubicBezTo>
                                    <a:cubicBezTo>
                                      <a:pt x="15396" y="11004"/>
                                      <a:pt x="15352" y="11069"/>
                                      <a:pt x="15287" y="11112"/>
                                    </a:cubicBezTo>
                                    <a:cubicBezTo>
                                      <a:pt x="15135" y="11199"/>
                                      <a:pt x="15178" y="11265"/>
                                      <a:pt x="15200" y="11308"/>
                                    </a:cubicBezTo>
                                    <a:cubicBezTo>
                                      <a:pt x="15213" y="11328"/>
                                      <a:pt x="15230" y="11336"/>
                                      <a:pt x="15250" y="11336"/>
                                    </a:cubicBezTo>
                                    <a:cubicBezTo>
                                      <a:pt x="15294" y="11336"/>
                                      <a:pt x="15350" y="11295"/>
                                      <a:pt x="15396" y="11265"/>
                                    </a:cubicBezTo>
                                    <a:cubicBezTo>
                                      <a:pt x="15439" y="11221"/>
                                      <a:pt x="15461" y="11199"/>
                                      <a:pt x="15526" y="11178"/>
                                    </a:cubicBezTo>
                                    <a:cubicBezTo>
                                      <a:pt x="15545" y="11159"/>
                                      <a:pt x="15596" y="11108"/>
                                      <a:pt x="15623" y="11108"/>
                                    </a:cubicBezTo>
                                    <a:cubicBezTo>
                                      <a:pt x="15628" y="11108"/>
                                      <a:pt x="15632" y="11109"/>
                                      <a:pt x="15635" y="11112"/>
                                    </a:cubicBezTo>
                                    <a:cubicBezTo>
                                      <a:pt x="15657" y="11156"/>
                                      <a:pt x="15635" y="11178"/>
                                      <a:pt x="15613" y="11221"/>
                                    </a:cubicBezTo>
                                    <a:cubicBezTo>
                                      <a:pt x="15439" y="11438"/>
                                      <a:pt x="15504" y="11612"/>
                                      <a:pt x="15548" y="11765"/>
                                    </a:cubicBezTo>
                                    <a:cubicBezTo>
                                      <a:pt x="15582" y="11866"/>
                                      <a:pt x="15553" y="11889"/>
                                      <a:pt x="15507" y="11889"/>
                                    </a:cubicBezTo>
                                    <a:cubicBezTo>
                                      <a:pt x="15470" y="11889"/>
                                      <a:pt x="15420" y="11874"/>
                                      <a:pt x="15383" y="11874"/>
                                    </a:cubicBezTo>
                                    <a:cubicBezTo>
                                      <a:pt x="15348" y="11874"/>
                                      <a:pt x="15324" y="11887"/>
                                      <a:pt x="15330" y="11939"/>
                                    </a:cubicBezTo>
                                    <a:cubicBezTo>
                                      <a:pt x="15285" y="11897"/>
                                      <a:pt x="15239" y="11880"/>
                                      <a:pt x="15193" y="11880"/>
                                    </a:cubicBezTo>
                                    <a:cubicBezTo>
                                      <a:pt x="14999" y="11880"/>
                                      <a:pt x="14802" y="12182"/>
                                      <a:pt x="14591" y="12200"/>
                                    </a:cubicBezTo>
                                    <a:cubicBezTo>
                                      <a:pt x="14572" y="12200"/>
                                      <a:pt x="14553" y="12316"/>
                                      <a:pt x="14476" y="12316"/>
                                    </a:cubicBezTo>
                                    <a:cubicBezTo>
                                      <a:pt x="14465" y="12316"/>
                                      <a:pt x="14453" y="12314"/>
                                      <a:pt x="14439" y="12308"/>
                                    </a:cubicBezTo>
                                    <a:cubicBezTo>
                                      <a:pt x="14352" y="12286"/>
                                      <a:pt x="14330" y="12200"/>
                                      <a:pt x="14439" y="12134"/>
                                    </a:cubicBezTo>
                                    <a:cubicBezTo>
                                      <a:pt x="14548" y="12047"/>
                                      <a:pt x="14548" y="11939"/>
                                      <a:pt x="14678" y="11852"/>
                                    </a:cubicBezTo>
                                    <a:cubicBezTo>
                                      <a:pt x="14722" y="11830"/>
                                      <a:pt x="14722" y="11721"/>
                                      <a:pt x="14656" y="11721"/>
                                    </a:cubicBezTo>
                                    <a:cubicBezTo>
                                      <a:pt x="14647" y="11720"/>
                                      <a:pt x="14638" y="11720"/>
                                      <a:pt x="14628" y="11720"/>
                                    </a:cubicBezTo>
                                    <a:cubicBezTo>
                                      <a:pt x="14415" y="11720"/>
                                      <a:pt x="14153" y="11948"/>
                                      <a:pt x="14069" y="12156"/>
                                    </a:cubicBezTo>
                                    <a:cubicBezTo>
                                      <a:pt x="14004" y="12352"/>
                                      <a:pt x="14048" y="12482"/>
                                      <a:pt x="14265" y="12482"/>
                                    </a:cubicBezTo>
                                    <a:cubicBezTo>
                                      <a:pt x="14330" y="12482"/>
                                      <a:pt x="14374" y="12526"/>
                                      <a:pt x="14352" y="12613"/>
                                    </a:cubicBezTo>
                                    <a:cubicBezTo>
                                      <a:pt x="14330" y="12678"/>
                                      <a:pt x="14243" y="12700"/>
                                      <a:pt x="14178" y="12721"/>
                                    </a:cubicBezTo>
                                    <a:cubicBezTo>
                                      <a:pt x="14160" y="12740"/>
                                      <a:pt x="14140" y="12744"/>
                                      <a:pt x="14119" y="12744"/>
                                    </a:cubicBezTo>
                                    <a:cubicBezTo>
                                      <a:pt x="14098" y="12744"/>
                                      <a:pt x="14077" y="12740"/>
                                      <a:pt x="14056" y="12740"/>
                                    </a:cubicBezTo>
                                    <a:cubicBezTo>
                                      <a:pt x="14022" y="12740"/>
                                      <a:pt x="13989" y="12751"/>
                                      <a:pt x="13961" y="12808"/>
                                    </a:cubicBezTo>
                                    <a:cubicBezTo>
                                      <a:pt x="13939" y="12895"/>
                                      <a:pt x="14026" y="12917"/>
                                      <a:pt x="14113" y="12939"/>
                                    </a:cubicBezTo>
                                    <a:cubicBezTo>
                                      <a:pt x="14179" y="12964"/>
                                      <a:pt x="14245" y="12979"/>
                                      <a:pt x="14313" y="12979"/>
                                    </a:cubicBezTo>
                                    <a:cubicBezTo>
                                      <a:pt x="14425" y="12979"/>
                                      <a:pt x="14543" y="12938"/>
                                      <a:pt x="14678" y="12830"/>
                                    </a:cubicBezTo>
                                    <a:cubicBezTo>
                                      <a:pt x="14762" y="12761"/>
                                      <a:pt x="14907" y="12566"/>
                                      <a:pt x="14979" y="12566"/>
                                    </a:cubicBezTo>
                                    <a:cubicBezTo>
                                      <a:pt x="15019" y="12566"/>
                                      <a:pt x="15036" y="12628"/>
                                      <a:pt x="15004" y="12808"/>
                                    </a:cubicBezTo>
                                    <a:cubicBezTo>
                                      <a:pt x="15023" y="12807"/>
                                      <a:pt x="15041" y="12806"/>
                                      <a:pt x="15056" y="12806"/>
                                    </a:cubicBezTo>
                                    <a:cubicBezTo>
                                      <a:pt x="15256" y="12806"/>
                                      <a:pt x="15194" y="12931"/>
                                      <a:pt x="15113" y="13113"/>
                                    </a:cubicBezTo>
                                    <a:cubicBezTo>
                                      <a:pt x="15011" y="13299"/>
                                      <a:pt x="15055" y="13367"/>
                                      <a:pt x="15203" y="13367"/>
                                    </a:cubicBezTo>
                                    <a:cubicBezTo>
                                      <a:pt x="15245" y="13367"/>
                                      <a:pt x="15295" y="13362"/>
                                      <a:pt x="15352" y="13352"/>
                                    </a:cubicBezTo>
                                    <a:cubicBezTo>
                                      <a:pt x="15417" y="13352"/>
                                      <a:pt x="15483" y="13330"/>
                                      <a:pt x="15526" y="13265"/>
                                    </a:cubicBezTo>
                                    <a:cubicBezTo>
                                      <a:pt x="15546" y="13216"/>
                                      <a:pt x="15534" y="13202"/>
                                      <a:pt x="15512" y="13202"/>
                                    </a:cubicBezTo>
                                    <a:cubicBezTo>
                                      <a:pt x="15484" y="13202"/>
                                      <a:pt x="15441" y="13222"/>
                                      <a:pt x="15417" y="13222"/>
                                    </a:cubicBezTo>
                                    <a:cubicBezTo>
                                      <a:pt x="15309" y="13222"/>
                                      <a:pt x="15309" y="13135"/>
                                      <a:pt x="15330" y="13048"/>
                                    </a:cubicBezTo>
                                    <a:cubicBezTo>
                                      <a:pt x="15417" y="12830"/>
                                      <a:pt x="15417" y="12634"/>
                                      <a:pt x="15374" y="12417"/>
                                    </a:cubicBezTo>
                                    <a:cubicBezTo>
                                      <a:pt x="15374" y="12308"/>
                                      <a:pt x="15439" y="12308"/>
                                      <a:pt x="15548" y="12308"/>
                                    </a:cubicBezTo>
                                    <a:cubicBezTo>
                                      <a:pt x="16005" y="12286"/>
                                      <a:pt x="16461" y="12265"/>
                                      <a:pt x="16961" y="11960"/>
                                    </a:cubicBezTo>
                                    <a:cubicBezTo>
                                      <a:pt x="17048" y="11917"/>
                                      <a:pt x="17200" y="11960"/>
                                      <a:pt x="17266" y="11830"/>
                                    </a:cubicBezTo>
                                    <a:cubicBezTo>
                                      <a:pt x="17418" y="11525"/>
                                      <a:pt x="17722" y="11395"/>
                                      <a:pt x="18027" y="11265"/>
                                    </a:cubicBezTo>
                                    <a:cubicBezTo>
                                      <a:pt x="18092" y="11199"/>
                                      <a:pt x="18244" y="11178"/>
                                      <a:pt x="18201" y="11091"/>
                                    </a:cubicBezTo>
                                    <a:cubicBezTo>
                                      <a:pt x="18193" y="11058"/>
                                      <a:pt x="18172" y="11047"/>
                                      <a:pt x="18145" y="11047"/>
                                    </a:cubicBezTo>
                                    <a:cubicBezTo>
                                      <a:pt x="18100" y="11047"/>
                                      <a:pt x="18037" y="11077"/>
                                      <a:pt x="17983" y="11091"/>
                                    </a:cubicBezTo>
                                    <a:cubicBezTo>
                                      <a:pt x="17731" y="11197"/>
                                      <a:pt x="17592" y="11256"/>
                                      <a:pt x="17503" y="11256"/>
                                    </a:cubicBezTo>
                                    <a:cubicBezTo>
                                      <a:pt x="17392" y="11256"/>
                                      <a:pt x="17360" y="11165"/>
                                      <a:pt x="17287" y="10960"/>
                                    </a:cubicBezTo>
                                    <a:cubicBezTo>
                                      <a:pt x="17266" y="10895"/>
                                      <a:pt x="17157" y="10851"/>
                                      <a:pt x="17266" y="10743"/>
                                    </a:cubicBezTo>
                                    <a:cubicBezTo>
                                      <a:pt x="17338" y="10685"/>
                                      <a:pt x="17411" y="10665"/>
                                      <a:pt x="17470" y="10665"/>
                                    </a:cubicBezTo>
                                    <a:cubicBezTo>
                                      <a:pt x="17500" y="10665"/>
                                      <a:pt x="17527" y="10670"/>
                                      <a:pt x="17548" y="10677"/>
                                    </a:cubicBezTo>
                                    <a:cubicBezTo>
                                      <a:pt x="17639" y="10705"/>
                                      <a:pt x="17742" y="10717"/>
                                      <a:pt x="17850" y="10717"/>
                                    </a:cubicBezTo>
                                    <a:cubicBezTo>
                                      <a:pt x="17999" y="10717"/>
                                      <a:pt x="18158" y="10694"/>
                                      <a:pt x="18309" y="10656"/>
                                    </a:cubicBezTo>
                                    <a:cubicBezTo>
                                      <a:pt x="18483" y="10634"/>
                                      <a:pt x="18701" y="10416"/>
                                      <a:pt x="18918" y="10395"/>
                                    </a:cubicBezTo>
                                    <a:cubicBezTo>
                                      <a:pt x="18918" y="10395"/>
                                      <a:pt x="18940" y="10330"/>
                                      <a:pt x="18940" y="10308"/>
                                    </a:cubicBezTo>
                                    <a:cubicBezTo>
                                      <a:pt x="18986" y="10154"/>
                                      <a:pt x="18923" y="10065"/>
                                      <a:pt x="18790" y="10065"/>
                                    </a:cubicBezTo>
                                    <a:cubicBezTo>
                                      <a:pt x="18735" y="10065"/>
                                      <a:pt x="18668" y="10080"/>
                                      <a:pt x="18592" y="10112"/>
                                    </a:cubicBezTo>
                                    <a:cubicBezTo>
                                      <a:pt x="18459" y="10179"/>
                                      <a:pt x="18351" y="10210"/>
                                      <a:pt x="18267" y="10210"/>
                                    </a:cubicBezTo>
                                    <a:cubicBezTo>
                                      <a:pt x="18133" y="10210"/>
                                      <a:pt x="18062" y="10129"/>
                                      <a:pt x="18049" y="9982"/>
                                    </a:cubicBezTo>
                                    <a:cubicBezTo>
                                      <a:pt x="18049" y="9873"/>
                                      <a:pt x="18070" y="9786"/>
                                      <a:pt x="18266" y="9764"/>
                                    </a:cubicBezTo>
                                    <a:cubicBezTo>
                                      <a:pt x="18396" y="9764"/>
                                      <a:pt x="18527" y="9764"/>
                                      <a:pt x="18701" y="9742"/>
                                    </a:cubicBezTo>
                                    <a:cubicBezTo>
                                      <a:pt x="18897" y="9677"/>
                                      <a:pt x="19005" y="9634"/>
                                      <a:pt x="18918" y="9460"/>
                                    </a:cubicBezTo>
                                    <a:cubicBezTo>
                                      <a:pt x="18897" y="9373"/>
                                      <a:pt x="18831" y="9308"/>
                                      <a:pt x="18962" y="9221"/>
                                    </a:cubicBezTo>
                                    <a:cubicBezTo>
                                      <a:pt x="19244" y="9047"/>
                                      <a:pt x="19462" y="8764"/>
                                      <a:pt x="19788" y="8764"/>
                                    </a:cubicBezTo>
                                    <a:cubicBezTo>
                                      <a:pt x="20027" y="8764"/>
                                      <a:pt x="20136" y="8612"/>
                                      <a:pt x="20027" y="8481"/>
                                    </a:cubicBezTo>
                                    <a:cubicBezTo>
                                      <a:pt x="19897" y="8351"/>
                                      <a:pt x="20006" y="8264"/>
                                      <a:pt x="20158" y="8155"/>
                                    </a:cubicBezTo>
                                    <a:cubicBezTo>
                                      <a:pt x="20593" y="7851"/>
                                      <a:pt x="20593" y="7807"/>
                                      <a:pt x="20484" y="7503"/>
                                    </a:cubicBezTo>
                                    <a:cubicBezTo>
                                      <a:pt x="20462" y="7459"/>
                                      <a:pt x="20440" y="7416"/>
                                      <a:pt x="20440" y="7351"/>
                                    </a:cubicBezTo>
                                    <a:cubicBezTo>
                                      <a:pt x="20440" y="7248"/>
                                      <a:pt x="20421" y="7088"/>
                                      <a:pt x="20346" y="7088"/>
                                    </a:cubicBezTo>
                                    <a:cubicBezTo>
                                      <a:pt x="20342" y="7088"/>
                                      <a:pt x="20337" y="7088"/>
                                      <a:pt x="20332" y="7090"/>
                                    </a:cubicBezTo>
                                    <a:cubicBezTo>
                                      <a:pt x="20240" y="7139"/>
                                      <a:pt x="20172" y="7158"/>
                                      <a:pt x="20120" y="7158"/>
                                    </a:cubicBezTo>
                                    <a:cubicBezTo>
                                      <a:pt x="19986" y="7158"/>
                                      <a:pt x="19953" y="7031"/>
                                      <a:pt x="19875" y="6937"/>
                                    </a:cubicBezTo>
                                    <a:cubicBezTo>
                                      <a:pt x="19867" y="6933"/>
                                      <a:pt x="19855" y="6932"/>
                                      <a:pt x="19840" y="6932"/>
                                    </a:cubicBezTo>
                                    <a:cubicBezTo>
                                      <a:pt x="19825" y="6932"/>
                                      <a:pt x="19807" y="6934"/>
                                      <a:pt x="19790" y="6934"/>
                                    </a:cubicBezTo>
                                    <a:cubicBezTo>
                                      <a:pt x="19739" y="6934"/>
                                      <a:pt x="19700" y="6922"/>
                                      <a:pt x="19766" y="6829"/>
                                    </a:cubicBezTo>
                                    <a:cubicBezTo>
                                      <a:pt x="19802" y="6757"/>
                                      <a:pt x="19898" y="6714"/>
                                      <a:pt x="19967" y="6714"/>
                                    </a:cubicBezTo>
                                    <a:cubicBezTo>
                                      <a:pt x="19981" y="6714"/>
                                      <a:pt x="19994" y="6716"/>
                                      <a:pt x="20006" y="6720"/>
                                    </a:cubicBezTo>
                                    <a:cubicBezTo>
                                      <a:pt x="20136" y="6763"/>
                                      <a:pt x="20332" y="6742"/>
                                      <a:pt x="20440" y="6829"/>
                                    </a:cubicBezTo>
                                    <a:cubicBezTo>
                                      <a:pt x="20471" y="6853"/>
                                      <a:pt x="20506" y="6864"/>
                                      <a:pt x="20544" y="6864"/>
                                    </a:cubicBezTo>
                                    <a:cubicBezTo>
                                      <a:pt x="20643" y="6864"/>
                                      <a:pt x="20760" y="6792"/>
                                      <a:pt x="20854" y="6698"/>
                                    </a:cubicBezTo>
                                    <a:cubicBezTo>
                                      <a:pt x="20810" y="6589"/>
                                      <a:pt x="20810" y="6437"/>
                                      <a:pt x="20680" y="6394"/>
                                    </a:cubicBezTo>
                                    <a:cubicBezTo>
                                      <a:pt x="20636" y="6372"/>
                                      <a:pt x="20549" y="6329"/>
                                      <a:pt x="20658" y="6263"/>
                                    </a:cubicBezTo>
                                    <a:cubicBezTo>
                                      <a:pt x="20854" y="6176"/>
                                      <a:pt x="20810" y="6089"/>
                                      <a:pt x="20788" y="6002"/>
                                    </a:cubicBezTo>
                                    <a:cubicBezTo>
                                      <a:pt x="20701" y="5850"/>
                                      <a:pt x="20810" y="5741"/>
                                      <a:pt x="21006" y="5611"/>
                                    </a:cubicBezTo>
                                    <a:cubicBezTo>
                                      <a:pt x="21332" y="5437"/>
                                      <a:pt x="21354" y="5198"/>
                                      <a:pt x="21332" y="5024"/>
                                    </a:cubicBezTo>
                                    <a:cubicBezTo>
                                      <a:pt x="21310" y="4850"/>
                                      <a:pt x="21615" y="4698"/>
                                      <a:pt x="21615" y="4546"/>
                                    </a:cubicBezTo>
                                    <a:cubicBezTo>
                                      <a:pt x="21615" y="4537"/>
                                      <a:pt x="21633" y="4531"/>
                                      <a:pt x="21655" y="4531"/>
                                    </a:cubicBezTo>
                                    <a:cubicBezTo>
                                      <a:pt x="21686" y="4531"/>
                                      <a:pt x="21723" y="4542"/>
                                      <a:pt x="21723" y="4567"/>
                                    </a:cubicBezTo>
                                    <a:cubicBezTo>
                                      <a:pt x="21743" y="4587"/>
                                      <a:pt x="21728" y="4658"/>
                                      <a:pt x="21770" y="4658"/>
                                    </a:cubicBezTo>
                                    <a:cubicBezTo>
                                      <a:pt x="21775" y="4658"/>
                                      <a:pt x="21781" y="4657"/>
                                      <a:pt x="21789" y="4654"/>
                                    </a:cubicBezTo>
                                    <a:cubicBezTo>
                                      <a:pt x="21854" y="4654"/>
                                      <a:pt x="22506" y="4154"/>
                                      <a:pt x="22506" y="4132"/>
                                    </a:cubicBezTo>
                                    <a:cubicBezTo>
                                      <a:pt x="22528" y="4089"/>
                                      <a:pt x="22528" y="4002"/>
                                      <a:pt x="22528" y="3937"/>
                                    </a:cubicBezTo>
                                    <a:cubicBezTo>
                                      <a:pt x="22521" y="3924"/>
                                      <a:pt x="22508" y="3919"/>
                                      <a:pt x="22490" y="3919"/>
                                    </a:cubicBezTo>
                                    <a:cubicBezTo>
                                      <a:pt x="22448" y="3919"/>
                                      <a:pt x="22385" y="3949"/>
                                      <a:pt x="22354" y="3980"/>
                                    </a:cubicBezTo>
                                    <a:cubicBezTo>
                                      <a:pt x="22294" y="4010"/>
                                      <a:pt x="22203" y="4061"/>
                                      <a:pt x="22145" y="4061"/>
                                    </a:cubicBezTo>
                                    <a:cubicBezTo>
                                      <a:pt x="22119" y="4061"/>
                                      <a:pt x="22100" y="4051"/>
                                      <a:pt x="22093" y="4024"/>
                                    </a:cubicBezTo>
                                    <a:cubicBezTo>
                                      <a:pt x="22093" y="3893"/>
                                      <a:pt x="21963" y="3806"/>
                                      <a:pt x="21963" y="3676"/>
                                    </a:cubicBezTo>
                                    <a:cubicBezTo>
                                      <a:pt x="21963" y="3545"/>
                                      <a:pt x="22158" y="3480"/>
                                      <a:pt x="22267" y="3371"/>
                                    </a:cubicBezTo>
                                    <a:cubicBezTo>
                                      <a:pt x="22354" y="3284"/>
                                      <a:pt x="22484" y="3176"/>
                                      <a:pt x="22354" y="3154"/>
                                    </a:cubicBezTo>
                                    <a:cubicBezTo>
                                      <a:pt x="22180" y="3154"/>
                                      <a:pt x="22093" y="3110"/>
                                      <a:pt x="22202" y="2958"/>
                                    </a:cubicBezTo>
                                    <a:cubicBezTo>
                                      <a:pt x="22256" y="2890"/>
                                      <a:pt x="22327" y="2856"/>
                                      <a:pt x="22400" y="2856"/>
                                    </a:cubicBezTo>
                                    <a:cubicBezTo>
                                      <a:pt x="22443" y="2856"/>
                                      <a:pt x="22487" y="2868"/>
                                      <a:pt x="22528" y="2893"/>
                                    </a:cubicBezTo>
                                    <a:cubicBezTo>
                                      <a:pt x="22557" y="2903"/>
                                      <a:pt x="22578" y="2912"/>
                                      <a:pt x="22597" y="2912"/>
                                    </a:cubicBezTo>
                                    <a:cubicBezTo>
                                      <a:pt x="22621" y="2912"/>
                                      <a:pt x="22644" y="2898"/>
                                      <a:pt x="22680" y="2849"/>
                                    </a:cubicBezTo>
                                    <a:cubicBezTo>
                                      <a:pt x="22702" y="2828"/>
                                      <a:pt x="22702" y="2784"/>
                                      <a:pt x="22680" y="2741"/>
                                    </a:cubicBezTo>
                                    <a:cubicBezTo>
                                      <a:pt x="22637" y="2719"/>
                                      <a:pt x="22593" y="2697"/>
                                      <a:pt x="22528" y="2697"/>
                                    </a:cubicBezTo>
                                    <a:cubicBezTo>
                                      <a:pt x="22484" y="2706"/>
                                      <a:pt x="22449" y="2710"/>
                                      <a:pt x="22420" y="2710"/>
                                    </a:cubicBezTo>
                                    <a:cubicBezTo>
                                      <a:pt x="22306" y="2710"/>
                                      <a:pt x="22306" y="2641"/>
                                      <a:pt x="22376" y="2502"/>
                                    </a:cubicBezTo>
                                    <a:cubicBezTo>
                                      <a:pt x="22397" y="2415"/>
                                      <a:pt x="22397" y="2349"/>
                                      <a:pt x="22376" y="2262"/>
                                    </a:cubicBezTo>
                                    <a:cubicBezTo>
                                      <a:pt x="22376" y="2197"/>
                                      <a:pt x="22267" y="2154"/>
                                      <a:pt x="22354" y="2088"/>
                                    </a:cubicBezTo>
                                    <a:cubicBezTo>
                                      <a:pt x="22387" y="2067"/>
                                      <a:pt x="22430" y="2056"/>
                                      <a:pt x="22476" y="2056"/>
                                    </a:cubicBezTo>
                                    <a:cubicBezTo>
                                      <a:pt x="22522" y="2056"/>
                                      <a:pt x="22571" y="2067"/>
                                      <a:pt x="22615" y="2088"/>
                                    </a:cubicBezTo>
                                    <a:cubicBezTo>
                                      <a:pt x="22627" y="2114"/>
                                      <a:pt x="22640" y="2139"/>
                                      <a:pt x="22665" y="2139"/>
                                    </a:cubicBezTo>
                                    <a:cubicBezTo>
                                      <a:pt x="22683" y="2139"/>
                                      <a:pt x="22709" y="2125"/>
                                      <a:pt x="22745" y="2088"/>
                                    </a:cubicBezTo>
                                    <a:cubicBezTo>
                                      <a:pt x="22789" y="2067"/>
                                      <a:pt x="22811" y="1980"/>
                                      <a:pt x="22789" y="1980"/>
                                    </a:cubicBezTo>
                                    <a:cubicBezTo>
                                      <a:pt x="22615" y="1914"/>
                                      <a:pt x="22811" y="1719"/>
                                      <a:pt x="22832" y="1588"/>
                                    </a:cubicBezTo>
                                    <a:cubicBezTo>
                                      <a:pt x="22832" y="1501"/>
                                      <a:pt x="22832" y="1393"/>
                                      <a:pt x="22963" y="1327"/>
                                    </a:cubicBezTo>
                                    <a:cubicBezTo>
                                      <a:pt x="22984" y="1321"/>
                                      <a:pt x="23003" y="1319"/>
                                      <a:pt x="23019" y="1319"/>
                                    </a:cubicBezTo>
                                    <a:cubicBezTo>
                                      <a:pt x="23116" y="1319"/>
                                      <a:pt x="23121" y="1417"/>
                                      <a:pt x="23158" y="1436"/>
                                    </a:cubicBezTo>
                                    <a:cubicBezTo>
                                      <a:pt x="23332" y="1523"/>
                                      <a:pt x="23354" y="1741"/>
                                      <a:pt x="23245" y="1827"/>
                                    </a:cubicBezTo>
                                    <a:cubicBezTo>
                                      <a:pt x="22963" y="2045"/>
                                      <a:pt x="23071" y="2088"/>
                                      <a:pt x="23202" y="2132"/>
                                    </a:cubicBezTo>
                                    <a:cubicBezTo>
                                      <a:pt x="23376" y="2175"/>
                                      <a:pt x="23485" y="2284"/>
                                      <a:pt x="23593" y="2393"/>
                                    </a:cubicBezTo>
                                    <a:cubicBezTo>
                                      <a:pt x="23615" y="2436"/>
                                      <a:pt x="23664" y="2458"/>
                                      <a:pt x="23721" y="2458"/>
                                    </a:cubicBezTo>
                                    <a:cubicBezTo>
                                      <a:pt x="23778" y="2458"/>
                                      <a:pt x="23843" y="2436"/>
                                      <a:pt x="23898" y="2393"/>
                                    </a:cubicBezTo>
                                    <a:cubicBezTo>
                                      <a:pt x="24072" y="2262"/>
                                      <a:pt x="24006" y="2262"/>
                                      <a:pt x="23854" y="2262"/>
                                    </a:cubicBezTo>
                                    <a:cubicBezTo>
                                      <a:pt x="23746" y="2262"/>
                                      <a:pt x="23702" y="2197"/>
                                      <a:pt x="23746" y="2088"/>
                                    </a:cubicBezTo>
                                    <a:cubicBezTo>
                                      <a:pt x="23833" y="1936"/>
                                      <a:pt x="23833" y="1827"/>
                                      <a:pt x="23833" y="1697"/>
                                    </a:cubicBezTo>
                                    <a:cubicBezTo>
                                      <a:pt x="23833" y="1632"/>
                                      <a:pt x="23833" y="1588"/>
                                      <a:pt x="23919" y="1545"/>
                                    </a:cubicBezTo>
                                    <a:cubicBezTo>
                                      <a:pt x="24354" y="1436"/>
                                      <a:pt x="24115" y="1327"/>
                                      <a:pt x="24050" y="1219"/>
                                    </a:cubicBezTo>
                                    <a:cubicBezTo>
                                      <a:pt x="24028" y="1153"/>
                                      <a:pt x="24006" y="1066"/>
                                      <a:pt x="24028" y="958"/>
                                    </a:cubicBezTo>
                                    <a:cubicBezTo>
                                      <a:pt x="24050" y="892"/>
                                      <a:pt x="24050" y="827"/>
                                      <a:pt x="24137" y="762"/>
                                    </a:cubicBezTo>
                                    <a:cubicBezTo>
                                      <a:pt x="24161" y="752"/>
                                      <a:pt x="24182" y="748"/>
                                      <a:pt x="24198" y="748"/>
                                    </a:cubicBezTo>
                                    <a:cubicBezTo>
                                      <a:pt x="24254" y="748"/>
                                      <a:pt x="24267" y="798"/>
                                      <a:pt x="24267" y="849"/>
                                    </a:cubicBezTo>
                                    <a:cubicBezTo>
                                      <a:pt x="24289" y="979"/>
                                      <a:pt x="24398" y="1001"/>
                                      <a:pt x="24550" y="1045"/>
                                    </a:cubicBezTo>
                                    <a:lnTo>
                                      <a:pt x="24637" y="979"/>
                                    </a:lnTo>
                                    <a:cubicBezTo>
                                      <a:pt x="24920" y="719"/>
                                      <a:pt x="24854" y="458"/>
                                      <a:pt x="24811" y="240"/>
                                    </a:cubicBezTo>
                                    <a:cubicBezTo>
                                      <a:pt x="24811" y="131"/>
                                      <a:pt x="24681" y="1"/>
                                      <a:pt x="24550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4" name="Google Shape;494;p14"/>
                              <p:cNvSpPr/>
                              <p:nvPr/>
                            </p:nvSpPr>
                            <p:spPr>
                              <a:xfrm>
                                <a:off x="2348225" y="1925400"/>
                                <a:ext cx="80475" cy="699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798" extrusionOk="0">
                                    <a:moveTo>
                                      <a:pt x="2918" y="1"/>
                                    </a:moveTo>
                                    <a:cubicBezTo>
                                      <a:pt x="2911" y="1"/>
                                      <a:pt x="2902" y="2"/>
                                      <a:pt x="2892" y="3"/>
                                    </a:cubicBezTo>
                                    <a:cubicBezTo>
                                      <a:pt x="2849" y="3"/>
                                      <a:pt x="2762" y="156"/>
                                      <a:pt x="2762" y="221"/>
                                    </a:cubicBezTo>
                                    <a:cubicBezTo>
                                      <a:pt x="2762" y="417"/>
                                      <a:pt x="2631" y="569"/>
                                      <a:pt x="2414" y="590"/>
                                    </a:cubicBezTo>
                                    <a:cubicBezTo>
                                      <a:pt x="2218" y="634"/>
                                      <a:pt x="2022" y="634"/>
                                      <a:pt x="1805" y="764"/>
                                    </a:cubicBezTo>
                                    <a:cubicBezTo>
                                      <a:pt x="1771" y="781"/>
                                      <a:pt x="1718" y="792"/>
                                      <a:pt x="1670" y="792"/>
                                    </a:cubicBezTo>
                                    <a:cubicBezTo>
                                      <a:pt x="1595" y="792"/>
                                      <a:pt x="1534" y="766"/>
                                      <a:pt x="1587" y="699"/>
                                    </a:cubicBezTo>
                                    <a:cubicBezTo>
                                      <a:pt x="1892" y="351"/>
                                      <a:pt x="1457" y="373"/>
                                      <a:pt x="1479" y="156"/>
                                    </a:cubicBezTo>
                                    <a:cubicBezTo>
                                      <a:pt x="1481" y="140"/>
                                      <a:pt x="1477" y="133"/>
                                      <a:pt x="1468" y="133"/>
                                    </a:cubicBezTo>
                                    <a:cubicBezTo>
                                      <a:pt x="1420" y="133"/>
                                      <a:pt x="1225" y="321"/>
                                      <a:pt x="1100" y="321"/>
                                    </a:cubicBezTo>
                                    <a:cubicBezTo>
                                      <a:pt x="1053" y="321"/>
                                      <a:pt x="1016" y="294"/>
                                      <a:pt x="1000" y="221"/>
                                    </a:cubicBezTo>
                                    <a:cubicBezTo>
                                      <a:pt x="957" y="243"/>
                                      <a:pt x="913" y="264"/>
                                      <a:pt x="870" y="308"/>
                                    </a:cubicBezTo>
                                    <a:cubicBezTo>
                                      <a:pt x="783" y="460"/>
                                      <a:pt x="870" y="482"/>
                                      <a:pt x="957" y="525"/>
                                    </a:cubicBezTo>
                                    <a:cubicBezTo>
                                      <a:pt x="1174" y="569"/>
                                      <a:pt x="1218" y="764"/>
                                      <a:pt x="1218" y="982"/>
                                    </a:cubicBezTo>
                                    <a:cubicBezTo>
                                      <a:pt x="1218" y="1091"/>
                                      <a:pt x="1131" y="1286"/>
                                      <a:pt x="1000" y="1286"/>
                                    </a:cubicBezTo>
                                    <a:cubicBezTo>
                                      <a:pt x="674" y="1286"/>
                                      <a:pt x="413" y="1547"/>
                                      <a:pt x="152" y="1721"/>
                                    </a:cubicBezTo>
                                    <a:cubicBezTo>
                                      <a:pt x="370" y="1830"/>
                                      <a:pt x="674" y="1765"/>
                                      <a:pt x="913" y="1808"/>
                                    </a:cubicBezTo>
                                    <a:cubicBezTo>
                                      <a:pt x="951" y="1819"/>
                                      <a:pt x="981" y="1824"/>
                                      <a:pt x="1006" y="1824"/>
                                    </a:cubicBezTo>
                                    <a:cubicBezTo>
                                      <a:pt x="1080" y="1824"/>
                                      <a:pt x="1109" y="1776"/>
                                      <a:pt x="1174" y="1678"/>
                                    </a:cubicBezTo>
                                    <a:cubicBezTo>
                                      <a:pt x="1239" y="1591"/>
                                      <a:pt x="1196" y="1482"/>
                                      <a:pt x="1348" y="1482"/>
                                    </a:cubicBezTo>
                                    <a:cubicBezTo>
                                      <a:pt x="1413" y="1482"/>
                                      <a:pt x="1500" y="1525"/>
                                      <a:pt x="1522" y="1591"/>
                                    </a:cubicBezTo>
                                    <a:cubicBezTo>
                                      <a:pt x="1566" y="1678"/>
                                      <a:pt x="1479" y="1765"/>
                                      <a:pt x="1392" y="1808"/>
                                    </a:cubicBezTo>
                                    <a:cubicBezTo>
                                      <a:pt x="1196" y="1982"/>
                                      <a:pt x="1022" y="2134"/>
                                      <a:pt x="805" y="2134"/>
                                    </a:cubicBezTo>
                                    <a:cubicBezTo>
                                      <a:pt x="618" y="2134"/>
                                      <a:pt x="412" y="2332"/>
                                      <a:pt x="224" y="2332"/>
                                    </a:cubicBezTo>
                                    <a:cubicBezTo>
                                      <a:pt x="214" y="2332"/>
                                      <a:pt x="205" y="2331"/>
                                      <a:pt x="196" y="2330"/>
                                    </a:cubicBezTo>
                                    <a:cubicBezTo>
                                      <a:pt x="109" y="2330"/>
                                      <a:pt x="0" y="2460"/>
                                      <a:pt x="65" y="2504"/>
                                    </a:cubicBezTo>
                                    <a:cubicBezTo>
                                      <a:pt x="257" y="2600"/>
                                      <a:pt x="314" y="2798"/>
                                      <a:pt x="579" y="2798"/>
                                    </a:cubicBezTo>
                                    <a:cubicBezTo>
                                      <a:pt x="614" y="2798"/>
                                      <a:pt x="653" y="2794"/>
                                      <a:pt x="696" y="2787"/>
                                    </a:cubicBezTo>
                                    <a:cubicBezTo>
                                      <a:pt x="739" y="2787"/>
                                      <a:pt x="805" y="2765"/>
                                      <a:pt x="826" y="2743"/>
                                    </a:cubicBezTo>
                                    <a:cubicBezTo>
                                      <a:pt x="913" y="2656"/>
                                      <a:pt x="848" y="2656"/>
                                      <a:pt x="805" y="2634"/>
                                    </a:cubicBezTo>
                                    <a:cubicBezTo>
                                      <a:pt x="739" y="2613"/>
                                      <a:pt x="696" y="2613"/>
                                      <a:pt x="739" y="2526"/>
                                    </a:cubicBezTo>
                                    <a:cubicBezTo>
                                      <a:pt x="805" y="2439"/>
                                      <a:pt x="870" y="2439"/>
                                      <a:pt x="957" y="2417"/>
                                    </a:cubicBezTo>
                                    <a:cubicBezTo>
                                      <a:pt x="972" y="2415"/>
                                      <a:pt x="986" y="2415"/>
                                      <a:pt x="998" y="2415"/>
                                    </a:cubicBezTo>
                                    <a:cubicBezTo>
                                      <a:pt x="1156" y="2415"/>
                                      <a:pt x="1182" y="2529"/>
                                      <a:pt x="1283" y="2569"/>
                                    </a:cubicBezTo>
                                    <a:cubicBezTo>
                                      <a:pt x="1319" y="2593"/>
                                      <a:pt x="1358" y="2604"/>
                                      <a:pt x="1394" y="2604"/>
                                    </a:cubicBezTo>
                                    <a:cubicBezTo>
                                      <a:pt x="1487" y="2604"/>
                                      <a:pt x="1566" y="2533"/>
                                      <a:pt x="1566" y="2439"/>
                                    </a:cubicBezTo>
                                    <a:cubicBezTo>
                                      <a:pt x="1544" y="2221"/>
                                      <a:pt x="1696" y="2200"/>
                                      <a:pt x="1848" y="2113"/>
                                    </a:cubicBezTo>
                                    <a:cubicBezTo>
                                      <a:pt x="2001" y="2069"/>
                                      <a:pt x="2153" y="2004"/>
                                      <a:pt x="2240" y="1873"/>
                                    </a:cubicBezTo>
                                    <a:cubicBezTo>
                                      <a:pt x="2327" y="1765"/>
                                      <a:pt x="2544" y="1656"/>
                                      <a:pt x="2457" y="1525"/>
                                    </a:cubicBezTo>
                                    <a:cubicBezTo>
                                      <a:pt x="2432" y="1481"/>
                                      <a:pt x="2402" y="1464"/>
                                      <a:pt x="2371" y="1464"/>
                                    </a:cubicBezTo>
                                    <a:cubicBezTo>
                                      <a:pt x="2295" y="1464"/>
                                      <a:pt x="2208" y="1560"/>
                                      <a:pt x="2131" y="1591"/>
                                    </a:cubicBezTo>
                                    <a:cubicBezTo>
                                      <a:pt x="2095" y="1618"/>
                                      <a:pt x="2062" y="1630"/>
                                      <a:pt x="2033" y="1630"/>
                                    </a:cubicBezTo>
                                    <a:cubicBezTo>
                                      <a:pt x="1993" y="1630"/>
                                      <a:pt x="1961" y="1607"/>
                                      <a:pt x="1935" y="1569"/>
                                    </a:cubicBezTo>
                                    <a:cubicBezTo>
                                      <a:pt x="1892" y="1504"/>
                                      <a:pt x="1979" y="1438"/>
                                      <a:pt x="2087" y="1373"/>
                                    </a:cubicBezTo>
                                    <a:cubicBezTo>
                                      <a:pt x="2305" y="1265"/>
                                      <a:pt x="2457" y="1091"/>
                                      <a:pt x="2631" y="960"/>
                                    </a:cubicBezTo>
                                    <a:cubicBezTo>
                                      <a:pt x="2892" y="699"/>
                                      <a:pt x="3218" y="417"/>
                                      <a:pt x="2979" y="134"/>
                                    </a:cubicBezTo>
                                    <a:cubicBezTo>
                                      <a:pt x="2919" y="114"/>
                                      <a:pt x="3007" y="1"/>
                                      <a:pt x="2918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5" name="Google Shape;495;p14"/>
                              <p:cNvSpPr/>
                              <p:nvPr/>
                            </p:nvSpPr>
                            <p:spPr>
                              <a:xfrm>
                                <a:off x="2111200" y="2025200"/>
                                <a:ext cx="84275" cy="723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371" h="2894" extrusionOk="0">
                                    <a:moveTo>
                                      <a:pt x="971" y="2077"/>
                                    </a:moveTo>
                                    <a:cubicBezTo>
                                      <a:pt x="1022" y="2077"/>
                                      <a:pt x="1059" y="2095"/>
                                      <a:pt x="1088" y="2143"/>
                                    </a:cubicBezTo>
                                    <a:cubicBezTo>
                                      <a:pt x="1131" y="2209"/>
                                      <a:pt x="1175" y="2339"/>
                                      <a:pt x="1088" y="2361"/>
                                    </a:cubicBezTo>
                                    <a:cubicBezTo>
                                      <a:pt x="974" y="2410"/>
                                      <a:pt x="847" y="2434"/>
                                      <a:pt x="736" y="2434"/>
                                    </a:cubicBezTo>
                                    <a:cubicBezTo>
                                      <a:pt x="699" y="2434"/>
                                      <a:pt x="664" y="2431"/>
                                      <a:pt x="631" y="2426"/>
                                    </a:cubicBezTo>
                                    <a:cubicBezTo>
                                      <a:pt x="544" y="2382"/>
                                      <a:pt x="588" y="2252"/>
                                      <a:pt x="696" y="2143"/>
                                    </a:cubicBezTo>
                                    <a:cubicBezTo>
                                      <a:pt x="818" y="2107"/>
                                      <a:pt x="906" y="2077"/>
                                      <a:pt x="971" y="2077"/>
                                    </a:cubicBezTo>
                                    <a:close/>
                                    <a:moveTo>
                                      <a:pt x="3292" y="1"/>
                                    </a:moveTo>
                                    <a:cubicBezTo>
                                      <a:pt x="3277" y="1"/>
                                      <a:pt x="3260" y="4"/>
                                      <a:pt x="3240" y="12"/>
                                    </a:cubicBezTo>
                                    <a:cubicBezTo>
                                      <a:pt x="3197" y="34"/>
                                      <a:pt x="3088" y="78"/>
                                      <a:pt x="3045" y="143"/>
                                    </a:cubicBezTo>
                                    <a:cubicBezTo>
                                      <a:pt x="3001" y="295"/>
                                      <a:pt x="2871" y="469"/>
                                      <a:pt x="2784" y="621"/>
                                    </a:cubicBezTo>
                                    <a:cubicBezTo>
                                      <a:pt x="2720" y="787"/>
                                      <a:pt x="2664" y="848"/>
                                      <a:pt x="2601" y="848"/>
                                    </a:cubicBezTo>
                                    <a:cubicBezTo>
                                      <a:pt x="2558" y="848"/>
                                      <a:pt x="2511" y="818"/>
                                      <a:pt x="2458" y="773"/>
                                    </a:cubicBezTo>
                                    <a:cubicBezTo>
                                      <a:pt x="2410" y="726"/>
                                      <a:pt x="2432" y="599"/>
                                      <a:pt x="2372" y="599"/>
                                    </a:cubicBezTo>
                                    <a:cubicBezTo>
                                      <a:pt x="2350" y="599"/>
                                      <a:pt x="2316" y="617"/>
                                      <a:pt x="2262" y="665"/>
                                    </a:cubicBezTo>
                                    <a:cubicBezTo>
                                      <a:pt x="2110" y="795"/>
                                      <a:pt x="1805" y="817"/>
                                      <a:pt x="1740" y="1056"/>
                                    </a:cubicBezTo>
                                    <a:cubicBezTo>
                                      <a:pt x="1718" y="1273"/>
                                      <a:pt x="1566" y="1360"/>
                                      <a:pt x="1392" y="1469"/>
                                    </a:cubicBezTo>
                                    <a:cubicBezTo>
                                      <a:pt x="1044" y="1687"/>
                                      <a:pt x="653" y="1861"/>
                                      <a:pt x="305" y="2122"/>
                                    </a:cubicBezTo>
                                    <a:cubicBezTo>
                                      <a:pt x="196" y="2209"/>
                                      <a:pt x="66" y="2209"/>
                                      <a:pt x="44" y="2339"/>
                                    </a:cubicBezTo>
                                    <a:cubicBezTo>
                                      <a:pt x="1" y="2448"/>
                                      <a:pt x="153" y="2469"/>
                                      <a:pt x="218" y="2513"/>
                                    </a:cubicBezTo>
                                    <a:cubicBezTo>
                                      <a:pt x="370" y="2535"/>
                                      <a:pt x="435" y="2535"/>
                                      <a:pt x="479" y="2665"/>
                                    </a:cubicBezTo>
                                    <a:cubicBezTo>
                                      <a:pt x="490" y="2824"/>
                                      <a:pt x="519" y="2894"/>
                                      <a:pt x="597" y="2894"/>
                                    </a:cubicBezTo>
                                    <a:cubicBezTo>
                                      <a:pt x="668" y="2894"/>
                                      <a:pt x="780" y="2835"/>
                                      <a:pt x="957" y="2730"/>
                                    </a:cubicBezTo>
                                    <a:cubicBezTo>
                                      <a:pt x="1044" y="2665"/>
                                      <a:pt x="1153" y="2578"/>
                                      <a:pt x="1262" y="2578"/>
                                    </a:cubicBezTo>
                                    <a:cubicBezTo>
                                      <a:pt x="1276" y="2583"/>
                                      <a:pt x="1290" y="2585"/>
                                      <a:pt x="1303" y="2585"/>
                                    </a:cubicBezTo>
                                    <a:cubicBezTo>
                                      <a:pt x="1416" y="2585"/>
                                      <a:pt x="1515" y="2438"/>
                                      <a:pt x="1631" y="2361"/>
                                    </a:cubicBezTo>
                                    <a:cubicBezTo>
                                      <a:pt x="1805" y="2252"/>
                                      <a:pt x="1784" y="2209"/>
                                      <a:pt x="1675" y="2187"/>
                                    </a:cubicBezTo>
                                    <a:cubicBezTo>
                                      <a:pt x="1610" y="2143"/>
                                      <a:pt x="1566" y="2143"/>
                                      <a:pt x="1501" y="2122"/>
                                    </a:cubicBezTo>
                                    <a:cubicBezTo>
                                      <a:pt x="1349" y="2078"/>
                                      <a:pt x="1457" y="1904"/>
                                      <a:pt x="1523" y="1774"/>
                                    </a:cubicBezTo>
                                    <a:cubicBezTo>
                                      <a:pt x="1631" y="1578"/>
                                      <a:pt x="1718" y="1665"/>
                                      <a:pt x="1849" y="1600"/>
                                    </a:cubicBezTo>
                                    <a:cubicBezTo>
                                      <a:pt x="1889" y="1593"/>
                                      <a:pt x="1924" y="1590"/>
                                      <a:pt x="1955" y="1590"/>
                                    </a:cubicBezTo>
                                    <a:cubicBezTo>
                                      <a:pt x="2124" y="1590"/>
                                      <a:pt x="2167" y="1682"/>
                                      <a:pt x="2240" y="1774"/>
                                    </a:cubicBezTo>
                                    <a:lnTo>
                                      <a:pt x="2327" y="1904"/>
                                    </a:lnTo>
                                    <a:cubicBezTo>
                                      <a:pt x="2342" y="1919"/>
                                      <a:pt x="2347" y="1993"/>
                                      <a:pt x="2375" y="1993"/>
                                    </a:cubicBezTo>
                                    <a:cubicBezTo>
                                      <a:pt x="2388" y="1993"/>
                                      <a:pt x="2408" y="1975"/>
                                      <a:pt x="2436" y="1926"/>
                                    </a:cubicBezTo>
                                    <a:cubicBezTo>
                                      <a:pt x="2479" y="1861"/>
                                      <a:pt x="2675" y="1817"/>
                                      <a:pt x="2588" y="1708"/>
                                    </a:cubicBezTo>
                                    <a:cubicBezTo>
                                      <a:pt x="2545" y="1643"/>
                                      <a:pt x="2501" y="1556"/>
                                      <a:pt x="2501" y="1469"/>
                                    </a:cubicBezTo>
                                    <a:cubicBezTo>
                                      <a:pt x="2501" y="1339"/>
                                      <a:pt x="2458" y="1208"/>
                                      <a:pt x="2697" y="1056"/>
                                    </a:cubicBezTo>
                                    <a:cubicBezTo>
                                      <a:pt x="3045" y="882"/>
                                      <a:pt x="3088" y="556"/>
                                      <a:pt x="3327" y="295"/>
                                    </a:cubicBezTo>
                                    <a:cubicBezTo>
                                      <a:pt x="3349" y="273"/>
                                      <a:pt x="3371" y="186"/>
                                      <a:pt x="3371" y="143"/>
                                    </a:cubicBezTo>
                                    <a:cubicBezTo>
                                      <a:pt x="3371" y="72"/>
                                      <a:pt x="3356" y="1"/>
                                      <a:pt x="3292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6" name="Google Shape;496;p14"/>
                              <p:cNvSpPr/>
                              <p:nvPr/>
                            </p:nvSpPr>
                            <p:spPr>
                              <a:xfrm>
                                <a:off x="2401475" y="1846575"/>
                                <a:ext cx="28950" cy="530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58" h="2121" extrusionOk="0">
                                    <a:moveTo>
                                      <a:pt x="859" y="1"/>
                                    </a:moveTo>
                                    <a:cubicBezTo>
                                      <a:pt x="842" y="1"/>
                                      <a:pt x="824" y="2"/>
                                      <a:pt x="806" y="3"/>
                                    </a:cubicBezTo>
                                    <a:cubicBezTo>
                                      <a:pt x="523" y="47"/>
                                      <a:pt x="1" y="743"/>
                                      <a:pt x="88" y="960"/>
                                    </a:cubicBezTo>
                                    <a:cubicBezTo>
                                      <a:pt x="99" y="993"/>
                                      <a:pt x="115" y="1004"/>
                                      <a:pt x="140" y="1004"/>
                                    </a:cubicBezTo>
                                    <a:cubicBezTo>
                                      <a:pt x="164" y="1004"/>
                                      <a:pt x="197" y="993"/>
                                      <a:pt x="240" y="982"/>
                                    </a:cubicBezTo>
                                    <a:cubicBezTo>
                                      <a:pt x="295" y="968"/>
                                      <a:pt x="359" y="928"/>
                                      <a:pt x="404" y="928"/>
                                    </a:cubicBezTo>
                                    <a:cubicBezTo>
                                      <a:pt x="430" y="928"/>
                                      <a:pt x="450" y="942"/>
                                      <a:pt x="458" y="982"/>
                                    </a:cubicBezTo>
                                    <a:cubicBezTo>
                                      <a:pt x="458" y="1025"/>
                                      <a:pt x="414" y="1134"/>
                                      <a:pt x="327" y="1199"/>
                                    </a:cubicBezTo>
                                    <a:cubicBezTo>
                                      <a:pt x="44" y="1417"/>
                                      <a:pt x="1" y="1613"/>
                                      <a:pt x="131" y="1765"/>
                                    </a:cubicBezTo>
                                    <a:cubicBezTo>
                                      <a:pt x="131" y="1786"/>
                                      <a:pt x="153" y="1830"/>
                                      <a:pt x="197" y="1830"/>
                                    </a:cubicBezTo>
                                    <a:cubicBezTo>
                                      <a:pt x="240" y="1786"/>
                                      <a:pt x="240" y="1743"/>
                                      <a:pt x="262" y="1678"/>
                                    </a:cubicBezTo>
                                    <a:cubicBezTo>
                                      <a:pt x="309" y="1549"/>
                                      <a:pt x="368" y="1509"/>
                                      <a:pt x="426" y="1509"/>
                                    </a:cubicBezTo>
                                    <a:cubicBezTo>
                                      <a:pt x="476" y="1509"/>
                                      <a:pt x="526" y="1539"/>
                                      <a:pt x="566" y="1569"/>
                                    </a:cubicBezTo>
                                    <a:cubicBezTo>
                                      <a:pt x="675" y="1656"/>
                                      <a:pt x="697" y="1765"/>
                                      <a:pt x="436" y="1895"/>
                                    </a:cubicBezTo>
                                    <a:cubicBezTo>
                                      <a:pt x="371" y="1939"/>
                                      <a:pt x="197" y="2004"/>
                                      <a:pt x="240" y="2091"/>
                                    </a:cubicBezTo>
                                    <a:cubicBezTo>
                                      <a:pt x="256" y="2112"/>
                                      <a:pt x="274" y="2120"/>
                                      <a:pt x="294" y="2120"/>
                                    </a:cubicBezTo>
                                    <a:cubicBezTo>
                                      <a:pt x="356" y="2120"/>
                                      <a:pt x="435" y="2037"/>
                                      <a:pt x="501" y="2004"/>
                                    </a:cubicBezTo>
                                    <a:cubicBezTo>
                                      <a:pt x="740" y="1960"/>
                                      <a:pt x="849" y="1765"/>
                                      <a:pt x="1001" y="1656"/>
                                    </a:cubicBezTo>
                                    <a:cubicBezTo>
                                      <a:pt x="900" y="1615"/>
                                      <a:pt x="1120" y="1347"/>
                                      <a:pt x="938" y="1347"/>
                                    </a:cubicBezTo>
                                    <a:cubicBezTo>
                                      <a:pt x="925" y="1347"/>
                                      <a:pt x="910" y="1349"/>
                                      <a:pt x="893" y="1352"/>
                                    </a:cubicBezTo>
                                    <a:cubicBezTo>
                                      <a:pt x="851" y="1370"/>
                                      <a:pt x="814" y="1378"/>
                                      <a:pt x="782" y="1378"/>
                                    </a:cubicBezTo>
                                    <a:cubicBezTo>
                                      <a:pt x="699" y="1378"/>
                                      <a:pt x="653" y="1322"/>
                                      <a:pt x="653" y="1243"/>
                                    </a:cubicBezTo>
                                    <a:cubicBezTo>
                                      <a:pt x="653" y="1199"/>
                                      <a:pt x="849" y="1025"/>
                                      <a:pt x="914" y="1004"/>
                                    </a:cubicBezTo>
                                    <a:cubicBezTo>
                                      <a:pt x="1110" y="960"/>
                                      <a:pt x="1066" y="895"/>
                                      <a:pt x="1023" y="808"/>
                                    </a:cubicBezTo>
                                    <a:cubicBezTo>
                                      <a:pt x="1001" y="743"/>
                                      <a:pt x="958" y="656"/>
                                      <a:pt x="849" y="656"/>
                                    </a:cubicBezTo>
                                    <a:cubicBezTo>
                                      <a:pt x="740" y="656"/>
                                      <a:pt x="632" y="656"/>
                                      <a:pt x="697" y="525"/>
                                    </a:cubicBezTo>
                                    <a:cubicBezTo>
                                      <a:pt x="762" y="438"/>
                                      <a:pt x="871" y="308"/>
                                      <a:pt x="1001" y="308"/>
                                    </a:cubicBezTo>
                                    <a:cubicBezTo>
                                      <a:pt x="1036" y="308"/>
                                      <a:pt x="1071" y="315"/>
                                      <a:pt x="1097" y="315"/>
                                    </a:cubicBezTo>
                                    <a:cubicBezTo>
                                      <a:pt x="1137" y="315"/>
                                      <a:pt x="1158" y="299"/>
                                      <a:pt x="1132" y="221"/>
                                    </a:cubicBezTo>
                                    <a:cubicBezTo>
                                      <a:pt x="1132" y="102"/>
                                      <a:pt x="1041" y="1"/>
                                      <a:pt x="859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7" name="Google Shape;497;p14"/>
                              <p:cNvSpPr/>
                              <p:nvPr/>
                            </p:nvSpPr>
                            <p:spPr>
                              <a:xfrm>
                                <a:off x="2209050" y="1980375"/>
                                <a:ext cx="54375" cy="426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75" h="1706" extrusionOk="0">
                                    <a:moveTo>
                                      <a:pt x="2175" y="1"/>
                                    </a:moveTo>
                                    <a:cubicBezTo>
                                      <a:pt x="2131" y="1"/>
                                      <a:pt x="2066" y="22"/>
                                      <a:pt x="2044" y="22"/>
                                    </a:cubicBezTo>
                                    <a:cubicBezTo>
                                      <a:pt x="1936" y="22"/>
                                      <a:pt x="1849" y="66"/>
                                      <a:pt x="1784" y="175"/>
                                    </a:cubicBezTo>
                                    <a:cubicBezTo>
                                      <a:pt x="1721" y="237"/>
                                      <a:pt x="1648" y="288"/>
                                      <a:pt x="1571" y="288"/>
                                    </a:cubicBezTo>
                                    <a:cubicBezTo>
                                      <a:pt x="1541" y="288"/>
                                      <a:pt x="1510" y="280"/>
                                      <a:pt x="1479" y="261"/>
                                    </a:cubicBezTo>
                                    <a:cubicBezTo>
                                      <a:pt x="1418" y="237"/>
                                      <a:pt x="1357" y="192"/>
                                      <a:pt x="1292" y="192"/>
                                    </a:cubicBezTo>
                                    <a:cubicBezTo>
                                      <a:pt x="1241" y="192"/>
                                      <a:pt x="1188" y="219"/>
                                      <a:pt x="1131" y="305"/>
                                    </a:cubicBezTo>
                                    <a:cubicBezTo>
                                      <a:pt x="1044" y="457"/>
                                      <a:pt x="827" y="522"/>
                                      <a:pt x="805" y="653"/>
                                    </a:cubicBezTo>
                                    <a:cubicBezTo>
                                      <a:pt x="762" y="892"/>
                                      <a:pt x="609" y="957"/>
                                      <a:pt x="414" y="979"/>
                                    </a:cubicBezTo>
                                    <a:cubicBezTo>
                                      <a:pt x="305" y="979"/>
                                      <a:pt x="283" y="1044"/>
                                      <a:pt x="261" y="1153"/>
                                    </a:cubicBezTo>
                                    <a:cubicBezTo>
                                      <a:pt x="261" y="1218"/>
                                      <a:pt x="218" y="1370"/>
                                      <a:pt x="109" y="1479"/>
                                    </a:cubicBezTo>
                                    <a:cubicBezTo>
                                      <a:pt x="0" y="1610"/>
                                      <a:pt x="109" y="1653"/>
                                      <a:pt x="174" y="1697"/>
                                    </a:cubicBezTo>
                                    <a:cubicBezTo>
                                      <a:pt x="186" y="1703"/>
                                      <a:pt x="198" y="1705"/>
                                      <a:pt x="208" y="1705"/>
                                    </a:cubicBezTo>
                                    <a:cubicBezTo>
                                      <a:pt x="274" y="1705"/>
                                      <a:pt x="317" y="1601"/>
                                      <a:pt x="392" y="1544"/>
                                    </a:cubicBezTo>
                                    <a:cubicBezTo>
                                      <a:pt x="588" y="1436"/>
                                      <a:pt x="522" y="1327"/>
                                      <a:pt x="544" y="1196"/>
                                    </a:cubicBezTo>
                                    <a:cubicBezTo>
                                      <a:pt x="588" y="1001"/>
                                      <a:pt x="762" y="957"/>
                                      <a:pt x="914" y="936"/>
                                    </a:cubicBezTo>
                                    <a:cubicBezTo>
                                      <a:pt x="932" y="930"/>
                                      <a:pt x="947" y="928"/>
                                      <a:pt x="957" y="928"/>
                                    </a:cubicBezTo>
                                    <a:cubicBezTo>
                                      <a:pt x="1035" y="928"/>
                                      <a:pt x="928" y="1052"/>
                                      <a:pt x="870" y="1110"/>
                                    </a:cubicBezTo>
                                    <a:cubicBezTo>
                                      <a:pt x="827" y="1175"/>
                                      <a:pt x="762" y="1262"/>
                                      <a:pt x="849" y="1283"/>
                                    </a:cubicBezTo>
                                    <a:cubicBezTo>
                                      <a:pt x="886" y="1329"/>
                                      <a:pt x="945" y="1348"/>
                                      <a:pt x="1005" y="1348"/>
                                    </a:cubicBezTo>
                                    <a:cubicBezTo>
                                      <a:pt x="1117" y="1348"/>
                                      <a:pt x="1232" y="1281"/>
                                      <a:pt x="1218" y="1196"/>
                                    </a:cubicBezTo>
                                    <a:cubicBezTo>
                                      <a:pt x="1305" y="849"/>
                                      <a:pt x="1631" y="588"/>
                                      <a:pt x="1871" y="327"/>
                                    </a:cubicBezTo>
                                    <a:cubicBezTo>
                                      <a:pt x="1957" y="240"/>
                                      <a:pt x="2044" y="196"/>
                                      <a:pt x="2088" y="109"/>
                                    </a:cubicBezTo>
                                    <a:cubicBezTo>
                                      <a:pt x="2153" y="88"/>
                                      <a:pt x="2153" y="22"/>
                                      <a:pt x="2175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8" name="Google Shape;498;p14"/>
                              <p:cNvSpPr/>
                              <p:nvPr/>
                            </p:nvSpPr>
                            <p:spPr>
                              <a:xfrm>
                                <a:off x="2199275" y="2025275"/>
                                <a:ext cx="49475" cy="254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979" h="1018" extrusionOk="0">
                                    <a:moveTo>
                                      <a:pt x="1515" y="0"/>
                                    </a:moveTo>
                                    <a:cubicBezTo>
                                      <a:pt x="1485" y="0"/>
                                      <a:pt x="1452" y="14"/>
                                      <a:pt x="1413" y="53"/>
                                    </a:cubicBezTo>
                                    <a:cubicBezTo>
                                      <a:pt x="1305" y="140"/>
                                      <a:pt x="1348" y="227"/>
                                      <a:pt x="1370" y="270"/>
                                    </a:cubicBezTo>
                                    <a:cubicBezTo>
                                      <a:pt x="1435" y="357"/>
                                      <a:pt x="1457" y="444"/>
                                      <a:pt x="1435" y="553"/>
                                    </a:cubicBezTo>
                                    <a:cubicBezTo>
                                      <a:pt x="1413" y="640"/>
                                      <a:pt x="1327" y="705"/>
                                      <a:pt x="1218" y="727"/>
                                    </a:cubicBezTo>
                                    <a:cubicBezTo>
                                      <a:pt x="1087" y="727"/>
                                      <a:pt x="1087" y="618"/>
                                      <a:pt x="1131" y="575"/>
                                    </a:cubicBezTo>
                                    <a:cubicBezTo>
                                      <a:pt x="1305" y="357"/>
                                      <a:pt x="1218" y="292"/>
                                      <a:pt x="1044" y="292"/>
                                    </a:cubicBezTo>
                                    <a:cubicBezTo>
                                      <a:pt x="805" y="292"/>
                                      <a:pt x="565" y="379"/>
                                      <a:pt x="283" y="509"/>
                                    </a:cubicBezTo>
                                    <a:cubicBezTo>
                                      <a:pt x="0" y="640"/>
                                      <a:pt x="65" y="727"/>
                                      <a:pt x="174" y="814"/>
                                    </a:cubicBezTo>
                                    <a:cubicBezTo>
                                      <a:pt x="326" y="901"/>
                                      <a:pt x="565" y="879"/>
                                      <a:pt x="674" y="944"/>
                                    </a:cubicBezTo>
                                    <a:cubicBezTo>
                                      <a:pt x="747" y="997"/>
                                      <a:pt x="826" y="1017"/>
                                      <a:pt x="907" y="1017"/>
                                    </a:cubicBezTo>
                                    <a:cubicBezTo>
                                      <a:pt x="1166" y="1017"/>
                                      <a:pt x="1459" y="809"/>
                                      <a:pt x="1740" y="727"/>
                                    </a:cubicBezTo>
                                    <a:cubicBezTo>
                                      <a:pt x="1957" y="683"/>
                                      <a:pt x="1979" y="401"/>
                                      <a:pt x="1783" y="227"/>
                                    </a:cubicBezTo>
                                    <a:cubicBezTo>
                                      <a:pt x="1740" y="162"/>
                                      <a:pt x="1696" y="96"/>
                                      <a:pt x="1653" y="75"/>
                                    </a:cubicBezTo>
                                    <a:cubicBezTo>
                                      <a:pt x="1611" y="46"/>
                                      <a:pt x="1568" y="0"/>
                                      <a:pt x="1515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9" name="Google Shape;499;p14"/>
                              <p:cNvSpPr/>
                              <p:nvPr/>
                            </p:nvSpPr>
                            <p:spPr>
                              <a:xfrm>
                                <a:off x="2444425" y="1935950"/>
                                <a:ext cx="41350" cy="256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654" h="1027" extrusionOk="0">
                                    <a:moveTo>
                                      <a:pt x="1548" y="0"/>
                                    </a:moveTo>
                                    <a:cubicBezTo>
                                      <a:pt x="1539" y="0"/>
                                      <a:pt x="1530" y="5"/>
                                      <a:pt x="1523" y="16"/>
                                    </a:cubicBezTo>
                                    <a:cubicBezTo>
                                      <a:pt x="1371" y="125"/>
                                      <a:pt x="1175" y="125"/>
                                      <a:pt x="1131" y="212"/>
                                    </a:cubicBezTo>
                                    <a:cubicBezTo>
                                      <a:pt x="1097" y="349"/>
                                      <a:pt x="1057" y="378"/>
                                      <a:pt x="1002" y="378"/>
                                    </a:cubicBezTo>
                                    <a:cubicBezTo>
                                      <a:pt x="960" y="378"/>
                                      <a:pt x="910" y="362"/>
                                      <a:pt x="847" y="362"/>
                                    </a:cubicBezTo>
                                    <a:cubicBezTo>
                                      <a:pt x="834" y="362"/>
                                      <a:pt x="820" y="362"/>
                                      <a:pt x="805" y="364"/>
                                    </a:cubicBezTo>
                                    <a:cubicBezTo>
                                      <a:pt x="588" y="386"/>
                                      <a:pt x="327" y="473"/>
                                      <a:pt x="110" y="495"/>
                                    </a:cubicBezTo>
                                    <a:cubicBezTo>
                                      <a:pt x="44" y="495"/>
                                      <a:pt x="23" y="538"/>
                                      <a:pt x="1" y="582"/>
                                    </a:cubicBezTo>
                                    <a:cubicBezTo>
                                      <a:pt x="1" y="647"/>
                                      <a:pt x="1" y="669"/>
                                      <a:pt x="44" y="669"/>
                                    </a:cubicBezTo>
                                    <a:cubicBezTo>
                                      <a:pt x="71" y="665"/>
                                      <a:pt x="97" y="663"/>
                                      <a:pt x="121" y="663"/>
                                    </a:cubicBezTo>
                                    <a:cubicBezTo>
                                      <a:pt x="255" y="663"/>
                                      <a:pt x="345" y="717"/>
                                      <a:pt x="327" y="864"/>
                                    </a:cubicBezTo>
                                    <a:cubicBezTo>
                                      <a:pt x="379" y="834"/>
                                      <a:pt x="421" y="820"/>
                                      <a:pt x="456" y="820"/>
                                    </a:cubicBezTo>
                                    <a:cubicBezTo>
                                      <a:pt x="521" y="820"/>
                                      <a:pt x="559" y="873"/>
                                      <a:pt x="588" y="973"/>
                                    </a:cubicBezTo>
                                    <a:cubicBezTo>
                                      <a:pt x="621" y="1012"/>
                                      <a:pt x="662" y="1026"/>
                                      <a:pt x="708" y="1026"/>
                                    </a:cubicBezTo>
                                    <a:cubicBezTo>
                                      <a:pt x="845" y="1026"/>
                                      <a:pt x="1023" y="897"/>
                                      <a:pt x="1153" y="864"/>
                                    </a:cubicBezTo>
                                    <a:cubicBezTo>
                                      <a:pt x="1327" y="799"/>
                                      <a:pt x="1240" y="669"/>
                                      <a:pt x="1240" y="582"/>
                                    </a:cubicBezTo>
                                    <a:cubicBezTo>
                                      <a:pt x="1218" y="451"/>
                                      <a:pt x="1218" y="321"/>
                                      <a:pt x="1479" y="277"/>
                                    </a:cubicBezTo>
                                    <a:cubicBezTo>
                                      <a:pt x="1545" y="255"/>
                                      <a:pt x="1653" y="277"/>
                                      <a:pt x="1653" y="168"/>
                                    </a:cubicBezTo>
                                    <a:cubicBezTo>
                                      <a:pt x="1653" y="114"/>
                                      <a:pt x="1593" y="0"/>
                                      <a:pt x="1548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0" name="Google Shape;500;p14"/>
                              <p:cNvSpPr/>
                              <p:nvPr/>
                            </p:nvSpPr>
                            <p:spPr>
                              <a:xfrm>
                                <a:off x="2072050" y="2103150"/>
                                <a:ext cx="29925" cy="260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97" h="1043" extrusionOk="0">
                                    <a:moveTo>
                                      <a:pt x="940" y="0"/>
                                    </a:moveTo>
                                    <a:cubicBezTo>
                                      <a:pt x="932" y="0"/>
                                      <a:pt x="924" y="1"/>
                                      <a:pt x="914" y="4"/>
                                    </a:cubicBezTo>
                                    <a:cubicBezTo>
                                      <a:pt x="871" y="47"/>
                                      <a:pt x="849" y="91"/>
                                      <a:pt x="805" y="156"/>
                                    </a:cubicBezTo>
                                    <a:cubicBezTo>
                                      <a:pt x="759" y="389"/>
                                      <a:pt x="701" y="478"/>
                                      <a:pt x="585" y="478"/>
                                    </a:cubicBezTo>
                                    <a:cubicBezTo>
                                      <a:pt x="538" y="478"/>
                                      <a:pt x="482" y="463"/>
                                      <a:pt x="414" y="439"/>
                                    </a:cubicBezTo>
                                    <a:cubicBezTo>
                                      <a:pt x="355" y="424"/>
                                      <a:pt x="326" y="379"/>
                                      <a:pt x="266" y="379"/>
                                    </a:cubicBezTo>
                                    <a:cubicBezTo>
                                      <a:pt x="237" y="379"/>
                                      <a:pt x="202" y="389"/>
                                      <a:pt x="153" y="417"/>
                                    </a:cubicBezTo>
                                    <a:cubicBezTo>
                                      <a:pt x="1" y="547"/>
                                      <a:pt x="110" y="613"/>
                                      <a:pt x="88" y="721"/>
                                    </a:cubicBezTo>
                                    <a:cubicBezTo>
                                      <a:pt x="44" y="808"/>
                                      <a:pt x="88" y="852"/>
                                      <a:pt x="153" y="917"/>
                                    </a:cubicBezTo>
                                    <a:cubicBezTo>
                                      <a:pt x="175" y="1004"/>
                                      <a:pt x="229" y="1042"/>
                                      <a:pt x="311" y="1042"/>
                                    </a:cubicBezTo>
                                    <a:cubicBezTo>
                                      <a:pt x="392" y="1042"/>
                                      <a:pt x="501" y="1004"/>
                                      <a:pt x="632" y="939"/>
                                    </a:cubicBezTo>
                                    <a:cubicBezTo>
                                      <a:pt x="697" y="874"/>
                                      <a:pt x="849" y="830"/>
                                      <a:pt x="849" y="830"/>
                                    </a:cubicBezTo>
                                    <a:cubicBezTo>
                                      <a:pt x="882" y="870"/>
                                      <a:pt x="911" y="885"/>
                                      <a:pt x="938" y="885"/>
                                    </a:cubicBezTo>
                                    <a:cubicBezTo>
                                      <a:pt x="999" y="885"/>
                                      <a:pt x="1049" y="804"/>
                                      <a:pt x="1110" y="743"/>
                                    </a:cubicBezTo>
                                    <a:cubicBezTo>
                                      <a:pt x="1197" y="634"/>
                                      <a:pt x="1175" y="526"/>
                                      <a:pt x="1110" y="504"/>
                                    </a:cubicBezTo>
                                    <a:cubicBezTo>
                                      <a:pt x="979" y="417"/>
                                      <a:pt x="979" y="265"/>
                                      <a:pt x="1001" y="91"/>
                                    </a:cubicBezTo>
                                    <a:cubicBezTo>
                                      <a:pt x="1001" y="71"/>
                                      <a:pt x="1001" y="0"/>
                                      <a:pt x="94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1" name="Google Shape;501;p14"/>
                              <p:cNvSpPr/>
                              <p:nvPr/>
                            </p:nvSpPr>
                            <p:spPr>
                              <a:xfrm>
                                <a:off x="2276450" y="1993350"/>
                                <a:ext cx="27100" cy="252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84" h="1008" extrusionOk="0">
                                    <a:moveTo>
                                      <a:pt x="843" y="1"/>
                                    </a:moveTo>
                                    <a:cubicBezTo>
                                      <a:pt x="740" y="1"/>
                                      <a:pt x="735" y="115"/>
                                      <a:pt x="675" y="156"/>
                                    </a:cubicBezTo>
                                    <a:cubicBezTo>
                                      <a:pt x="566" y="264"/>
                                      <a:pt x="392" y="438"/>
                                      <a:pt x="327" y="460"/>
                                    </a:cubicBezTo>
                                    <a:cubicBezTo>
                                      <a:pt x="1" y="612"/>
                                      <a:pt x="305" y="677"/>
                                      <a:pt x="218" y="786"/>
                                    </a:cubicBezTo>
                                    <a:cubicBezTo>
                                      <a:pt x="245" y="783"/>
                                      <a:pt x="269" y="781"/>
                                      <a:pt x="291" y="781"/>
                                    </a:cubicBezTo>
                                    <a:cubicBezTo>
                                      <a:pt x="410" y="781"/>
                                      <a:pt x="451" y="835"/>
                                      <a:pt x="414" y="982"/>
                                    </a:cubicBezTo>
                                    <a:cubicBezTo>
                                      <a:pt x="426" y="994"/>
                                      <a:pt x="439" y="1007"/>
                                      <a:pt x="460" y="1007"/>
                                    </a:cubicBezTo>
                                    <a:cubicBezTo>
                                      <a:pt x="475" y="1007"/>
                                      <a:pt x="495" y="1000"/>
                                      <a:pt x="523" y="982"/>
                                    </a:cubicBezTo>
                                    <a:cubicBezTo>
                                      <a:pt x="544" y="982"/>
                                      <a:pt x="566" y="938"/>
                                      <a:pt x="566" y="917"/>
                                    </a:cubicBezTo>
                                    <a:cubicBezTo>
                                      <a:pt x="631" y="721"/>
                                      <a:pt x="762" y="547"/>
                                      <a:pt x="1001" y="395"/>
                                    </a:cubicBezTo>
                                    <a:cubicBezTo>
                                      <a:pt x="1060" y="375"/>
                                      <a:pt x="1084" y="283"/>
                                      <a:pt x="1022" y="283"/>
                                    </a:cubicBezTo>
                                    <a:cubicBezTo>
                                      <a:pt x="1016" y="283"/>
                                      <a:pt x="1009" y="284"/>
                                      <a:pt x="1001" y="286"/>
                                    </a:cubicBezTo>
                                    <a:cubicBezTo>
                                      <a:pt x="963" y="297"/>
                                      <a:pt x="933" y="302"/>
                                      <a:pt x="911" y="302"/>
                                    </a:cubicBezTo>
                                    <a:cubicBezTo>
                                      <a:pt x="846" y="302"/>
                                      <a:pt x="854" y="253"/>
                                      <a:pt x="936" y="156"/>
                                    </a:cubicBezTo>
                                    <a:cubicBezTo>
                                      <a:pt x="979" y="69"/>
                                      <a:pt x="958" y="25"/>
                                      <a:pt x="871" y="3"/>
                                    </a:cubicBezTo>
                                    <a:cubicBezTo>
                                      <a:pt x="861" y="2"/>
                                      <a:pt x="851" y="1"/>
                                      <a:pt x="843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2" name="Google Shape;502;p14"/>
                              <p:cNvSpPr/>
                              <p:nvPr/>
                            </p:nvSpPr>
                            <p:spPr>
                              <a:xfrm>
                                <a:off x="2352025" y="1886725"/>
                                <a:ext cx="27750" cy="247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10" h="988" extrusionOk="0">
                                    <a:moveTo>
                                      <a:pt x="955" y="1"/>
                                    </a:moveTo>
                                    <a:cubicBezTo>
                                      <a:pt x="939" y="1"/>
                                      <a:pt x="918" y="8"/>
                                      <a:pt x="892" y="28"/>
                                    </a:cubicBezTo>
                                    <a:cubicBezTo>
                                      <a:pt x="674" y="50"/>
                                      <a:pt x="631" y="202"/>
                                      <a:pt x="522" y="354"/>
                                    </a:cubicBezTo>
                                    <a:cubicBezTo>
                                      <a:pt x="492" y="397"/>
                                      <a:pt x="457" y="409"/>
                                      <a:pt x="419" y="409"/>
                                    </a:cubicBezTo>
                                    <a:cubicBezTo>
                                      <a:pt x="371" y="409"/>
                                      <a:pt x="319" y="388"/>
                                      <a:pt x="271" y="388"/>
                                    </a:cubicBezTo>
                                    <a:cubicBezTo>
                                      <a:pt x="225" y="388"/>
                                      <a:pt x="183" y="408"/>
                                      <a:pt x="152" y="485"/>
                                    </a:cubicBezTo>
                                    <a:cubicBezTo>
                                      <a:pt x="131" y="615"/>
                                      <a:pt x="131" y="702"/>
                                      <a:pt x="22" y="833"/>
                                    </a:cubicBezTo>
                                    <a:cubicBezTo>
                                      <a:pt x="0" y="876"/>
                                      <a:pt x="22" y="942"/>
                                      <a:pt x="65" y="985"/>
                                    </a:cubicBezTo>
                                    <a:cubicBezTo>
                                      <a:pt x="75" y="987"/>
                                      <a:pt x="85" y="988"/>
                                      <a:pt x="94" y="988"/>
                                    </a:cubicBezTo>
                                    <a:cubicBezTo>
                                      <a:pt x="189" y="988"/>
                                      <a:pt x="265" y="892"/>
                                      <a:pt x="305" y="833"/>
                                    </a:cubicBezTo>
                                    <a:cubicBezTo>
                                      <a:pt x="370" y="594"/>
                                      <a:pt x="870" y="594"/>
                                      <a:pt x="848" y="267"/>
                                    </a:cubicBezTo>
                                    <a:cubicBezTo>
                                      <a:pt x="848" y="267"/>
                                      <a:pt x="914" y="246"/>
                                      <a:pt x="957" y="246"/>
                                    </a:cubicBezTo>
                                    <a:cubicBezTo>
                                      <a:pt x="968" y="246"/>
                                      <a:pt x="984" y="251"/>
                                      <a:pt x="1006" y="251"/>
                                    </a:cubicBezTo>
                                    <a:cubicBezTo>
                                      <a:pt x="1028" y="251"/>
                                      <a:pt x="1055" y="246"/>
                                      <a:pt x="1087" y="224"/>
                                    </a:cubicBezTo>
                                    <a:cubicBezTo>
                                      <a:pt x="1109" y="180"/>
                                      <a:pt x="1066" y="137"/>
                                      <a:pt x="1022" y="72"/>
                                    </a:cubicBezTo>
                                    <a:cubicBezTo>
                                      <a:pt x="1007" y="41"/>
                                      <a:pt x="992" y="1"/>
                                      <a:pt x="955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3" name="Google Shape;503;p14"/>
                              <p:cNvSpPr/>
                              <p:nvPr/>
                            </p:nvSpPr>
                            <p:spPr>
                              <a:xfrm>
                                <a:off x="2426500" y="1867375"/>
                                <a:ext cx="29925" cy="231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97" h="926" extrusionOk="0">
                                    <a:moveTo>
                                      <a:pt x="760" y="0"/>
                                    </a:moveTo>
                                    <a:cubicBezTo>
                                      <a:pt x="674" y="0"/>
                                      <a:pt x="563" y="143"/>
                                      <a:pt x="479" y="193"/>
                                    </a:cubicBezTo>
                                    <a:cubicBezTo>
                                      <a:pt x="261" y="367"/>
                                      <a:pt x="587" y="302"/>
                                      <a:pt x="522" y="346"/>
                                    </a:cubicBezTo>
                                    <a:cubicBezTo>
                                      <a:pt x="326" y="498"/>
                                      <a:pt x="283" y="781"/>
                                      <a:pt x="0" y="846"/>
                                    </a:cubicBezTo>
                                    <a:cubicBezTo>
                                      <a:pt x="117" y="879"/>
                                      <a:pt x="221" y="925"/>
                                      <a:pt x="322" y="925"/>
                                    </a:cubicBezTo>
                                    <a:cubicBezTo>
                                      <a:pt x="353" y="925"/>
                                      <a:pt x="383" y="921"/>
                                      <a:pt x="413" y="911"/>
                                    </a:cubicBezTo>
                                    <a:cubicBezTo>
                                      <a:pt x="587" y="889"/>
                                      <a:pt x="522" y="672"/>
                                      <a:pt x="631" y="563"/>
                                    </a:cubicBezTo>
                                    <a:cubicBezTo>
                                      <a:pt x="696" y="520"/>
                                      <a:pt x="718" y="454"/>
                                      <a:pt x="761" y="411"/>
                                    </a:cubicBezTo>
                                    <a:cubicBezTo>
                                      <a:pt x="1196" y="193"/>
                                      <a:pt x="848" y="128"/>
                                      <a:pt x="827" y="41"/>
                                    </a:cubicBezTo>
                                    <a:cubicBezTo>
                                      <a:pt x="807" y="12"/>
                                      <a:pt x="784" y="0"/>
                                      <a:pt x="76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4" name="Google Shape;504;p14"/>
                              <p:cNvSpPr/>
                              <p:nvPr/>
                            </p:nvSpPr>
                            <p:spPr>
                              <a:xfrm>
                                <a:off x="2575975" y="1796475"/>
                                <a:ext cx="21775" cy="177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71" h="711" extrusionOk="0">
                                    <a:moveTo>
                                      <a:pt x="326" y="0"/>
                                    </a:moveTo>
                                    <a:cubicBezTo>
                                      <a:pt x="278" y="0"/>
                                      <a:pt x="228" y="19"/>
                                      <a:pt x="175" y="72"/>
                                    </a:cubicBezTo>
                                    <a:cubicBezTo>
                                      <a:pt x="1" y="246"/>
                                      <a:pt x="175" y="377"/>
                                      <a:pt x="284" y="464"/>
                                    </a:cubicBezTo>
                                    <a:cubicBezTo>
                                      <a:pt x="327" y="507"/>
                                      <a:pt x="436" y="507"/>
                                      <a:pt x="349" y="638"/>
                                    </a:cubicBezTo>
                                    <a:cubicBezTo>
                                      <a:pt x="333" y="686"/>
                                      <a:pt x="341" y="711"/>
                                      <a:pt x="373" y="711"/>
                                    </a:cubicBezTo>
                                    <a:cubicBezTo>
                                      <a:pt x="384" y="711"/>
                                      <a:pt x="398" y="708"/>
                                      <a:pt x="414" y="703"/>
                                    </a:cubicBezTo>
                                    <a:cubicBezTo>
                                      <a:pt x="523" y="638"/>
                                      <a:pt x="653" y="638"/>
                                      <a:pt x="718" y="529"/>
                                    </a:cubicBezTo>
                                    <a:cubicBezTo>
                                      <a:pt x="784" y="420"/>
                                      <a:pt x="827" y="290"/>
                                      <a:pt x="871" y="181"/>
                                    </a:cubicBezTo>
                                    <a:cubicBezTo>
                                      <a:pt x="827" y="94"/>
                                      <a:pt x="653" y="159"/>
                                      <a:pt x="566" y="94"/>
                                    </a:cubicBezTo>
                                    <a:cubicBezTo>
                                      <a:pt x="495" y="66"/>
                                      <a:pt x="415" y="0"/>
                                      <a:pt x="326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5" name="Google Shape;505;p14"/>
                              <p:cNvSpPr/>
                              <p:nvPr/>
                            </p:nvSpPr>
                            <p:spPr>
                              <a:xfrm>
                                <a:off x="2366150" y="1900475"/>
                                <a:ext cx="21775" cy="187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71" h="750" extrusionOk="0">
                                    <a:moveTo>
                                      <a:pt x="653" y="0"/>
                                    </a:moveTo>
                                    <a:cubicBezTo>
                                      <a:pt x="609" y="0"/>
                                      <a:pt x="522" y="65"/>
                                      <a:pt x="435" y="109"/>
                                    </a:cubicBezTo>
                                    <a:cubicBezTo>
                                      <a:pt x="401" y="126"/>
                                      <a:pt x="367" y="250"/>
                                      <a:pt x="291" y="250"/>
                                    </a:cubicBezTo>
                                    <a:cubicBezTo>
                                      <a:pt x="270" y="250"/>
                                      <a:pt x="246" y="241"/>
                                      <a:pt x="218" y="218"/>
                                    </a:cubicBezTo>
                                    <a:cubicBezTo>
                                      <a:pt x="131" y="326"/>
                                      <a:pt x="196" y="392"/>
                                      <a:pt x="196" y="500"/>
                                    </a:cubicBezTo>
                                    <a:cubicBezTo>
                                      <a:pt x="131" y="609"/>
                                      <a:pt x="1" y="718"/>
                                      <a:pt x="175" y="739"/>
                                    </a:cubicBezTo>
                                    <a:cubicBezTo>
                                      <a:pt x="198" y="746"/>
                                      <a:pt x="223" y="749"/>
                                      <a:pt x="250" y="749"/>
                                    </a:cubicBezTo>
                                    <a:cubicBezTo>
                                      <a:pt x="393" y="749"/>
                                      <a:pt x="571" y="657"/>
                                      <a:pt x="718" y="565"/>
                                    </a:cubicBezTo>
                                    <a:cubicBezTo>
                                      <a:pt x="870" y="457"/>
                                      <a:pt x="609" y="500"/>
                                      <a:pt x="631" y="392"/>
                                    </a:cubicBezTo>
                                    <a:cubicBezTo>
                                      <a:pt x="653" y="348"/>
                                      <a:pt x="653" y="261"/>
                                      <a:pt x="653" y="174"/>
                                    </a:cubicBezTo>
                                    <a:cubicBezTo>
                                      <a:pt x="653" y="131"/>
                                      <a:pt x="762" y="0"/>
                                      <a:pt x="65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6" name="Google Shape;506;p14"/>
                              <p:cNvSpPr/>
                              <p:nvPr/>
                            </p:nvSpPr>
                            <p:spPr>
                              <a:xfrm>
                                <a:off x="2461825" y="1868400"/>
                                <a:ext cx="21225" cy="235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49" h="941" extrusionOk="0">
                                    <a:moveTo>
                                      <a:pt x="762" y="0"/>
                                    </a:moveTo>
                                    <a:cubicBezTo>
                                      <a:pt x="544" y="196"/>
                                      <a:pt x="479" y="435"/>
                                      <a:pt x="218" y="631"/>
                                    </a:cubicBezTo>
                                    <a:cubicBezTo>
                                      <a:pt x="1" y="783"/>
                                      <a:pt x="283" y="783"/>
                                      <a:pt x="262" y="892"/>
                                    </a:cubicBezTo>
                                    <a:cubicBezTo>
                                      <a:pt x="262" y="924"/>
                                      <a:pt x="272" y="941"/>
                                      <a:pt x="294" y="941"/>
                                    </a:cubicBezTo>
                                    <a:cubicBezTo>
                                      <a:pt x="316" y="941"/>
                                      <a:pt x="349" y="924"/>
                                      <a:pt x="392" y="892"/>
                                    </a:cubicBezTo>
                                    <a:cubicBezTo>
                                      <a:pt x="653" y="674"/>
                                      <a:pt x="849" y="218"/>
                                      <a:pt x="762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7" name="Google Shape;507;p14"/>
                              <p:cNvSpPr/>
                              <p:nvPr/>
                            </p:nvSpPr>
                            <p:spPr>
                              <a:xfrm>
                                <a:off x="2484650" y="1908375"/>
                                <a:ext cx="14175" cy="151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7" h="606" extrusionOk="0">
                                    <a:moveTo>
                                      <a:pt x="203" y="0"/>
                                    </a:moveTo>
                                    <a:cubicBezTo>
                                      <a:pt x="190" y="0"/>
                                      <a:pt x="174" y="3"/>
                                      <a:pt x="153" y="10"/>
                                    </a:cubicBezTo>
                                    <a:cubicBezTo>
                                      <a:pt x="1" y="32"/>
                                      <a:pt x="66" y="141"/>
                                      <a:pt x="44" y="228"/>
                                    </a:cubicBezTo>
                                    <a:cubicBezTo>
                                      <a:pt x="23" y="336"/>
                                      <a:pt x="1" y="402"/>
                                      <a:pt x="1" y="489"/>
                                    </a:cubicBezTo>
                                    <a:cubicBezTo>
                                      <a:pt x="1" y="581"/>
                                      <a:pt x="37" y="606"/>
                                      <a:pt x="91" y="606"/>
                                    </a:cubicBezTo>
                                    <a:cubicBezTo>
                                      <a:pt x="139" y="606"/>
                                      <a:pt x="200" y="586"/>
                                      <a:pt x="262" y="576"/>
                                    </a:cubicBezTo>
                                    <a:cubicBezTo>
                                      <a:pt x="349" y="554"/>
                                      <a:pt x="479" y="554"/>
                                      <a:pt x="544" y="445"/>
                                    </a:cubicBezTo>
                                    <a:cubicBezTo>
                                      <a:pt x="566" y="336"/>
                                      <a:pt x="436" y="358"/>
                                      <a:pt x="371" y="293"/>
                                    </a:cubicBezTo>
                                    <a:cubicBezTo>
                                      <a:pt x="349" y="271"/>
                                      <a:pt x="284" y="249"/>
                                      <a:pt x="240" y="228"/>
                                    </a:cubicBezTo>
                                    <a:cubicBezTo>
                                      <a:pt x="240" y="184"/>
                                      <a:pt x="218" y="163"/>
                                      <a:pt x="240" y="141"/>
                                    </a:cubicBezTo>
                                    <a:cubicBezTo>
                                      <a:pt x="240" y="86"/>
                                      <a:pt x="271" y="0"/>
                                      <a:pt x="20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8" name="Google Shape;508;p14"/>
                              <p:cNvSpPr/>
                              <p:nvPr/>
                            </p:nvSpPr>
                            <p:spPr>
                              <a:xfrm>
                                <a:off x="2434100" y="1820850"/>
                                <a:ext cx="22850" cy="214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14" h="859" extrusionOk="0">
                                    <a:moveTo>
                                      <a:pt x="770" y="0"/>
                                    </a:moveTo>
                                    <a:cubicBezTo>
                                      <a:pt x="676" y="0"/>
                                      <a:pt x="590" y="211"/>
                                      <a:pt x="436" y="250"/>
                                    </a:cubicBezTo>
                                    <a:cubicBezTo>
                                      <a:pt x="414" y="250"/>
                                      <a:pt x="392" y="293"/>
                                      <a:pt x="327" y="315"/>
                                    </a:cubicBezTo>
                                    <a:cubicBezTo>
                                      <a:pt x="175" y="424"/>
                                      <a:pt x="175" y="424"/>
                                      <a:pt x="240" y="532"/>
                                    </a:cubicBezTo>
                                    <a:cubicBezTo>
                                      <a:pt x="305" y="554"/>
                                      <a:pt x="327" y="706"/>
                                      <a:pt x="305" y="706"/>
                                    </a:cubicBezTo>
                                    <a:cubicBezTo>
                                      <a:pt x="1" y="772"/>
                                      <a:pt x="153" y="858"/>
                                      <a:pt x="240" y="858"/>
                                    </a:cubicBezTo>
                                    <a:cubicBezTo>
                                      <a:pt x="349" y="858"/>
                                      <a:pt x="501" y="728"/>
                                      <a:pt x="457" y="663"/>
                                    </a:cubicBezTo>
                                    <a:cubicBezTo>
                                      <a:pt x="436" y="554"/>
                                      <a:pt x="479" y="489"/>
                                      <a:pt x="566" y="380"/>
                                    </a:cubicBezTo>
                                    <a:cubicBezTo>
                                      <a:pt x="675" y="250"/>
                                      <a:pt x="914" y="119"/>
                                      <a:pt x="805" y="10"/>
                                    </a:cubicBezTo>
                                    <a:cubicBezTo>
                                      <a:pt x="793" y="3"/>
                                      <a:pt x="782" y="0"/>
                                      <a:pt x="77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9" name="Google Shape;509;p14"/>
                              <p:cNvSpPr/>
                              <p:nvPr/>
                            </p:nvSpPr>
                            <p:spPr>
                              <a:xfrm>
                                <a:off x="2341150" y="1955125"/>
                                <a:ext cx="15475" cy="162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19" h="650" extrusionOk="0">
                                    <a:moveTo>
                                      <a:pt x="576" y="0"/>
                                    </a:moveTo>
                                    <a:cubicBezTo>
                                      <a:pt x="568" y="0"/>
                                      <a:pt x="558" y="3"/>
                                      <a:pt x="544" y="10"/>
                                    </a:cubicBezTo>
                                    <a:cubicBezTo>
                                      <a:pt x="414" y="32"/>
                                      <a:pt x="261" y="54"/>
                                      <a:pt x="131" y="228"/>
                                    </a:cubicBezTo>
                                    <a:cubicBezTo>
                                      <a:pt x="0" y="380"/>
                                      <a:pt x="0" y="510"/>
                                      <a:pt x="22" y="597"/>
                                    </a:cubicBezTo>
                                    <a:cubicBezTo>
                                      <a:pt x="29" y="636"/>
                                      <a:pt x="48" y="650"/>
                                      <a:pt x="75" y="650"/>
                                    </a:cubicBezTo>
                                    <a:cubicBezTo>
                                      <a:pt x="140" y="650"/>
                                      <a:pt x="250" y="569"/>
                                      <a:pt x="327" y="554"/>
                                    </a:cubicBezTo>
                                    <a:cubicBezTo>
                                      <a:pt x="370" y="554"/>
                                      <a:pt x="414" y="532"/>
                                      <a:pt x="457" y="489"/>
                                    </a:cubicBezTo>
                                    <a:cubicBezTo>
                                      <a:pt x="414" y="423"/>
                                      <a:pt x="522" y="271"/>
                                      <a:pt x="587" y="141"/>
                                    </a:cubicBezTo>
                                    <a:cubicBezTo>
                                      <a:pt x="587" y="86"/>
                                      <a:pt x="618" y="0"/>
                                      <a:pt x="576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0" name="Google Shape;510;p14"/>
                              <p:cNvSpPr/>
                              <p:nvPr/>
                            </p:nvSpPr>
                            <p:spPr>
                              <a:xfrm>
                                <a:off x="2425400" y="1913325"/>
                                <a:ext cx="14700" cy="161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88" h="646" extrusionOk="0">
                                    <a:moveTo>
                                      <a:pt x="362" y="0"/>
                                    </a:moveTo>
                                    <a:cubicBezTo>
                                      <a:pt x="278" y="0"/>
                                      <a:pt x="194" y="32"/>
                                      <a:pt x="109" y="117"/>
                                    </a:cubicBezTo>
                                    <a:cubicBezTo>
                                      <a:pt x="1" y="269"/>
                                      <a:pt x="109" y="291"/>
                                      <a:pt x="109" y="378"/>
                                    </a:cubicBezTo>
                                    <a:cubicBezTo>
                                      <a:pt x="131" y="486"/>
                                      <a:pt x="457" y="378"/>
                                      <a:pt x="327" y="595"/>
                                    </a:cubicBezTo>
                                    <a:cubicBezTo>
                                      <a:pt x="327" y="610"/>
                                      <a:pt x="327" y="645"/>
                                      <a:pt x="341" y="645"/>
                                    </a:cubicBezTo>
                                    <a:cubicBezTo>
                                      <a:pt x="347" y="645"/>
                                      <a:pt x="357" y="638"/>
                                      <a:pt x="370" y="617"/>
                                    </a:cubicBezTo>
                                    <a:cubicBezTo>
                                      <a:pt x="566" y="486"/>
                                      <a:pt x="588" y="51"/>
                                      <a:pt x="436" y="8"/>
                                    </a:cubicBezTo>
                                    <a:cubicBezTo>
                                      <a:pt x="411" y="3"/>
                                      <a:pt x="387" y="0"/>
                                      <a:pt x="362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1" name="Google Shape;511;p14"/>
                              <p:cNvSpPr/>
                              <p:nvPr/>
                            </p:nvSpPr>
                            <p:spPr>
                              <a:xfrm>
                                <a:off x="2285150" y="1954375"/>
                                <a:ext cx="18525" cy="133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1" h="532" extrusionOk="0">
                                    <a:moveTo>
                                      <a:pt x="585" y="0"/>
                                    </a:moveTo>
                                    <a:cubicBezTo>
                                      <a:pt x="493" y="0"/>
                                      <a:pt x="351" y="54"/>
                                      <a:pt x="218" y="127"/>
                                    </a:cubicBezTo>
                                    <a:cubicBezTo>
                                      <a:pt x="153" y="236"/>
                                      <a:pt x="1" y="366"/>
                                      <a:pt x="88" y="475"/>
                                    </a:cubicBezTo>
                                    <a:cubicBezTo>
                                      <a:pt x="96" y="514"/>
                                      <a:pt x="126" y="531"/>
                                      <a:pt x="167" y="531"/>
                                    </a:cubicBezTo>
                                    <a:cubicBezTo>
                                      <a:pt x="240" y="531"/>
                                      <a:pt x="344" y="479"/>
                                      <a:pt x="414" y="410"/>
                                    </a:cubicBezTo>
                                    <a:cubicBezTo>
                                      <a:pt x="523" y="301"/>
                                      <a:pt x="740" y="149"/>
                                      <a:pt x="675" y="40"/>
                                    </a:cubicBezTo>
                                    <a:cubicBezTo>
                                      <a:pt x="661" y="12"/>
                                      <a:pt x="629" y="0"/>
                                      <a:pt x="585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2" name="Google Shape;512;p14"/>
                              <p:cNvSpPr/>
                              <p:nvPr/>
                            </p:nvSpPr>
                            <p:spPr>
                              <a:xfrm>
                                <a:off x="2612950" y="1833050"/>
                                <a:ext cx="8725" cy="137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49" h="551" extrusionOk="0">
                                    <a:moveTo>
                                      <a:pt x="305" y="1"/>
                                    </a:moveTo>
                                    <a:cubicBezTo>
                                      <a:pt x="261" y="1"/>
                                      <a:pt x="218" y="23"/>
                                      <a:pt x="196" y="23"/>
                                    </a:cubicBezTo>
                                    <a:cubicBezTo>
                                      <a:pt x="44" y="110"/>
                                      <a:pt x="1" y="240"/>
                                      <a:pt x="1" y="349"/>
                                    </a:cubicBezTo>
                                    <a:cubicBezTo>
                                      <a:pt x="1" y="479"/>
                                      <a:pt x="131" y="479"/>
                                      <a:pt x="218" y="544"/>
                                    </a:cubicBezTo>
                                    <a:cubicBezTo>
                                      <a:pt x="222" y="548"/>
                                      <a:pt x="227" y="550"/>
                                      <a:pt x="234" y="550"/>
                                    </a:cubicBezTo>
                                    <a:cubicBezTo>
                                      <a:pt x="262" y="550"/>
                                      <a:pt x="309" y="515"/>
                                      <a:pt x="327" y="479"/>
                                    </a:cubicBezTo>
                                    <a:cubicBezTo>
                                      <a:pt x="348" y="436"/>
                                      <a:pt x="348" y="1"/>
                                      <a:pt x="305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3" name="Google Shape;513;p14"/>
                              <p:cNvSpPr/>
                              <p:nvPr/>
                            </p:nvSpPr>
                            <p:spPr>
                              <a:xfrm>
                                <a:off x="2291675" y="1927375"/>
                                <a:ext cx="23400" cy="187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36" h="751" extrusionOk="0">
                                    <a:moveTo>
                                      <a:pt x="833" y="1"/>
                                    </a:moveTo>
                                    <a:cubicBezTo>
                                      <a:pt x="724" y="1"/>
                                      <a:pt x="571" y="217"/>
                                      <a:pt x="436" y="294"/>
                                    </a:cubicBezTo>
                                    <a:cubicBezTo>
                                      <a:pt x="349" y="338"/>
                                      <a:pt x="262" y="381"/>
                                      <a:pt x="175" y="446"/>
                                    </a:cubicBezTo>
                                    <a:cubicBezTo>
                                      <a:pt x="109" y="511"/>
                                      <a:pt x="1" y="598"/>
                                      <a:pt x="22" y="707"/>
                                    </a:cubicBezTo>
                                    <a:cubicBezTo>
                                      <a:pt x="44" y="729"/>
                                      <a:pt x="66" y="729"/>
                                      <a:pt x="109" y="751"/>
                                    </a:cubicBezTo>
                                    <a:cubicBezTo>
                                      <a:pt x="218" y="577"/>
                                      <a:pt x="501" y="577"/>
                                      <a:pt x="566" y="446"/>
                                    </a:cubicBezTo>
                                    <a:cubicBezTo>
                                      <a:pt x="653" y="251"/>
                                      <a:pt x="936" y="55"/>
                                      <a:pt x="870" y="11"/>
                                    </a:cubicBezTo>
                                    <a:cubicBezTo>
                                      <a:pt x="859" y="4"/>
                                      <a:pt x="846" y="1"/>
                                      <a:pt x="833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4" name="Google Shape;514;p14"/>
                              <p:cNvSpPr/>
                              <p:nvPr/>
                            </p:nvSpPr>
                            <p:spPr>
                              <a:xfrm>
                                <a:off x="2441450" y="1956450"/>
                                <a:ext cx="11700" cy="115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68" h="461" extrusionOk="0">
                                    <a:moveTo>
                                      <a:pt x="446" y="1"/>
                                    </a:moveTo>
                                    <a:cubicBezTo>
                                      <a:pt x="11" y="88"/>
                                      <a:pt x="33" y="88"/>
                                      <a:pt x="11" y="370"/>
                                    </a:cubicBezTo>
                                    <a:cubicBezTo>
                                      <a:pt x="1" y="441"/>
                                      <a:pt x="29" y="460"/>
                                      <a:pt x="70" y="460"/>
                                    </a:cubicBezTo>
                                    <a:cubicBezTo>
                                      <a:pt x="117" y="460"/>
                                      <a:pt x="182" y="436"/>
                                      <a:pt x="229" y="436"/>
                                    </a:cubicBezTo>
                                    <a:cubicBezTo>
                                      <a:pt x="359" y="436"/>
                                      <a:pt x="402" y="370"/>
                                      <a:pt x="446" y="262"/>
                                    </a:cubicBezTo>
                                    <a:cubicBezTo>
                                      <a:pt x="468" y="175"/>
                                      <a:pt x="468" y="88"/>
                                      <a:pt x="446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5" name="Google Shape;515;p14"/>
                              <p:cNvSpPr/>
                              <p:nvPr/>
                            </p:nvSpPr>
                            <p:spPr>
                              <a:xfrm>
                                <a:off x="2444975" y="1845025"/>
                                <a:ext cx="18500" cy="166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0" h="667" extrusionOk="0">
                                    <a:moveTo>
                                      <a:pt x="653" y="0"/>
                                    </a:moveTo>
                                    <a:cubicBezTo>
                                      <a:pt x="631" y="0"/>
                                      <a:pt x="566" y="44"/>
                                      <a:pt x="501" y="65"/>
                                    </a:cubicBezTo>
                                    <a:cubicBezTo>
                                      <a:pt x="457" y="152"/>
                                      <a:pt x="414" y="261"/>
                                      <a:pt x="327" y="305"/>
                                    </a:cubicBezTo>
                                    <a:cubicBezTo>
                                      <a:pt x="1" y="522"/>
                                      <a:pt x="109" y="609"/>
                                      <a:pt x="305" y="653"/>
                                    </a:cubicBezTo>
                                    <a:cubicBezTo>
                                      <a:pt x="317" y="653"/>
                                      <a:pt x="365" y="667"/>
                                      <a:pt x="400" y="667"/>
                                    </a:cubicBezTo>
                                    <a:cubicBezTo>
                                      <a:pt x="426" y="667"/>
                                      <a:pt x="445" y="659"/>
                                      <a:pt x="435" y="631"/>
                                    </a:cubicBezTo>
                                    <a:cubicBezTo>
                                      <a:pt x="348" y="435"/>
                                      <a:pt x="653" y="283"/>
                                      <a:pt x="675" y="109"/>
                                    </a:cubicBezTo>
                                    <a:cubicBezTo>
                                      <a:pt x="718" y="65"/>
                                      <a:pt x="740" y="0"/>
                                      <a:pt x="65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6" name="Google Shape;516;p14"/>
                              <p:cNvSpPr/>
                              <p:nvPr/>
                            </p:nvSpPr>
                            <p:spPr>
                              <a:xfrm>
                                <a:off x="2593375" y="1738075"/>
                                <a:ext cx="14175" cy="139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7" h="557" extrusionOk="0">
                                    <a:moveTo>
                                      <a:pt x="373" y="0"/>
                                    </a:moveTo>
                                    <a:cubicBezTo>
                                      <a:pt x="336" y="0"/>
                                      <a:pt x="291" y="12"/>
                                      <a:pt x="240" y="38"/>
                                    </a:cubicBezTo>
                                    <a:cubicBezTo>
                                      <a:pt x="175" y="103"/>
                                      <a:pt x="1" y="516"/>
                                      <a:pt x="22" y="538"/>
                                    </a:cubicBezTo>
                                    <a:cubicBezTo>
                                      <a:pt x="29" y="552"/>
                                      <a:pt x="42" y="557"/>
                                      <a:pt x="58" y="557"/>
                                    </a:cubicBezTo>
                                    <a:cubicBezTo>
                                      <a:pt x="92" y="557"/>
                                      <a:pt x="138" y="531"/>
                                      <a:pt x="153" y="516"/>
                                    </a:cubicBezTo>
                                    <a:cubicBezTo>
                                      <a:pt x="240" y="342"/>
                                      <a:pt x="566" y="256"/>
                                      <a:pt x="479" y="82"/>
                                    </a:cubicBezTo>
                                    <a:cubicBezTo>
                                      <a:pt x="466" y="29"/>
                                      <a:pt x="429" y="0"/>
                                      <a:pt x="37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7" name="Google Shape;517;p14"/>
                              <p:cNvSpPr/>
                              <p:nvPr/>
                            </p:nvSpPr>
                            <p:spPr>
                              <a:xfrm>
                                <a:off x="2308525" y="1981175"/>
                                <a:ext cx="13625" cy="137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45" h="549" extrusionOk="0">
                                    <a:moveTo>
                                      <a:pt x="422" y="0"/>
                                    </a:moveTo>
                                    <a:cubicBezTo>
                                      <a:pt x="359" y="0"/>
                                      <a:pt x="249" y="64"/>
                                      <a:pt x="196" y="99"/>
                                    </a:cubicBezTo>
                                    <a:cubicBezTo>
                                      <a:pt x="1" y="229"/>
                                      <a:pt x="44" y="360"/>
                                      <a:pt x="22" y="490"/>
                                    </a:cubicBezTo>
                                    <a:cubicBezTo>
                                      <a:pt x="22" y="507"/>
                                      <a:pt x="22" y="549"/>
                                      <a:pt x="51" y="549"/>
                                    </a:cubicBezTo>
                                    <a:cubicBezTo>
                                      <a:pt x="60" y="549"/>
                                      <a:pt x="72" y="544"/>
                                      <a:pt x="88" y="534"/>
                                    </a:cubicBezTo>
                                    <a:cubicBezTo>
                                      <a:pt x="196" y="490"/>
                                      <a:pt x="262" y="382"/>
                                      <a:pt x="349" y="273"/>
                                    </a:cubicBezTo>
                                    <a:lnTo>
                                      <a:pt x="370" y="229"/>
                                    </a:lnTo>
                                    <a:cubicBezTo>
                                      <a:pt x="370" y="164"/>
                                      <a:pt x="544" y="77"/>
                                      <a:pt x="457" y="12"/>
                                    </a:cubicBezTo>
                                    <a:cubicBezTo>
                                      <a:pt x="449" y="4"/>
                                      <a:pt x="437" y="0"/>
                                      <a:pt x="422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8" name="Google Shape;518;p14"/>
                              <p:cNvSpPr/>
                              <p:nvPr/>
                            </p:nvSpPr>
                            <p:spPr>
                              <a:xfrm>
                                <a:off x="2643400" y="1822125"/>
                                <a:ext cx="14150" cy="104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6" h="417" extrusionOk="0">
                                    <a:moveTo>
                                      <a:pt x="273" y="1"/>
                                    </a:moveTo>
                                    <a:cubicBezTo>
                                      <a:pt x="241" y="1"/>
                                      <a:pt x="207" y="8"/>
                                      <a:pt x="174" y="25"/>
                                    </a:cubicBezTo>
                                    <a:cubicBezTo>
                                      <a:pt x="0" y="112"/>
                                      <a:pt x="109" y="155"/>
                                      <a:pt x="109" y="242"/>
                                    </a:cubicBezTo>
                                    <a:cubicBezTo>
                                      <a:pt x="131" y="307"/>
                                      <a:pt x="131" y="351"/>
                                      <a:pt x="131" y="416"/>
                                    </a:cubicBezTo>
                                    <a:cubicBezTo>
                                      <a:pt x="131" y="373"/>
                                      <a:pt x="174" y="373"/>
                                      <a:pt x="218" y="351"/>
                                    </a:cubicBezTo>
                                    <a:cubicBezTo>
                                      <a:pt x="231" y="348"/>
                                      <a:pt x="244" y="347"/>
                                      <a:pt x="257" y="347"/>
                                    </a:cubicBezTo>
                                    <a:cubicBezTo>
                                      <a:pt x="308" y="347"/>
                                      <a:pt x="359" y="363"/>
                                      <a:pt x="407" y="363"/>
                                    </a:cubicBezTo>
                                    <a:cubicBezTo>
                                      <a:pt x="448" y="363"/>
                                      <a:pt x="487" y="352"/>
                                      <a:pt x="522" y="307"/>
                                    </a:cubicBezTo>
                                    <a:cubicBezTo>
                                      <a:pt x="566" y="242"/>
                                      <a:pt x="457" y="133"/>
                                      <a:pt x="413" y="46"/>
                                    </a:cubicBezTo>
                                    <a:cubicBezTo>
                                      <a:pt x="373" y="20"/>
                                      <a:pt x="324" y="1"/>
                                      <a:pt x="273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9" name="Google Shape;519;p14"/>
                              <p:cNvSpPr/>
                              <p:nvPr/>
                            </p:nvSpPr>
                            <p:spPr>
                              <a:xfrm>
                                <a:off x="2635775" y="1832525"/>
                                <a:ext cx="14700" cy="67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88" h="270" extrusionOk="0">
                                    <a:moveTo>
                                      <a:pt x="414" y="0"/>
                                    </a:moveTo>
                                    <a:cubicBezTo>
                                      <a:pt x="327" y="22"/>
                                      <a:pt x="218" y="44"/>
                                      <a:pt x="153" y="109"/>
                                    </a:cubicBezTo>
                                    <a:cubicBezTo>
                                      <a:pt x="88" y="109"/>
                                      <a:pt x="1" y="152"/>
                                      <a:pt x="1" y="218"/>
                                    </a:cubicBezTo>
                                    <a:cubicBezTo>
                                      <a:pt x="1" y="249"/>
                                      <a:pt x="36" y="270"/>
                                      <a:pt x="89" y="270"/>
                                    </a:cubicBezTo>
                                    <a:cubicBezTo>
                                      <a:pt x="108" y="270"/>
                                      <a:pt x="130" y="267"/>
                                      <a:pt x="153" y="261"/>
                                    </a:cubicBezTo>
                                    <a:cubicBezTo>
                                      <a:pt x="283" y="218"/>
                                      <a:pt x="414" y="261"/>
                                      <a:pt x="523" y="131"/>
                                    </a:cubicBezTo>
                                    <a:cubicBezTo>
                                      <a:pt x="588" y="44"/>
                                      <a:pt x="436" y="44"/>
                                      <a:pt x="414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0" name="Google Shape;520;p14"/>
                              <p:cNvSpPr/>
                              <p:nvPr/>
                            </p:nvSpPr>
                            <p:spPr>
                              <a:xfrm>
                                <a:off x="2488375" y="1872125"/>
                                <a:ext cx="14050" cy="78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2" h="312" extrusionOk="0">
                                    <a:moveTo>
                                      <a:pt x="309" y="1"/>
                                    </a:moveTo>
                                    <a:cubicBezTo>
                                      <a:pt x="235" y="1"/>
                                      <a:pt x="161" y="15"/>
                                      <a:pt x="113" y="47"/>
                                    </a:cubicBezTo>
                                    <a:cubicBezTo>
                                      <a:pt x="74" y="86"/>
                                      <a:pt x="1" y="159"/>
                                      <a:pt x="16" y="159"/>
                                    </a:cubicBezTo>
                                    <a:cubicBezTo>
                                      <a:pt x="18" y="159"/>
                                      <a:pt x="21" y="158"/>
                                      <a:pt x="26" y="156"/>
                                    </a:cubicBezTo>
                                    <a:cubicBezTo>
                                      <a:pt x="38" y="152"/>
                                      <a:pt x="50" y="151"/>
                                      <a:pt x="59" y="151"/>
                                    </a:cubicBezTo>
                                    <a:cubicBezTo>
                                      <a:pt x="163" y="151"/>
                                      <a:pt x="127" y="311"/>
                                      <a:pt x="213" y="311"/>
                                    </a:cubicBezTo>
                                    <a:cubicBezTo>
                                      <a:pt x="231" y="311"/>
                                      <a:pt x="255" y="304"/>
                                      <a:pt x="287" y="286"/>
                                    </a:cubicBezTo>
                                    <a:cubicBezTo>
                                      <a:pt x="352" y="264"/>
                                      <a:pt x="526" y="264"/>
                                      <a:pt x="548" y="112"/>
                                    </a:cubicBezTo>
                                    <a:cubicBezTo>
                                      <a:pt x="561" y="43"/>
                                      <a:pt x="436" y="1"/>
                                      <a:pt x="309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1" name="Google Shape;521;p14"/>
                              <p:cNvSpPr/>
                              <p:nvPr/>
                            </p:nvSpPr>
                            <p:spPr>
                              <a:xfrm>
                                <a:off x="2279725" y="1984900"/>
                                <a:ext cx="12525" cy="106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1" h="425" extrusionOk="0">
                                    <a:moveTo>
                                      <a:pt x="309" y="1"/>
                                    </a:moveTo>
                                    <a:cubicBezTo>
                                      <a:pt x="272" y="1"/>
                                      <a:pt x="232" y="6"/>
                                      <a:pt x="196" y="15"/>
                                    </a:cubicBezTo>
                                    <a:cubicBezTo>
                                      <a:pt x="0" y="189"/>
                                      <a:pt x="239" y="233"/>
                                      <a:pt x="218" y="363"/>
                                    </a:cubicBezTo>
                                    <a:cubicBezTo>
                                      <a:pt x="218" y="401"/>
                                      <a:pt x="240" y="424"/>
                                      <a:pt x="262" y="424"/>
                                    </a:cubicBezTo>
                                    <a:cubicBezTo>
                                      <a:pt x="279" y="424"/>
                                      <a:pt x="296" y="412"/>
                                      <a:pt x="305" y="385"/>
                                    </a:cubicBezTo>
                                    <a:cubicBezTo>
                                      <a:pt x="413" y="276"/>
                                      <a:pt x="500" y="146"/>
                                      <a:pt x="435" y="37"/>
                                    </a:cubicBezTo>
                                    <a:cubicBezTo>
                                      <a:pt x="410" y="12"/>
                                      <a:pt x="362" y="1"/>
                                      <a:pt x="309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2" name="Google Shape;522;p14"/>
                              <p:cNvSpPr/>
                              <p:nvPr/>
                            </p:nvSpPr>
                            <p:spPr>
                              <a:xfrm>
                                <a:off x="2615675" y="1759725"/>
                                <a:ext cx="25575" cy="169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3" h="676" extrusionOk="0">
                                    <a:moveTo>
                                      <a:pt x="840" y="0"/>
                                    </a:moveTo>
                                    <a:cubicBezTo>
                                      <a:pt x="814" y="0"/>
                                      <a:pt x="781" y="6"/>
                                      <a:pt x="740" y="20"/>
                                    </a:cubicBezTo>
                                    <a:cubicBezTo>
                                      <a:pt x="587" y="42"/>
                                      <a:pt x="305" y="85"/>
                                      <a:pt x="435" y="325"/>
                                    </a:cubicBezTo>
                                    <a:cubicBezTo>
                                      <a:pt x="479" y="368"/>
                                      <a:pt x="370" y="433"/>
                                      <a:pt x="305" y="433"/>
                                    </a:cubicBezTo>
                                    <a:cubicBezTo>
                                      <a:pt x="196" y="455"/>
                                      <a:pt x="109" y="455"/>
                                      <a:pt x="0" y="477"/>
                                    </a:cubicBezTo>
                                    <a:cubicBezTo>
                                      <a:pt x="118" y="608"/>
                                      <a:pt x="244" y="676"/>
                                      <a:pt x="397" y="676"/>
                                    </a:cubicBezTo>
                                    <a:cubicBezTo>
                                      <a:pt x="497" y="676"/>
                                      <a:pt x="610" y="646"/>
                                      <a:pt x="740" y="585"/>
                                    </a:cubicBezTo>
                                    <a:cubicBezTo>
                                      <a:pt x="892" y="520"/>
                                      <a:pt x="1022" y="411"/>
                                      <a:pt x="979" y="259"/>
                                    </a:cubicBezTo>
                                    <a:cubicBezTo>
                                      <a:pt x="924" y="168"/>
                                      <a:pt x="977" y="0"/>
                                      <a:pt x="84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23" name="Google Shape;523;p14"/>
                            <p:cNvSpPr/>
                            <p:nvPr/>
                          </p:nvSpPr>
                          <p:spPr>
                            <a:xfrm>
                              <a:off x="4605875" y="740400"/>
                              <a:ext cx="21700" cy="83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868" h="332" extrusionOk="0">
                                  <a:moveTo>
                                    <a:pt x="390" y="1"/>
                                  </a:moveTo>
                                  <a:cubicBezTo>
                                    <a:pt x="237" y="22"/>
                                    <a:pt x="85" y="1"/>
                                    <a:pt x="20" y="109"/>
                                  </a:cubicBezTo>
                                  <a:cubicBezTo>
                                    <a:pt x="1" y="157"/>
                                    <a:pt x="32" y="167"/>
                                    <a:pt x="76" y="167"/>
                                  </a:cubicBezTo>
                                  <a:cubicBezTo>
                                    <a:pt x="109" y="167"/>
                                    <a:pt x="150" y="161"/>
                                    <a:pt x="183" y="161"/>
                                  </a:cubicBezTo>
                                  <a:cubicBezTo>
                                    <a:pt x="207" y="161"/>
                                    <a:pt x="227" y="164"/>
                                    <a:pt x="237" y="175"/>
                                  </a:cubicBezTo>
                                  <a:cubicBezTo>
                                    <a:pt x="281" y="218"/>
                                    <a:pt x="303" y="262"/>
                                    <a:pt x="324" y="305"/>
                                  </a:cubicBezTo>
                                  <a:cubicBezTo>
                                    <a:pt x="358" y="324"/>
                                    <a:pt x="387" y="332"/>
                                    <a:pt x="413" y="332"/>
                                  </a:cubicBezTo>
                                  <a:cubicBezTo>
                                    <a:pt x="539" y="332"/>
                                    <a:pt x="594" y="153"/>
                                    <a:pt x="737" y="153"/>
                                  </a:cubicBezTo>
                                  <a:cubicBezTo>
                                    <a:pt x="824" y="153"/>
                                    <a:pt x="868" y="131"/>
                                    <a:pt x="868" y="88"/>
                                  </a:cubicBezTo>
                                  <a:cubicBezTo>
                                    <a:pt x="868" y="44"/>
                                    <a:pt x="542" y="1"/>
                                    <a:pt x="390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524" name="Google Shape;524;p14"/>
                            <p:cNvSpPr/>
                            <p:nvPr/>
                          </p:nvSpPr>
                          <p:spPr>
                            <a:xfrm>
                              <a:off x="4586800" y="748225"/>
                              <a:ext cx="19575" cy="80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3" h="322" extrusionOk="0">
                                  <a:moveTo>
                                    <a:pt x="703" y="1"/>
                                  </a:moveTo>
                                  <a:cubicBezTo>
                                    <a:pt x="640" y="1"/>
                                    <a:pt x="545" y="71"/>
                                    <a:pt x="500" y="101"/>
                                  </a:cubicBezTo>
                                  <a:cubicBezTo>
                                    <a:pt x="482" y="103"/>
                                    <a:pt x="466" y="105"/>
                                    <a:pt x="450" y="105"/>
                                  </a:cubicBezTo>
                                  <a:cubicBezTo>
                                    <a:pt x="378" y="105"/>
                                    <a:pt x="326" y="83"/>
                                    <a:pt x="266" y="83"/>
                                  </a:cubicBezTo>
                                  <a:cubicBezTo>
                                    <a:pt x="226" y="83"/>
                                    <a:pt x="184" y="92"/>
                                    <a:pt x="131" y="123"/>
                                  </a:cubicBezTo>
                                  <a:cubicBezTo>
                                    <a:pt x="87" y="144"/>
                                    <a:pt x="0" y="166"/>
                                    <a:pt x="0" y="231"/>
                                  </a:cubicBezTo>
                                  <a:cubicBezTo>
                                    <a:pt x="19" y="251"/>
                                    <a:pt x="366" y="322"/>
                                    <a:pt x="473" y="322"/>
                                  </a:cubicBezTo>
                                  <a:cubicBezTo>
                                    <a:pt x="486" y="322"/>
                                    <a:pt x="495" y="321"/>
                                    <a:pt x="500" y="318"/>
                                  </a:cubicBezTo>
                                  <a:cubicBezTo>
                                    <a:pt x="631" y="231"/>
                                    <a:pt x="783" y="144"/>
                                    <a:pt x="761" y="57"/>
                                  </a:cubicBezTo>
                                  <a:cubicBezTo>
                                    <a:pt x="754" y="16"/>
                                    <a:pt x="732" y="1"/>
                                    <a:pt x="70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525" name="Google Shape;525;p14"/>
                            <p:cNvSpPr/>
                            <p:nvPr/>
                          </p:nvSpPr>
                          <p:spPr>
                            <a:xfrm>
                              <a:off x="3214725" y="1398025"/>
                              <a:ext cx="10150" cy="11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06" h="464" extrusionOk="0">
                                  <a:moveTo>
                                    <a:pt x="253" y="1"/>
                                  </a:moveTo>
                                  <a:cubicBezTo>
                                    <a:pt x="235" y="1"/>
                                    <a:pt x="215" y="3"/>
                                    <a:pt x="196" y="6"/>
                                  </a:cubicBezTo>
                                  <a:cubicBezTo>
                                    <a:pt x="22" y="6"/>
                                    <a:pt x="87" y="93"/>
                                    <a:pt x="66" y="159"/>
                                  </a:cubicBezTo>
                                  <a:cubicBezTo>
                                    <a:pt x="0" y="354"/>
                                    <a:pt x="153" y="441"/>
                                    <a:pt x="327" y="463"/>
                                  </a:cubicBezTo>
                                  <a:cubicBezTo>
                                    <a:pt x="392" y="311"/>
                                    <a:pt x="196" y="246"/>
                                    <a:pt x="370" y="93"/>
                                  </a:cubicBezTo>
                                  <a:cubicBezTo>
                                    <a:pt x="406" y="40"/>
                                    <a:pt x="339" y="1"/>
                                    <a:pt x="25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526" name="Google Shape;526;p14"/>
          <p:cNvGrpSpPr/>
          <p:nvPr/>
        </p:nvGrpSpPr>
        <p:grpSpPr>
          <a:xfrm>
            <a:off x="5579548" y="-891725"/>
            <a:ext cx="3723927" cy="2044523"/>
            <a:chOff x="4817548" y="-891725"/>
            <a:chExt cx="3723927" cy="2044523"/>
          </a:xfrm>
        </p:grpSpPr>
        <p:sp>
          <p:nvSpPr>
            <p:cNvPr id="527" name="Google Shape;527;p14"/>
            <p:cNvSpPr/>
            <p:nvPr/>
          </p:nvSpPr>
          <p:spPr>
            <a:xfrm>
              <a:off x="4817548" y="859500"/>
              <a:ext cx="605240" cy="293298"/>
            </a:xfrm>
            <a:custGeom>
              <a:avLst/>
              <a:gdLst/>
              <a:ahLst/>
              <a:cxnLst/>
              <a:rect l="l" t="t" r="r" b="b"/>
              <a:pathLst>
                <a:path w="13374" h="6481" extrusionOk="0">
                  <a:moveTo>
                    <a:pt x="10025" y="1"/>
                  </a:moveTo>
                  <a:lnTo>
                    <a:pt x="9068" y="1393"/>
                  </a:lnTo>
                  <a:lnTo>
                    <a:pt x="6980" y="523"/>
                  </a:lnTo>
                  <a:lnTo>
                    <a:pt x="6828" y="1045"/>
                  </a:lnTo>
                  <a:lnTo>
                    <a:pt x="8263" y="1610"/>
                  </a:lnTo>
                  <a:lnTo>
                    <a:pt x="5263" y="2784"/>
                  </a:lnTo>
                  <a:lnTo>
                    <a:pt x="2327" y="1458"/>
                  </a:lnTo>
                  <a:lnTo>
                    <a:pt x="2305" y="1393"/>
                  </a:lnTo>
                  <a:lnTo>
                    <a:pt x="2284" y="1414"/>
                  </a:lnTo>
                  <a:lnTo>
                    <a:pt x="109" y="436"/>
                  </a:lnTo>
                  <a:lnTo>
                    <a:pt x="1" y="762"/>
                  </a:lnTo>
                  <a:lnTo>
                    <a:pt x="1610" y="1784"/>
                  </a:lnTo>
                  <a:lnTo>
                    <a:pt x="1001" y="2110"/>
                  </a:lnTo>
                  <a:lnTo>
                    <a:pt x="1501" y="2241"/>
                  </a:lnTo>
                  <a:lnTo>
                    <a:pt x="2175" y="2110"/>
                  </a:lnTo>
                  <a:lnTo>
                    <a:pt x="3153" y="2697"/>
                  </a:lnTo>
                  <a:lnTo>
                    <a:pt x="2479" y="3067"/>
                  </a:lnTo>
                  <a:lnTo>
                    <a:pt x="2958" y="3219"/>
                  </a:lnTo>
                  <a:lnTo>
                    <a:pt x="3784" y="3045"/>
                  </a:lnTo>
                  <a:lnTo>
                    <a:pt x="4436" y="3458"/>
                  </a:lnTo>
                  <a:cubicBezTo>
                    <a:pt x="4436" y="3458"/>
                    <a:pt x="3610" y="4698"/>
                    <a:pt x="3936" y="5024"/>
                  </a:cubicBezTo>
                  <a:cubicBezTo>
                    <a:pt x="3992" y="5080"/>
                    <a:pt x="4102" y="5103"/>
                    <a:pt x="4246" y="5103"/>
                  </a:cubicBezTo>
                  <a:cubicBezTo>
                    <a:pt x="4934" y="5103"/>
                    <a:pt x="6393" y="4567"/>
                    <a:pt x="6393" y="4567"/>
                  </a:cubicBezTo>
                  <a:lnTo>
                    <a:pt x="7546" y="4915"/>
                  </a:lnTo>
                  <a:lnTo>
                    <a:pt x="7002" y="5220"/>
                  </a:lnTo>
                  <a:lnTo>
                    <a:pt x="7502" y="5372"/>
                  </a:lnTo>
                  <a:lnTo>
                    <a:pt x="8481" y="5176"/>
                  </a:lnTo>
                  <a:lnTo>
                    <a:pt x="9198" y="5393"/>
                  </a:lnTo>
                  <a:lnTo>
                    <a:pt x="8611" y="5698"/>
                  </a:lnTo>
                  <a:lnTo>
                    <a:pt x="9111" y="5850"/>
                  </a:lnTo>
                  <a:lnTo>
                    <a:pt x="10199" y="5698"/>
                  </a:lnTo>
                  <a:lnTo>
                    <a:pt x="12743" y="6459"/>
                  </a:lnTo>
                  <a:lnTo>
                    <a:pt x="13373" y="6481"/>
                  </a:lnTo>
                  <a:lnTo>
                    <a:pt x="7850" y="3980"/>
                  </a:lnTo>
                  <a:lnTo>
                    <a:pt x="9916" y="2284"/>
                  </a:lnTo>
                  <a:lnTo>
                    <a:pt x="11242" y="2806"/>
                  </a:lnTo>
                  <a:lnTo>
                    <a:pt x="11395" y="2371"/>
                  </a:lnTo>
                  <a:lnTo>
                    <a:pt x="10025" y="1806"/>
                  </a:lnTo>
                  <a:lnTo>
                    <a:pt x="10525" y="175"/>
                  </a:lnTo>
                  <a:lnTo>
                    <a:pt x="10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8" name="Google Shape;528;p14"/>
            <p:cNvGrpSpPr/>
            <p:nvPr/>
          </p:nvGrpSpPr>
          <p:grpSpPr>
            <a:xfrm>
              <a:off x="5361350" y="-891725"/>
              <a:ext cx="3180125" cy="1754600"/>
              <a:chOff x="2668950" y="506925"/>
              <a:chExt cx="3180125" cy="1754600"/>
            </a:xfrm>
          </p:grpSpPr>
          <p:sp>
            <p:nvSpPr>
              <p:cNvPr id="529" name="Google Shape;529;p14"/>
              <p:cNvSpPr/>
              <p:nvPr/>
            </p:nvSpPr>
            <p:spPr>
              <a:xfrm>
                <a:off x="3805625" y="506925"/>
                <a:ext cx="2043450" cy="1156000"/>
              </a:xfrm>
              <a:custGeom>
                <a:avLst/>
                <a:gdLst/>
                <a:ahLst/>
                <a:cxnLst/>
                <a:rect l="l" t="t" r="r" b="b"/>
                <a:pathLst>
                  <a:path w="81738" h="46240" extrusionOk="0">
                    <a:moveTo>
                      <a:pt x="74736" y="2034"/>
                    </a:moveTo>
                    <a:cubicBezTo>
                      <a:pt x="74953" y="2034"/>
                      <a:pt x="74975" y="2164"/>
                      <a:pt x="75062" y="2251"/>
                    </a:cubicBezTo>
                    <a:cubicBezTo>
                      <a:pt x="75062" y="2360"/>
                      <a:pt x="75192" y="2425"/>
                      <a:pt x="75018" y="2512"/>
                    </a:cubicBezTo>
                    <a:cubicBezTo>
                      <a:pt x="74964" y="2543"/>
                      <a:pt x="74912" y="2555"/>
                      <a:pt x="74866" y="2555"/>
                    </a:cubicBezTo>
                    <a:cubicBezTo>
                      <a:pt x="74784" y="2555"/>
                      <a:pt x="74720" y="2518"/>
                      <a:pt x="74692" y="2490"/>
                    </a:cubicBezTo>
                    <a:cubicBezTo>
                      <a:pt x="74605" y="2425"/>
                      <a:pt x="74301" y="2447"/>
                      <a:pt x="74497" y="2251"/>
                    </a:cubicBezTo>
                    <a:cubicBezTo>
                      <a:pt x="74562" y="2164"/>
                      <a:pt x="74562" y="2034"/>
                      <a:pt x="74736" y="2034"/>
                    </a:cubicBezTo>
                    <a:close/>
                    <a:moveTo>
                      <a:pt x="75767" y="4880"/>
                    </a:moveTo>
                    <a:cubicBezTo>
                      <a:pt x="75872" y="4880"/>
                      <a:pt x="75781" y="4993"/>
                      <a:pt x="75801" y="5013"/>
                    </a:cubicBezTo>
                    <a:cubicBezTo>
                      <a:pt x="75823" y="5078"/>
                      <a:pt x="75823" y="5078"/>
                      <a:pt x="75845" y="5100"/>
                    </a:cubicBezTo>
                    <a:cubicBezTo>
                      <a:pt x="75932" y="5208"/>
                      <a:pt x="75823" y="5361"/>
                      <a:pt x="75779" y="5513"/>
                    </a:cubicBezTo>
                    <a:cubicBezTo>
                      <a:pt x="75779" y="5513"/>
                      <a:pt x="75606" y="5469"/>
                      <a:pt x="75562" y="5426"/>
                    </a:cubicBezTo>
                    <a:cubicBezTo>
                      <a:pt x="75453" y="5317"/>
                      <a:pt x="75366" y="5187"/>
                      <a:pt x="75497" y="4991"/>
                    </a:cubicBezTo>
                    <a:cubicBezTo>
                      <a:pt x="75562" y="4904"/>
                      <a:pt x="75693" y="4882"/>
                      <a:pt x="75736" y="4882"/>
                    </a:cubicBezTo>
                    <a:cubicBezTo>
                      <a:pt x="75748" y="4881"/>
                      <a:pt x="75758" y="4880"/>
                      <a:pt x="75767" y="4880"/>
                    </a:cubicBezTo>
                    <a:close/>
                    <a:moveTo>
                      <a:pt x="71349" y="4962"/>
                    </a:moveTo>
                    <a:cubicBezTo>
                      <a:pt x="71398" y="4962"/>
                      <a:pt x="71440" y="4988"/>
                      <a:pt x="71452" y="5013"/>
                    </a:cubicBezTo>
                    <a:cubicBezTo>
                      <a:pt x="71496" y="5187"/>
                      <a:pt x="71387" y="5361"/>
                      <a:pt x="71278" y="5534"/>
                    </a:cubicBezTo>
                    <a:cubicBezTo>
                      <a:pt x="71248" y="5596"/>
                      <a:pt x="71197" y="5619"/>
                      <a:pt x="71141" y="5619"/>
                    </a:cubicBezTo>
                    <a:cubicBezTo>
                      <a:pt x="71079" y="5619"/>
                      <a:pt x="71010" y="5591"/>
                      <a:pt x="70952" y="5556"/>
                    </a:cubicBezTo>
                    <a:cubicBezTo>
                      <a:pt x="71017" y="5361"/>
                      <a:pt x="71039" y="5208"/>
                      <a:pt x="71235" y="5013"/>
                    </a:cubicBezTo>
                    <a:cubicBezTo>
                      <a:pt x="71272" y="4976"/>
                      <a:pt x="71312" y="4962"/>
                      <a:pt x="71349" y="4962"/>
                    </a:cubicBezTo>
                    <a:close/>
                    <a:moveTo>
                      <a:pt x="69582" y="5665"/>
                    </a:moveTo>
                    <a:cubicBezTo>
                      <a:pt x="69691" y="5839"/>
                      <a:pt x="69974" y="5861"/>
                      <a:pt x="70039" y="6056"/>
                    </a:cubicBezTo>
                    <a:cubicBezTo>
                      <a:pt x="70039" y="6078"/>
                      <a:pt x="70061" y="6078"/>
                      <a:pt x="70061" y="6100"/>
                    </a:cubicBezTo>
                    <a:cubicBezTo>
                      <a:pt x="70082" y="6122"/>
                      <a:pt x="70082" y="6187"/>
                      <a:pt x="70039" y="6230"/>
                    </a:cubicBezTo>
                    <a:cubicBezTo>
                      <a:pt x="70019" y="6244"/>
                      <a:pt x="70001" y="6249"/>
                      <a:pt x="69985" y="6249"/>
                    </a:cubicBezTo>
                    <a:cubicBezTo>
                      <a:pt x="69949" y="6249"/>
                      <a:pt x="69924" y="6224"/>
                      <a:pt x="69909" y="6209"/>
                    </a:cubicBezTo>
                    <a:cubicBezTo>
                      <a:pt x="69863" y="6118"/>
                      <a:pt x="69818" y="6076"/>
                      <a:pt x="69775" y="6076"/>
                    </a:cubicBezTo>
                    <a:cubicBezTo>
                      <a:pt x="69716" y="6076"/>
                      <a:pt x="69664" y="6156"/>
                      <a:pt x="69626" y="6296"/>
                    </a:cubicBezTo>
                    <a:cubicBezTo>
                      <a:pt x="69626" y="6296"/>
                      <a:pt x="69626" y="6317"/>
                      <a:pt x="69604" y="6317"/>
                    </a:cubicBezTo>
                    <a:cubicBezTo>
                      <a:pt x="69517" y="6404"/>
                      <a:pt x="69474" y="6513"/>
                      <a:pt x="69365" y="6513"/>
                    </a:cubicBezTo>
                    <a:cubicBezTo>
                      <a:pt x="69352" y="6514"/>
                      <a:pt x="69341" y="6515"/>
                      <a:pt x="69331" y="6515"/>
                    </a:cubicBezTo>
                    <a:cubicBezTo>
                      <a:pt x="69194" y="6515"/>
                      <a:pt x="69359" y="6380"/>
                      <a:pt x="69278" y="6339"/>
                    </a:cubicBezTo>
                    <a:cubicBezTo>
                      <a:pt x="69191" y="6230"/>
                      <a:pt x="69060" y="6187"/>
                      <a:pt x="69365" y="6100"/>
                    </a:cubicBezTo>
                    <a:cubicBezTo>
                      <a:pt x="69387" y="6100"/>
                      <a:pt x="69408" y="6078"/>
                      <a:pt x="69408" y="6056"/>
                    </a:cubicBezTo>
                    <a:cubicBezTo>
                      <a:pt x="69474" y="5904"/>
                      <a:pt x="69408" y="5774"/>
                      <a:pt x="69582" y="5665"/>
                    </a:cubicBezTo>
                    <a:close/>
                    <a:moveTo>
                      <a:pt x="74987" y="6137"/>
                    </a:moveTo>
                    <a:cubicBezTo>
                      <a:pt x="75036" y="6137"/>
                      <a:pt x="75071" y="6158"/>
                      <a:pt x="75084" y="6209"/>
                    </a:cubicBezTo>
                    <a:cubicBezTo>
                      <a:pt x="75084" y="6317"/>
                      <a:pt x="75062" y="6448"/>
                      <a:pt x="74866" y="6535"/>
                    </a:cubicBezTo>
                    <a:cubicBezTo>
                      <a:pt x="74841" y="6540"/>
                      <a:pt x="74817" y="6543"/>
                      <a:pt x="74797" y="6543"/>
                    </a:cubicBezTo>
                    <a:cubicBezTo>
                      <a:pt x="74730" y="6543"/>
                      <a:pt x="74692" y="6514"/>
                      <a:pt x="74692" y="6448"/>
                    </a:cubicBezTo>
                    <a:cubicBezTo>
                      <a:pt x="74692" y="6339"/>
                      <a:pt x="74714" y="6230"/>
                      <a:pt x="74866" y="6165"/>
                    </a:cubicBezTo>
                    <a:cubicBezTo>
                      <a:pt x="74911" y="6147"/>
                      <a:pt x="74953" y="6137"/>
                      <a:pt x="74987" y="6137"/>
                    </a:cubicBezTo>
                    <a:close/>
                    <a:moveTo>
                      <a:pt x="70938" y="6076"/>
                    </a:moveTo>
                    <a:cubicBezTo>
                      <a:pt x="71008" y="6076"/>
                      <a:pt x="71542" y="6214"/>
                      <a:pt x="71583" y="6296"/>
                    </a:cubicBezTo>
                    <a:cubicBezTo>
                      <a:pt x="71648" y="6339"/>
                      <a:pt x="71648" y="6426"/>
                      <a:pt x="71583" y="6513"/>
                    </a:cubicBezTo>
                    <a:cubicBezTo>
                      <a:pt x="71552" y="6559"/>
                      <a:pt x="71501" y="6615"/>
                      <a:pt x="71435" y="6615"/>
                    </a:cubicBezTo>
                    <a:cubicBezTo>
                      <a:pt x="71407" y="6615"/>
                      <a:pt x="71376" y="6604"/>
                      <a:pt x="71344" y="6578"/>
                    </a:cubicBezTo>
                    <a:cubicBezTo>
                      <a:pt x="71310" y="6545"/>
                      <a:pt x="71287" y="6532"/>
                      <a:pt x="71268" y="6532"/>
                    </a:cubicBezTo>
                    <a:cubicBezTo>
                      <a:pt x="71225" y="6532"/>
                      <a:pt x="71202" y="6598"/>
                      <a:pt x="71126" y="6643"/>
                    </a:cubicBezTo>
                    <a:cubicBezTo>
                      <a:pt x="71037" y="6701"/>
                      <a:pt x="70983" y="6723"/>
                      <a:pt x="70952" y="6723"/>
                    </a:cubicBezTo>
                    <a:cubicBezTo>
                      <a:pt x="70876" y="6723"/>
                      <a:pt x="70931" y="6596"/>
                      <a:pt x="70931" y="6535"/>
                    </a:cubicBezTo>
                    <a:cubicBezTo>
                      <a:pt x="70800" y="6404"/>
                      <a:pt x="70887" y="6230"/>
                      <a:pt x="70931" y="6078"/>
                    </a:cubicBezTo>
                    <a:cubicBezTo>
                      <a:pt x="70931" y="6077"/>
                      <a:pt x="70933" y="6076"/>
                      <a:pt x="70938" y="6076"/>
                    </a:cubicBezTo>
                    <a:close/>
                    <a:moveTo>
                      <a:pt x="71214" y="7039"/>
                    </a:moveTo>
                    <a:cubicBezTo>
                      <a:pt x="71253" y="7039"/>
                      <a:pt x="71297" y="7052"/>
                      <a:pt x="71344" y="7078"/>
                    </a:cubicBezTo>
                    <a:cubicBezTo>
                      <a:pt x="71496" y="7165"/>
                      <a:pt x="71887" y="7035"/>
                      <a:pt x="71887" y="7274"/>
                    </a:cubicBezTo>
                    <a:cubicBezTo>
                      <a:pt x="71909" y="7383"/>
                      <a:pt x="71931" y="7470"/>
                      <a:pt x="71887" y="7491"/>
                    </a:cubicBezTo>
                    <a:cubicBezTo>
                      <a:pt x="71561" y="7752"/>
                      <a:pt x="71822" y="7774"/>
                      <a:pt x="71996" y="7861"/>
                    </a:cubicBezTo>
                    <a:cubicBezTo>
                      <a:pt x="72018" y="7861"/>
                      <a:pt x="72039" y="7883"/>
                      <a:pt x="72039" y="7883"/>
                    </a:cubicBezTo>
                    <a:cubicBezTo>
                      <a:pt x="72083" y="7970"/>
                      <a:pt x="72344" y="7926"/>
                      <a:pt x="72257" y="8035"/>
                    </a:cubicBezTo>
                    <a:cubicBezTo>
                      <a:pt x="72218" y="8090"/>
                      <a:pt x="72185" y="8108"/>
                      <a:pt x="72153" y="8108"/>
                    </a:cubicBezTo>
                    <a:cubicBezTo>
                      <a:pt x="72096" y="8108"/>
                      <a:pt x="72044" y="8049"/>
                      <a:pt x="71974" y="8035"/>
                    </a:cubicBezTo>
                    <a:lnTo>
                      <a:pt x="71887" y="8035"/>
                    </a:lnTo>
                    <a:cubicBezTo>
                      <a:pt x="71539" y="8253"/>
                      <a:pt x="71213" y="8144"/>
                      <a:pt x="70887" y="8231"/>
                    </a:cubicBezTo>
                    <a:cubicBezTo>
                      <a:pt x="70870" y="8235"/>
                      <a:pt x="70853" y="8237"/>
                      <a:pt x="70835" y="8237"/>
                    </a:cubicBezTo>
                    <a:cubicBezTo>
                      <a:pt x="70669" y="8237"/>
                      <a:pt x="70474" y="8066"/>
                      <a:pt x="70474" y="7948"/>
                    </a:cubicBezTo>
                    <a:cubicBezTo>
                      <a:pt x="70496" y="7752"/>
                      <a:pt x="70626" y="7600"/>
                      <a:pt x="70844" y="7513"/>
                    </a:cubicBezTo>
                    <a:cubicBezTo>
                      <a:pt x="71104" y="7426"/>
                      <a:pt x="71126" y="7361"/>
                      <a:pt x="71104" y="7209"/>
                    </a:cubicBezTo>
                    <a:cubicBezTo>
                      <a:pt x="71074" y="7103"/>
                      <a:pt x="71128" y="7039"/>
                      <a:pt x="71214" y="7039"/>
                    </a:cubicBezTo>
                    <a:close/>
                    <a:moveTo>
                      <a:pt x="69603" y="7290"/>
                    </a:moveTo>
                    <a:cubicBezTo>
                      <a:pt x="69645" y="7290"/>
                      <a:pt x="69682" y="7297"/>
                      <a:pt x="69713" y="7318"/>
                    </a:cubicBezTo>
                    <a:cubicBezTo>
                      <a:pt x="69756" y="7339"/>
                      <a:pt x="69713" y="7448"/>
                      <a:pt x="69582" y="7491"/>
                    </a:cubicBezTo>
                    <a:cubicBezTo>
                      <a:pt x="69566" y="7496"/>
                      <a:pt x="69549" y="7497"/>
                      <a:pt x="69531" y="7497"/>
                    </a:cubicBezTo>
                    <a:cubicBezTo>
                      <a:pt x="69511" y="7497"/>
                      <a:pt x="69491" y="7495"/>
                      <a:pt x="69472" y="7495"/>
                    </a:cubicBezTo>
                    <a:cubicBezTo>
                      <a:pt x="69414" y="7495"/>
                      <a:pt x="69365" y="7507"/>
                      <a:pt x="69365" y="7600"/>
                    </a:cubicBezTo>
                    <a:cubicBezTo>
                      <a:pt x="69365" y="7644"/>
                      <a:pt x="69408" y="7709"/>
                      <a:pt x="69517" y="7709"/>
                    </a:cubicBezTo>
                    <a:cubicBezTo>
                      <a:pt x="69561" y="7709"/>
                      <a:pt x="69608" y="7716"/>
                      <a:pt x="69655" y="7716"/>
                    </a:cubicBezTo>
                    <a:cubicBezTo>
                      <a:pt x="69727" y="7716"/>
                      <a:pt x="69800" y="7700"/>
                      <a:pt x="69865" y="7622"/>
                    </a:cubicBezTo>
                    <a:cubicBezTo>
                      <a:pt x="69955" y="7523"/>
                      <a:pt x="70019" y="7487"/>
                      <a:pt x="70066" y="7487"/>
                    </a:cubicBezTo>
                    <a:cubicBezTo>
                      <a:pt x="70133" y="7487"/>
                      <a:pt x="70166" y="7558"/>
                      <a:pt x="70191" y="7622"/>
                    </a:cubicBezTo>
                    <a:cubicBezTo>
                      <a:pt x="70256" y="7752"/>
                      <a:pt x="70300" y="7926"/>
                      <a:pt x="70148" y="8079"/>
                    </a:cubicBezTo>
                    <a:cubicBezTo>
                      <a:pt x="70062" y="8165"/>
                      <a:pt x="69579" y="8278"/>
                      <a:pt x="69372" y="8278"/>
                    </a:cubicBezTo>
                    <a:cubicBezTo>
                      <a:pt x="69318" y="8278"/>
                      <a:pt x="69282" y="8271"/>
                      <a:pt x="69278" y="8253"/>
                    </a:cubicBezTo>
                    <a:cubicBezTo>
                      <a:pt x="69179" y="8054"/>
                      <a:pt x="68844" y="8037"/>
                      <a:pt x="68737" y="7837"/>
                    </a:cubicBezTo>
                    <a:lnTo>
                      <a:pt x="68737" y="7837"/>
                    </a:lnTo>
                    <a:cubicBezTo>
                      <a:pt x="68972" y="7808"/>
                      <a:pt x="68952" y="7661"/>
                      <a:pt x="68974" y="7535"/>
                    </a:cubicBezTo>
                    <a:cubicBezTo>
                      <a:pt x="68995" y="7448"/>
                      <a:pt x="69060" y="7318"/>
                      <a:pt x="69147" y="7318"/>
                    </a:cubicBezTo>
                    <a:cubicBezTo>
                      <a:pt x="69180" y="7330"/>
                      <a:pt x="69215" y="7334"/>
                      <a:pt x="69252" y="7334"/>
                    </a:cubicBezTo>
                    <a:cubicBezTo>
                      <a:pt x="69368" y="7334"/>
                      <a:pt x="69498" y="7290"/>
                      <a:pt x="69603" y="7290"/>
                    </a:cubicBezTo>
                    <a:close/>
                    <a:moveTo>
                      <a:pt x="68408" y="7274"/>
                    </a:moveTo>
                    <a:cubicBezTo>
                      <a:pt x="68448" y="7472"/>
                      <a:pt x="68684" y="7579"/>
                      <a:pt x="68711" y="7777"/>
                    </a:cubicBezTo>
                    <a:lnTo>
                      <a:pt x="68711" y="7777"/>
                    </a:lnTo>
                    <a:cubicBezTo>
                      <a:pt x="68560" y="8058"/>
                      <a:pt x="68453" y="8296"/>
                      <a:pt x="68843" y="8383"/>
                    </a:cubicBezTo>
                    <a:cubicBezTo>
                      <a:pt x="68887" y="8383"/>
                      <a:pt x="68887" y="8448"/>
                      <a:pt x="68952" y="8470"/>
                    </a:cubicBezTo>
                    <a:cubicBezTo>
                      <a:pt x="68995" y="8513"/>
                      <a:pt x="69082" y="8579"/>
                      <a:pt x="68995" y="8622"/>
                    </a:cubicBezTo>
                    <a:cubicBezTo>
                      <a:pt x="68979" y="8639"/>
                      <a:pt x="68962" y="8646"/>
                      <a:pt x="68945" y="8646"/>
                    </a:cubicBezTo>
                    <a:cubicBezTo>
                      <a:pt x="68898" y="8646"/>
                      <a:pt x="68854" y="8589"/>
                      <a:pt x="68821" y="8557"/>
                    </a:cubicBezTo>
                    <a:cubicBezTo>
                      <a:pt x="68669" y="8426"/>
                      <a:pt x="68473" y="8383"/>
                      <a:pt x="68430" y="8231"/>
                    </a:cubicBezTo>
                    <a:cubicBezTo>
                      <a:pt x="68408" y="8144"/>
                      <a:pt x="68321" y="8100"/>
                      <a:pt x="68212" y="8100"/>
                    </a:cubicBezTo>
                    <a:cubicBezTo>
                      <a:pt x="68180" y="8105"/>
                      <a:pt x="68150" y="8107"/>
                      <a:pt x="68122" y="8107"/>
                    </a:cubicBezTo>
                    <a:cubicBezTo>
                      <a:pt x="67898" y="8107"/>
                      <a:pt x="67850" y="7960"/>
                      <a:pt x="67734" y="7883"/>
                    </a:cubicBezTo>
                    <a:cubicBezTo>
                      <a:pt x="67582" y="7774"/>
                      <a:pt x="67691" y="7687"/>
                      <a:pt x="67799" y="7513"/>
                    </a:cubicBezTo>
                    <a:cubicBezTo>
                      <a:pt x="67908" y="7318"/>
                      <a:pt x="68104" y="7296"/>
                      <a:pt x="68278" y="7274"/>
                    </a:cubicBezTo>
                    <a:close/>
                    <a:moveTo>
                      <a:pt x="69624" y="8903"/>
                    </a:moveTo>
                    <a:cubicBezTo>
                      <a:pt x="69706" y="8903"/>
                      <a:pt x="69656" y="9022"/>
                      <a:pt x="69691" y="9057"/>
                    </a:cubicBezTo>
                    <a:cubicBezTo>
                      <a:pt x="69735" y="9188"/>
                      <a:pt x="69974" y="9253"/>
                      <a:pt x="69800" y="9470"/>
                    </a:cubicBezTo>
                    <a:lnTo>
                      <a:pt x="69800" y="9492"/>
                    </a:lnTo>
                    <a:cubicBezTo>
                      <a:pt x="69974" y="9492"/>
                      <a:pt x="70082" y="9557"/>
                      <a:pt x="69865" y="9688"/>
                    </a:cubicBezTo>
                    <a:cubicBezTo>
                      <a:pt x="69820" y="9718"/>
                      <a:pt x="69763" y="9732"/>
                      <a:pt x="69706" y="9732"/>
                    </a:cubicBezTo>
                    <a:cubicBezTo>
                      <a:pt x="69596" y="9732"/>
                      <a:pt x="69488" y="9679"/>
                      <a:pt x="69474" y="9579"/>
                    </a:cubicBezTo>
                    <a:cubicBezTo>
                      <a:pt x="69474" y="9557"/>
                      <a:pt x="69474" y="9514"/>
                      <a:pt x="69430" y="9514"/>
                    </a:cubicBezTo>
                    <a:cubicBezTo>
                      <a:pt x="69321" y="9448"/>
                      <a:pt x="69430" y="9275"/>
                      <a:pt x="69387" y="9166"/>
                    </a:cubicBezTo>
                    <a:cubicBezTo>
                      <a:pt x="69321" y="9101"/>
                      <a:pt x="69495" y="8948"/>
                      <a:pt x="69539" y="8927"/>
                    </a:cubicBezTo>
                    <a:cubicBezTo>
                      <a:pt x="69577" y="8910"/>
                      <a:pt x="69605" y="8903"/>
                      <a:pt x="69624" y="8903"/>
                    </a:cubicBezTo>
                    <a:close/>
                    <a:moveTo>
                      <a:pt x="67886" y="8924"/>
                    </a:moveTo>
                    <a:cubicBezTo>
                      <a:pt x="67894" y="8924"/>
                      <a:pt x="67901" y="8925"/>
                      <a:pt x="67908" y="8927"/>
                    </a:cubicBezTo>
                    <a:cubicBezTo>
                      <a:pt x="68169" y="9014"/>
                      <a:pt x="68299" y="9144"/>
                      <a:pt x="68495" y="9275"/>
                    </a:cubicBezTo>
                    <a:cubicBezTo>
                      <a:pt x="68234" y="9448"/>
                      <a:pt x="68017" y="9601"/>
                      <a:pt x="67778" y="9753"/>
                    </a:cubicBezTo>
                    <a:cubicBezTo>
                      <a:pt x="67766" y="9756"/>
                      <a:pt x="67755" y="9757"/>
                      <a:pt x="67745" y="9757"/>
                    </a:cubicBezTo>
                    <a:cubicBezTo>
                      <a:pt x="67679" y="9757"/>
                      <a:pt x="67644" y="9701"/>
                      <a:pt x="67625" y="9644"/>
                    </a:cubicBezTo>
                    <a:cubicBezTo>
                      <a:pt x="67560" y="9470"/>
                      <a:pt x="67734" y="9253"/>
                      <a:pt x="67669" y="9101"/>
                    </a:cubicBezTo>
                    <a:cubicBezTo>
                      <a:pt x="67669" y="9060"/>
                      <a:pt x="67783" y="8924"/>
                      <a:pt x="67886" y="8924"/>
                    </a:cubicBezTo>
                    <a:close/>
                    <a:moveTo>
                      <a:pt x="77218" y="9312"/>
                    </a:moveTo>
                    <a:cubicBezTo>
                      <a:pt x="77255" y="9312"/>
                      <a:pt x="77252" y="9361"/>
                      <a:pt x="77171" y="9514"/>
                    </a:cubicBezTo>
                    <a:cubicBezTo>
                      <a:pt x="77171" y="9557"/>
                      <a:pt x="77258" y="9579"/>
                      <a:pt x="77280" y="9601"/>
                    </a:cubicBezTo>
                    <a:cubicBezTo>
                      <a:pt x="77323" y="9644"/>
                      <a:pt x="77323" y="9666"/>
                      <a:pt x="77258" y="9688"/>
                    </a:cubicBezTo>
                    <a:cubicBezTo>
                      <a:pt x="77232" y="9727"/>
                      <a:pt x="77190" y="9758"/>
                      <a:pt x="77152" y="9758"/>
                    </a:cubicBezTo>
                    <a:cubicBezTo>
                      <a:pt x="77126" y="9758"/>
                      <a:pt x="77102" y="9744"/>
                      <a:pt x="77084" y="9709"/>
                    </a:cubicBezTo>
                    <a:cubicBezTo>
                      <a:pt x="76997" y="9601"/>
                      <a:pt x="76628" y="9688"/>
                      <a:pt x="76714" y="9492"/>
                    </a:cubicBezTo>
                    <a:cubicBezTo>
                      <a:pt x="76758" y="9448"/>
                      <a:pt x="76867" y="9470"/>
                      <a:pt x="76932" y="9448"/>
                    </a:cubicBezTo>
                    <a:cubicBezTo>
                      <a:pt x="77034" y="9410"/>
                      <a:pt x="77166" y="9312"/>
                      <a:pt x="77218" y="9312"/>
                    </a:cubicBezTo>
                    <a:close/>
                    <a:moveTo>
                      <a:pt x="70524" y="9641"/>
                    </a:moveTo>
                    <a:cubicBezTo>
                      <a:pt x="70587" y="9641"/>
                      <a:pt x="70638" y="9670"/>
                      <a:pt x="70670" y="9753"/>
                    </a:cubicBezTo>
                    <a:cubicBezTo>
                      <a:pt x="70691" y="9796"/>
                      <a:pt x="70691" y="9862"/>
                      <a:pt x="70604" y="9905"/>
                    </a:cubicBezTo>
                    <a:cubicBezTo>
                      <a:pt x="70578" y="9925"/>
                      <a:pt x="70529" y="9933"/>
                      <a:pt x="70474" y="9933"/>
                    </a:cubicBezTo>
                    <a:cubicBezTo>
                      <a:pt x="70347" y="9933"/>
                      <a:pt x="70185" y="9892"/>
                      <a:pt x="70169" y="9862"/>
                    </a:cubicBezTo>
                    <a:cubicBezTo>
                      <a:pt x="70148" y="9796"/>
                      <a:pt x="70191" y="9731"/>
                      <a:pt x="70278" y="9709"/>
                    </a:cubicBezTo>
                    <a:cubicBezTo>
                      <a:pt x="70369" y="9675"/>
                      <a:pt x="70454" y="9641"/>
                      <a:pt x="70524" y="9641"/>
                    </a:cubicBezTo>
                    <a:close/>
                    <a:moveTo>
                      <a:pt x="54119" y="9563"/>
                    </a:moveTo>
                    <a:cubicBezTo>
                      <a:pt x="54166" y="9563"/>
                      <a:pt x="54209" y="9568"/>
                      <a:pt x="54253" y="9579"/>
                    </a:cubicBezTo>
                    <a:cubicBezTo>
                      <a:pt x="54361" y="9644"/>
                      <a:pt x="54361" y="9731"/>
                      <a:pt x="54492" y="9775"/>
                    </a:cubicBezTo>
                    <a:cubicBezTo>
                      <a:pt x="54579" y="9796"/>
                      <a:pt x="54579" y="9905"/>
                      <a:pt x="54514" y="9992"/>
                    </a:cubicBezTo>
                    <a:cubicBezTo>
                      <a:pt x="54499" y="10028"/>
                      <a:pt x="54470" y="10038"/>
                      <a:pt x="54435" y="10038"/>
                    </a:cubicBezTo>
                    <a:cubicBezTo>
                      <a:pt x="54394" y="10038"/>
                      <a:pt x="54345" y="10025"/>
                      <a:pt x="54300" y="10025"/>
                    </a:cubicBezTo>
                    <a:cubicBezTo>
                      <a:pt x="54266" y="10025"/>
                      <a:pt x="54234" y="10032"/>
                      <a:pt x="54209" y="10057"/>
                    </a:cubicBezTo>
                    <a:cubicBezTo>
                      <a:pt x="54133" y="10012"/>
                      <a:pt x="54078" y="9955"/>
                      <a:pt x="53978" y="9955"/>
                    </a:cubicBezTo>
                    <a:cubicBezTo>
                      <a:pt x="53935" y="9955"/>
                      <a:pt x="53883" y="9966"/>
                      <a:pt x="53818" y="9992"/>
                    </a:cubicBezTo>
                    <a:cubicBezTo>
                      <a:pt x="53774" y="9992"/>
                      <a:pt x="53948" y="9579"/>
                      <a:pt x="53970" y="9579"/>
                    </a:cubicBezTo>
                    <a:cubicBezTo>
                      <a:pt x="54024" y="9568"/>
                      <a:pt x="54073" y="9563"/>
                      <a:pt x="54119" y="9563"/>
                    </a:cubicBezTo>
                    <a:close/>
                    <a:moveTo>
                      <a:pt x="61843" y="10226"/>
                    </a:moveTo>
                    <a:cubicBezTo>
                      <a:pt x="61944" y="10226"/>
                      <a:pt x="62031" y="10265"/>
                      <a:pt x="62102" y="10318"/>
                    </a:cubicBezTo>
                    <a:cubicBezTo>
                      <a:pt x="62146" y="10340"/>
                      <a:pt x="62037" y="10405"/>
                      <a:pt x="61994" y="10427"/>
                    </a:cubicBezTo>
                    <a:cubicBezTo>
                      <a:pt x="61900" y="10474"/>
                      <a:pt x="61813" y="10495"/>
                      <a:pt x="61739" y="10495"/>
                    </a:cubicBezTo>
                    <a:cubicBezTo>
                      <a:pt x="61675" y="10495"/>
                      <a:pt x="61621" y="10479"/>
                      <a:pt x="61580" y="10449"/>
                    </a:cubicBezTo>
                    <a:cubicBezTo>
                      <a:pt x="61537" y="10405"/>
                      <a:pt x="61602" y="10318"/>
                      <a:pt x="61776" y="10231"/>
                    </a:cubicBezTo>
                    <a:cubicBezTo>
                      <a:pt x="61799" y="10227"/>
                      <a:pt x="61822" y="10226"/>
                      <a:pt x="61843" y="10226"/>
                    </a:cubicBezTo>
                    <a:close/>
                    <a:moveTo>
                      <a:pt x="68843" y="10579"/>
                    </a:moveTo>
                    <a:cubicBezTo>
                      <a:pt x="69082" y="10579"/>
                      <a:pt x="69104" y="10753"/>
                      <a:pt x="69256" y="10775"/>
                    </a:cubicBezTo>
                    <a:cubicBezTo>
                      <a:pt x="69300" y="10797"/>
                      <a:pt x="69300" y="10905"/>
                      <a:pt x="69169" y="10949"/>
                    </a:cubicBezTo>
                    <a:cubicBezTo>
                      <a:pt x="69100" y="10964"/>
                      <a:pt x="69031" y="10971"/>
                      <a:pt x="68964" y="10971"/>
                    </a:cubicBezTo>
                    <a:cubicBezTo>
                      <a:pt x="68843" y="10971"/>
                      <a:pt x="68732" y="10947"/>
                      <a:pt x="68647" y="10905"/>
                    </a:cubicBezTo>
                    <a:cubicBezTo>
                      <a:pt x="68560" y="10884"/>
                      <a:pt x="68821" y="10731"/>
                      <a:pt x="68843" y="10579"/>
                    </a:cubicBezTo>
                    <a:close/>
                    <a:moveTo>
                      <a:pt x="71214" y="10591"/>
                    </a:moveTo>
                    <a:cubicBezTo>
                      <a:pt x="71373" y="10591"/>
                      <a:pt x="71713" y="10680"/>
                      <a:pt x="71713" y="10753"/>
                    </a:cubicBezTo>
                    <a:cubicBezTo>
                      <a:pt x="71713" y="10862"/>
                      <a:pt x="71561" y="10840"/>
                      <a:pt x="71496" y="10905"/>
                    </a:cubicBezTo>
                    <a:cubicBezTo>
                      <a:pt x="71437" y="10959"/>
                      <a:pt x="71398" y="10978"/>
                      <a:pt x="71369" y="10978"/>
                    </a:cubicBezTo>
                    <a:cubicBezTo>
                      <a:pt x="71295" y="10978"/>
                      <a:pt x="71290" y="10848"/>
                      <a:pt x="71190" y="10848"/>
                    </a:cubicBezTo>
                    <a:cubicBezTo>
                      <a:pt x="71172" y="10848"/>
                      <a:pt x="71151" y="10852"/>
                      <a:pt x="71126" y="10862"/>
                    </a:cubicBezTo>
                    <a:cubicBezTo>
                      <a:pt x="71120" y="10863"/>
                      <a:pt x="71114" y="10864"/>
                      <a:pt x="71108" y="10864"/>
                    </a:cubicBezTo>
                    <a:cubicBezTo>
                      <a:pt x="71040" y="10864"/>
                      <a:pt x="71044" y="10747"/>
                      <a:pt x="71104" y="10666"/>
                    </a:cubicBezTo>
                    <a:cubicBezTo>
                      <a:pt x="71104" y="10644"/>
                      <a:pt x="71126" y="10601"/>
                      <a:pt x="71148" y="10601"/>
                    </a:cubicBezTo>
                    <a:cubicBezTo>
                      <a:pt x="71162" y="10594"/>
                      <a:pt x="71185" y="10591"/>
                      <a:pt x="71214" y="10591"/>
                    </a:cubicBezTo>
                    <a:close/>
                    <a:moveTo>
                      <a:pt x="73938" y="10768"/>
                    </a:moveTo>
                    <a:cubicBezTo>
                      <a:pt x="73982" y="10768"/>
                      <a:pt x="74018" y="10775"/>
                      <a:pt x="74040" y="10797"/>
                    </a:cubicBezTo>
                    <a:cubicBezTo>
                      <a:pt x="74062" y="10862"/>
                      <a:pt x="73953" y="10971"/>
                      <a:pt x="73931" y="11058"/>
                    </a:cubicBezTo>
                    <a:cubicBezTo>
                      <a:pt x="73880" y="11058"/>
                      <a:pt x="73829" y="11020"/>
                      <a:pt x="73773" y="11020"/>
                    </a:cubicBezTo>
                    <a:cubicBezTo>
                      <a:pt x="73734" y="11020"/>
                      <a:pt x="73693" y="11038"/>
                      <a:pt x="73649" y="11101"/>
                    </a:cubicBezTo>
                    <a:cubicBezTo>
                      <a:pt x="73630" y="11156"/>
                      <a:pt x="73627" y="11289"/>
                      <a:pt x="73508" y="11289"/>
                    </a:cubicBezTo>
                    <a:cubicBezTo>
                      <a:pt x="73487" y="11289"/>
                      <a:pt x="73461" y="11285"/>
                      <a:pt x="73431" y="11275"/>
                    </a:cubicBezTo>
                    <a:cubicBezTo>
                      <a:pt x="73279" y="11210"/>
                      <a:pt x="73279" y="11101"/>
                      <a:pt x="73431" y="10971"/>
                    </a:cubicBezTo>
                    <a:cubicBezTo>
                      <a:pt x="73518" y="10905"/>
                      <a:pt x="73562" y="10862"/>
                      <a:pt x="73649" y="10797"/>
                    </a:cubicBezTo>
                    <a:cubicBezTo>
                      <a:pt x="73736" y="10797"/>
                      <a:pt x="73851" y="10768"/>
                      <a:pt x="73938" y="10768"/>
                    </a:cubicBezTo>
                    <a:close/>
                    <a:moveTo>
                      <a:pt x="69699" y="10758"/>
                    </a:moveTo>
                    <a:cubicBezTo>
                      <a:pt x="69775" y="10758"/>
                      <a:pt x="69822" y="10798"/>
                      <a:pt x="69822" y="10862"/>
                    </a:cubicBezTo>
                    <a:lnTo>
                      <a:pt x="69822" y="11145"/>
                    </a:lnTo>
                    <a:cubicBezTo>
                      <a:pt x="70082" y="11101"/>
                      <a:pt x="70256" y="10884"/>
                      <a:pt x="70517" y="10818"/>
                    </a:cubicBezTo>
                    <a:cubicBezTo>
                      <a:pt x="70572" y="10807"/>
                      <a:pt x="70626" y="10791"/>
                      <a:pt x="70675" y="10791"/>
                    </a:cubicBezTo>
                    <a:cubicBezTo>
                      <a:pt x="70724" y="10791"/>
                      <a:pt x="70767" y="10807"/>
                      <a:pt x="70800" y="10862"/>
                    </a:cubicBezTo>
                    <a:cubicBezTo>
                      <a:pt x="70844" y="10927"/>
                      <a:pt x="70887" y="11079"/>
                      <a:pt x="70800" y="11145"/>
                    </a:cubicBezTo>
                    <a:cubicBezTo>
                      <a:pt x="70749" y="11195"/>
                      <a:pt x="70661" y="11217"/>
                      <a:pt x="70583" y="11217"/>
                    </a:cubicBezTo>
                    <a:cubicBezTo>
                      <a:pt x="70529" y="11217"/>
                      <a:pt x="70479" y="11206"/>
                      <a:pt x="70452" y="11188"/>
                    </a:cubicBezTo>
                    <a:cubicBezTo>
                      <a:pt x="70408" y="11144"/>
                      <a:pt x="70368" y="11125"/>
                      <a:pt x="70330" y="11125"/>
                    </a:cubicBezTo>
                    <a:cubicBezTo>
                      <a:pt x="70273" y="11125"/>
                      <a:pt x="70221" y="11167"/>
                      <a:pt x="70169" y="11232"/>
                    </a:cubicBezTo>
                    <a:cubicBezTo>
                      <a:pt x="70129" y="11312"/>
                      <a:pt x="70089" y="11430"/>
                      <a:pt x="69997" y="11430"/>
                    </a:cubicBezTo>
                    <a:cubicBezTo>
                      <a:pt x="69990" y="11430"/>
                      <a:pt x="69982" y="11429"/>
                      <a:pt x="69974" y="11427"/>
                    </a:cubicBezTo>
                    <a:cubicBezTo>
                      <a:pt x="69843" y="11405"/>
                      <a:pt x="69735" y="11318"/>
                      <a:pt x="69822" y="11145"/>
                    </a:cubicBezTo>
                    <a:lnTo>
                      <a:pt x="69822" y="11145"/>
                    </a:lnTo>
                    <a:cubicBezTo>
                      <a:pt x="69776" y="11154"/>
                      <a:pt x="69735" y="11158"/>
                      <a:pt x="69697" y="11158"/>
                    </a:cubicBezTo>
                    <a:cubicBezTo>
                      <a:pt x="69553" y="11158"/>
                      <a:pt x="69465" y="11096"/>
                      <a:pt x="69430" y="10992"/>
                    </a:cubicBezTo>
                    <a:cubicBezTo>
                      <a:pt x="69408" y="10905"/>
                      <a:pt x="69474" y="10840"/>
                      <a:pt x="69604" y="10775"/>
                    </a:cubicBezTo>
                    <a:cubicBezTo>
                      <a:pt x="69639" y="10763"/>
                      <a:pt x="69671" y="10758"/>
                      <a:pt x="69699" y="10758"/>
                    </a:cubicBezTo>
                    <a:close/>
                    <a:moveTo>
                      <a:pt x="71367" y="11133"/>
                    </a:moveTo>
                    <a:cubicBezTo>
                      <a:pt x="71534" y="11133"/>
                      <a:pt x="71830" y="11204"/>
                      <a:pt x="71866" y="11275"/>
                    </a:cubicBezTo>
                    <a:cubicBezTo>
                      <a:pt x="71887" y="11384"/>
                      <a:pt x="71670" y="11340"/>
                      <a:pt x="71605" y="11449"/>
                    </a:cubicBezTo>
                    <a:cubicBezTo>
                      <a:pt x="71567" y="11461"/>
                      <a:pt x="71537" y="11467"/>
                      <a:pt x="71512" y="11467"/>
                    </a:cubicBezTo>
                    <a:cubicBezTo>
                      <a:pt x="71363" y="11467"/>
                      <a:pt x="71403" y="11275"/>
                      <a:pt x="71235" y="11275"/>
                    </a:cubicBezTo>
                    <a:cubicBezTo>
                      <a:pt x="71213" y="11275"/>
                      <a:pt x="71213" y="11188"/>
                      <a:pt x="71278" y="11145"/>
                    </a:cubicBezTo>
                    <a:cubicBezTo>
                      <a:pt x="71298" y="11137"/>
                      <a:pt x="71329" y="11133"/>
                      <a:pt x="71367" y="11133"/>
                    </a:cubicBezTo>
                    <a:close/>
                    <a:moveTo>
                      <a:pt x="69156" y="11562"/>
                    </a:moveTo>
                    <a:cubicBezTo>
                      <a:pt x="69223" y="11562"/>
                      <a:pt x="69265" y="11585"/>
                      <a:pt x="69278" y="11623"/>
                    </a:cubicBezTo>
                    <a:cubicBezTo>
                      <a:pt x="69300" y="11732"/>
                      <a:pt x="69169" y="11819"/>
                      <a:pt x="69060" y="11884"/>
                    </a:cubicBezTo>
                    <a:cubicBezTo>
                      <a:pt x="69026" y="11912"/>
                      <a:pt x="69000" y="11922"/>
                      <a:pt x="68981" y="11922"/>
                    </a:cubicBezTo>
                    <a:cubicBezTo>
                      <a:pt x="68940" y="11922"/>
                      <a:pt x="68930" y="11877"/>
                      <a:pt x="68930" y="11862"/>
                    </a:cubicBezTo>
                    <a:cubicBezTo>
                      <a:pt x="68865" y="11775"/>
                      <a:pt x="68930" y="11666"/>
                      <a:pt x="68974" y="11601"/>
                    </a:cubicBezTo>
                    <a:cubicBezTo>
                      <a:pt x="69046" y="11574"/>
                      <a:pt x="69108" y="11562"/>
                      <a:pt x="69156" y="11562"/>
                    </a:cubicBezTo>
                    <a:close/>
                    <a:moveTo>
                      <a:pt x="71100" y="11649"/>
                    </a:moveTo>
                    <a:cubicBezTo>
                      <a:pt x="71111" y="11649"/>
                      <a:pt x="71120" y="11654"/>
                      <a:pt x="71126" y="11666"/>
                    </a:cubicBezTo>
                    <a:cubicBezTo>
                      <a:pt x="71235" y="11840"/>
                      <a:pt x="71452" y="11884"/>
                      <a:pt x="71605" y="11971"/>
                    </a:cubicBezTo>
                    <a:cubicBezTo>
                      <a:pt x="71670" y="12058"/>
                      <a:pt x="71670" y="12101"/>
                      <a:pt x="71561" y="12145"/>
                    </a:cubicBezTo>
                    <a:cubicBezTo>
                      <a:pt x="71514" y="12155"/>
                      <a:pt x="71472" y="12159"/>
                      <a:pt x="71434" y="12159"/>
                    </a:cubicBezTo>
                    <a:cubicBezTo>
                      <a:pt x="71227" y="12159"/>
                      <a:pt x="71136" y="12029"/>
                      <a:pt x="70952" y="11993"/>
                    </a:cubicBezTo>
                    <a:cubicBezTo>
                      <a:pt x="70800" y="11971"/>
                      <a:pt x="70996" y="11840"/>
                      <a:pt x="71017" y="11732"/>
                    </a:cubicBezTo>
                    <a:cubicBezTo>
                      <a:pt x="71033" y="11685"/>
                      <a:pt x="71071" y="11649"/>
                      <a:pt x="71100" y="11649"/>
                    </a:cubicBezTo>
                    <a:close/>
                    <a:moveTo>
                      <a:pt x="60183" y="11526"/>
                    </a:moveTo>
                    <a:cubicBezTo>
                      <a:pt x="60239" y="11526"/>
                      <a:pt x="60254" y="11608"/>
                      <a:pt x="60254" y="11645"/>
                    </a:cubicBezTo>
                    <a:cubicBezTo>
                      <a:pt x="60254" y="11710"/>
                      <a:pt x="60232" y="11775"/>
                      <a:pt x="60124" y="11840"/>
                    </a:cubicBezTo>
                    <a:cubicBezTo>
                      <a:pt x="59928" y="11927"/>
                      <a:pt x="59710" y="11949"/>
                      <a:pt x="59602" y="12188"/>
                    </a:cubicBezTo>
                    <a:cubicBezTo>
                      <a:pt x="59595" y="12214"/>
                      <a:pt x="59578" y="12224"/>
                      <a:pt x="59556" y="12224"/>
                    </a:cubicBezTo>
                    <a:cubicBezTo>
                      <a:pt x="59504" y="12224"/>
                      <a:pt x="59428" y="12163"/>
                      <a:pt x="59428" y="12101"/>
                    </a:cubicBezTo>
                    <a:cubicBezTo>
                      <a:pt x="59515" y="11884"/>
                      <a:pt x="59319" y="11840"/>
                      <a:pt x="59297" y="11753"/>
                    </a:cubicBezTo>
                    <a:cubicBezTo>
                      <a:pt x="59276" y="11710"/>
                      <a:pt x="59167" y="11666"/>
                      <a:pt x="59276" y="11601"/>
                    </a:cubicBezTo>
                    <a:cubicBezTo>
                      <a:pt x="59324" y="11552"/>
                      <a:pt x="59410" y="11528"/>
                      <a:pt x="59477" y="11528"/>
                    </a:cubicBezTo>
                    <a:cubicBezTo>
                      <a:pt x="59500" y="11528"/>
                      <a:pt x="59520" y="11530"/>
                      <a:pt x="59536" y="11536"/>
                    </a:cubicBezTo>
                    <a:cubicBezTo>
                      <a:pt x="59654" y="11575"/>
                      <a:pt x="59748" y="11630"/>
                      <a:pt x="59865" y="11630"/>
                    </a:cubicBezTo>
                    <a:cubicBezTo>
                      <a:pt x="59944" y="11630"/>
                      <a:pt x="60032" y="11606"/>
                      <a:pt x="60145" y="11536"/>
                    </a:cubicBezTo>
                    <a:cubicBezTo>
                      <a:pt x="60159" y="11529"/>
                      <a:pt x="60172" y="11526"/>
                      <a:pt x="60183" y="11526"/>
                    </a:cubicBezTo>
                    <a:close/>
                    <a:moveTo>
                      <a:pt x="67080" y="11712"/>
                    </a:moveTo>
                    <a:cubicBezTo>
                      <a:pt x="67236" y="11712"/>
                      <a:pt x="67244" y="11880"/>
                      <a:pt x="67299" y="11971"/>
                    </a:cubicBezTo>
                    <a:cubicBezTo>
                      <a:pt x="67364" y="12058"/>
                      <a:pt x="67364" y="12145"/>
                      <a:pt x="67234" y="12253"/>
                    </a:cubicBezTo>
                    <a:cubicBezTo>
                      <a:pt x="67220" y="12260"/>
                      <a:pt x="67200" y="12263"/>
                      <a:pt x="67175" y="12263"/>
                    </a:cubicBezTo>
                    <a:cubicBezTo>
                      <a:pt x="67040" y="12263"/>
                      <a:pt x="66777" y="12175"/>
                      <a:pt x="66777" y="12101"/>
                    </a:cubicBezTo>
                    <a:cubicBezTo>
                      <a:pt x="66799" y="11971"/>
                      <a:pt x="66712" y="11819"/>
                      <a:pt x="66973" y="11732"/>
                    </a:cubicBezTo>
                    <a:cubicBezTo>
                      <a:pt x="67015" y="11718"/>
                      <a:pt x="67050" y="11712"/>
                      <a:pt x="67080" y="11712"/>
                    </a:cubicBezTo>
                    <a:close/>
                    <a:moveTo>
                      <a:pt x="51186" y="12022"/>
                    </a:moveTo>
                    <a:cubicBezTo>
                      <a:pt x="51277" y="12022"/>
                      <a:pt x="51317" y="12081"/>
                      <a:pt x="51317" y="12167"/>
                    </a:cubicBezTo>
                    <a:cubicBezTo>
                      <a:pt x="51317" y="12210"/>
                      <a:pt x="51404" y="12297"/>
                      <a:pt x="51252" y="12319"/>
                    </a:cubicBezTo>
                    <a:cubicBezTo>
                      <a:pt x="51177" y="12331"/>
                      <a:pt x="51081" y="12358"/>
                      <a:pt x="51008" y="12358"/>
                    </a:cubicBezTo>
                    <a:cubicBezTo>
                      <a:pt x="50954" y="12358"/>
                      <a:pt x="50913" y="12343"/>
                      <a:pt x="50904" y="12297"/>
                    </a:cubicBezTo>
                    <a:cubicBezTo>
                      <a:pt x="50861" y="12210"/>
                      <a:pt x="51013" y="12145"/>
                      <a:pt x="51100" y="12036"/>
                    </a:cubicBezTo>
                    <a:cubicBezTo>
                      <a:pt x="51132" y="12027"/>
                      <a:pt x="51161" y="12022"/>
                      <a:pt x="51186" y="12022"/>
                    </a:cubicBezTo>
                    <a:close/>
                    <a:moveTo>
                      <a:pt x="58742" y="11750"/>
                    </a:moveTo>
                    <a:cubicBezTo>
                      <a:pt x="58753" y="11750"/>
                      <a:pt x="58764" y="11751"/>
                      <a:pt x="58775" y="11753"/>
                    </a:cubicBezTo>
                    <a:cubicBezTo>
                      <a:pt x="58928" y="11753"/>
                      <a:pt x="58862" y="11862"/>
                      <a:pt x="58819" y="11927"/>
                    </a:cubicBezTo>
                    <a:cubicBezTo>
                      <a:pt x="58667" y="12101"/>
                      <a:pt x="58449" y="12275"/>
                      <a:pt x="58428" y="12471"/>
                    </a:cubicBezTo>
                    <a:cubicBezTo>
                      <a:pt x="58428" y="12514"/>
                      <a:pt x="58341" y="12514"/>
                      <a:pt x="58297" y="12514"/>
                    </a:cubicBezTo>
                    <a:cubicBezTo>
                      <a:pt x="58257" y="12514"/>
                      <a:pt x="58200" y="12416"/>
                      <a:pt x="58153" y="12416"/>
                    </a:cubicBezTo>
                    <a:cubicBezTo>
                      <a:pt x="58123" y="12416"/>
                      <a:pt x="58096" y="12454"/>
                      <a:pt x="58080" y="12580"/>
                    </a:cubicBezTo>
                    <a:cubicBezTo>
                      <a:pt x="58080" y="12582"/>
                      <a:pt x="58079" y="12583"/>
                      <a:pt x="58077" y="12583"/>
                    </a:cubicBezTo>
                    <a:cubicBezTo>
                      <a:pt x="58066" y="12583"/>
                      <a:pt x="58012" y="12512"/>
                      <a:pt x="57993" y="12493"/>
                    </a:cubicBezTo>
                    <a:cubicBezTo>
                      <a:pt x="57884" y="12384"/>
                      <a:pt x="57949" y="12210"/>
                      <a:pt x="58123" y="12188"/>
                    </a:cubicBezTo>
                    <a:cubicBezTo>
                      <a:pt x="58428" y="12167"/>
                      <a:pt x="58493" y="12058"/>
                      <a:pt x="58558" y="11884"/>
                    </a:cubicBezTo>
                    <a:cubicBezTo>
                      <a:pt x="58597" y="11826"/>
                      <a:pt x="58653" y="11750"/>
                      <a:pt x="58742" y="11750"/>
                    </a:cubicBezTo>
                    <a:close/>
                    <a:moveTo>
                      <a:pt x="62449" y="12105"/>
                    </a:moveTo>
                    <a:cubicBezTo>
                      <a:pt x="62486" y="12105"/>
                      <a:pt x="62515" y="12129"/>
                      <a:pt x="62515" y="12167"/>
                    </a:cubicBezTo>
                    <a:cubicBezTo>
                      <a:pt x="62537" y="12297"/>
                      <a:pt x="62646" y="12319"/>
                      <a:pt x="62798" y="12362"/>
                    </a:cubicBezTo>
                    <a:cubicBezTo>
                      <a:pt x="62885" y="12362"/>
                      <a:pt x="62994" y="12406"/>
                      <a:pt x="62950" y="12514"/>
                    </a:cubicBezTo>
                    <a:cubicBezTo>
                      <a:pt x="62885" y="12601"/>
                      <a:pt x="62972" y="12667"/>
                      <a:pt x="62798" y="12732"/>
                    </a:cubicBezTo>
                    <a:cubicBezTo>
                      <a:pt x="62784" y="12734"/>
                      <a:pt x="62772" y="12735"/>
                      <a:pt x="62761" y="12735"/>
                    </a:cubicBezTo>
                    <a:cubicBezTo>
                      <a:pt x="62672" y="12735"/>
                      <a:pt x="62689" y="12660"/>
                      <a:pt x="62689" y="12601"/>
                    </a:cubicBezTo>
                    <a:cubicBezTo>
                      <a:pt x="62689" y="12528"/>
                      <a:pt x="62648" y="12502"/>
                      <a:pt x="62588" y="12502"/>
                    </a:cubicBezTo>
                    <a:cubicBezTo>
                      <a:pt x="62542" y="12502"/>
                      <a:pt x="62485" y="12517"/>
                      <a:pt x="62428" y="12536"/>
                    </a:cubicBezTo>
                    <a:cubicBezTo>
                      <a:pt x="62368" y="12566"/>
                      <a:pt x="62289" y="12583"/>
                      <a:pt x="62221" y="12583"/>
                    </a:cubicBezTo>
                    <a:cubicBezTo>
                      <a:pt x="62143" y="12583"/>
                      <a:pt x="62081" y="12561"/>
                      <a:pt x="62081" y="12514"/>
                    </a:cubicBezTo>
                    <a:cubicBezTo>
                      <a:pt x="62037" y="12384"/>
                      <a:pt x="62211" y="12253"/>
                      <a:pt x="62363" y="12145"/>
                    </a:cubicBezTo>
                    <a:cubicBezTo>
                      <a:pt x="62391" y="12117"/>
                      <a:pt x="62422" y="12105"/>
                      <a:pt x="62449" y="12105"/>
                    </a:cubicBezTo>
                    <a:close/>
                    <a:moveTo>
                      <a:pt x="71583" y="12427"/>
                    </a:moveTo>
                    <a:cubicBezTo>
                      <a:pt x="71779" y="12427"/>
                      <a:pt x="71866" y="12514"/>
                      <a:pt x="71909" y="12623"/>
                    </a:cubicBezTo>
                    <a:cubicBezTo>
                      <a:pt x="71974" y="12710"/>
                      <a:pt x="71909" y="12841"/>
                      <a:pt x="71800" y="12862"/>
                    </a:cubicBezTo>
                    <a:cubicBezTo>
                      <a:pt x="71767" y="12869"/>
                      <a:pt x="71736" y="12872"/>
                      <a:pt x="71708" y="12872"/>
                    </a:cubicBezTo>
                    <a:cubicBezTo>
                      <a:pt x="71555" y="12872"/>
                      <a:pt x="71479" y="12780"/>
                      <a:pt x="71387" y="12688"/>
                    </a:cubicBezTo>
                    <a:cubicBezTo>
                      <a:pt x="71322" y="12580"/>
                      <a:pt x="71539" y="12536"/>
                      <a:pt x="71583" y="12427"/>
                    </a:cubicBezTo>
                    <a:close/>
                    <a:moveTo>
                      <a:pt x="56057" y="12145"/>
                    </a:moveTo>
                    <a:cubicBezTo>
                      <a:pt x="56086" y="12149"/>
                      <a:pt x="56116" y="12150"/>
                      <a:pt x="56147" y="12150"/>
                    </a:cubicBezTo>
                    <a:cubicBezTo>
                      <a:pt x="56181" y="12150"/>
                      <a:pt x="56215" y="12149"/>
                      <a:pt x="56248" y="12149"/>
                    </a:cubicBezTo>
                    <a:cubicBezTo>
                      <a:pt x="56349" y="12149"/>
                      <a:pt x="56435" y="12160"/>
                      <a:pt x="56449" y="12253"/>
                    </a:cubicBezTo>
                    <a:cubicBezTo>
                      <a:pt x="56449" y="12275"/>
                      <a:pt x="56427" y="12297"/>
                      <a:pt x="56384" y="12362"/>
                    </a:cubicBezTo>
                    <a:cubicBezTo>
                      <a:pt x="56579" y="12427"/>
                      <a:pt x="56579" y="12580"/>
                      <a:pt x="56558" y="12732"/>
                    </a:cubicBezTo>
                    <a:cubicBezTo>
                      <a:pt x="56539" y="12913"/>
                      <a:pt x="56431" y="12928"/>
                      <a:pt x="56307" y="12928"/>
                    </a:cubicBezTo>
                    <a:cubicBezTo>
                      <a:pt x="56282" y="12928"/>
                      <a:pt x="56257" y="12928"/>
                      <a:pt x="56231" y="12928"/>
                    </a:cubicBezTo>
                    <a:cubicBezTo>
                      <a:pt x="56057" y="12928"/>
                      <a:pt x="55992" y="12841"/>
                      <a:pt x="55992" y="12754"/>
                    </a:cubicBezTo>
                    <a:cubicBezTo>
                      <a:pt x="55949" y="12601"/>
                      <a:pt x="56036" y="12406"/>
                      <a:pt x="55927" y="12275"/>
                    </a:cubicBezTo>
                    <a:cubicBezTo>
                      <a:pt x="55905" y="12253"/>
                      <a:pt x="55992" y="12145"/>
                      <a:pt x="56057" y="12145"/>
                    </a:cubicBezTo>
                    <a:close/>
                    <a:moveTo>
                      <a:pt x="66719" y="12575"/>
                    </a:moveTo>
                    <a:cubicBezTo>
                      <a:pt x="66763" y="12575"/>
                      <a:pt x="66673" y="12676"/>
                      <a:pt x="66690" y="12710"/>
                    </a:cubicBezTo>
                    <a:cubicBezTo>
                      <a:pt x="66712" y="12710"/>
                      <a:pt x="66603" y="12928"/>
                      <a:pt x="66603" y="12928"/>
                    </a:cubicBezTo>
                    <a:cubicBezTo>
                      <a:pt x="66598" y="12930"/>
                      <a:pt x="66591" y="12930"/>
                      <a:pt x="66584" y="12930"/>
                    </a:cubicBezTo>
                    <a:cubicBezTo>
                      <a:pt x="66509" y="12930"/>
                      <a:pt x="66366" y="12837"/>
                      <a:pt x="66386" y="12797"/>
                    </a:cubicBezTo>
                    <a:cubicBezTo>
                      <a:pt x="66451" y="12710"/>
                      <a:pt x="66560" y="12623"/>
                      <a:pt x="66647" y="12601"/>
                    </a:cubicBezTo>
                    <a:cubicBezTo>
                      <a:pt x="66684" y="12583"/>
                      <a:pt x="66707" y="12575"/>
                      <a:pt x="66719" y="12575"/>
                    </a:cubicBezTo>
                    <a:close/>
                    <a:moveTo>
                      <a:pt x="72995" y="12660"/>
                    </a:moveTo>
                    <a:cubicBezTo>
                      <a:pt x="73106" y="12660"/>
                      <a:pt x="73110" y="12757"/>
                      <a:pt x="73127" y="12841"/>
                    </a:cubicBezTo>
                    <a:cubicBezTo>
                      <a:pt x="73127" y="12862"/>
                      <a:pt x="73235" y="12971"/>
                      <a:pt x="73105" y="12971"/>
                    </a:cubicBezTo>
                    <a:cubicBezTo>
                      <a:pt x="72974" y="12971"/>
                      <a:pt x="72844" y="12949"/>
                      <a:pt x="72779" y="12841"/>
                    </a:cubicBezTo>
                    <a:cubicBezTo>
                      <a:pt x="72757" y="12797"/>
                      <a:pt x="72735" y="12710"/>
                      <a:pt x="72866" y="12688"/>
                    </a:cubicBezTo>
                    <a:cubicBezTo>
                      <a:pt x="72920" y="12668"/>
                      <a:pt x="72963" y="12660"/>
                      <a:pt x="72995" y="12660"/>
                    </a:cubicBezTo>
                    <a:close/>
                    <a:moveTo>
                      <a:pt x="64540" y="12718"/>
                    </a:moveTo>
                    <a:cubicBezTo>
                      <a:pt x="64652" y="12718"/>
                      <a:pt x="64699" y="12773"/>
                      <a:pt x="64733" y="12841"/>
                    </a:cubicBezTo>
                    <a:cubicBezTo>
                      <a:pt x="64733" y="12897"/>
                      <a:pt x="64701" y="12954"/>
                      <a:pt x="64692" y="12954"/>
                    </a:cubicBezTo>
                    <a:cubicBezTo>
                      <a:pt x="64691" y="12954"/>
                      <a:pt x="64690" y="12952"/>
                      <a:pt x="64690" y="12949"/>
                    </a:cubicBezTo>
                    <a:cubicBezTo>
                      <a:pt x="64671" y="12931"/>
                      <a:pt x="64650" y="12924"/>
                      <a:pt x="64626" y="12924"/>
                    </a:cubicBezTo>
                    <a:cubicBezTo>
                      <a:pt x="64546" y="12924"/>
                      <a:pt x="64443" y="13007"/>
                      <a:pt x="64371" y="13007"/>
                    </a:cubicBezTo>
                    <a:cubicBezTo>
                      <a:pt x="64340" y="13007"/>
                      <a:pt x="64315" y="12992"/>
                      <a:pt x="64298" y="12949"/>
                    </a:cubicBezTo>
                    <a:cubicBezTo>
                      <a:pt x="64277" y="12862"/>
                      <a:pt x="64298" y="12797"/>
                      <a:pt x="64429" y="12732"/>
                    </a:cubicBezTo>
                    <a:cubicBezTo>
                      <a:pt x="64472" y="12722"/>
                      <a:pt x="64508" y="12718"/>
                      <a:pt x="64540" y="12718"/>
                    </a:cubicBezTo>
                    <a:close/>
                    <a:moveTo>
                      <a:pt x="52961" y="12736"/>
                    </a:moveTo>
                    <a:cubicBezTo>
                      <a:pt x="53036" y="12736"/>
                      <a:pt x="53087" y="12755"/>
                      <a:pt x="53100" y="12819"/>
                    </a:cubicBezTo>
                    <a:cubicBezTo>
                      <a:pt x="53122" y="12928"/>
                      <a:pt x="53078" y="13036"/>
                      <a:pt x="52970" y="13080"/>
                    </a:cubicBezTo>
                    <a:cubicBezTo>
                      <a:pt x="52923" y="13103"/>
                      <a:pt x="52883" y="13113"/>
                      <a:pt x="52850" y="13113"/>
                    </a:cubicBezTo>
                    <a:cubicBezTo>
                      <a:pt x="52759" y="13113"/>
                      <a:pt x="52707" y="13046"/>
                      <a:pt x="52644" y="13015"/>
                    </a:cubicBezTo>
                    <a:cubicBezTo>
                      <a:pt x="52557" y="12949"/>
                      <a:pt x="52665" y="12841"/>
                      <a:pt x="52774" y="12754"/>
                    </a:cubicBezTo>
                    <a:cubicBezTo>
                      <a:pt x="52845" y="12745"/>
                      <a:pt x="52909" y="12736"/>
                      <a:pt x="52961" y="12736"/>
                    </a:cubicBezTo>
                    <a:close/>
                    <a:moveTo>
                      <a:pt x="72415" y="13292"/>
                    </a:moveTo>
                    <a:cubicBezTo>
                      <a:pt x="72554" y="13292"/>
                      <a:pt x="72415" y="13475"/>
                      <a:pt x="72474" y="13515"/>
                    </a:cubicBezTo>
                    <a:cubicBezTo>
                      <a:pt x="72561" y="13623"/>
                      <a:pt x="72670" y="13776"/>
                      <a:pt x="72518" y="13884"/>
                    </a:cubicBezTo>
                    <a:cubicBezTo>
                      <a:pt x="72503" y="13890"/>
                      <a:pt x="72489" y="13893"/>
                      <a:pt x="72475" y="13893"/>
                    </a:cubicBezTo>
                    <a:cubicBezTo>
                      <a:pt x="72388" y="13893"/>
                      <a:pt x="72325" y="13783"/>
                      <a:pt x="72344" y="13689"/>
                    </a:cubicBezTo>
                    <a:lnTo>
                      <a:pt x="72344" y="13580"/>
                    </a:lnTo>
                    <a:cubicBezTo>
                      <a:pt x="72366" y="13471"/>
                      <a:pt x="72213" y="13362"/>
                      <a:pt x="72366" y="13297"/>
                    </a:cubicBezTo>
                    <a:cubicBezTo>
                      <a:pt x="72385" y="13293"/>
                      <a:pt x="72402" y="13292"/>
                      <a:pt x="72415" y="13292"/>
                    </a:cubicBezTo>
                    <a:close/>
                    <a:moveTo>
                      <a:pt x="53318" y="13129"/>
                    </a:moveTo>
                    <a:cubicBezTo>
                      <a:pt x="53350" y="13129"/>
                      <a:pt x="53361" y="13156"/>
                      <a:pt x="53296" y="13254"/>
                    </a:cubicBezTo>
                    <a:cubicBezTo>
                      <a:pt x="53318" y="13362"/>
                      <a:pt x="53513" y="13297"/>
                      <a:pt x="53622" y="13362"/>
                    </a:cubicBezTo>
                    <a:cubicBezTo>
                      <a:pt x="53687" y="13406"/>
                      <a:pt x="53839" y="13406"/>
                      <a:pt x="53752" y="13558"/>
                    </a:cubicBezTo>
                    <a:cubicBezTo>
                      <a:pt x="53704" y="13626"/>
                      <a:pt x="53652" y="13646"/>
                      <a:pt x="53601" y="13646"/>
                    </a:cubicBezTo>
                    <a:cubicBezTo>
                      <a:pt x="53537" y="13646"/>
                      <a:pt x="53475" y="13614"/>
                      <a:pt x="53426" y="13602"/>
                    </a:cubicBezTo>
                    <a:cubicBezTo>
                      <a:pt x="53368" y="13592"/>
                      <a:pt x="53323" y="13574"/>
                      <a:pt x="53281" y="13574"/>
                    </a:cubicBezTo>
                    <a:cubicBezTo>
                      <a:pt x="53229" y="13574"/>
                      <a:pt x="53182" y="13602"/>
                      <a:pt x="53122" y="13710"/>
                    </a:cubicBezTo>
                    <a:cubicBezTo>
                      <a:pt x="53013" y="13884"/>
                      <a:pt x="52709" y="13906"/>
                      <a:pt x="52535" y="13928"/>
                    </a:cubicBezTo>
                    <a:cubicBezTo>
                      <a:pt x="52522" y="13929"/>
                      <a:pt x="52510" y="13930"/>
                      <a:pt x="52500" y="13930"/>
                    </a:cubicBezTo>
                    <a:cubicBezTo>
                      <a:pt x="52356" y="13930"/>
                      <a:pt x="52467" y="13793"/>
                      <a:pt x="52426" y="13732"/>
                    </a:cubicBezTo>
                    <a:cubicBezTo>
                      <a:pt x="52333" y="13621"/>
                      <a:pt x="52367" y="13431"/>
                      <a:pt x="52137" y="13431"/>
                    </a:cubicBezTo>
                    <a:cubicBezTo>
                      <a:pt x="52097" y="13431"/>
                      <a:pt x="52049" y="13437"/>
                      <a:pt x="51991" y="13449"/>
                    </a:cubicBezTo>
                    <a:cubicBezTo>
                      <a:pt x="51982" y="13452"/>
                      <a:pt x="51973" y="13453"/>
                      <a:pt x="51963" y="13453"/>
                    </a:cubicBezTo>
                    <a:cubicBezTo>
                      <a:pt x="51883" y="13453"/>
                      <a:pt x="51798" y="13375"/>
                      <a:pt x="51817" y="13297"/>
                    </a:cubicBezTo>
                    <a:cubicBezTo>
                      <a:pt x="51846" y="13230"/>
                      <a:pt x="51888" y="13218"/>
                      <a:pt x="51933" y="13218"/>
                    </a:cubicBezTo>
                    <a:cubicBezTo>
                      <a:pt x="51958" y="13218"/>
                      <a:pt x="51984" y="13222"/>
                      <a:pt x="52009" y="13222"/>
                    </a:cubicBezTo>
                    <a:cubicBezTo>
                      <a:pt x="52041" y="13222"/>
                      <a:pt x="52073" y="13216"/>
                      <a:pt x="52100" y="13188"/>
                    </a:cubicBezTo>
                    <a:cubicBezTo>
                      <a:pt x="52162" y="13145"/>
                      <a:pt x="52212" y="13129"/>
                      <a:pt x="52254" y="13129"/>
                    </a:cubicBezTo>
                    <a:cubicBezTo>
                      <a:pt x="52315" y="13129"/>
                      <a:pt x="52357" y="13163"/>
                      <a:pt x="52383" y="13188"/>
                    </a:cubicBezTo>
                    <a:cubicBezTo>
                      <a:pt x="52473" y="13289"/>
                      <a:pt x="52581" y="13334"/>
                      <a:pt x="52707" y="13334"/>
                    </a:cubicBezTo>
                    <a:cubicBezTo>
                      <a:pt x="52853" y="13334"/>
                      <a:pt x="53021" y="13272"/>
                      <a:pt x="53209" y="13167"/>
                    </a:cubicBezTo>
                    <a:cubicBezTo>
                      <a:pt x="53231" y="13156"/>
                      <a:pt x="53285" y="13129"/>
                      <a:pt x="53318" y="13129"/>
                    </a:cubicBezTo>
                    <a:close/>
                    <a:moveTo>
                      <a:pt x="71757" y="13384"/>
                    </a:moveTo>
                    <a:cubicBezTo>
                      <a:pt x="71887" y="13471"/>
                      <a:pt x="72039" y="13515"/>
                      <a:pt x="71996" y="13667"/>
                    </a:cubicBezTo>
                    <a:cubicBezTo>
                      <a:pt x="72105" y="13689"/>
                      <a:pt x="72105" y="13732"/>
                      <a:pt x="72039" y="13797"/>
                    </a:cubicBezTo>
                    <a:cubicBezTo>
                      <a:pt x="72018" y="13841"/>
                      <a:pt x="72083" y="13884"/>
                      <a:pt x="71996" y="13928"/>
                    </a:cubicBezTo>
                    <a:cubicBezTo>
                      <a:pt x="71973" y="13934"/>
                      <a:pt x="71954" y="13936"/>
                      <a:pt x="71939" y="13936"/>
                    </a:cubicBezTo>
                    <a:cubicBezTo>
                      <a:pt x="71897" y="13936"/>
                      <a:pt x="71881" y="13916"/>
                      <a:pt x="71866" y="13884"/>
                    </a:cubicBezTo>
                    <a:cubicBezTo>
                      <a:pt x="71822" y="13819"/>
                      <a:pt x="71779" y="13754"/>
                      <a:pt x="71779" y="13710"/>
                    </a:cubicBezTo>
                    <a:cubicBezTo>
                      <a:pt x="71757" y="13602"/>
                      <a:pt x="71779" y="13493"/>
                      <a:pt x="71757" y="13384"/>
                    </a:cubicBezTo>
                    <a:close/>
                    <a:moveTo>
                      <a:pt x="64664" y="13500"/>
                    </a:moveTo>
                    <a:cubicBezTo>
                      <a:pt x="64679" y="13500"/>
                      <a:pt x="64690" y="13506"/>
                      <a:pt x="64690" y="13515"/>
                    </a:cubicBezTo>
                    <a:cubicBezTo>
                      <a:pt x="64646" y="13623"/>
                      <a:pt x="64690" y="13732"/>
                      <a:pt x="64690" y="13884"/>
                    </a:cubicBezTo>
                    <a:cubicBezTo>
                      <a:pt x="64690" y="13928"/>
                      <a:pt x="64494" y="14015"/>
                      <a:pt x="64385" y="14037"/>
                    </a:cubicBezTo>
                    <a:cubicBezTo>
                      <a:pt x="64377" y="14038"/>
                      <a:pt x="64369" y="14039"/>
                      <a:pt x="64362" y="14039"/>
                    </a:cubicBezTo>
                    <a:cubicBezTo>
                      <a:pt x="64274" y="14039"/>
                      <a:pt x="64255" y="13928"/>
                      <a:pt x="64255" y="13928"/>
                    </a:cubicBezTo>
                    <a:cubicBezTo>
                      <a:pt x="64407" y="13819"/>
                      <a:pt x="64516" y="13689"/>
                      <a:pt x="64603" y="13536"/>
                    </a:cubicBezTo>
                    <a:cubicBezTo>
                      <a:pt x="64616" y="13511"/>
                      <a:pt x="64643" y="13500"/>
                      <a:pt x="64664" y="13500"/>
                    </a:cubicBezTo>
                    <a:close/>
                    <a:moveTo>
                      <a:pt x="60411" y="13483"/>
                    </a:moveTo>
                    <a:cubicBezTo>
                      <a:pt x="60431" y="13483"/>
                      <a:pt x="60451" y="13486"/>
                      <a:pt x="60471" y="13493"/>
                    </a:cubicBezTo>
                    <a:cubicBezTo>
                      <a:pt x="60580" y="13558"/>
                      <a:pt x="60515" y="13667"/>
                      <a:pt x="60450" y="13732"/>
                    </a:cubicBezTo>
                    <a:cubicBezTo>
                      <a:pt x="60361" y="13834"/>
                      <a:pt x="60361" y="13876"/>
                      <a:pt x="60412" y="13876"/>
                    </a:cubicBezTo>
                    <a:cubicBezTo>
                      <a:pt x="60447" y="13876"/>
                      <a:pt x="60508" y="13855"/>
                      <a:pt x="60580" y="13819"/>
                    </a:cubicBezTo>
                    <a:cubicBezTo>
                      <a:pt x="60699" y="13751"/>
                      <a:pt x="60831" y="13697"/>
                      <a:pt x="60977" y="13697"/>
                    </a:cubicBezTo>
                    <a:cubicBezTo>
                      <a:pt x="61017" y="13697"/>
                      <a:pt x="61059" y="13701"/>
                      <a:pt x="61102" y="13710"/>
                    </a:cubicBezTo>
                    <a:cubicBezTo>
                      <a:pt x="61146" y="13710"/>
                      <a:pt x="61233" y="13710"/>
                      <a:pt x="61233" y="13776"/>
                    </a:cubicBezTo>
                    <a:cubicBezTo>
                      <a:pt x="61233" y="13841"/>
                      <a:pt x="60993" y="14058"/>
                      <a:pt x="60885" y="14058"/>
                    </a:cubicBezTo>
                    <a:cubicBezTo>
                      <a:pt x="60624" y="14058"/>
                      <a:pt x="60450" y="14058"/>
                      <a:pt x="60363" y="14341"/>
                    </a:cubicBezTo>
                    <a:cubicBezTo>
                      <a:pt x="60346" y="14427"/>
                      <a:pt x="60206" y="14513"/>
                      <a:pt x="60062" y="14513"/>
                    </a:cubicBezTo>
                    <a:cubicBezTo>
                      <a:pt x="60024" y="14513"/>
                      <a:pt x="59986" y="14507"/>
                      <a:pt x="59950" y="14493"/>
                    </a:cubicBezTo>
                    <a:cubicBezTo>
                      <a:pt x="59819" y="14450"/>
                      <a:pt x="59710" y="14363"/>
                      <a:pt x="59971" y="14210"/>
                    </a:cubicBezTo>
                    <a:cubicBezTo>
                      <a:pt x="60167" y="14102"/>
                      <a:pt x="60058" y="14015"/>
                      <a:pt x="60015" y="13928"/>
                    </a:cubicBezTo>
                    <a:cubicBezTo>
                      <a:pt x="59950" y="13841"/>
                      <a:pt x="59863" y="13732"/>
                      <a:pt x="60080" y="13623"/>
                    </a:cubicBezTo>
                    <a:cubicBezTo>
                      <a:pt x="60208" y="13569"/>
                      <a:pt x="60305" y="13483"/>
                      <a:pt x="60411" y="13483"/>
                    </a:cubicBezTo>
                    <a:close/>
                    <a:moveTo>
                      <a:pt x="58296" y="14325"/>
                    </a:moveTo>
                    <a:cubicBezTo>
                      <a:pt x="58310" y="14325"/>
                      <a:pt x="58319" y="14335"/>
                      <a:pt x="58319" y="14363"/>
                    </a:cubicBezTo>
                    <a:cubicBezTo>
                      <a:pt x="58297" y="14471"/>
                      <a:pt x="58341" y="14602"/>
                      <a:pt x="58210" y="14711"/>
                    </a:cubicBezTo>
                    <a:cubicBezTo>
                      <a:pt x="58176" y="14738"/>
                      <a:pt x="58145" y="14748"/>
                      <a:pt x="58116" y="14748"/>
                    </a:cubicBezTo>
                    <a:cubicBezTo>
                      <a:pt x="58052" y="14748"/>
                      <a:pt x="58001" y="14697"/>
                      <a:pt x="57971" y="14667"/>
                    </a:cubicBezTo>
                    <a:cubicBezTo>
                      <a:pt x="57949" y="14537"/>
                      <a:pt x="58014" y="14471"/>
                      <a:pt x="58188" y="14384"/>
                    </a:cubicBezTo>
                    <a:cubicBezTo>
                      <a:pt x="58218" y="14370"/>
                      <a:pt x="58267" y="14325"/>
                      <a:pt x="58296" y="14325"/>
                    </a:cubicBezTo>
                    <a:close/>
                    <a:moveTo>
                      <a:pt x="52825" y="14120"/>
                    </a:moveTo>
                    <a:cubicBezTo>
                      <a:pt x="52887" y="14120"/>
                      <a:pt x="52942" y="14127"/>
                      <a:pt x="52970" y="14145"/>
                    </a:cubicBezTo>
                    <a:cubicBezTo>
                      <a:pt x="53035" y="14319"/>
                      <a:pt x="52687" y="14689"/>
                      <a:pt x="52491" y="14754"/>
                    </a:cubicBezTo>
                    <a:cubicBezTo>
                      <a:pt x="52483" y="14757"/>
                      <a:pt x="52473" y="14758"/>
                      <a:pt x="52463" y="14758"/>
                    </a:cubicBezTo>
                    <a:cubicBezTo>
                      <a:pt x="52399" y="14758"/>
                      <a:pt x="52320" y="14702"/>
                      <a:pt x="52339" y="14645"/>
                    </a:cubicBezTo>
                    <a:cubicBezTo>
                      <a:pt x="52448" y="14471"/>
                      <a:pt x="52165" y="14254"/>
                      <a:pt x="52578" y="14145"/>
                    </a:cubicBezTo>
                    <a:cubicBezTo>
                      <a:pt x="52641" y="14133"/>
                      <a:pt x="52740" y="14120"/>
                      <a:pt x="52825" y="14120"/>
                    </a:cubicBezTo>
                    <a:close/>
                    <a:moveTo>
                      <a:pt x="59645" y="14580"/>
                    </a:moveTo>
                    <a:cubicBezTo>
                      <a:pt x="59797" y="14645"/>
                      <a:pt x="59928" y="14689"/>
                      <a:pt x="60037" y="14798"/>
                    </a:cubicBezTo>
                    <a:cubicBezTo>
                      <a:pt x="60058" y="14819"/>
                      <a:pt x="59971" y="14993"/>
                      <a:pt x="59841" y="14993"/>
                    </a:cubicBezTo>
                    <a:cubicBezTo>
                      <a:pt x="59825" y="14995"/>
                      <a:pt x="59809" y="14996"/>
                      <a:pt x="59795" y="14996"/>
                    </a:cubicBezTo>
                    <a:cubicBezTo>
                      <a:pt x="59620" y="14996"/>
                      <a:pt x="59600" y="14878"/>
                      <a:pt x="59580" y="14798"/>
                    </a:cubicBezTo>
                    <a:cubicBezTo>
                      <a:pt x="59536" y="14754"/>
                      <a:pt x="59623" y="14667"/>
                      <a:pt x="59645" y="14580"/>
                    </a:cubicBezTo>
                    <a:close/>
                    <a:moveTo>
                      <a:pt x="69865" y="14689"/>
                    </a:moveTo>
                    <a:cubicBezTo>
                      <a:pt x="70061" y="14689"/>
                      <a:pt x="70191" y="14711"/>
                      <a:pt x="70256" y="14863"/>
                    </a:cubicBezTo>
                    <a:cubicBezTo>
                      <a:pt x="70278" y="14906"/>
                      <a:pt x="70343" y="14993"/>
                      <a:pt x="70235" y="14993"/>
                    </a:cubicBezTo>
                    <a:cubicBezTo>
                      <a:pt x="70101" y="15008"/>
                      <a:pt x="69927" y="15043"/>
                      <a:pt x="69795" y="15043"/>
                    </a:cubicBezTo>
                    <a:cubicBezTo>
                      <a:pt x="69734" y="15043"/>
                      <a:pt x="69682" y="15036"/>
                      <a:pt x="69648" y="15015"/>
                    </a:cubicBezTo>
                    <a:cubicBezTo>
                      <a:pt x="69539" y="14972"/>
                      <a:pt x="69756" y="14798"/>
                      <a:pt x="69865" y="14689"/>
                    </a:cubicBezTo>
                    <a:close/>
                    <a:moveTo>
                      <a:pt x="60653" y="14824"/>
                    </a:moveTo>
                    <a:cubicBezTo>
                      <a:pt x="60689" y="14824"/>
                      <a:pt x="60718" y="14834"/>
                      <a:pt x="60732" y="14863"/>
                    </a:cubicBezTo>
                    <a:cubicBezTo>
                      <a:pt x="60798" y="14928"/>
                      <a:pt x="60689" y="15015"/>
                      <a:pt x="60602" y="15080"/>
                    </a:cubicBezTo>
                    <a:cubicBezTo>
                      <a:pt x="60556" y="15096"/>
                      <a:pt x="60510" y="15103"/>
                      <a:pt x="60466" y="15103"/>
                    </a:cubicBezTo>
                    <a:cubicBezTo>
                      <a:pt x="60387" y="15103"/>
                      <a:pt x="60318" y="15079"/>
                      <a:pt x="60276" y="15037"/>
                    </a:cubicBezTo>
                    <a:cubicBezTo>
                      <a:pt x="60254" y="14993"/>
                      <a:pt x="60363" y="14906"/>
                      <a:pt x="60406" y="14863"/>
                    </a:cubicBezTo>
                    <a:cubicBezTo>
                      <a:pt x="60479" y="14863"/>
                      <a:pt x="60580" y="14824"/>
                      <a:pt x="60653" y="14824"/>
                    </a:cubicBezTo>
                    <a:close/>
                    <a:moveTo>
                      <a:pt x="61092" y="14945"/>
                    </a:moveTo>
                    <a:cubicBezTo>
                      <a:pt x="61163" y="14945"/>
                      <a:pt x="61164" y="15046"/>
                      <a:pt x="61233" y="15080"/>
                    </a:cubicBezTo>
                    <a:cubicBezTo>
                      <a:pt x="61233" y="15189"/>
                      <a:pt x="61320" y="15254"/>
                      <a:pt x="61146" y="15298"/>
                    </a:cubicBezTo>
                    <a:cubicBezTo>
                      <a:pt x="61076" y="15312"/>
                      <a:pt x="60963" y="15361"/>
                      <a:pt x="60884" y="15361"/>
                    </a:cubicBezTo>
                    <a:cubicBezTo>
                      <a:pt x="60839" y="15361"/>
                      <a:pt x="60806" y="15345"/>
                      <a:pt x="60798" y="15298"/>
                    </a:cubicBezTo>
                    <a:cubicBezTo>
                      <a:pt x="60776" y="15189"/>
                      <a:pt x="60906" y="15037"/>
                      <a:pt x="61015" y="14972"/>
                    </a:cubicBezTo>
                    <a:cubicBezTo>
                      <a:pt x="61048" y="14953"/>
                      <a:pt x="61073" y="14945"/>
                      <a:pt x="61092" y="14945"/>
                    </a:cubicBezTo>
                    <a:close/>
                    <a:moveTo>
                      <a:pt x="62949" y="15020"/>
                    </a:moveTo>
                    <a:cubicBezTo>
                      <a:pt x="62979" y="15020"/>
                      <a:pt x="63008" y="15041"/>
                      <a:pt x="63037" y="15080"/>
                    </a:cubicBezTo>
                    <a:cubicBezTo>
                      <a:pt x="63081" y="15102"/>
                      <a:pt x="63081" y="15145"/>
                      <a:pt x="63103" y="15145"/>
                    </a:cubicBezTo>
                    <a:cubicBezTo>
                      <a:pt x="63131" y="15143"/>
                      <a:pt x="63156" y="15142"/>
                      <a:pt x="63177" y="15142"/>
                    </a:cubicBezTo>
                    <a:cubicBezTo>
                      <a:pt x="63372" y="15142"/>
                      <a:pt x="63311" y="15230"/>
                      <a:pt x="63233" y="15406"/>
                    </a:cubicBezTo>
                    <a:cubicBezTo>
                      <a:pt x="63172" y="15541"/>
                      <a:pt x="63145" y="15593"/>
                      <a:pt x="63106" y="15593"/>
                    </a:cubicBezTo>
                    <a:cubicBezTo>
                      <a:pt x="63076" y="15593"/>
                      <a:pt x="63038" y="15562"/>
                      <a:pt x="62972" y="15515"/>
                    </a:cubicBezTo>
                    <a:cubicBezTo>
                      <a:pt x="62901" y="15462"/>
                      <a:pt x="62816" y="15395"/>
                      <a:pt x="62682" y="15395"/>
                    </a:cubicBezTo>
                    <a:cubicBezTo>
                      <a:pt x="62651" y="15395"/>
                      <a:pt x="62617" y="15398"/>
                      <a:pt x="62581" y="15406"/>
                    </a:cubicBezTo>
                    <a:cubicBezTo>
                      <a:pt x="62552" y="15406"/>
                      <a:pt x="62506" y="15415"/>
                      <a:pt x="62467" y="15415"/>
                    </a:cubicBezTo>
                    <a:cubicBezTo>
                      <a:pt x="62419" y="15415"/>
                      <a:pt x="62383" y="15402"/>
                      <a:pt x="62407" y="15341"/>
                    </a:cubicBezTo>
                    <a:cubicBezTo>
                      <a:pt x="62428" y="15298"/>
                      <a:pt x="62494" y="15254"/>
                      <a:pt x="62581" y="15232"/>
                    </a:cubicBezTo>
                    <a:cubicBezTo>
                      <a:pt x="62689" y="15211"/>
                      <a:pt x="62798" y="15189"/>
                      <a:pt x="62842" y="15124"/>
                    </a:cubicBezTo>
                    <a:cubicBezTo>
                      <a:pt x="62878" y="15052"/>
                      <a:pt x="62913" y="15020"/>
                      <a:pt x="62949" y="15020"/>
                    </a:cubicBezTo>
                    <a:close/>
                    <a:moveTo>
                      <a:pt x="67406" y="14652"/>
                    </a:moveTo>
                    <a:cubicBezTo>
                      <a:pt x="67463" y="14652"/>
                      <a:pt x="67443" y="14776"/>
                      <a:pt x="67517" y="14776"/>
                    </a:cubicBezTo>
                    <a:cubicBezTo>
                      <a:pt x="67669" y="14798"/>
                      <a:pt x="67691" y="14906"/>
                      <a:pt x="67691" y="15037"/>
                    </a:cubicBezTo>
                    <a:cubicBezTo>
                      <a:pt x="67751" y="15022"/>
                      <a:pt x="67801" y="14912"/>
                      <a:pt x="67862" y="14912"/>
                    </a:cubicBezTo>
                    <a:cubicBezTo>
                      <a:pt x="67889" y="14912"/>
                      <a:pt x="67918" y="14933"/>
                      <a:pt x="67952" y="14993"/>
                    </a:cubicBezTo>
                    <a:cubicBezTo>
                      <a:pt x="68017" y="15145"/>
                      <a:pt x="68017" y="15341"/>
                      <a:pt x="68169" y="15472"/>
                    </a:cubicBezTo>
                    <a:cubicBezTo>
                      <a:pt x="68227" y="15569"/>
                      <a:pt x="68111" y="15649"/>
                      <a:pt x="67993" y="15649"/>
                    </a:cubicBezTo>
                    <a:cubicBezTo>
                      <a:pt x="67979" y="15649"/>
                      <a:pt x="67965" y="15648"/>
                      <a:pt x="67952" y="15646"/>
                    </a:cubicBezTo>
                    <a:cubicBezTo>
                      <a:pt x="67885" y="15637"/>
                      <a:pt x="67828" y="15626"/>
                      <a:pt x="67778" y="15626"/>
                    </a:cubicBezTo>
                    <a:cubicBezTo>
                      <a:pt x="67697" y="15626"/>
                      <a:pt x="67635" y="15655"/>
                      <a:pt x="67582" y="15776"/>
                    </a:cubicBezTo>
                    <a:cubicBezTo>
                      <a:pt x="67560" y="15798"/>
                      <a:pt x="67451" y="15863"/>
                      <a:pt x="67364" y="15863"/>
                    </a:cubicBezTo>
                    <a:cubicBezTo>
                      <a:pt x="67321" y="15841"/>
                      <a:pt x="67321" y="15776"/>
                      <a:pt x="67343" y="15754"/>
                    </a:cubicBezTo>
                    <a:cubicBezTo>
                      <a:pt x="67647" y="15537"/>
                      <a:pt x="67560" y="15276"/>
                      <a:pt x="67669" y="15059"/>
                    </a:cubicBezTo>
                    <a:lnTo>
                      <a:pt x="67669" y="15059"/>
                    </a:lnTo>
                    <a:cubicBezTo>
                      <a:pt x="67619" y="15077"/>
                      <a:pt x="67576" y="15084"/>
                      <a:pt x="67540" y="15084"/>
                    </a:cubicBezTo>
                    <a:cubicBezTo>
                      <a:pt x="67402" y="15084"/>
                      <a:pt x="67351" y="14975"/>
                      <a:pt x="67299" y="14906"/>
                    </a:cubicBezTo>
                    <a:cubicBezTo>
                      <a:pt x="67234" y="14863"/>
                      <a:pt x="67234" y="14711"/>
                      <a:pt x="67364" y="14667"/>
                    </a:cubicBezTo>
                    <a:cubicBezTo>
                      <a:pt x="67382" y="14657"/>
                      <a:pt x="67395" y="14652"/>
                      <a:pt x="67406" y="14652"/>
                    </a:cubicBezTo>
                    <a:close/>
                    <a:moveTo>
                      <a:pt x="67843" y="15885"/>
                    </a:moveTo>
                    <a:cubicBezTo>
                      <a:pt x="67886" y="15885"/>
                      <a:pt x="67995" y="15885"/>
                      <a:pt x="67973" y="15972"/>
                    </a:cubicBezTo>
                    <a:cubicBezTo>
                      <a:pt x="67963" y="16021"/>
                      <a:pt x="67940" y="16035"/>
                      <a:pt x="67909" y="16035"/>
                    </a:cubicBezTo>
                    <a:cubicBezTo>
                      <a:pt x="67872" y="16035"/>
                      <a:pt x="67825" y="16015"/>
                      <a:pt x="67778" y="16015"/>
                    </a:cubicBezTo>
                    <a:lnTo>
                      <a:pt x="67691" y="16015"/>
                    </a:lnTo>
                    <a:cubicBezTo>
                      <a:pt x="67843" y="16320"/>
                      <a:pt x="67190" y="16211"/>
                      <a:pt x="67212" y="16494"/>
                    </a:cubicBezTo>
                    <a:cubicBezTo>
                      <a:pt x="67212" y="16515"/>
                      <a:pt x="67180" y="16526"/>
                      <a:pt x="67142" y="16526"/>
                    </a:cubicBezTo>
                    <a:cubicBezTo>
                      <a:pt x="67104" y="16526"/>
                      <a:pt x="67060" y="16515"/>
                      <a:pt x="67038" y="16494"/>
                    </a:cubicBezTo>
                    <a:cubicBezTo>
                      <a:pt x="66995" y="16385"/>
                      <a:pt x="67343" y="15994"/>
                      <a:pt x="67473" y="15950"/>
                    </a:cubicBezTo>
                    <a:cubicBezTo>
                      <a:pt x="67625" y="15950"/>
                      <a:pt x="67734" y="15885"/>
                      <a:pt x="67843" y="15885"/>
                    </a:cubicBezTo>
                    <a:close/>
                    <a:moveTo>
                      <a:pt x="60928" y="16059"/>
                    </a:moveTo>
                    <a:cubicBezTo>
                      <a:pt x="61102" y="16059"/>
                      <a:pt x="60993" y="16189"/>
                      <a:pt x="61015" y="16233"/>
                    </a:cubicBezTo>
                    <a:cubicBezTo>
                      <a:pt x="61037" y="16276"/>
                      <a:pt x="61015" y="16341"/>
                      <a:pt x="61015" y="16407"/>
                    </a:cubicBezTo>
                    <a:cubicBezTo>
                      <a:pt x="61015" y="16459"/>
                      <a:pt x="61029" y="16555"/>
                      <a:pt x="60920" y="16555"/>
                    </a:cubicBezTo>
                    <a:cubicBezTo>
                      <a:pt x="60894" y="16555"/>
                      <a:pt x="60861" y="16550"/>
                      <a:pt x="60819" y="16537"/>
                    </a:cubicBezTo>
                    <a:cubicBezTo>
                      <a:pt x="60819" y="16559"/>
                      <a:pt x="60798" y="16559"/>
                      <a:pt x="60732" y="16602"/>
                    </a:cubicBezTo>
                    <a:cubicBezTo>
                      <a:pt x="60669" y="16666"/>
                      <a:pt x="60591" y="16700"/>
                      <a:pt x="60524" y="16700"/>
                    </a:cubicBezTo>
                    <a:cubicBezTo>
                      <a:pt x="60476" y="16700"/>
                      <a:pt x="60433" y="16682"/>
                      <a:pt x="60406" y="16646"/>
                    </a:cubicBezTo>
                    <a:cubicBezTo>
                      <a:pt x="60363" y="16602"/>
                      <a:pt x="60471" y="16450"/>
                      <a:pt x="60602" y="16428"/>
                    </a:cubicBezTo>
                    <a:cubicBezTo>
                      <a:pt x="60732" y="16385"/>
                      <a:pt x="60711" y="16320"/>
                      <a:pt x="60732" y="16233"/>
                    </a:cubicBezTo>
                    <a:cubicBezTo>
                      <a:pt x="60776" y="16167"/>
                      <a:pt x="60798" y="16059"/>
                      <a:pt x="60928" y="16059"/>
                    </a:cubicBezTo>
                    <a:close/>
                    <a:moveTo>
                      <a:pt x="59318" y="16228"/>
                    </a:moveTo>
                    <a:cubicBezTo>
                      <a:pt x="59397" y="16228"/>
                      <a:pt x="59437" y="16279"/>
                      <a:pt x="59493" y="16298"/>
                    </a:cubicBezTo>
                    <a:cubicBezTo>
                      <a:pt x="59580" y="16320"/>
                      <a:pt x="59580" y="16407"/>
                      <a:pt x="59493" y="16450"/>
                    </a:cubicBezTo>
                    <a:cubicBezTo>
                      <a:pt x="59428" y="16515"/>
                      <a:pt x="59297" y="16537"/>
                      <a:pt x="59254" y="16602"/>
                    </a:cubicBezTo>
                    <a:cubicBezTo>
                      <a:pt x="59166" y="16655"/>
                      <a:pt x="59121" y="16778"/>
                      <a:pt x="59027" y="16778"/>
                    </a:cubicBezTo>
                    <a:cubicBezTo>
                      <a:pt x="59004" y="16778"/>
                      <a:pt x="58979" y="16771"/>
                      <a:pt x="58949" y="16755"/>
                    </a:cubicBezTo>
                    <a:cubicBezTo>
                      <a:pt x="58884" y="16733"/>
                      <a:pt x="58971" y="16602"/>
                      <a:pt x="58971" y="16515"/>
                    </a:cubicBezTo>
                    <a:cubicBezTo>
                      <a:pt x="58971" y="16434"/>
                      <a:pt x="59000" y="16415"/>
                      <a:pt x="59034" y="16415"/>
                    </a:cubicBezTo>
                    <a:cubicBezTo>
                      <a:pt x="59067" y="16415"/>
                      <a:pt x="59104" y="16431"/>
                      <a:pt x="59130" y="16431"/>
                    </a:cubicBezTo>
                    <a:cubicBezTo>
                      <a:pt x="59136" y="16431"/>
                      <a:pt x="59141" y="16431"/>
                      <a:pt x="59145" y="16428"/>
                    </a:cubicBezTo>
                    <a:cubicBezTo>
                      <a:pt x="59189" y="16363"/>
                      <a:pt x="59254" y="16298"/>
                      <a:pt x="59276" y="16233"/>
                    </a:cubicBezTo>
                    <a:cubicBezTo>
                      <a:pt x="59291" y="16230"/>
                      <a:pt x="59305" y="16228"/>
                      <a:pt x="59318" y="16228"/>
                    </a:cubicBezTo>
                    <a:close/>
                    <a:moveTo>
                      <a:pt x="63882" y="16641"/>
                    </a:moveTo>
                    <a:cubicBezTo>
                      <a:pt x="63967" y="16641"/>
                      <a:pt x="64013" y="16687"/>
                      <a:pt x="64059" y="16733"/>
                    </a:cubicBezTo>
                    <a:cubicBezTo>
                      <a:pt x="64146" y="16820"/>
                      <a:pt x="63994" y="16929"/>
                      <a:pt x="63885" y="16950"/>
                    </a:cubicBezTo>
                    <a:cubicBezTo>
                      <a:pt x="63831" y="16961"/>
                      <a:pt x="63771" y="16972"/>
                      <a:pt x="63720" y="16972"/>
                    </a:cubicBezTo>
                    <a:cubicBezTo>
                      <a:pt x="63668" y="16972"/>
                      <a:pt x="63624" y="16961"/>
                      <a:pt x="63603" y="16929"/>
                    </a:cubicBezTo>
                    <a:cubicBezTo>
                      <a:pt x="63559" y="16842"/>
                      <a:pt x="63603" y="16755"/>
                      <a:pt x="63755" y="16668"/>
                    </a:cubicBezTo>
                    <a:cubicBezTo>
                      <a:pt x="63806" y="16648"/>
                      <a:pt x="63847" y="16641"/>
                      <a:pt x="63882" y="16641"/>
                    </a:cubicBezTo>
                    <a:close/>
                    <a:moveTo>
                      <a:pt x="63092" y="16723"/>
                    </a:moveTo>
                    <a:cubicBezTo>
                      <a:pt x="63202" y="16723"/>
                      <a:pt x="63250" y="16799"/>
                      <a:pt x="63298" y="16863"/>
                    </a:cubicBezTo>
                    <a:cubicBezTo>
                      <a:pt x="63318" y="16883"/>
                      <a:pt x="63283" y="16996"/>
                      <a:pt x="63243" y="16996"/>
                    </a:cubicBezTo>
                    <a:cubicBezTo>
                      <a:pt x="63240" y="16996"/>
                      <a:pt x="63236" y="16995"/>
                      <a:pt x="63233" y="16994"/>
                    </a:cubicBezTo>
                    <a:cubicBezTo>
                      <a:pt x="63222" y="16990"/>
                      <a:pt x="63210" y="16988"/>
                      <a:pt x="63198" y="16988"/>
                    </a:cubicBezTo>
                    <a:cubicBezTo>
                      <a:pt x="63105" y="16988"/>
                      <a:pt x="62985" y="17080"/>
                      <a:pt x="62894" y="17080"/>
                    </a:cubicBezTo>
                    <a:cubicBezTo>
                      <a:pt x="62855" y="17080"/>
                      <a:pt x="62822" y="17063"/>
                      <a:pt x="62798" y="17015"/>
                    </a:cubicBezTo>
                    <a:cubicBezTo>
                      <a:pt x="62776" y="16950"/>
                      <a:pt x="62689" y="16842"/>
                      <a:pt x="62950" y="16755"/>
                    </a:cubicBezTo>
                    <a:cubicBezTo>
                      <a:pt x="63007" y="16732"/>
                      <a:pt x="63053" y="16723"/>
                      <a:pt x="63092" y="16723"/>
                    </a:cubicBezTo>
                    <a:close/>
                    <a:moveTo>
                      <a:pt x="43038" y="16662"/>
                    </a:moveTo>
                    <a:cubicBezTo>
                      <a:pt x="43076" y="16662"/>
                      <a:pt x="43098" y="16678"/>
                      <a:pt x="43098" y="16711"/>
                    </a:cubicBezTo>
                    <a:cubicBezTo>
                      <a:pt x="43098" y="16842"/>
                      <a:pt x="43163" y="16972"/>
                      <a:pt x="42967" y="17102"/>
                    </a:cubicBezTo>
                    <a:cubicBezTo>
                      <a:pt x="42938" y="17122"/>
                      <a:pt x="42909" y="17133"/>
                      <a:pt x="42885" y="17133"/>
                    </a:cubicBezTo>
                    <a:cubicBezTo>
                      <a:pt x="42857" y="17133"/>
                      <a:pt x="42837" y="17117"/>
                      <a:pt x="42837" y="17081"/>
                    </a:cubicBezTo>
                    <a:cubicBezTo>
                      <a:pt x="42793" y="16972"/>
                      <a:pt x="42685" y="16842"/>
                      <a:pt x="42880" y="16711"/>
                    </a:cubicBezTo>
                    <a:cubicBezTo>
                      <a:pt x="42946" y="16678"/>
                      <a:pt x="43000" y="16662"/>
                      <a:pt x="43038" y="16662"/>
                    </a:cubicBezTo>
                    <a:close/>
                    <a:moveTo>
                      <a:pt x="49897" y="16838"/>
                    </a:moveTo>
                    <a:cubicBezTo>
                      <a:pt x="49922" y="16838"/>
                      <a:pt x="49935" y="16851"/>
                      <a:pt x="49947" y="16863"/>
                    </a:cubicBezTo>
                    <a:cubicBezTo>
                      <a:pt x="49993" y="16909"/>
                      <a:pt x="50045" y="16937"/>
                      <a:pt x="50106" y="16937"/>
                    </a:cubicBezTo>
                    <a:cubicBezTo>
                      <a:pt x="50160" y="16937"/>
                      <a:pt x="50222" y="16915"/>
                      <a:pt x="50293" y="16865"/>
                    </a:cubicBezTo>
                    <a:lnTo>
                      <a:pt x="50293" y="16865"/>
                    </a:lnTo>
                    <a:cubicBezTo>
                      <a:pt x="50380" y="16966"/>
                      <a:pt x="50497" y="17068"/>
                      <a:pt x="50295" y="17189"/>
                    </a:cubicBezTo>
                    <a:cubicBezTo>
                      <a:pt x="50258" y="17221"/>
                      <a:pt x="50218" y="17232"/>
                      <a:pt x="50179" y="17232"/>
                    </a:cubicBezTo>
                    <a:cubicBezTo>
                      <a:pt x="50081" y="17232"/>
                      <a:pt x="49981" y="17161"/>
                      <a:pt x="49904" y="17146"/>
                    </a:cubicBezTo>
                    <a:cubicBezTo>
                      <a:pt x="49817" y="17102"/>
                      <a:pt x="49708" y="17081"/>
                      <a:pt x="49730" y="16994"/>
                    </a:cubicBezTo>
                    <a:cubicBezTo>
                      <a:pt x="49730" y="16950"/>
                      <a:pt x="49752" y="16929"/>
                      <a:pt x="49817" y="16863"/>
                    </a:cubicBezTo>
                    <a:cubicBezTo>
                      <a:pt x="49854" y="16845"/>
                      <a:pt x="49879" y="16838"/>
                      <a:pt x="49897" y="16838"/>
                    </a:cubicBezTo>
                    <a:close/>
                    <a:moveTo>
                      <a:pt x="42255" y="16771"/>
                    </a:moveTo>
                    <a:cubicBezTo>
                      <a:pt x="42308" y="16771"/>
                      <a:pt x="42358" y="16785"/>
                      <a:pt x="42402" y="16820"/>
                    </a:cubicBezTo>
                    <a:cubicBezTo>
                      <a:pt x="42424" y="16842"/>
                      <a:pt x="42119" y="17298"/>
                      <a:pt x="42098" y="17320"/>
                    </a:cubicBezTo>
                    <a:cubicBezTo>
                      <a:pt x="41967" y="17320"/>
                      <a:pt x="41902" y="17276"/>
                      <a:pt x="41880" y="17189"/>
                    </a:cubicBezTo>
                    <a:cubicBezTo>
                      <a:pt x="41815" y="17081"/>
                      <a:pt x="41880" y="16950"/>
                      <a:pt x="42011" y="16842"/>
                    </a:cubicBezTo>
                    <a:cubicBezTo>
                      <a:pt x="42089" y="16802"/>
                      <a:pt x="42175" y="16771"/>
                      <a:pt x="42255" y="16771"/>
                    </a:cubicBezTo>
                    <a:close/>
                    <a:moveTo>
                      <a:pt x="68579" y="16918"/>
                    </a:moveTo>
                    <a:cubicBezTo>
                      <a:pt x="68615" y="16918"/>
                      <a:pt x="68647" y="16929"/>
                      <a:pt x="68669" y="16929"/>
                    </a:cubicBezTo>
                    <a:cubicBezTo>
                      <a:pt x="68756" y="16929"/>
                      <a:pt x="68821" y="16950"/>
                      <a:pt x="68887" y="16950"/>
                    </a:cubicBezTo>
                    <a:cubicBezTo>
                      <a:pt x="68995" y="16950"/>
                      <a:pt x="69060" y="16972"/>
                      <a:pt x="69017" y="17059"/>
                    </a:cubicBezTo>
                    <a:cubicBezTo>
                      <a:pt x="69017" y="17168"/>
                      <a:pt x="68930" y="17211"/>
                      <a:pt x="68778" y="17255"/>
                    </a:cubicBezTo>
                    <a:cubicBezTo>
                      <a:pt x="68756" y="17276"/>
                      <a:pt x="68669" y="17298"/>
                      <a:pt x="68604" y="17320"/>
                    </a:cubicBezTo>
                    <a:cubicBezTo>
                      <a:pt x="68543" y="17350"/>
                      <a:pt x="68472" y="17391"/>
                      <a:pt x="68435" y="17391"/>
                    </a:cubicBezTo>
                    <a:cubicBezTo>
                      <a:pt x="68418" y="17391"/>
                      <a:pt x="68408" y="17383"/>
                      <a:pt x="68408" y="17363"/>
                    </a:cubicBezTo>
                    <a:cubicBezTo>
                      <a:pt x="68386" y="17276"/>
                      <a:pt x="68517" y="17298"/>
                      <a:pt x="68560" y="17276"/>
                    </a:cubicBezTo>
                    <a:cubicBezTo>
                      <a:pt x="68756" y="17146"/>
                      <a:pt x="68539" y="17168"/>
                      <a:pt x="68517" y="17102"/>
                    </a:cubicBezTo>
                    <a:cubicBezTo>
                      <a:pt x="68517" y="17059"/>
                      <a:pt x="68473" y="17037"/>
                      <a:pt x="68473" y="16972"/>
                    </a:cubicBezTo>
                    <a:cubicBezTo>
                      <a:pt x="68506" y="16929"/>
                      <a:pt x="68544" y="16918"/>
                      <a:pt x="68579" y="16918"/>
                    </a:cubicBezTo>
                    <a:close/>
                    <a:moveTo>
                      <a:pt x="64484" y="16902"/>
                    </a:moveTo>
                    <a:cubicBezTo>
                      <a:pt x="64493" y="16902"/>
                      <a:pt x="64504" y="16904"/>
                      <a:pt x="64516" y="16907"/>
                    </a:cubicBezTo>
                    <a:cubicBezTo>
                      <a:pt x="64733" y="16907"/>
                      <a:pt x="64973" y="16907"/>
                      <a:pt x="65060" y="17081"/>
                    </a:cubicBezTo>
                    <a:cubicBezTo>
                      <a:pt x="65060" y="17152"/>
                      <a:pt x="65134" y="17298"/>
                      <a:pt x="64976" y="17298"/>
                    </a:cubicBezTo>
                    <a:cubicBezTo>
                      <a:pt x="64943" y="17298"/>
                      <a:pt x="64899" y="17292"/>
                      <a:pt x="64842" y="17276"/>
                    </a:cubicBezTo>
                    <a:cubicBezTo>
                      <a:pt x="64823" y="17273"/>
                      <a:pt x="64806" y="17271"/>
                      <a:pt x="64790" y="17271"/>
                    </a:cubicBezTo>
                    <a:cubicBezTo>
                      <a:pt x="64717" y="17271"/>
                      <a:pt x="64674" y="17310"/>
                      <a:pt x="64603" y="17363"/>
                    </a:cubicBezTo>
                    <a:cubicBezTo>
                      <a:pt x="64559" y="17396"/>
                      <a:pt x="64510" y="17407"/>
                      <a:pt x="64467" y="17407"/>
                    </a:cubicBezTo>
                    <a:cubicBezTo>
                      <a:pt x="64424" y="17407"/>
                      <a:pt x="64385" y="17396"/>
                      <a:pt x="64364" y="17385"/>
                    </a:cubicBezTo>
                    <a:cubicBezTo>
                      <a:pt x="64212" y="17276"/>
                      <a:pt x="64429" y="17102"/>
                      <a:pt x="64407" y="16994"/>
                    </a:cubicBezTo>
                    <a:cubicBezTo>
                      <a:pt x="64407" y="16956"/>
                      <a:pt x="64423" y="16902"/>
                      <a:pt x="64484" y="16902"/>
                    </a:cubicBezTo>
                    <a:close/>
                    <a:moveTo>
                      <a:pt x="49230" y="16929"/>
                    </a:moveTo>
                    <a:cubicBezTo>
                      <a:pt x="49317" y="16972"/>
                      <a:pt x="49425" y="16994"/>
                      <a:pt x="49425" y="17059"/>
                    </a:cubicBezTo>
                    <a:cubicBezTo>
                      <a:pt x="49469" y="17168"/>
                      <a:pt x="49404" y="17298"/>
                      <a:pt x="49230" y="17407"/>
                    </a:cubicBezTo>
                    <a:cubicBezTo>
                      <a:pt x="49206" y="17419"/>
                      <a:pt x="49163" y="17437"/>
                      <a:pt x="49128" y="17437"/>
                    </a:cubicBezTo>
                    <a:cubicBezTo>
                      <a:pt x="49100" y="17437"/>
                      <a:pt x="49077" y="17425"/>
                      <a:pt x="49077" y="17385"/>
                    </a:cubicBezTo>
                    <a:cubicBezTo>
                      <a:pt x="49077" y="17255"/>
                      <a:pt x="48947" y="17102"/>
                      <a:pt x="49230" y="16929"/>
                    </a:cubicBezTo>
                    <a:close/>
                    <a:moveTo>
                      <a:pt x="43437" y="17039"/>
                    </a:moveTo>
                    <a:cubicBezTo>
                      <a:pt x="43515" y="17039"/>
                      <a:pt x="43572" y="17081"/>
                      <a:pt x="43598" y="17146"/>
                    </a:cubicBezTo>
                    <a:cubicBezTo>
                      <a:pt x="43620" y="17211"/>
                      <a:pt x="43707" y="17363"/>
                      <a:pt x="43489" y="17472"/>
                    </a:cubicBezTo>
                    <a:cubicBezTo>
                      <a:pt x="43431" y="17501"/>
                      <a:pt x="43388" y="17513"/>
                      <a:pt x="43355" y="17513"/>
                    </a:cubicBezTo>
                    <a:cubicBezTo>
                      <a:pt x="43222" y="17513"/>
                      <a:pt x="43257" y="17319"/>
                      <a:pt x="43136" y="17319"/>
                    </a:cubicBezTo>
                    <a:cubicBezTo>
                      <a:pt x="43131" y="17319"/>
                      <a:pt x="43125" y="17319"/>
                      <a:pt x="43120" y="17320"/>
                    </a:cubicBezTo>
                    <a:cubicBezTo>
                      <a:pt x="43054" y="17211"/>
                      <a:pt x="43163" y="17168"/>
                      <a:pt x="43250" y="17102"/>
                    </a:cubicBezTo>
                    <a:cubicBezTo>
                      <a:pt x="43320" y="17059"/>
                      <a:pt x="43383" y="17039"/>
                      <a:pt x="43437" y="17039"/>
                    </a:cubicBezTo>
                    <a:close/>
                    <a:moveTo>
                      <a:pt x="47424" y="16743"/>
                    </a:moveTo>
                    <a:cubicBezTo>
                      <a:pt x="47457" y="16743"/>
                      <a:pt x="47493" y="16748"/>
                      <a:pt x="47534" y="16755"/>
                    </a:cubicBezTo>
                    <a:cubicBezTo>
                      <a:pt x="47838" y="16842"/>
                      <a:pt x="47947" y="16994"/>
                      <a:pt x="48012" y="17189"/>
                    </a:cubicBezTo>
                    <a:cubicBezTo>
                      <a:pt x="48055" y="17320"/>
                      <a:pt x="48099" y="17385"/>
                      <a:pt x="48099" y="17472"/>
                    </a:cubicBezTo>
                    <a:cubicBezTo>
                      <a:pt x="48099" y="17537"/>
                      <a:pt x="48099" y="17646"/>
                      <a:pt x="47990" y="17733"/>
                    </a:cubicBezTo>
                    <a:cubicBezTo>
                      <a:pt x="47882" y="17690"/>
                      <a:pt x="47664" y="17711"/>
                      <a:pt x="47729" y="17537"/>
                    </a:cubicBezTo>
                    <a:cubicBezTo>
                      <a:pt x="47751" y="17494"/>
                      <a:pt x="47773" y="17407"/>
                      <a:pt x="47729" y="17385"/>
                    </a:cubicBezTo>
                    <a:cubicBezTo>
                      <a:pt x="47720" y="17383"/>
                      <a:pt x="47711" y="17382"/>
                      <a:pt x="47702" y="17382"/>
                    </a:cubicBezTo>
                    <a:cubicBezTo>
                      <a:pt x="47620" y="17382"/>
                      <a:pt x="47615" y="17474"/>
                      <a:pt x="47555" y="17494"/>
                    </a:cubicBezTo>
                    <a:cubicBezTo>
                      <a:pt x="47534" y="17516"/>
                      <a:pt x="47512" y="17537"/>
                      <a:pt x="47468" y="17537"/>
                    </a:cubicBezTo>
                    <a:cubicBezTo>
                      <a:pt x="47427" y="17496"/>
                      <a:pt x="47382" y="17481"/>
                      <a:pt x="47333" y="17481"/>
                    </a:cubicBezTo>
                    <a:cubicBezTo>
                      <a:pt x="47174" y="17481"/>
                      <a:pt x="46982" y="17646"/>
                      <a:pt x="46816" y="17646"/>
                    </a:cubicBezTo>
                    <a:cubicBezTo>
                      <a:pt x="46773" y="17646"/>
                      <a:pt x="46642" y="17624"/>
                      <a:pt x="46686" y="17603"/>
                    </a:cubicBezTo>
                    <a:cubicBezTo>
                      <a:pt x="47077" y="17494"/>
                      <a:pt x="46272" y="17363"/>
                      <a:pt x="46860" y="17255"/>
                    </a:cubicBezTo>
                    <a:cubicBezTo>
                      <a:pt x="46903" y="17081"/>
                      <a:pt x="47120" y="16972"/>
                      <a:pt x="47229" y="16842"/>
                    </a:cubicBezTo>
                    <a:cubicBezTo>
                      <a:pt x="47289" y="16766"/>
                      <a:pt x="47349" y="16743"/>
                      <a:pt x="47424" y="16743"/>
                    </a:cubicBezTo>
                    <a:close/>
                    <a:moveTo>
                      <a:pt x="65277" y="17385"/>
                    </a:moveTo>
                    <a:cubicBezTo>
                      <a:pt x="65364" y="17429"/>
                      <a:pt x="65603" y="17385"/>
                      <a:pt x="65581" y="17516"/>
                    </a:cubicBezTo>
                    <a:cubicBezTo>
                      <a:pt x="65581" y="17581"/>
                      <a:pt x="65625" y="17711"/>
                      <a:pt x="65473" y="17755"/>
                    </a:cubicBezTo>
                    <a:cubicBezTo>
                      <a:pt x="65399" y="17773"/>
                      <a:pt x="65316" y="17792"/>
                      <a:pt x="65250" y="17792"/>
                    </a:cubicBezTo>
                    <a:cubicBezTo>
                      <a:pt x="65161" y="17792"/>
                      <a:pt x="65100" y="17758"/>
                      <a:pt x="65125" y="17646"/>
                    </a:cubicBezTo>
                    <a:cubicBezTo>
                      <a:pt x="65125" y="17581"/>
                      <a:pt x="65147" y="17472"/>
                      <a:pt x="65277" y="17385"/>
                    </a:cubicBezTo>
                    <a:close/>
                    <a:moveTo>
                      <a:pt x="51711" y="17938"/>
                    </a:moveTo>
                    <a:cubicBezTo>
                      <a:pt x="51753" y="17938"/>
                      <a:pt x="51792" y="17947"/>
                      <a:pt x="51817" y="17972"/>
                    </a:cubicBezTo>
                    <a:cubicBezTo>
                      <a:pt x="51709" y="18081"/>
                      <a:pt x="51687" y="18233"/>
                      <a:pt x="51491" y="18277"/>
                    </a:cubicBezTo>
                    <a:cubicBezTo>
                      <a:pt x="51427" y="18290"/>
                      <a:pt x="51340" y="18325"/>
                      <a:pt x="51279" y="18325"/>
                    </a:cubicBezTo>
                    <a:cubicBezTo>
                      <a:pt x="51237" y="18325"/>
                      <a:pt x="51208" y="18308"/>
                      <a:pt x="51208" y="18255"/>
                    </a:cubicBezTo>
                    <a:cubicBezTo>
                      <a:pt x="51208" y="18124"/>
                      <a:pt x="51361" y="18037"/>
                      <a:pt x="51535" y="17972"/>
                    </a:cubicBezTo>
                    <a:cubicBezTo>
                      <a:pt x="51574" y="17959"/>
                      <a:pt x="51646" y="17938"/>
                      <a:pt x="51711" y="17938"/>
                    </a:cubicBezTo>
                    <a:close/>
                    <a:moveTo>
                      <a:pt x="59797" y="17972"/>
                    </a:moveTo>
                    <a:cubicBezTo>
                      <a:pt x="59819" y="17972"/>
                      <a:pt x="59906" y="17972"/>
                      <a:pt x="59906" y="18016"/>
                    </a:cubicBezTo>
                    <a:cubicBezTo>
                      <a:pt x="59906" y="18146"/>
                      <a:pt x="59928" y="18277"/>
                      <a:pt x="59797" y="18407"/>
                    </a:cubicBezTo>
                    <a:cubicBezTo>
                      <a:pt x="59765" y="18440"/>
                      <a:pt x="59738" y="18456"/>
                      <a:pt x="59710" y="18456"/>
                    </a:cubicBezTo>
                    <a:cubicBezTo>
                      <a:pt x="59683" y="18456"/>
                      <a:pt x="59656" y="18440"/>
                      <a:pt x="59623" y="18407"/>
                    </a:cubicBezTo>
                    <a:cubicBezTo>
                      <a:pt x="59536" y="18364"/>
                      <a:pt x="59623" y="18059"/>
                      <a:pt x="59797" y="17972"/>
                    </a:cubicBezTo>
                    <a:close/>
                    <a:moveTo>
                      <a:pt x="49774" y="17317"/>
                    </a:moveTo>
                    <a:cubicBezTo>
                      <a:pt x="49803" y="17317"/>
                      <a:pt x="49833" y="17329"/>
                      <a:pt x="49860" y="17363"/>
                    </a:cubicBezTo>
                    <a:cubicBezTo>
                      <a:pt x="49925" y="17429"/>
                      <a:pt x="49860" y="17472"/>
                      <a:pt x="49752" y="17516"/>
                    </a:cubicBezTo>
                    <a:cubicBezTo>
                      <a:pt x="49599" y="17603"/>
                      <a:pt x="49599" y="17668"/>
                      <a:pt x="49708" y="17711"/>
                    </a:cubicBezTo>
                    <a:cubicBezTo>
                      <a:pt x="49773" y="17733"/>
                      <a:pt x="49860" y="17755"/>
                      <a:pt x="49882" y="17864"/>
                    </a:cubicBezTo>
                    <a:cubicBezTo>
                      <a:pt x="49860" y="17951"/>
                      <a:pt x="49839" y="18081"/>
                      <a:pt x="49773" y="18233"/>
                    </a:cubicBezTo>
                    <a:cubicBezTo>
                      <a:pt x="49752" y="18277"/>
                      <a:pt x="49708" y="18298"/>
                      <a:pt x="49686" y="18364"/>
                    </a:cubicBezTo>
                    <a:cubicBezTo>
                      <a:pt x="49599" y="18494"/>
                      <a:pt x="49469" y="18494"/>
                      <a:pt x="49295" y="18516"/>
                    </a:cubicBezTo>
                    <a:cubicBezTo>
                      <a:pt x="49250" y="18524"/>
                      <a:pt x="49215" y="18528"/>
                      <a:pt x="49189" y="18528"/>
                    </a:cubicBezTo>
                    <a:cubicBezTo>
                      <a:pt x="49010" y="18528"/>
                      <a:pt x="49211" y="18358"/>
                      <a:pt x="49230" y="18320"/>
                    </a:cubicBezTo>
                    <a:cubicBezTo>
                      <a:pt x="49473" y="18042"/>
                      <a:pt x="49522" y="17986"/>
                      <a:pt x="49331" y="17986"/>
                    </a:cubicBezTo>
                    <a:cubicBezTo>
                      <a:pt x="49284" y="17986"/>
                      <a:pt x="49221" y="17990"/>
                      <a:pt x="49143" y="17994"/>
                    </a:cubicBezTo>
                    <a:cubicBezTo>
                      <a:pt x="49105" y="17994"/>
                      <a:pt x="49061" y="18008"/>
                      <a:pt x="49030" y="18008"/>
                    </a:cubicBezTo>
                    <a:cubicBezTo>
                      <a:pt x="49006" y="18008"/>
                      <a:pt x="48990" y="18000"/>
                      <a:pt x="48990" y="17972"/>
                    </a:cubicBezTo>
                    <a:cubicBezTo>
                      <a:pt x="48990" y="17929"/>
                      <a:pt x="49077" y="17907"/>
                      <a:pt x="49164" y="17864"/>
                    </a:cubicBezTo>
                    <a:cubicBezTo>
                      <a:pt x="49273" y="17842"/>
                      <a:pt x="49425" y="17777"/>
                      <a:pt x="49382" y="17711"/>
                    </a:cubicBezTo>
                    <a:cubicBezTo>
                      <a:pt x="49295" y="17537"/>
                      <a:pt x="49491" y="17494"/>
                      <a:pt x="49599" y="17407"/>
                    </a:cubicBezTo>
                    <a:cubicBezTo>
                      <a:pt x="49644" y="17377"/>
                      <a:pt x="49709" y="17317"/>
                      <a:pt x="49774" y="17317"/>
                    </a:cubicBezTo>
                    <a:close/>
                    <a:moveTo>
                      <a:pt x="64228" y="17810"/>
                    </a:moveTo>
                    <a:cubicBezTo>
                      <a:pt x="64244" y="17810"/>
                      <a:pt x="64261" y="17813"/>
                      <a:pt x="64277" y="17820"/>
                    </a:cubicBezTo>
                    <a:cubicBezTo>
                      <a:pt x="64385" y="17864"/>
                      <a:pt x="64581" y="17907"/>
                      <a:pt x="64538" y="18081"/>
                    </a:cubicBezTo>
                    <a:cubicBezTo>
                      <a:pt x="64516" y="18233"/>
                      <a:pt x="64472" y="18277"/>
                      <a:pt x="64277" y="18277"/>
                    </a:cubicBezTo>
                    <a:cubicBezTo>
                      <a:pt x="63994" y="18277"/>
                      <a:pt x="64038" y="18277"/>
                      <a:pt x="64081" y="18472"/>
                    </a:cubicBezTo>
                    <a:cubicBezTo>
                      <a:pt x="64103" y="18603"/>
                      <a:pt x="63864" y="18625"/>
                      <a:pt x="63777" y="18733"/>
                    </a:cubicBezTo>
                    <a:cubicBezTo>
                      <a:pt x="63765" y="18757"/>
                      <a:pt x="63751" y="18767"/>
                      <a:pt x="63737" y="18767"/>
                    </a:cubicBezTo>
                    <a:cubicBezTo>
                      <a:pt x="63700" y="18767"/>
                      <a:pt x="63662" y="18706"/>
                      <a:pt x="63646" y="18690"/>
                    </a:cubicBezTo>
                    <a:cubicBezTo>
                      <a:pt x="63624" y="18668"/>
                      <a:pt x="63624" y="18625"/>
                      <a:pt x="63624" y="18603"/>
                    </a:cubicBezTo>
                    <a:cubicBezTo>
                      <a:pt x="63559" y="18559"/>
                      <a:pt x="63646" y="18472"/>
                      <a:pt x="63537" y="18472"/>
                    </a:cubicBezTo>
                    <a:cubicBezTo>
                      <a:pt x="63450" y="18472"/>
                      <a:pt x="63450" y="18581"/>
                      <a:pt x="63429" y="18581"/>
                    </a:cubicBezTo>
                    <a:cubicBezTo>
                      <a:pt x="63380" y="18587"/>
                      <a:pt x="63335" y="18589"/>
                      <a:pt x="63293" y="18589"/>
                    </a:cubicBezTo>
                    <a:cubicBezTo>
                      <a:pt x="63168" y="18589"/>
                      <a:pt x="63070" y="18565"/>
                      <a:pt x="62972" y="18516"/>
                    </a:cubicBezTo>
                    <a:cubicBezTo>
                      <a:pt x="63081" y="18451"/>
                      <a:pt x="62863" y="18277"/>
                      <a:pt x="63168" y="18255"/>
                    </a:cubicBezTo>
                    <a:cubicBezTo>
                      <a:pt x="63211" y="18255"/>
                      <a:pt x="63211" y="18190"/>
                      <a:pt x="63277" y="18168"/>
                    </a:cubicBezTo>
                    <a:cubicBezTo>
                      <a:pt x="63377" y="18068"/>
                      <a:pt x="63464" y="17929"/>
                      <a:pt x="63617" y="17929"/>
                    </a:cubicBezTo>
                    <a:cubicBezTo>
                      <a:pt x="63664" y="17929"/>
                      <a:pt x="63716" y="17942"/>
                      <a:pt x="63777" y="17972"/>
                    </a:cubicBezTo>
                    <a:cubicBezTo>
                      <a:pt x="63793" y="17979"/>
                      <a:pt x="63809" y="17982"/>
                      <a:pt x="63826" y="17982"/>
                    </a:cubicBezTo>
                    <a:cubicBezTo>
                      <a:pt x="63953" y="17982"/>
                      <a:pt x="64101" y="17810"/>
                      <a:pt x="64228" y="17810"/>
                    </a:cubicBezTo>
                    <a:close/>
                    <a:moveTo>
                      <a:pt x="50372" y="18511"/>
                    </a:moveTo>
                    <a:cubicBezTo>
                      <a:pt x="50433" y="18511"/>
                      <a:pt x="50478" y="18542"/>
                      <a:pt x="50491" y="18581"/>
                    </a:cubicBezTo>
                    <a:cubicBezTo>
                      <a:pt x="50578" y="18712"/>
                      <a:pt x="50317" y="18799"/>
                      <a:pt x="50230" y="18886"/>
                    </a:cubicBezTo>
                    <a:cubicBezTo>
                      <a:pt x="50175" y="18933"/>
                      <a:pt x="50131" y="18949"/>
                      <a:pt x="50098" y="18949"/>
                    </a:cubicBezTo>
                    <a:cubicBezTo>
                      <a:pt x="50039" y="18949"/>
                      <a:pt x="50012" y="18899"/>
                      <a:pt x="50012" y="18886"/>
                    </a:cubicBezTo>
                    <a:cubicBezTo>
                      <a:pt x="49947" y="18733"/>
                      <a:pt x="50252" y="18668"/>
                      <a:pt x="50230" y="18559"/>
                    </a:cubicBezTo>
                    <a:cubicBezTo>
                      <a:pt x="50282" y="18525"/>
                      <a:pt x="50331" y="18511"/>
                      <a:pt x="50372" y="18511"/>
                    </a:cubicBezTo>
                    <a:close/>
                    <a:moveTo>
                      <a:pt x="56925" y="18594"/>
                    </a:moveTo>
                    <a:cubicBezTo>
                      <a:pt x="57029" y="18594"/>
                      <a:pt x="56983" y="18742"/>
                      <a:pt x="57036" y="18777"/>
                    </a:cubicBezTo>
                    <a:cubicBezTo>
                      <a:pt x="57036" y="18842"/>
                      <a:pt x="57188" y="18907"/>
                      <a:pt x="57036" y="18994"/>
                    </a:cubicBezTo>
                    <a:cubicBezTo>
                      <a:pt x="56927" y="18886"/>
                      <a:pt x="56666" y="19016"/>
                      <a:pt x="56579" y="18842"/>
                    </a:cubicBezTo>
                    <a:cubicBezTo>
                      <a:pt x="56492" y="18690"/>
                      <a:pt x="56775" y="18668"/>
                      <a:pt x="56818" y="18625"/>
                    </a:cubicBezTo>
                    <a:cubicBezTo>
                      <a:pt x="56865" y="18603"/>
                      <a:pt x="56900" y="18594"/>
                      <a:pt x="56925" y="18594"/>
                    </a:cubicBezTo>
                    <a:close/>
                    <a:moveTo>
                      <a:pt x="47647" y="19137"/>
                    </a:moveTo>
                    <a:cubicBezTo>
                      <a:pt x="47697" y="19137"/>
                      <a:pt x="47729" y="19153"/>
                      <a:pt x="47729" y="19168"/>
                    </a:cubicBezTo>
                    <a:cubicBezTo>
                      <a:pt x="47751" y="19233"/>
                      <a:pt x="47729" y="19277"/>
                      <a:pt x="47686" y="19342"/>
                    </a:cubicBezTo>
                    <a:cubicBezTo>
                      <a:pt x="47676" y="19337"/>
                      <a:pt x="47667" y="19335"/>
                      <a:pt x="47658" y="19335"/>
                    </a:cubicBezTo>
                    <a:cubicBezTo>
                      <a:pt x="47569" y="19335"/>
                      <a:pt x="47473" y="19517"/>
                      <a:pt x="47389" y="19517"/>
                    </a:cubicBezTo>
                    <a:cubicBezTo>
                      <a:pt x="47355" y="19517"/>
                      <a:pt x="47323" y="19488"/>
                      <a:pt x="47294" y="19407"/>
                    </a:cubicBezTo>
                    <a:cubicBezTo>
                      <a:pt x="47294" y="19386"/>
                      <a:pt x="47251" y="19386"/>
                      <a:pt x="47229" y="19386"/>
                    </a:cubicBezTo>
                    <a:cubicBezTo>
                      <a:pt x="47163" y="19386"/>
                      <a:pt x="47084" y="19487"/>
                      <a:pt x="47041" y="19487"/>
                    </a:cubicBezTo>
                    <a:cubicBezTo>
                      <a:pt x="47027" y="19487"/>
                      <a:pt x="47017" y="19477"/>
                      <a:pt x="47012" y="19451"/>
                    </a:cubicBezTo>
                    <a:cubicBezTo>
                      <a:pt x="46990" y="19364"/>
                      <a:pt x="47142" y="19277"/>
                      <a:pt x="47251" y="19190"/>
                    </a:cubicBezTo>
                    <a:cubicBezTo>
                      <a:pt x="47272" y="19194"/>
                      <a:pt x="47292" y="19196"/>
                      <a:pt x="47313" y="19196"/>
                    </a:cubicBezTo>
                    <a:cubicBezTo>
                      <a:pt x="47401" y="19196"/>
                      <a:pt x="47489" y="19164"/>
                      <a:pt x="47577" y="19146"/>
                    </a:cubicBezTo>
                    <a:cubicBezTo>
                      <a:pt x="47603" y="19140"/>
                      <a:pt x="47626" y="19137"/>
                      <a:pt x="47647" y="19137"/>
                    </a:cubicBezTo>
                    <a:close/>
                    <a:moveTo>
                      <a:pt x="56850" y="19115"/>
                    </a:moveTo>
                    <a:cubicBezTo>
                      <a:pt x="56883" y="19115"/>
                      <a:pt x="56911" y="19128"/>
                      <a:pt x="56927" y="19168"/>
                    </a:cubicBezTo>
                    <a:cubicBezTo>
                      <a:pt x="56992" y="19320"/>
                      <a:pt x="56884" y="19429"/>
                      <a:pt x="56688" y="19494"/>
                    </a:cubicBezTo>
                    <a:cubicBezTo>
                      <a:pt x="56624" y="19535"/>
                      <a:pt x="56585" y="19551"/>
                      <a:pt x="56560" y="19551"/>
                    </a:cubicBezTo>
                    <a:cubicBezTo>
                      <a:pt x="56493" y="19551"/>
                      <a:pt x="56534" y="19433"/>
                      <a:pt x="56471" y="19386"/>
                    </a:cubicBezTo>
                    <a:cubicBezTo>
                      <a:pt x="56362" y="19320"/>
                      <a:pt x="56558" y="19233"/>
                      <a:pt x="56666" y="19168"/>
                    </a:cubicBezTo>
                    <a:cubicBezTo>
                      <a:pt x="56721" y="19154"/>
                      <a:pt x="56794" y="19115"/>
                      <a:pt x="56850" y="19115"/>
                    </a:cubicBezTo>
                    <a:close/>
                    <a:moveTo>
                      <a:pt x="56521" y="13161"/>
                    </a:moveTo>
                    <a:cubicBezTo>
                      <a:pt x="56559" y="13161"/>
                      <a:pt x="56588" y="13179"/>
                      <a:pt x="56601" y="13232"/>
                    </a:cubicBezTo>
                    <a:cubicBezTo>
                      <a:pt x="56666" y="13362"/>
                      <a:pt x="56884" y="13471"/>
                      <a:pt x="56579" y="13689"/>
                    </a:cubicBezTo>
                    <a:cubicBezTo>
                      <a:pt x="56558" y="13710"/>
                      <a:pt x="56558" y="13776"/>
                      <a:pt x="56558" y="13819"/>
                    </a:cubicBezTo>
                    <a:cubicBezTo>
                      <a:pt x="56563" y="13853"/>
                      <a:pt x="56590" y="13864"/>
                      <a:pt x="56627" y="13864"/>
                    </a:cubicBezTo>
                    <a:cubicBezTo>
                      <a:pt x="56681" y="13864"/>
                      <a:pt x="56757" y="13842"/>
                      <a:pt x="56819" y="13842"/>
                    </a:cubicBezTo>
                    <a:cubicBezTo>
                      <a:pt x="56875" y="13842"/>
                      <a:pt x="56920" y="13859"/>
                      <a:pt x="56927" y="13928"/>
                    </a:cubicBezTo>
                    <a:cubicBezTo>
                      <a:pt x="56927" y="14027"/>
                      <a:pt x="56977" y="14077"/>
                      <a:pt x="57060" y="14077"/>
                    </a:cubicBezTo>
                    <a:cubicBezTo>
                      <a:pt x="57122" y="14077"/>
                      <a:pt x="57204" y="14049"/>
                      <a:pt x="57297" y="13993"/>
                    </a:cubicBezTo>
                    <a:cubicBezTo>
                      <a:pt x="57321" y="13969"/>
                      <a:pt x="57364" y="13952"/>
                      <a:pt x="57402" y="13952"/>
                    </a:cubicBezTo>
                    <a:cubicBezTo>
                      <a:pt x="57433" y="13952"/>
                      <a:pt x="57461" y="13964"/>
                      <a:pt x="57471" y="13993"/>
                    </a:cubicBezTo>
                    <a:cubicBezTo>
                      <a:pt x="57514" y="14037"/>
                      <a:pt x="57514" y="14124"/>
                      <a:pt x="57427" y="14145"/>
                    </a:cubicBezTo>
                    <a:cubicBezTo>
                      <a:pt x="57101" y="14363"/>
                      <a:pt x="57253" y="14450"/>
                      <a:pt x="57471" y="14471"/>
                    </a:cubicBezTo>
                    <a:cubicBezTo>
                      <a:pt x="57536" y="14493"/>
                      <a:pt x="57645" y="14493"/>
                      <a:pt x="57623" y="14580"/>
                    </a:cubicBezTo>
                    <a:cubicBezTo>
                      <a:pt x="57569" y="14743"/>
                      <a:pt x="57605" y="14830"/>
                      <a:pt x="57768" y="14830"/>
                    </a:cubicBezTo>
                    <a:cubicBezTo>
                      <a:pt x="57801" y="14830"/>
                      <a:pt x="57840" y="14827"/>
                      <a:pt x="57884" y="14819"/>
                    </a:cubicBezTo>
                    <a:cubicBezTo>
                      <a:pt x="57993" y="14819"/>
                      <a:pt x="57971" y="14885"/>
                      <a:pt x="57949" y="14972"/>
                    </a:cubicBezTo>
                    <a:cubicBezTo>
                      <a:pt x="57918" y="15019"/>
                      <a:pt x="57875" y="15054"/>
                      <a:pt x="57821" y="15054"/>
                    </a:cubicBezTo>
                    <a:cubicBezTo>
                      <a:pt x="57800" y="15054"/>
                      <a:pt x="57778" y="15049"/>
                      <a:pt x="57753" y="15037"/>
                    </a:cubicBezTo>
                    <a:cubicBezTo>
                      <a:pt x="57729" y="15031"/>
                      <a:pt x="57705" y="15029"/>
                      <a:pt x="57681" y="15029"/>
                    </a:cubicBezTo>
                    <a:cubicBezTo>
                      <a:pt x="57509" y="15029"/>
                      <a:pt x="57335" y="15151"/>
                      <a:pt x="57145" y="15189"/>
                    </a:cubicBezTo>
                    <a:cubicBezTo>
                      <a:pt x="57079" y="15189"/>
                      <a:pt x="57014" y="15232"/>
                      <a:pt x="57036" y="15298"/>
                    </a:cubicBezTo>
                    <a:cubicBezTo>
                      <a:pt x="57036" y="15323"/>
                      <a:pt x="57066" y="15334"/>
                      <a:pt x="57104" y="15334"/>
                    </a:cubicBezTo>
                    <a:cubicBezTo>
                      <a:pt x="57130" y="15334"/>
                      <a:pt x="57161" y="15328"/>
                      <a:pt x="57188" y="15319"/>
                    </a:cubicBezTo>
                    <a:cubicBezTo>
                      <a:pt x="57232" y="15298"/>
                      <a:pt x="57319" y="15254"/>
                      <a:pt x="57362" y="15232"/>
                    </a:cubicBezTo>
                    <a:cubicBezTo>
                      <a:pt x="57395" y="15222"/>
                      <a:pt x="57433" y="15216"/>
                      <a:pt x="57465" y="15216"/>
                    </a:cubicBezTo>
                    <a:cubicBezTo>
                      <a:pt x="57498" y="15216"/>
                      <a:pt x="57525" y="15222"/>
                      <a:pt x="57536" y="15232"/>
                    </a:cubicBezTo>
                    <a:cubicBezTo>
                      <a:pt x="57558" y="15298"/>
                      <a:pt x="57449" y="15319"/>
                      <a:pt x="57427" y="15341"/>
                    </a:cubicBezTo>
                    <a:cubicBezTo>
                      <a:pt x="57165" y="15641"/>
                      <a:pt x="57193" y="15763"/>
                      <a:pt x="57513" y="15763"/>
                    </a:cubicBezTo>
                    <a:cubicBezTo>
                      <a:pt x="57564" y="15763"/>
                      <a:pt x="57622" y="15760"/>
                      <a:pt x="57688" y="15754"/>
                    </a:cubicBezTo>
                    <a:cubicBezTo>
                      <a:pt x="57732" y="15754"/>
                      <a:pt x="57746" y="15745"/>
                      <a:pt x="57757" y="15745"/>
                    </a:cubicBezTo>
                    <a:cubicBezTo>
                      <a:pt x="57763" y="15745"/>
                      <a:pt x="57768" y="15747"/>
                      <a:pt x="57775" y="15754"/>
                    </a:cubicBezTo>
                    <a:cubicBezTo>
                      <a:pt x="57862" y="15863"/>
                      <a:pt x="58319" y="16211"/>
                      <a:pt x="58515" y="16211"/>
                    </a:cubicBezTo>
                    <a:cubicBezTo>
                      <a:pt x="58841" y="16211"/>
                      <a:pt x="58645" y="16407"/>
                      <a:pt x="58623" y="16515"/>
                    </a:cubicBezTo>
                    <a:cubicBezTo>
                      <a:pt x="58591" y="16581"/>
                      <a:pt x="58520" y="16602"/>
                      <a:pt x="58455" y="16602"/>
                    </a:cubicBezTo>
                    <a:cubicBezTo>
                      <a:pt x="58389" y="16602"/>
                      <a:pt x="58330" y="16581"/>
                      <a:pt x="58319" y="16559"/>
                    </a:cubicBezTo>
                    <a:cubicBezTo>
                      <a:pt x="58281" y="16540"/>
                      <a:pt x="58248" y="16532"/>
                      <a:pt x="58217" y="16532"/>
                    </a:cubicBezTo>
                    <a:cubicBezTo>
                      <a:pt x="58048" y="16532"/>
                      <a:pt x="57974" y="16780"/>
                      <a:pt x="57827" y="16780"/>
                    </a:cubicBezTo>
                    <a:cubicBezTo>
                      <a:pt x="57817" y="16780"/>
                      <a:pt x="57807" y="16779"/>
                      <a:pt x="57797" y="16776"/>
                    </a:cubicBezTo>
                    <a:lnTo>
                      <a:pt x="57797" y="16776"/>
                    </a:lnTo>
                    <a:cubicBezTo>
                      <a:pt x="57834" y="16904"/>
                      <a:pt x="57932" y="16956"/>
                      <a:pt x="58053" y="16956"/>
                    </a:cubicBezTo>
                    <a:cubicBezTo>
                      <a:pt x="58075" y="16956"/>
                      <a:pt x="58099" y="16954"/>
                      <a:pt x="58123" y="16950"/>
                    </a:cubicBezTo>
                    <a:cubicBezTo>
                      <a:pt x="58210" y="16950"/>
                      <a:pt x="58297" y="16885"/>
                      <a:pt x="58406" y="16885"/>
                    </a:cubicBezTo>
                    <a:cubicBezTo>
                      <a:pt x="58558" y="16885"/>
                      <a:pt x="58645" y="16885"/>
                      <a:pt x="58536" y="17059"/>
                    </a:cubicBezTo>
                    <a:cubicBezTo>
                      <a:pt x="58467" y="17183"/>
                      <a:pt x="58451" y="17228"/>
                      <a:pt x="58514" y="17228"/>
                    </a:cubicBezTo>
                    <a:cubicBezTo>
                      <a:pt x="58551" y="17228"/>
                      <a:pt x="58615" y="17213"/>
                      <a:pt x="58710" y="17189"/>
                    </a:cubicBezTo>
                    <a:cubicBezTo>
                      <a:pt x="58732" y="17185"/>
                      <a:pt x="58750" y="17183"/>
                      <a:pt x="58766" y="17183"/>
                    </a:cubicBezTo>
                    <a:cubicBezTo>
                      <a:pt x="58828" y="17183"/>
                      <a:pt x="58849" y="17211"/>
                      <a:pt x="58884" y="17211"/>
                    </a:cubicBezTo>
                    <a:cubicBezTo>
                      <a:pt x="58984" y="17236"/>
                      <a:pt x="59084" y="17255"/>
                      <a:pt x="59183" y="17255"/>
                    </a:cubicBezTo>
                    <a:cubicBezTo>
                      <a:pt x="59342" y="17255"/>
                      <a:pt x="59498" y="17207"/>
                      <a:pt x="59645" y="17059"/>
                    </a:cubicBezTo>
                    <a:cubicBezTo>
                      <a:pt x="59710" y="16994"/>
                      <a:pt x="59732" y="16994"/>
                      <a:pt x="59797" y="16994"/>
                    </a:cubicBezTo>
                    <a:cubicBezTo>
                      <a:pt x="59939" y="17022"/>
                      <a:pt x="60035" y="17039"/>
                      <a:pt x="60119" y="17039"/>
                    </a:cubicBezTo>
                    <a:cubicBezTo>
                      <a:pt x="60292" y="17039"/>
                      <a:pt x="60416" y="16967"/>
                      <a:pt x="60798" y="16776"/>
                    </a:cubicBezTo>
                    <a:cubicBezTo>
                      <a:pt x="60993" y="16711"/>
                      <a:pt x="61146" y="16624"/>
                      <a:pt x="61320" y="16515"/>
                    </a:cubicBezTo>
                    <a:cubicBezTo>
                      <a:pt x="61537" y="16341"/>
                      <a:pt x="61472" y="16320"/>
                      <a:pt x="61341" y="16276"/>
                    </a:cubicBezTo>
                    <a:cubicBezTo>
                      <a:pt x="61146" y="16189"/>
                      <a:pt x="61211" y="16080"/>
                      <a:pt x="61428" y="15994"/>
                    </a:cubicBezTo>
                    <a:cubicBezTo>
                      <a:pt x="61493" y="15972"/>
                      <a:pt x="61559" y="15950"/>
                      <a:pt x="61602" y="15863"/>
                    </a:cubicBezTo>
                    <a:cubicBezTo>
                      <a:pt x="61667" y="15776"/>
                      <a:pt x="61602" y="15667"/>
                      <a:pt x="61754" y="15646"/>
                    </a:cubicBezTo>
                    <a:cubicBezTo>
                      <a:pt x="61764" y="15644"/>
                      <a:pt x="61773" y="15643"/>
                      <a:pt x="61782" y="15643"/>
                    </a:cubicBezTo>
                    <a:cubicBezTo>
                      <a:pt x="61885" y="15643"/>
                      <a:pt x="61887" y="15761"/>
                      <a:pt x="61907" y="15841"/>
                    </a:cubicBezTo>
                    <a:cubicBezTo>
                      <a:pt x="61927" y="15881"/>
                      <a:pt x="61873" y="15996"/>
                      <a:pt x="62036" y="15996"/>
                    </a:cubicBezTo>
                    <a:cubicBezTo>
                      <a:pt x="62049" y="15996"/>
                      <a:pt x="62064" y="15995"/>
                      <a:pt x="62081" y="15994"/>
                    </a:cubicBezTo>
                    <a:cubicBezTo>
                      <a:pt x="62211" y="15994"/>
                      <a:pt x="62255" y="16102"/>
                      <a:pt x="62189" y="16211"/>
                    </a:cubicBezTo>
                    <a:cubicBezTo>
                      <a:pt x="62155" y="16265"/>
                      <a:pt x="62128" y="16284"/>
                      <a:pt x="62104" y="16284"/>
                    </a:cubicBezTo>
                    <a:cubicBezTo>
                      <a:pt x="62055" y="16284"/>
                      <a:pt x="62022" y="16209"/>
                      <a:pt x="61982" y="16209"/>
                    </a:cubicBezTo>
                    <a:cubicBezTo>
                      <a:pt x="61979" y="16209"/>
                      <a:pt x="61975" y="16210"/>
                      <a:pt x="61972" y="16211"/>
                    </a:cubicBezTo>
                    <a:cubicBezTo>
                      <a:pt x="61798" y="16276"/>
                      <a:pt x="61754" y="16407"/>
                      <a:pt x="61754" y="16450"/>
                    </a:cubicBezTo>
                    <a:cubicBezTo>
                      <a:pt x="61798" y="16668"/>
                      <a:pt x="61711" y="16929"/>
                      <a:pt x="61798" y="17102"/>
                    </a:cubicBezTo>
                    <a:cubicBezTo>
                      <a:pt x="61813" y="17088"/>
                      <a:pt x="61857" y="17033"/>
                      <a:pt x="61918" y="17033"/>
                    </a:cubicBezTo>
                    <a:cubicBezTo>
                      <a:pt x="61947" y="17033"/>
                      <a:pt x="61980" y="17046"/>
                      <a:pt x="62015" y="17081"/>
                    </a:cubicBezTo>
                    <a:cubicBezTo>
                      <a:pt x="62101" y="17166"/>
                      <a:pt x="62186" y="17225"/>
                      <a:pt x="62325" y="17225"/>
                    </a:cubicBezTo>
                    <a:cubicBezTo>
                      <a:pt x="62362" y="17225"/>
                      <a:pt x="62404" y="17220"/>
                      <a:pt x="62450" y="17211"/>
                    </a:cubicBezTo>
                    <a:cubicBezTo>
                      <a:pt x="62559" y="17211"/>
                      <a:pt x="62624" y="17255"/>
                      <a:pt x="62537" y="17363"/>
                    </a:cubicBezTo>
                    <a:cubicBezTo>
                      <a:pt x="62469" y="17414"/>
                      <a:pt x="62388" y="17492"/>
                      <a:pt x="62335" y="17492"/>
                    </a:cubicBezTo>
                    <a:cubicBezTo>
                      <a:pt x="62320" y="17492"/>
                      <a:pt x="62307" y="17486"/>
                      <a:pt x="62298" y="17472"/>
                    </a:cubicBezTo>
                    <a:cubicBezTo>
                      <a:pt x="62146" y="17320"/>
                      <a:pt x="61863" y="17363"/>
                      <a:pt x="61776" y="17189"/>
                    </a:cubicBezTo>
                    <a:cubicBezTo>
                      <a:pt x="61691" y="17284"/>
                      <a:pt x="61623" y="17317"/>
                      <a:pt x="61562" y="17317"/>
                    </a:cubicBezTo>
                    <a:cubicBezTo>
                      <a:pt x="61482" y="17317"/>
                      <a:pt x="61415" y="17260"/>
                      <a:pt x="61341" y="17211"/>
                    </a:cubicBezTo>
                    <a:cubicBezTo>
                      <a:pt x="61324" y="17194"/>
                      <a:pt x="61335" y="17162"/>
                      <a:pt x="61293" y="17162"/>
                    </a:cubicBezTo>
                    <a:cubicBezTo>
                      <a:pt x="61284" y="17162"/>
                      <a:pt x="61271" y="17164"/>
                      <a:pt x="61254" y="17168"/>
                    </a:cubicBezTo>
                    <a:lnTo>
                      <a:pt x="61276" y="17255"/>
                    </a:lnTo>
                    <a:cubicBezTo>
                      <a:pt x="61276" y="17276"/>
                      <a:pt x="61320" y="17298"/>
                      <a:pt x="61320" y="17363"/>
                    </a:cubicBezTo>
                    <a:cubicBezTo>
                      <a:pt x="61320" y="17385"/>
                      <a:pt x="61363" y="17429"/>
                      <a:pt x="61254" y="17494"/>
                    </a:cubicBezTo>
                    <a:cubicBezTo>
                      <a:pt x="61233" y="17505"/>
                      <a:pt x="61194" y="17510"/>
                      <a:pt x="61162" y="17510"/>
                    </a:cubicBezTo>
                    <a:cubicBezTo>
                      <a:pt x="61129" y="17510"/>
                      <a:pt x="61102" y="17505"/>
                      <a:pt x="61102" y="17494"/>
                    </a:cubicBezTo>
                    <a:cubicBezTo>
                      <a:pt x="61075" y="17422"/>
                      <a:pt x="61033" y="17398"/>
                      <a:pt x="60982" y="17398"/>
                    </a:cubicBezTo>
                    <a:cubicBezTo>
                      <a:pt x="60908" y="17398"/>
                      <a:pt x="60813" y="17447"/>
                      <a:pt x="60711" y="17472"/>
                    </a:cubicBezTo>
                    <a:cubicBezTo>
                      <a:pt x="60473" y="17512"/>
                      <a:pt x="60181" y="17605"/>
                      <a:pt x="59967" y="17605"/>
                    </a:cubicBezTo>
                    <a:cubicBezTo>
                      <a:pt x="59946" y="17605"/>
                      <a:pt x="59926" y="17605"/>
                      <a:pt x="59906" y="17603"/>
                    </a:cubicBezTo>
                    <a:cubicBezTo>
                      <a:pt x="59896" y="17602"/>
                      <a:pt x="59885" y="17601"/>
                      <a:pt x="59876" y="17601"/>
                    </a:cubicBezTo>
                    <a:cubicBezTo>
                      <a:pt x="59676" y="17601"/>
                      <a:pt x="59612" y="17773"/>
                      <a:pt x="59468" y="17773"/>
                    </a:cubicBezTo>
                    <a:cubicBezTo>
                      <a:pt x="59443" y="17773"/>
                      <a:pt x="59416" y="17767"/>
                      <a:pt x="59384" y="17755"/>
                    </a:cubicBezTo>
                    <a:cubicBezTo>
                      <a:pt x="59254" y="17711"/>
                      <a:pt x="59102" y="17624"/>
                      <a:pt x="58949" y="17624"/>
                    </a:cubicBezTo>
                    <a:cubicBezTo>
                      <a:pt x="58775" y="17624"/>
                      <a:pt x="58645" y="17646"/>
                      <a:pt x="58558" y="17798"/>
                    </a:cubicBezTo>
                    <a:cubicBezTo>
                      <a:pt x="58486" y="17921"/>
                      <a:pt x="58405" y="17962"/>
                      <a:pt x="58328" y="17962"/>
                    </a:cubicBezTo>
                    <a:cubicBezTo>
                      <a:pt x="58241" y="17962"/>
                      <a:pt x="58159" y="17910"/>
                      <a:pt x="58101" y="17864"/>
                    </a:cubicBezTo>
                    <a:cubicBezTo>
                      <a:pt x="58046" y="17817"/>
                      <a:pt x="57990" y="17802"/>
                      <a:pt x="57931" y="17802"/>
                    </a:cubicBezTo>
                    <a:cubicBezTo>
                      <a:pt x="57852" y="17802"/>
                      <a:pt x="57766" y="17829"/>
                      <a:pt x="57666" y="17842"/>
                    </a:cubicBezTo>
                    <a:cubicBezTo>
                      <a:pt x="57458" y="17861"/>
                      <a:pt x="57283" y="18028"/>
                      <a:pt x="57083" y="18028"/>
                    </a:cubicBezTo>
                    <a:cubicBezTo>
                      <a:pt x="57054" y="18028"/>
                      <a:pt x="57023" y="18024"/>
                      <a:pt x="56992" y="18016"/>
                    </a:cubicBezTo>
                    <a:cubicBezTo>
                      <a:pt x="56982" y="18011"/>
                      <a:pt x="56972" y="18010"/>
                      <a:pt x="56963" y="18010"/>
                    </a:cubicBezTo>
                    <a:cubicBezTo>
                      <a:pt x="56879" y="18010"/>
                      <a:pt x="56858" y="18176"/>
                      <a:pt x="56818" y="18255"/>
                    </a:cubicBezTo>
                    <a:cubicBezTo>
                      <a:pt x="56818" y="18364"/>
                      <a:pt x="56862" y="18407"/>
                      <a:pt x="56623" y="18494"/>
                    </a:cubicBezTo>
                    <a:cubicBezTo>
                      <a:pt x="56552" y="18525"/>
                      <a:pt x="56499" y="18537"/>
                      <a:pt x="56454" y="18537"/>
                    </a:cubicBezTo>
                    <a:cubicBezTo>
                      <a:pt x="56375" y="18537"/>
                      <a:pt x="56323" y="18500"/>
                      <a:pt x="56253" y="18472"/>
                    </a:cubicBezTo>
                    <a:cubicBezTo>
                      <a:pt x="56231" y="18451"/>
                      <a:pt x="56188" y="18385"/>
                      <a:pt x="56166" y="18364"/>
                    </a:cubicBezTo>
                    <a:cubicBezTo>
                      <a:pt x="56125" y="18303"/>
                      <a:pt x="56161" y="18166"/>
                      <a:pt x="56112" y="18166"/>
                    </a:cubicBezTo>
                    <a:cubicBezTo>
                      <a:pt x="56109" y="18166"/>
                      <a:pt x="56105" y="18167"/>
                      <a:pt x="56101" y="18168"/>
                    </a:cubicBezTo>
                    <a:cubicBezTo>
                      <a:pt x="55992" y="18233"/>
                      <a:pt x="55796" y="18255"/>
                      <a:pt x="55709" y="18385"/>
                    </a:cubicBezTo>
                    <a:cubicBezTo>
                      <a:pt x="55688" y="18407"/>
                      <a:pt x="55666" y="18494"/>
                      <a:pt x="55623" y="18494"/>
                    </a:cubicBezTo>
                    <a:cubicBezTo>
                      <a:pt x="55231" y="18494"/>
                      <a:pt x="55166" y="18907"/>
                      <a:pt x="54840" y="19016"/>
                    </a:cubicBezTo>
                    <a:cubicBezTo>
                      <a:pt x="54796" y="19038"/>
                      <a:pt x="54709" y="19103"/>
                      <a:pt x="54709" y="19125"/>
                    </a:cubicBezTo>
                    <a:cubicBezTo>
                      <a:pt x="54731" y="19320"/>
                      <a:pt x="54318" y="19473"/>
                      <a:pt x="54405" y="19690"/>
                    </a:cubicBezTo>
                    <a:cubicBezTo>
                      <a:pt x="54419" y="19748"/>
                      <a:pt x="54357" y="19767"/>
                      <a:pt x="54307" y="19767"/>
                    </a:cubicBezTo>
                    <a:cubicBezTo>
                      <a:pt x="54282" y="19767"/>
                      <a:pt x="54260" y="19763"/>
                      <a:pt x="54253" y="19755"/>
                    </a:cubicBezTo>
                    <a:cubicBezTo>
                      <a:pt x="54100" y="19690"/>
                      <a:pt x="54144" y="19581"/>
                      <a:pt x="54100" y="19473"/>
                    </a:cubicBezTo>
                    <a:cubicBezTo>
                      <a:pt x="54088" y="19411"/>
                      <a:pt x="54055" y="19356"/>
                      <a:pt x="54000" y="19356"/>
                    </a:cubicBezTo>
                    <a:cubicBezTo>
                      <a:pt x="53959" y="19356"/>
                      <a:pt x="53905" y="19388"/>
                      <a:pt x="53839" y="19473"/>
                    </a:cubicBezTo>
                    <a:cubicBezTo>
                      <a:pt x="53731" y="19603"/>
                      <a:pt x="53557" y="19603"/>
                      <a:pt x="53405" y="19668"/>
                    </a:cubicBezTo>
                    <a:cubicBezTo>
                      <a:pt x="53361" y="19679"/>
                      <a:pt x="53312" y="19690"/>
                      <a:pt x="53277" y="19690"/>
                    </a:cubicBezTo>
                    <a:cubicBezTo>
                      <a:pt x="53242" y="19690"/>
                      <a:pt x="53220" y="19679"/>
                      <a:pt x="53231" y="19647"/>
                    </a:cubicBezTo>
                    <a:cubicBezTo>
                      <a:pt x="53231" y="19429"/>
                      <a:pt x="53078" y="19277"/>
                      <a:pt x="52970" y="19146"/>
                    </a:cubicBezTo>
                    <a:cubicBezTo>
                      <a:pt x="52803" y="18958"/>
                      <a:pt x="52736" y="18710"/>
                      <a:pt x="52345" y="18710"/>
                    </a:cubicBezTo>
                    <a:cubicBezTo>
                      <a:pt x="52329" y="18710"/>
                      <a:pt x="52313" y="18711"/>
                      <a:pt x="52296" y="18712"/>
                    </a:cubicBezTo>
                    <a:cubicBezTo>
                      <a:pt x="52187" y="18712"/>
                      <a:pt x="52143" y="18668"/>
                      <a:pt x="52078" y="18625"/>
                    </a:cubicBezTo>
                    <a:cubicBezTo>
                      <a:pt x="51904" y="18603"/>
                      <a:pt x="51904" y="18451"/>
                      <a:pt x="51969" y="18385"/>
                    </a:cubicBezTo>
                    <a:cubicBezTo>
                      <a:pt x="52008" y="18347"/>
                      <a:pt x="52047" y="18333"/>
                      <a:pt x="52082" y="18333"/>
                    </a:cubicBezTo>
                    <a:cubicBezTo>
                      <a:pt x="52147" y="18333"/>
                      <a:pt x="52202" y="18379"/>
                      <a:pt x="52230" y="18407"/>
                    </a:cubicBezTo>
                    <a:cubicBezTo>
                      <a:pt x="52276" y="18439"/>
                      <a:pt x="52316" y="18452"/>
                      <a:pt x="52354" y="18452"/>
                    </a:cubicBezTo>
                    <a:cubicBezTo>
                      <a:pt x="52494" y="18452"/>
                      <a:pt x="52584" y="18268"/>
                      <a:pt x="52687" y="18233"/>
                    </a:cubicBezTo>
                    <a:cubicBezTo>
                      <a:pt x="52883" y="18146"/>
                      <a:pt x="52687" y="18081"/>
                      <a:pt x="52644" y="18059"/>
                    </a:cubicBezTo>
                    <a:cubicBezTo>
                      <a:pt x="52404" y="17972"/>
                      <a:pt x="52317" y="17755"/>
                      <a:pt x="51991" y="17755"/>
                    </a:cubicBezTo>
                    <a:cubicBezTo>
                      <a:pt x="51904" y="17755"/>
                      <a:pt x="51817" y="17711"/>
                      <a:pt x="51882" y="17624"/>
                    </a:cubicBezTo>
                    <a:cubicBezTo>
                      <a:pt x="51926" y="17537"/>
                      <a:pt x="52013" y="17581"/>
                      <a:pt x="52078" y="17537"/>
                    </a:cubicBezTo>
                    <a:cubicBezTo>
                      <a:pt x="52448" y="17472"/>
                      <a:pt x="52839" y="17189"/>
                      <a:pt x="52883" y="16994"/>
                    </a:cubicBezTo>
                    <a:cubicBezTo>
                      <a:pt x="52904" y="16950"/>
                      <a:pt x="52904" y="16929"/>
                      <a:pt x="52883" y="16863"/>
                    </a:cubicBezTo>
                    <a:cubicBezTo>
                      <a:pt x="52879" y="16855"/>
                      <a:pt x="52867" y="16852"/>
                      <a:pt x="52852" y="16852"/>
                    </a:cubicBezTo>
                    <a:cubicBezTo>
                      <a:pt x="52825" y="16852"/>
                      <a:pt x="52786" y="16861"/>
                      <a:pt x="52758" y="16861"/>
                    </a:cubicBezTo>
                    <a:cubicBezTo>
                      <a:pt x="52721" y="16861"/>
                      <a:pt x="52703" y="16846"/>
                      <a:pt x="52752" y="16776"/>
                    </a:cubicBezTo>
                    <a:cubicBezTo>
                      <a:pt x="52780" y="16748"/>
                      <a:pt x="52872" y="16702"/>
                      <a:pt x="52957" y="16702"/>
                    </a:cubicBezTo>
                    <a:cubicBezTo>
                      <a:pt x="53003" y="16702"/>
                      <a:pt x="53048" y="16716"/>
                      <a:pt x="53078" y="16755"/>
                    </a:cubicBezTo>
                    <a:cubicBezTo>
                      <a:pt x="53122" y="16820"/>
                      <a:pt x="53122" y="16885"/>
                      <a:pt x="53187" y="16950"/>
                    </a:cubicBezTo>
                    <a:cubicBezTo>
                      <a:pt x="53238" y="16991"/>
                      <a:pt x="53288" y="17022"/>
                      <a:pt x="53340" y="17022"/>
                    </a:cubicBezTo>
                    <a:cubicBezTo>
                      <a:pt x="53401" y="17022"/>
                      <a:pt x="53465" y="16980"/>
                      <a:pt x="53535" y="16863"/>
                    </a:cubicBezTo>
                    <a:cubicBezTo>
                      <a:pt x="53557" y="16820"/>
                      <a:pt x="53600" y="16733"/>
                      <a:pt x="53666" y="16711"/>
                    </a:cubicBezTo>
                    <a:cubicBezTo>
                      <a:pt x="53970" y="16537"/>
                      <a:pt x="54100" y="16385"/>
                      <a:pt x="53861" y="16211"/>
                    </a:cubicBezTo>
                    <a:cubicBezTo>
                      <a:pt x="53839" y="16189"/>
                      <a:pt x="53818" y="16167"/>
                      <a:pt x="53861" y="16124"/>
                    </a:cubicBezTo>
                    <a:cubicBezTo>
                      <a:pt x="53899" y="16099"/>
                      <a:pt x="53938" y="16088"/>
                      <a:pt x="53976" y="16088"/>
                    </a:cubicBezTo>
                    <a:cubicBezTo>
                      <a:pt x="54003" y="16088"/>
                      <a:pt x="54030" y="16093"/>
                      <a:pt x="54057" y="16102"/>
                    </a:cubicBezTo>
                    <a:cubicBezTo>
                      <a:pt x="54153" y="16116"/>
                      <a:pt x="54214" y="16198"/>
                      <a:pt x="54322" y="16198"/>
                    </a:cubicBezTo>
                    <a:cubicBezTo>
                      <a:pt x="54386" y="16198"/>
                      <a:pt x="54466" y="16169"/>
                      <a:pt x="54579" y="16080"/>
                    </a:cubicBezTo>
                    <a:cubicBezTo>
                      <a:pt x="54591" y="16065"/>
                      <a:pt x="54602" y="16058"/>
                      <a:pt x="54614" y="16058"/>
                    </a:cubicBezTo>
                    <a:cubicBezTo>
                      <a:pt x="54668" y="16058"/>
                      <a:pt x="54725" y="16193"/>
                      <a:pt x="54796" y="16211"/>
                    </a:cubicBezTo>
                    <a:cubicBezTo>
                      <a:pt x="54818" y="16222"/>
                      <a:pt x="54845" y="16227"/>
                      <a:pt x="54872" y="16227"/>
                    </a:cubicBezTo>
                    <a:cubicBezTo>
                      <a:pt x="54900" y="16227"/>
                      <a:pt x="54927" y="16222"/>
                      <a:pt x="54948" y="16211"/>
                    </a:cubicBezTo>
                    <a:cubicBezTo>
                      <a:pt x="55035" y="16189"/>
                      <a:pt x="55035" y="16124"/>
                      <a:pt x="55014" y="16080"/>
                    </a:cubicBezTo>
                    <a:cubicBezTo>
                      <a:pt x="54948" y="15950"/>
                      <a:pt x="54840" y="15841"/>
                      <a:pt x="54905" y="15646"/>
                    </a:cubicBezTo>
                    <a:cubicBezTo>
                      <a:pt x="54916" y="15602"/>
                      <a:pt x="54889" y="15586"/>
                      <a:pt x="54845" y="15586"/>
                    </a:cubicBezTo>
                    <a:cubicBezTo>
                      <a:pt x="54802" y="15586"/>
                      <a:pt x="54742" y="15602"/>
                      <a:pt x="54688" y="15624"/>
                    </a:cubicBezTo>
                    <a:cubicBezTo>
                      <a:pt x="54611" y="15639"/>
                      <a:pt x="54545" y="15655"/>
                      <a:pt x="54482" y="15655"/>
                    </a:cubicBezTo>
                    <a:cubicBezTo>
                      <a:pt x="54456" y="15655"/>
                      <a:pt x="54430" y="15652"/>
                      <a:pt x="54405" y="15646"/>
                    </a:cubicBezTo>
                    <a:cubicBezTo>
                      <a:pt x="54318" y="15624"/>
                      <a:pt x="54253" y="15559"/>
                      <a:pt x="54296" y="15450"/>
                    </a:cubicBezTo>
                    <a:cubicBezTo>
                      <a:pt x="54361" y="15319"/>
                      <a:pt x="54470" y="15363"/>
                      <a:pt x="54579" y="15341"/>
                    </a:cubicBezTo>
                    <a:cubicBezTo>
                      <a:pt x="54584" y="15339"/>
                      <a:pt x="54589" y="15339"/>
                      <a:pt x="54595" y="15339"/>
                    </a:cubicBezTo>
                    <a:cubicBezTo>
                      <a:pt x="54632" y="15339"/>
                      <a:pt x="54674" y="15373"/>
                      <a:pt x="54715" y="15373"/>
                    </a:cubicBezTo>
                    <a:cubicBezTo>
                      <a:pt x="54743" y="15373"/>
                      <a:pt x="54771" y="15356"/>
                      <a:pt x="54796" y="15298"/>
                    </a:cubicBezTo>
                    <a:cubicBezTo>
                      <a:pt x="54816" y="15200"/>
                      <a:pt x="54818" y="15120"/>
                      <a:pt x="54677" y="15120"/>
                    </a:cubicBezTo>
                    <a:cubicBezTo>
                      <a:pt x="54661" y="15120"/>
                      <a:pt x="54643" y="15121"/>
                      <a:pt x="54622" y="15124"/>
                    </a:cubicBezTo>
                    <a:cubicBezTo>
                      <a:pt x="54552" y="15138"/>
                      <a:pt x="54499" y="15144"/>
                      <a:pt x="54461" y="15144"/>
                    </a:cubicBezTo>
                    <a:cubicBezTo>
                      <a:pt x="54261" y="15144"/>
                      <a:pt x="54441" y="14979"/>
                      <a:pt x="54514" y="14906"/>
                    </a:cubicBezTo>
                    <a:cubicBezTo>
                      <a:pt x="54688" y="14754"/>
                      <a:pt x="54753" y="14645"/>
                      <a:pt x="54601" y="14493"/>
                    </a:cubicBezTo>
                    <a:cubicBezTo>
                      <a:pt x="54492" y="14428"/>
                      <a:pt x="54622" y="14276"/>
                      <a:pt x="54601" y="14167"/>
                    </a:cubicBezTo>
                    <a:cubicBezTo>
                      <a:pt x="54579" y="14102"/>
                      <a:pt x="54535" y="14015"/>
                      <a:pt x="54688" y="13950"/>
                    </a:cubicBezTo>
                    <a:cubicBezTo>
                      <a:pt x="54705" y="13942"/>
                      <a:pt x="54721" y="13939"/>
                      <a:pt x="54734" y="13939"/>
                    </a:cubicBezTo>
                    <a:cubicBezTo>
                      <a:pt x="54804" y="13939"/>
                      <a:pt x="54825" y="14018"/>
                      <a:pt x="54861" y="14037"/>
                    </a:cubicBezTo>
                    <a:cubicBezTo>
                      <a:pt x="54891" y="14067"/>
                      <a:pt x="54934" y="14078"/>
                      <a:pt x="54978" y="14078"/>
                    </a:cubicBezTo>
                    <a:cubicBezTo>
                      <a:pt x="55060" y="14078"/>
                      <a:pt x="55144" y="14036"/>
                      <a:pt x="55144" y="13993"/>
                    </a:cubicBezTo>
                    <a:cubicBezTo>
                      <a:pt x="55144" y="13819"/>
                      <a:pt x="55296" y="13776"/>
                      <a:pt x="55383" y="13667"/>
                    </a:cubicBezTo>
                    <a:cubicBezTo>
                      <a:pt x="55449" y="13602"/>
                      <a:pt x="55449" y="13558"/>
                      <a:pt x="55557" y="13558"/>
                    </a:cubicBezTo>
                    <a:cubicBezTo>
                      <a:pt x="55623" y="13558"/>
                      <a:pt x="55688" y="13602"/>
                      <a:pt x="55623" y="13667"/>
                    </a:cubicBezTo>
                    <a:cubicBezTo>
                      <a:pt x="55543" y="13799"/>
                      <a:pt x="55617" y="13819"/>
                      <a:pt x="55711" y="13819"/>
                    </a:cubicBezTo>
                    <a:cubicBezTo>
                      <a:pt x="55751" y="13819"/>
                      <a:pt x="55794" y="13815"/>
                      <a:pt x="55832" y="13815"/>
                    </a:cubicBezTo>
                    <a:cubicBezTo>
                      <a:pt x="55851" y="13815"/>
                      <a:pt x="55869" y="13816"/>
                      <a:pt x="55883" y="13819"/>
                    </a:cubicBezTo>
                    <a:cubicBezTo>
                      <a:pt x="55898" y="13821"/>
                      <a:pt x="55911" y="13821"/>
                      <a:pt x="55923" y="13821"/>
                    </a:cubicBezTo>
                    <a:cubicBezTo>
                      <a:pt x="56087" y="13821"/>
                      <a:pt x="55994" y="13687"/>
                      <a:pt x="56014" y="13667"/>
                    </a:cubicBezTo>
                    <a:cubicBezTo>
                      <a:pt x="56231" y="13558"/>
                      <a:pt x="56318" y="13471"/>
                      <a:pt x="56101" y="13406"/>
                    </a:cubicBezTo>
                    <a:cubicBezTo>
                      <a:pt x="56014" y="13384"/>
                      <a:pt x="56123" y="13275"/>
                      <a:pt x="56210" y="13275"/>
                    </a:cubicBezTo>
                    <a:cubicBezTo>
                      <a:pt x="56301" y="13260"/>
                      <a:pt x="56434" y="13161"/>
                      <a:pt x="56521" y="13161"/>
                    </a:cubicBezTo>
                    <a:close/>
                    <a:moveTo>
                      <a:pt x="61079" y="19682"/>
                    </a:moveTo>
                    <a:cubicBezTo>
                      <a:pt x="61167" y="19682"/>
                      <a:pt x="61167" y="19809"/>
                      <a:pt x="61167" y="19886"/>
                    </a:cubicBezTo>
                    <a:cubicBezTo>
                      <a:pt x="61167" y="19929"/>
                      <a:pt x="61146" y="19973"/>
                      <a:pt x="61059" y="19994"/>
                    </a:cubicBezTo>
                    <a:cubicBezTo>
                      <a:pt x="61034" y="20004"/>
                      <a:pt x="60992" y="20009"/>
                      <a:pt x="60941" y="20009"/>
                    </a:cubicBezTo>
                    <a:cubicBezTo>
                      <a:pt x="60766" y="20009"/>
                      <a:pt x="60488" y="19958"/>
                      <a:pt x="60471" y="19907"/>
                    </a:cubicBezTo>
                    <a:cubicBezTo>
                      <a:pt x="60450" y="19886"/>
                      <a:pt x="60493" y="19864"/>
                      <a:pt x="60515" y="19821"/>
                    </a:cubicBezTo>
                    <a:cubicBezTo>
                      <a:pt x="60614" y="19721"/>
                      <a:pt x="60707" y="19714"/>
                      <a:pt x="60804" y="19714"/>
                    </a:cubicBezTo>
                    <a:cubicBezTo>
                      <a:pt x="60820" y="19714"/>
                      <a:pt x="60837" y="19714"/>
                      <a:pt x="60853" y="19714"/>
                    </a:cubicBezTo>
                    <a:cubicBezTo>
                      <a:pt x="60911" y="19714"/>
                      <a:pt x="60972" y="19712"/>
                      <a:pt x="61037" y="19690"/>
                    </a:cubicBezTo>
                    <a:cubicBezTo>
                      <a:pt x="61053" y="19685"/>
                      <a:pt x="61066" y="19682"/>
                      <a:pt x="61079" y="19682"/>
                    </a:cubicBezTo>
                    <a:close/>
                    <a:moveTo>
                      <a:pt x="50839" y="20014"/>
                    </a:moveTo>
                    <a:cubicBezTo>
                      <a:pt x="50839" y="20015"/>
                      <a:pt x="50839" y="20016"/>
                      <a:pt x="50839" y="20016"/>
                    </a:cubicBezTo>
                    <a:cubicBezTo>
                      <a:pt x="50839" y="20016"/>
                      <a:pt x="50839" y="20015"/>
                      <a:pt x="50839" y="20014"/>
                    </a:cubicBezTo>
                    <a:close/>
                    <a:moveTo>
                      <a:pt x="48316" y="18951"/>
                    </a:moveTo>
                    <a:cubicBezTo>
                      <a:pt x="48425" y="19016"/>
                      <a:pt x="48643" y="19016"/>
                      <a:pt x="48643" y="19103"/>
                    </a:cubicBezTo>
                    <a:cubicBezTo>
                      <a:pt x="48643" y="19233"/>
                      <a:pt x="48403" y="19320"/>
                      <a:pt x="48273" y="19386"/>
                    </a:cubicBezTo>
                    <a:cubicBezTo>
                      <a:pt x="48273" y="19473"/>
                      <a:pt x="48295" y="19538"/>
                      <a:pt x="48382" y="19560"/>
                    </a:cubicBezTo>
                    <a:cubicBezTo>
                      <a:pt x="48420" y="19575"/>
                      <a:pt x="48452" y="19585"/>
                      <a:pt x="48482" y="19585"/>
                    </a:cubicBezTo>
                    <a:cubicBezTo>
                      <a:pt x="48538" y="19585"/>
                      <a:pt x="48586" y="19550"/>
                      <a:pt x="48643" y="19451"/>
                    </a:cubicBezTo>
                    <a:cubicBezTo>
                      <a:pt x="48664" y="19386"/>
                      <a:pt x="48708" y="19277"/>
                      <a:pt x="48838" y="19277"/>
                    </a:cubicBezTo>
                    <a:cubicBezTo>
                      <a:pt x="48925" y="19277"/>
                      <a:pt x="48990" y="19342"/>
                      <a:pt x="48969" y="19429"/>
                    </a:cubicBezTo>
                    <a:cubicBezTo>
                      <a:pt x="48947" y="19494"/>
                      <a:pt x="49056" y="19560"/>
                      <a:pt x="48860" y="19647"/>
                    </a:cubicBezTo>
                    <a:cubicBezTo>
                      <a:pt x="48664" y="19712"/>
                      <a:pt x="48403" y="19777"/>
                      <a:pt x="48382" y="20016"/>
                    </a:cubicBezTo>
                    <a:cubicBezTo>
                      <a:pt x="48382" y="20052"/>
                      <a:pt x="48349" y="20068"/>
                      <a:pt x="48308" y="20068"/>
                    </a:cubicBezTo>
                    <a:cubicBezTo>
                      <a:pt x="48275" y="20068"/>
                      <a:pt x="48237" y="20058"/>
                      <a:pt x="48208" y="20038"/>
                    </a:cubicBezTo>
                    <a:cubicBezTo>
                      <a:pt x="48099" y="20016"/>
                      <a:pt x="48012" y="19973"/>
                      <a:pt x="47903" y="19973"/>
                    </a:cubicBezTo>
                    <a:cubicBezTo>
                      <a:pt x="47729" y="19929"/>
                      <a:pt x="47425" y="19929"/>
                      <a:pt x="47903" y="19755"/>
                    </a:cubicBezTo>
                    <a:cubicBezTo>
                      <a:pt x="48012" y="19690"/>
                      <a:pt x="48077" y="19647"/>
                      <a:pt x="48012" y="19581"/>
                    </a:cubicBezTo>
                    <a:cubicBezTo>
                      <a:pt x="47969" y="19538"/>
                      <a:pt x="47860" y="19451"/>
                      <a:pt x="48012" y="19342"/>
                    </a:cubicBezTo>
                    <a:cubicBezTo>
                      <a:pt x="48031" y="19327"/>
                      <a:pt x="48046" y="19321"/>
                      <a:pt x="48058" y="19321"/>
                    </a:cubicBezTo>
                    <a:cubicBezTo>
                      <a:pt x="48106" y="19321"/>
                      <a:pt x="48123" y="19407"/>
                      <a:pt x="48199" y="19407"/>
                    </a:cubicBezTo>
                    <a:cubicBezTo>
                      <a:pt x="48219" y="19407"/>
                      <a:pt x="48243" y="19401"/>
                      <a:pt x="48273" y="19386"/>
                    </a:cubicBezTo>
                    <a:cubicBezTo>
                      <a:pt x="48229" y="19342"/>
                      <a:pt x="48229" y="19277"/>
                      <a:pt x="48208" y="19255"/>
                    </a:cubicBezTo>
                    <a:cubicBezTo>
                      <a:pt x="48077" y="19146"/>
                      <a:pt x="48295" y="19059"/>
                      <a:pt x="48316" y="18951"/>
                    </a:cubicBezTo>
                    <a:close/>
                    <a:moveTo>
                      <a:pt x="51334" y="18992"/>
                    </a:moveTo>
                    <a:cubicBezTo>
                      <a:pt x="51375" y="18992"/>
                      <a:pt x="51413" y="19003"/>
                      <a:pt x="51448" y="19038"/>
                    </a:cubicBezTo>
                    <a:cubicBezTo>
                      <a:pt x="51578" y="19146"/>
                      <a:pt x="51687" y="19190"/>
                      <a:pt x="51382" y="19342"/>
                    </a:cubicBezTo>
                    <a:cubicBezTo>
                      <a:pt x="51143" y="19451"/>
                      <a:pt x="51230" y="19494"/>
                      <a:pt x="51361" y="19560"/>
                    </a:cubicBezTo>
                    <a:cubicBezTo>
                      <a:pt x="51556" y="19668"/>
                      <a:pt x="51513" y="19734"/>
                      <a:pt x="51252" y="19821"/>
                    </a:cubicBezTo>
                    <a:cubicBezTo>
                      <a:pt x="51165" y="19842"/>
                      <a:pt x="51056" y="19886"/>
                      <a:pt x="51013" y="19951"/>
                    </a:cubicBezTo>
                    <a:cubicBezTo>
                      <a:pt x="50969" y="20016"/>
                      <a:pt x="50969" y="20081"/>
                      <a:pt x="50904" y="20081"/>
                    </a:cubicBezTo>
                    <a:cubicBezTo>
                      <a:pt x="50807" y="20081"/>
                      <a:pt x="50831" y="20013"/>
                      <a:pt x="50837" y="20013"/>
                    </a:cubicBezTo>
                    <a:lnTo>
                      <a:pt x="50837" y="20013"/>
                    </a:lnTo>
                    <a:cubicBezTo>
                      <a:pt x="50838" y="20013"/>
                      <a:pt x="50838" y="20013"/>
                      <a:pt x="50839" y="20014"/>
                    </a:cubicBezTo>
                    <a:lnTo>
                      <a:pt x="50839" y="20014"/>
                    </a:lnTo>
                    <a:cubicBezTo>
                      <a:pt x="50825" y="19840"/>
                      <a:pt x="50705" y="19759"/>
                      <a:pt x="50530" y="19759"/>
                    </a:cubicBezTo>
                    <a:cubicBezTo>
                      <a:pt x="50401" y="19759"/>
                      <a:pt x="50243" y="19803"/>
                      <a:pt x="50078" y="19886"/>
                    </a:cubicBezTo>
                    <a:cubicBezTo>
                      <a:pt x="49990" y="19921"/>
                      <a:pt x="49903" y="20040"/>
                      <a:pt x="49827" y="20040"/>
                    </a:cubicBezTo>
                    <a:cubicBezTo>
                      <a:pt x="49808" y="20040"/>
                      <a:pt x="49790" y="20033"/>
                      <a:pt x="49773" y="20016"/>
                    </a:cubicBezTo>
                    <a:cubicBezTo>
                      <a:pt x="49708" y="19973"/>
                      <a:pt x="49752" y="19821"/>
                      <a:pt x="49947" y="19690"/>
                    </a:cubicBezTo>
                    <a:cubicBezTo>
                      <a:pt x="50121" y="19581"/>
                      <a:pt x="50382" y="19473"/>
                      <a:pt x="50295" y="19277"/>
                    </a:cubicBezTo>
                    <a:cubicBezTo>
                      <a:pt x="50295" y="19277"/>
                      <a:pt x="50337" y="19249"/>
                      <a:pt x="50365" y="19249"/>
                    </a:cubicBezTo>
                    <a:cubicBezTo>
                      <a:pt x="50372" y="19249"/>
                      <a:pt x="50378" y="19251"/>
                      <a:pt x="50382" y="19255"/>
                    </a:cubicBezTo>
                    <a:cubicBezTo>
                      <a:pt x="50416" y="19269"/>
                      <a:pt x="50449" y="19275"/>
                      <a:pt x="50481" y="19275"/>
                    </a:cubicBezTo>
                    <a:cubicBezTo>
                      <a:pt x="50693" y="19275"/>
                      <a:pt x="50884" y="19015"/>
                      <a:pt x="51119" y="19015"/>
                    </a:cubicBezTo>
                    <a:cubicBezTo>
                      <a:pt x="51127" y="19015"/>
                      <a:pt x="51135" y="19015"/>
                      <a:pt x="51143" y="19016"/>
                    </a:cubicBezTo>
                    <a:cubicBezTo>
                      <a:pt x="51208" y="19016"/>
                      <a:pt x="51274" y="18992"/>
                      <a:pt x="51334" y="18992"/>
                    </a:cubicBezTo>
                    <a:close/>
                    <a:moveTo>
                      <a:pt x="44316" y="19830"/>
                    </a:moveTo>
                    <a:cubicBezTo>
                      <a:pt x="44364" y="19830"/>
                      <a:pt x="44399" y="19886"/>
                      <a:pt x="44446" y="19886"/>
                    </a:cubicBezTo>
                    <a:cubicBezTo>
                      <a:pt x="44576" y="19973"/>
                      <a:pt x="44489" y="19973"/>
                      <a:pt x="44424" y="20016"/>
                    </a:cubicBezTo>
                    <a:cubicBezTo>
                      <a:pt x="44250" y="20190"/>
                      <a:pt x="44207" y="20299"/>
                      <a:pt x="44402" y="20342"/>
                    </a:cubicBezTo>
                    <a:cubicBezTo>
                      <a:pt x="44468" y="20364"/>
                      <a:pt x="44511" y="20364"/>
                      <a:pt x="44424" y="20429"/>
                    </a:cubicBezTo>
                    <a:cubicBezTo>
                      <a:pt x="44402" y="20451"/>
                      <a:pt x="44315" y="20473"/>
                      <a:pt x="44294" y="20473"/>
                    </a:cubicBezTo>
                    <a:cubicBezTo>
                      <a:pt x="44076" y="20451"/>
                      <a:pt x="43946" y="20342"/>
                      <a:pt x="43881" y="20212"/>
                    </a:cubicBezTo>
                    <a:cubicBezTo>
                      <a:pt x="43859" y="20125"/>
                      <a:pt x="44098" y="19973"/>
                      <a:pt x="44250" y="19864"/>
                    </a:cubicBezTo>
                    <a:cubicBezTo>
                      <a:pt x="44275" y="19839"/>
                      <a:pt x="44296" y="19830"/>
                      <a:pt x="44316" y="19830"/>
                    </a:cubicBezTo>
                    <a:close/>
                    <a:moveTo>
                      <a:pt x="42784" y="20267"/>
                    </a:moveTo>
                    <a:cubicBezTo>
                      <a:pt x="42847" y="20267"/>
                      <a:pt x="42889" y="20301"/>
                      <a:pt x="42902" y="20364"/>
                    </a:cubicBezTo>
                    <a:cubicBezTo>
                      <a:pt x="42946" y="20451"/>
                      <a:pt x="42880" y="20560"/>
                      <a:pt x="42793" y="20582"/>
                    </a:cubicBezTo>
                    <a:cubicBezTo>
                      <a:pt x="42770" y="20592"/>
                      <a:pt x="42748" y="20596"/>
                      <a:pt x="42729" y="20596"/>
                    </a:cubicBezTo>
                    <a:cubicBezTo>
                      <a:pt x="42621" y="20596"/>
                      <a:pt x="42566" y="20466"/>
                      <a:pt x="42511" y="20429"/>
                    </a:cubicBezTo>
                    <a:cubicBezTo>
                      <a:pt x="42424" y="20364"/>
                      <a:pt x="42554" y="20342"/>
                      <a:pt x="42619" y="20321"/>
                    </a:cubicBezTo>
                    <a:cubicBezTo>
                      <a:pt x="42683" y="20284"/>
                      <a:pt x="42739" y="20267"/>
                      <a:pt x="42784" y="20267"/>
                    </a:cubicBezTo>
                    <a:close/>
                    <a:moveTo>
                      <a:pt x="45626" y="20129"/>
                    </a:moveTo>
                    <a:cubicBezTo>
                      <a:pt x="45665" y="20129"/>
                      <a:pt x="45670" y="20159"/>
                      <a:pt x="45685" y="20190"/>
                    </a:cubicBezTo>
                    <a:cubicBezTo>
                      <a:pt x="45729" y="20321"/>
                      <a:pt x="45577" y="20473"/>
                      <a:pt x="45555" y="20625"/>
                    </a:cubicBezTo>
                    <a:cubicBezTo>
                      <a:pt x="45446" y="20582"/>
                      <a:pt x="45272" y="20582"/>
                      <a:pt x="45229" y="20473"/>
                    </a:cubicBezTo>
                    <a:cubicBezTo>
                      <a:pt x="45142" y="20255"/>
                      <a:pt x="45685" y="20364"/>
                      <a:pt x="45555" y="20147"/>
                    </a:cubicBezTo>
                    <a:cubicBezTo>
                      <a:pt x="45587" y="20134"/>
                      <a:pt x="45609" y="20129"/>
                      <a:pt x="45626" y="20129"/>
                    </a:cubicBezTo>
                    <a:close/>
                    <a:moveTo>
                      <a:pt x="43896" y="20532"/>
                    </a:moveTo>
                    <a:cubicBezTo>
                      <a:pt x="43907" y="20532"/>
                      <a:pt x="43916" y="20534"/>
                      <a:pt x="43924" y="20538"/>
                    </a:cubicBezTo>
                    <a:cubicBezTo>
                      <a:pt x="44076" y="20582"/>
                      <a:pt x="44207" y="20669"/>
                      <a:pt x="44359" y="20734"/>
                    </a:cubicBezTo>
                    <a:cubicBezTo>
                      <a:pt x="44381" y="20799"/>
                      <a:pt x="44381" y="20864"/>
                      <a:pt x="44381" y="20908"/>
                    </a:cubicBezTo>
                    <a:cubicBezTo>
                      <a:pt x="44381" y="20951"/>
                      <a:pt x="44402" y="21016"/>
                      <a:pt x="44294" y="21016"/>
                    </a:cubicBezTo>
                    <a:cubicBezTo>
                      <a:pt x="44272" y="21016"/>
                      <a:pt x="44207" y="20995"/>
                      <a:pt x="44185" y="20995"/>
                    </a:cubicBezTo>
                    <a:cubicBezTo>
                      <a:pt x="44098" y="20864"/>
                      <a:pt x="44055" y="20690"/>
                      <a:pt x="43772" y="20690"/>
                    </a:cubicBezTo>
                    <a:cubicBezTo>
                      <a:pt x="43728" y="20690"/>
                      <a:pt x="43728" y="20669"/>
                      <a:pt x="43750" y="20625"/>
                    </a:cubicBezTo>
                    <a:cubicBezTo>
                      <a:pt x="43768" y="20571"/>
                      <a:pt x="43845" y="20532"/>
                      <a:pt x="43896" y="20532"/>
                    </a:cubicBezTo>
                    <a:close/>
                    <a:moveTo>
                      <a:pt x="50509" y="21420"/>
                    </a:moveTo>
                    <a:cubicBezTo>
                      <a:pt x="50554" y="21420"/>
                      <a:pt x="50514" y="21583"/>
                      <a:pt x="50556" y="21625"/>
                    </a:cubicBezTo>
                    <a:cubicBezTo>
                      <a:pt x="50578" y="21669"/>
                      <a:pt x="50687" y="21756"/>
                      <a:pt x="50621" y="21778"/>
                    </a:cubicBezTo>
                    <a:cubicBezTo>
                      <a:pt x="50494" y="21814"/>
                      <a:pt x="50335" y="21896"/>
                      <a:pt x="50211" y="21896"/>
                    </a:cubicBezTo>
                    <a:cubicBezTo>
                      <a:pt x="50187" y="21896"/>
                      <a:pt x="50164" y="21893"/>
                      <a:pt x="50143" y="21886"/>
                    </a:cubicBezTo>
                    <a:cubicBezTo>
                      <a:pt x="50034" y="21864"/>
                      <a:pt x="49904" y="21778"/>
                      <a:pt x="50012" y="21647"/>
                    </a:cubicBezTo>
                    <a:cubicBezTo>
                      <a:pt x="50029" y="21613"/>
                      <a:pt x="50060" y="21540"/>
                      <a:pt x="50123" y="21540"/>
                    </a:cubicBezTo>
                    <a:cubicBezTo>
                      <a:pt x="50142" y="21540"/>
                      <a:pt x="50162" y="21546"/>
                      <a:pt x="50186" y="21560"/>
                    </a:cubicBezTo>
                    <a:cubicBezTo>
                      <a:pt x="50218" y="21592"/>
                      <a:pt x="50262" y="21612"/>
                      <a:pt x="50300" y="21612"/>
                    </a:cubicBezTo>
                    <a:cubicBezTo>
                      <a:pt x="50314" y="21612"/>
                      <a:pt x="50327" y="21609"/>
                      <a:pt x="50339" y="21604"/>
                    </a:cubicBezTo>
                    <a:cubicBezTo>
                      <a:pt x="50437" y="21467"/>
                      <a:pt x="50486" y="21420"/>
                      <a:pt x="50509" y="21420"/>
                    </a:cubicBezTo>
                    <a:close/>
                    <a:moveTo>
                      <a:pt x="44457" y="21854"/>
                    </a:moveTo>
                    <a:cubicBezTo>
                      <a:pt x="44495" y="21854"/>
                      <a:pt x="44522" y="21864"/>
                      <a:pt x="44533" y="21886"/>
                    </a:cubicBezTo>
                    <a:cubicBezTo>
                      <a:pt x="44598" y="21995"/>
                      <a:pt x="44576" y="22104"/>
                      <a:pt x="44402" y="22191"/>
                    </a:cubicBezTo>
                    <a:cubicBezTo>
                      <a:pt x="44359" y="22212"/>
                      <a:pt x="44323" y="22222"/>
                      <a:pt x="44292" y="22222"/>
                    </a:cubicBezTo>
                    <a:cubicBezTo>
                      <a:pt x="44231" y="22222"/>
                      <a:pt x="44192" y="22183"/>
                      <a:pt x="44163" y="22125"/>
                    </a:cubicBezTo>
                    <a:cubicBezTo>
                      <a:pt x="44142" y="22060"/>
                      <a:pt x="44185" y="21973"/>
                      <a:pt x="44315" y="21886"/>
                    </a:cubicBezTo>
                    <a:cubicBezTo>
                      <a:pt x="44370" y="21864"/>
                      <a:pt x="44419" y="21854"/>
                      <a:pt x="44457" y="21854"/>
                    </a:cubicBezTo>
                    <a:close/>
                    <a:moveTo>
                      <a:pt x="53122" y="22278"/>
                    </a:moveTo>
                    <a:cubicBezTo>
                      <a:pt x="53251" y="22278"/>
                      <a:pt x="53324" y="22372"/>
                      <a:pt x="53426" y="22386"/>
                    </a:cubicBezTo>
                    <a:cubicBezTo>
                      <a:pt x="53492" y="22386"/>
                      <a:pt x="53405" y="22473"/>
                      <a:pt x="53405" y="22473"/>
                    </a:cubicBezTo>
                    <a:cubicBezTo>
                      <a:pt x="53388" y="22468"/>
                      <a:pt x="53373" y="22466"/>
                      <a:pt x="53359" y="22466"/>
                    </a:cubicBezTo>
                    <a:cubicBezTo>
                      <a:pt x="53257" y="22466"/>
                      <a:pt x="53193" y="22585"/>
                      <a:pt x="53078" y="22604"/>
                    </a:cubicBezTo>
                    <a:cubicBezTo>
                      <a:pt x="53072" y="22605"/>
                      <a:pt x="53065" y="22605"/>
                      <a:pt x="53059" y="22605"/>
                    </a:cubicBezTo>
                    <a:cubicBezTo>
                      <a:pt x="52930" y="22605"/>
                      <a:pt x="52967" y="22441"/>
                      <a:pt x="52877" y="22441"/>
                    </a:cubicBezTo>
                    <a:cubicBezTo>
                      <a:pt x="52850" y="22441"/>
                      <a:pt x="52811" y="22456"/>
                      <a:pt x="52752" y="22495"/>
                    </a:cubicBezTo>
                    <a:cubicBezTo>
                      <a:pt x="52687" y="22386"/>
                      <a:pt x="52861" y="22386"/>
                      <a:pt x="52883" y="22365"/>
                    </a:cubicBezTo>
                    <a:cubicBezTo>
                      <a:pt x="52982" y="22301"/>
                      <a:pt x="53059" y="22278"/>
                      <a:pt x="53122" y="22278"/>
                    </a:cubicBezTo>
                    <a:close/>
                    <a:moveTo>
                      <a:pt x="43681" y="22055"/>
                    </a:moveTo>
                    <a:cubicBezTo>
                      <a:pt x="43762" y="22055"/>
                      <a:pt x="43786" y="22152"/>
                      <a:pt x="43837" y="22169"/>
                    </a:cubicBezTo>
                    <a:cubicBezTo>
                      <a:pt x="43859" y="22191"/>
                      <a:pt x="43859" y="22212"/>
                      <a:pt x="43881" y="22212"/>
                    </a:cubicBezTo>
                    <a:cubicBezTo>
                      <a:pt x="43968" y="22430"/>
                      <a:pt x="43859" y="22582"/>
                      <a:pt x="43620" y="22647"/>
                    </a:cubicBezTo>
                    <a:cubicBezTo>
                      <a:pt x="43584" y="22665"/>
                      <a:pt x="43548" y="22676"/>
                      <a:pt x="43522" y="22676"/>
                    </a:cubicBezTo>
                    <a:cubicBezTo>
                      <a:pt x="43487" y="22676"/>
                      <a:pt x="43473" y="22655"/>
                      <a:pt x="43511" y="22604"/>
                    </a:cubicBezTo>
                    <a:cubicBezTo>
                      <a:pt x="43598" y="22495"/>
                      <a:pt x="43554" y="22430"/>
                      <a:pt x="43511" y="22365"/>
                    </a:cubicBezTo>
                    <a:cubicBezTo>
                      <a:pt x="43424" y="22278"/>
                      <a:pt x="43489" y="22169"/>
                      <a:pt x="43598" y="22082"/>
                    </a:cubicBezTo>
                    <a:cubicBezTo>
                      <a:pt x="43631" y="22063"/>
                      <a:pt x="43658" y="22055"/>
                      <a:pt x="43681" y="22055"/>
                    </a:cubicBezTo>
                    <a:close/>
                    <a:moveTo>
                      <a:pt x="53809" y="22531"/>
                    </a:moveTo>
                    <a:cubicBezTo>
                      <a:pt x="53894" y="22531"/>
                      <a:pt x="53970" y="22559"/>
                      <a:pt x="53970" y="22626"/>
                    </a:cubicBezTo>
                    <a:cubicBezTo>
                      <a:pt x="53970" y="22713"/>
                      <a:pt x="53905" y="22821"/>
                      <a:pt x="53970" y="22908"/>
                    </a:cubicBezTo>
                    <a:lnTo>
                      <a:pt x="53970" y="22952"/>
                    </a:lnTo>
                    <a:lnTo>
                      <a:pt x="53905" y="22952"/>
                    </a:lnTo>
                    <a:cubicBezTo>
                      <a:pt x="53905" y="22799"/>
                      <a:pt x="53687" y="22799"/>
                      <a:pt x="53579" y="22734"/>
                    </a:cubicBezTo>
                    <a:cubicBezTo>
                      <a:pt x="53557" y="22647"/>
                      <a:pt x="53644" y="22582"/>
                      <a:pt x="53731" y="22539"/>
                    </a:cubicBezTo>
                    <a:cubicBezTo>
                      <a:pt x="53756" y="22533"/>
                      <a:pt x="53783" y="22531"/>
                      <a:pt x="53809" y="22531"/>
                    </a:cubicBezTo>
                    <a:close/>
                    <a:moveTo>
                      <a:pt x="51752" y="23017"/>
                    </a:moveTo>
                    <a:cubicBezTo>
                      <a:pt x="51861" y="23017"/>
                      <a:pt x="51991" y="23039"/>
                      <a:pt x="51926" y="23147"/>
                    </a:cubicBezTo>
                    <a:cubicBezTo>
                      <a:pt x="51796" y="23365"/>
                      <a:pt x="51926" y="23387"/>
                      <a:pt x="52122" y="23408"/>
                    </a:cubicBezTo>
                    <a:cubicBezTo>
                      <a:pt x="52209" y="23452"/>
                      <a:pt x="52296" y="23495"/>
                      <a:pt x="52339" y="23517"/>
                    </a:cubicBezTo>
                    <a:cubicBezTo>
                      <a:pt x="52404" y="23561"/>
                      <a:pt x="52361" y="23626"/>
                      <a:pt x="52317" y="23691"/>
                    </a:cubicBezTo>
                    <a:cubicBezTo>
                      <a:pt x="52301" y="23702"/>
                      <a:pt x="52287" y="23706"/>
                      <a:pt x="52276" y="23706"/>
                    </a:cubicBezTo>
                    <a:cubicBezTo>
                      <a:pt x="52240" y="23706"/>
                      <a:pt x="52220" y="23669"/>
                      <a:pt x="52187" y="23669"/>
                    </a:cubicBezTo>
                    <a:cubicBezTo>
                      <a:pt x="52144" y="23651"/>
                      <a:pt x="52099" y="23645"/>
                      <a:pt x="52054" y="23645"/>
                    </a:cubicBezTo>
                    <a:cubicBezTo>
                      <a:pt x="51957" y="23645"/>
                      <a:pt x="51857" y="23673"/>
                      <a:pt x="51762" y="23673"/>
                    </a:cubicBezTo>
                    <a:cubicBezTo>
                      <a:pt x="51744" y="23673"/>
                      <a:pt x="51726" y="23672"/>
                      <a:pt x="51709" y="23669"/>
                    </a:cubicBezTo>
                    <a:cubicBezTo>
                      <a:pt x="51578" y="23626"/>
                      <a:pt x="51448" y="23604"/>
                      <a:pt x="51448" y="23474"/>
                    </a:cubicBezTo>
                    <a:cubicBezTo>
                      <a:pt x="51448" y="23300"/>
                      <a:pt x="51600" y="23169"/>
                      <a:pt x="51752" y="23017"/>
                    </a:cubicBezTo>
                    <a:close/>
                    <a:moveTo>
                      <a:pt x="47262" y="23033"/>
                    </a:moveTo>
                    <a:cubicBezTo>
                      <a:pt x="47301" y="23033"/>
                      <a:pt x="47312" y="23065"/>
                      <a:pt x="47294" y="23082"/>
                    </a:cubicBezTo>
                    <a:cubicBezTo>
                      <a:pt x="47251" y="23169"/>
                      <a:pt x="47294" y="23256"/>
                      <a:pt x="47338" y="23343"/>
                    </a:cubicBezTo>
                    <a:cubicBezTo>
                      <a:pt x="47447" y="23365"/>
                      <a:pt x="47338" y="23495"/>
                      <a:pt x="47403" y="23561"/>
                    </a:cubicBezTo>
                    <a:cubicBezTo>
                      <a:pt x="47425" y="23604"/>
                      <a:pt x="47447" y="23691"/>
                      <a:pt x="47360" y="23734"/>
                    </a:cubicBezTo>
                    <a:cubicBezTo>
                      <a:pt x="47338" y="23756"/>
                      <a:pt x="47289" y="23767"/>
                      <a:pt x="47243" y="23767"/>
                    </a:cubicBezTo>
                    <a:cubicBezTo>
                      <a:pt x="47197" y="23767"/>
                      <a:pt x="47153" y="23756"/>
                      <a:pt x="47142" y="23734"/>
                    </a:cubicBezTo>
                    <a:cubicBezTo>
                      <a:pt x="47099" y="23691"/>
                      <a:pt x="46925" y="23626"/>
                      <a:pt x="47012" y="23561"/>
                    </a:cubicBezTo>
                    <a:cubicBezTo>
                      <a:pt x="47186" y="23387"/>
                      <a:pt x="47229" y="23256"/>
                      <a:pt x="47142" y="23126"/>
                    </a:cubicBezTo>
                    <a:cubicBezTo>
                      <a:pt x="47142" y="23082"/>
                      <a:pt x="47207" y="23039"/>
                      <a:pt x="47229" y="23039"/>
                    </a:cubicBezTo>
                    <a:cubicBezTo>
                      <a:pt x="47242" y="23035"/>
                      <a:pt x="47253" y="23033"/>
                      <a:pt x="47262" y="23033"/>
                    </a:cubicBezTo>
                    <a:close/>
                    <a:moveTo>
                      <a:pt x="56660" y="23446"/>
                    </a:moveTo>
                    <a:cubicBezTo>
                      <a:pt x="56726" y="23446"/>
                      <a:pt x="56766" y="23487"/>
                      <a:pt x="56797" y="23517"/>
                    </a:cubicBezTo>
                    <a:cubicBezTo>
                      <a:pt x="56862" y="23604"/>
                      <a:pt x="56818" y="23734"/>
                      <a:pt x="56710" y="23778"/>
                    </a:cubicBezTo>
                    <a:cubicBezTo>
                      <a:pt x="56695" y="23781"/>
                      <a:pt x="56680" y="23782"/>
                      <a:pt x="56665" y="23782"/>
                    </a:cubicBezTo>
                    <a:cubicBezTo>
                      <a:pt x="56589" y="23782"/>
                      <a:pt x="56518" y="23753"/>
                      <a:pt x="56439" y="23753"/>
                    </a:cubicBezTo>
                    <a:cubicBezTo>
                      <a:pt x="56401" y="23753"/>
                      <a:pt x="56361" y="23760"/>
                      <a:pt x="56318" y="23778"/>
                    </a:cubicBezTo>
                    <a:cubicBezTo>
                      <a:pt x="56275" y="23626"/>
                      <a:pt x="56492" y="23582"/>
                      <a:pt x="56558" y="23474"/>
                    </a:cubicBezTo>
                    <a:cubicBezTo>
                      <a:pt x="56597" y="23454"/>
                      <a:pt x="56631" y="23446"/>
                      <a:pt x="56660" y="23446"/>
                    </a:cubicBezTo>
                    <a:close/>
                    <a:moveTo>
                      <a:pt x="47088" y="20112"/>
                    </a:moveTo>
                    <a:cubicBezTo>
                      <a:pt x="47127" y="20112"/>
                      <a:pt x="47168" y="20118"/>
                      <a:pt x="47207" y="20125"/>
                    </a:cubicBezTo>
                    <a:cubicBezTo>
                      <a:pt x="47621" y="20190"/>
                      <a:pt x="48012" y="20234"/>
                      <a:pt x="48295" y="20451"/>
                    </a:cubicBezTo>
                    <a:cubicBezTo>
                      <a:pt x="48338" y="20516"/>
                      <a:pt x="48425" y="20538"/>
                      <a:pt x="48382" y="20625"/>
                    </a:cubicBezTo>
                    <a:cubicBezTo>
                      <a:pt x="48295" y="20647"/>
                      <a:pt x="48425" y="20647"/>
                      <a:pt x="48490" y="20690"/>
                    </a:cubicBezTo>
                    <a:cubicBezTo>
                      <a:pt x="48512" y="20734"/>
                      <a:pt x="48556" y="20756"/>
                      <a:pt x="48512" y="20799"/>
                    </a:cubicBezTo>
                    <a:cubicBezTo>
                      <a:pt x="48447" y="20864"/>
                      <a:pt x="48403" y="20864"/>
                      <a:pt x="48338" y="20864"/>
                    </a:cubicBezTo>
                    <a:cubicBezTo>
                      <a:pt x="48307" y="20856"/>
                      <a:pt x="48282" y="20852"/>
                      <a:pt x="48262" y="20852"/>
                    </a:cubicBezTo>
                    <a:cubicBezTo>
                      <a:pt x="48129" y="20852"/>
                      <a:pt x="48212" y="21016"/>
                      <a:pt x="48099" y="21016"/>
                    </a:cubicBezTo>
                    <a:cubicBezTo>
                      <a:pt x="48308" y="21016"/>
                      <a:pt x="48215" y="21279"/>
                      <a:pt x="48480" y="21279"/>
                    </a:cubicBezTo>
                    <a:cubicBezTo>
                      <a:pt x="48490" y="21279"/>
                      <a:pt x="48501" y="21278"/>
                      <a:pt x="48512" y="21277"/>
                    </a:cubicBezTo>
                    <a:cubicBezTo>
                      <a:pt x="48564" y="21268"/>
                      <a:pt x="48613" y="21263"/>
                      <a:pt x="48657" y="21263"/>
                    </a:cubicBezTo>
                    <a:cubicBezTo>
                      <a:pt x="48816" y="21263"/>
                      <a:pt x="48900" y="21334"/>
                      <a:pt x="48730" y="21538"/>
                    </a:cubicBezTo>
                    <a:cubicBezTo>
                      <a:pt x="48664" y="21604"/>
                      <a:pt x="48925" y="22038"/>
                      <a:pt x="48990" y="22038"/>
                    </a:cubicBezTo>
                    <a:cubicBezTo>
                      <a:pt x="49099" y="22038"/>
                      <a:pt x="49186" y="21973"/>
                      <a:pt x="49273" y="21930"/>
                    </a:cubicBezTo>
                    <a:cubicBezTo>
                      <a:pt x="49322" y="21864"/>
                      <a:pt x="49372" y="21798"/>
                      <a:pt x="49449" y="21798"/>
                    </a:cubicBezTo>
                    <a:cubicBezTo>
                      <a:pt x="49474" y="21798"/>
                      <a:pt x="49502" y="21805"/>
                      <a:pt x="49534" y="21821"/>
                    </a:cubicBezTo>
                    <a:cubicBezTo>
                      <a:pt x="49643" y="21864"/>
                      <a:pt x="49708" y="21930"/>
                      <a:pt x="49578" y="22038"/>
                    </a:cubicBezTo>
                    <a:cubicBezTo>
                      <a:pt x="49425" y="22147"/>
                      <a:pt x="49469" y="22191"/>
                      <a:pt x="49599" y="22212"/>
                    </a:cubicBezTo>
                    <a:cubicBezTo>
                      <a:pt x="49730" y="22256"/>
                      <a:pt x="49839" y="22365"/>
                      <a:pt x="49969" y="22386"/>
                    </a:cubicBezTo>
                    <a:cubicBezTo>
                      <a:pt x="50230" y="22430"/>
                      <a:pt x="49969" y="22604"/>
                      <a:pt x="49925" y="22604"/>
                    </a:cubicBezTo>
                    <a:cubicBezTo>
                      <a:pt x="49621" y="22626"/>
                      <a:pt x="49686" y="22669"/>
                      <a:pt x="49817" y="22799"/>
                    </a:cubicBezTo>
                    <a:cubicBezTo>
                      <a:pt x="49839" y="22821"/>
                      <a:pt x="49882" y="22843"/>
                      <a:pt x="49839" y="22908"/>
                    </a:cubicBezTo>
                    <a:cubicBezTo>
                      <a:pt x="49806" y="22919"/>
                      <a:pt x="49779" y="22925"/>
                      <a:pt x="49754" y="22925"/>
                    </a:cubicBezTo>
                    <a:cubicBezTo>
                      <a:pt x="49730" y="22925"/>
                      <a:pt x="49708" y="22919"/>
                      <a:pt x="49686" y="22908"/>
                    </a:cubicBezTo>
                    <a:cubicBezTo>
                      <a:pt x="49640" y="22877"/>
                      <a:pt x="49616" y="22847"/>
                      <a:pt x="49582" y="22847"/>
                    </a:cubicBezTo>
                    <a:cubicBezTo>
                      <a:pt x="49569" y="22847"/>
                      <a:pt x="49553" y="22852"/>
                      <a:pt x="49534" y="22865"/>
                    </a:cubicBezTo>
                    <a:cubicBezTo>
                      <a:pt x="49491" y="22930"/>
                      <a:pt x="49512" y="22952"/>
                      <a:pt x="49578" y="22973"/>
                    </a:cubicBezTo>
                    <a:cubicBezTo>
                      <a:pt x="49643" y="23060"/>
                      <a:pt x="49708" y="23126"/>
                      <a:pt x="49534" y="23234"/>
                    </a:cubicBezTo>
                    <a:cubicBezTo>
                      <a:pt x="49491" y="23256"/>
                      <a:pt x="49491" y="23278"/>
                      <a:pt x="49491" y="23300"/>
                    </a:cubicBezTo>
                    <a:cubicBezTo>
                      <a:pt x="49491" y="23446"/>
                      <a:pt x="49491" y="23483"/>
                      <a:pt x="49381" y="23483"/>
                    </a:cubicBezTo>
                    <a:cubicBezTo>
                      <a:pt x="49344" y="23483"/>
                      <a:pt x="49295" y="23479"/>
                      <a:pt x="49230" y="23474"/>
                    </a:cubicBezTo>
                    <a:cubicBezTo>
                      <a:pt x="48882" y="23474"/>
                      <a:pt x="48534" y="23561"/>
                      <a:pt x="48251" y="23821"/>
                    </a:cubicBezTo>
                    <a:cubicBezTo>
                      <a:pt x="48142" y="23930"/>
                      <a:pt x="48055" y="23930"/>
                      <a:pt x="47925" y="24017"/>
                    </a:cubicBezTo>
                    <a:cubicBezTo>
                      <a:pt x="48012" y="23908"/>
                      <a:pt x="47577" y="23952"/>
                      <a:pt x="47903" y="23778"/>
                    </a:cubicBezTo>
                    <a:cubicBezTo>
                      <a:pt x="48012" y="23691"/>
                      <a:pt x="47816" y="23669"/>
                      <a:pt x="47795" y="23604"/>
                    </a:cubicBezTo>
                    <a:cubicBezTo>
                      <a:pt x="47773" y="23561"/>
                      <a:pt x="47751" y="23474"/>
                      <a:pt x="47816" y="23408"/>
                    </a:cubicBezTo>
                    <a:cubicBezTo>
                      <a:pt x="47871" y="23376"/>
                      <a:pt x="47914" y="23365"/>
                      <a:pt x="47955" y="23365"/>
                    </a:cubicBezTo>
                    <a:cubicBezTo>
                      <a:pt x="47996" y="23365"/>
                      <a:pt x="48034" y="23376"/>
                      <a:pt x="48077" y="23387"/>
                    </a:cubicBezTo>
                    <a:cubicBezTo>
                      <a:pt x="48104" y="23400"/>
                      <a:pt x="48140" y="23431"/>
                      <a:pt x="48179" y="23431"/>
                    </a:cubicBezTo>
                    <a:cubicBezTo>
                      <a:pt x="48202" y="23431"/>
                      <a:pt x="48227" y="23419"/>
                      <a:pt x="48251" y="23387"/>
                    </a:cubicBezTo>
                    <a:cubicBezTo>
                      <a:pt x="48295" y="23365"/>
                      <a:pt x="48316" y="23278"/>
                      <a:pt x="48295" y="23256"/>
                    </a:cubicBezTo>
                    <a:cubicBezTo>
                      <a:pt x="48099" y="23147"/>
                      <a:pt x="48425" y="22908"/>
                      <a:pt x="48229" y="22799"/>
                    </a:cubicBezTo>
                    <a:cubicBezTo>
                      <a:pt x="48186" y="22756"/>
                      <a:pt x="48295" y="22647"/>
                      <a:pt x="48425" y="22647"/>
                    </a:cubicBezTo>
                    <a:cubicBezTo>
                      <a:pt x="48452" y="22651"/>
                      <a:pt x="48477" y="22653"/>
                      <a:pt x="48499" y="22653"/>
                    </a:cubicBezTo>
                    <a:cubicBezTo>
                      <a:pt x="48730" y="22653"/>
                      <a:pt x="48733" y="22464"/>
                      <a:pt x="48773" y="22365"/>
                    </a:cubicBezTo>
                    <a:cubicBezTo>
                      <a:pt x="48830" y="22231"/>
                      <a:pt x="48721" y="22165"/>
                      <a:pt x="48591" y="22165"/>
                    </a:cubicBezTo>
                    <a:cubicBezTo>
                      <a:pt x="48572" y="22165"/>
                      <a:pt x="48553" y="22166"/>
                      <a:pt x="48534" y="22169"/>
                    </a:cubicBezTo>
                    <a:cubicBezTo>
                      <a:pt x="48429" y="22169"/>
                      <a:pt x="48294" y="22239"/>
                      <a:pt x="48202" y="22239"/>
                    </a:cubicBezTo>
                    <a:cubicBezTo>
                      <a:pt x="48141" y="22239"/>
                      <a:pt x="48099" y="22208"/>
                      <a:pt x="48099" y="22104"/>
                    </a:cubicBezTo>
                    <a:cubicBezTo>
                      <a:pt x="47990" y="22191"/>
                      <a:pt x="47816" y="22169"/>
                      <a:pt x="47751" y="22299"/>
                    </a:cubicBezTo>
                    <a:cubicBezTo>
                      <a:pt x="47697" y="22380"/>
                      <a:pt x="47644" y="22436"/>
                      <a:pt x="47595" y="22436"/>
                    </a:cubicBezTo>
                    <a:cubicBezTo>
                      <a:pt x="47565" y="22436"/>
                      <a:pt x="47537" y="22414"/>
                      <a:pt x="47512" y="22365"/>
                    </a:cubicBezTo>
                    <a:cubicBezTo>
                      <a:pt x="47468" y="22288"/>
                      <a:pt x="47414" y="22250"/>
                      <a:pt x="47341" y="22250"/>
                    </a:cubicBezTo>
                    <a:cubicBezTo>
                      <a:pt x="47267" y="22250"/>
                      <a:pt x="47175" y="22288"/>
                      <a:pt x="47055" y="22365"/>
                    </a:cubicBezTo>
                    <a:cubicBezTo>
                      <a:pt x="46953" y="22429"/>
                      <a:pt x="46875" y="22463"/>
                      <a:pt x="46821" y="22463"/>
                    </a:cubicBezTo>
                    <a:cubicBezTo>
                      <a:pt x="46747" y="22463"/>
                      <a:pt x="46717" y="22402"/>
                      <a:pt x="46729" y="22278"/>
                    </a:cubicBezTo>
                    <a:cubicBezTo>
                      <a:pt x="46729" y="22212"/>
                      <a:pt x="46794" y="22169"/>
                      <a:pt x="46816" y="22082"/>
                    </a:cubicBezTo>
                    <a:cubicBezTo>
                      <a:pt x="46816" y="21940"/>
                      <a:pt x="46873" y="21788"/>
                      <a:pt x="46732" y="21788"/>
                    </a:cubicBezTo>
                    <a:cubicBezTo>
                      <a:pt x="46678" y="21788"/>
                      <a:pt x="46595" y="21810"/>
                      <a:pt x="46468" y="21864"/>
                    </a:cubicBezTo>
                    <a:cubicBezTo>
                      <a:pt x="46422" y="21882"/>
                      <a:pt x="46384" y="21890"/>
                      <a:pt x="46355" y="21890"/>
                    </a:cubicBezTo>
                    <a:cubicBezTo>
                      <a:pt x="46276" y="21890"/>
                      <a:pt x="46257" y="21830"/>
                      <a:pt x="46272" y="21734"/>
                    </a:cubicBezTo>
                    <a:cubicBezTo>
                      <a:pt x="46272" y="21669"/>
                      <a:pt x="46272" y="21647"/>
                      <a:pt x="46294" y="21604"/>
                    </a:cubicBezTo>
                    <a:cubicBezTo>
                      <a:pt x="46338" y="21430"/>
                      <a:pt x="46164" y="21430"/>
                      <a:pt x="46077" y="21386"/>
                    </a:cubicBezTo>
                    <a:cubicBezTo>
                      <a:pt x="46043" y="21365"/>
                      <a:pt x="46016" y="21356"/>
                      <a:pt x="45993" y="21356"/>
                    </a:cubicBezTo>
                    <a:cubicBezTo>
                      <a:pt x="45900" y="21356"/>
                      <a:pt x="45886" y="21508"/>
                      <a:pt x="45816" y="21560"/>
                    </a:cubicBezTo>
                    <a:cubicBezTo>
                      <a:pt x="45424" y="21843"/>
                      <a:pt x="45424" y="21843"/>
                      <a:pt x="45642" y="22147"/>
                    </a:cubicBezTo>
                    <a:cubicBezTo>
                      <a:pt x="45707" y="22191"/>
                      <a:pt x="45707" y="22278"/>
                      <a:pt x="45533" y="22278"/>
                    </a:cubicBezTo>
                    <a:cubicBezTo>
                      <a:pt x="45461" y="22278"/>
                      <a:pt x="45368" y="22302"/>
                      <a:pt x="45296" y="22302"/>
                    </a:cubicBezTo>
                    <a:cubicBezTo>
                      <a:pt x="45217" y="22302"/>
                      <a:pt x="45162" y="22272"/>
                      <a:pt x="45185" y="22147"/>
                    </a:cubicBezTo>
                    <a:cubicBezTo>
                      <a:pt x="45185" y="22082"/>
                      <a:pt x="45077" y="22038"/>
                      <a:pt x="44968" y="22038"/>
                    </a:cubicBezTo>
                    <a:cubicBezTo>
                      <a:pt x="44707" y="21973"/>
                      <a:pt x="44794" y="21821"/>
                      <a:pt x="44946" y="21647"/>
                    </a:cubicBezTo>
                    <a:cubicBezTo>
                      <a:pt x="45055" y="21538"/>
                      <a:pt x="45250" y="21451"/>
                      <a:pt x="45142" y="21343"/>
                    </a:cubicBezTo>
                    <a:cubicBezTo>
                      <a:pt x="45359" y="21299"/>
                      <a:pt x="45359" y="21103"/>
                      <a:pt x="45511" y="21016"/>
                    </a:cubicBezTo>
                    <a:cubicBezTo>
                      <a:pt x="45598" y="20973"/>
                      <a:pt x="45838" y="20842"/>
                      <a:pt x="45925" y="20842"/>
                    </a:cubicBezTo>
                    <a:cubicBezTo>
                      <a:pt x="45940" y="20844"/>
                      <a:pt x="45955" y="20845"/>
                      <a:pt x="45969" y="20845"/>
                    </a:cubicBezTo>
                    <a:cubicBezTo>
                      <a:pt x="46117" y="20845"/>
                      <a:pt x="46213" y="20748"/>
                      <a:pt x="46272" y="20669"/>
                    </a:cubicBezTo>
                    <a:cubicBezTo>
                      <a:pt x="46391" y="20584"/>
                      <a:pt x="46444" y="20432"/>
                      <a:pt x="46575" y="20432"/>
                    </a:cubicBezTo>
                    <a:cubicBezTo>
                      <a:pt x="46612" y="20432"/>
                      <a:pt x="46655" y="20444"/>
                      <a:pt x="46707" y="20473"/>
                    </a:cubicBezTo>
                    <a:cubicBezTo>
                      <a:pt x="46720" y="20482"/>
                      <a:pt x="46732" y="20486"/>
                      <a:pt x="46745" y="20486"/>
                    </a:cubicBezTo>
                    <a:cubicBezTo>
                      <a:pt x="46823" y="20486"/>
                      <a:pt x="46903" y="20336"/>
                      <a:pt x="46903" y="20299"/>
                    </a:cubicBezTo>
                    <a:cubicBezTo>
                      <a:pt x="46918" y="20147"/>
                      <a:pt x="46997" y="20112"/>
                      <a:pt x="47088" y="20112"/>
                    </a:cubicBezTo>
                    <a:close/>
                    <a:moveTo>
                      <a:pt x="49070" y="23591"/>
                    </a:moveTo>
                    <a:cubicBezTo>
                      <a:pt x="49210" y="23591"/>
                      <a:pt x="49220" y="23744"/>
                      <a:pt x="49295" y="23800"/>
                    </a:cubicBezTo>
                    <a:cubicBezTo>
                      <a:pt x="49404" y="23887"/>
                      <a:pt x="49273" y="23930"/>
                      <a:pt x="49164" y="23995"/>
                    </a:cubicBezTo>
                    <a:cubicBezTo>
                      <a:pt x="49034" y="24061"/>
                      <a:pt x="48882" y="24169"/>
                      <a:pt x="48730" y="24235"/>
                    </a:cubicBezTo>
                    <a:cubicBezTo>
                      <a:pt x="48612" y="24289"/>
                      <a:pt x="48490" y="24317"/>
                      <a:pt x="48384" y="24317"/>
                    </a:cubicBezTo>
                    <a:cubicBezTo>
                      <a:pt x="48235" y="24317"/>
                      <a:pt x="48115" y="24262"/>
                      <a:pt x="48077" y="24148"/>
                    </a:cubicBezTo>
                    <a:cubicBezTo>
                      <a:pt x="48099" y="24148"/>
                      <a:pt x="48099" y="24082"/>
                      <a:pt x="48099" y="24082"/>
                    </a:cubicBezTo>
                    <a:cubicBezTo>
                      <a:pt x="48186" y="24061"/>
                      <a:pt x="48316" y="24017"/>
                      <a:pt x="48382" y="24017"/>
                    </a:cubicBezTo>
                    <a:cubicBezTo>
                      <a:pt x="48473" y="24035"/>
                      <a:pt x="48556" y="24061"/>
                      <a:pt x="48619" y="24061"/>
                    </a:cubicBezTo>
                    <a:cubicBezTo>
                      <a:pt x="48707" y="24061"/>
                      <a:pt x="48755" y="24011"/>
                      <a:pt x="48730" y="23821"/>
                    </a:cubicBezTo>
                    <a:cubicBezTo>
                      <a:pt x="48730" y="23734"/>
                      <a:pt x="48860" y="23626"/>
                      <a:pt x="48990" y="23604"/>
                    </a:cubicBezTo>
                    <a:cubicBezTo>
                      <a:pt x="49021" y="23595"/>
                      <a:pt x="49047" y="23591"/>
                      <a:pt x="49070" y="23591"/>
                    </a:cubicBezTo>
                    <a:close/>
                    <a:moveTo>
                      <a:pt x="43292" y="23993"/>
                    </a:moveTo>
                    <a:cubicBezTo>
                      <a:pt x="43390" y="23993"/>
                      <a:pt x="43410" y="24116"/>
                      <a:pt x="43502" y="24116"/>
                    </a:cubicBezTo>
                    <a:cubicBezTo>
                      <a:pt x="43527" y="24116"/>
                      <a:pt x="43558" y="24106"/>
                      <a:pt x="43598" y="24082"/>
                    </a:cubicBezTo>
                    <a:cubicBezTo>
                      <a:pt x="43602" y="24081"/>
                      <a:pt x="43606" y="24080"/>
                      <a:pt x="43610" y="24080"/>
                    </a:cubicBezTo>
                    <a:cubicBezTo>
                      <a:pt x="43663" y="24080"/>
                      <a:pt x="43660" y="24217"/>
                      <a:pt x="43620" y="24278"/>
                    </a:cubicBezTo>
                    <a:cubicBezTo>
                      <a:pt x="43620" y="24296"/>
                      <a:pt x="43606" y="24355"/>
                      <a:pt x="43566" y="24355"/>
                    </a:cubicBezTo>
                    <a:cubicBezTo>
                      <a:pt x="43556" y="24355"/>
                      <a:pt x="43545" y="24352"/>
                      <a:pt x="43533" y="24343"/>
                    </a:cubicBezTo>
                    <a:cubicBezTo>
                      <a:pt x="43498" y="24308"/>
                      <a:pt x="43454" y="24298"/>
                      <a:pt x="43407" y="24298"/>
                    </a:cubicBezTo>
                    <a:cubicBezTo>
                      <a:pt x="43340" y="24298"/>
                      <a:pt x="43266" y="24319"/>
                      <a:pt x="43202" y="24319"/>
                    </a:cubicBezTo>
                    <a:cubicBezTo>
                      <a:pt x="43172" y="24319"/>
                      <a:pt x="43144" y="24314"/>
                      <a:pt x="43120" y="24300"/>
                    </a:cubicBezTo>
                    <a:cubicBezTo>
                      <a:pt x="43076" y="24278"/>
                      <a:pt x="43054" y="24256"/>
                      <a:pt x="43054" y="24169"/>
                    </a:cubicBezTo>
                    <a:cubicBezTo>
                      <a:pt x="43054" y="24082"/>
                      <a:pt x="43120" y="24061"/>
                      <a:pt x="43207" y="24017"/>
                    </a:cubicBezTo>
                    <a:cubicBezTo>
                      <a:pt x="43241" y="24000"/>
                      <a:pt x="43268" y="23993"/>
                      <a:pt x="43292" y="23993"/>
                    </a:cubicBezTo>
                    <a:close/>
                    <a:moveTo>
                      <a:pt x="46251" y="24213"/>
                    </a:moveTo>
                    <a:lnTo>
                      <a:pt x="46251" y="24213"/>
                    </a:lnTo>
                    <a:cubicBezTo>
                      <a:pt x="46381" y="24235"/>
                      <a:pt x="46555" y="24235"/>
                      <a:pt x="46642" y="24322"/>
                    </a:cubicBezTo>
                    <a:cubicBezTo>
                      <a:pt x="46707" y="24365"/>
                      <a:pt x="46555" y="24496"/>
                      <a:pt x="46468" y="24669"/>
                    </a:cubicBezTo>
                    <a:cubicBezTo>
                      <a:pt x="46459" y="24584"/>
                      <a:pt x="46400" y="24565"/>
                      <a:pt x="46331" y="24565"/>
                    </a:cubicBezTo>
                    <a:cubicBezTo>
                      <a:pt x="46274" y="24565"/>
                      <a:pt x="46210" y="24578"/>
                      <a:pt x="46162" y="24578"/>
                    </a:cubicBezTo>
                    <a:cubicBezTo>
                      <a:pt x="46134" y="24578"/>
                      <a:pt x="46112" y="24574"/>
                      <a:pt x="46098" y="24561"/>
                    </a:cubicBezTo>
                    <a:cubicBezTo>
                      <a:pt x="45990" y="24452"/>
                      <a:pt x="46272" y="24343"/>
                      <a:pt x="46251" y="24213"/>
                    </a:cubicBezTo>
                    <a:close/>
                    <a:moveTo>
                      <a:pt x="44984" y="24320"/>
                    </a:moveTo>
                    <a:cubicBezTo>
                      <a:pt x="45005" y="24320"/>
                      <a:pt x="45028" y="24327"/>
                      <a:pt x="45055" y="24343"/>
                    </a:cubicBezTo>
                    <a:cubicBezTo>
                      <a:pt x="45142" y="24430"/>
                      <a:pt x="45294" y="24539"/>
                      <a:pt x="45033" y="24691"/>
                    </a:cubicBezTo>
                    <a:cubicBezTo>
                      <a:pt x="44924" y="24778"/>
                      <a:pt x="44968" y="24909"/>
                      <a:pt x="44816" y="24930"/>
                    </a:cubicBezTo>
                    <a:cubicBezTo>
                      <a:pt x="44797" y="24935"/>
                      <a:pt x="44780" y="24937"/>
                      <a:pt x="44766" y="24937"/>
                    </a:cubicBezTo>
                    <a:cubicBezTo>
                      <a:pt x="44650" y="24937"/>
                      <a:pt x="44678" y="24795"/>
                      <a:pt x="44620" y="24756"/>
                    </a:cubicBezTo>
                    <a:cubicBezTo>
                      <a:pt x="44598" y="24669"/>
                      <a:pt x="44489" y="24539"/>
                      <a:pt x="44620" y="24539"/>
                    </a:cubicBezTo>
                    <a:cubicBezTo>
                      <a:pt x="44804" y="24539"/>
                      <a:pt x="44864" y="24320"/>
                      <a:pt x="44984" y="24320"/>
                    </a:cubicBezTo>
                    <a:close/>
                    <a:moveTo>
                      <a:pt x="30558" y="24901"/>
                    </a:moveTo>
                    <a:cubicBezTo>
                      <a:pt x="30637" y="24901"/>
                      <a:pt x="30699" y="24933"/>
                      <a:pt x="30682" y="25017"/>
                    </a:cubicBezTo>
                    <a:cubicBezTo>
                      <a:pt x="30660" y="25104"/>
                      <a:pt x="30660" y="25213"/>
                      <a:pt x="30464" y="25213"/>
                    </a:cubicBezTo>
                    <a:cubicBezTo>
                      <a:pt x="30290" y="25213"/>
                      <a:pt x="30182" y="25126"/>
                      <a:pt x="30051" y="25104"/>
                    </a:cubicBezTo>
                    <a:cubicBezTo>
                      <a:pt x="30029" y="25039"/>
                      <a:pt x="30051" y="25017"/>
                      <a:pt x="30073" y="24996"/>
                    </a:cubicBezTo>
                    <a:cubicBezTo>
                      <a:pt x="30203" y="24887"/>
                      <a:pt x="30356" y="24930"/>
                      <a:pt x="30486" y="24909"/>
                    </a:cubicBezTo>
                    <a:cubicBezTo>
                      <a:pt x="30511" y="24904"/>
                      <a:pt x="30535" y="24901"/>
                      <a:pt x="30558" y="24901"/>
                    </a:cubicBezTo>
                    <a:close/>
                    <a:moveTo>
                      <a:pt x="45946" y="24787"/>
                    </a:moveTo>
                    <a:cubicBezTo>
                      <a:pt x="45979" y="24787"/>
                      <a:pt x="46008" y="24796"/>
                      <a:pt x="46033" y="24822"/>
                    </a:cubicBezTo>
                    <a:cubicBezTo>
                      <a:pt x="46098" y="24909"/>
                      <a:pt x="46164" y="24974"/>
                      <a:pt x="45925" y="25017"/>
                    </a:cubicBezTo>
                    <a:cubicBezTo>
                      <a:pt x="45816" y="25039"/>
                      <a:pt x="45881" y="25104"/>
                      <a:pt x="45903" y="25126"/>
                    </a:cubicBezTo>
                    <a:cubicBezTo>
                      <a:pt x="45925" y="25148"/>
                      <a:pt x="45968" y="25191"/>
                      <a:pt x="45881" y="25235"/>
                    </a:cubicBezTo>
                    <a:cubicBezTo>
                      <a:pt x="45862" y="25241"/>
                      <a:pt x="45847" y="25244"/>
                      <a:pt x="45833" y="25244"/>
                    </a:cubicBezTo>
                    <a:cubicBezTo>
                      <a:pt x="45799" y="25244"/>
                      <a:pt x="45775" y="25228"/>
                      <a:pt x="45729" y="25213"/>
                    </a:cubicBezTo>
                    <a:cubicBezTo>
                      <a:pt x="45664" y="25148"/>
                      <a:pt x="45707" y="25083"/>
                      <a:pt x="45707" y="25017"/>
                    </a:cubicBezTo>
                    <a:cubicBezTo>
                      <a:pt x="45707" y="24974"/>
                      <a:pt x="45577" y="24887"/>
                      <a:pt x="45772" y="24822"/>
                    </a:cubicBezTo>
                    <a:cubicBezTo>
                      <a:pt x="45838" y="24808"/>
                      <a:pt x="45896" y="24787"/>
                      <a:pt x="45946" y="24787"/>
                    </a:cubicBezTo>
                    <a:close/>
                    <a:moveTo>
                      <a:pt x="42608" y="24551"/>
                    </a:moveTo>
                    <a:cubicBezTo>
                      <a:pt x="42624" y="24551"/>
                      <a:pt x="42642" y="24554"/>
                      <a:pt x="42663" y="24561"/>
                    </a:cubicBezTo>
                    <a:cubicBezTo>
                      <a:pt x="42750" y="24583"/>
                      <a:pt x="42663" y="24669"/>
                      <a:pt x="42641" y="24713"/>
                    </a:cubicBezTo>
                    <a:cubicBezTo>
                      <a:pt x="42619" y="24778"/>
                      <a:pt x="42576" y="24822"/>
                      <a:pt x="42532" y="24887"/>
                    </a:cubicBezTo>
                    <a:cubicBezTo>
                      <a:pt x="42548" y="24902"/>
                      <a:pt x="42563" y="24918"/>
                      <a:pt x="42571" y="24918"/>
                    </a:cubicBezTo>
                    <a:cubicBezTo>
                      <a:pt x="42574" y="24918"/>
                      <a:pt x="42576" y="24915"/>
                      <a:pt x="42576" y="24909"/>
                    </a:cubicBezTo>
                    <a:cubicBezTo>
                      <a:pt x="42621" y="24901"/>
                      <a:pt x="42659" y="24897"/>
                      <a:pt x="42690" y="24897"/>
                    </a:cubicBezTo>
                    <a:cubicBezTo>
                      <a:pt x="43007" y="24897"/>
                      <a:pt x="42683" y="25262"/>
                      <a:pt x="42880" y="25322"/>
                    </a:cubicBezTo>
                    <a:cubicBezTo>
                      <a:pt x="42902" y="25322"/>
                      <a:pt x="42859" y="25409"/>
                      <a:pt x="42793" y="25452"/>
                    </a:cubicBezTo>
                    <a:cubicBezTo>
                      <a:pt x="42772" y="25463"/>
                      <a:pt x="42744" y="25469"/>
                      <a:pt x="42717" y="25469"/>
                    </a:cubicBezTo>
                    <a:cubicBezTo>
                      <a:pt x="42690" y="25469"/>
                      <a:pt x="42663" y="25463"/>
                      <a:pt x="42641" y="25452"/>
                    </a:cubicBezTo>
                    <a:cubicBezTo>
                      <a:pt x="42576" y="25409"/>
                      <a:pt x="42554" y="25344"/>
                      <a:pt x="42554" y="25300"/>
                    </a:cubicBezTo>
                    <a:cubicBezTo>
                      <a:pt x="42554" y="25238"/>
                      <a:pt x="42532" y="25187"/>
                      <a:pt x="42455" y="25187"/>
                    </a:cubicBezTo>
                    <a:cubicBezTo>
                      <a:pt x="42425" y="25187"/>
                      <a:pt x="42386" y="25195"/>
                      <a:pt x="42337" y="25213"/>
                    </a:cubicBezTo>
                    <a:cubicBezTo>
                      <a:pt x="42283" y="25227"/>
                      <a:pt x="42195" y="25257"/>
                      <a:pt x="42136" y="25257"/>
                    </a:cubicBezTo>
                    <a:cubicBezTo>
                      <a:pt x="42101" y="25257"/>
                      <a:pt x="42076" y="25246"/>
                      <a:pt x="42076" y="25213"/>
                    </a:cubicBezTo>
                    <a:cubicBezTo>
                      <a:pt x="42076" y="25061"/>
                      <a:pt x="42141" y="24930"/>
                      <a:pt x="42293" y="24800"/>
                    </a:cubicBezTo>
                    <a:cubicBezTo>
                      <a:pt x="42315" y="24778"/>
                      <a:pt x="42424" y="24756"/>
                      <a:pt x="42467" y="24691"/>
                    </a:cubicBezTo>
                    <a:cubicBezTo>
                      <a:pt x="42504" y="24636"/>
                      <a:pt x="42525" y="24551"/>
                      <a:pt x="42608" y="24551"/>
                    </a:cubicBezTo>
                    <a:close/>
                    <a:moveTo>
                      <a:pt x="54671" y="25172"/>
                    </a:moveTo>
                    <a:cubicBezTo>
                      <a:pt x="54722" y="25172"/>
                      <a:pt x="54753" y="25199"/>
                      <a:pt x="54753" y="25257"/>
                    </a:cubicBezTo>
                    <a:cubicBezTo>
                      <a:pt x="54796" y="25365"/>
                      <a:pt x="54796" y="25518"/>
                      <a:pt x="54622" y="25583"/>
                    </a:cubicBezTo>
                    <a:cubicBezTo>
                      <a:pt x="54580" y="25604"/>
                      <a:pt x="54539" y="25613"/>
                      <a:pt x="54499" y="25613"/>
                    </a:cubicBezTo>
                    <a:cubicBezTo>
                      <a:pt x="54415" y="25613"/>
                      <a:pt x="54340" y="25570"/>
                      <a:pt x="54296" y="25496"/>
                    </a:cubicBezTo>
                    <a:cubicBezTo>
                      <a:pt x="54253" y="25387"/>
                      <a:pt x="54318" y="25322"/>
                      <a:pt x="54492" y="25235"/>
                    </a:cubicBezTo>
                    <a:cubicBezTo>
                      <a:pt x="54564" y="25194"/>
                      <a:pt x="54626" y="25172"/>
                      <a:pt x="54671" y="25172"/>
                    </a:cubicBezTo>
                    <a:close/>
                    <a:moveTo>
                      <a:pt x="41119" y="25452"/>
                    </a:moveTo>
                    <a:cubicBezTo>
                      <a:pt x="41271" y="25474"/>
                      <a:pt x="41489" y="25474"/>
                      <a:pt x="41489" y="25561"/>
                    </a:cubicBezTo>
                    <a:cubicBezTo>
                      <a:pt x="41489" y="25648"/>
                      <a:pt x="41423" y="25844"/>
                      <a:pt x="41271" y="25887"/>
                    </a:cubicBezTo>
                    <a:cubicBezTo>
                      <a:pt x="41220" y="25910"/>
                      <a:pt x="41177" y="25919"/>
                      <a:pt x="41139" y="25919"/>
                    </a:cubicBezTo>
                    <a:cubicBezTo>
                      <a:pt x="41032" y="25919"/>
                      <a:pt x="40972" y="25843"/>
                      <a:pt x="40923" y="25778"/>
                    </a:cubicBezTo>
                    <a:cubicBezTo>
                      <a:pt x="40836" y="25648"/>
                      <a:pt x="41097" y="25561"/>
                      <a:pt x="41119" y="25452"/>
                    </a:cubicBezTo>
                    <a:close/>
                    <a:moveTo>
                      <a:pt x="47526" y="25337"/>
                    </a:moveTo>
                    <a:cubicBezTo>
                      <a:pt x="47555" y="25337"/>
                      <a:pt x="47581" y="25347"/>
                      <a:pt x="47599" y="25365"/>
                    </a:cubicBezTo>
                    <a:cubicBezTo>
                      <a:pt x="47773" y="25474"/>
                      <a:pt x="47686" y="25691"/>
                      <a:pt x="47664" y="25887"/>
                    </a:cubicBezTo>
                    <a:cubicBezTo>
                      <a:pt x="47664" y="25952"/>
                      <a:pt x="47512" y="26018"/>
                      <a:pt x="47468" y="26018"/>
                    </a:cubicBezTo>
                    <a:cubicBezTo>
                      <a:pt x="47316" y="25974"/>
                      <a:pt x="47229" y="25844"/>
                      <a:pt x="47142" y="25735"/>
                    </a:cubicBezTo>
                    <a:cubicBezTo>
                      <a:pt x="47055" y="25626"/>
                      <a:pt x="47273" y="25518"/>
                      <a:pt x="47381" y="25409"/>
                    </a:cubicBezTo>
                    <a:cubicBezTo>
                      <a:pt x="47432" y="25358"/>
                      <a:pt x="47483" y="25337"/>
                      <a:pt x="47526" y="25337"/>
                    </a:cubicBezTo>
                    <a:close/>
                    <a:moveTo>
                      <a:pt x="51730" y="24261"/>
                    </a:moveTo>
                    <a:cubicBezTo>
                      <a:pt x="51783" y="24261"/>
                      <a:pt x="51794" y="24316"/>
                      <a:pt x="51817" y="24430"/>
                    </a:cubicBezTo>
                    <a:cubicBezTo>
                      <a:pt x="51861" y="24561"/>
                      <a:pt x="51882" y="24669"/>
                      <a:pt x="52100" y="24669"/>
                    </a:cubicBezTo>
                    <a:cubicBezTo>
                      <a:pt x="52143" y="24669"/>
                      <a:pt x="52209" y="24691"/>
                      <a:pt x="52165" y="24756"/>
                    </a:cubicBezTo>
                    <a:cubicBezTo>
                      <a:pt x="52143" y="24800"/>
                      <a:pt x="52056" y="24822"/>
                      <a:pt x="52013" y="24865"/>
                    </a:cubicBezTo>
                    <a:cubicBezTo>
                      <a:pt x="51959" y="24892"/>
                      <a:pt x="51912" y="24902"/>
                      <a:pt x="51870" y="24902"/>
                    </a:cubicBezTo>
                    <a:cubicBezTo>
                      <a:pt x="51772" y="24902"/>
                      <a:pt x="51696" y="24850"/>
                      <a:pt x="51590" y="24850"/>
                    </a:cubicBezTo>
                    <a:cubicBezTo>
                      <a:pt x="51560" y="24850"/>
                      <a:pt x="51527" y="24854"/>
                      <a:pt x="51491" y="24865"/>
                    </a:cubicBezTo>
                    <a:cubicBezTo>
                      <a:pt x="51484" y="24869"/>
                      <a:pt x="51476" y="24870"/>
                      <a:pt x="51467" y="24870"/>
                    </a:cubicBezTo>
                    <a:cubicBezTo>
                      <a:pt x="51444" y="24870"/>
                      <a:pt x="51416" y="24862"/>
                      <a:pt x="51387" y="24862"/>
                    </a:cubicBezTo>
                    <a:cubicBezTo>
                      <a:pt x="51356" y="24862"/>
                      <a:pt x="51324" y="24871"/>
                      <a:pt x="51295" y="24909"/>
                    </a:cubicBezTo>
                    <a:cubicBezTo>
                      <a:pt x="51252" y="24996"/>
                      <a:pt x="51230" y="25039"/>
                      <a:pt x="51339" y="25083"/>
                    </a:cubicBezTo>
                    <a:cubicBezTo>
                      <a:pt x="51687" y="25191"/>
                      <a:pt x="51469" y="25474"/>
                      <a:pt x="51469" y="25691"/>
                    </a:cubicBezTo>
                    <a:cubicBezTo>
                      <a:pt x="51469" y="25754"/>
                      <a:pt x="51403" y="25860"/>
                      <a:pt x="51309" y="25860"/>
                    </a:cubicBezTo>
                    <a:cubicBezTo>
                      <a:pt x="51272" y="25860"/>
                      <a:pt x="51230" y="25844"/>
                      <a:pt x="51187" y="25800"/>
                    </a:cubicBezTo>
                    <a:cubicBezTo>
                      <a:pt x="51163" y="25764"/>
                      <a:pt x="51126" y="25748"/>
                      <a:pt x="51075" y="25748"/>
                    </a:cubicBezTo>
                    <a:cubicBezTo>
                      <a:pt x="51034" y="25748"/>
                      <a:pt x="50984" y="25759"/>
                      <a:pt x="50926" y="25778"/>
                    </a:cubicBezTo>
                    <a:cubicBezTo>
                      <a:pt x="50890" y="25787"/>
                      <a:pt x="50861" y="25793"/>
                      <a:pt x="50840" y="25793"/>
                    </a:cubicBezTo>
                    <a:cubicBezTo>
                      <a:pt x="50810" y="25793"/>
                      <a:pt x="50795" y="25782"/>
                      <a:pt x="50795" y="25757"/>
                    </a:cubicBezTo>
                    <a:cubicBezTo>
                      <a:pt x="50817" y="25613"/>
                      <a:pt x="50800" y="25542"/>
                      <a:pt x="50749" y="25542"/>
                    </a:cubicBezTo>
                    <a:cubicBezTo>
                      <a:pt x="50700" y="25542"/>
                      <a:pt x="50619" y="25607"/>
                      <a:pt x="50513" y="25735"/>
                    </a:cubicBezTo>
                    <a:cubicBezTo>
                      <a:pt x="50491" y="25757"/>
                      <a:pt x="50404" y="25800"/>
                      <a:pt x="50404" y="25800"/>
                    </a:cubicBezTo>
                    <a:cubicBezTo>
                      <a:pt x="50361" y="25785"/>
                      <a:pt x="50319" y="25778"/>
                      <a:pt x="50278" y="25778"/>
                    </a:cubicBezTo>
                    <a:cubicBezTo>
                      <a:pt x="49989" y="25778"/>
                      <a:pt x="49745" y="26111"/>
                      <a:pt x="49449" y="26111"/>
                    </a:cubicBezTo>
                    <a:cubicBezTo>
                      <a:pt x="49427" y="26111"/>
                      <a:pt x="49405" y="26109"/>
                      <a:pt x="49382" y="26105"/>
                    </a:cubicBezTo>
                    <a:cubicBezTo>
                      <a:pt x="49186" y="26083"/>
                      <a:pt x="49164" y="26018"/>
                      <a:pt x="49317" y="25887"/>
                    </a:cubicBezTo>
                    <a:cubicBezTo>
                      <a:pt x="49491" y="25757"/>
                      <a:pt x="49665" y="25670"/>
                      <a:pt x="49860" y="25648"/>
                    </a:cubicBezTo>
                    <a:cubicBezTo>
                      <a:pt x="50078" y="25626"/>
                      <a:pt x="50252" y="25539"/>
                      <a:pt x="50208" y="25322"/>
                    </a:cubicBezTo>
                    <a:cubicBezTo>
                      <a:pt x="50186" y="25191"/>
                      <a:pt x="50360" y="24974"/>
                      <a:pt x="50099" y="24887"/>
                    </a:cubicBezTo>
                    <a:cubicBezTo>
                      <a:pt x="50056" y="24865"/>
                      <a:pt x="50056" y="24800"/>
                      <a:pt x="50099" y="24756"/>
                    </a:cubicBezTo>
                    <a:cubicBezTo>
                      <a:pt x="50186" y="24669"/>
                      <a:pt x="50317" y="24648"/>
                      <a:pt x="50404" y="24648"/>
                    </a:cubicBezTo>
                    <a:cubicBezTo>
                      <a:pt x="50466" y="24659"/>
                      <a:pt x="50529" y="24664"/>
                      <a:pt x="50593" y="24664"/>
                    </a:cubicBezTo>
                    <a:cubicBezTo>
                      <a:pt x="50778" y="24664"/>
                      <a:pt x="50971" y="24620"/>
                      <a:pt x="51165" y="24539"/>
                    </a:cubicBezTo>
                    <a:cubicBezTo>
                      <a:pt x="51252" y="24496"/>
                      <a:pt x="51361" y="24452"/>
                      <a:pt x="51448" y="24387"/>
                    </a:cubicBezTo>
                    <a:cubicBezTo>
                      <a:pt x="51602" y="24305"/>
                      <a:pt x="51683" y="24261"/>
                      <a:pt x="51730" y="24261"/>
                    </a:cubicBezTo>
                    <a:close/>
                    <a:moveTo>
                      <a:pt x="39387" y="25839"/>
                    </a:moveTo>
                    <a:cubicBezTo>
                      <a:pt x="39480" y="25839"/>
                      <a:pt x="39550" y="25895"/>
                      <a:pt x="39597" y="25974"/>
                    </a:cubicBezTo>
                    <a:cubicBezTo>
                      <a:pt x="39619" y="26018"/>
                      <a:pt x="39640" y="26126"/>
                      <a:pt x="39445" y="26192"/>
                    </a:cubicBezTo>
                    <a:cubicBezTo>
                      <a:pt x="39423" y="26196"/>
                      <a:pt x="39405" y="26198"/>
                      <a:pt x="39389" y="26198"/>
                    </a:cubicBezTo>
                    <a:cubicBezTo>
                      <a:pt x="39256" y="26198"/>
                      <a:pt x="39278" y="26054"/>
                      <a:pt x="39162" y="25996"/>
                    </a:cubicBezTo>
                    <a:cubicBezTo>
                      <a:pt x="39097" y="25974"/>
                      <a:pt x="39184" y="25909"/>
                      <a:pt x="39271" y="25865"/>
                    </a:cubicBezTo>
                    <a:cubicBezTo>
                      <a:pt x="39313" y="25847"/>
                      <a:pt x="39351" y="25839"/>
                      <a:pt x="39387" y="25839"/>
                    </a:cubicBezTo>
                    <a:close/>
                    <a:moveTo>
                      <a:pt x="55389" y="25196"/>
                    </a:moveTo>
                    <a:cubicBezTo>
                      <a:pt x="55450" y="25196"/>
                      <a:pt x="55507" y="25259"/>
                      <a:pt x="55557" y="25322"/>
                    </a:cubicBezTo>
                    <a:cubicBezTo>
                      <a:pt x="55635" y="25260"/>
                      <a:pt x="55724" y="25208"/>
                      <a:pt x="55800" y="25208"/>
                    </a:cubicBezTo>
                    <a:cubicBezTo>
                      <a:pt x="55831" y="25208"/>
                      <a:pt x="55859" y="25216"/>
                      <a:pt x="55883" y="25235"/>
                    </a:cubicBezTo>
                    <a:cubicBezTo>
                      <a:pt x="55949" y="25322"/>
                      <a:pt x="55992" y="25431"/>
                      <a:pt x="56014" y="25561"/>
                    </a:cubicBezTo>
                    <a:cubicBezTo>
                      <a:pt x="56014" y="25586"/>
                      <a:pt x="55984" y="25597"/>
                      <a:pt x="55951" y="25597"/>
                    </a:cubicBezTo>
                    <a:cubicBezTo>
                      <a:pt x="55927" y="25597"/>
                      <a:pt x="55901" y="25592"/>
                      <a:pt x="55883" y="25583"/>
                    </a:cubicBezTo>
                    <a:cubicBezTo>
                      <a:pt x="55709" y="25539"/>
                      <a:pt x="55623" y="25452"/>
                      <a:pt x="55579" y="25322"/>
                    </a:cubicBezTo>
                    <a:cubicBezTo>
                      <a:pt x="55449" y="25496"/>
                      <a:pt x="55579" y="25605"/>
                      <a:pt x="55579" y="25757"/>
                    </a:cubicBezTo>
                    <a:cubicBezTo>
                      <a:pt x="55579" y="25865"/>
                      <a:pt x="55666" y="25974"/>
                      <a:pt x="55362" y="25974"/>
                    </a:cubicBezTo>
                    <a:cubicBezTo>
                      <a:pt x="55166" y="25974"/>
                      <a:pt x="55253" y="26061"/>
                      <a:pt x="55253" y="26105"/>
                    </a:cubicBezTo>
                    <a:cubicBezTo>
                      <a:pt x="55253" y="26213"/>
                      <a:pt x="55188" y="26322"/>
                      <a:pt x="55035" y="26387"/>
                    </a:cubicBezTo>
                    <a:cubicBezTo>
                      <a:pt x="55008" y="26394"/>
                      <a:pt x="54984" y="26397"/>
                      <a:pt x="54965" y="26397"/>
                    </a:cubicBezTo>
                    <a:cubicBezTo>
                      <a:pt x="54860" y="26397"/>
                      <a:pt x="54851" y="26312"/>
                      <a:pt x="54796" y="26257"/>
                    </a:cubicBezTo>
                    <a:cubicBezTo>
                      <a:pt x="54731" y="26235"/>
                      <a:pt x="54709" y="26148"/>
                      <a:pt x="54688" y="26126"/>
                    </a:cubicBezTo>
                    <a:cubicBezTo>
                      <a:pt x="54514" y="25996"/>
                      <a:pt x="54318" y="25887"/>
                      <a:pt x="54840" y="25865"/>
                    </a:cubicBezTo>
                    <a:cubicBezTo>
                      <a:pt x="54905" y="25865"/>
                      <a:pt x="55014" y="25800"/>
                      <a:pt x="54970" y="25778"/>
                    </a:cubicBezTo>
                    <a:cubicBezTo>
                      <a:pt x="54818" y="25583"/>
                      <a:pt x="55166" y="25474"/>
                      <a:pt x="55253" y="25322"/>
                    </a:cubicBezTo>
                    <a:cubicBezTo>
                      <a:pt x="55299" y="25230"/>
                      <a:pt x="55345" y="25196"/>
                      <a:pt x="55389" y="25196"/>
                    </a:cubicBezTo>
                    <a:close/>
                    <a:moveTo>
                      <a:pt x="45026" y="26233"/>
                    </a:moveTo>
                    <a:cubicBezTo>
                      <a:pt x="45098" y="26233"/>
                      <a:pt x="45171" y="26242"/>
                      <a:pt x="45185" y="26300"/>
                    </a:cubicBezTo>
                    <a:cubicBezTo>
                      <a:pt x="45185" y="26344"/>
                      <a:pt x="45229" y="26496"/>
                      <a:pt x="45077" y="26518"/>
                    </a:cubicBezTo>
                    <a:cubicBezTo>
                      <a:pt x="45036" y="26524"/>
                      <a:pt x="44996" y="26529"/>
                      <a:pt x="44959" y="26529"/>
                    </a:cubicBezTo>
                    <a:cubicBezTo>
                      <a:pt x="44876" y="26529"/>
                      <a:pt x="44809" y="26506"/>
                      <a:pt x="44794" y="26431"/>
                    </a:cubicBezTo>
                    <a:cubicBezTo>
                      <a:pt x="44794" y="26387"/>
                      <a:pt x="44794" y="26300"/>
                      <a:pt x="44924" y="26235"/>
                    </a:cubicBezTo>
                    <a:cubicBezTo>
                      <a:pt x="44953" y="26235"/>
                      <a:pt x="44990" y="26233"/>
                      <a:pt x="45026" y="26233"/>
                    </a:cubicBezTo>
                    <a:close/>
                    <a:moveTo>
                      <a:pt x="35061" y="25969"/>
                    </a:moveTo>
                    <a:cubicBezTo>
                      <a:pt x="35073" y="25969"/>
                      <a:pt x="35084" y="25970"/>
                      <a:pt x="35096" y="25974"/>
                    </a:cubicBezTo>
                    <a:cubicBezTo>
                      <a:pt x="35183" y="26018"/>
                      <a:pt x="35074" y="26083"/>
                      <a:pt x="35052" y="26126"/>
                    </a:cubicBezTo>
                    <a:cubicBezTo>
                      <a:pt x="34944" y="26257"/>
                      <a:pt x="34965" y="26409"/>
                      <a:pt x="34835" y="26540"/>
                    </a:cubicBezTo>
                    <a:cubicBezTo>
                      <a:pt x="34779" y="26577"/>
                      <a:pt x="34755" y="26631"/>
                      <a:pt x="34721" y="26631"/>
                    </a:cubicBezTo>
                    <a:cubicBezTo>
                      <a:pt x="34716" y="26631"/>
                      <a:pt x="34710" y="26629"/>
                      <a:pt x="34704" y="26626"/>
                    </a:cubicBezTo>
                    <a:cubicBezTo>
                      <a:pt x="34661" y="26626"/>
                      <a:pt x="34639" y="26561"/>
                      <a:pt x="34618" y="26561"/>
                    </a:cubicBezTo>
                    <a:cubicBezTo>
                      <a:pt x="34465" y="26453"/>
                      <a:pt x="34857" y="26322"/>
                      <a:pt x="34726" y="26192"/>
                    </a:cubicBezTo>
                    <a:cubicBezTo>
                      <a:pt x="34661" y="26126"/>
                      <a:pt x="34857" y="26126"/>
                      <a:pt x="34922" y="26061"/>
                    </a:cubicBezTo>
                    <a:cubicBezTo>
                      <a:pt x="34958" y="26007"/>
                      <a:pt x="35008" y="25969"/>
                      <a:pt x="35061" y="25969"/>
                    </a:cubicBezTo>
                    <a:close/>
                    <a:moveTo>
                      <a:pt x="36222" y="24840"/>
                    </a:moveTo>
                    <a:cubicBezTo>
                      <a:pt x="36272" y="24840"/>
                      <a:pt x="36315" y="24857"/>
                      <a:pt x="36335" y="24887"/>
                    </a:cubicBezTo>
                    <a:cubicBezTo>
                      <a:pt x="36444" y="25039"/>
                      <a:pt x="36683" y="25039"/>
                      <a:pt x="36879" y="25104"/>
                    </a:cubicBezTo>
                    <a:cubicBezTo>
                      <a:pt x="37031" y="25148"/>
                      <a:pt x="37227" y="25191"/>
                      <a:pt x="37183" y="25409"/>
                    </a:cubicBezTo>
                    <a:cubicBezTo>
                      <a:pt x="37249" y="25474"/>
                      <a:pt x="37227" y="25561"/>
                      <a:pt x="37205" y="25691"/>
                    </a:cubicBezTo>
                    <a:cubicBezTo>
                      <a:pt x="37183" y="25865"/>
                      <a:pt x="37336" y="25974"/>
                      <a:pt x="36966" y="25996"/>
                    </a:cubicBezTo>
                    <a:cubicBezTo>
                      <a:pt x="36857" y="25996"/>
                      <a:pt x="36792" y="26105"/>
                      <a:pt x="36770" y="26148"/>
                    </a:cubicBezTo>
                    <a:cubicBezTo>
                      <a:pt x="36727" y="26213"/>
                      <a:pt x="36727" y="26300"/>
                      <a:pt x="36705" y="26344"/>
                    </a:cubicBezTo>
                    <a:cubicBezTo>
                      <a:pt x="36596" y="26474"/>
                      <a:pt x="36444" y="26648"/>
                      <a:pt x="36248" y="26648"/>
                    </a:cubicBezTo>
                    <a:cubicBezTo>
                      <a:pt x="36161" y="26648"/>
                      <a:pt x="36140" y="26474"/>
                      <a:pt x="36227" y="26344"/>
                    </a:cubicBezTo>
                    <a:cubicBezTo>
                      <a:pt x="36248" y="26300"/>
                      <a:pt x="36292" y="26213"/>
                      <a:pt x="36270" y="26148"/>
                    </a:cubicBezTo>
                    <a:cubicBezTo>
                      <a:pt x="36227" y="25974"/>
                      <a:pt x="36248" y="25865"/>
                      <a:pt x="36574" y="25865"/>
                    </a:cubicBezTo>
                    <a:cubicBezTo>
                      <a:pt x="36640" y="25865"/>
                      <a:pt x="36705" y="25800"/>
                      <a:pt x="36727" y="25757"/>
                    </a:cubicBezTo>
                    <a:cubicBezTo>
                      <a:pt x="36814" y="25648"/>
                      <a:pt x="36661" y="25691"/>
                      <a:pt x="36640" y="25670"/>
                    </a:cubicBezTo>
                    <a:cubicBezTo>
                      <a:pt x="36574" y="25648"/>
                      <a:pt x="36488" y="25605"/>
                      <a:pt x="36444" y="25561"/>
                    </a:cubicBezTo>
                    <a:cubicBezTo>
                      <a:pt x="36379" y="25515"/>
                      <a:pt x="36318" y="25488"/>
                      <a:pt x="36254" y="25488"/>
                    </a:cubicBezTo>
                    <a:cubicBezTo>
                      <a:pt x="36168" y="25488"/>
                      <a:pt x="36078" y="25536"/>
                      <a:pt x="35966" y="25648"/>
                    </a:cubicBezTo>
                    <a:cubicBezTo>
                      <a:pt x="35931" y="25683"/>
                      <a:pt x="35881" y="25775"/>
                      <a:pt x="35807" y="25775"/>
                    </a:cubicBezTo>
                    <a:cubicBezTo>
                      <a:pt x="35789" y="25775"/>
                      <a:pt x="35769" y="25769"/>
                      <a:pt x="35748" y="25757"/>
                    </a:cubicBezTo>
                    <a:cubicBezTo>
                      <a:pt x="35705" y="25691"/>
                      <a:pt x="35618" y="25648"/>
                      <a:pt x="35792" y="25496"/>
                    </a:cubicBezTo>
                    <a:cubicBezTo>
                      <a:pt x="35922" y="25387"/>
                      <a:pt x="36031" y="25322"/>
                      <a:pt x="35900" y="25213"/>
                    </a:cubicBezTo>
                    <a:cubicBezTo>
                      <a:pt x="35813" y="25126"/>
                      <a:pt x="35966" y="24996"/>
                      <a:pt x="36053" y="24909"/>
                    </a:cubicBezTo>
                    <a:cubicBezTo>
                      <a:pt x="36099" y="24862"/>
                      <a:pt x="36165" y="24840"/>
                      <a:pt x="36222" y="24840"/>
                    </a:cubicBezTo>
                    <a:close/>
                    <a:moveTo>
                      <a:pt x="42080" y="26680"/>
                    </a:moveTo>
                    <a:cubicBezTo>
                      <a:pt x="42144" y="26680"/>
                      <a:pt x="42182" y="26708"/>
                      <a:pt x="42206" y="26757"/>
                    </a:cubicBezTo>
                    <a:cubicBezTo>
                      <a:pt x="42228" y="26866"/>
                      <a:pt x="42272" y="27040"/>
                      <a:pt x="42098" y="27105"/>
                    </a:cubicBezTo>
                    <a:cubicBezTo>
                      <a:pt x="42065" y="27119"/>
                      <a:pt x="42039" y="27125"/>
                      <a:pt x="42017" y="27125"/>
                    </a:cubicBezTo>
                    <a:cubicBezTo>
                      <a:pt x="41905" y="27125"/>
                      <a:pt x="41902" y="26967"/>
                      <a:pt x="41793" y="26931"/>
                    </a:cubicBezTo>
                    <a:cubicBezTo>
                      <a:pt x="41684" y="26866"/>
                      <a:pt x="41793" y="26779"/>
                      <a:pt x="41880" y="26735"/>
                    </a:cubicBezTo>
                    <a:cubicBezTo>
                      <a:pt x="41966" y="26697"/>
                      <a:pt x="42031" y="26680"/>
                      <a:pt x="42080" y="26680"/>
                    </a:cubicBezTo>
                    <a:close/>
                    <a:moveTo>
                      <a:pt x="45019" y="26736"/>
                    </a:moveTo>
                    <a:cubicBezTo>
                      <a:pt x="45064" y="26736"/>
                      <a:pt x="45092" y="26773"/>
                      <a:pt x="45120" y="26800"/>
                    </a:cubicBezTo>
                    <a:cubicBezTo>
                      <a:pt x="45163" y="26931"/>
                      <a:pt x="44924" y="27061"/>
                      <a:pt x="44946" y="27192"/>
                    </a:cubicBezTo>
                    <a:cubicBezTo>
                      <a:pt x="44946" y="27203"/>
                      <a:pt x="44897" y="27208"/>
                      <a:pt x="44840" y="27208"/>
                    </a:cubicBezTo>
                    <a:cubicBezTo>
                      <a:pt x="44783" y="27208"/>
                      <a:pt x="44718" y="27203"/>
                      <a:pt x="44685" y="27192"/>
                    </a:cubicBezTo>
                    <a:cubicBezTo>
                      <a:pt x="44660" y="27185"/>
                      <a:pt x="44632" y="27183"/>
                      <a:pt x="44604" y="27183"/>
                    </a:cubicBezTo>
                    <a:cubicBezTo>
                      <a:pt x="44536" y="27183"/>
                      <a:pt x="44464" y="27198"/>
                      <a:pt x="44402" y="27214"/>
                    </a:cubicBezTo>
                    <a:cubicBezTo>
                      <a:pt x="44315" y="27214"/>
                      <a:pt x="44272" y="27192"/>
                      <a:pt x="44294" y="27105"/>
                    </a:cubicBezTo>
                    <a:cubicBezTo>
                      <a:pt x="44315" y="27061"/>
                      <a:pt x="44359" y="27018"/>
                      <a:pt x="44424" y="26974"/>
                    </a:cubicBezTo>
                    <a:cubicBezTo>
                      <a:pt x="44481" y="27003"/>
                      <a:pt x="44531" y="27015"/>
                      <a:pt x="44576" y="27015"/>
                    </a:cubicBezTo>
                    <a:cubicBezTo>
                      <a:pt x="44734" y="27015"/>
                      <a:pt x="44822" y="26864"/>
                      <a:pt x="44924" y="26779"/>
                    </a:cubicBezTo>
                    <a:cubicBezTo>
                      <a:pt x="44963" y="26747"/>
                      <a:pt x="44994" y="26736"/>
                      <a:pt x="45019" y="26736"/>
                    </a:cubicBezTo>
                    <a:close/>
                    <a:moveTo>
                      <a:pt x="35335" y="26213"/>
                    </a:moveTo>
                    <a:cubicBezTo>
                      <a:pt x="35379" y="26213"/>
                      <a:pt x="35379" y="26235"/>
                      <a:pt x="35379" y="26257"/>
                    </a:cubicBezTo>
                    <a:cubicBezTo>
                      <a:pt x="35400" y="26387"/>
                      <a:pt x="35379" y="26496"/>
                      <a:pt x="35466" y="26561"/>
                    </a:cubicBezTo>
                    <a:cubicBezTo>
                      <a:pt x="35577" y="26654"/>
                      <a:pt x="35514" y="26889"/>
                      <a:pt x="35736" y="26889"/>
                    </a:cubicBezTo>
                    <a:cubicBezTo>
                      <a:pt x="35774" y="26889"/>
                      <a:pt x="35821" y="26882"/>
                      <a:pt x="35879" y="26866"/>
                    </a:cubicBezTo>
                    <a:cubicBezTo>
                      <a:pt x="35900" y="26866"/>
                      <a:pt x="35922" y="26909"/>
                      <a:pt x="35944" y="26909"/>
                    </a:cubicBezTo>
                    <a:cubicBezTo>
                      <a:pt x="36009" y="26996"/>
                      <a:pt x="36031" y="27083"/>
                      <a:pt x="36031" y="27192"/>
                    </a:cubicBezTo>
                    <a:cubicBezTo>
                      <a:pt x="36031" y="27260"/>
                      <a:pt x="36004" y="27314"/>
                      <a:pt x="35941" y="27314"/>
                    </a:cubicBezTo>
                    <a:cubicBezTo>
                      <a:pt x="35923" y="27314"/>
                      <a:pt x="35903" y="27310"/>
                      <a:pt x="35879" y="27301"/>
                    </a:cubicBezTo>
                    <a:cubicBezTo>
                      <a:pt x="35770" y="27257"/>
                      <a:pt x="35683" y="27257"/>
                      <a:pt x="35509" y="27257"/>
                    </a:cubicBezTo>
                    <a:cubicBezTo>
                      <a:pt x="35292" y="27257"/>
                      <a:pt x="35031" y="27257"/>
                      <a:pt x="35292" y="26931"/>
                    </a:cubicBezTo>
                    <a:cubicBezTo>
                      <a:pt x="35444" y="26757"/>
                      <a:pt x="35248" y="26670"/>
                      <a:pt x="35248" y="26540"/>
                    </a:cubicBezTo>
                    <a:lnTo>
                      <a:pt x="35248" y="26322"/>
                    </a:lnTo>
                    <a:cubicBezTo>
                      <a:pt x="35248" y="26279"/>
                      <a:pt x="35248" y="26213"/>
                      <a:pt x="35335" y="26213"/>
                    </a:cubicBezTo>
                    <a:close/>
                    <a:moveTo>
                      <a:pt x="37742" y="26703"/>
                    </a:moveTo>
                    <a:cubicBezTo>
                      <a:pt x="37797" y="26703"/>
                      <a:pt x="37809" y="26774"/>
                      <a:pt x="37857" y="26822"/>
                    </a:cubicBezTo>
                    <a:cubicBezTo>
                      <a:pt x="37901" y="26844"/>
                      <a:pt x="37944" y="26931"/>
                      <a:pt x="38010" y="26953"/>
                    </a:cubicBezTo>
                    <a:cubicBezTo>
                      <a:pt x="38184" y="26953"/>
                      <a:pt x="38271" y="26996"/>
                      <a:pt x="38097" y="27148"/>
                    </a:cubicBezTo>
                    <a:cubicBezTo>
                      <a:pt x="38010" y="27214"/>
                      <a:pt x="38162" y="27366"/>
                      <a:pt x="37966" y="27388"/>
                    </a:cubicBezTo>
                    <a:cubicBezTo>
                      <a:pt x="37943" y="27392"/>
                      <a:pt x="37916" y="27395"/>
                      <a:pt x="37890" y="27395"/>
                    </a:cubicBezTo>
                    <a:cubicBezTo>
                      <a:pt x="37793" y="27395"/>
                      <a:pt x="37693" y="27359"/>
                      <a:pt x="37727" y="27257"/>
                    </a:cubicBezTo>
                    <a:cubicBezTo>
                      <a:pt x="37727" y="27214"/>
                      <a:pt x="37683" y="27192"/>
                      <a:pt x="37640" y="27170"/>
                    </a:cubicBezTo>
                    <a:cubicBezTo>
                      <a:pt x="37640" y="27083"/>
                      <a:pt x="37618" y="26974"/>
                      <a:pt x="37618" y="26887"/>
                    </a:cubicBezTo>
                    <a:cubicBezTo>
                      <a:pt x="37618" y="26844"/>
                      <a:pt x="37618" y="26757"/>
                      <a:pt x="37662" y="26735"/>
                    </a:cubicBezTo>
                    <a:cubicBezTo>
                      <a:pt x="37696" y="26712"/>
                      <a:pt x="37722" y="26703"/>
                      <a:pt x="37742" y="26703"/>
                    </a:cubicBezTo>
                    <a:close/>
                    <a:moveTo>
                      <a:pt x="36488" y="26931"/>
                    </a:moveTo>
                    <a:cubicBezTo>
                      <a:pt x="36553" y="27061"/>
                      <a:pt x="36705" y="27148"/>
                      <a:pt x="36792" y="27235"/>
                    </a:cubicBezTo>
                    <a:cubicBezTo>
                      <a:pt x="36814" y="27301"/>
                      <a:pt x="36770" y="27344"/>
                      <a:pt x="36661" y="27388"/>
                    </a:cubicBezTo>
                    <a:cubicBezTo>
                      <a:pt x="36590" y="27396"/>
                      <a:pt x="36523" y="27405"/>
                      <a:pt x="36468" y="27405"/>
                    </a:cubicBezTo>
                    <a:cubicBezTo>
                      <a:pt x="36389" y="27405"/>
                      <a:pt x="36335" y="27387"/>
                      <a:pt x="36335" y="27322"/>
                    </a:cubicBezTo>
                    <a:cubicBezTo>
                      <a:pt x="36335" y="27257"/>
                      <a:pt x="36314" y="27192"/>
                      <a:pt x="36314" y="27148"/>
                    </a:cubicBezTo>
                    <a:cubicBezTo>
                      <a:pt x="36270" y="27040"/>
                      <a:pt x="36422" y="26974"/>
                      <a:pt x="36488" y="26931"/>
                    </a:cubicBezTo>
                    <a:close/>
                    <a:moveTo>
                      <a:pt x="51833" y="26966"/>
                    </a:moveTo>
                    <a:cubicBezTo>
                      <a:pt x="51854" y="26966"/>
                      <a:pt x="51873" y="26977"/>
                      <a:pt x="51882" y="26996"/>
                    </a:cubicBezTo>
                    <a:cubicBezTo>
                      <a:pt x="51904" y="27083"/>
                      <a:pt x="52013" y="27105"/>
                      <a:pt x="52100" y="27170"/>
                    </a:cubicBezTo>
                    <a:cubicBezTo>
                      <a:pt x="52122" y="27192"/>
                      <a:pt x="52209" y="27214"/>
                      <a:pt x="52143" y="27301"/>
                    </a:cubicBezTo>
                    <a:cubicBezTo>
                      <a:pt x="52127" y="27317"/>
                      <a:pt x="52108" y="27321"/>
                      <a:pt x="52089" y="27321"/>
                    </a:cubicBezTo>
                    <a:cubicBezTo>
                      <a:pt x="52067" y="27321"/>
                      <a:pt x="52044" y="27316"/>
                      <a:pt x="52024" y="27316"/>
                    </a:cubicBezTo>
                    <a:cubicBezTo>
                      <a:pt x="52012" y="27316"/>
                      <a:pt x="52001" y="27317"/>
                      <a:pt x="51991" y="27322"/>
                    </a:cubicBezTo>
                    <a:cubicBezTo>
                      <a:pt x="51986" y="27324"/>
                      <a:pt x="51980" y="27324"/>
                      <a:pt x="51974" y="27324"/>
                    </a:cubicBezTo>
                    <a:cubicBezTo>
                      <a:pt x="51928" y="27324"/>
                      <a:pt x="51868" y="27285"/>
                      <a:pt x="51822" y="27285"/>
                    </a:cubicBezTo>
                    <a:cubicBezTo>
                      <a:pt x="51782" y="27285"/>
                      <a:pt x="51752" y="27316"/>
                      <a:pt x="51752" y="27431"/>
                    </a:cubicBezTo>
                    <a:cubicBezTo>
                      <a:pt x="51752" y="27489"/>
                      <a:pt x="51684" y="27499"/>
                      <a:pt x="51626" y="27499"/>
                    </a:cubicBezTo>
                    <a:cubicBezTo>
                      <a:pt x="51597" y="27499"/>
                      <a:pt x="51571" y="27496"/>
                      <a:pt x="51556" y="27496"/>
                    </a:cubicBezTo>
                    <a:cubicBezTo>
                      <a:pt x="51404" y="27475"/>
                      <a:pt x="51382" y="27388"/>
                      <a:pt x="51404" y="27279"/>
                    </a:cubicBezTo>
                    <a:cubicBezTo>
                      <a:pt x="51448" y="27105"/>
                      <a:pt x="51687" y="27170"/>
                      <a:pt x="51752" y="27018"/>
                    </a:cubicBezTo>
                    <a:cubicBezTo>
                      <a:pt x="51776" y="26982"/>
                      <a:pt x="51806" y="26966"/>
                      <a:pt x="51833" y="26966"/>
                    </a:cubicBezTo>
                    <a:close/>
                    <a:moveTo>
                      <a:pt x="43620" y="27127"/>
                    </a:moveTo>
                    <a:lnTo>
                      <a:pt x="43620" y="27127"/>
                    </a:lnTo>
                    <a:cubicBezTo>
                      <a:pt x="43772" y="27148"/>
                      <a:pt x="43881" y="27148"/>
                      <a:pt x="43881" y="27192"/>
                    </a:cubicBezTo>
                    <a:cubicBezTo>
                      <a:pt x="43881" y="27301"/>
                      <a:pt x="43989" y="27431"/>
                      <a:pt x="43859" y="27518"/>
                    </a:cubicBezTo>
                    <a:cubicBezTo>
                      <a:pt x="43789" y="27565"/>
                      <a:pt x="43694" y="27586"/>
                      <a:pt x="43594" y="27586"/>
                    </a:cubicBezTo>
                    <a:cubicBezTo>
                      <a:pt x="43508" y="27586"/>
                      <a:pt x="43418" y="27570"/>
                      <a:pt x="43337" y="27540"/>
                    </a:cubicBezTo>
                    <a:cubicBezTo>
                      <a:pt x="43293" y="27540"/>
                      <a:pt x="43272" y="27496"/>
                      <a:pt x="43293" y="27431"/>
                    </a:cubicBezTo>
                    <a:cubicBezTo>
                      <a:pt x="43402" y="27322"/>
                      <a:pt x="43728" y="27388"/>
                      <a:pt x="43620" y="27127"/>
                    </a:cubicBezTo>
                    <a:close/>
                    <a:moveTo>
                      <a:pt x="39053" y="27170"/>
                    </a:moveTo>
                    <a:cubicBezTo>
                      <a:pt x="39206" y="27170"/>
                      <a:pt x="39053" y="27344"/>
                      <a:pt x="39140" y="27475"/>
                    </a:cubicBezTo>
                    <a:cubicBezTo>
                      <a:pt x="39162" y="27496"/>
                      <a:pt x="39184" y="27540"/>
                      <a:pt x="39184" y="27583"/>
                    </a:cubicBezTo>
                    <a:cubicBezTo>
                      <a:pt x="39192" y="27648"/>
                      <a:pt x="39182" y="27668"/>
                      <a:pt x="39165" y="27668"/>
                    </a:cubicBezTo>
                    <a:cubicBezTo>
                      <a:pt x="39140" y="27668"/>
                      <a:pt x="39099" y="27625"/>
                      <a:pt x="39081" y="27625"/>
                    </a:cubicBezTo>
                    <a:cubicBezTo>
                      <a:pt x="39079" y="27625"/>
                      <a:pt x="39077" y="27625"/>
                      <a:pt x="39075" y="27627"/>
                    </a:cubicBezTo>
                    <a:cubicBezTo>
                      <a:pt x="39010" y="27692"/>
                      <a:pt x="38945" y="27697"/>
                      <a:pt x="38877" y="27697"/>
                    </a:cubicBezTo>
                    <a:cubicBezTo>
                      <a:pt x="38863" y="27697"/>
                      <a:pt x="38849" y="27697"/>
                      <a:pt x="38836" y="27697"/>
                    </a:cubicBezTo>
                    <a:cubicBezTo>
                      <a:pt x="38780" y="27697"/>
                      <a:pt x="38723" y="27701"/>
                      <a:pt x="38662" y="27735"/>
                    </a:cubicBezTo>
                    <a:cubicBezTo>
                      <a:pt x="38644" y="27744"/>
                      <a:pt x="38622" y="27750"/>
                      <a:pt x="38601" y="27750"/>
                    </a:cubicBezTo>
                    <a:cubicBezTo>
                      <a:pt x="38572" y="27750"/>
                      <a:pt x="38544" y="27739"/>
                      <a:pt x="38531" y="27714"/>
                    </a:cubicBezTo>
                    <a:cubicBezTo>
                      <a:pt x="38597" y="27605"/>
                      <a:pt x="38662" y="27518"/>
                      <a:pt x="38749" y="27475"/>
                    </a:cubicBezTo>
                    <a:cubicBezTo>
                      <a:pt x="38923" y="27388"/>
                      <a:pt x="38879" y="27170"/>
                      <a:pt x="39053" y="27170"/>
                    </a:cubicBezTo>
                    <a:close/>
                    <a:moveTo>
                      <a:pt x="37409" y="27525"/>
                    </a:moveTo>
                    <a:cubicBezTo>
                      <a:pt x="37438" y="27525"/>
                      <a:pt x="37460" y="27541"/>
                      <a:pt x="37466" y="27583"/>
                    </a:cubicBezTo>
                    <a:cubicBezTo>
                      <a:pt x="37509" y="27692"/>
                      <a:pt x="37357" y="27931"/>
                      <a:pt x="37249" y="27975"/>
                    </a:cubicBezTo>
                    <a:cubicBezTo>
                      <a:pt x="37217" y="27995"/>
                      <a:pt x="37191" y="28003"/>
                      <a:pt x="37168" y="28003"/>
                    </a:cubicBezTo>
                    <a:cubicBezTo>
                      <a:pt x="37069" y="28003"/>
                      <a:pt x="37043" y="27840"/>
                      <a:pt x="36901" y="27822"/>
                    </a:cubicBezTo>
                    <a:cubicBezTo>
                      <a:pt x="36857" y="27822"/>
                      <a:pt x="36988" y="27692"/>
                      <a:pt x="37140" y="27627"/>
                    </a:cubicBezTo>
                    <a:cubicBezTo>
                      <a:pt x="37202" y="27627"/>
                      <a:pt x="37333" y="27525"/>
                      <a:pt x="37409" y="27525"/>
                    </a:cubicBezTo>
                    <a:close/>
                    <a:moveTo>
                      <a:pt x="26118" y="27735"/>
                    </a:moveTo>
                    <a:cubicBezTo>
                      <a:pt x="26143" y="27735"/>
                      <a:pt x="26159" y="27742"/>
                      <a:pt x="26159" y="27757"/>
                    </a:cubicBezTo>
                    <a:cubicBezTo>
                      <a:pt x="26115" y="27888"/>
                      <a:pt x="26137" y="28018"/>
                      <a:pt x="26159" y="28127"/>
                    </a:cubicBezTo>
                    <a:cubicBezTo>
                      <a:pt x="26127" y="28140"/>
                      <a:pt x="26097" y="28145"/>
                      <a:pt x="26070" y="28145"/>
                    </a:cubicBezTo>
                    <a:cubicBezTo>
                      <a:pt x="26005" y="28145"/>
                      <a:pt x="25957" y="28114"/>
                      <a:pt x="25942" y="28083"/>
                    </a:cubicBezTo>
                    <a:cubicBezTo>
                      <a:pt x="25898" y="28018"/>
                      <a:pt x="25898" y="27909"/>
                      <a:pt x="25942" y="27801"/>
                    </a:cubicBezTo>
                    <a:cubicBezTo>
                      <a:pt x="25998" y="27759"/>
                      <a:pt x="26072" y="27735"/>
                      <a:pt x="26118" y="27735"/>
                    </a:cubicBezTo>
                    <a:close/>
                    <a:moveTo>
                      <a:pt x="42151" y="27349"/>
                    </a:moveTo>
                    <a:cubicBezTo>
                      <a:pt x="42248" y="27349"/>
                      <a:pt x="42323" y="27394"/>
                      <a:pt x="42337" y="27518"/>
                    </a:cubicBezTo>
                    <a:cubicBezTo>
                      <a:pt x="42358" y="27714"/>
                      <a:pt x="42163" y="27627"/>
                      <a:pt x="42076" y="27692"/>
                    </a:cubicBezTo>
                    <a:cubicBezTo>
                      <a:pt x="41902" y="27757"/>
                      <a:pt x="41902" y="27909"/>
                      <a:pt x="41858" y="28018"/>
                    </a:cubicBezTo>
                    <a:cubicBezTo>
                      <a:pt x="41804" y="28153"/>
                      <a:pt x="41751" y="28212"/>
                      <a:pt x="41671" y="28212"/>
                    </a:cubicBezTo>
                    <a:cubicBezTo>
                      <a:pt x="41622" y="28212"/>
                      <a:pt x="41563" y="28190"/>
                      <a:pt x="41489" y="28149"/>
                    </a:cubicBezTo>
                    <a:cubicBezTo>
                      <a:pt x="41336" y="28062"/>
                      <a:pt x="41141" y="27975"/>
                      <a:pt x="41163" y="27757"/>
                    </a:cubicBezTo>
                    <a:cubicBezTo>
                      <a:pt x="41163" y="27648"/>
                      <a:pt x="41141" y="27605"/>
                      <a:pt x="41271" y="27605"/>
                    </a:cubicBezTo>
                    <a:cubicBezTo>
                      <a:pt x="41554" y="27518"/>
                      <a:pt x="41750" y="27431"/>
                      <a:pt x="41967" y="27388"/>
                    </a:cubicBezTo>
                    <a:cubicBezTo>
                      <a:pt x="42031" y="27364"/>
                      <a:pt x="42094" y="27349"/>
                      <a:pt x="42151" y="27349"/>
                    </a:cubicBezTo>
                    <a:close/>
                    <a:moveTo>
                      <a:pt x="48097" y="27907"/>
                    </a:moveTo>
                    <a:cubicBezTo>
                      <a:pt x="48298" y="27907"/>
                      <a:pt x="48508" y="27951"/>
                      <a:pt x="48534" y="28040"/>
                    </a:cubicBezTo>
                    <a:lnTo>
                      <a:pt x="48534" y="28083"/>
                    </a:lnTo>
                    <a:cubicBezTo>
                      <a:pt x="48515" y="28102"/>
                      <a:pt x="48448" y="28153"/>
                      <a:pt x="48430" y="28153"/>
                    </a:cubicBezTo>
                    <a:cubicBezTo>
                      <a:pt x="48427" y="28153"/>
                      <a:pt x="48425" y="28152"/>
                      <a:pt x="48425" y="28149"/>
                    </a:cubicBezTo>
                    <a:cubicBezTo>
                      <a:pt x="48392" y="28130"/>
                      <a:pt x="48357" y="28123"/>
                      <a:pt x="48320" y="28123"/>
                    </a:cubicBezTo>
                    <a:cubicBezTo>
                      <a:pt x="48180" y="28123"/>
                      <a:pt x="48019" y="28227"/>
                      <a:pt x="47885" y="28227"/>
                    </a:cubicBezTo>
                    <a:cubicBezTo>
                      <a:pt x="47845" y="28227"/>
                      <a:pt x="47807" y="28218"/>
                      <a:pt x="47773" y="28192"/>
                    </a:cubicBezTo>
                    <a:lnTo>
                      <a:pt x="47708" y="28149"/>
                    </a:lnTo>
                    <a:cubicBezTo>
                      <a:pt x="47664" y="28083"/>
                      <a:pt x="47686" y="28040"/>
                      <a:pt x="47751" y="27975"/>
                    </a:cubicBezTo>
                    <a:cubicBezTo>
                      <a:pt x="47814" y="27929"/>
                      <a:pt x="47953" y="27907"/>
                      <a:pt x="48097" y="27907"/>
                    </a:cubicBezTo>
                    <a:close/>
                    <a:moveTo>
                      <a:pt x="36217" y="28170"/>
                    </a:moveTo>
                    <a:cubicBezTo>
                      <a:pt x="36275" y="28170"/>
                      <a:pt x="36314" y="28199"/>
                      <a:pt x="36314" y="28257"/>
                    </a:cubicBezTo>
                    <a:cubicBezTo>
                      <a:pt x="36314" y="28344"/>
                      <a:pt x="36227" y="28388"/>
                      <a:pt x="36118" y="28388"/>
                    </a:cubicBezTo>
                    <a:cubicBezTo>
                      <a:pt x="36009" y="28388"/>
                      <a:pt x="35922" y="28410"/>
                      <a:pt x="35835" y="28518"/>
                    </a:cubicBezTo>
                    <a:cubicBezTo>
                      <a:pt x="35759" y="28619"/>
                      <a:pt x="35646" y="28677"/>
                      <a:pt x="35544" y="28677"/>
                    </a:cubicBezTo>
                    <a:cubicBezTo>
                      <a:pt x="35470" y="28677"/>
                      <a:pt x="35402" y="28647"/>
                      <a:pt x="35357" y="28583"/>
                    </a:cubicBezTo>
                    <a:cubicBezTo>
                      <a:pt x="35335" y="28475"/>
                      <a:pt x="35553" y="28388"/>
                      <a:pt x="35574" y="28279"/>
                    </a:cubicBezTo>
                    <a:cubicBezTo>
                      <a:pt x="35598" y="28221"/>
                      <a:pt x="35627" y="28200"/>
                      <a:pt x="35663" y="28200"/>
                    </a:cubicBezTo>
                    <a:cubicBezTo>
                      <a:pt x="35694" y="28200"/>
                      <a:pt x="35730" y="28215"/>
                      <a:pt x="35770" y="28236"/>
                    </a:cubicBezTo>
                    <a:cubicBezTo>
                      <a:pt x="35799" y="28241"/>
                      <a:pt x="35830" y="28244"/>
                      <a:pt x="35861" y="28244"/>
                    </a:cubicBezTo>
                    <a:cubicBezTo>
                      <a:pt x="35947" y="28244"/>
                      <a:pt x="36038" y="28224"/>
                      <a:pt x="36118" y="28192"/>
                    </a:cubicBezTo>
                    <a:cubicBezTo>
                      <a:pt x="36154" y="28178"/>
                      <a:pt x="36188" y="28170"/>
                      <a:pt x="36217" y="28170"/>
                    </a:cubicBezTo>
                    <a:close/>
                    <a:moveTo>
                      <a:pt x="47422" y="28265"/>
                    </a:moveTo>
                    <a:cubicBezTo>
                      <a:pt x="47491" y="28265"/>
                      <a:pt x="47435" y="28371"/>
                      <a:pt x="47468" y="28388"/>
                    </a:cubicBezTo>
                    <a:cubicBezTo>
                      <a:pt x="47512" y="28518"/>
                      <a:pt x="47599" y="28627"/>
                      <a:pt x="47403" y="28736"/>
                    </a:cubicBezTo>
                    <a:cubicBezTo>
                      <a:pt x="47356" y="28764"/>
                      <a:pt x="47308" y="28780"/>
                      <a:pt x="47270" y="28780"/>
                    </a:cubicBezTo>
                    <a:cubicBezTo>
                      <a:pt x="47220" y="28780"/>
                      <a:pt x="47186" y="28753"/>
                      <a:pt x="47186" y="28692"/>
                    </a:cubicBezTo>
                    <a:cubicBezTo>
                      <a:pt x="47186" y="28583"/>
                      <a:pt x="47034" y="28453"/>
                      <a:pt x="47316" y="28301"/>
                    </a:cubicBezTo>
                    <a:cubicBezTo>
                      <a:pt x="47367" y="28275"/>
                      <a:pt x="47400" y="28265"/>
                      <a:pt x="47422" y="28265"/>
                    </a:cubicBezTo>
                    <a:close/>
                    <a:moveTo>
                      <a:pt x="48045" y="28600"/>
                    </a:moveTo>
                    <a:cubicBezTo>
                      <a:pt x="48066" y="28600"/>
                      <a:pt x="48088" y="28605"/>
                      <a:pt x="48099" y="28605"/>
                    </a:cubicBezTo>
                    <a:cubicBezTo>
                      <a:pt x="48273" y="28649"/>
                      <a:pt x="48447" y="28714"/>
                      <a:pt x="48447" y="28866"/>
                    </a:cubicBezTo>
                    <a:cubicBezTo>
                      <a:pt x="48447" y="28953"/>
                      <a:pt x="48447" y="29040"/>
                      <a:pt x="48382" y="29062"/>
                    </a:cubicBezTo>
                    <a:cubicBezTo>
                      <a:pt x="48351" y="29073"/>
                      <a:pt x="48329" y="29078"/>
                      <a:pt x="48313" y="29078"/>
                    </a:cubicBezTo>
                    <a:cubicBezTo>
                      <a:pt x="48235" y="29078"/>
                      <a:pt x="48291" y="28971"/>
                      <a:pt x="48273" y="28953"/>
                    </a:cubicBezTo>
                    <a:cubicBezTo>
                      <a:pt x="48208" y="28823"/>
                      <a:pt x="48121" y="28779"/>
                      <a:pt x="47990" y="28714"/>
                    </a:cubicBezTo>
                    <a:cubicBezTo>
                      <a:pt x="47969" y="28714"/>
                      <a:pt x="47969" y="28670"/>
                      <a:pt x="47990" y="28627"/>
                    </a:cubicBezTo>
                    <a:cubicBezTo>
                      <a:pt x="48001" y="28605"/>
                      <a:pt x="48023" y="28600"/>
                      <a:pt x="48045" y="28600"/>
                    </a:cubicBezTo>
                    <a:close/>
                    <a:moveTo>
                      <a:pt x="26258" y="28886"/>
                    </a:moveTo>
                    <a:cubicBezTo>
                      <a:pt x="26402" y="28886"/>
                      <a:pt x="26594" y="28943"/>
                      <a:pt x="26594" y="28975"/>
                    </a:cubicBezTo>
                    <a:cubicBezTo>
                      <a:pt x="26594" y="29040"/>
                      <a:pt x="26594" y="29062"/>
                      <a:pt x="26529" y="29127"/>
                    </a:cubicBezTo>
                    <a:cubicBezTo>
                      <a:pt x="26498" y="29139"/>
                      <a:pt x="26446" y="29145"/>
                      <a:pt x="26386" y="29145"/>
                    </a:cubicBezTo>
                    <a:cubicBezTo>
                      <a:pt x="26232" y="29145"/>
                      <a:pt x="26028" y="29109"/>
                      <a:pt x="26028" y="29062"/>
                    </a:cubicBezTo>
                    <a:cubicBezTo>
                      <a:pt x="26028" y="29018"/>
                      <a:pt x="26050" y="28953"/>
                      <a:pt x="26137" y="28910"/>
                    </a:cubicBezTo>
                    <a:cubicBezTo>
                      <a:pt x="26165" y="28893"/>
                      <a:pt x="26209" y="28886"/>
                      <a:pt x="26258" y="28886"/>
                    </a:cubicBezTo>
                    <a:close/>
                    <a:moveTo>
                      <a:pt x="36287" y="28818"/>
                    </a:moveTo>
                    <a:cubicBezTo>
                      <a:pt x="36362" y="28818"/>
                      <a:pt x="36376" y="28878"/>
                      <a:pt x="36357" y="28953"/>
                    </a:cubicBezTo>
                    <a:cubicBezTo>
                      <a:pt x="36335" y="29018"/>
                      <a:pt x="36270" y="29062"/>
                      <a:pt x="36227" y="29062"/>
                    </a:cubicBezTo>
                    <a:cubicBezTo>
                      <a:pt x="36185" y="29049"/>
                      <a:pt x="36148" y="29043"/>
                      <a:pt x="36114" y="29043"/>
                    </a:cubicBezTo>
                    <a:cubicBezTo>
                      <a:pt x="35922" y="29043"/>
                      <a:pt x="35853" y="29233"/>
                      <a:pt x="35705" y="29345"/>
                    </a:cubicBezTo>
                    <a:cubicBezTo>
                      <a:pt x="35633" y="29417"/>
                      <a:pt x="35546" y="29459"/>
                      <a:pt x="35456" y="29459"/>
                    </a:cubicBezTo>
                    <a:cubicBezTo>
                      <a:pt x="35438" y="29459"/>
                      <a:pt x="35419" y="29457"/>
                      <a:pt x="35400" y="29453"/>
                    </a:cubicBezTo>
                    <a:cubicBezTo>
                      <a:pt x="35466" y="29279"/>
                      <a:pt x="35553" y="29171"/>
                      <a:pt x="35639" y="29040"/>
                    </a:cubicBezTo>
                    <a:cubicBezTo>
                      <a:pt x="35813" y="28844"/>
                      <a:pt x="36053" y="28844"/>
                      <a:pt x="36248" y="28823"/>
                    </a:cubicBezTo>
                    <a:cubicBezTo>
                      <a:pt x="36263" y="28820"/>
                      <a:pt x="36275" y="28818"/>
                      <a:pt x="36287" y="28818"/>
                    </a:cubicBezTo>
                    <a:close/>
                    <a:moveTo>
                      <a:pt x="40732" y="27296"/>
                    </a:moveTo>
                    <a:cubicBezTo>
                      <a:pt x="40815" y="27296"/>
                      <a:pt x="40815" y="27352"/>
                      <a:pt x="40815" y="27431"/>
                    </a:cubicBezTo>
                    <a:cubicBezTo>
                      <a:pt x="40815" y="27475"/>
                      <a:pt x="40836" y="27496"/>
                      <a:pt x="40902" y="27540"/>
                    </a:cubicBezTo>
                    <a:cubicBezTo>
                      <a:pt x="40923" y="27648"/>
                      <a:pt x="41010" y="27757"/>
                      <a:pt x="40902" y="27931"/>
                    </a:cubicBezTo>
                    <a:cubicBezTo>
                      <a:pt x="40836" y="27975"/>
                      <a:pt x="40923" y="28127"/>
                      <a:pt x="40684" y="28127"/>
                    </a:cubicBezTo>
                    <a:cubicBezTo>
                      <a:pt x="40575" y="28127"/>
                      <a:pt x="40619" y="28279"/>
                      <a:pt x="40684" y="28279"/>
                    </a:cubicBezTo>
                    <a:cubicBezTo>
                      <a:pt x="40737" y="28264"/>
                      <a:pt x="40777" y="28257"/>
                      <a:pt x="40809" y="28257"/>
                    </a:cubicBezTo>
                    <a:cubicBezTo>
                      <a:pt x="40961" y="28257"/>
                      <a:pt x="40902" y="28410"/>
                      <a:pt x="40902" y="28518"/>
                    </a:cubicBezTo>
                    <a:cubicBezTo>
                      <a:pt x="40882" y="28794"/>
                      <a:pt x="40933" y="28891"/>
                      <a:pt x="41217" y="28891"/>
                    </a:cubicBezTo>
                    <a:cubicBezTo>
                      <a:pt x="41247" y="28891"/>
                      <a:pt x="41279" y="28890"/>
                      <a:pt x="41315" y="28888"/>
                    </a:cubicBezTo>
                    <a:cubicBezTo>
                      <a:pt x="41357" y="28880"/>
                      <a:pt x="41395" y="28877"/>
                      <a:pt x="41428" y="28877"/>
                    </a:cubicBezTo>
                    <a:cubicBezTo>
                      <a:pt x="41580" y="28877"/>
                      <a:pt x="41629" y="28954"/>
                      <a:pt x="41576" y="29062"/>
                    </a:cubicBezTo>
                    <a:cubicBezTo>
                      <a:pt x="41554" y="29105"/>
                      <a:pt x="41532" y="29149"/>
                      <a:pt x="41489" y="29149"/>
                    </a:cubicBezTo>
                    <a:cubicBezTo>
                      <a:pt x="41443" y="29168"/>
                      <a:pt x="41401" y="29172"/>
                      <a:pt x="41360" y="29172"/>
                    </a:cubicBezTo>
                    <a:cubicBezTo>
                      <a:pt x="41332" y="29172"/>
                      <a:pt x="41305" y="29171"/>
                      <a:pt x="41277" y="29171"/>
                    </a:cubicBezTo>
                    <a:cubicBezTo>
                      <a:pt x="41206" y="29171"/>
                      <a:pt x="41130" y="29181"/>
                      <a:pt x="41032" y="29258"/>
                    </a:cubicBezTo>
                    <a:cubicBezTo>
                      <a:pt x="41013" y="29277"/>
                      <a:pt x="40990" y="29285"/>
                      <a:pt x="40967" y="29285"/>
                    </a:cubicBezTo>
                    <a:cubicBezTo>
                      <a:pt x="40885" y="29285"/>
                      <a:pt x="40793" y="29180"/>
                      <a:pt x="40793" y="29062"/>
                    </a:cubicBezTo>
                    <a:cubicBezTo>
                      <a:pt x="40793" y="29023"/>
                      <a:pt x="40762" y="28991"/>
                      <a:pt x="40727" y="28991"/>
                    </a:cubicBezTo>
                    <a:cubicBezTo>
                      <a:pt x="40704" y="28991"/>
                      <a:pt x="40680" y="29005"/>
                      <a:pt x="40662" y="29040"/>
                    </a:cubicBezTo>
                    <a:cubicBezTo>
                      <a:pt x="40488" y="29236"/>
                      <a:pt x="40228" y="29214"/>
                      <a:pt x="40032" y="29366"/>
                    </a:cubicBezTo>
                    <a:cubicBezTo>
                      <a:pt x="39957" y="29441"/>
                      <a:pt x="39850" y="29465"/>
                      <a:pt x="39742" y="29465"/>
                    </a:cubicBezTo>
                    <a:cubicBezTo>
                      <a:pt x="39693" y="29465"/>
                      <a:pt x="39644" y="29460"/>
                      <a:pt x="39597" y="29453"/>
                    </a:cubicBezTo>
                    <a:cubicBezTo>
                      <a:pt x="39271" y="29432"/>
                      <a:pt x="38988" y="29388"/>
                      <a:pt x="38749" y="29279"/>
                    </a:cubicBezTo>
                    <a:cubicBezTo>
                      <a:pt x="38662" y="29258"/>
                      <a:pt x="38597" y="29258"/>
                      <a:pt x="38510" y="29258"/>
                    </a:cubicBezTo>
                    <a:cubicBezTo>
                      <a:pt x="38401" y="29258"/>
                      <a:pt x="38379" y="29236"/>
                      <a:pt x="38510" y="29127"/>
                    </a:cubicBezTo>
                    <a:cubicBezTo>
                      <a:pt x="38727" y="28931"/>
                      <a:pt x="38662" y="28692"/>
                      <a:pt x="38423" y="28692"/>
                    </a:cubicBezTo>
                    <a:cubicBezTo>
                      <a:pt x="38379" y="28692"/>
                      <a:pt x="38314" y="28692"/>
                      <a:pt x="38292" y="28670"/>
                    </a:cubicBezTo>
                    <a:cubicBezTo>
                      <a:pt x="38271" y="28586"/>
                      <a:pt x="38685" y="28170"/>
                      <a:pt x="38765" y="28170"/>
                    </a:cubicBezTo>
                    <a:cubicBezTo>
                      <a:pt x="38767" y="28170"/>
                      <a:pt x="38769" y="28170"/>
                      <a:pt x="38771" y="28170"/>
                    </a:cubicBezTo>
                    <a:cubicBezTo>
                      <a:pt x="38841" y="28198"/>
                      <a:pt x="38909" y="28211"/>
                      <a:pt x="38977" y="28211"/>
                    </a:cubicBezTo>
                    <a:cubicBezTo>
                      <a:pt x="39119" y="28211"/>
                      <a:pt x="39261" y="28157"/>
                      <a:pt x="39423" y="28083"/>
                    </a:cubicBezTo>
                    <a:cubicBezTo>
                      <a:pt x="39466" y="28072"/>
                      <a:pt x="39521" y="28072"/>
                      <a:pt x="39575" y="28072"/>
                    </a:cubicBezTo>
                    <a:cubicBezTo>
                      <a:pt x="39630" y="28072"/>
                      <a:pt x="39684" y="28072"/>
                      <a:pt x="39727" y="28062"/>
                    </a:cubicBezTo>
                    <a:cubicBezTo>
                      <a:pt x="39854" y="28046"/>
                      <a:pt x="39970" y="27856"/>
                      <a:pt x="40090" y="27856"/>
                    </a:cubicBezTo>
                    <a:cubicBezTo>
                      <a:pt x="40135" y="27856"/>
                      <a:pt x="40180" y="27882"/>
                      <a:pt x="40228" y="27953"/>
                    </a:cubicBezTo>
                    <a:cubicBezTo>
                      <a:pt x="40231" y="27957"/>
                      <a:pt x="40236" y="27959"/>
                      <a:pt x="40241" y="27959"/>
                    </a:cubicBezTo>
                    <a:cubicBezTo>
                      <a:pt x="40263" y="27959"/>
                      <a:pt x="40293" y="27920"/>
                      <a:pt x="40293" y="27866"/>
                    </a:cubicBezTo>
                    <a:cubicBezTo>
                      <a:pt x="40336" y="27757"/>
                      <a:pt x="40358" y="27692"/>
                      <a:pt x="40358" y="27583"/>
                    </a:cubicBezTo>
                    <a:cubicBezTo>
                      <a:pt x="40358" y="27431"/>
                      <a:pt x="40401" y="27388"/>
                      <a:pt x="40597" y="27322"/>
                    </a:cubicBezTo>
                    <a:cubicBezTo>
                      <a:pt x="40657" y="27304"/>
                      <a:pt x="40700" y="27296"/>
                      <a:pt x="40732" y="27296"/>
                    </a:cubicBezTo>
                    <a:close/>
                    <a:moveTo>
                      <a:pt x="27476" y="28917"/>
                    </a:moveTo>
                    <a:cubicBezTo>
                      <a:pt x="27493" y="28917"/>
                      <a:pt x="27511" y="28922"/>
                      <a:pt x="27529" y="28931"/>
                    </a:cubicBezTo>
                    <a:cubicBezTo>
                      <a:pt x="27572" y="28975"/>
                      <a:pt x="27746" y="29040"/>
                      <a:pt x="27681" y="29062"/>
                    </a:cubicBezTo>
                    <a:cubicBezTo>
                      <a:pt x="27464" y="29236"/>
                      <a:pt x="27616" y="29366"/>
                      <a:pt x="27485" y="29497"/>
                    </a:cubicBezTo>
                    <a:cubicBezTo>
                      <a:pt x="27464" y="29518"/>
                      <a:pt x="27420" y="29562"/>
                      <a:pt x="27398" y="29584"/>
                    </a:cubicBezTo>
                    <a:cubicBezTo>
                      <a:pt x="27386" y="29590"/>
                      <a:pt x="27373" y="29593"/>
                      <a:pt x="27362" y="29593"/>
                    </a:cubicBezTo>
                    <a:cubicBezTo>
                      <a:pt x="27335" y="29593"/>
                      <a:pt x="27318" y="29577"/>
                      <a:pt x="27333" y="29562"/>
                    </a:cubicBezTo>
                    <a:cubicBezTo>
                      <a:pt x="27464" y="29366"/>
                      <a:pt x="27268" y="29258"/>
                      <a:pt x="27398" y="29062"/>
                    </a:cubicBezTo>
                    <a:cubicBezTo>
                      <a:pt x="27420" y="29040"/>
                      <a:pt x="27420" y="28975"/>
                      <a:pt x="27420" y="28953"/>
                    </a:cubicBezTo>
                    <a:cubicBezTo>
                      <a:pt x="27433" y="28928"/>
                      <a:pt x="27453" y="28917"/>
                      <a:pt x="27476" y="28917"/>
                    </a:cubicBezTo>
                    <a:close/>
                    <a:moveTo>
                      <a:pt x="36266" y="29494"/>
                    </a:moveTo>
                    <a:cubicBezTo>
                      <a:pt x="36300" y="29494"/>
                      <a:pt x="36327" y="29513"/>
                      <a:pt x="36335" y="29562"/>
                    </a:cubicBezTo>
                    <a:cubicBezTo>
                      <a:pt x="36357" y="29671"/>
                      <a:pt x="36379" y="29801"/>
                      <a:pt x="36227" y="29888"/>
                    </a:cubicBezTo>
                    <a:cubicBezTo>
                      <a:pt x="36164" y="29927"/>
                      <a:pt x="36101" y="29944"/>
                      <a:pt x="36044" y="29944"/>
                    </a:cubicBezTo>
                    <a:cubicBezTo>
                      <a:pt x="35944" y="29944"/>
                      <a:pt x="35863" y="29892"/>
                      <a:pt x="35835" y="29823"/>
                    </a:cubicBezTo>
                    <a:cubicBezTo>
                      <a:pt x="35792" y="29692"/>
                      <a:pt x="35944" y="29649"/>
                      <a:pt x="36096" y="29584"/>
                    </a:cubicBezTo>
                    <a:cubicBezTo>
                      <a:pt x="36137" y="29543"/>
                      <a:pt x="36211" y="29494"/>
                      <a:pt x="36266" y="29494"/>
                    </a:cubicBezTo>
                    <a:close/>
                    <a:moveTo>
                      <a:pt x="26623" y="29376"/>
                    </a:moveTo>
                    <a:cubicBezTo>
                      <a:pt x="26691" y="29376"/>
                      <a:pt x="26718" y="29427"/>
                      <a:pt x="26746" y="29497"/>
                    </a:cubicBezTo>
                    <a:cubicBezTo>
                      <a:pt x="26768" y="29649"/>
                      <a:pt x="26746" y="29801"/>
                      <a:pt x="26529" y="29910"/>
                    </a:cubicBezTo>
                    <a:cubicBezTo>
                      <a:pt x="26498" y="29935"/>
                      <a:pt x="26470" y="29945"/>
                      <a:pt x="26447" y="29945"/>
                    </a:cubicBezTo>
                    <a:cubicBezTo>
                      <a:pt x="26388" y="29945"/>
                      <a:pt x="26355" y="29879"/>
                      <a:pt x="26355" y="29801"/>
                    </a:cubicBezTo>
                    <a:cubicBezTo>
                      <a:pt x="26398" y="29692"/>
                      <a:pt x="26159" y="29584"/>
                      <a:pt x="26463" y="29432"/>
                    </a:cubicBezTo>
                    <a:cubicBezTo>
                      <a:pt x="26534" y="29392"/>
                      <a:pt x="26585" y="29376"/>
                      <a:pt x="26623" y="29376"/>
                    </a:cubicBezTo>
                    <a:close/>
                    <a:moveTo>
                      <a:pt x="44737" y="29328"/>
                    </a:moveTo>
                    <a:cubicBezTo>
                      <a:pt x="44846" y="29328"/>
                      <a:pt x="44944" y="29373"/>
                      <a:pt x="45033" y="29388"/>
                    </a:cubicBezTo>
                    <a:cubicBezTo>
                      <a:pt x="45142" y="29432"/>
                      <a:pt x="45055" y="29562"/>
                      <a:pt x="44924" y="29649"/>
                    </a:cubicBezTo>
                    <a:cubicBezTo>
                      <a:pt x="44816" y="29714"/>
                      <a:pt x="44859" y="29779"/>
                      <a:pt x="44903" y="29823"/>
                    </a:cubicBezTo>
                    <a:cubicBezTo>
                      <a:pt x="44924" y="29888"/>
                      <a:pt x="44924" y="29910"/>
                      <a:pt x="44816" y="29975"/>
                    </a:cubicBezTo>
                    <a:cubicBezTo>
                      <a:pt x="44765" y="29925"/>
                      <a:pt x="44700" y="29909"/>
                      <a:pt x="44629" y="29909"/>
                    </a:cubicBezTo>
                    <a:cubicBezTo>
                      <a:pt x="44513" y="29909"/>
                      <a:pt x="44383" y="29951"/>
                      <a:pt x="44276" y="29951"/>
                    </a:cubicBezTo>
                    <a:cubicBezTo>
                      <a:pt x="44224" y="29951"/>
                      <a:pt x="44177" y="29941"/>
                      <a:pt x="44142" y="29910"/>
                    </a:cubicBezTo>
                    <a:cubicBezTo>
                      <a:pt x="44076" y="29888"/>
                      <a:pt x="43968" y="29823"/>
                      <a:pt x="44055" y="29714"/>
                    </a:cubicBezTo>
                    <a:cubicBezTo>
                      <a:pt x="44105" y="29664"/>
                      <a:pt x="44151" y="29646"/>
                      <a:pt x="44192" y="29646"/>
                    </a:cubicBezTo>
                    <a:cubicBezTo>
                      <a:pt x="44240" y="29646"/>
                      <a:pt x="44281" y="29669"/>
                      <a:pt x="44315" y="29692"/>
                    </a:cubicBezTo>
                    <a:cubicBezTo>
                      <a:pt x="44354" y="29705"/>
                      <a:pt x="44385" y="29741"/>
                      <a:pt x="44426" y="29741"/>
                    </a:cubicBezTo>
                    <a:cubicBezTo>
                      <a:pt x="44455" y="29741"/>
                      <a:pt x="44489" y="29724"/>
                      <a:pt x="44533" y="29671"/>
                    </a:cubicBezTo>
                    <a:cubicBezTo>
                      <a:pt x="44598" y="29605"/>
                      <a:pt x="44598" y="29540"/>
                      <a:pt x="44511" y="29540"/>
                    </a:cubicBezTo>
                    <a:cubicBezTo>
                      <a:pt x="44185" y="29475"/>
                      <a:pt x="44533" y="29388"/>
                      <a:pt x="44576" y="29366"/>
                    </a:cubicBezTo>
                    <a:cubicBezTo>
                      <a:pt x="44632" y="29338"/>
                      <a:pt x="44686" y="29328"/>
                      <a:pt x="44737" y="29328"/>
                    </a:cubicBezTo>
                    <a:close/>
                    <a:moveTo>
                      <a:pt x="25587" y="28507"/>
                    </a:moveTo>
                    <a:cubicBezTo>
                      <a:pt x="25651" y="28507"/>
                      <a:pt x="25702" y="28544"/>
                      <a:pt x="25702" y="28627"/>
                    </a:cubicBezTo>
                    <a:cubicBezTo>
                      <a:pt x="25739" y="28687"/>
                      <a:pt x="25761" y="28734"/>
                      <a:pt x="25801" y="28734"/>
                    </a:cubicBezTo>
                    <a:cubicBezTo>
                      <a:pt x="25832" y="28734"/>
                      <a:pt x="25874" y="28704"/>
                      <a:pt x="25942" y="28627"/>
                    </a:cubicBezTo>
                    <a:cubicBezTo>
                      <a:pt x="25980" y="28601"/>
                      <a:pt x="26010" y="28591"/>
                      <a:pt x="26043" y="28591"/>
                    </a:cubicBezTo>
                    <a:cubicBezTo>
                      <a:pt x="26065" y="28591"/>
                      <a:pt x="26088" y="28596"/>
                      <a:pt x="26115" y="28605"/>
                    </a:cubicBezTo>
                    <a:cubicBezTo>
                      <a:pt x="26137" y="28627"/>
                      <a:pt x="26115" y="28692"/>
                      <a:pt x="26050" y="28714"/>
                    </a:cubicBezTo>
                    <a:cubicBezTo>
                      <a:pt x="25920" y="28844"/>
                      <a:pt x="25702" y="28953"/>
                      <a:pt x="25594" y="29127"/>
                    </a:cubicBezTo>
                    <a:cubicBezTo>
                      <a:pt x="25578" y="29158"/>
                      <a:pt x="25519" y="29189"/>
                      <a:pt x="25455" y="29189"/>
                    </a:cubicBezTo>
                    <a:cubicBezTo>
                      <a:pt x="25429" y="29189"/>
                      <a:pt x="25402" y="29183"/>
                      <a:pt x="25376" y="29171"/>
                    </a:cubicBezTo>
                    <a:cubicBezTo>
                      <a:pt x="25348" y="29156"/>
                      <a:pt x="25322" y="29150"/>
                      <a:pt x="25298" y="29150"/>
                    </a:cubicBezTo>
                    <a:cubicBezTo>
                      <a:pt x="25213" y="29150"/>
                      <a:pt x="25163" y="29228"/>
                      <a:pt x="25180" y="29279"/>
                    </a:cubicBezTo>
                    <a:cubicBezTo>
                      <a:pt x="25246" y="29475"/>
                      <a:pt x="25028" y="29562"/>
                      <a:pt x="24876" y="29562"/>
                    </a:cubicBezTo>
                    <a:cubicBezTo>
                      <a:pt x="24680" y="29562"/>
                      <a:pt x="24593" y="29649"/>
                      <a:pt x="24550" y="29801"/>
                    </a:cubicBezTo>
                    <a:cubicBezTo>
                      <a:pt x="24528" y="29888"/>
                      <a:pt x="24593" y="29975"/>
                      <a:pt x="24506" y="29997"/>
                    </a:cubicBezTo>
                    <a:cubicBezTo>
                      <a:pt x="24474" y="30008"/>
                      <a:pt x="24443" y="30012"/>
                      <a:pt x="24412" y="30012"/>
                    </a:cubicBezTo>
                    <a:cubicBezTo>
                      <a:pt x="24322" y="30012"/>
                      <a:pt x="24240" y="29975"/>
                      <a:pt x="24158" y="29975"/>
                    </a:cubicBezTo>
                    <a:cubicBezTo>
                      <a:pt x="24050" y="29932"/>
                      <a:pt x="24224" y="29910"/>
                      <a:pt x="24267" y="29866"/>
                    </a:cubicBezTo>
                    <a:cubicBezTo>
                      <a:pt x="24332" y="29779"/>
                      <a:pt x="24506" y="29692"/>
                      <a:pt x="24311" y="29605"/>
                    </a:cubicBezTo>
                    <a:cubicBezTo>
                      <a:pt x="24180" y="29562"/>
                      <a:pt x="24441" y="29040"/>
                      <a:pt x="24637" y="28975"/>
                    </a:cubicBezTo>
                    <a:cubicBezTo>
                      <a:pt x="24666" y="28968"/>
                      <a:pt x="24688" y="28963"/>
                      <a:pt x="24703" y="28963"/>
                    </a:cubicBezTo>
                    <a:cubicBezTo>
                      <a:pt x="24734" y="28963"/>
                      <a:pt x="24738" y="28982"/>
                      <a:pt x="24724" y="29040"/>
                    </a:cubicBezTo>
                    <a:cubicBezTo>
                      <a:pt x="24659" y="29127"/>
                      <a:pt x="24746" y="29149"/>
                      <a:pt x="24811" y="29149"/>
                    </a:cubicBezTo>
                    <a:cubicBezTo>
                      <a:pt x="24876" y="29149"/>
                      <a:pt x="24920" y="29105"/>
                      <a:pt x="24920" y="29040"/>
                    </a:cubicBezTo>
                    <a:cubicBezTo>
                      <a:pt x="24985" y="28823"/>
                      <a:pt x="25267" y="28736"/>
                      <a:pt x="25420" y="28583"/>
                    </a:cubicBezTo>
                    <a:cubicBezTo>
                      <a:pt x="25469" y="28534"/>
                      <a:pt x="25533" y="28507"/>
                      <a:pt x="25587" y="28507"/>
                    </a:cubicBezTo>
                    <a:close/>
                    <a:moveTo>
                      <a:pt x="46707" y="27975"/>
                    </a:moveTo>
                    <a:cubicBezTo>
                      <a:pt x="46860" y="27975"/>
                      <a:pt x="46881" y="28083"/>
                      <a:pt x="46860" y="28192"/>
                    </a:cubicBezTo>
                    <a:cubicBezTo>
                      <a:pt x="46860" y="28192"/>
                      <a:pt x="46860" y="28192"/>
                      <a:pt x="46860" y="28192"/>
                    </a:cubicBezTo>
                    <a:lnTo>
                      <a:pt x="46860" y="28192"/>
                    </a:lnTo>
                    <a:cubicBezTo>
                      <a:pt x="46860" y="28214"/>
                      <a:pt x="46865" y="28225"/>
                      <a:pt x="46868" y="28225"/>
                    </a:cubicBezTo>
                    <a:cubicBezTo>
                      <a:pt x="46870" y="28225"/>
                      <a:pt x="46870" y="28214"/>
                      <a:pt x="46860" y="28192"/>
                    </a:cubicBezTo>
                    <a:lnTo>
                      <a:pt x="46860" y="28192"/>
                    </a:lnTo>
                    <a:cubicBezTo>
                      <a:pt x="46990" y="28431"/>
                      <a:pt x="46990" y="28627"/>
                      <a:pt x="46860" y="28888"/>
                    </a:cubicBezTo>
                    <a:cubicBezTo>
                      <a:pt x="46816" y="28931"/>
                      <a:pt x="46816" y="28997"/>
                      <a:pt x="46903" y="29018"/>
                    </a:cubicBezTo>
                    <a:cubicBezTo>
                      <a:pt x="47207" y="29105"/>
                      <a:pt x="47207" y="29171"/>
                      <a:pt x="47077" y="29453"/>
                    </a:cubicBezTo>
                    <a:cubicBezTo>
                      <a:pt x="46968" y="29671"/>
                      <a:pt x="46664" y="29801"/>
                      <a:pt x="46533" y="29997"/>
                    </a:cubicBezTo>
                    <a:cubicBezTo>
                      <a:pt x="46504" y="30036"/>
                      <a:pt x="46479" y="30049"/>
                      <a:pt x="46456" y="30049"/>
                    </a:cubicBezTo>
                    <a:cubicBezTo>
                      <a:pt x="46429" y="30049"/>
                      <a:pt x="46405" y="30030"/>
                      <a:pt x="46381" y="30019"/>
                    </a:cubicBezTo>
                    <a:cubicBezTo>
                      <a:pt x="46272" y="29975"/>
                      <a:pt x="46207" y="29888"/>
                      <a:pt x="46164" y="29779"/>
                    </a:cubicBezTo>
                    <a:cubicBezTo>
                      <a:pt x="46143" y="29718"/>
                      <a:pt x="46256" y="29582"/>
                      <a:pt x="46129" y="29582"/>
                    </a:cubicBezTo>
                    <a:cubicBezTo>
                      <a:pt x="46120" y="29582"/>
                      <a:pt x="46110" y="29582"/>
                      <a:pt x="46098" y="29584"/>
                    </a:cubicBezTo>
                    <a:cubicBezTo>
                      <a:pt x="45946" y="29605"/>
                      <a:pt x="46033" y="29714"/>
                      <a:pt x="45990" y="29779"/>
                    </a:cubicBezTo>
                    <a:cubicBezTo>
                      <a:pt x="45881" y="29888"/>
                      <a:pt x="45772" y="29997"/>
                      <a:pt x="46012" y="30019"/>
                    </a:cubicBezTo>
                    <a:cubicBezTo>
                      <a:pt x="46164" y="30019"/>
                      <a:pt x="46012" y="30149"/>
                      <a:pt x="45990" y="30193"/>
                    </a:cubicBezTo>
                    <a:cubicBezTo>
                      <a:pt x="45943" y="30239"/>
                      <a:pt x="45889" y="30254"/>
                      <a:pt x="45842" y="30254"/>
                    </a:cubicBezTo>
                    <a:cubicBezTo>
                      <a:pt x="45779" y="30254"/>
                      <a:pt x="45729" y="30227"/>
                      <a:pt x="45729" y="30214"/>
                    </a:cubicBezTo>
                    <a:cubicBezTo>
                      <a:pt x="45729" y="30040"/>
                      <a:pt x="45577" y="29997"/>
                      <a:pt x="45490" y="29888"/>
                    </a:cubicBezTo>
                    <a:cubicBezTo>
                      <a:pt x="45381" y="29758"/>
                      <a:pt x="45620" y="29562"/>
                      <a:pt x="45707" y="29388"/>
                    </a:cubicBezTo>
                    <a:cubicBezTo>
                      <a:pt x="45772" y="29279"/>
                      <a:pt x="45794" y="29258"/>
                      <a:pt x="45707" y="29236"/>
                    </a:cubicBezTo>
                    <a:cubicBezTo>
                      <a:pt x="45685" y="29225"/>
                      <a:pt x="45653" y="29225"/>
                      <a:pt x="45623" y="29225"/>
                    </a:cubicBezTo>
                    <a:cubicBezTo>
                      <a:pt x="45593" y="29225"/>
                      <a:pt x="45566" y="29225"/>
                      <a:pt x="45555" y="29214"/>
                    </a:cubicBezTo>
                    <a:cubicBezTo>
                      <a:pt x="45403" y="29127"/>
                      <a:pt x="45120" y="29105"/>
                      <a:pt x="45163" y="28910"/>
                    </a:cubicBezTo>
                    <a:cubicBezTo>
                      <a:pt x="45229" y="28692"/>
                      <a:pt x="45577" y="28714"/>
                      <a:pt x="45685" y="28692"/>
                    </a:cubicBezTo>
                    <a:cubicBezTo>
                      <a:pt x="46055" y="28670"/>
                      <a:pt x="46164" y="28431"/>
                      <a:pt x="46359" y="28257"/>
                    </a:cubicBezTo>
                    <a:cubicBezTo>
                      <a:pt x="46468" y="28149"/>
                      <a:pt x="46533" y="27975"/>
                      <a:pt x="46707" y="27975"/>
                    </a:cubicBezTo>
                    <a:close/>
                    <a:moveTo>
                      <a:pt x="27681" y="29779"/>
                    </a:moveTo>
                    <a:lnTo>
                      <a:pt x="27725" y="29801"/>
                    </a:lnTo>
                    <a:cubicBezTo>
                      <a:pt x="27420" y="30149"/>
                      <a:pt x="28051" y="30084"/>
                      <a:pt x="27899" y="30345"/>
                    </a:cubicBezTo>
                    <a:cubicBezTo>
                      <a:pt x="27877" y="30410"/>
                      <a:pt x="27964" y="30432"/>
                      <a:pt x="28051" y="30432"/>
                    </a:cubicBezTo>
                    <a:cubicBezTo>
                      <a:pt x="28080" y="30432"/>
                      <a:pt x="28128" y="30403"/>
                      <a:pt x="28163" y="30403"/>
                    </a:cubicBezTo>
                    <a:cubicBezTo>
                      <a:pt x="28181" y="30403"/>
                      <a:pt x="28196" y="30410"/>
                      <a:pt x="28203" y="30432"/>
                    </a:cubicBezTo>
                    <a:cubicBezTo>
                      <a:pt x="28203" y="30475"/>
                      <a:pt x="28116" y="30519"/>
                      <a:pt x="28072" y="30540"/>
                    </a:cubicBezTo>
                    <a:cubicBezTo>
                      <a:pt x="27974" y="30602"/>
                      <a:pt x="27917" y="30643"/>
                      <a:pt x="27883" y="30643"/>
                    </a:cubicBezTo>
                    <a:cubicBezTo>
                      <a:pt x="27856" y="30643"/>
                      <a:pt x="27843" y="30619"/>
                      <a:pt x="27833" y="30562"/>
                    </a:cubicBezTo>
                    <a:cubicBezTo>
                      <a:pt x="27798" y="30404"/>
                      <a:pt x="27692" y="30360"/>
                      <a:pt x="27527" y="30360"/>
                    </a:cubicBezTo>
                    <a:cubicBezTo>
                      <a:pt x="27488" y="30360"/>
                      <a:pt x="27445" y="30362"/>
                      <a:pt x="27398" y="30367"/>
                    </a:cubicBezTo>
                    <a:cubicBezTo>
                      <a:pt x="27354" y="30373"/>
                      <a:pt x="27314" y="30376"/>
                      <a:pt x="27278" y="30376"/>
                    </a:cubicBezTo>
                    <a:cubicBezTo>
                      <a:pt x="27065" y="30376"/>
                      <a:pt x="26992" y="30270"/>
                      <a:pt x="27029" y="30084"/>
                    </a:cubicBezTo>
                    <a:cubicBezTo>
                      <a:pt x="27072" y="29997"/>
                      <a:pt x="27094" y="29910"/>
                      <a:pt x="27203" y="29888"/>
                    </a:cubicBezTo>
                    <a:cubicBezTo>
                      <a:pt x="27355" y="29823"/>
                      <a:pt x="27529" y="29823"/>
                      <a:pt x="27681" y="29779"/>
                    </a:cubicBezTo>
                    <a:close/>
                    <a:moveTo>
                      <a:pt x="23629" y="30050"/>
                    </a:moveTo>
                    <a:cubicBezTo>
                      <a:pt x="23650" y="30050"/>
                      <a:pt x="23667" y="30053"/>
                      <a:pt x="23680" y="30062"/>
                    </a:cubicBezTo>
                    <a:cubicBezTo>
                      <a:pt x="23767" y="30127"/>
                      <a:pt x="23615" y="30193"/>
                      <a:pt x="23550" y="30258"/>
                    </a:cubicBezTo>
                    <a:cubicBezTo>
                      <a:pt x="23528" y="30323"/>
                      <a:pt x="23506" y="30367"/>
                      <a:pt x="23506" y="30388"/>
                    </a:cubicBezTo>
                    <a:cubicBezTo>
                      <a:pt x="23550" y="30671"/>
                      <a:pt x="23310" y="30671"/>
                      <a:pt x="23115" y="30693"/>
                    </a:cubicBezTo>
                    <a:cubicBezTo>
                      <a:pt x="23076" y="30693"/>
                      <a:pt x="23005" y="30716"/>
                      <a:pt x="22950" y="30716"/>
                    </a:cubicBezTo>
                    <a:cubicBezTo>
                      <a:pt x="22914" y="30716"/>
                      <a:pt x="22884" y="30706"/>
                      <a:pt x="22876" y="30671"/>
                    </a:cubicBezTo>
                    <a:cubicBezTo>
                      <a:pt x="22854" y="30584"/>
                      <a:pt x="22963" y="30540"/>
                      <a:pt x="23050" y="30475"/>
                    </a:cubicBezTo>
                    <a:cubicBezTo>
                      <a:pt x="23137" y="30432"/>
                      <a:pt x="23202" y="30345"/>
                      <a:pt x="23180" y="30236"/>
                    </a:cubicBezTo>
                    <a:cubicBezTo>
                      <a:pt x="23180" y="30193"/>
                      <a:pt x="23180" y="30149"/>
                      <a:pt x="23245" y="30106"/>
                    </a:cubicBezTo>
                    <a:cubicBezTo>
                      <a:pt x="23402" y="30106"/>
                      <a:pt x="23544" y="30050"/>
                      <a:pt x="23629" y="30050"/>
                    </a:cubicBezTo>
                    <a:close/>
                    <a:moveTo>
                      <a:pt x="23456" y="29219"/>
                    </a:moveTo>
                    <a:cubicBezTo>
                      <a:pt x="23476" y="29219"/>
                      <a:pt x="23500" y="29225"/>
                      <a:pt x="23528" y="29236"/>
                    </a:cubicBezTo>
                    <a:lnTo>
                      <a:pt x="23745" y="29236"/>
                    </a:lnTo>
                    <a:cubicBezTo>
                      <a:pt x="23797" y="29236"/>
                      <a:pt x="23849" y="29233"/>
                      <a:pt x="23895" y="29233"/>
                    </a:cubicBezTo>
                    <a:cubicBezTo>
                      <a:pt x="24044" y="29233"/>
                      <a:pt x="24125" y="29259"/>
                      <a:pt x="23876" y="29475"/>
                    </a:cubicBezTo>
                    <a:cubicBezTo>
                      <a:pt x="23832" y="29518"/>
                      <a:pt x="23811" y="29605"/>
                      <a:pt x="23811" y="29671"/>
                    </a:cubicBezTo>
                    <a:cubicBezTo>
                      <a:pt x="23811" y="29801"/>
                      <a:pt x="23702" y="29823"/>
                      <a:pt x="23550" y="29823"/>
                    </a:cubicBezTo>
                    <a:cubicBezTo>
                      <a:pt x="23397" y="29823"/>
                      <a:pt x="23223" y="29823"/>
                      <a:pt x="23071" y="29845"/>
                    </a:cubicBezTo>
                    <a:cubicBezTo>
                      <a:pt x="22941" y="29888"/>
                      <a:pt x="22680" y="30040"/>
                      <a:pt x="22832" y="30062"/>
                    </a:cubicBezTo>
                    <a:cubicBezTo>
                      <a:pt x="23267" y="30236"/>
                      <a:pt x="22549" y="30453"/>
                      <a:pt x="22658" y="30606"/>
                    </a:cubicBezTo>
                    <a:cubicBezTo>
                      <a:pt x="22520" y="30703"/>
                      <a:pt x="22417" y="30720"/>
                      <a:pt x="22304" y="30720"/>
                    </a:cubicBezTo>
                    <a:cubicBezTo>
                      <a:pt x="22239" y="30720"/>
                      <a:pt x="22172" y="30714"/>
                      <a:pt x="22093" y="30714"/>
                    </a:cubicBezTo>
                    <a:cubicBezTo>
                      <a:pt x="21701" y="30693"/>
                      <a:pt x="21571" y="30649"/>
                      <a:pt x="22071" y="30367"/>
                    </a:cubicBezTo>
                    <a:cubicBezTo>
                      <a:pt x="22028" y="30149"/>
                      <a:pt x="22201" y="29888"/>
                      <a:pt x="22093" y="29692"/>
                    </a:cubicBezTo>
                    <a:cubicBezTo>
                      <a:pt x="22028" y="29627"/>
                      <a:pt x="21962" y="29562"/>
                      <a:pt x="22136" y="29453"/>
                    </a:cubicBezTo>
                    <a:cubicBezTo>
                      <a:pt x="22201" y="29410"/>
                      <a:pt x="22255" y="29393"/>
                      <a:pt x="22297" y="29393"/>
                    </a:cubicBezTo>
                    <a:cubicBezTo>
                      <a:pt x="22380" y="29393"/>
                      <a:pt x="22419" y="29460"/>
                      <a:pt x="22419" y="29518"/>
                    </a:cubicBezTo>
                    <a:cubicBezTo>
                      <a:pt x="22432" y="29611"/>
                      <a:pt x="22445" y="29680"/>
                      <a:pt x="22503" y="29680"/>
                    </a:cubicBezTo>
                    <a:cubicBezTo>
                      <a:pt x="22540" y="29680"/>
                      <a:pt x="22595" y="29652"/>
                      <a:pt x="22680" y="29584"/>
                    </a:cubicBezTo>
                    <a:cubicBezTo>
                      <a:pt x="22702" y="29573"/>
                      <a:pt x="22729" y="29567"/>
                      <a:pt x="22756" y="29567"/>
                    </a:cubicBezTo>
                    <a:cubicBezTo>
                      <a:pt x="22783" y="29567"/>
                      <a:pt x="22810" y="29573"/>
                      <a:pt x="22832" y="29584"/>
                    </a:cubicBezTo>
                    <a:cubicBezTo>
                      <a:pt x="22920" y="29635"/>
                      <a:pt x="22999" y="29662"/>
                      <a:pt x="23066" y="29662"/>
                    </a:cubicBezTo>
                    <a:cubicBezTo>
                      <a:pt x="23198" y="29662"/>
                      <a:pt x="23289" y="29560"/>
                      <a:pt x="23332" y="29345"/>
                    </a:cubicBezTo>
                    <a:cubicBezTo>
                      <a:pt x="23364" y="29264"/>
                      <a:pt x="23397" y="29219"/>
                      <a:pt x="23456" y="29219"/>
                    </a:cubicBezTo>
                    <a:close/>
                    <a:moveTo>
                      <a:pt x="21701" y="30171"/>
                    </a:moveTo>
                    <a:cubicBezTo>
                      <a:pt x="21745" y="30214"/>
                      <a:pt x="21767" y="30214"/>
                      <a:pt x="21788" y="30236"/>
                    </a:cubicBezTo>
                    <a:cubicBezTo>
                      <a:pt x="21897" y="30388"/>
                      <a:pt x="21745" y="30649"/>
                      <a:pt x="21462" y="30780"/>
                    </a:cubicBezTo>
                    <a:cubicBezTo>
                      <a:pt x="21446" y="30784"/>
                      <a:pt x="21433" y="30785"/>
                      <a:pt x="21422" y="30785"/>
                    </a:cubicBezTo>
                    <a:cubicBezTo>
                      <a:pt x="21381" y="30785"/>
                      <a:pt x="21373" y="30759"/>
                      <a:pt x="21360" y="30729"/>
                    </a:cubicBezTo>
                    <a:lnTo>
                      <a:pt x="21360" y="30729"/>
                    </a:lnTo>
                    <a:cubicBezTo>
                      <a:pt x="21502" y="30589"/>
                      <a:pt x="21636" y="30463"/>
                      <a:pt x="21636" y="30280"/>
                    </a:cubicBezTo>
                    <a:cubicBezTo>
                      <a:pt x="21636" y="30258"/>
                      <a:pt x="21680" y="30236"/>
                      <a:pt x="21701" y="30171"/>
                    </a:cubicBezTo>
                    <a:close/>
                    <a:moveTo>
                      <a:pt x="43791" y="30342"/>
                    </a:moveTo>
                    <a:cubicBezTo>
                      <a:pt x="43887" y="30342"/>
                      <a:pt x="44187" y="30460"/>
                      <a:pt x="44207" y="30540"/>
                    </a:cubicBezTo>
                    <a:cubicBezTo>
                      <a:pt x="44250" y="30649"/>
                      <a:pt x="44098" y="30736"/>
                      <a:pt x="43989" y="30758"/>
                    </a:cubicBezTo>
                    <a:cubicBezTo>
                      <a:pt x="43941" y="30778"/>
                      <a:pt x="43908" y="30786"/>
                      <a:pt x="43887" y="30786"/>
                    </a:cubicBezTo>
                    <a:cubicBezTo>
                      <a:pt x="43791" y="30786"/>
                      <a:pt x="43908" y="30627"/>
                      <a:pt x="43837" y="30627"/>
                    </a:cubicBezTo>
                    <a:cubicBezTo>
                      <a:pt x="43772" y="30584"/>
                      <a:pt x="43728" y="30540"/>
                      <a:pt x="43707" y="30519"/>
                    </a:cubicBezTo>
                    <a:cubicBezTo>
                      <a:pt x="43641" y="30453"/>
                      <a:pt x="43728" y="30410"/>
                      <a:pt x="43772" y="30345"/>
                    </a:cubicBezTo>
                    <a:cubicBezTo>
                      <a:pt x="43777" y="30343"/>
                      <a:pt x="43783" y="30342"/>
                      <a:pt x="43791" y="30342"/>
                    </a:cubicBezTo>
                    <a:close/>
                    <a:moveTo>
                      <a:pt x="14840" y="30635"/>
                    </a:moveTo>
                    <a:cubicBezTo>
                      <a:pt x="14798" y="30635"/>
                      <a:pt x="14752" y="30639"/>
                      <a:pt x="14700" y="30649"/>
                    </a:cubicBezTo>
                    <a:cubicBezTo>
                      <a:pt x="14700" y="30712"/>
                      <a:pt x="14725" y="30760"/>
                      <a:pt x="14758" y="30799"/>
                    </a:cubicBezTo>
                    <a:lnTo>
                      <a:pt x="14758" y="30799"/>
                    </a:lnTo>
                    <a:cubicBezTo>
                      <a:pt x="14837" y="30738"/>
                      <a:pt x="14934" y="30691"/>
                      <a:pt x="15041" y="30665"/>
                    </a:cubicBezTo>
                    <a:lnTo>
                      <a:pt x="15041" y="30665"/>
                    </a:lnTo>
                    <a:cubicBezTo>
                      <a:pt x="14981" y="30650"/>
                      <a:pt x="14919" y="30635"/>
                      <a:pt x="14840" y="30635"/>
                    </a:cubicBezTo>
                    <a:close/>
                    <a:moveTo>
                      <a:pt x="37316" y="29969"/>
                    </a:moveTo>
                    <a:cubicBezTo>
                      <a:pt x="37355" y="29969"/>
                      <a:pt x="37397" y="29975"/>
                      <a:pt x="37444" y="29975"/>
                    </a:cubicBezTo>
                    <a:cubicBezTo>
                      <a:pt x="37709" y="29994"/>
                      <a:pt x="37859" y="30161"/>
                      <a:pt x="38151" y="30161"/>
                    </a:cubicBezTo>
                    <a:cubicBezTo>
                      <a:pt x="38195" y="30161"/>
                      <a:pt x="38242" y="30158"/>
                      <a:pt x="38292" y="30149"/>
                    </a:cubicBezTo>
                    <a:cubicBezTo>
                      <a:pt x="38358" y="30149"/>
                      <a:pt x="38423" y="30149"/>
                      <a:pt x="38445" y="30236"/>
                    </a:cubicBezTo>
                    <a:cubicBezTo>
                      <a:pt x="38271" y="30367"/>
                      <a:pt x="38314" y="30519"/>
                      <a:pt x="38271" y="30671"/>
                    </a:cubicBezTo>
                    <a:cubicBezTo>
                      <a:pt x="38203" y="30819"/>
                      <a:pt x="38111" y="30834"/>
                      <a:pt x="38008" y="30834"/>
                    </a:cubicBezTo>
                    <a:cubicBezTo>
                      <a:pt x="37984" y="30834"/>
                      <a:pt x="37958" y="30833"/>
                      <a:pt x="37933" y="30833"/>
                    </a:cubicBezTo>
                    <a:cubicBezTo>
                      <a:pt x="37894" y="30833"/>
                      <a:pt x="37854" y="30835"/>
                      <a:pt x="37814" y="30845"/>
                    </a:cubicBezTo>
                    <a:cubicBezTo>
                      <a:pt x="37725" y="30865"/>
                      <a:pt x="37658" y="30889"/>
                      <a:pt x="37612" y="30889"/>
                    </a:cubicBezTo>
                    <a:cubicBezTo>
                      <a:pt x="37557" y="30889"/>
                      <a:pt x="37531" y="30854"/>
                      <a:pt x="37531" y="30736"/>
                    </a:cubicBezTo>
                    <a:cubicBezTo>
                      <a:pt x="37531" y="30680"/>
                      <a:pt x="37499" y="30664"/>
                      <a:pt x="37456" y="30664"/>
                    </a:cubicBezTo>
                    <a:cubicBezTo>
                      <a:pt x="37398" y="30664"/>
                      <a:pt x="37320" y="30693"/>
                      <a:pt x="37270" y="30693"/>
                    </a:cubicBezTo>
                    <a:cubicBezTo>
                      <a:pt x="37009" y="30649"/>
                      <a:pt x="36988" y="30606"/>
                      <a:pt x="37227" y="30432"/>
                    </a:cubicBezTo>
                    <a:cubicBezTo>
                      <a:pt x="37423" y="30301"/>
                      <a:pt x="37379" y="30258"/>
                      <a:pt x="37227" y="30258"/>
                    </a:cubicBezTo>
                    <a:cubicBezTo>
                      <a:pt x="37096" y="30258"/>
                      <a:pt x="37009" y="30214"/>
                      <a:pt x="37118" y="30084"/>
                    </a:cubicBezTo>
                    <a:cubicBezTo>
                      <a:pt x="37187" y="29987"/>
                      <a:pt x="37248" y="29969"/>
                      <a:pt x="37316" y="29969"/>
                    </a:cubicBezTo>
                    <a:close/>
                    <a:moveTo>
                      <a:pt x="40303" y="30314"/>
                    </a:moveTo>
                    <a:cubicBezTo>
                      <a:pt x="40330" y="30314"/>
                      <a:pt x="40348" y="30345"/>
                      <a:pt x="40358" y="30432"/>
                    </a:cubicBezTo>
                    <a:cubicBezTo>
                      <a:pt x="40445" y="30519"/>
                      <a:pt x="40336" y="30606"/>
                      <a:pt x="40249" y="30758"/>
                    </a:cubicBezTo>
                    <a:cubicBezTo>
                      <a:pt x="40184" y="30845"/>
                      <a:pt x="40184" y="30975"/>
                      <a:pt x="40032" y="30997"/>
                    </a:cubicBezTo>
                    <a:cubicBezTo>
                      <a:pt x="39923" y="30997"/>
                      <a:pt x="39967" y="30867"/>
                      <a:pt x="39945" y="30801"/>
                    </a:cubicBezTo>
                    <a:cubicBezTo>
                      <a:pt x="39901" y="30671"/>
                      <a:pt x="40010" y="30540"/>
                      <a:pt x="40162" y="30410"/>
                    </a:cubicBezTo>
                    <a:cubicBezTo>
                      <a:pt x="40223" y="30362"/>
                      <a:pt x="40270" y="30314"/>
                      <a:pt x="40303" y="30314"/>
                    </a:cubicBezTo>
                    <a:close/>
                    <a:moveTo>
                      <a:pt x="16570" y="30540"/>
                    </a:moveTo>
                    <a:cubicBezTo>
                      <a:pt x="16678" y="30584"/>
                      <a:pt x="16809" y="30627"/>
                      <a:pt x="16787" y="30758"/>
                    </a:cubicBezTo>
                    <a:cubicBezTo>
                      <a:pt x="16765" y="30867"/>
                      <a:pt x="16787" y="30997"/>
                      <a:pt x="16570" y="31062"/>
                    </a:cubicBezTo>
                    <a:cubicBezTo>
                      <a:pt x="16490" y="31078"/>
                      <a:pt x="16386" y="31130"/>
                      <a:pt x="16302" y="31130"/>
                    </a:cubicBezTo>
                    <a:cubicBezTo>
                      <a:pt x="16272" y="31130"/>
                      <a:pt x="16245" y="31123"/>
                      <a:pt x="16222" y="31106"/>
                    </a:cubicBezTo>
                    <a:cubicBezTo>
                      <a:pt x="16157" y="31062"/>
                      <a:pt x="16244" y="30910"/>
                      <a:pt x="16331" y="30867"/>
                    </a:cubicBezTo>
                    <a:cubicBezTo>
                      <a:pt x="16439" y="30758"/>
                      <a:pt x="16483" y="30649"/>
                      <a:pt x="16526" y="30540"/>
                    </a:cubicBezTo>
                    <a:close/>
                    <a:moveTo>
                      <a:pt x="25370" y="31273"/>
                    </a:moveTo>
                    <a:cubicBezTo>
                      <a:pt x="25411" y="31273"/>
                      <a:pt x="25445" y="31286"/>
                      <a:pt x="25463" y="31323"/>
                    </a:cubicBezTo>
                    <a:cubicBezTo>
                      <a:pt x="25507" y="31432"/>
                      <a:pt x="25354" y="31606"/>
                      <a:pt x="25267" y="31649"/>
                    </a:cubicBezTo>
                    <a:cubicBezTo>
                      <a:pt x="25230" y="31673"/>
                      <a:pt x="25205" y="31682"/>
                      <a:pt x="25188" y="31682"/>
                    </a:cubicBezTo>
                    <a:cubicBezTo>
                      <a:pt x="25125" y="31682"/>
                      <a:pt x="25171" y="31558"/>
                      <a:pt x="25137" y="31541"/>
                    </a:cubicBezTo>
                    <a:cubicBezTo>
                      <a:pt x="25072" y="31497"/>
                      <a:pt x="24941" y="31432"/>
                      <a:pt x="25180" y="31323"/>
                    </a:cubicBezTo>
                    <a:cubicBezTo>
                      <a:pt x="25243" y="31298"/>
                      <a:pt x="25313" y="31273"/>
                      <a:pt x="25370" y="31273"/>
                    </a:cubicBezTo>
                    <a:close/>
                    <a:moveTo>
                      <a:pt x="37227" y="31128"/>
                    </a:moveTo>
                    <a:cubicBezTo>
                      <a:pt x="37292" y="31128"/>
                      <a:pt x="37336" y="31149"/>
                      <a:pt x="37336" y="31215"/>
                    </a:cubicBezTo>
                    <a:cubicBezTo>
                      <a:pt x="37336" y="31236"/>
                      <a:pt x="37336" y="31280"/>
                      <a:pt x="37314" y="31302"/>
                    </a:cubicBezTo>
                    <a:cubicBezTo>
                      <a:pt x="37118" y="31497"/>
                      <a:pt x="37531" y="31649"/>
                      <a:pt x="37249" y="31715"/>
                    </a:cubicBezTo>
                    <a:cubicBezTo>
                      <a:pt x="37226" y="31717"/>
                      <a:pt x="37202" y="31718"/>
                      <a:pt x="37178" y="31718"/>
                    </a:cubicBezTo>
                    <a:cubicBezTo>
                      <a:pt x="36977" y="31718"/>
                      <a:pt x="36747" y="31640"/>
                      <a:pt x="36553" y="31562"/>
                    </a:cubicBezTo>
                    <a:cubicBezTo>
                      <a:pt x="36444" y="31541"/>
                      <a:pt x="36509" y="31388"/>
                      <a:pt x="36683" y="31280"/>
                    </a:cubicBezTo>
                    <a:cubicBezTo>
                      <a:pt x="36879" y="31236"/>
                      <a:pt x="37031" y="31128"/>
                      <a:pt x="37227" y="31128"/>
                    </a:cubicBezTo>
                    <a:close/>
                    <a:moveTo>
                      <a:pt x="32510" y="27958"/>
                    </a:moveTo>
                    <a:cubicBezTo>
                      <a:pt x="32562" y="27958"/>
                      <a:pt x="32618" y="27963"/>
                      <a:pt x="32682" y="27975"/>
                    </a:cubicBezTo>
                    <a:cubicBezTo>
                      <a:pt x="32900" y="28040"/>
                      <a:pt x="33117" y="28170"/>
                      <a:pt x="33400" y="28170"/>
                    </a:cubicBezTo>
                    <a:cubicBezTo>
                      <a:pt x="33422" y="28170"/>
                      <a:pt x="33449" y="28169"/>
                      <a:pt x="33475" y="28169"/>
                    </a:cubicBezTo>
                    <a:cubicBezTo>
                      <a:pt x="33555" y="28169"/>
                      <a:pt x="33628" y="28181"/>
                      <a:pt x="33530" y="28279"/>
                    </a:cubicBezTo>
                    <a:cubicBezTo>
                      <a:pt x="33449" y="28360"/>
                      <a:pt x="33406" y="28499"/>
                      <a:pt x="33241" y="28499"/>
                    </a:cubicBezTo>
                    <a:cubicBezTo>
                      <a:pt x="33229" y="28499"/>
                      <a:pt x="33217" y="28498"/>
                      <a:pt x="33204" y="28496"/>
                    </a:cubicBezTo>
                    <a:lnTo>
                      <a:pt x="33182" y="28496"/>
                    </a:lnTo>
                    <a:cubicBezTo>
                      <a:pt x="33164" y="28494"/>
                      <a:pt x="33147" y="28493"/>
                      <a:pt x="33129" y="28493"/>
                    </a:cubicBezTo>
                    <a:cubicBezTo>
                      <a:pt x="32982" y="28493"/>
                      <a:pt x="32873" y="28573"/>
                      <a:pt x="32834" y="28670"/>
                    </a:cubicBezTo>
                    <a:cubicBezTo>
                      <a:pt x="32800" y="28773"/>
                      <a:pt x="32900" y="28808"/>
                      <a:pt x="33008" y="28808"/>
                    </a:cubicBezTo>
                    <a:cubicBezTo>
                      <a:pt x="33037" y="28808"/>
                      <a:pt x="33067" y="28806"/>
                      <a:pt x="33095" y="28801"/>
                    </a:cubicBezTo>
                    <a:cubicBezTo>
                      <a:pt x="33201" y="28788"/>
                      <a:pt x="33267" y="28766"/>
                      <a:pt x="33326" y="28766"/>
                    </a:cubicBezTo>
                    <a:cubicBezTo>
                      <a:pt x="33365" y="28766"/>
                      <a:pt x="33401" y="28775"/>
                      <a:pt x="33443" y="28801"/>
                    </a:cubicBezTo>
                    <a:cubicBezTo>
                      <a:pt x="33726" y="28888"/>
                      <a:pt x="33856" y="28975"/>
                      <a:pt x="33769" y="29279"/>
                    </a:cubicBezTo>
                    <a:cubicBezTo>
                      <a:pt x="33748" y="29388"/>
                      <a:pt x="33835" y="29453"/>
                      <a:pt x="33617" y="29497"/>
                    </a:cubicBezTo>
                    <a:cubicBezTo>
                      <a:pt x="33269" y="29562"/>
                      <a:pt x="33422" y="29692"/>
                      <a:pt x="33487" y="29779"/>
                    </a:cubicBezTo>
                    <a:cubicBezTo>
                      <a:pt x="33494" y="29808"/>
                      <a:pt x="33557" y="29820"/>
                      <a:pt x="33640" y="29820"/>
                    </a:cubicBezTo>
                    <a:cubicBezTo>
                      <a:pt x="33806" y="29820"/>
                      <a:pt x="34052" y="29772"/>
                      <a:pt x="34096" y="29714"/>
                    </a:cubicBezTo>
                    <a:cubicBezTo>
                      <a:pt x="34270" y="29540"/>
                      <a:pt x="34509" y="29432"/>
                      <a:pt x="34726" y="29258"/>
                    </a:cubicBezTo>
                    <a:cubicBezTo>
                      <a:pt x="34846" y="29160"/>
                      <a:pt x="34955" y="29111"/>
                      <a:pt x="35033" y="29111"/>
                    </a:cubicBezTo>
                    <a:cubicBezTo>
                      <a:pt x="35112" y="29111"/>
                      <a:pt x="35161" y="29160"/>
                      <a:pt x="35161" y="29258"/>
                    </a:cubicBezTo>
                    <a:cubicBezTo>
                      <a:pt x="35161" y="29366"/>
                      <a:pt x="35226" y="29475"/>
                      <a:pt x="35118" y="29605"/>
                    </a:cubicBezTo>
                    <a:cubicBezTo>
                      <a:pt x="35052" y="29692"/>
                      <a:pt x="34965" y="29801"/>
                      <a:pt x="35074" y="29823"/>
                    </a:cubicBezTo>
                    <a:cubicBezTo>
                      <a:pt x="35270" y="29910"/>
                      <a:pt x="35161" y="29997"/>
                      <a:pt x="35009" y="30106"/>
                    </a:cubicBezTo>
                    <a:cubicBezTo>
                      <a:pt x="34726" y="30301"/>
                      <a:pt x="34748" y="30301"/>
                      <a:pt x="35009" y="30410"/>
                    </a:cubicBezTo>
                    <a:cubicBezTo>
                      <a:pt x="35118" y="30432"/>
                      <a:pt x="35052" y="30562"/>
                      <a:pt x="35009" y="30562"/>
                    </a:cubicBezTo>
                    <a:cubicBezTo>
                      <a:pt x="34704" y="30693"/>
                      <a:pt x="34509" y="30888"/>
                      <a:pt x="34465" y="31128"/>
                    </a:cubicBezTo>
                    <a:cubicBezTo>
                      <a:pt x="34465" y="31171"/>
                      <a:pt x="34204" y="31236"/>
                      <a:pt x="34248" y="31388"/>
                    </a:cubicBezTo>
                    <a:cubicBezTo>
                      <a:pt x="34248" y="31410"/>
                      <a:pt x="34161" y="31432"/>
                      <a:pt x="34096" y="31432"/>
                    </a:cubicBezTo>
                    <a:cubicBezTo>
                      <a:pt x="33987" y="31410"/>
                      <a:pt x="33922" y="31302"/>
                      <a:pt x="33965" y="31236"/>
                    </a:cubicBezTo>
                    <a:cubicBezTo>
                      <a:pt x="34248" y="30997"/>
                      <a:pt x="34030" y="31019"/>
                      <a:pt x="33878" y="30954"/>
                    </a:cubicBezTo>
                    <a:cubicBezTo>
                      <a:pt x="33704" y="30845"/>
                      <a:pt x="33878" y="30519"/>
                      <a:pt x="34161" y="30453"/>
                    </a:cubicBezTo>
                    <a:cubicBezTo>
                      <a:pt x="34400" y="30410"/>
                      <a:pt x="34509" y="30367"/>
                      <a:pt x="34465" y="30149"/>
                    </a:cubicBezTo>
                    <a:cubicBezTo>
                      <a:pt x="34422" y="30106"/>
                      <a:pt x="34531" y="30040"/>
                      <a:pt x="34618" y="29997"/>
                    </a:cubicBezTo>
                    <a:cubicBezTo>
                      <a:pt x="34683" y="29932"/>
                      <a:pt x="34683" y="29888"/>
                      <a:pt x="34639" y="29866"/>
                    </a:cubicBezTo>
                    <a:cubicBezTo>
                      <a:pt x="34619" y="29847"/>
                      <a:pt x="34600" y="29839"/>
                      <a:pt x="34580" y="29839"/>
                    </a:cubicBezTo>
                    <a:cubicBezTo>
                      <a:pt x="34536" y="29839"/>
                      <a:pt x="34496" y="29880"/>
                      <a:pt x="34465" y="29910"/>
                    </a:cubicBezTo>
                    <a:cubicBezTo>
                      <a:pt x="34336" y="30068"/>
                      <a:pt x="34207" y="30150"/>
                      <a:pt x="34071" y="30150"/>
                    </a:cubicBezTo>
                    <a:cubicBezTo>
                      <a:pt x="34002" y="30150"/>
                      <a:pt x="33930" y="30128"/>
                      <a:pt x="33856" y="30084"/>
                    </a:cubicBezTo>
                    <a:cubicBezTo>
                      <a:pt x="33831" y="30065"/>
                      <a:pt x="33807" y="30057"/>
                      <a:pt x="33785" y="30057"/>
                    </a:cubicBezTo>
                    <a:cubicBezTo>
                      <a:pt x="33731" y="30057"/>
                      <a:pt x="33685" y="30103"/>
                      <a:pt x="33639" y="30149"/>
                    </a:cubicBezTo>
                    <a:cubicBezTo>
                      <a:pt x="33596" y="30236"/>
                      <a:pt x="33530" y="30301"/>
                      <a:pt x="33509" y="30367"/>
                    </a:cubicBezTo>
                    <a:cubicBezTo>
                      <a:pt x="33487" y="30432"/>
                      <a:pt x="33509" y="30540"/>
                      <a:pt x="33378" y="30562"/>
                    </a:cubicBezTo>
                    <a:cubicBezTo>
                      <a:pt x="33335" y="30562"/>
                      <a:pt x="33291" y="30540"/>
                      <a:pt x="33269" y="30540"/>
                    </a:cubicBezTo>
                    <a:cubicBezTo>
                      <a:pt x="33182" y="30475"/>
                      <a:pt x="33226" y="30410"/>
                      <a:pt x="33313" y="30323"/>
                    </a:cubicBezTo>
                    <a:lnTo>
                      <a:pt x="33335" y="30301"/>
                    </a:lnTo>
                    <a:cubicBezTo>
                      <a:pt x="33443" y="30193"/>
                      <a:pt x="33422" y="30106"/>
                      <a:pt x="33378" y="30040"/>
                    </a:cubicBezTo>
                    <a:cubicBezTo>
                      <a:pt x="33318" y="29980"/>
                      <a:pt x="33231" y="29968"/>
                      <a:pt x="33137" y="29968"/>
                    </a:cubicBezTo>
                    <a:cubicBezTo>
                      <a:pt x="33068" y="29968"/>
                      <a:pt x="32996" y="29974"/>
                      <a:pt x="32927" y="29974"/>
                    </a:cubicBezTo>
                    <a:cubicBezTo>
                      <a:pt x="32852" y="29974"/>
                      <a:pt x="32781" y="29966"/>
                      <a:pt x="32726" y="29932"/>
                    </a:cubicBezTo>
                    <a:cubicBezTo>
                      <a:pt x="32723" y="29931"/>
                      <a:pt x="32719" y="29930"/>
                      <a:pt x="32716" y="29930"/>
                    </a:cubicBezTo>
                    <a:cubicBezTo>
                      <a:pt x="32640" y="29930"/>
                      <a:pt x="32441" y="30133"/>
                      <a:pt x="32400" y="30258"/>
                    </a:cubicBezTo>
                    <a:cubicBezTo>
                      <a:pt x="32382" y="30320"/>
                      <a:pt x="32401" y="30339"/>
                      <a:pt x="32437" y="30339"/>
                    </a:cubicBezTo>
                    <a:cubicBezTo>
                      <a:pt x="32488" y="30339"/>
                      <a:pt x="32575" y="30301"/>
                      <a:pt x="32639" y="30301"/>
                    </a:cubicBezTo>
                    <a:cubicBezTo>
                      <a:pt x="32675" y="30295"/>
                      <a:pt x="32710" y="30292"/>
                      <a:pt x="32743" y="30292"/>
                    </a:cubicBezTo>
                    <a:cubicBezTo>
                      <a:pt x="33043" y="30292"/>
                      <a:pt x="33183" y="30545"/>
                      <a:pt x="32987" y="30780"/>
                    </a:cubicBezTo>
                    <a:cubicBezTo>
                      <a:pt x="32953" y="30846"/>
                      <a:pt x="32895" y="30874"/>
                      <a:pt x="32821" y="30874"/>
                    </a:cubicBezTo>
                    <a:cubicBezTo>
                      <a:pt x="32798" y="30874"/>
                      <a:pt x="32773" y="30872"/>
                      <a:pt x="32747" y="30867"/>
                    </a:cubicBezTo>
                    <a:cubicBezTo>
                      <a:pt x="32697" y="30841"/>
                      <a:pt x="32653" y="30830"/>
                      <a:pt x="32615" y="30830"/>
                    </a:cubicBezTo>
                    <a:cubicBezTo>
                      <a:pt x="32488" y="30830"/>
                      <a:pt x="32418" y="30951"/>
                      <a:pt x="32334" y="31084"/>
                    </a:cubicBezTo>
                    <a:cubicBezTo>
                      <a:pt x="32247" y="31193"/>
                      <a:pt x="32313" y="31302"/>
                      <a:pt x="32313" y="31410"/>
                    </a:cubicBezTo>
                    <a:cubicBezTo>
                      <a:pt x="32313" y="31519"/>
                      <a:pt x="32182" y="31649"/>
                      <a:pt x="32204" y="31780"/>
                    </a:cubicBezTo>
                    <a:cubicBezTo>
                      <a:pt x="32166" y="31793"/>
                      <a:pt x="32135" y="31798"/>
                      <a:pt x="32108" y="31798"/>
                    </a:cubicBezTo>
                    <a:cubicBezTo>
                      <a:pt x="31996" y="31798"/>
                      <a:pt x="31965" y="31706"/>
                      <a:pt x="31878" y="31671"/>
                    </a:cubicBezTo>
                    <a:cubicBezTo>
                      <a:pt x="31809" y="31657"/>
                      <a:pt x="31740" y="31618"/>
                      <a:pt x="31650" y="31618"/>
                    </a:cubicBezTo>
                    <a:cubicBezTo>
                      <a:pt x="31597" y="31618"/>
                      <a:pt x="31537" y="31631"/>
                      <a:pt x="31465" y="31671"/>
                    </a:cubicBezTo>
                    <a:cubicBezTo>
                      <a:pt x="31465" y="31671"/>
                      <a:pt x="31356" y="31736"/>
                      <a:pt x="31247" y="31736"/>
                    </a:cubicBezTo>
                    <a:cubicBezTo>
                      <a:pt x="31072" y="31722"/>
                      <a:pt x="30916" y="31619"/>
                      <a:pt x="30707" y="31619"/>
                    </a:cubicBezTo>
                    <a:cubicBezTo>
                      <a:pt x="30606" y="31619"/>
                      <a:pt x="30491" y="31643"/>
                      <a:pt x="30356" y="31715"/>
                    </a:cubicBezTo>
                    <a:cubicBezTo>
                      <a:pt x="30334" y="31715"/>
                      <a:pt x="30290" y="31671"/>
                      <a:pt x="30269" y="31649"/>
                    </a:cubicBezTo>
                    <a:cubicBezTo>
                      <a:pt x="30247" y="31628"/>
                      <a:pt x="30660" y="31171"/>
                      <a:pt x="30704" y="31171"/>
                    </a:cubicBezTo>
                    <a:cubicBezTo>
                      <a:pt x="30731" y="31171"/>
                      <a:pt x="30759" y="31172"/>
                      <a:pt x="30788" y="31172"/>
                    </a:cubicBezTo>
                    <a:cubicBezTo>
                      <a:pt x="30875" y="31172"/>
                      <a:pt x="30964" y="31160"/>
                      <a:pt x="31030" y="31062"/>
                    </a:cubicBezTo>
                    <a:cubicBezTo>
                      <a:pt x="31138" y="30910"/>
                      <a:pt x="31225" y="30758"/>
                      <a:pt x="31160" y="30627"/>
                    </a:cubicBezTo>
                    <a:cubicBezTo>
                      <a:pt x="31095" y="30453"/>
                      <a:pt x="31008" y="30323"/>
                      <a:pt x="30834" y="30236"/>
                    </a:cubicBezTo>
                    <a:cubicBezTo>
                      <a:pt x="30704" y="30149"/>
                      <a:pt x="30769" y="30040"/>
                      <a:pt x="30921" y="30040"/>
                    </a:cubicBezTo>
                    <a:cubicBezTo>
                      <a:pt x="31129" y="30040"/>
                      <a:pt x="31118" y="29822"/>
                      <a:pt x="31288" y="29822"/>
                    </a:cubicBezTo>
                    <a:cubicBezTo>
                      <a:pt x="31296" y="29822"/>
                      <a:pt x="31304" y="29822"/>
                      <a:pt x="31312" y="29823"/>
                    </a:cubicBezTo>
                    <a:cubicBezTo>
                      <a:pt x="31530" y="29823"/>
                      <a:pt x="31595" y="29671"/>
                      <a:pt x="31704" y="29562"/>
                    </a:cubicBezTo>
                    <a:cubicBezTo>
                      <a:pt x="31884" y="29399"/>
                      <a:pt x="31900" y="29312"/>
                      <a:pt x="31750" y="29312"/>
                    </a:cubicBezTo>
                    <a:cubicBezTo>
                      <a:pt x="31720" y="29312"/>
                      <a:pt x="31683" y="29315"/>
                      <a:pt x="31639" y="29323"/>
                    </a:cubicBezTo>
                    <a:cubicBezTo>
                      <a:pt x="31620" y="29325"/>
                      <a:pt x="31602" y="29326"/>
                      <a:pt x="31586" y="29326"/>
                    </a:cubicBezTo>
                    <a:cubicBezTo>
                      <a:pt x="31421" y="29326"/>
                      <a:pt x="31417" y="29226"/>
                      <a:pt x="31378" y="29127"/>
                    </a:cubicBezTo>
                    <a:cubicBezTo>
                      <a:pt x="31356" y="28997"/>
                      <a:pt x="31465" y="29018"/>
                      <a:pt x="31573" y="28997"/>
                    </a:cubicBezTo>
                    <a:cubicBezTo>
                      <a:pt x="31660" y="28953"/>
                      <a:pt x="31682" y="28844"/>
                      <a:pt x="31747" y="28779"/>
                    </a:cubicBezTo>
                    <a:cubicBezTo>
                      <a:pt x="31769" y="28736"/>
                      <a:pt x="31682" y="28692"/>
                      <a:pt x="31856" y="28670"/>
                    </a:cubicBezTo>
                    <a:cubicBezTo>
                      <a:pt x="32204" y="28605"/>
                      <a:pt x="32095" y="28475"/>
                      <a:pt x="31986" y="28388"/>
                    </a:cubicBezTo>
                    <a:cubicBezTo>
                      <a:pt x="31769" y="28257"/>
                      <a:pt x="31878" y="28170"/>
                      <a:pt x="32117" y="28062"/>
                    </a:cubicBezTo>
                    <a:cubicBezTo>
                      <a:pt x="32260" y="27998"/>
                      <a:pt x="32368" y="27958"/>
                      <a:pt x="32510" y="27958"/>
                    </a:cubicBezTo>
                    <a:close/>
                    <a:moveTo>
                      <a:pt x="41816" y="30205"/>
                    </a:moveTo>
                    <a:cubicBezTo>
                      <a:pt x="41831" y="30205"/>
                      <a:pt x="41846" y="30208"/>
                      <a:pt x="41858" y="30214"/>
                    </a:cubicBezTo>
                    <a:cubicBezTo>
                      <a:pt x="41902" y="30236"/>
                      <a:pt x="41880" y="30301"/>
                      <a:pt x="41858" y="30345"/>
                    </a:cubicBezTo>
                    <a:cubicBezTo>
                      <a:pt x="41771" y="30540"/>
                      <a:pt x="41771" y="30540"/>
                      <a:pt x="41967" y="30562"/>
                    </a:cubicBezTo>
                    <a:cubicBezTo>
                      <a:pt x="42011" y="30562"/>
                      <a:pt x="42032" y="30584"/>
                      <a:pt x="42076" y="30627"/>
                    </a:cubicBezTo>
                    <a:cubicBezTo>
                      <a:pt x="42111" y="30698"/>
                      <a:pt x="42217" y="30737"/>
                      <a:pt x="42340" y="30737"/>
                    </a:cubicBezTo>
                    <a:cubicBezTo>
                      <a:pt x="42445" y="30737"/>
                      <a:pt x="42563" y="30709"/>
                      <a:pt x="42663" y="30649"/>
                    </a:cubicBezTo>
                    <a:cubicBezTo>
                      <a:pt x="42733" y="30603"/>
                      <a:pt x="42790" y="30581"/>
                      <a:pt x="42842" y="30581"/>
                    </a:cubicBezTo>
                    <a:cubicBezTo>
                      <a:pt x="42887" y="30581"/>
                      <a:pt x="42927" y="30597"/>
                      <a:pt x="42967" y="30627"/>
                    </a:cubicBezTo>
                    <a:cubicBezTo>
                      <a:pt x="43054" y="30649"/>
                      <a:pt x="42989" y="30736"/>
                      <a:pt x="42946" y="30801"/>
                    </a:cubicBezTo>
                    <a:cubicBezTo>
                      <a:pt x="42880" y="30910"/>
                      <a:pt x="42728" y="31019"/>
                      <a:pt x="42793" y="31128"/>
                    </a:cubicBezTo>
                    <a:cubicBezTo>
                      <a:pt x="42812" y="31156"/>
                      <a:pt x="42807" y="31164"/>
                      <a:pt x="42793" y="31164"/>
                    </a:cubicBezTo>
                    <a:cubicBezTo>
                      <a:pt x="42774" y="31164"/>
                      <a:pt x="42741" y="31149"/>
                      <a:pt x="42728" y="31149"/>
                    </a:cubicBezTo>
                    <a:cubicBezTo>
                      <a:pt x="42715" y="31148"/>
                      <a:pt x="42703" y="31147"/>
                      <a:pt x="42692" y="31147"/>
                    </a:cubicBezTo>
                    <a:cubicBezTo>
                      <a:pt x="42529" y="31147"/>
                      <a:pt x="42508" y="31284"/>
                      <a:pt x="42467" y="31345"/>
                    </a:cubicBezTo>
                    <a:cubicBezTo>
                      <a:pt x="42418" y="31443"/>
                      <a:pt x="42492" y="31455"/>
                      <a:pt x="42568" y="31455"/>
                    </a:cubicBezTo>
                    <a:cubicBezTo>
                      <a:pt x="42594" y="31455"/>
                      <a:pt x="42619" y="31454"/>
                      <a:pt x="42641" y="31454"/>
                    </a:cubicBezTo>
                    <a:cubicBezTo>
                      <a:pt x="42750" y="31454"/>
                      <a:pt x="42859" y="31475"/>
                      <a:pt x="42859" y="31584"/>
                    </a:cubicBezTo>
                    <a:cubicBezTo>
                      <a:pt x="42859" y="31646"/>
                      <a:pt x="42468" y="31825"/>
                      <a:pt x="42353" y="31825"/>
                    </a:cubicBezTo>
                    <a:cubicBezTo>
                      <a:pt x="42347" y="31825"/>
                      <a:pt x="42341" y="31825"/>
                      <a:pt x="42337" y="31823"/>
                    </a:cubicBezTo>
                    <a:cubicBezTo>
                      <a:pt x="42250" y="31758"/>
                      <a:pt x="42098" y="31845"/>
                      <a:pt x="42119" y="31671"/>
                    </a:cubicBezTo>
                    <a:cubicBezTo>
                      <a:pt x="42127" y="31642"/>
                      <a:pt x="42124" y="31633"/>
                      <a:pt x="42116" y="31633"/>
                    </a:cubicBezTo>
                    <a:cubicBezTo>
                      <a:pt x="42100" y="31633"/>
                      <a:pt x="42061" y="31671"/>
                      <a:pt x="42032" y="31671"/>
                    </a:cubicBezTo>
                    <a:cubicBezTo>
                      <a:pt x="41981" y="31688"/>
                      <a:pt x="41903" y="31813"/>
                      <a:pt x="41840" y="31813"/>
                    </a:cubicBezTo>
                    <a:cubicBezTo>
                      <a:pt x="41823" y="31813"/>
                      <a:pt x="41807" y="31803"/>
                      <a:pt x="41793" y="31780"/>
                    </a:cubicBezTo>
                    <a:cubicBezTo>
                      <a:pt x="41750" y="31693"/>
                      <a:pt x="41663" y="31562"/>
                      <a:pt x="41902" y="31432"/>
                    </a:cubicBezTo>
                    <a:cubicBezTo>
                      <a:pt x="41989" y="31388"/>
                      <a:pt x="42119" y="31345"/>
                      <a:pt x="42076" y="31280"/>
                    </a:cubicBezTo>
                    <a:cubicBezTo>
                      <a:pt x="42062" y="31252"/>
                      <a:pt x="42039" y="31242"/>
                      <a:pt x="42011" y="31242"/>
                    </a:cubicBezTo>
                    <a:cubicBezTo>
                      <a:pt x="41953" y="31242"/>
                      <a:pt x="41874" y="31287"/>
                      <a:pt x="41815" y="31302"/>
                    </a:cubicBezTo>
                    <a:cubicBezTo>
                      <a:pt x="41489" y="31388"/>
                      <a:pt x="41228" y="31562"/>
                      <a:pt x="40945" y="31736"/>
                    </a:cubicBezTo>
                    <a:cubicBezTo>
                      <a:pt x="40826" y="31802"/>
                      <a:pt x="40728" y="31845"/>
                      <a:pt x="40652" y="31845"/>
                    </a:cubicBezTo>
                    <a:cubicBezTo>
                      <a:pt x="40575" y="31845"/>
                      <a:pt x="40521" y="31802"/>
                      <a:pt x="40488" y="31693"/>
                    </a:cubicBezTo>
                    <a:cubicBezTo>
                      <a:pt x="40488" y="31649"/>
                      <a:pt x="40445" y="31584"/>
                      <a:pt x="40358" y="31562"/>
                    </a:cubicBezTo>
                    <a:cubicBezTo>
                      <a:pt x="40234" y="31542"/>
                      <a:pt x="40445" y="31343"/>
                      <a:pt x="40315" y="31343"/>
                    </a:cubicBezTo>
                    <a:cubicBezTo>
                      <a:pt x="40308" y="31343"/>
                      <a:pt x="40301" y="31344"/>
                      <a:pt x="40293" y="31345"/>
                    </a:cubicBezTo>
                    <a:cubicBezTo>
                      <a:pt x="40119" y="31410"/>
                      <a:pt x="40184" y="31562"/>
                      <a:pt x="40141" y="31671"/>
                    </a:cubicBezTo>
                    <a:cubicBezTo>
                      <a:pt x="40119" y="31736"/>
                      <a:pt x="40141" y="31758"/>
                      <a:pt x="40054" y="31780"/>
                    </a:cubicBezTo>
                    <a:cubicBezTo>
                      <a:pt x="40054" y="31780"/>
                      <a:pt x="40032" y="31693"/>
                      <a:pt x="40010" y="31671"/>
                    </a:cubicBezTo>
                    <a:cubicBezTo>
                      <a:pt x="39979" y="31656"/>
                      <a:pt x="39949" y="31640"/>
                      <a:pt x="39910" y="31640"/>
                    </a:cubicBezTo>
                    <a:cubicBezTo>
                      <a:pt x="39894" y="31640"/>
                      <a:pt x="39877" y="31643"/>
                      <a:pt x="39858" y="31649"/>
                    </a:cubicBezTo>
                    <a:cubicBezTo>
                      <a:pt x="39801" y="31685"/>
                      <a:pt x="39763" y="31699"/>
                      <a:pt x="39740" y="31699"/>
                    </a:cubicBezTo>
                    <a:cubicBezTo>
                      <a:pt x="39691" y="31699"/>
                      <a:pt x="39705" y="31636"/>
                      <a:pt x="39749" y="31562"/>
                    </a:cubicBezTo>
                    <a:cubicBezTo>
                      <a:pt x="39923" y="31410"/>
                      <a:pt x="40141" y="31236"/>
                      <a:pt x="40228" y="31041"/>
                    </a:cubicBezTo>
                    <a:cubicBezTo>
                      <a:pt x="40260" y="30975"/>
                      <a:pt x="40320" y="30948"/>
                      <a:pt x="40372" y="30948"/>
                    </a:cubicBezTo>
                    <a:cubicBezTo>
                      <a:pt x="40423" y="30948"/>
                      <a:pt x="40467" y="30975"/>
                      <a:pt x="40467" y="31019"/>
                    </a:cubicBezTo>
                    <a:cubicBezTo>
                      <a:pt x="40467" y="31122"/>
                      <a:pt x="40520" y="31149"/>
                      <a:pt x="40596" y="31149"/>
                    </a:cubicBezTo>
                    <a:cubicBezTo>
                      <a:pt x="40648" y="31149"/>
                      <a:pt x="40709" y="31136"/>
                      <a:pt x="40771" y="31128"/>
                    </a:cubicBezTo>
                    <a:cubicBezTo>
                      <a:pt x="40902" y="31106"/>
                      <a:pt x="40945" y="30997"/>
                      <a:pt x="40880" y="30975"/>
                    </a:cubicBezTo>
                    <a:cubicBezTo>
                      <a:pt x="40488" y="30888"/>
                      <a:pt x="40902" y="30780"/>
                      <a:pt x="40945" y="30714"/>
                    </a:cubicBezTo>
                    <a:cubicBezTo>
                      <a:pt x="41119" y="30562"/>
                      <a:pt x="41315" y="30432"/>
                      <a:pt x="41554" y="30323"/>
                    </a:cubicBezTo>
                    <a:cubicBezTo>
                      <a:pt x="41597" y="30323"/>
                      <a:pt x="41663" y="30301"/>
                      <a:pt x="41706" y="30236"/>
                    </a:cubicBezTo>
                    <a:cubicBezTo>
                      <a:pt x="41737" y="30221"/>
                      <a:pt x="41779" y="30205"/>
                      <a:pt x="41816" y="30205"/>
                    </a:cubicBezTo>
                    <a:close/>
                    <a:moveTo>
                      <a:pt x="25181" y="31818"/>
                    </a:moveTo>
                    <a:cubicBezTo>
                      <a:pt x="25273" y="31818"/>
                      <a:pt x="25361" y="31833"/>
                      <a:pt x="25441" y="31867"/>
                    </a:cubicBezTo>
                    <a:cubicBezTo>
                      <a:pt x="25486" y="31882"/>
                      <a:pt x="25521" y="31907"/>
                      <a:pt x="25581" y="31907"/>
                    </a:cubicBezTo>
                    <a:cubicBezTo>
                      <a:pt x="25608" y="31907"/>
                      <a:pt x="25640" y="31902"/>
                      <a:pt x="25681" y="31889"/>
                    </a:cubicBezTo>
                    <a:cubicBezTo>
                      <a:pt x="25748" y="31862"/>
                      <a:pt x="25797" y="31850"/>
                      <a:pt x="25832" y="31850"/>
                    </a:cubicBezTo>
                    <a:cubicBezTo>
                      <a:pt x="25966" y="31850"/>
                      <a:pt x="25894" y="32015"/>
                      <a:pt x="25876" y="32084"/>
                    </a:cubicBezTo>
                    <a:cubicBezTo>
                      <a:pt x="25858" y="32147"/>
                      <a:pt x="25825" y="32162"/>
                      <a:pt x="25790" y="32162"/>
                    </a:cubicBezTo>
                    <a:cubicBezTo>
                      <a:pt x="25759" y="32162"/>
                      <a:pt x="25727" y="32152"/>
                      <a:pt x="25701" y="32152"/>
                    </a:cubicBezTo>
                    <a:cubicBezTo>
                      <a:pt x="25684" y="32152"/>
                      <a:pt x="25669" y="32156"/>
                      <a:pt x="25659" y="32171"/>
                    </a:cubicBezTo>
                    <a:cubicBezTo>
                      <a:pt x="25523" y="32234"/>
                      <a:pt x="25407" y="32267"/>
                      <a:pt x="25311" y="32267"/>
                    </a:cubicBezTo>
                    <a:cubicBezTo>
                      <a:pt x="25208" y="32267"/>
                      <a:pt x="25128" y="32229"/>
                      <a:pt x="25072" y="32150"/>
                    </a:cubicBezTo>
                    <a:cubicBezTo>
                      <a:pt x="25053" y="32111"/>
                      <a:pt x="25025" y="32094"/>
                      <a:pt x="24989" y="32094"/>
                    </a:cubicBezTo>
                    <a:cubicBezTo>
                      <a:pt x="24944" y="32094"/>
                      <a:pt x="24884" y="32122"/>
                      <a:pt x="24811" y="32171"/>
                    </a:cubicBezTo>
                    <a:cubicBezTo>
                      <a:pt x="24740" y="32214"/>
                      <a:pt x="24683" y="32231"/>
                      <a:pt x="24637" y="32231"/>
                    </a:cubicBezTo>
                    <a:cubicBezTo>
                      <a:pt x="24541" y="32231"/>
                      <a:pt x="24492" y="32158"/>
                      <a:pt x="24463" y="32084"/>
                    </a:cubicBezTo>
                    <a:cubicBezTo>
                      <a:pt x="24463" y="32063"/>
                      <a:pt x="24398" y="32041"/>
                      <a:pt x="24485" y="31997"/>
                    </a:cubicBezTo>
                    <a:cubicBezTo>
                      <a:pt x="24740" y="31892"/>
                      <a:pt x="24974" y="31818"/>
                      <a:pt x="25181" y="31818"/>
                    </a:cubicBezTo>
                    <a:close/>
                    <a:moveTo>
                      <a:pt x="11498" y="32239"/>
                    </a:moveTo>
                    <a:lnTo>
                      <a:pt x="11498" y="32239"/>
                    </a:lnTo>
                    <a:cubicBezTo>
                      <a:pt x="11479" y="32257"/>
                      <a:pt x="11461" y="32282"/>
                      <a:pt x="11450" y="32310"/>
                    </a:cubicBezTo>
                    <a:lnTo>
                      <a:pt x="11450" y="32310"/>
                    </a:lnTo>
                    <a:cubicBezTo>
                      <a:pt x="11453" y="32307"/>
                      <a:pt x="11456" y="32305"/>
                      <a:pt x="11460" y="32302"/>
                    </a:cubicBezTo>
                    <a:cubicBezTo>
                      <a:pt x="11486" y="32275"/>
                      <a:pt x="11498" y="32255"/>
                      <a:pt x="11498" y="32239"/>
                    </a:cubicBezTo>
                    <a:close/>
                    <a:moveTo>
                      <a:pt x="30785" y="31774"/>
                    </a:moveTo>
                    <a:cubicBezTo>
                      <a:pt x="30964" y="31774"/>
                      <a:pt x="31128" y="31813"/>
                      <a:pt x="31204" y="31889"/>
                    </a:cubicBezTo>
                    <a:cubicBezTo>
                      <a:pt x="31291" y="31997"/>
                      <a:pt x="31138" y="32280"/>
                      <a:pt x="30921" y="32323"/>
                    </a:cubicBezTo>
                    <a:cubicBezTo>
                      <a:pt x="30704" y="32389"/>
                      <a:pt x="30464" y="32410"/>
                      <a:pt x="30247" y="32541"/>
                    </a:cubicBezTo>
                    <a:cubicBezTo>
                      <a:pt x="30224" y="32558"/>
                      <a:pt x="30199" y="32565"/>
                      <a:pt x="30177" y="32565"/>
                    </a:cubicBezTo>
                    <a:cubicBezTo>
                      <a:pt x="30115" y="32565"/>
                      <a:pt x="30068" y="32513"/>
                      <a:pt x="30116" y="32497"/>
                    </a:cubicBezTo>
                    <a:cubicBezTo>
                      <a:pt x="30377" y="32280"/>
                      <a:pt x="30160" y="32215"/>
                      <a:pt x="30116" y="32106"/>
                    </a:cubicBezTo>
                    <a:cubicBezTo>
                      <a:pt x="30051" y="32041"/>
                      <a:pt x="30160" y="31954"/>
                      <a:pt x="30269" y="31889"/>
                    </a:cubicBezTo>
                    <a:cubicBezTo>
                      <a:pt x="30410" y="31813"/>
                      <a:pt x="30606" y="31774"/>
                      <a:pt x="30785" y="31774"/>
                    </a:cubicBezTo>
                    <a:close/>
                    <a:moveTo>
                      <a:pt x="41264" y="32155"/>
                    </a:moveTo>
                    <a:cubicBezTo>
                      <a:pt x="41324" y="32155"/>
                      <a:pt x="41253" y="32262"/>
                      <a:pt x="41271" y="32280"/>
                    </a:cubicBezTo>
                    <a:cubicBezTo>
                      <a:pt x="41271" y="32302"/>
                      <a:pt x="41336" y="32323"/>
                      <a:pt x="41336" y="32389"/>
                    </a:cubicBezTo>
                    <a:cubicBezTo>
                      <a:pt x="41358" y="32497"/>
                      <a:pt x="41271" y="32606"/>
                      <a:pt x="41163" y="32628"/>
                    </a:cubicBezTo>
                    <a:cubicBezTo>
                      <a:pt x="41153" y="32630"/>
                      <a:pt x="41144" y="32631"/>
                      <a:pt x="41137" y="32631"/>
                    </a:cubicBezTo>
                    <a:cubicBezTo>
                      <a:pt x="41061" y="32631"/>
                      <a:pt x="41097" y="32537"/>
                      <a:pt x="41097" y="32497"/>
                    </a:cubicBezTo>
                    <a:cubicBezTo>
                      <a:pt x="41054" y="32432"/>
                      <a:pt x="41054" y="32389"/>
                      <a:pt x="41097" y="32323"/>
                    </a:cubicBezTo>
                    <a:cubicBezTo>
                      <a:pt x="41097" y="32280"/>
                      <a:pt x="41119" y="32193"/>
                      <a:pt x="41206" y="32171"/>
                    </a:cubicBezTo>
                    <a:cubicBezTo>
                      <a:pt x="41233" y="32160"/>
                      <a:pt x="41251" y="32155"/>
                      <a:pt x="41264" y="32155"/>
                    </a:cubicBezTo>
                    <a:close/>
                    <a:moveTo>
                      <a:pt x="37466" y="32150"/>
                    </a:moveTo>
                    <a:cubicBezTo>
                      <a:pt x="37531" y="32150"/>
                      <a:pt x="37553" y="32193"/>
                      <a:pt x="37575" y="32258"/>
                    </a:cubicBezTo>
                    <a:cubicBezTo>
                      <a:pt x="37553" y="32389"/>
                      <a:pt x="37749" y="32519"/>
                      <a:pt x="37509" y="32628"/>
                    </a:cubicBezTo>
                    <a:cubicBezTo>
                      <a:pt x="37389" y="32688"/>
                      <a:pt x="37237" y="32780"/>
                      <a:pt x="37097" y="32780"/>
                    </a:cubicBezTo>
                    <a:cubicBezTo>
                      <a:pt x="37035" y="32780"/>
                      <a:pt x="36976" y="32762"/>
                      <a:pt x="36922" y="32715"/>
                    </a:cubicBezTo>
                    <a:cubicBezTo>
                      <a:pt x="36879" y="32650"/>
                      <a:pt x="36814" y="32606"/>
                      <a:pt x="36901" y="32497"/>
                    </a:cubicBezTo>
                    <a:cubicBezTo>
                      <a:pt x="36949" y="32440"/>
                      <a:pt x="36980" y="32420"/>
                      <a:pt x="37007" y="32420"/>
                    </a:cubicBezTo>
                    <a:cubicBezTo>
                      <a:pt x="37041" y="32420"/>
                      <a:pt x="37070" y="32451"/>
                      <a:pt x="37118" y="32476"/>
                    </a:cubicBezTo>
                    <a:cubicBezTo>
                      <a:pt x="37133" y="32482"/>
                      <a:pt x="37147" y="32484"/>
                      <a:pt x="37159" y="32484"/>
                    </a:cubicBezTo>
                    <a:cubicBezTo>
                      <a:pt x="37240" y="32484"/>
                      <a:pt x="37282" y="32377"/>
                      <a:pt x="37357" y="32302"/>
                    </a:cubicBezTo>
                    <a:cubicBezTo>
                      <a:pt x="37423" y="32258"/>
                      <a:pt x="37314" y="32171"/>
                      <a:pt x="37466" y="32150"/>
                    </a:cubicBezTo>
                    <a:close/>
                    <a:moveTo>
                      <a:pt x="16194" y="32388"/>
                    </a:moveTo>
                    <a:cubicBezTo>
                      <a:pt x="16217" y="32388"/>
                      <a:pt x="16241" y="32389"/>
                      <a:pt x="16265" y="32389"/>
                    </a:cubicBezTo>
                    <a:cubicBezTo>
                      <a:pt x="16483" y="32389"/>
                      <a:pt x="16526" y="32541"/>
                      <a:pt x="16548" y="32671"/>
                    </a:cubicBezTo>
                    <a:cubicBezTo>
                      <a:pt x="16576" y="32629"/>
                      <a:pt x="16614" y="32596"/>
                      <a:pt x="16649" y="32596"/>
                    </a:cubicBezTo>
                    <a:cubicBezTo>
                      <a:pt x="16667" y="32596"/>
                      <a:pt x="16685" y="32605"/>
                      <a:pt x="16700" y="32628"/>
                    </a:cubicBezTo>
                    <a:cubicBezTo>
                      <a:pt x="16742" y="32656"/>
                      <a:pt x="16766" y="32692"/>
                      <a:pt x="16755" y="32738"/>
                    </a:cubicBezTo>
                    <a:lnTo>
                      <a:pt x="16755" y="32738"/>
                    </a:lnTo>
                    <a:cubicBezTo>
                      <a:pt x="16503" y="32767"/>
                      <a:pt x="16341" y="32787"/>
                      <a:pt x="16237" y="32787"/>
                    </a:cubicBezTo>
                    <a:cubicBezTo>
                      <a:pt x="16039" y="32787"/>
                      <a:pt x="16048" y="32718"/>
                      <a:pt x="16048" y="32519"/>
                    </a:cubicBezTo>
                    <a:cubicBezTo>
                      <a:pt x="16048" y="32401"/>
                      <a:pt x="16114" y="32388"/>
                      <a:pt x="16194" y="32388"/>
                    </a:cubicBezTo>
                    <a:close/>
                    <a:moveTo>
                      <a:pt x="16748" y="32758"/>
                    </a:moveTo>
                    <a:cubicBezTo>
                      <a:pt x="16739" y="32779"/>
                      <a:pt x="16723" y="32800"/>
                      <a:pt x="16700" y="32824"/>
                    </a:cubicBezTo>
                    <a:cubicBezTo>
                      <a:pt x="16699" y="32824"/>
                      <a:pt x="16698" y="32825"/>
                      <a:pt x="16697" y="32826"/>
                    </a:cubicBezTo>
                    <a:lnTo>
                      <a:pt x="16697" y="32826"/>
                    </a:lnTo>
                    <a:cubicBezTo>
                      <a:pt x="16714" y="32803"/>
                      <a:pt x="16730" y="32781"/>
                      <a:pt x="16748" y="32758"/>
                    </a:cubicBezTo>
                    <a:close/>
                    <a:moveTo>
                      <a:pt x="29765" y="32470"/>
                    </a:moveTo>
                    <a:cubicBezTo>
                      <a:pt x="29782" y="32470"/>
                      <a:pt x="29797" y="32472"/>
                      <a:pt x="29812" y="32476"/>
                    </a:cubicBezTo>
                    <a:cubicBezTo>
                      <a:pt x="29942" y="32497"/>
                      <a:pt x="30029" y="32584"/>
                      <a:pt x="29877" y="32737"/>
                    </a:cubicBezTo>
                    <a:lnTo>
                      <a:pt x="29736" y="32898"/>
                    </a:lnTo>
                    <a:lnTo>
                      <a:pt x="29736" y="32898"/>
                    </a:lnTo>
                    <a:cubicBezTo>
                      <a:pt x="29651" y="32863"/>
                      <a:pt x="29612" y="32845"/>
                      <a:pt x="29573" y="32845"/>
                    </a:cubicBezTo>
                    <a:cubicBezTo>
                      <a:pt x="29568" y="32844"/>
                      <a:pt x="29563" y="32844"/>
                      <a:pt x="29557" y="32844"/>
                    </a:cubicBezTo>
                    <a:cubicBezTo>
                      <a:pt x="29497" y="32844"/>
                      <a:pt x="29387" y="32906"/>
                      <a:pt x="29330" y="32906"/>
                    </a:cubicBezTo>
                    <a:cubicBezTo>
                      <a:pt x="29295" y="32906"/>
                      <a:pt x="29280" y="32881"/>
                      <a:pt x="29312" y="32802"/>
                    </a:cubicBezTo>
                    <a:cubicBezTo>
                      <a:pt x="29371" y="32645"/>
                      <a:pt x="29608" y="32470"/>
                      <a:pt x="29765" y="32470"/>
                    </a:cubicBezTo>
                    <a:close/>
                    <a:moveTo>
                      <a:pt x="29139" y="30475"/>
                    </a:moveTo>
                    <a:cubicBezTo>
                      <a:pt x="29173" y="30475"/>
                      <a:pt x="29193" y="30513"/>
                      <a:pt x="29203" y="30584"/>
                    </a:cubicBezTo>
                    <a:cubicBezTo>
                      <a:pt x="29266" y="30793"/>
                      <a:pt x="29228" y="31064"/>
                      <a:pt x="29595" y="31064"/>
                    </a:cubicBezTo>
                    <a:cubicBezTo>
                      <a:pt x="29608" y="31064"/>
                      <a:pt x="29623" y="31063"/>
                      <a:pt x="29638" y="31062"/>
                    </a:cubicBezTo>
                    <a:cubicBezTo>
                      <a:pt x="29747" y="31062"/>
                      <a:pt x="29747" y="31128"/>
                      <a:pt x="29616" y="31193"/>
                    </a:cubicBezTo>
                    <a:cubicBezTo>
                      <a:pt x="29529" y="31215"/>
                      <a:pt x="29529" y="31280"/>
                      <a:pt x="29595" y="31302"/>
                    </a:cubicBezTo>
                    <a:cubicBezTo>
                      <a:pt x="29812" y="31410"/>
                      <a:pt x="29442" y="31606"/>
                      <a:pt x="29486" y="31758"/>
                    </a:cubicBezTo>
                    <a:cubicBezTo>
                      <a:pt x="29500" y="31816"/>
                      <a:pt x="29418" y="31835"/>
                      <a:pt x="29336" y="31835"/>
                    </a:cubicBezTo>
                    <a:cubicBezTo>
                      <a:pt x="29295" y="31835"/>
                      <a:pt x="29254" y="31831"/>
                      <a:pt x="29225" y="31823"/>
                    </a:cubicBezTo>
                    <a:cubicBezTo>
                      <a:pt x="29194" y="31793"/>
                      <a:pt x="29174" y="31762"/>
                      <a:pt x="29127" y="31762"/>
                    </a:cubicBezTo>
                    <a:cubicBezTo>
                      <a:pt x="29107" y="31762"/>
                      <a:pt x="29083" y="31767"/>
                      <a:pt x="29051" y="31780"/>
                    </a:cubicBezTo>
                    <a:cubicBezTo>
                      <a:pt x="28964" y="31845"/>
                      <a:pt x="28986" y="31889"/>
                      <a:pt x="29051" y="31954"/>
                    </a:cubicBezTo>
                    <a:cubicBezTo>
                      <a:pt x="29377" y="32215"/>
                      <a:pt x="28986" y="32606"/>
                      <a:pt x="28855" y="32954"/>
                    </a:cubicBezTo>
                    <a:cubicBezTo>
                      <a:pt x="28820" y="33012"/>
                      <a:pt x="28773" y="33033"/>
                      <a:pt x="28719" y="33033"/>
                    </a:cubicBezTo>
                    <a:cubicBezTo>
                      <a:pt x="28673" y="33033"/>
                      <a:pt x="28623" y="33018"/>
                      <a:pt x="28573" y="32998"/>
                    </a:cubicBezTo>
                    <a:cubicBezTo>
                      <a:pt x="28181" y="32889"/>
                      <a:pt x="27985" y="32628"/>
                      <a:pt x="27920" y="32302"/>
                    </a:cubicBezTo>
                    <a:cubicBezTo>
                      <a:pt x="27899" y="32128"/>
                      <a:pt x="27703" y="31976"/>
                      <a:pt x="28007" y="31736"/>
                    </a:cubicBezTo>
                    <a:cubicBezTo>
                      <a:pt x="28094" y="31671"/>
                      <a:pt x="27920" y="31671"/>
                      <a:pt x="27899" y="31628"/>
                    </a:cubicBezTo>
                    <a:cubicBezTo>
                      <a:pt x="27855" y="31541"/>
                      <a:pt x="27855" y="31454"/>
                      <a:pt x="27985" y="31432"/>
                    </a:cubicBezTo>
                    <a:cubicBezTo>
                      <a:pt x="28159" y="31432"/>
                      <a:pt x="28225" y="31345"/>
                      <a:pt x="28181" y="31323"/>
                    </a:cubicBezTo>
                    <a:cubicBezTo>
                      <a:pt x="27964" y="31171"/>
                      <a:pt x="28420" y="31019"/>
                      <a:pt x="28377" y="30888"/>
                    </a:cubicBezTo>
                    <a:cubicBezTo>
                      <a:pt x="28377" y="30867"/>
                      <a:pt x="28399" y="30845"/>
                      <a:pt x="28486" y="30845"/>
                    </a:cubicBezTo>
                    <a:cubicBezTo>
                      <a:pt x="28725" y="30801"/>
                      <a:pt x="28834" y="30780"/>
                      <a:pt x="28964" y="30627"/>
                    </a:cubicBezTo>
                    <a:cubicBezTo>
                      <a:pt x="29045" y="30523"/>
                      <a:pt x="29101" y="30475"/>
                      <a:pt x="29139" y="30475"/>
                    </a:cubicBezTo>
                    <a:close/>
                    <a:moveTo>
                      <a:pt x="13573" y="32762"/>
                    </a:moveTo>
                    <a:cubicBezTo>
                      <a:pt x="13618" y="32762"/>
                      <a:pt x="13656" y="32781"/>
                      <a:pt x="13656" y="32845"/>
                    </a:cubicBezTo>
                    <a:cubicBezTo>
                      <a:pt x="13656" y="32932"/>
                      <a:pt x="13612" y="32998"/>
                      <a:pt x="13504" y="33063"/>
                    </a:cubicBezTo>
                    <a:cubicBezTo>
                      <a:pt x="13417" y="33085"/>
                      <a:pt x="13330" y="33106"/>
                      <a:pt x="13286" y="33150"/>
                    </a:cubicBezTo>
                    <a:cubicBezTo>
                      <a:pt x="13190" y="33164"/>
                      <a:pt x="13094" y="33203"/>
                      <a:pt x="13020" y="33203"/>
                    </a:cubicBezTo>
                    <a:cubicBezTo>
                      <a:pt x="12976" y="33203"/>
                      <a:pt x="12941" y="33190"/>
                      <a:pt x="12917" y="33150"/>
                    </a:cubicBezTo>
                    <a:cubicBezTo>
                      <a:pt x="12917" y="33128"/>
                      <a:pt x="13112" y="32976"/>
                      <a:pt x="13221" y="32911"/>
                    </a:cubicBezTo>
                    <a:cubicBezTo>
                      <a:pt x="13308" y="32845"/>
                      <a:pt x="13395" y="32824"/>
                      <a:pt x="13482" y="32780"/>
                    </a:cubicBezTo>
                    <a:cubicBezTo>
                      <a:pt x="13509" y="32771"/>
                      <a:pt x="13543" y="32762"/>
                      <a:pt x="13573" y="32762"/>
                    </a:cubicBezTo>
                    <a:close/>
                    <a:moveTo>
                      <a:pt x="29747" y="32920"/>
                    </a:moveTo>
                    <a:lnTo>
                      <a:pt x="29877" y="32976"/>
                    </a:lnTo>
                    <a:cubicBezTo>
                      <a:pt x="29964" y="33041"/>
                      <a:pt x="29921" y="33085"/>
                      <a:pt x="29834" y="33150"/>
                    </a:cubicBezTo>
                    <a:cubicBezTo>
                      <a:pt x="29703" y="33193"/>
                      <a:pt x="29529" y="33193"/>
                      <a:pt x="29399" y="33259"/>
                    </a:cubicBezTo>
                    <a:cubicBezTo>
                      <a:pt x="29387" y="33261"/>
                      <a:pt x="29375" y="33262"/>
                      <a:pt x="29363" y="33262"/>
                    </a:cubicBezTo>
                    <a:cubicBezTo>
                      <a:pt x="29264" y="33262"/>
                      <a:pt x="29162" y="33186"/>
                      <a:pt x="29181" y="33128"/>
                    </a:cubicBezTo>
                    <a:cubicBezTo>
                      <a:pt x="29196" y="33070"/>
                      <a:pt x="29249" y="33070"/>
                      <a:pt x="29315" y="33070"/>
                    </a:cubicBezTo>
                    <a:cubicBezTo>
                      <a:pt x="29348" y="33070"/>
                      <a:pt x="29384" y="33070"/>
                      <a:pt x="29421" y="33063"/>
                    </a:cubicBezTo>
                    <a:lnTo>
                      <a:pt x="29747" y="32920"/>
                    </a:lnTo>
                    <a:close/>
                    <a:moveTo>
                      <a:pt x="23532" y="32505"/>
                    </a:moveTo>
                    <a:cubicBezTo>
                      <a:pt x="23672" y="32505"/>
                      <a:pt x="23687" y="32556"/>
                      <a:pt x="23637" y="32606"/>
                    </a:cubicBezTo>
                    <a:cubicBezTo>
                      <a:pt x="23528" y="32737"/>
                      <a:pt x="23528" y="32911"/>
                      <a:pt x="23397" y="33019"/>
                    </a:cubicBezTo>
                    <a:cubicBezTo>
                      <a:pt x="23322" y="33076"/>
                      <a:pt x="23165" y="33132"/>
                      <a:pt x="23082" y="33132"/>
                    </a:cubicBezTo>
                    <a:cubicBezTo>
                      <a:pt x="23069" y="33132"/>
                      <a:pt x="23058" y="33131"/>
                      <a:pt x="23050" y="33128"/>
                    </a:cubicBezTo>
                    <a:cubicBezTo>
                      <a:pt x="22992" y="33106"/>
                      <a:pt x="22943" y="33094"/>
                      <a:pt x="22901" y="33094"/>
                    </a:cubicBezTo>
                    <a:cubicBezTo>
                      <a:pt x="22815" y="33094"/>
                      <a:pt x="22752" y="33143"/>
                      <a:pt x="22680" y="33259"/>
                    </a:cubicBezTo>
                    <a:cubicBezTo>
                      <a:pt x="22640" y="33311"/>
                      <a:pt x="22585" y="33340"/>
                      <a:pt x="22523" y="33340"/>
                    </a:cubicBezTo>
                    <a:cubicBezTo>
                      <a:pt x="22483" y="33340"/>
                      <a:pt x="22440" y="33328"/>
                      <a:pt x="22397" y="33302"/>
                    </a:cubicBezTo>
                    <a:cubicBezTo>
                      <a:pt x="22245" y="33259"/>
                      <a:pt x="22136" y="33193"/>
                      <a:pt x="22006" y="33172"/>
                    </a:cubicBezTo>
                    <a:cubicBezTo>
                      <a:pt x="21810" y="33085"/>
                      <a:pt x="21854" y="33041"/>
                      <a:pt x="22093" y="32954"/>
                    </a:cubicBezTo>
                    <a:cubicBezTo>
                      <a:pt x="22136" y="32911"/>
                      <a:pt x="22223" y="32911"/>
                      <a:pt x="22223" y="32867"/>
                    </a:cubicBezTo>
                    <a:cubicBezTo>
                      <a:pt x="22406" y="32571"/>
                      <a:pt x="22606" y="32513"/>
                      <a:pt x="22812" y="32513"/>
                    </a:cubicBezTo>
                    <a:cubicBezTo>
                      <a:pt x="22941" y="32513"/>
                      <a:pt x="23073" y="32536"/>
                      <a:pt x="23204" y="32536"/>
                    </a:cubicBezTo>
                    <a:cubicBezTo>
                      <a:pt x="23262" y="32536"/>
                      <a:pt x="23319" y="32532"/>
                      <a:pt x="23376" y="32519"/>
                    </a:cubicBezTo>
                    <a:cubicBezTo>
                      <a:pt x="23439" y="32509"/>
                      <a:pt x="23491" y="32505"/>
                      <a:pt x="23532" y="32505"/>
                    </a:cubicBezTo>
                    <a:close/>
                    <a:moveTo>
                      <a:pt x="30704" y="32584"/>
                    </a:moveTo>
                    <a:cubicBezTo>
                      <a:pt x="30764" y="32705"/>
                      <a:pt x="30861" y="32751"/>
                      <a:pt x="30983" y="32751"/>
                    </a:cubicBezTo>
                    <a:cubicBezTo>
                      <a:pt x="31124" y="32751"/>
                      <a:pt x="31299" y="32688"/>
                      <a:pt x="31486" y="32606"/>
                    </a:cubicBezTo>
                    <a:cubicBezTo>
                      <a:pt x="31495" y="32603"/>
                      <a:pt x="31502" y="32602"/>
                      <a:pt x="31508" y="32602"/>
                    </a:cubicBezTo>
                    <a:cubicBezTo>
                      <a:pt x="31546" y="32602"/>
                      <a:pt x="31530" y="32658"/>
                      <a:pt x="31530" y="32715"/>
                    </a:cubicBezTo>
                    <a:cubicBezTo>
                      <a:pt x="31486" y="32824"/>
                      <a:pt x="31573" y="32932"/>
                      <a:pt x="31378" y="32976"/>
                    </a:cubicBezTo>
                    <a:cubicBezTo>
                      <a:pt x="31117" y="33063"/>
                      <a:pt x="31051" y="33237"/>
                      <a:pt x="31008" y="33389"/>
                    </a:cubicBezTo>
                    <a:cubicBezTo>
                      <a:pt x="30986" y="33476"/>
                      <a:pt x="30943" y="33585"/>
                      <a:pt x="30791" y="33585"/>
                    </a:cubicBezTo>
                    <a:cubicBezTo>
                      <a:pt x="30770" y="33588"/>
                      <a:pt x="30751" y="33590"/>
                      <a:pt x="30734" y="33590"/>
                    </a:cubicBezTo>
                    <a:cubicBezTo>
                      <a:pt x="30643" y="33590"/>
                      <a:pt x="30609" y="33539"/>
                      <a:pt x="30682" y="33411"/>
                    </a:cubicBezTo>
                    <a:cubicBezTo>
                      <a:pt x="30617" y="33324"/>
                      <a:pt x="30334" y="33367"/>
                      <a:pt x="30290" y="33193"/>
                    </a:cubicBezTo>
                    <a:cubicBezTo>
                      <a:pt x="30290" y="33150"/>
                      <a:pt x="30116" y="33106"/>
                      <a:pt x="30247" y="33019"/>
                    </a:cubicBezTo>
                    <a:cubicBezTo>
                      <a:pt x="30399" y="32867"/>
                      <a:pt x="30464" y="32693"/>
                      <a:pt x="30704" y="32584"/>
                    </a:cubicBezTo>
                    <a:close/>
                    <a:moveTo>
                      <a:pt x="31625" y="33192"/>
                    </a:moveTo>
                    <a:cubicBezTo>
                      <a:pt x="31672" y="33192"/>
                      <a:pt x="31705" y="33216"/>
                      <a:pt x="31747" y="33259"/>
                    </a:cubicBezTo>
                    <a:cubicBezTo>
                      <a:pt x="31747" y="33389"/>
                      <a:pt x="31682" y="33498"/>
                      <a:pt x="31486" y="33585"/>
                    </a:cubicBezTo>
                    <a:cubicBezTo>
                      <a:pt x="31461" y="33597"/>
                      <a:pt x="31414" y="33610"/>
                      <a:pt x="31383" y="33610"/>
                    </a:cubicBezTo>
                    <a:cubicBezTo>
                      <a:pt x="31361" y="33610"/>
                      <a:pt x="31347" y="33603"/>
                      <a:pt x="31356" y="33585"/>
                    </a:cubicBezTo>
                    <a:cubicBezTo>
                      <a:pt x="31421" y="33476"/>
                      <a:pt x="31334" y="33324"/>
                      <a:pt x="31530" y="33215"/>
                    </a:cubicBezTo>
                    <a:cubicBezTo>
                      <a:pt x="31568" y="33200"/>
                      <a:pt x="31599" y="33192"/>
                      <a:pt x="31625" y="33192"/>
                    </a:cubicBezTo>
                    <a:close/>
                    <a:moveTo>
                      <a:pt x="10122" y="33281"/>
                    </a:moveTo>
                    <a:cubicBezTo>
                      <a:pt x="10166" y="33281"/>
                      <a:pt x="10184" y="33329"/>
                      <a:pt x="10155" y="33454"/>
                    </a:cubicBezTo>
                    <a:cubicBezTo>
                      <a:pt x="10133" y="33606"/>
                      <a:pt x="10264" y="33628"/>
                      <a:pt x="10394" y="33693"/>
                    </a:cubicBezTo>
                    <a:cubicBezTo>
                      <a:pt x="10460" y="33715"/>
                      <a:pt x="10568" y="33737"/>
                      <a:pt x="10503" y="33824"/>
                    </a:cubicBezTo>
                    <a:cubicBezTo>
                      <a:pt x="10472" y="33902"/>
                      <a:pt x="10419" y="33913"/>
                      <a:pt x="10359" y="33913"/>
                    </a:cubicBezTo>
                    <a:cubicBezTo>
                      <a:pt x="10335" y="33913"/>
                      <a:pt x="10310" y="33911"/>
                      <a:pt x="10286" y="33911"/>
                    </a:cubicBezTo>
                    <a:cubicBezTo>
                      <a:pt x="10277" y="33907"/>
                      <a:pt x="10268" y="33905"/>
                      <a:pt x="10259" y="33905"/>
                    </a:cubicBezTo>
                    <a:cubicBezTo>
                      <a:pt x="10218" y="33905"/>
                      <a:pt x="10169" y="33937"/>
                      <a:pt x="10133" y="33954"/>
                    </a:cubicBezTo>
                    <a:cubicBezTo>
                      <a:pt x="10027" y="33999"/>
                      <a:pt x="9933" y="34019"/>
                      <a:pt x="9853" y="34019"/>
                    </a:cubicBezTo>
                    <a:cubicBezTo>
                      <a:pt x="9623" y="34019"/>
                      <a:pt x="9520" y="33849"/>
                      <a:pt x="9633" y="33606"/>
                    </a:cubicBezTo>
                    <a:cubicBezTo>
                      <a:pt x="9699" y="33498"/>
                      <a:pt x="9829" y="33498"/>
                      <a:pt x="9872" y="33454"/>
                    </a:cubicBezTo>
                    <a:cubicBezTo>
                      <a:pt x="9969" y="33357"/>
                      <a:pt x="10066" y="33281"/>
                      <a:pt x="10122" y="33281"/>
                    </a:cubicBezTo>
                    <a:close/>
                    <a:moveTo>
                      <a:pt x="25667" y="33668"/>
                    </a:moveTo>
                    <a:cubicBezTo>
                      <a:pt x="25751" y="33668"/>
                      <a:pt x="25796" y="33729"/>
                      <a:pt x="25811" y="33759"/>
                    </a:cubicBezTo>
                    <a:cubicBezTo>
                      <a:pt x="25855" y="33846"/>
                      <a:pt x="25724" y="33889"/>
                      <a:pt x="25637" y="33933"/>
                    </a:cubicBezTo>
                    <a:cubicBezTo>
                      <a:pt x="25571" y="33933"/>
                      <a:pt x="25467" y="34034"/>
                      <a:pt x="25382" y="34034"/>
                    </a:cubicBezTo>
                    <a:cubicBezTo>
                      <a:pt x="25356" y="34034"/>
                      <a:pt x="25332" y="34024"/>
                      <a:pt x="25311" y="33998"/>
                    </a:cubicBezTo>
                    <a:cubicBezTo>
                      <a:pt x="25246" y="33889"/>
                      <a:pt x="25420" y="33759"/>
                      <a:pt x="25528" y="33715"/>
                    </a:cubicBezTo>
                    <a:cubicBezTo>
                      <a:pt x="25583" y="33681"/>
                      <a:pt x="25629" y="33668"/>
                      <a:pt x="25667" y="33668"/>
                    </a:cubicBezTo>
                    <a:close/>
                    <a:moveTo>
                      <a:pt x="35922" y="33193"/>
                    </a:moveTo>
                    <a:cubicBezTo>
                      <a:pt x="36009" y="33193"/>
                      <a:pt x="35987" y="33259"/>
                      <a:pt x="35944" y="33302"/>
                    </a:cubicBezTo>
                    <a:cubicBezTo>
                      <a:pt x="35900" y="33411"/>
                      <a:pt x="35726" y="33563"/>
                      <a:pt x="35900" y="33672"/>
                    </a:cubicBezTo>
                    <a:cubicBezTo>
                      <a:pt x="35966" y="33715"/>
                      <a:pt x="36053" y="33824"/>
                      <a:pt x="35900" y="33889"/>
                    </a:cubicBezTo>
                    <a:cubicBezTo>
                      <a:pt x="35828" y="33904"/>
                      <a:pt x="35667" y="34045"/>
                      <a:pt x="35549" y="34045"/>
                    </a:cubicBezTo>
                    <a:cubicBezTo>
                      <a:pt x="35491" y="34045"/>
                      <a:pt x="35444" y="34011"/>
                      <a:pt x="35422" y="33911"/>
                    </a:cubicBezTo>
                    <a:cubicBezTo>
                      <a:pt x="35400" y="33824"/>
                      <a:pt x="35205" y="33802"/>
                      <a:pt x="35205" y="33715"/>
                    </a:cubicBezTo>
                    <a:cubicBezTo>
                      <a:pt x="35173" y="33620"/>
                      <a:pt x="35153" y="33559"/>
                      <a:pt x="35238" y="33559"/>
                    </a:cubicBezTo>
                    <a:cubicBezTo>
                      <a:pt x="35269" y="33559"/>
                      <a:pt x="35314" y="33567"/>
                      <a:pt x="35379" y="33585"/>
                    </a:cubicBezTo>
                    <a:cubicBezTo>
                      <a:pt x="35388" y="33587"/>
                      <a:pt x="35398" y="33587"/>
                      <a:pt x="35409" y="33587"/>
                    </a:cubicBezTo>
                    <a:cubicBezTo>
                      <a:pt x="35526" y="33587"/>
                      <a:pt x="35732" y="33481"/>
                      <a:pt x="35792" y="33302"/>
                    </a:cubicBezTo>
                    <a:cubicBezTo>
                      <a:pt x="35813" y="33259"/>
                      <a:pt x="35857" y="33193"/>
                      <a:pt x="35922" y="33193"/>
                    </a:cubicBezTo>
                    <a:close/>
                    <a:moveTo>
                      <a:pt x="28116" y="33262"/>
                    </a:moveTo>
                    <a:cubicBezTo>
                      <a:pt x="28183" y="33262"/>
                      <a:pt x="28246" y="33271"/>
                      <a:pt x="28290" y="33280"/>
                    </a:cubicBezTo>
                    <a:cubicBezTo>
                      <a:pt x="28399" y="33302"/>
                      <a:pt x="28377" y="33476"/>
                      <a:pt x="28225" y="33606"/>
                    </a:cubicBezTo>
                    <a:cubicBezTo>
                      <a:pt x="28116" y="33737"/>
                      <a:pt x="28029" y="33846"/>
                      <a:pt x="27985" y="33998"/>
                    </a:cubicBezTo>
                    <a:cubicBezTo>
                      <a:pt x="27964" y="34041"/>
                      <a:pt x="27899" y="34128"/>
                      <a:pt x="27833" y="34128"/>
                    </a:cubicBezTo>
                    <a:cubicBezTo>
                      <a:pt x="27746" y="34128"/>
                      <a:pt x="27790" y="34041"/>
                      <a:pt x="27790" y="33998"/>
                    </a:cubicBezTo>
                    <a:cubicBezTo>
                      <a:pt x="27681" y="33933"/>
                      <a:pt x="27638" y="33824"/>
                      <a:pt x="27616" y="33672"/>
                    </a:cubicBezTo>
                    <a:cubicBezTo>
                      <a:pt x="27572" y="33519"/>
                      <a:pt x="27725" y="33411"/>
                      <a:pt x="27833" y="33345"/>
                    </a:cubicBezTo>
                    <a:cubicBezTo>
                      <a:pt x="27910" y="33281"/>
                      <a:pt x="28018" y="33262"/>
                      <a:pt x="28116" y="33262"/>
                    </a:cubicBezTo>
                    <a:close/>
                    <a:moveTo>
                      <a:pt x="26803" y="32012"/>
                    </a:moveTo>
                    <a:cubicBezTo>
                      <a:pt x="26823" y="32012"/>
                      <a:pt x="26838" y="32060"/>
                      <a:pt x="26768" y="32237"/>
                    </a:cubicBezTo>
                    <a:cubicBezTo>
                      <a:pt x="26724" y="32302"/>
                      <a:pt x="26724" y="32389"/>
                      <a:pt x="26768" y="32410"/>
                    </a:cubicBezTo>
                    <a:cubicBezTo>
                      <a:pt x="26833" y="32519"/>
                      <a:pt x="26724" y="32541"/>
                      <a:pt x="26616" y="32563"/>
                    </a:cubicBezTo>
                    <a:cubicBezTo>
                      <a:pt x="26598" y="32574"/>
                      <a:pt x="26574" y="32577"/>
                      <a:pt x="26548" y="32577"/>
                    </a:cubicBezTo>
                    <a:cubicBezTo>
                      <a:pt x="26532" y="32577"/>
                      <a:pt x="26515" y="32576"/>
                      <a:pt x="26499" y="32576"/>
                    </a:cubicBezTo>
                    <a:cubicBezTo>
                      <a:pt x="26442" y="32576"/>
                      <a:pt x="26389" y="32586"/>
                      <a:pt x="26376" y="32671"/>
                    </a:cubicBezTo>
                    <a:cubicBezTo>
                      <a:pt x="26361" y="32749"/>
                      <a:pt x="26523" y="32816"/>
                      <a:pt x="26648" y="32816"/>
                    </a:cubicBezTo>
                    <a:cubicBezTo>
                      <a:pt x="26699" y="32816"/>
                      <a:pt x="26743" y="32805"/>
                      <a:pt x="26768" y="32780"/>
                    </a:cubicBezTo>
                    <a:cubicBezTo>
                      <a:pt x="26891" y="32687"/>
                      <a:pt x="27004" y="32661"/>
                      <a:pt x="27113" y="32661"/>
                    </a:cubicBezTo>
                    <a:cubicBezTo>
                      <a:pt x="27158" y="32661"/>
                      <a:pt x="27202" y="32665"/>
                      <a:pt x="27246" y="32671"/>
                    </a:cubicBezTo>
                    <a:cubicBezTo>
                      <a:pt x="27377" y="32671"/>
                      <a:pt x="27420" y="32780"/>
                      <a:pt x="27355" y="32932"/>
                    </a:cubicBezTo>
                    <a:cubicBezTo>
                      <a:pt x="27341" y="33029"/>
                      <a:pt x="27301" y="33047"/>
                      <a:pt x="27245" y="33047"/>
                    </a:cubicBezTo>
                    <a:cubicBezTo>
                      <a:pt x="27214" y="33047"/>
                      <a:pt x="27177" y="33041"/>
                      <a:pt x="27137" y="33041"/>
                    </a:cubicBezTo>
                    <a:cubicBezTo>
                      <a:pt x="27029" y="33041"/>
                      <a:pt x="26898" y="33150"/>
                      <a:pt x="27007" y="33193"/>
                    </a:cubicBezTo>
                    <a:cubicBezTo>
                      <a:pt x="27464" y="33454"/>
                      <a:pt x="26942" y="33389"/>
                      <a:pt x="26811" y="33454"/>
                    </a:cubicBezTo>
                    <a:cubicBezTo>
                      <a:pt x="26898" y="33606"/>
                      <a:pt x="27094" y="33672"/>
                      <a:pt x="27203" y="33802"/>
                    </a:cubicBezTo>
                    <a:cubicBezTo>
                      <a:pt x="27311" y="33933"/>
                      <a:pt x="27159" y="34020"/>
                      <a:pt x="27029" y="34107"/>
                    </a:cubicBezTo>
                    <a:cubicBezTo>
                      <a:pt x="26990" y="34134"/>
                      <a:pt x="26963" y="34145"/>
                      <a:pt x="26942" y="34145"/>
                    </a:cubicBezTo>
                    <a:cubicBezTo>
                      <a:pt x="26882" y="34145"/>
                      <a:pt x="26882" y="34052"/>
                      <a:pt x="26833" y="34020"/>
                    </a:cubicBezTo>
                    <a:cubicBezTo>
                      <a:pt x="26681" y="33846"/>
                      <a:pt x="26616" y="33693"/>
                      <a:pt x="26811" y="33411"/>
                    </a:cubicBezTo>
                    <a:cubicBezTo>
                      <a:pt x="26811" y="33324"/>
                      <a:pt x="26463" y="33324"/>
                      <a:pt x="26703" y="33063"/>
                    </a:cubicBezTo>
                    <a:cubicBezTo>
                      <a:pt x="26764" y="33002"/>
                      <a:pt x="26735" y="32975"/>
                      <a:pt x="26675" y="32975"/>
                    </a:cubicBezTo>
                    <a:cubicBezTo>
                      <a:pt x="26629" y="32975"/>
                      <a:pt x="26564" y="32991"/>
                      <a:pt x="26507" y="33019"/>
                    </a:cubicBezTo>
                    <a:cubicBezTo>
                      <a:pt x="26402" y="33076"/>
                      <a:pt x="26323" y="33108"/>
                      <a:pt x="26266" y="33108"/>
                    </a:cubicBezTo>
                    <a:cubicBezTo>
                      <a:pt x="26193" y="33108"/>
                      <a:pt x="26159" y="33055"/>
                      <a:pt x="26159" y="32932"/>
                    </a:cubicBezTo>
                    <a:cubicBezTo>
                      <a:pt x="26159" y="32867"/>
                      <a:pt x="26094" y="32845"/>
                      <a:pt x="26007" y="32780"/>
                    </a:cubicBezTo>
                    <a:cubicBezTo>
                      <a:pt x="25978" y="32770"/>
                      <a:pt x="25944" y="32761"/>
                      <a:pt x="25912" y="32761"/>
                    </a:cubicBezTo>
                    <a:cubicBezTo>
                      <a:pt x="25872" y="32761"/>
                      <a:pt x="25835" y="32776"/>
                      <a:pt x="25811" y="32824"/>
                    </a:cubicBezTo>
                    <a:cubicBezTo>
                      <a:pt x="25746" y="32867"/>
                      <a:pt x="25789" y="32932"/>
                      <a:pt x="25811" y="32954"/>
                    </a:cubicBezTo>
                    <a:cubicBezTo>
                      <a:pt x="25926" y="33069"/>
                      <a:pt x="25830" y="33122"/>
                      <a:pt x="25729" y="33122"/>
                    </a:cubicBezTo>
                    <a:cubicBezTo>
                      <a:pt x="25696" y="33122"/>
                      <a:pt x="25663" y="33117"/>
                      <a:pt x="25637" y="33106"/>
                    </a:cubicBezTo>
                    <a:cubicBezTo>
                      <a:pt x="25605" y="33104"/>
                      <a:pt x="25575" y="33103"/>
                      <a:pt x="25548" y="33103"/>
                    </a:cubicBezTo>
                    <a:cubicBezTo>
                      <a:pt x="25303" y="33103"/>
                      <a:pt x="25272" y="33193"/>
                      <a:pt x="25311" y="33389"/>
                    </a:cubicBezTo>
                    <a:cubicBezTo>
                      <a:pt x="25354" y="33541"/>
                      <a:pt x="25202" y="33628"/>
                      <a:pt x="24985" y="33628"/>
                    </a:cubicBezTo>
                    <a:lnTo>
                      <a:pt x="24920" y="33628"/>
                    </a:lnTo>
                    <a:cubicBezTo>
                      <a:pt x="24888" y="33628"/>
                      <a:pt x="24850" y="33630"/>
                      <a:pt x="24811" y="33630"/>
                    </a:cubicBezTo>
                    <a:cubicBezTo>
                      <a:pt x="24713" y="33630"/>
                      <a:pt x="24609" y="33619"/>
                      <a:pt x="24593" y="33541"/>
                    </a:cubicBezTo>
                    <a:cubicBezTo>
                      <a:pt x="24550" y="33432"/>
                      <a:pt x="24724" y="33259"/>
                      <a:pt x="24833" y="33215"/>
                    </a:cubicBezTo>
                    <a:cubicBezTo>
                      <a:pt x="24985" y="33150"/>
                      <a:pt x="25093" y="32998"/>
                      <a:pt x="25267" y="32954"/>
                    </a:cubicBezTo>
                    <a:cubicBezTo>
                      <a:pt x="25354" y="32932"/>
                      <a:pt x="25420" y="32932"/>
                      <a:pt x="25463" y="32845"/>
                    </a:cubicBezTo>
                    <a:cubicBezTo>
                      <a:pt x="25463" y="32758"/>
                      <a:pt x="25398" y="32758"/>
                      <a:pt x="25311" y="32758"/>
                    </a:cubicBezTo>
                    <a:cubicBezTo>
                      <a:pt x="25267" y="32758"/>
                      <a:pt x="25202" y="32780"/>
                      <a:pt x="25137" y="32780"/>
                    </a:cubicBezTo>
                    <a:cubicBezTo>
                      <a:pt x="25088" y="32804"/>
                      <a:pt x="25026" y="32835"/>
                      <a:pt x="24985" y="32835"/>
                    </a:cubicBezTo>
                    <a:cubicBezTo>
                      <a:pt x="24952" y="32835"/>
                      <a:pt x="24932" y="32816"/>
                      <a:pt x="24941" y="32758"/>
                    </a:cubicBezTo>
                    <a:cubicBezTo>
                      <a:pt x="24960" y="32685"/>
                      <a:pt x="24947" y="32596"/>
                      <a:pt x="25060" y="32596"/>
                    </a:cubicBezTo>
                    <a:cubicBezTo>
                      <a:pt x="25081" y="32596"/>
                      <a:pt x="25106" y="32599"/>
                      <a:pt x="25137" y="32606"/>
                    </a:cubicBezTo>
                    <a:cubicBezTo>
                      <a:pt x="25267" y="32606"/>
                      <a:pt x="25376" y="32454"/>
                      <a:pt x="25528" y="32432"/>
                    </a:cubicBezTo>
                    <a:cubicBezTo>
                      <a:pt x="25638" y="32405"/>
                      <a:pt x="25783" y="32273"/>
                      <a:pt x="25874" y="32273"/>
                    </a:cubicBezTo>
                    <a:cubicBezTo>
                      <a:pt x="25928" y="32273"/>
                      <a:pt x="25963" y="32318"/>
                      <a:pt x="25963" y="32454"/>
                    </a:cubicBezTo>
                    <a:cubicBezTo>
                      <a:pt x="25963" y="32476"/>
                      <a:pt x="26018" y="32487"/>
                      <a:pt x="26086" y="32487"/>
                    </a:cubicBezTo>
                    <a:cubicBezTo>
                      <a:pt x="26154" y="32487"/>
                      <a:pt x="26235" y="32476"/>
                      <a:pt x="26289" y="32454"/>
                    </a:cubicBezTo>
                    <a:cubicBezTo>
                      <a:pt x="26398" y="32432"/>
                      <a:pt x="26355" y="32345"/>
                      <a:pt x="26355" y="32302"/>
                    </a:cubicBezTo>
                    <a:cubicBezTo>
                      <a:pt x="26333" y="32019"/>
                      <a:pt x="26659" y="32106"/>
                      <a:pt x="26790" y="32019"/>
                    </a:cubicBezTo>
                    <a:cubicBezTo>
                      <a:pt x="26794" y="32015"/>
                      <a:pt x="26798" y="32012"/>
                      <a:pt x="26803" y="32012"/>
                    </a:cubicBezTo>
                    <a:close/>
                    <a:moveTo>
                      <a:pt x="39162" y="31914"/>
                    </a:moveTo>
                    <a:cubicBezTo>
                      <a:pt x="39174" y="31914"/>
                      <a:pt x="39184" y="31919"/>
                      <a:pt x="39184" y="31932"/>
                    </a:cubicBezTo>
                    <a:cubicBezTo>
                      <a:pt x="39224" y="31972"/>
                      <a:pt x="39288" y="31981"/>
                      <a:pt x="39360" y="31981"/>
                    </a:cubicBezTo>
                    <a:cubicBezTo>
                      <a:pt x="39424" y="31981"/>
                      <a:pt x="39493" y="31974"/>
                      <a:pt x="39557" y="31974"/>
                    </a:cubicBezTo>
                    <a:cubicBezTo>
                      <a:pt x="39657" y="31974"/>
                      <a:pt x="39743" y="31992"/>
                      <a:pt x="39771" y="32084"/>
                    </a:cubicBezTo>
                    <a:cubicBezTo>
                      <a:pt x="39771" y="32084"/>
                      <a:pt x="39771" y="32186"/>
                      <a:pt x="39844" y="32186"/>
                    </a:cubicBezTo>
                    <a:cubicBezTo>
                      <a:pt x="39872" y="32186"/>
                      <a:pt x="39912" y="32170"/>
                      <a:pt x="39967" y="32128"/>
                    </a:cubicBezTo>
                    <a:cubicBezTo>
                      <a:pt x="39974" y="32125"/>
                      <a:pt x="39980" y="32124"/>
                      <a:pt x="39987" y="32124"/>
                    </a:cubicBezTo>
                    <a:cubicBezTo>
                      <a:pt x="40041" y="32124"/>
                      <a:pt x="40075" y="32198"/>
                      <a:pt x="40075" y="32237"/>
                    </a:cubicBezTo>
                    <a:cubicBezTo>
                      <a:pt x="40054" y="32367"/>
                      <a:pt x="39923" y="32367"/>
                      <a:pt x="39836" y="32389"/>
                    </a:cubicBezTo>
                    <a:cubicBezTo>
                      <a:pt x="39532" y="32389"/>
                      <a:pt x="39423" y="32628"/>
                      <a:pt x="39184" y="32628"/>
                    </a:cubicBezTo>
                    <a:cubicBezTo>
                      <a:pt x="39162" y="32628"/>
                      <a:pt x="39119" y="32671"/>
                      <a:pt x="39119" y="32671"/>
                    </a:cubicBezTo>
                    <a:cubicBezTo>
                      <a:pt x="39293" y="32911"/>
                      <a:pt x="38858" y="33041"/>
                      <a:pt x="38792" y="33215"/>
                    </a:cubicBezTo>
                    <a:cubicBezTo>
                      <a:pt x="38773" y="33291"/>
                      <a:pt x="38738" y="33466"/>
                      <a:pt x="38556" y="33466"/>
                    </a:cubicBezTo>
                    <a:cubicBezTo>
                      <a:pt x="38529" y="33466"/>
                      <a:pt x="38499" y="33463"/>
                      <a:pt x="38466" y="33454"/>
                    </a:cubicBezTo>
                    <a:cubicBezTo>
                      <a:pt x="38445" y="33454"/>
                      <a:pt x="38118" y="33498"/>
                      <a:pt x="38336" y="33628"/>
                    </a:cubicBezTo>
                    <a:cubicBezTo>
                      <a:pt x="38401" y="33650"/>
                      <a:pt x="38445" y="33737"/>
                      <a:pt x="38358" y="33802"/>
                    </a:cubicBezTo>
                    <a:cubicBezTo>
                      <a:pt x="38323" y="33849"/>
                      <a:pt x="38263" y="33870"/>
                      <a:pt x="38204" y="33870"/>
                    </a:cubicBezTo>
                    <a:cubicBezTo>
                      <a:pt x="38154" y="33870"/>
                      <a:pt x="38105" y="33854"/>
                      <a:pt x="38075" y="33824"/>
                    </a:cubicBezTo>
                    <a:cubicBezTo>
                      <a:pt x="38031" y="33824"/>
                      <a:pt x="38010" y="33759"/>
                      <a:pt x="37988" y="33759"/>
                    </a:cubicBezTo>
                    <a:cubicBezTo>
                      <a:pt x="37972" y="33753"/>
                      <a:pt x="37953" y="33750"/>
                      <a:pt x="37932" y="33750"/>
                    </a:cubicBezTo>
                    <a:cubicBezTo>
                      <a:pt x="37872" y="33750"/>
                      <a:pt x="37803" y="33775"/>
                      <a:pt x="37770" y="33824"/>
                    </a:cubicBezTo>
                    <a:cubicBezTo>
                      <a:pt x="37705" y="33867"/>
                      <a:pt x="37749" y="33911"/>
                      <a:pt x="37792" y="33933"/>
                    </a:cubicBezTo>
                    <a:cubicBezTo>
                      <a:pt x="37857" y="33954"/>
                      <a:pt x="37923" y="33976"/>
                      <a:pt x="37857" y="34063"/>
                    </a:cubicBezTo>
                    <a:cubicBezTo>
                      <a:pt x="37770" y="34128"/>
                      <a:pt x="37662" y="34172"/>
                      <a:pt x="37553" y="34172"/>
                    </a:cubicBezTo>
                    <a:cubicBezTo>
                      <a:pt x="37336" y="34150"/>
                      <a:pt x="37336" y="33954"/>
                      <a:pt x="37531" y="33802"/>
                    </a:cubicBezTo>
                    <a:cubicBezTo>
                      <a:pt x="37596" y="33737"/>
                      <a:pt x="37662" y="33650"/>
                      <a:pt x="37575" y="33628"/>
                    </a:cubicBezTo>
                    <a:cubicBezTo>
                      <a:pt x="37444" y="33585"/>
                      <a:pt x="37444" y="33498"/>
                      <a:pt x="37553" y="33389"/>
                    </a:cubicBezTo>
                    <a:cubicBezTo>
                      <a:pt x="37575" y="33367"/>
                      <a:pt x="37618" y="33259"/>
                      <a:pt x="37553" y="33215"/>
                    </a:cubicBezTo>
                    <a:cubicBezTo>
                      <a:pt x="37545" y="33213"/>
                      <a:pt x="37538" y="33212"/>
                      <a:pt x="37531" y="33212"/>
                    </a:cubicBezTo>
                    <a:cubicBezTo>
                      <a:pt x="37458" y="33212"/>
                      <a:pt x="37419" y="33308"/>
                      <a:pt x="37379" y="33367"/>
                    </a:cubicBezTo>
                    <a:cubicBezTo>
                      <a:pt x="37344" y="33506"/>
                      <a:pt x="37254" y="33520"/>
                      <a:pt x="37141" y="33520"/>
                    </a:cubicBezTo>
                    <a:cubicBezTo>
                      <a:pt x="37113" y="33520"/>
                      <a:pt x="37083" y="33519"/>
                      <a:pt x="37053" y="33519"/>
                    </a:cubicBezTo>
                    <a:cubicBezTo>
                      <a:pt x="36879" y="33498"/>
                      <a:pt x="36901" y="33367"/>
                      <a:pt x="36879" y="33259"/>
                    </a:cubicBezTo>
                    <a:cubicBezTo>
                      <a:pt x="36853" y="33219"/>
                      <a:pt x="36882" y="33212"/>
                      <a:pt x="36923" y="33212"/>
                    </a:cubicBezTo>
                    <a:cubicBezTo>
                      <a:pt x="36950" y="33212"/>
                      <a:pt x="36983" y="33215"/>
                      <a:pt x="37009" y="33215"/>
                    </a:cubicBezTo>
                    <a:cubicBezTo>
                      <a:pt x="37033" y="33217"/>
                      <a:pt x="37056" y="33218"/>
                      <a:pt x="37080" y="33218"/>
                    </a:cubicBezTo>
                    <a:cubicBezTo>
                      <a:pt x="37518" y="33218"/>
                      <a:pt x="37987" y="32848"/>
                      <a:pt x="37966" y="32497"/>
                    </a:cubicBezTo>
                    <a:cubicBezTo>
                      <a:pt x="37923" y="32367"/>
                      <a:pt x="38075" y="32323"/>
                      <a:pt x="38140" y="32237"/>
                    </a:cubicBezTo>
                    <a:cubicBezTo>
                      <a:pt x="38195" y="32194"/>
                      <a:pt x="38243" y="32180"/>
                      <a:pt x="38287" y="32180"/>
                    </a:cubicBezTo>
                    <a:cubicBezTo>
                      <a:pt x="38368" y="32180"/>
                      <a:pt x="38440" y="32225"/>
                      <a:pt x="38523" y="32225"/>
                    </a:cubicBezTo>
                    <a:cubicBezTo>
                      <a:pt x="38559" y="32225"/>
                      <a:pt x="38598" y="32217"/>
                      <a:pt x="38640" y="32193"/>
                    </a:cubicBezTo>
                    <a:lnTo>
                      <a:pt x="38640" y="32193"/>
                    </a:lnTo>
                    <a:cubicBezTo>
                      <a:pt x="38684" y="32302"/>
                      <a:pt x="38640" y="32410"/>
                      <a:pt x="38466" y="32497"/>
                    </a:cubicBezTo>
                    <a:cubicBezTo>
                      <a:pt x="38314" y="32584"/>
                      <a:pt x="38336" y="32628"/>
                      <a:pt x="38423" y="32671"/>
                    </a:cubicBezTo>
                    <a:cubicBezTo>
                      <a:pt x="38464" y="32702"/>
                      <a:pt x="38510" y="32723"/>
                      <a:pt x="38551" y="32723"/>
                    </a:cubicBezTo>
                    <a:cubicBezTo>
                      <a:pt x="38598" y="32723"/>
                      <a:pt x="38639" y="32697"/>
                      <a:pt x="38662" y="32628"/>
                    </a:cubicBezTo>
                    <a:cubicBezTo>
                      <a:pt x="38749" y="32410"/>
                      <a:pt x="39206" y="32237"/>
                      <a:pt x="39097" y="31976"/>
                    </a:cubicBezTo>
                    <a:cubicBezTo>
                      <a:pt x="39081" y="31945"/>
                      <a:pt x="39131" y="31914"/>
                      <a:pt x="39162" y="31914"/>
                    </a:cubicBezTo>
                    <a:close/>
                    <a:moveTo>
                      <a:pt x="22136" y="33737"/>
                    </a:moveTo>
                    <a:cubicBezTo>
                      <a:pt x="22180" y="33737"/>
                      <a:pt x="22180" y="33759"/>
                      <a:pt x="22223" y="33759"/>
                    </a:cubicBezTo>
                    <a:cubicBezTo>
                      <a:pt x="22180" y="33933"/>
                      <a:pt x="22201" y="34063"/>
                      <a:pt x="22028" y="34237"/>
                    </a:cubicBezTo>
                    <a:cubicBezTo>
                      <a:pt x="22006" y="34259"/>
                      <a:pt x="21984" y="34259"/>
                      <a:pt x="21962" y="34259"/>
                    </a:cubicBezTo>
                    <a:cubicBezTo>
                      <a:pt x="21788" y="34237"/>
                      <a:pt x="21854" y="34128"/>
                      <a:pt x="21875" y="34020"/>
                    </a:cubicBezTo>
                    <a:cubicBezTo>
                      <a:pt x="21897" y="33911"/>
                      <a:pt x="21962" y="33802"/>
                      <a:pt x="22136" y="33737"/>
                    </a:cubicBezTo>
                    <a:close/>
                    <a:moveTo>
                      <a:pt x="28475" y="33677"/>
                    </a:moveTo>
                    <a:cubicBezTo>
                      <a:pt x="28502" y="33677"/>
                      <a:pt x="28529" y="33683"/>
                      <a:pt x="28551" y="33693"/>
                    </a:cubicBezTo>
                    <a:cubicBezTo>
                      <a:pt x="28617" y="33760"/>
                      <a:pt x="28709" y="33788"/>
                      <a:pt x="28817" y="33788"/>
                    </a:cubicBezTo>
                    <a:cubicBezTo>
                      <a:pt x="28850" y="33788"/>
                      <a:pt x="28885" y="33785"/>
                      <a:pt x="28920" y="33780"/>
                    </a:cubicBezTo>
                    <a:cubicBezTo>
                      <a:pt x="28964" y="33780"/>
                      <a:pt x="29073" y="33780"/>
                      <a:pt x="28986" y="33889"/>
                    </a:cubicBezTo>
                    <a:cubicBezTo>
                      <a:pt x="28942" y="33954"/>
                      <a:pt x="28877" y="33998"/>
                      <a:pt x="28790" y="33998"/>
                    </a:cubicBezTo>
                    <a:cubicBezTo>
                      <a:pt x="28768" y="33998"/>
                      <a:pt x="28725" y="33954"/>
                      <a:pt x="28681" y="33954"/>
                    </a:cubicBezTo>
                    <a:cubicBezTo>
                      <a:pt x="28631" y="33943"/>
                      <a:pt x="28582" y="33936"/>
                      <a:pt x="28538" y="33936"/>
                    </a:cubicBezTo>
                    <a:cubicBezTo>
                      <a:pt x="28408" y="33936"/>
                      <a:pt x="28312" y="33994"/>
                      <a:pt x="28312" y="34172"/>
                    </a:cubicBezTo>
                    <a:cubicBezTo>
                      <a:pt x="28312" y="34237"/>
                      <a:pt x="28246" y="34259"/>
                      <a:pt x="28203" y="34280"/>
                    </a:cubicBezTo>
                    <a:cubicBezTo>
                      <a:pt x="28181" y="34280"/>
                      <a:pt x="28138" y="34280"/>
                      <a:pt x="28138" y="34259"/>
                    </a:cubicBezTo>
                    <a:cubicBezTo>
                      <a:pt x="28116" y="34237"/>
                      <a:pt x="28355" y="33715"/>
                      <a:pt x="28399" y="33693"/>
                    </a:cubicBezTo>
                    <a:cubicBezTo>
                      <a:pt x="28420" y="33683"/>
                      <a:pt x="28448" y="33677"/>
                      <a:pt x="28475" y="33677"/>
                    </a:cubicBezTo>
                    <a:close/>
                    <a:moveTo>
                      <a:pt x="24223" y="34092"/>
                    </a:moveTo>
                    <a:cubicBezTo>
                      <a:pt x="24317" y="34092"/>
                      <a:pt x="24393" y="34132"/>
                      <a:pt x="24419" y="34172"/>
                    </a:cubicBezTo>
                    <a:cubicBezTo>
                      <a:pt x="24528" y="34324"/>
                      <a:pt x="24267" y="34389"/>
                      <a:pt x="24158" y="34476"/>
                    </a:cubicBezTo>
                    <a:cubicBezTo>
                      <a:pt x="24110" y="34519"/>
                      <a:pt x="24073" y="34534"/>
                      <a:pt x="24043" y="34534"/>
                    </a:cubicBezTo>
                    <a:cubicBezTo>
                      <a:pt x="23966" y="34534"/>
                      <a:pt x="23932" y="34433"/>
                      <a:pt x="23854" y="34433"/>
                    </a:cubicBezTo>
                    <a:cubicBezTo>
                      <a:pt x="23832" y="34324"/>
                      <a:pt x="23854" y="34237"/>
                      <a:pt x="24028" y="34150"/>
                    </a:cubicBezTo>
                    <a:cubicBezTo>
                      <a:pt x="24095" y="34108"/>
                      <a:pt x="24163" y="34092"/>
                      <a:pt x="24223" y="34092"/>
                    </a:cubicBezTo>
                    <a:close/>
                    <a:moveTo>
                      <a:pt x="33434" y="34557"/>
                    </a:moveTo>
                    <a:lnTo>
                      <a:pt x="33434" y="34557"/>
                    </a:lnTo>
                    <a:cubicBezTo>
                      <a:pt x="33423" y="34559"/>
                      <a:pt x="33412" y="34561"/>
                      <a:pt x="33400" y="34563"/>
                    </a:cubicBezTo>
                    <a:cubicBezTo>
                      <a:pt x="33416" y="34563"/>
                      <a:pt x="33433" y="34563"/>
                      <a:pt x="33450" y="34573"/>
                    </a:cubicBezTo>
                    <a:lnTo>
                      <a:pt x="33450" y="34573"/>
                    </a:lnTo>
                    <a:cubicBezTo>
                      <a:pt x="33444" y="34567"/>
                      <a:pt x="33439" y="34562"/>
                      <a:pt x="33434" y="34557"/>
                    </a:cubicBezTo>
                    <a:close/>
                    <a:moveTo>
                      <a:pt x="22676" y="33866"/>
                    </a:moveTo>
                    <a:cubicBezTo>
                      <a:pt x="22699" y="33866"/>
                      <a:pt x="22723" y="33872"/>
                      <a:pt x="22745" y="33889"/>
                    </a:cubicBezTo>
                    <a:cubicBezTo>
                      <a:pt x="22810" y="33933"/>
                      <a:pt x="22897" y="33998"/>
                      <a:pt x="22897" y="34063"/>
                    </a:cubicBezTo>
                    <a:cubicBezTo>
                      <a:pt x="22941" y="34128"/>
                      <a:pt x="22963" y="34172"/>
                      <a:pt x="22963" y="34237"/>
                    </a:cubicBezTo>
                    <a:cubicBezTo>
                      <a:pt x="23006" y="34476"/>
                      <a:pt x="22854" y="34650"/>
                      <a:pt x="22506" y="34694"/>
                    </a:cubicBezTo>
                    <a:cubicBezTo>
                      <a:pt x="22475" y="34698"/>
                      <a:pt x="22447" y="34701"/>
                      <a:pt x="22422" y="34701"/>
                    </a:cubicBezTo>
                    <a:cubicBezTo>
                      <a:pt x="22217" y="34701"/>
                      <a:pt x="22183" y="34556"/>
                      <a:pt x="22028" y="34498"/>
                    </a:cubicBezTo>
                    <a:cubicBezTo>
                      <a:pt x="21984" y="34476"/>
                      <a:pt x="22093" y="34433"/>
                      <a:pt x="22158" y="34389"/>
                    </a:cubicBezTo>
                    <a:cubicBezTo>
                      <a:pt x="22354" y="34280"/>
                      <a:pt x="22658" y="34215"/>
                      <a:pt x="22571" y="33954"/>
                    </a:cubicBezTo>
                    <a:cubicBezTo>
                      <a:pt x="22555" y="33922"/>
                      <a:pt x="22611" y="33866"/>
                      <a:pt x="22676" y="33866"/>
                    </a:cubicBezTo>
                    <a:close/>
                    <a:moveTo>
                      <a:pt x="35182" y="34174"/>
                    </a:moveTo>
                    <a:cubicBezTo>
                      <a:pt x="35207" y="34174"/>
                      <a:pt x="35224" y="34191"/>
                      <a:pt x="35248" y="34215"/>
                    </a:cubicBezTo>
                    <a:cubicBezTo>
                      <a:pt x="35292" y="34237"/>
                      <a:pt x="35313" y="34280"/>
                      <a:pt x="35379" y="34346"/>
                    </a:cubicBezTo>
                    <a:cubicBezTo>
                      <a:pt x="35335" y="34563"/>
                      <a:pt x="35509" y="34650"/>
                      <a:pt x="35639" y="34759"/>
                    </a:cubicBezTo>
                    <a:cubicBezTo>
                      <a:pt x="35679" y="34799"/>
                      <a:pt x="35725" y="34818"/>
                      <a:pt x="35772" y="34818"/>
                    </a:cubicBezTo>
                    <a:cubicBezTo>
                      <a:pt x="35854" y="34818"/>
                      <a:pt x="35940" y="34760"/>
                      <a:pt x="36009" y="34650"/>
                    </a:cubicBezTo>
                    <a:cubicBezTo>
                      <a:pt x="36031" y="34585"/>
                      <a:pt x="36031" y="34541"/>
                      <a:pt x="36053" y="34454"/>
                    </a:cubicBezTo>
                    <a:cubicBezTo>
                      <a:pt x="36053" y="34389"/>
                      <a:pt x="36118" y="34346"/>
                      <a:pt x="36161" y="34346"/>
                    </a:cubicBezTo>
                    <a:cubicBezTo>
                      <a:pt x="36178" y="34344"/>
                      <a:pt x="36195" y="34343"/>
                      <a:pt x="36210" y="34343"/>
                    </a:cubicBezTo>
                    <a:cubicBezTo>
                      <a:pt x="36372" y="34343"/>
                      <a:pt x="36448" y="34442"/>
                      <a:pt x="36488" y="34541"/>
                    </a:cubicBezTo>
                    <a:cubicBezTo>
                      <a:pt x="36553" y="34607"/>
                      <a:pt x="36531" y="34715"/>
                      <a:pt x="36292" y="34759"/>
                    </a:cubicBezTo>
                    <a:cubicBezTo>
                      <a:pt x="36248" y="34759"/>
                      <a:pt x="36161" y="34781"/>
                      <a:pt x="36140" y="34824"/>
                    </a:cubicBezTo>
                    <a:cubicBezTo>
                      <a:pt x="35966" y="35215"/>
                      <a:pt x="35683" y="35085"/>
                      <a:pt x="35400" y="35129"/>
                    </a:cubicBezTo>
                    <a:cubicBezTo>
                      <a:pt x="35386" y="35131"/>
                      <a:pt x="35374" y="35133"/>
                      <a:pt x="35363" y="35133"/>
                    </a:cubicBezTo>
                    <a:cubicBezTo>
                      <a:pt x="35297" y="35133"/>
                      <a:pt x="35310" y="35076"/>
                      <a:pt x="35292" y="35020"/>
                    </a:cubicBezTo>
                    <a:cubicBezTo>
                      <a:pt x="35205" y="34781"/>
                      <a:pt x="35270" y="34498"/>
                      <a:pt x="35074" y="34346"/>
                    </a:cubicBezTo>
                    <a:cubicBezTo>
                      <a:pt x="35052" y="34324"/>
                      <a:pt x="35052" y="34259"/>
                      <a:pt x="35096" y="34215"/>
                    </a:cubicBezTo>
                    <a:cubicBezTo>
                      <a:pt x="35135" y="34186"/>
                      <a:pt x="35161" y="34174"/>
                      <a:pt x="35182" y="34174"/>
                    </a:cubicBezTo>
                    <a:close/>
                    <a:moveTo>
                      <a:pt x="24584" y="34595"/>
                    </a:moveTo>
                    <a:cubicBezTo>
                      <a:pt x="24653" y="34595"/>
                      <a:pt x="24685" y="34658"/>
                      <a:pt x="24702" y="34694"/>
                    </a:cubicBezTo>
                    <a:cubicBezTo>
                      <a:pt x="24702" y="34715"/>
                      <a:pt x="24724" y="34759"/>
                      <a:pt x="24724" y="34802"/>
                    </a:cubicBezTo>
                    <a:cubicBezTo>
                      <a:pt x="24724" y="34911"/>
                      <a:pt x="24833" y="34998"/>
                      <a:pt x="24811" y="35129"/>
                    </a:cubicBezTo>
                    <a:cubicBezTo>
                      <a:pt x="24811" y="35150"/>
                      <a:pt x="24811" y="35215"/>
                      <a:pt x="24746" y="35237"/>
                    </a:cubicBezTo>
                    <a:cubicBezTo>
                      <a:pt x="24737" y="35242"/>
                      <a:pt x="24730" y="35243"/>
                      <a:pt x="24724" y="35243"/>
                    </a:cubicBezTo>
                    <a:cubicBezTo>
                      <a:pt x="24701" y="35243"/>
                      <a:pt x="24698" y="35215"/>
                      <a:pt x="24680" y="35215"/>
                    </a:cubicBezTo>
                    <a:cubicBezTo>
                      <a:pt x="24528" y="35107"/>
                      <a:pt x="24593" y="34911"/>
                      <a:pt x="24485" y="34802"/>
                    </a:cubicBezTo>
                    <a:cubicBezTo>
                      <a:pt x="24441" y="34781"/>
                      <a:pt x="24398" y="34672"/>
                      <a:pt x="24528" y="34607"/>
                    </a:cubicBezTo>
                    <a:cubicBezTo>
                      <a:pt x="24549" y="34598"/>
                      <a:pt x="24567" y="34595"/>
                      <a:pt x="24584" y="34595"/>
                    </a:cubicBezTo>
                    <a:close/>
                    <a:moveTo>
                      <a:pt x="34810" y="34726"/>
                    </a:moveTo>
                    <a:cubicBezTo>
                      <a:pt x="34923" y="34726"/>
                      <a:pt x="34973" y="34800"/>
                      <a:pt x="35009" y="34889"/>
                    </a:cubicBezTo>
                    <a:cubicBezTo>
                      <a:pt x="35052" y="35020"/>
                      <a:pt x="34965" y="35194"/>
                      <a:pt x="34813" y="35346"/>
                    </a:cubicBezTo>
                    <a:cubicBezTo>
                      <a:pt x="34739" y="35445"/>
                      <a:pt x="34671" y="35467"/>
                      <a:pt x="34607" y="35467"/>
                    </a:cubicBezTo>
                    <a:cubicBezTo>
                      <a:pt x="34558" y="35467"/>
                      <a:pt x="34512" y="35455"/>
                      <a:pt x="34465" y="35455"/>
                    </a:cubicBezTo>
                    <a:cubicBezTo>
                      <a:pt x="34357" y="35433"/>
                      <a:pt x="34378" y="35324"/>
                      <a:pt x="34487" y="35237"/>
                    </a:cubicBezTo>
                    <a:cubicBezTo>
                      <a:pt x="34574" y="35150"/>
                      <a:pt x="34683" y="35107"/>
                      <a:pt x="34596" y="35020"/>
                    </a:cubicBezTo>
                    <a:cubicBezTo>
                      <a:pt x="34509" y="34933"/>
                      <a:pt x="34574" y="34802"/>
                      <a:pt x="34726" y="34737"/>
                    </a:cubicBezTo>
                    <a:cubicBezTo>
                      <a:pt x="34758" y="34729"/>
                      <a:pt x="34785" y="34726"/>
                      <a:pt x="34810" y="34726"/>
                    </a:cubicBezTo>
                    <a:close/>
                    <a:moveTo>
                      <a:pt x="22358" y="35220"/>
                    </a:moveTo>
                    <a:cubicBezTo>
                      <a:pt x="22471" y="35220"/>
                      <a:pt x="22539" y="35308"/>
                      <a:pt x="22571" y="35324"/>
                    </a:cubicBezTo>
                    <a:cubicBezTo>
                      <a:pt x="22658" y="35455"/>
                      <a:pt x="22745" y="35542"/>
                      <a:pt x="22571" y="35563"/>
                    </a:cubicBezTo>
                    <a:cubicBezTo>
                      <a:pt x="22504" y="35577"/>
                      <a:pt x="22387" y="35640"/>
                      <a:pt x="22307" y="35640"/>
                    </a:cubicBezTo>
                    <a:cubicBezTo>
                      <a:pt x="22258" y="35640"/>
                      <a:pt x="22223" y="35616"/>
                      <a:pt x="22223" y="35542"/>
                    </a:cubicBezTo>
                    <a:cubicBezTo>
                      <a:pt x="22223" y="35433"/>
                      <a:pt x="22115" y="35324"/>
                      <a:pt x="22223" y="35259"/>
                    </a:cubicBezTo>
                    <a:cubicBezTo>
                      <a:pt x="22274" y="35231"/>
                      <a:pt x="22319" y="35220"/>
                      <a:pt x="22358" y="35220"/>
                    </a:cubicBezTo>
                    <a:close/>
                    <a:moveTo>
                      <a:pt x="28920" y="35150"/>
                    </a:moveTo>
                    <a:cubicBezTo>
                      <a:pt x="28986" y="35150"/>
                      <a:pt x="29051" y="35215"/>
                      <a:pt x="29051" y="35281"/>
                    </a:cubicBezTo>
                    <a:cubicBezTo>
                      <a:pt x="29051" y="35346"/>
                      <a:pt x="29073" y="35411"/>
                      <a:pt x="28942" y="35433"/>
                    </a:cubicBezTo>
                    <a:cubicBezTo>
                      <a:pt x="28747" y="35476"/>
                      <a:pt x="28660" y="35607"/>
                      <a:pt x="28507" y="35716"/>
                    </a:cubicBezTo>
                    <a:cubicBezTo>
                      <a:pt x="28414" y="35767"/>
                      <a:pt x="28345" y="35795"/>
                      <a:pt x="28294" y="35795"/>
                    </a:cubicBezTo>
                    <a:cubicBezTo>
                      <a:pt x="28239" y="35795"/>
                      <a:pt x="28204" y="35762"/>
                      <a:pt x="28181" y="35694"/>
                    </a:cubicBezTo>
                    <a:cubicBezTo>
                      <a:pt x="28159" y="35650"/>
                      <a:pt x="28181" y="35585"/>
                      <a:pt x="28203" y="35520"/>
                    </a:cubicBezTo>
                    <a:cubicBezTo>
                      <a:pt x="28268" y="35433"/>
                      <a:pt x="28203" y="35346"/>
                      <a:pt x="28312" y="35281"/>
                    </a:cubicBezTo>
                    <a:cubicBezTo>
                      <a:pt x="28332" y="35272"/>
                      <a:pt x="28350" y="35269"/>
                      <a:pt x="28365" y="35269"/>
                    </a:cubicBezTo>
                    <a:cubicBezTo>
                      <a:pt x="28429" y="35269"/>
                      <a:pt x="28450" y="35333"/>
                      <a:pt x="28486" y="35368"/>
                    </a:cubicBezTo>
                    <a:cubicBezTo>
                      <a:pt x="28524" y="35435"/>
                      <a:pt x="28563" y="35473"/>
                      <a:pt x="28603" y="35473"/>
                    </a:cubicBezTo>
                    <a:cubicBezTo>
                      <a:pt x="28654" y="35473"/>
                      <a:pt x="28708" y="35414"/>
                      <a:pt x="28768" y="35281"/>
                    </a:cubicBezTo>
                    <a:cubicBezTo>
                      <a:pt x="28812" y="35237"/>
                      <a:pt x="28768" y="35150"/>
                      <a:pt x="28920" y="35150"/>
                    </a:cubicBezTo>
                    <a:close/>
                    <a:moveTo>
                      <a:pt x="26428" y="35142"/>
                    </a:moveTo>
                    <a:cubicBezTo>
                      <a:pt x="26502" y="35142"/>
                      <a:pt x="26561" y="35171"/>
                      <a:pt x="26594" y="35237"/>
                    </a:cubicBezTo>
                    <a:cubicBezTo>
                      <a:pt x="26637" y="35302"/>
                      <a:pt x="26637" y="35368"/>
                      <a:pt x="26550" y="35433"/>
                    </a:cubicBezTo>
                    <a:cubicBezTo>
                      <a:pt x="26511" y="35472"/>
                      <a:pt x="26476" y="35485"/>
                      <a:pt x="26444" y="35485"/>
                    </a:cubicBezTo>
                    <a:cubicBezTo>
                      <a:pt x="26404" y="35485"/>
                      <a:pt x="26369" y="35467"/>
                      <a:pt x="26333" y="35455"/>
                    </a:cubicBezTo>
                    <a:cubicBezTo>
                      <a:pt x="26224" y="35455"/>
                      <a:pt x="26115" y="35455"/>
                      <a:pt x="26094" y="35411"/>
                    </a:cubicBezTo>
                    <a:cubicBezTo>
                      <a:pt x="25833" y="35542"/>
                      <a:pt x="25833" y="35672"/>
                      <a:pt x="25898" y="35781"/>
                    </a:cubicBezTo>
                    <a:cubicBezTo>
                      <a:pt x="26007" y="36020"/>
                      <a:pt x="25659" y="36194"/>
                      <a:pt x="25550" y="36411"/>
                    </a:cubicBezTo>
                    <a:cubicBezTo>
                      <a:pt x="25540" y="36432"/>
                      <a:pt x="25524" y="36439"/>
                      <a:pt x="25505" y="36439"/>
                    </a:cubicBezTo>
                    <a:cubicBezTo>
                      <a:pt x="25462" y="36439"/>
                      <a:pt x="25401" y="36405"/>
                      <a:pt x="25328" y="36405"/>
                    </a:cubicBezTo>
                    <a:cubicBezTo>
                      <a:pt x="25295" y="36405"/>
                      <a:pt x="25260" y="36412"/>
                      <a:pt x="25224" y="36433"/>
                    </a:cubicBezTo>
                    <a:cubicBezTo>
                      <a:pt x="25220" y="36435"/>
                      <a:pt x="25216" y="36436"/>
                      <a:pt x="25212" y="36436"/>
                    </a:cubicBezTo>
                    <a:cubicBezTo>
                      <a:pt x="25170" y="36436"/>
                      <a:pt x="25117" y="36340"/>
                      <a:pt x="25137" y="36281"/>
                    </a:cubicBezTo>
                    <a:cubicBezTo>
                      <a:pt x="25159" y="36064"/>
                      <a:pt x="25463" y="35629"/>
                      <a:pt x="25724" y="35433"/>
                    </a:cubicBezTo>
                    <a:cubicBezTo>
                      <a:pt x="25817" y="35366"/>
                      <a:pt x="25902" y="35341"/>
                      <a:pt x="25974" y="35341"/>
                    </a:cubicBezTo>
                    <a:cubicBezTo>
                      <a:pt x="26020" y="35341"/>
                      <a:pt x="26060" y="35351"/>
                      <a:pt x="26094" y="35368"/>
                    </a:cubicBezTo>
                    <a:cubicBezTo>
                      <a:pt x="26137" y="35324"/>
                      <a:pt x="26159" y="35215"/>
                      <a:pt x="26355" y="35150"/>
                    </a:cubicBezTo>
                    <a:cubicBezTo>
                      <a:pt x="26380" y="35145"/>
                      <a:pt x="26405" y="35142"/>
                      <a:pt x="26428" y="35142"/>
                    </a:cubicBezTo>
                    <a:close/>
                    <a:moveTo>
                      <a:pt x="24434" y="35417"/>
                    </a:moveTo>
                    <a:cubicBezTo>
                      <a:pt x="24486" y="35417"/>
                      <a:pt x="24519" y="35451"/>
                      <a:pt x="24506" y="35476"/>
                    </a:cubicBezTo>
                    <a:cubicBezTo>
                      <a:pt x="24376" y="35781"/>
                      <a:pt x="24680" y="35846"/>
                      <a:pt x="24811" y="35977"/>
                    </a:cubicBezTo>
                    <a:cubicBezTo>
                      <a:pt x="24854" y="36020"/>
                      <a:pt x="24941" y="36064"/>
                      <a:pt x="24941" y="36107"/>
                    </a:cubicBezTo>
                    <a:cubicBezTo>
                      <a:pt x="24963" y="36216"/>
                      <a:pt x="24941" y="36346"/>
                      <a:pt x="24811" y="36433"/>
                    </a:cubicBezTo>
                    <a:cubicBezTo>
                      <a:pt x="24767" y="36461"/>
                      <a:pt x="24734" y="36472"/>
                      <a:pt x="24708" y="36472"/>
                    </a:cubicBezTo>
                    <a:cubicBezTo>
                      <a:pt x="24633" y="36472"/>
                      <a:pt x="24620" y="36379"/>
                      <a:pt x="24572" y="36346"/>
                    </a:cubicBezTo>
                    <a:cubicBezTo>
                      <a:pt x="24485" y="36303"/>
                      <a:pt x="24485" y="36216"/>
                      <a:pt x="24506" y="36129"/>
                    </a:cubicBezTo>
                    <a:cubicBezTo>
                      <a:pt x="24528" y="35977"/>
                      <a:pt x="24419" y="35890"/>
                      <a:pt x="24267" y="35868"/>
                    </a:cubicBezTo>
                    <a:cubicBezTo>
                      <a:pt x="24093" y="35824"/>
                      <a:pt x="24137" y="35585"/>
                      <a:pt x="24311" y="35476"/>
                    </a:cubicBezTo>
                    <a:cubicBezTo>
                      <a:pt x="24355" y="35432"/>
                      <a:pt x="24399" y="35417"/>
                      <a:pt x="24434" y="35417"/>
                    </a:cubicBezTo>
                    <a:close/>
                    <a:moveTo>
                      <a:pt x="26312" y="35889"/>
                    </a:moveTo>
                    <a:cubicBezTo>
                      <a:pt x="26337" y="35889"/>
                      <a:pt x="26355" y="35913"/>
                      <a:pt x="26355" y="35955"/>
                    </a:cubicBezTo>
                    <a:cubicBezTo>
                      <a:pt x="26333" y="36129"/>
                      <a:pt x="26463" y="36259"/>
                      <a:pt x="26550" y="36433"/>
                    </a:cubicBezTo>
                    <a:cubicBezTo>
                      <a:pt x="26572" y="36455"/>
                      <a:pt x="26572" y="36498"/>
                      <a:pt x="26507" y="36520"/>
                    </a:cubicBezTo>
                    <a:cubicBezTo>
                      <a:pt x="26485" y="36542"/>
                      <a:pt x="26442" y="36542"/>
                      <a:pt x="26442" y="36542"/>
                    </a:cubicBezTo>
                    <a:cubicBezTo>
                      <a:pt x="26355" y="36498"/>
                      <a:pt x="26246" y="36411"/>
                      <a:pt x="26094" y="36390"/>
                    </a:cubicBezTo>
                    <a:cubicBezTo>
                      <a:pt x="26224" y="36216"/>
                      <a:pt x="26202" y="36085"/>
                      <a:pt x="26268" y="35911"/>
                    </a:cubicBezTo>
                    <a:cubicBezTo>
                      <a:pt x="26283" y="35896"/>
                      <a:pt x="26298" y="35889"/>
                      <a:pt x="26312" y="35889"/>
                    </a:cubicBezTo>
                    <a:close/>
                    <a:moveTo>
                      <a:pt x="7786" y="36248"/>
                    </a:moveTo>
                    <a:lnTo>
                      <a:pt x="7786" y="36248"/>
                    </a:lnTo>
                    <a:cubicBezTo>
                      <a:pt x="7716" y="36377"/>
                      <a:pt x="7643" y="36505"/>
                      <a:pt x="7546" y="36629"/>
                    </a:cubicBezTo>
                    <a:cubicBezTo>
                      <a:pt x="7514" y="36668"/>
                      <a:pt x="7506" y="36710"/>
                      <a:pt x="7495" y="36751"/>
                    </a:cubicBezTo>
                    <a:lnTo>
                      <a:pt x="7495" y="36751"/>
                    </a:lnTo>
                    <a:cubicBezTo>
                      <a:pt x="7512" y="36746"/>
                      <a:pt x="7529" y="36741"/>
                      <a:pt x="7546" y="36738"/>
                    </a:cubicBezTo>
                    <a:cubicBezTo>
                      <a:pt x="7872" y="36629"/>
                      <a:pt x="7959" y="36477"/>
                      <a:pt x="7850" y="36303"/>
                    </a:cubicBezTo>
                    <a:cubicBezTo>
                      <a:pt x="7833" y="36280"/>
                      <a:pt x="7809" y="36263"/>
                      <a:pt x="7786" y="36248"/>
                    </a:cubicBezTo>
                    <a:close/>
                    <a:moveTo>
                      <a:pt x="25828" y="37222"/>
                    </a:moveTo>
                    <a:cubicBezTo>
                      <a:pt x="25893" y="37222"/>
                      <a:pt x="25933" y="37273"/>
                      <a:pt x="25963" y="37303"/>
                    </a:cubicBezTo>
                    <a:cubicBezTo>
                      <a:pt x="26028" y="37390"/>
                      <a:pt x="26007" y="37455"/>
                      <a:pt x="25855" y="37520"/>
                    </a:cubicBezTo>
                    <a:cubicBezTo>
                      <a:pt x="25789" y="37542"/>
                      <a:pt x="25681" y="37542"/>
                      <a:pt x="25594" y="37542"/>
                    </a:cubicBezTo>
                    <a:cubicBezTo>
                      <a:pt x="25659" y="37433"/>
                      <a:pt x="25594" y="37325"/>
                      <a:pt x="25724" y="37259"/>
                    </a:cubicBezTo>
                    <a:cubicBezTo>
                      <a:pt x="25765" y="37232"/>
                      <a:pt x="25799" y="37222"/>
                      <a:pt x="25828" y="37222"/>
                    </a:cubicBezTo>
                    <a:close/>
                    <a:moveTo>
                      <a:pt x="22310" y="31149"/>
                    </a:moveTo>
                    <a:cubicBezTo>
                      <a:pt x="22658" y="31149"/>
                      <a:pt x="22789" y="31323"/>
                      <a:pt x="22549" y="31584"/>
                    </a:cubicBezTo>
                    <a:cubicBezTo>
                      <a:pt x="22474" y="31679"/>
                      <a:pt x="22365" y="31741"/>
                      <a:pt x="22266" y="31741"/>
                    </a:cubicBezTo>
                    <a:cubicBezTo>
                      <a:pt x="22252" y="31741"/>
                      <a:pt x="22237" y="31739"/>
                      <a:pt x="22223" y="31736"/>
                    </a:cubicBezTo>
                    <a:cubicBezTo>
                      <a:pt x="22093" y="31693"/>
                      <a:pt x="22115" y="31628"/>
                      <a:pt x="22223" y="31541"/>
                    </a:cubicBezTo>
                    <a:cubicBezTo>
                      <a:pt x="22358" y="31390"/>
                      <a:pt x="22338" y="31344"/>
                      <a:pt x="22248" y="31344"/>
                    </a:cubicBezTo>
                    <a:cubicBezTo>
                      <a:pt x="22207" y="31344"/>
                      <a:pt x="22153" y="31353"/>
                      <a:pt x="22093" y="31367"/>
                    </a:cubicBezTo>
                    <a:cubicBezTo>
                      <a:pt x="22028" y="31410"/>
                      <a:pt x="21962" y="31432"/>
                      <a:pt x="21897" y="31454"/>
                    </a:cubicBezTo>
                    <a:cubicBezTo>
                      <a:pt x="21875" y="31456"/>
                      <a:pt x="21851" y="31457"/>
                      <a:pt x="21825" y="31457"/>
                    </a:cubicBezTo>
                    <a:cubicBezTo>
                      <a:pt x="21780" y="31457"/>
                      <a:pt x="21731" y="31454"/>
                      <a:pt x="21685" y="31454"/>
                    </a:cubicBezTo>
                    <a:cubicBezTo>
                      <a:pt x="21529" y="31454"/>
                      <a:pt x="21407" y="31483"/>
                      <a:pt x="21571" y="31736"/>
                    </a:cubicBezTo>
                    <a:cubicBezTo>
                      <a:pt x="21245" y="32084"/>
                      <a:pt x="21680" y="32215"/>
                      <a:pt x="21593" y="32519"/>
                    </a:cubicBezTo>
                    <a:cubicBezTo>
                      <a:pt x="21571" y="32650"/>
                      <a:pt x="21462" y="32824"/>
                      <a:pt x="21484" y="32954"/>
                    </a:cubicBezTo>
                    <a:cubicBezTo>
                      <a:pt x="21506" y="32998"/>
                      <a:pt x="21462" y="33063"/>
                      <a:pt x="21375" y="33063"/>
                    </a:cubicBezTo>
                    <a:cubicBezTo>
                      <a:pt x="20919" y="33085"/>
                      <a:pt x="21071" y="33215"/>
                      <a:pt x="21180" y="33367"/>
                    </a:cubicBezTo>
                    <a:cubicBezTo>
                      <a:pt x="21266" y="33476"/>
                      <a:pt x="20853" y="33628"/>
                      <a:pt x="21049" y="33715"/>
                    </a:cubicBezTo>
                    <a:cubicBezTo>
                      <a:pt x="21059" y="33717"/>
                      <a:pt x="21070" y="33718"/>
                      <a:pt x="21082" y="33718"/>
                    </a:cubicBezTo>
                    <a:cubicBezTo>
                      <a:pt x="21158" y="33718"/>
                      <a:pt x="21260" y="33681"/>
                      <a:pt x="21356" y="33681"/>
                    </a:cubicBezTo>
                    <a:cubicBezTo>
                      <a:pt x="21401" y="33681"/>
                      <a:pt x="21446" y="33690"/>
                      <a:pt x="21484" y="33715"/>
                    </a:cubicBezTo>
                    <a:cubicBezTo>
                      <a:pt x="21593" y="33759"/>
                      <a:pt x="21658" y="33846"/>
                      <a:pt x="21723" y="33933"/>
                    </a:cubicBezTo>
                    <a:cubicBezTo>
                      <a:pt x="21763" y="33972"/>
                      <a:pt x="21712" y="34066"/>
                      <a:pt x="21637" y="34066"/>
                    </a:cubicBezTo>
                    <a:cubicBezTo>
                      <a:pt x="21630" y="34066"/>
                      <a:pt x="21622" y="34065"/>
                      <a:pt x="21614" y="34063"/>
                    </a:cubicBezTo>
                    <a:cubicBezTo>
                      <a:pt x="21598" y="34062"/>
                      <a:pt x="21584" y="34062"/>
                      <a:pt x="21570" y="34062"/>
                    </a:cubicBezTo>
                    <a:cubicBezTo>
                      <a:pt x="21259" y="34062"/>
                      <a:pt x="21412" y="34285"/>
                      <a:pt x="21266" y="34389"/>
                    </a:cubicBezTo>
                    <a:cubicBezTo>
                      <a:pt x="21281" y="34428"/>
                      <a:pt x="21310" y="34442"/>
                      <a:pt x="21346" y="34442"/>
                    </a:cubicBezTo>
                    <a:cubicBezTo>
                      <a:pt x="21433" y="34442"/>
                      <a:pt x="21563" y="34358"/>
                      <a:pt x="21624" y="34358"/>
                    </a:cubicBezTo>
                    <a:cubicBezTo>
                      <a:pt x="21649" y="34358"/>
                      <a:pt x="21663" y="34372"/>
                      <a:pt x="21658" y="34411"/>
                    </a:cubicBezTo>
                    <a:cubicBezTo>
                      <a:pt x="21614" y="34563"/>
                      <a:pt x="21440" y="34737"/>
                      <a:pt x="21245" y="34889"/>
                    </a:cubicBezTo>
                    <a:cubicBezTo>
                      <a:pt x="21158" y="34933"/>
                      <a:pt x="20962" y="34933"/>
                      <a:pt x="21027" y="35042"/>
                    </a:cubicBezTo>
                    <a:cubicBezTo>
                      <a:pt x="21049" y="35129"/>
                      <a:pt x="21158" y="35172"/>
                      <a:pt x="21266" y="35172"/>
                    </a:cubicBezTo>
                    <a:cubicBezTo>
                      <a:pt x="21284" y="35179"/>
                      <a:pt x="21301" y="35182"/>
                      <a:pt x="21319" y="35182"/>
                    </a:cubicBezTo>
                    <a:cubicBezTo>
                      <a:pt x="21415" y="35182"/>
                      <a:pt x="21519" y="35093"/>
                      <a:pt x="21593" y="35020"/>
                    </a:cubicBezTo>
                    <a:cubicBezTo>
                      <a:pt x="21653" y="34959"/>
                      <a:pt x="21565" y="34843"/>
                      <a:pt x="21723" y="34843"/>
                    </a:cubicBezTo>
                    <a:cubicBezTo>
                      <a:pt x="21736" y="34843"/>
                      <a:pt x="21750" y="34844"/>
                      <a:pt x="21767" y="34846"/>
                    </a:cubicBezTo>
                    <a:cubicBezTo>
                      <a:pt x="21897" y="34889"/>
                      <a:pt x="22093" y="34846"/>
                      <a:pt x="22136" y="34998"/>
                    </a:cubicBezTo>
                    <a:cubicBezTo>
                      <a:pt x="22201" y="35150"/>
                      <a:pt x="21919" y="35455"/>
                      <a:pt x="21745" y="35650"/>
                    </a:cubicBezTo>
                    <a:cubicBezTo>
                      <a:pt x="21419" y="35977"/>
                      <a:pt x="20919" y="36042"/>
                      <a:pt x="20592" y="36346"/>
                    </a:cubicBezTo>
                    <a:cubicBezTo>
                      <a:pt x="20508" y="36410"/>
                      <a:pt x="20418" y="36458"/>
                      <a:pt x="20366" y="36458"/>
                    </a:cubicBezTo>
                    <a:cubicBezTo>
                      <a:pt x="20310" y="36458"/>
                      <a:pt x="20297" y="36404"/>
                      <a:pt x="20375" y="36259"/>
                    </a:cubicBezTo>
                    <a:cubicBezTo>
                      <a:pt x="20428" y="36161"/>
                      <a:pt x="20398" y="36140"/>
                      <a:pt x="20345" y="36140"/>
                    </a:cubicBezTo>
                    <a:cubicBezTo>
                      <a:pt x="20304" y="36140"/>
                      <a:pt x="20250" y="36152"/>
                      <a:pt x="20210" y="36152"/>
                    </a:cubicBezTo>
                    <a:cubicBezTo>
                      <a:pt x="20175" y="36152"/>
                      <a:pt x="20152" y="36143"/>
                      <a:pt x="20158" y="36107"/>
                    </a:cubicBezTo>
                    <a:cubicBezTo>
                      <a:pt x="20158" y="36086"/>
                      <a:pt x="20144" y="36076"/>
                      <a:pt x="20125" y="36076"/>
                    </a:cubicBezTo>
                    <a:cubicBezTo>
                      <a:pt x="20085" y="36076"/>
                      <a:pt x="20020" y="36120"/>
                      <a:pt x="20005" y="36194"/>
                    </a:cubicBezTo>
                    <a:cubicBezTo>
                      <a:pt x="19940" y="36303"/>
                      <a:pt x="19897" y="36346"/>
                      <a:pt x="19744" y="36346"/>
                    </a:cubicBezTo>
                    <a:cubicBezTo>
                      <a:pt x="19636" y="36324"/>
                      <a:pt x="19636" y="36237"/>
                      <a:pt x="19679" y="36150"/>
                    </a:cubicBezTo>
                    <a:cubicBezTo>
                      <a:pt x="19679" y="36107"/>
                      <a:pt x="19744" y="36020"/>
                      <a:pt x="19636" y="36020"/>
                    </a:cubicBezTo>
                    <a:cubicBezTo>
                      <a:pt x="19592" y="36020"/>
                      <a:pt x="19592" y="36107"/>
                      <a:pt x="19570" y="36150"/>
                    </a:cubicBezTo>
                    <a:cubicBezTo>
                      <a:pt x="19527" y="36216"/>
                      <a:pt x="19505" y="36303"/>
                      <a:pt x="19462" y="36346"/>
                    </a:cubicBezTo>
                    <a:cubicBezTo>
                      <a:pt x="19244" y="36455"/>
                      <a:pt x="19244" y="36585"/>
                      <a:pt x="19353" y="36651"/>
                    </a:cubicBezTo>
                    <a:cubicBezTo>
                      <a:pt x="19462" y="36738"/>
                      <a:pt x="19353" y="36803"/>
                      <a:pt x="19310" y="36890"/>
                    </a:cubicBezTo>
                    <a:cubicBezTo>
                      <a:pt x="19310" y="36912"/>
                      <a:pt x="19266" y="36977"/>
                      <a:pt x="19244" y="36999"/>
                    </a:cubicBezTo>
                    <a:cubicBezTo>
                      <a:pt x="19228" y="37003"/>
                      <a:pt x="19215" y="37004"/>
                      <a:pt x="19205" y="37004"/>
                    </a:cubicBezTo>
                    <a:cubicBezTo>
                      <a:pt x="19164" y="37004"/>
                      <a:pt x="19175" y="36973"/>
                      <a:pt x="19157" y="36955"/>
                    </a:cubicBezTo>
                    <a:cubicBezTo>
                      <a:pt x="19083" y="36862"/>
                      <a:pt x="19016" y="36812"/>
                      <a:pt x="18945" y="36812"/>
                    </a:cubicBezTo>
                    <a:cubicBezTo>
                      <a:pt x="18851" y="36812"/>
                      <a:pt x="18750" y="36899"/>
                      <a:pt x="18614" y="37086"/>
                    </a:cubicBezTo>
                    <a:cubicBezTo>
                      <a:pt x="18548" y="37129"/>
                      <a:pt x="18527" y="37172"/>
                      <a:pt x="18483" y="37172"/>
                    </a:cubicBezTo>
                    <a:cubicBezTo>
                      <a:pt x="18048" y="37216"/>
                      <a:pt x="17613" y="37346"/>
                      <a:pt x="17200" y="37607"/>
                    </a:cubicBezTo>
                    <a:cubicBezTo>
                      <a:pt x="17168" y="37618"/>
                      <a:pt x="17146" y="37624"/>
                      <a:pt x="17130" y="37624"/>
                    </a:cubicBezTo>
                    <a:cubicBezTo>
                      <a:pt x="17113" y="37624"/>
                      <a:pt x="17102" y="37618"/>
                      <a:pt x="17092" y="37607"/>
                    </a:cubicBezTo>
                    <a:cubicBezTo>
                      <a:pt x="17026" y="37586"/>
                      <a:pt x="17026" y="37520"/>
                      <a:pt x="17092" y="37455"/>
                    </a:cubicBezTo>
                    <a:cubicBezTo>
                      <a:pt x="17439" y="37216"/>
                      <a:pt x="17613" y="36803"/>
                      <a:pt x="18114" y="36694"/>
                    </a:cubicBezTo>
                    <a:cubicBezTo>
                      <a:pt x="18179" y="36672"/>
                      <a:pt x="18288" y="36694"/>
                      <a:pt x="18288" y="36585"/>
                    </a:cubicBezTo>
                    <a:cubicBezTo>
                      <a:pt x="18288" y="36542"/>
                      <a:pt x="18201" y="36542"/>
                      <a:pt x="18114" y="36542"/>
                    </a:cubicBezTo>
                    <a:cubicBezTo>
                      <a:pt x="18032" y="36555"/>
                      <a:pt x="17959" y="36586"/>
                      <a:pt x="17895" y="36586"/>
                    </a:cubicBezTo>
                    <a:cubicBezTo>
                      <a:pt x="17856" y="36586"/>
                      <a:pt x="17820" y="36575"/>
                      <a:pt x="17787" y="36542"/>
                    </a:cubicBezTo>
                    <a:cubicBezTo>
                      <a:pt x="17657" y="36433"/>
                      <a:pt x="17679" y="36216"/>
                      <a:pt x="17505" y="36129"/>
                    </a:cubicBezTo>
                    <a:cubicBezTo>
                      <a:pt x="17461" y="36107"/>
                      <a:pt x="17548" y="36042"/>
                      <a:pt x="17635" y="36020"/>
                    </a:cubicBezTo>
                    <a:cubicBezTo>
                      <a:pt x="17744" y="35998"/>
                      <a:pt x="17853" y="35998"/>
                      <a:pt x="17940" y="35890"/>
                    </a:cubicBezTo>
                    <a:cubicBezTo>
                      <a:pt x="17983" y="35803"/>
                      <a:pt x="18201" y="35781"/>
                      <a:pt x="18157" y="35694"/>
                    </a:cubicBezTo>
                    <a:cubicBezTo>
                      <a:pt x="18124" y="35650"/>
                      <a:pt x="18070" y="35623"/>
                      <a:pt x="18002" y="35623"/>
                    </a:cubicBezTo>
                    <a:cubicBezTo>
                      <a:pt x="17934" y="35623"/>
                      <a:pt x="17853" y="35650"/>
                      <a:pt x="17766" y="35716"/>
                    </a:cubicBezTo>
                    <a:cubicBezTo>
                      <a:pt x="17679" y="35781"/>
                      <a:pt x="17526" y="35824"/>
                      <a:pt x="17505" y="35911"/>
                    </a:cubicBezTo>
                    <a:cubicBezTo>
                      <a:pt x="17353" y="36107"/>
                      <a:pt x="17200" y="36042"/>
                      <a:pt x="17026" y="36107"/>
                    </a:cubicBezTo>
                    <a:cubicBezTo>
                      <a:pt x="16944" y="36158"/>
                      <a:pt x="16877" y="36181"/>
                      <a:pt x="16817" y="36181"/>
                    </a:cubicBezTo>
                    <a:cubicBezTo>
                      <a:pt x="16750" y="36181"/>
                      <a:pt x="16692" y="36153"/>
                      <a:pt x="16635" y="36107"/>
                    </a:cubicBezTo>
                    <a:cubicBezTo>
                      <a:pt x="16589" y="36074"/>
                      <a:pt x="16531" y="36063"/>
                      <a:pt x="16467" y="36063"/>
                    </a:cubicBezTo>
                    <a:cubicBezTo>
                      <a:pt x="16337" y="36063"/>
                      <a:pt x="16181" y="36110"/>
                      <a:pt x="16053" y="36110"/>
                    </a:cubicBezTo>
                    <a:cubicBezTo>
                      <a:pt x="16036" y="36110"/>
                      <a:pt x="16020" y="36109"/>
                      <a:pt x="16004" y="36107"/>
                    </a:cubicBezTo>
                    <a:cubicBezTo>
                      <a:pt x="15996" y="36104"/>
                      <a:pt x="15987" y="36103"/>
                      <a:pt x="15977" y="36103"/>
                    </a:cubicBezTo>
                    <a:cubicBezTo>
                      <a:pt x="15914" y="36103"/>
                      <a:pt x="15836" y="36165"/>
                      <a:pt x="15874" y="36259"/>
                    </a:cubicBezTo>
                    <a:cubicBezTo>
                      <a:pt x="15896" y="36346"/>
                      <a:pt x="16004" y="36433"/>
                      <a:pt x="15939" y="36542"/>
                    </a:cubicBezTo>
                    <a:cubicBezTo>
                      <a:pt x="15917" y="36585"/>
                      <a:pt x="15874" y="36651"/>
                      <a:pt x="15830" y="36672"/>
                    </a:cubicBezTo>
                    <a:cubicBezTo>
                      <a:pt x="15821" y="36675"/>
                      <a:pt x="15814" y="36677"/>
                      <a:pt x="15808" y="36677"/>
                    </a:cubicBezTo>
                    <a:cubicBezTo>
                      <a:pt x="15770" y="36677"/>
                      <a:pt x="15784" y="36623"/>
                      <a:pt x="15765" y="36585"/>
                    </a:cubicBezTo>
                    <a:cubicBezTo>
                      <a:pt x="15765" y="36564"/>
                      <a:pt x="15722" y="36520"/>
                      <a:pt x="15722" y="36520"/>
                    </a:cubicBezTo>
                    <a:cubicBezTo>
                      <a:pt x="15330" y="36651"/>
                      <a:pt x="14939" y="36520"/>
                      <a:pt x="14504" y="36694"/>
                    </a:cubicBezTo>
                    <a:cubicBezTo>
                      <a:pt x="14461" y="36738"/>
                      <a:pt x="14374" y="36759"/>
                      <a:pt x="14352" y="36803"/>
                    </a:cubicBezTo>
                    <a:cubicBezTo>
                      <a:pt x="14156" y="37172"/>
                      <a:pt x="13721" y="37238"/>
                      <a:pt x="13417" y="37455"/>
                    </a:cubicBezTo>
                    <a:cubicBezTo>
                      <a:pt x="13178" y="37629"/>
                      <a:pt x="12895" y="37520"/>
                      <a:pt x="12634" y="37651"/>
                    </a:cubicBezTo>
                    <a:cubicBezTo>
                      <a:pt x="12628" y="37652"/>
                      <a:pt x="12621" y="37653"/>
                      <a:pt x="12615" y="37653"/>
                    </a:cubicBezTo>
                    <a:cubicBezTo>
                      <a:pt x="12541" y="37653"/>
                      <a:pt x="12507" y="37532"/>
                      <a:pt x="12547" y="37412"/>
                    </a:cubicBezTo>
                    <a:cubicBezTo>
                      <a:pt x="12596" y="37314"/>
                      <a:pt x="12633" y="37192"/>
                      <a:pt x="12520" y="37192"/>
                    </a:cubicBezTo>
                    <a:cubicBezTo>
                      <a:pt x="12482" y="37192"/>
                      <a:pt x="12427" y="37205"/>
                      <a:pt x="12351" y="37238"/>
                    </a:cubicBezTo>
                    <a:cubicBezTo>
                      <a:pt x="12330" y="37238"/>
                      <a:pt x="12330" y="37238"/>
                      <a:pt x="12308" y="37281"/>
                    </a:cubicBezTo>
                    <a:cubicBezTo>
                      <a:pt x="12330" y="37064"/>
                      <a:pt x="12243" y="36955"/>
                      <a:pt x="12025" y="36868"/>
                    </a:cubicBezTo>
                    <a:cubicBezTo>
                      <a:pt x="12003" y="36868"/>
                      <a:pt x="12069" y="36781"/>
                      <a:pt x="12134" y="36759"/>
                    </a:cubicBezTo>
                    <a:cubicBezTo>
                      <a:pt x="12330" y="36694"/>
                      <a:pt x="12395" y="36542"/>
                      <a:pt x="12460" y="36433"/>
                    </a:cubicBezTo>
                    <a:cubicBezTo>
                      <a:pt x="12629" y="36171"/>
                      <a:pt x="12620" y="36102"/>
                      <a:pt x="12377" y="36102"/>
                    </a:cubicBezTo>
                    <a:cubicBezTo>
                      <a:pt x="12338" y="36102"/>
                      <a:pt x="12294" y="36104"/>
                      <a:pt x="12243" y="36107"/>
                    </a:cubicBezTo>
                    <a:cubicBezTo>
                      <a:pt x="12112" y="36107"/>
                      <a:pt x="12003" y="36129"/>
                      <a:pt x="12003" y="36303"/>
                    </a:cubicBezTo>
                    <a:cubicBezTo>
                      <a:pt x="12003" y="36346"/>
                      <a:pt x="12003" y="36411"/>
                      <a:pt x="11960" y="36433"/>
                    </a:cubicBezTo>
                    <a:cubicBezTo>
                      <a:pt x="11590" y="36520"/>
                      <a:pt x="11764" y="36651"/>
                      <a:pt x="11742" y="36781"/>
                    </a:cubicBezTo>
                    <a:cubicBezTo>
                      <a:pt x="11742" y="36846"/>
                      <a:pt x="11764" y="36912"/>
                      <a:pt x="11656" y="36977"/>
                    </a:cubicBezTo>
                    <a:cubicBezTo>
                      <a:pt x="11631" y="36987"/>
                      <a:pt x="11612" y="36991"/>
                      <a:pt x="11597" y="36991"/>
                    </a:cubicBezTo>
                    <a:cubicBezTo>
                      <a:pt x="11546" y="36991"/>
                      <a:pt x="11542" y="36940"/>
                      <a:pt x="11525" y="36890"/>
                    </a:cubicBezTo>
                    <a:cubicBezTo>
                      <a:pt x="11492" y="36835"/>
                      <a:pt x="11449" y="36808"/>
                      <a:pt x="11395" y="36808"/>
                    </a:cubicBezTo>
                    <a:cubicBezTo>
                      <a:pt x="11340" y="36808"/>
                      <a:pt x="11275" y="36835"/>
                      <a:pt x="11199" y="36890"/>
                    </a:cubicBezTo>
                    <a:cubicBezTo>
                      <a:pt x="11119" y="36940"/>
                      <a:pt x="11067" y="36967"/>
                      <a:pt x="11040" y="36967"/>
                    </a:cubicBezTo>
                    <a:cubicBezTo>
                      <a:pt x="11008" y="36967"/>
                      <a:pt x="11011" y="36929"/>
                      <a:pt x="11047" y="36846"/>
                    </a:cubicBezTo>
                    <a:cubicBezTo>
                      <a:pt x="11155" y="36629"/>
                      <a:pt x="11025" y="36411"/>
                      <a:pt x="11416" y="36216"/>
                    </a:cubicBezTo>
                    <a:cubicBezTo>
                      <a:pt x="11351" y="35998"/>
                      <a:pt x="11460" y="35911"/>
                      <a:pt x="11742" y="35911"/>
                    </a:cubicBezTo>
                    <a:cubicBezTo>
                      <a:pt x="11851" y="35911"/>
                      <a:pt x="11916" y="35781"/>
                      <a:pt x="11851" y="35759"/>
                    </a:cubicBezTo>
                    <a:cubicBezTo>
                      <a:pt x="11699" y="35672"/>
                      <a:pt x="11656" y="35563"/>
                      <a:pt x="11656" y="35389"/>
                    </a:cubicBezTo>
                    <a:cubicBezTo>
                      <a:pt x="11656" y="35356"/>
                      <a:pt x="11643" y="35310"/>
                      <a:pt x="11607" y="35310"/>
                    </a:cubicBezTo>
                    <a:cubicBezTo>
                      <a:pt x="11597" y="35310"/>
                      <a:pt x="11584" y="35314"/>
                      <a:pt x="11569" y="35324"/>
                    </a:cubicBezTo>
                    <a:cubicBezTo>
                      <a:pt x="11482" y="35346"/>
                      <a:pt x="11438" y="35389"/>
                      <a:pt x="11416" y="35476"/>
                    </a:cubicBezTo>
                    <a:cubicBezTo>
                      <a:pt x="11396" y="35580"/>
                      <a:pt x="11360" y="35610"/>
                      <a:pt x="11321" y="35610"/>
                    </a:cubicBezTo>
                    <a:cubicBezTo>
                      <a:pt x="11279" y="35610"/>
                      <a:pt x="11233" y="35575"/>
                      <a:pt x="11199" y="35563"/>
                    </a:cubicBezTo>
                    <a:cubicBezTo>
                      <a:pt x="11003" y="35455"/>
                      <a:pt x="11134" y="35259"/>
                      <a:pt x="11242" y="35129"/>
                    </a:cubicBezTo>
                    <a:cubicBezTo>
                      <a:pt x="11298" y="35045"/>
                      <a:pt x="11357" y="35017"/>
                      <a:pt x="11415" y="35017"/>
                    </a:cubicBezTo>
                    <a:cubicBezTo>
                      <a:pt x="11494" y="35017"/>
                      <a:pt x="11571" y="35069"/>
                      <a:pt x="11634" y="35107"/>
                    </a:cubicBezTo>
                    <a:cubicBezTo>
                      <a:pt x="11697" y="35132"/>
                      <a:pt x="11769" y="35143"/>
                      <a:pt x="11838" y="35143"/>
                    </a:cubicBezTo>
                    <a:cubicBezTo>
                      <a:pt x="11888" y="35143"/>
                      <a:pt x="11937" y="35138"/>
                      <a:pt x="11982" y="35129"/>
                    </a:cubicBezTo>
                    <a:cubicBezTo>
                      <a:pt x="12062" y="35129"/>
                      <a:pt x="12159" y="35161"/>
                      <a:pt x="12236" y="35161"/>
                    </a:cubicBezTo>
                    <a:cubicBezTo>
                      <a:pt x="12285" y="35161"/>
                      <a:pt x="12326" y="35149"/>
                      <a:pt x="12351" y="35107"/>
                    </a:cubicBezTo>
                    <a:cubicBezTo>
                      <a:pt x="12504" y="34955"/>
                      <a:pt x="12221" y="34998"/>
                      <a:pt x="12199" y="34911"/>
                    </a:cubicBezTo>
                    <a:cubicBezTo>
                      <a:pt x="12177" y="34802"/>
                      <a:pt x="12177" y="34715"/>
                      <a:pt x="12308" y="34607"/>
                    </a:cubicBezTo>
                    <a:cubicBezTo>
                      <a:pt x="12417" y="34520"/>
                      <a:pt x="12547" y="34454"/>
                      <a:pt x="12677" y="34367"/>
                    </a:cubicBezTo>
                    <a:cubicBezTo>
                      <a:pt x="12808" y="34280"/>
                      <a:pt x="12895" y="34194"/>
                      <a:pt x="12851" y="34085"/>
                    </a:cubicBezTo>
                    <a:cubicBezTo>
                      <a:pt x="12786" y="34020"/>
                      <a:pt x="12764" y="33911"/>
                      <a:pt x="12895" y="33824"/>
                    </a:cubicBezTo>
                    <a:cubicBezTo>
                      <a:pt x="13112" y="33715"/>
                      <a:pt x="13221" y="33476"/>
                      <a:pt x="13526" y="33432"/>
                    </a:cubicBezTo>
                    <a:cubicBezTo>
                      <a:pt x="13573" y="33432"/>
                      <a:pt x="13618" y="33438"/>
                      <a:pt x="13664" y="33438"/>
                    </a:cubicBezTo>
                    <a:cubicBezTo>
                      <a:pt x="13747" y="33438"/>
                      <a:pt x="13836" y="33421"/>
                      <a:pt x="13960" y="33324"/>
                    </a:cubicBezTo>
                    <a:cubicBezTo>
                      <a:pt x="14200" y="33172"/>
                      <a:pt x="14461" y="33063"/>
                      <a:pt x="14243" y="32867"/>
                    </a:cubicBezTo>
                    <a:cubicBezTo>
                      <a:pt x="14156" y="32824"/>
                      <a:pt x="14178" y="32737"/>
                      <a:pt x="14308" y="32650"/>
                    </a:cubicBezTo>
                    <a:cubicBezTo>
                      <a:pt x="14366" y="32617"/>
                      <a:pt x="14420" y="32606"/>
                      <a:pt x="14465" y="32606"/>
                    </a:cubicBezTo>
                    <a:cubicBezTo>
                      <a:pt x="14540" y="32606"/>
                      <a:pt x="14591" y="32636"/>
                      <a:pt x="14591" y="32650"/>
                    </a:cubicBezTo>
                    <a:cubicBezTo>
                      <a:pt x="14613" y="32845"/>
                      <a:pt x="15178" y="32867"/>
                      <a:pt x="14613" y="33280"/>
                    </a:cubicBezTo>
                    <a:cubicBezTo>
                      <a:pt x="14504" y="33367"/>
                      <a:pt x="14678" y="33476"/>
                      <a:pt x="14721" y="33519"/>
                    </a:cubicBezTo>
                    <a:cubicBezTo>
                      <a:pt x="14745" y="33543"/>
                      <a:pt x="14769" y="33552"/>
                      <a:pt x="14794" y="33552"/>
                    </a:cubicBezTo>
                    <a:cubicBezTo>
                      <a:pt x="14865" y="33552"/>
                      <a:pt x="14940" y="33480"/>
                      <a:pt x="15004" y="33432"/>
                    </a:cubicBezTo>
                    <a:cubicBezTo>
                      <a:pt x="15178" y="33280"/>
                      <a:pt x="15352" y="33106"/>
                      <a:pt x="15526" y="32954"/>
                    </a:cubicBezTo>
                    <a:cubicBezTo>
                      <a:pt x="15680" y="32836"/>
                      <a:pt x="15776" y="32782"/>
                      <a:pt x="15852" y="32782"/>
                    </a:cubicBezTo>
                    <a:cubicBezTo>
                      <a:pt x="15916" y="32782"/>
                      <a:pt x="15967" y="32820"/>
                      <a:pt x="16026" y="32889"/>
                    </a:cubicBezTo>
                    <a:cubicBezTo>
                      <a:pt x="16066" y="32949"/>
                      <a:pt x="16032" y="33065"/>
                      <a:pt x="16130" y="33065"/>
                    </a:cubicBezTo>
                    <a:cubicBezTo>
                      <a:pt x="16138" y="33065"/>
                      <a:pt x="16147" y="33064"/>
                      <a:pt x="16157" y="33063"/>
                    </a:cubicBezTo>
                    <a:cubicBezTo>
                      <a:pt x="16374" y="33063"/>
                      <a:pt x="16265" y="33085"/>
                      <a:pt x="16157" y="33150"/>
                    </a:cubicBezTo>
                    <a:cubicBezTo>
                      <a:pt x="16113" y="33172"/>
                      <a:pt x="16026" y="33172"/>
                      <a:pt x="15961" y="33215"/>
                    </a:cubicBezTo>
                    <a:cubicBezTo>
                      <a:pt x="15852" y="33302"/>
                      <a:pt x="15852" y="33389"/>
                      <a:pt x="15917" y="33476"/>
                    </a:cubicBezTo>
                    <a:cubicBezTo>
                      <a:pt x="15927" y="33491"/>
                      <a:pt x="15939" y="33497"/>
                      <a:pt x="15953" y="33497"/>
                    </a:cubicBezTo>
                    <a:cubicBezTo>
                      <a:pt x="16000" y="33497"/>
                      <a:pt x="16067" y="33428"/>
                      <a:pt x="16135" y="33411"/>
                    </a:cubicBezTo>
                    <a:cubicBezTo>
                      <a:pt x="16349" y="33311"/>
                      <a:pt x="16470" y="33154"/>
                      <a:pt x="16583" y="32991"/>
                    </a:cubicBezTo>
                    <a:lnTo>
                      <a:pt x="16583" y="32991"/>
                    </a:lnTo>
                    <a:cubicBezTo>
                      <a:pt x="16585" y="32993"/>
                      <a:pt x="16588" y="32995"/>
                      <a:pt x="16591" y="32998"/>
                    </a:cubicBezTo>
                    <a:cubicBezTo>
                      <a:pt x="16765" y="33106"/>
                      <a:pt x="16591" y="33324"/>
                      <a:pt x="16700" y="33476"/>
                    </a:cubicBezTo>
                    <a:cubicBezTo>
                      <a:pt x="16722" y="33487"/>
                      <a:pt x="16749" y="33492"/>
                      <a:pt x="16779" y="33492"/>
                    </a:cubicBezTo>
                    <a:cubicBezTo>
                      <a:pt x="16809" y="33492"/>
                      <a:pt x="16842" y="33487"/>
                      <a:pt x="16874" y="33476"/>
                    </a:cubicBezTo>
                    <a:cubicBezTo>
                      <a:pt x="16999" y="33381"/>
                      <a:pt x="17089" y="33345"/>
                      <a:pt x="17158" y="33345"/>
                    </a:cubicBezTo>
                    <a:cubicBezTo>
                      <a:pt x="17293" y="33345"/>
                      <a:pt x="17346" y="33484"/>
                      <a:pt x="17418" y="33585"/>
                    </a:cubicBezTo>
                    <a:cubicBezTo>
                      <a:pt x="17461" y="33639"/>
                      <a:pt x="17499" y="33666"/>
                      <a:pt x="17540" y="33666"/>
                    </a:cubicBezTo>
                    <a:cubicBezTo>
                      <a:pt x="17581" y="33666"/>
                      <a:pt x="17624" y="33639"/>
                      <a:pt x="17679" y="33585"/>
                    </a:cubicBezTo>
                    <a:cubicBezTo>
                      <a:pt x="17853" y="33324"/>
                      <a:pt x="18114" y="33411"/>
                      <a:pt x="18309" y="33280"/>
                    </a:cubicBezTo>
                    <a:cubicBezTo>
                      <a:pt x="18114" y="33150"/>
                      <a:pt x="18288" y="32976"/>
                      <a:pt x="18418" y="32780"/>
                    </a:cubicBezTo>
                    <a:cubicBezTo>
                      <a:pt x="18483" y="32715"/>
                      <a:pt x="18527" y="32606"/>
                      <a:pt x="18418" y="32519"/>
                    </a:cubicBezTo>
                    <a:cubicBezTo>
                      <a:pt x="18368" y="32503"/>
                      <a:pt x="18356" y="32397"/>
                      <a:pt x="18441" y="32397"/>
                    </a:cubicBezTo>
                    <a:cubicBezTo>
                      <a:pt x="18467" y="32397"/>
                      <a:pt x="18503" y="32407"/>
                      <a:pt x="18548" y="32432"/>
                    </a:cubicBezTo>
                    <a:cubicBezTo>
                      <a:pt x="18560" y="32436"/>
                      <a:pt x="18571" y="32438"/>
                      <a:pt x="18581" y="32438"/>
                    </a:cubicBezTo>
                    <a:cubicBezTo>
                      <a:pt x="18629" y="32438"/>
                      <a:pt x="18665" y="32399"/>
                      <a:pt x="18701" y="32345"/>
                    </a:cubicBezTo>
                    <a:cubicBezTo>
                      <a:pt x="18701" y="32302"/>
                      <a:pt x="18701" y="32280"/>
                      <a:pt x="18766" y="32237"/>
                    </a:cubicBezTo>
                    <a:cubicBezTo>
                      <a:pt x="18822" y="32209"/>
                      <a:pt x="18883" y="32202"/>
                      <a:pt x="18945" y="32202"/>
                    </a:cubicBezTo>
                    <a:cubicBezTo>
                      <a:pt x="18998" y="32202"/>
                      <a:pt x="19051" y="32207"/>
                      <a:pt x="19102" y="32207"/>
                    </a:cubicBezTo>
                    <a:cubicBezTo>
                      <a:pt x="19223" y="32207"/>
                      <a:pt x="19329" y="32180"/>
                      <a:pt x="19375" y="31997"/>
                    </a:cubicBezTo>
                    <a:cubicBezTo>
                      <a:pt x="19418" y="31780"/>
                      <a:pt x="19744" y="31736"/>
                      <a:pt x="19810" y="31475"/>
                    </a:cubicBezTo>
                    <a:cubicBezTo>
                      <a:pt x="19831" y="31323"/>
                      <a:pt x="20179" y="31323"/>
                      <a:pt x="20375" y="31193"/>
                    </a:cubicBezTo>
                    <a:cubicBezTo>
                      <a:pt x="20379" y="31184"/>
                      <a:pt x="20384" y="31181"/>
                      <a:pt x="20390" y="31181"/>
                    </a:cubicBezTo>
                    <a:cubicBezTo>
                      <a:pt x="20412" y="31181"/>
                      <a:pt x="20440" y="31241"/>
                      <a:pt x="20440" y="31258"/>
                    </a:cubicBezTo>
                    <a:cubicBezTo>
                      <a:pt x="20440" y="31345"/>
                      <a:pt x="20331" y="31432"/>
                      <a:pt x="20288" y="31519"/>
                    </a:cubicBezTo>
                    <a:cubicBezTo>
                      <a:pt x="20245" y="31628"/>
                      <a:pt x="20179" y="31736"/>
                      <a:pt x="20288" y="31780"/>
                    </a:cubicBezTo>
                    <a:cubicBezTo>
                      <a:pt x="20305" y="31790"/>
                      <a:pt x="20321" y="31794"/>
                      <a:pt x="20336" y="31794"/>
                    </a:cubicBezTo>
                    <a:cubicBezTo>
                      <a:pt x="20418" y="31794"/>
                      <a:pt x="20479" y="31664"/>
                      <a:pt x="20571" y="31628"/>
                    </a:cubicBezTo>
                    <a:cubicBezTo>
                      <a:pt x="20658" y="31562"/>
                      <a:pt x="20723" y="31519"/>
                      <a:pt x="20788" y="31519"/>
                    </a:cubicBezTo>
                    <a:cubicBezTo>
                      <a:pt x="21266" y="31475"/>
                      <a:pt x="21788" y="31149"/>
                      <a:pt x="22310" y="31149"/>
                    </a:cubicBezTo>
                    <a:close/>
                    <a:moveTo>
                      <a:pt x="10394" y="36999"/>
                    </a:moveTo>
                    <a:cubicBezTo>
                      <a:pt x="10545" y="37036"/>
                      <a:pt x="10711" y="37090"/>
                      <a:pt x="10782" y="37090"/>
                    </a:cubicBezTo>
                    <a:cubicBezTo>
                      <a:pt x="10793" y="37090"/>
                      <a:pt x="10802" y="37088"/>
                      <a:pt x="10807" y="37086"/>
                    </a:cubicBezTo>
                    <a:cubicBezTo>
                      <a:pt x="10902" y="37029"/>
                      <a:pt x="10959" y="37005"/>
                      <a:pt x="10998" y="37005"/>
                    </a:cubicBezTo>
                    <a:cubicBezTo>
                      <a:pt x="11048" y="37005"/>
                      <a:pt x="11066" y="37046"/>
                      <a:pt x="11090" y="37107"/>
                    </a:cubicBezTo>
                    <a:cubicBezTo>
                      <a:pt x="11090" y="37118"/>
                      <a:pt x="11098" y="37122"/>
                      <a:pt x="11110" y="37122"/>
                    </a:cubicBezTo>
                    <a:cubicBezTo>
                      <a:pt x="11150" y="37122"/>
                      <a:pt x="11242" y="37080"/>
                      <a:pt x="11308" y="37064"/>
                    </a:cubicBezTo>
                    <a:cubicBezTo>
                      <a:pt x="11349" y="37048"/>
                      <a:pt x="11387" y="37041"/>
                      <a:pt x="11422" y="37041"/>
                    </a:cubicBezTo>
                    <a:cubicBezTo>
                      <a:pt x="11532" y="37041"/>
                      <a:pt x="11611" y="37111"/>
                      <a:pt x="11677" y="37194"/>
                    </a:cubicBezTo>
                    <a:cubicBezTo>
                      <a:pt x="11742" y="37259"/>
                      <a:pt x="11699" y="37325"/>
                      <a:pt x="11699" y="37433"/>
                    </a:cubicBezTo>
                    <a:cubicBezTo>
                      <a:pt x="11699" y="37477"/>
                      <a:pt x="11677" y="37520"/>
                      <a:pt x="11634" y="37542"/>
                    </a:cubicBezTo>
                    <a:cubicBezTo>
                      <a:pt x="11601" y="37564"/>
                      <a:pt x="11579" y="37575"/>
                      <a:pt x="11563" y="37575"/>
                    </a:cubicBezTo>
                    <a:cubicBezTo>
                      <a:pt x="11547" y="37575"/>
                      <a:pt x="11536" y="37564"/>
                      <a:pt x="11525" y="37542"/>
                    </a:cubicBezTo>
                    <a:cubicBezTo>
                      <a:pt x="11449" y="37500"/>
                      <a:pt x="11333" y="37481"/>
                      <a:pt x="11207" y="37481"/>
                    </a:cubicBezTo>
                    <a:cubicBezTo>
                      <a:pt x="11010" y="37481"/>
                      <a:pt x="10788" y="37528"/>
                      <a:pt x="10655" y="37607"/>
                    </a:cubicBezTo>
                    <a:cubicBezTo>
                      <a:pt x="10564" y="37653"/>
                      <a:pt x="10499" y="37670"/>
                      <a:pt x="10449" y="37670"/>
                    </a:cubicBezTo>
                    <a:cubicBezTo>
                      <a:pt x="10356" y="37670"/>
                      <a:pt x="10313" y="37614"/>
                      <a:pt x="10242" y="37586"/>
                    </a:cubicBezTo>
                    <a:cubicBezTo>
                      <a:pt x="10133" y="37499"/>
                      <a:pt x="10112" y="37390"/>
                      <a:pt x="10351" y="37281"/>
                    </a:cubicBezTo>
                    <a:cubicBezTo>
                      <a:pt x="10438" y="37259"/>
                      <a:pt x="10460" y="37216"/>
                      <a:pt x="10394" y="37172"/>
                    </a:cubicBezTo>
                    <a:cubicBezTo>
                      <a:pt x="10373" y="37151"/>
                      <a:pt x="10329" y="37151"/>
                      <a:pt x="10286" y="37151"/>
                    </a:cubicBezTo>
                    <a:cubicBezTo>
                      <a:pt x="10242" y="37107"/>
                      <a:pt x="10177" y="37107"/>
                      <a:pt x="10242" y="37064"/>
                    </a:cubicBezTo>
                    <a:cubicBezTo>
                      <a:pt x="10286" y="36999"/>
                      <a:pt x="10351" y="36999"/>
                      <a:pt x="10394" y="36999"/>
                    </a:cubicBezTo>
                    <a:close/>
                    <a:moveTo>
                      <a:pt x="13767" y="37400"/>
                    </a:moveTo>
                    <a:cubicBezTo>
                      <a:pt x="13875" y="37400"/>
                      <a:pt x="13944" y="37456"/>
                      <a:pt x="13982" y="37520"/>
                    </a:cubicBezTo>
                    <a:cubicBezTo>
                      <a:pt x="14065" y="37623"/>
                      <a:pt x="13932" y="37805"/>
                      <a:pt x="13881" y="37805"/>
                    </a:cubicBezTo>
                    <a:cubicBezTo>
                      <a:pt x="13878" y="37805"/>
                      <a:pt x="13876" y="37804"/>
                      <a:pt x="13873" y="37803"/>
                    </a:cubicBezTo>
                    <a:cubicBezTo>
                      <a:pt x="13856" y="37794"/>
                      <a:pt x="13835" y="37790"/>
                      <a:pt x="13813" y="37790"/>
                    </a:cubicBezTo>
                    <a:cubicBezTo>
                      <a:pt x="13718" y="37790"/>
                      <a:pt x="13592" y="37858"/>
                      <a:pt x="13498" y="37858"/>
                    </a:cubicBezTo>
                    <a:cubicBezTo>
                      <a:pt x="13455" y="37858"/>
                      <a:pt x="13419" y="37844"/>
                      <a:pt x="13395" y="37803"/>
                    </a:cubicBezTo>
                    <a:cubicBezTo>
                      <a:pt x="13330" y="37694"/>
                      <a:pt x="13373" y="37586"/>
                      <a:pt x="13482" y="37499"/>
                    </a:cubicBezTo>
                    <a:cubicBezTo>
                      <a:pt x="13598" y="37427"/>
                      <a:pt x="13692" y="37400"/>
                      <a:pt x="13767" y="37400"/>
                    </a:cubicBezTo>
                    <a:close/>
                    <a:moveTo>
                      <a:pt x="17940" y="37477"/>
                    </a:moveTo>
                    <a:cubicBezTo>
                      <a:pt x="18114" y="37499"/>
                      <a:pt x="18288" y="37542"/>
                      <a:pt x="18483" y="37586"/>
                    </a:cubicBezTo>
                    <a:cubicBezTo>
                      <a:pt x="18505" y="37694"/>
                      <a:pt x="18440" y="37760"/>
                      <a:pt x="18374" y="37803"/>
                    </a:cubicBezTo>
                    <a:cubicBezTo>
                      <a:pt x="18304" y="37847"/>
                      <a:pt x="18241" y="37863"/>
                      <a:pt x="18183" y="37863"/>
                    </a:cubicBezTo>
                    <a:cubicBezTo>
                      <a:pt x="18099" y="37863"/>
                      <a:pt x="18026" y="37829"/>
                      <a:pt x="17961" y="37803"/>
                    </a:cubicBezTo>
                    <a:cubicBezTo>
                      <a:pt x="17874" y="37738"/>
                      <a:pt x="17787" y="37651"/>
                      <a:pt x="17874" y="37520"/>
                    </a:cubicBezTo>
                    <a:lnTo>
                      <a:pt x="17940" y="37477"/>
                    </a:lnTo>
                    <a:close/>
                    <a:moveTo>
                      <a:pt x="24095" y="36492"/>
                    </a:moveTo>
                    <a:cubicBezTo>
                      <a:pt x="24140" y="36492"/>
                      <a:pt x="24171" y="36517"/>
                      <a:pt x="24158" y="36542"/>
                    </a:cubicBezTo>
                    <a:cubicBezTo>
                      <a:pt x="24147" y="36726"/>
                      <a:pt x="24269" y="36776"/>
                      <a:pt x="24403" y="36776"/>
                    </a:cubicBezTo>
                    <a:cubicBezTo>
                      <a:pt x="24522" y="36776"/>
                      <a:pt x="24651" y="36736"/>
                      <a:pt x="24702" y="36716"/>
                    </a:cubicBezTo>
                    <a:cubicBezTo>
                      <a:pt x="24801" y="36670"/>
                      <a:pt x="24869" y="36652"/>
                      <a:pt x="24920" y="36652"/>
                    </a:cubicBezTo>
                    <a:cubicBezTo>
                      <a:pt x="25036" y="36652"/>
                      <a:pt x="25055" y="36749"/>
                      <a:pt x="25115" y="36825"/>
                    </a:cubicBezTo>
                    <a:cubicBezTo>
                      <a:pt x="25137" y="36868"/>
                      <a:pt x="25180" y="36890"/>
                      <a:pt x="25137" y="36955"/>
                    </a:cubicBezTo>
                    <a:cubicBezTo>
                      <a:pt x="25099" y="36981"/>
                      <a:pt x="25061" y="36991"/>
                      <a:pt x="25018" y="36991"/>
                    </a:cubicBezTo>
                    <a:cubicBezTo>
                      <a:pt x="24988" y="36991"/>
                      <a:pt x="24956" y="36986"/>
                      <a:pt x="24920" y="36977"/>
                    </a:cubicBezTo>
                    <a:cubicBezTo>
                      <a:pt x="24854" y="36977"/>
                      <a:pt x="24811" y="36933"/>
                      <a:pt x="24724" y="36933"/>
                    </a:cubicBezTo>
                    <a:cubicBezTo>
                      <a:pt x="24615" y="36933"/>
                      <a:pt x="24572" y="36955"/>
                      <a:pt x="24572" y="37064"/>
                    </a:cubicBezTo>
                    <a:cubicBezTo>
                      <a:pt x="24528" y="37303"/>
                      <a:pt x="24485" y="37390"/>
                      <a:pt x="24158" y="37477"/>
                    </a:cubicBezTo>
                    <a:cubicBezTo>
                      <a:pt x="24050" y="37499"/>
                      <a:pt x="23963" y="37520"/>
                      <a:pt x="23941" y="37607"/>
                    </a:cubicBezTo>
                    <a:cubicBezTo>
                      <a:pt x="23894" y="37685"/>
                      <a:pt x="23959" y="37696"/>
                      <a:pt x="24023" y="37696"/>
                    </a:cubicBezTo>
                    <a:cubicBezTo>
                      <a:pt x="24049" y="37696"/>
                      <a:pt x="24075" y="37694"/>
                      <a:pt x="24093" y="37694"/>
                    </a:cubicBezTo>
                    <a:cubicBezTo>
                      <a:pt x="24202" y="37694"/>
                      <a:pt x="24311" y="37716"/>
                      <a:pt x="24202" y="37825"/>
                    </a:cubicBezTo>
                    <a:cubicBezTo>
                      <a:pt x="24171" y="37887"/>
                      <a:pt x="24073" y="37938"/>
                      <a:pt x="24004" y="37938"/>
                    </a:cubicBezTo>
                    <a:cubicBezTo>
                      <a:pt x="23976" y="37938"/>
                      <a:pt x="23953" y="37930"/>
                      <a:pt x="23941" y="37912"/>
                    </a:cubicBezTo>
                    <a:cubicBezTo>
                      <a:pt x="23767" y="37651"/>
                      <a:pt x="23397" y="37586"/>
                      <a:pt x="23419" y="37194"/>
                    </a:cubicBezTo>
                    <a:cubicBezTo>
                      <a:pt x="23419" y="37107"/>
                      <a:pt x="23441" y="36999"/>
                      <a:pt x="23528" y="36955"/>
                    </a:cubicBezTo>
                    <a:cubicBezTo>
                      <a:pt x="23565" y="36924"/>
                      <a:pt x="23596" y="36912"/>
                      <a:pt x="23621" y="36912"/>
                    </a:cubicBezTo>
                    <a:cubicBezTo>
                      <a:pt x="23683" y="36912"/>
                      <a:pt x="23714" y="36983"/>
                      <a:pt x="23745" y="36999"/>
                    </a:cubicBezTo>
                    <a:cubicBezTo>
                      <a:pt x="23781" y="37022"/>
                      <a:pt x="23810" y="37040"/>
                      <a:pt x="23840" y="37040"/>
                    </a:cubicBezTo>
                    <a:cubicBezTo>
                      <a:pt x="23865" y="37040"/>
                      <a:pt x="23890" y="37028"/>
                      <a:pt x="23919" y="36999"/>
                    </a:cubicBezTo>
                    <a:cubicBezTo>
                      <a:pt x="24028" y="36933"/>
                      <a:pt x="23941" y="36890"/>
                      <a:pt x="23876" y="36890"/>
                    </a:cubicBezTo>
                    <a:cubicBezTo>
                      <a:pt x="23637" y="36781"/>
                      <a:pt x="23854" y="36651"/>
                      <a:pt x="23985" y="36542"/>
                    </a:cubicBezTo>
                    <a:cubicBezTo>
                      <a:pt x="24021" y="36505"/>
                      <a:pt x="24062" y="36492"/>
                      <a:pt x="24095" y="36492"/>
                    </a:cubicBezTo>
                    <a:close/>
                    <a:moveTo>
                      <a:pt x="22849" y="36777"/>
                    </a:moveTo>
                    <a:cubicBezTo>
                      <a:pt x="22866" y="36777"/>
                      <a:pt x="22882" y="36779"/>
                      <a:pt x="22897" y="36781"/>
                    </a:cubicBezTo>
                    <a:cubicBezTo>
                      <a:pt x="23006" y="36825"/>
                      <a:pt x="23202" y="36868"/>
                      <a:pt x="23180" y="36933"/>
                    </a:cubicBezTo>
                    <a:cubicBezTo>
                      <a:pt x="23093" y="37107"/>
                      <a:pt x="23180" y="37259"/>
                      <a:pt x="23137" y="37390"/>
                    </a:cubicBezTo>
                    <a:cubicBezTo>
                      <a:pt x="23125" y="37437"/>
                      <a:pt x="23088" y="37458"/>
                      <a:pt x="23053" y="37458"/>
                    </a:cubicBezTo>
                    <a:cubicBezTo>
                      <a:pt x="23023" y="37458"/>
                      <a:pt x="22994" y="37442"/>
                      <a:pt x="22984" y="37412"/>
                    </a:cubicBezTo>
                    <a:cubicBezTo>
                      <a:pt x="22876" y="37281"/>
                      <a:pt x="22702" y="37259"/>
                      <a:pt x="22528" y="37194"/>
                    </a:cubicBezTo>
                    <a:cubicBezTo>
                      <a:pt x="22502" y="37189"/>
                      <a:pt x="22476" y="37186"/>
                      <a:pt x="22450" y="37186"/>
                    </a:cubicBezTo>
                    <a:cubicBezTo>
                      <a:pt x="22364" y="37186"/>
                      <a:pt x="22269" y="37215"/>
                      <a:pt x="22136" y="37281"/>
                    </a:cubicBezTo>
                    <a:cubicBezTo>
                      <a:pt x="22006" y="37390"/>
                      <a:pt x="21919" y="37520"/>
                      <a:pt x="21962" y="37694"/>
                    </a:cubicBezTo>
                    <a:cubicBezTo>
                      <a:pt x="22006" y="37955"/>
                      <a:pt x="21854" y="38064"/>
                      <a:pt x="21484" y="38064"/>
                    </a:cubicBezTo>
                    <a:cubicBezTo>
                      <a:pt x="21419" y="38064"/>
                      <a:pt x="21288" y="38086"/>
                      <a:pt x="21223" y="38086"/>
                    </a:cubicBezTo>
                    <a:cubicBezTo>
                      <a:pt x="21136" y="38086"/>
                      <a:pt x="21071" y="38042"/>
                      <a:pt x="21114" y="37955"/>
                    </a:cubicBezTo>
                    <a:cubicBezTo>
                      <a:pt x="21133" y="37919"/>
                      <a:pt x="21151" y="37836"/>
                      <a:pt x="21220" y="37836"/>
                    </a:cubicBezTo>
                    <a:cubicBezTo>
                      <a:pt x="21234" y="37836"/>
                      <a:pt x="21249" y="37840"/>
                      <a:pt x="21266" y="37847"/>
                    </a:cubicBezTo>
                    <a:cubicBezTo>
                      <a:pt x="21310" y="37868"/>
                      <a:pt x="21310" y="37890"/>
                      <a:pt x="21332" y="37934"/>
                    </a:cubicBezTo>
                    <a:cubicBezTo>
                      <a:pt x="21360" y="37956"/>
                      <a:pt x="21388" y="37966"/>
                      <a:pt x="21415" y="37966"/>
                    </a:cubicBezTo>
                    <a:cubicBezTo>
                      <a:pt x="21490" y="37966"/>
                      <a:pt x="21549" y="37889"/>
                      <a:pt x="21549" y="37825"/>
                    </a:cubicBezTo>
                    <a:cubicBezTo>
                      <a:pt x="21506" y="37607"/>
                      <a:pt x="21897" y="37194"/>
                      <a:pt x="21353" y="37194"/>
                    </a:cubicBezTo>
                    <a:cubicBezTo>
                      <a:pt x="21266" y="37194"/>
                      <a:pt x="21353" y="37086"/>
                      <a:pt x="21419" y="36999"/>
                    </a:cubicBezTo>
                    <a:cubicBezTo>
                      <a:pt x="21454" y="36952"/>
                      <a:pt x="21495" y="36930"/>
                      <a:pt x="21526" y="36930"/>
                    </a:cubicBezTo>
                    <a:cubicBezTo>
                      <a:pt x="21552" y="36930"/>
                      <a:pt x="21571" y="36947"/>
                      <a:pt x="21571" y="36977"/>
                    </a:cubicBezTo>
                    <a:cubicBezTo>
                      <a:pt x="21571" y="37107"/>
                      <a:pt x="21767" y="37064"/>
                      <a:pt x="21854" y="37107"/>
                    </a:cubicBezTo>
                    <a:cubicBezTo>
                      <a:pt x="21916" y="37143"/>
                      <a:pt x="21968" y="37168"/>
                      <a:pt x="22010" y="37168"/>
                    </a:cubicBezTo>
                    <a:cubicBezTo>
                      <a:pt x="22070" y="37168"/>
                      <a:pt x="22111" y="37117"/>
                      <a:pt x="22136" y="36977"/>
                    </a:cubicBezTo>
                    <a:cubicBezTo>
                      <a:pt x="22136" y="36896"/>
                      <a:pt x="22285" y="36779"/>
                      <a:pt x="22376" y="36779"/>
                    </a:cubicBezTo>
                    <a:cubicBezTo>
                      <a:pt x="22384" y="36779"/>
                      <a:pt x="22391" y="36779"/>
                      <a:pt x="22397" y="36781"/>
                    </a:cubicBezTo>
                    <a:cubicBezTo>
                      <a:pt x="22440" y="36800"/>
                      <a:pt x="22489" y="36806"/>
                      <a:pt x="22539" y="36806"/>
                    </a:cubicBezTo>
                    <a:cubicBezTo>
                      <a:pt x="22645" y="36806"/>
                      <a:pt x="22759" y="36777"/>
                      <a:pt x="22849" y="36777"/>
                    </a:cubicBezTo>
                    <a:close/>
                    <a:moveTo>
                      <a:pt x="29434" y="37663"/>
                    </a:moveTo>
                    <a:cubicBezTo>
                      <a:pt x="29379" y="37682"/>
                      <a:pt x="29343" y="37728"/>
                      <a:pt x="29290" y="37847"/>
                    </a:cubicBezTo>
                    <a:cubicBezTo>
                      <a:pt x="29245" y="37953"/>
                      <a:pt x="29212" y="38040"/>
                      <a:pt x="29204" y="38112"/>
                    </a:cubicBezTo>
                    <a:lnTo>
                      <a:pt x="29204" y="38112"/>
                    </a:lnTo>
                    <a:cubicBezTo>
                      <a:pt x="29289" y="38104"/>
                      <a:pt x="29382" y="38070"/>
                      <a:pt x="29464" y="37977"/>
                    </a:cubicBezTo>
                    <a:cubicBezTo>
                      <a:pt x="29508" y="37934"/>
                      <a:pt x="29595" y="37847"/>
                      <a:pt x="29464" y="37825"/>
                    </a:cubicBezTo>
                    <a:cubicBezTo>
                      <a:pt x="29377" y="37825"/>
                      <a:pt x="29377" y="37760"/>
                      <a:pt x="29421" y="37673"/>
                    </a:cubicBezTo>
                    <a:cubicBezTo>
                      <a:pt x="29425" y="37669"/>
                      <a:pt x="29429" y="37666"/>
                      <a:pt x="29434" y="37663"/>
                    </a:cubicBezTo>
                    <a:close/>
                    <a:moveTo>
                      <a:pt x="24757" y="37786"/>
                    </a:moveTo>
                    <a:cubicBezTo>
                      <a:pt x="24782" y="37786"/>
                      <a:pt x="24808" y="37791"/>
                      <a:pt x="24833" y="37803"/>
                    </a:cubicBezTo>
                    <a:cubicBezTo>
                      <a:pt x="24963" y="37825"/>
                      <a:pt x="24833" y="37868"/>
                      <a:pt x="24811" y="37934"/>
                    </a:cubicBezTo>
                    <a:cubicBezTo>
                      <a:pt x="24702" y="38042"/>
                      <a:pt x="24702" y="38129"/>
                      <a:pt x="24833" y="38151"/>
                    </a:cubicBezTo>
                    <a:cubicBezTo>
                      <a:pt x="24920" y="38173"/>
                      <a:pt x="25028" y="38173"/>
                      <a:pt x="24920" y="38281"/>
                    </a:cubicBezTo>
                    <a:cubicBezTo>
                      <a:pt x="24873" y="38328"/>
                      <a:pt x="24820" y="38350"/>
                      <a:pt x="24768" y="38350"/>
                    </a:cubicBezTo>
                    <a:cubicBezTo>
                      <a:pt x="24722" y="38350"/>
                      <a:pt x="24677" y="38333"/>
                      <a:pt x="24637" y="38303"/>
                    </a:cubicBezTo>
                    <a:cubicBezTo>
                      <a:pt x="24615" y="38281"/>
                      <a:pt x="24593" y="38260"/>
                      <a:pt x="24593" y="38238"/>
                    </a:cubicBezTo>
                    <a:cubicBezTo>
                      <a:pt x="24506" y="38086"/>
                      <a:pt x="24506" y="38021"/>
                      <a:pt x="24593" y="37868"/>
                    </a:cubicBezTo>
                    <a:cubicBezTo>
                      <a:pt x="24625" y="37821"/>
                      <a:pt x="24690" y="37786"/>
                      <a:pt x="24757" y="37786"/>
                    </a:cubicBezTo>
                    <a:close/>
                    <a:moveTo>
                      <a:pt x="22417" y="37999"/>
                    </a:moveTo>
                    <a:cubicBezTo>
                      <a:pt x="22473" y="37999"/>
                      <a:pt x="22514" y="38036"/>
                      <a:pt x="22528" y="38064"/>
                    </a:cubicBezTo>
                    <a:cubicBezTo>
                      <a:pt x="22558" y="38115"/>
                      <a:pt x="22609" y="38138"/>
                      <a:pt x="22669" y="38138"/>
                    </a:cubicBezTo>
                    <a:cubicBezTo>
                      <a:pt x="22737" y="38138"/>
                      <a:pt x="22817" y="38110"/>
                      <a:pt x="22897" y="38064"/>
                    </a:cubicBezTo>
                    <a:cubicBezTo>
                      <a:pt x="22914" y="38059"/>
                      <a:pt x="22929" y="38056"/>
                      <a:pt x="22942" y="38056"/>
                    </a:cubicBezTo>
                    <a:cubicBezTo>
                      <a:pt x="22982" y="38056"/>
                      <a:pt x="23006" y="38080"/>
                      <a:pt x="23006" y="38129"/>
                    </a:cubicBezTo>
                    <a:cubicBezTo>
                      <a:pt x="23006" y="38151"/>
                      <a:pt x="22984" y="38194"/>
                      <a:pt x="22963" y="38238"/>
                    </a:cubicBezTo>
                    <a:cubicBezTo>
                      <a:pt x="22861" y="38314"/>
                      <a:pt x="22658" y="38360"/>
                      <a:pt x="22492" y="38360"/>
                    </a:cubicBezTo>
                    <a:cubicBezTo>
                      <a:pt x="22372" y="38360"/>
                      <a:pt x="22272" y="38336"/>
                      <a:pt x="22245" y="38281"/>
                    </a:cubicBezTo>
                    <a:cubicBezTo>
                      <a:pt x="22245" y="38194"/>
                      <a:pt x="22201" y="38129"/>
                      <a:pt x="22310" y="38042"/>
                    </a:cubicBezTo>
                    <a:cubicBezTo>
                      <a:pt x="22349" y="38011"/>
                      <a:pt x="22386" y="37999"/>
                      <a:pt x="22417" y="37999"/>
                    </a:cubicBezTo>
                    <a:close/>
                    <a:moveTo>
                      <a:pt x="20750" y="38167"/>
                    </a:moveTo>
                    <a:cubicBezTo>
                      <a:pt x="20775" y="38167"/>
                      <a:pt x="20797" y="38175"/>
                      <a:pt x="20810" y="38194"/>
                    </a:cubicBezTo>
                    <a:cubicBezTo>
                      <a:pt x="20875" y="38303"/>
                      <a:pt x="20745" y="38455"/>
                      <a:pt x="20614" y="38521"/>
                    </a:cubicBezTo>
                    <a:cubicBezTo>
                      <a:pt x="20566" y="38557"/>
                      <a:pt x="20525" y="38573"/>
                      <a:pt x="20483" y="38573"/>
                    </a:cubicBezTo>
                    <a:cubicBezTo>
                      <a:pt x="20449" y="38573"/>
                      <a:pt x="20414" y="38562"/>
                      <a:pt x="20375" y="38542"/>
                    </a:cubicBezTo>
                    <a:cubicBezTo>
                      <a:pt x="20397" y="38455"/>
                      <a:pt x="20375" y="38303"/>
                      <a:pt x="20571" y="38238"/>
                    </a:cubicBezTo>
                    <a:cubicBezTo>
                      <a:pt x="20616" y="38208"/>
                      <a:pt x="20693" y="38167"/>
                      <a:pt x="20750" y="38167"/>
                    </a:cubicBezTo>
                    <a:close/>
                    <a:moveTo>
                      <a:pt x="23110" y="38669"/>
                    </a:moveTo>
                    <a:cubicBezTo>
                      <a:pt x="23249" y="38669"/>
                      <a:pt x="23292" y="38833"/>
                      <a:pt x="23445" y="38833"/>
                    </a:cubicBezTo>
                    <a:cubicBezTo>
                      <a:pt x="23490" y="38833"/>
                      <a:pt x="23545" y="38819"/>
                      <a:pt x="23615" y="38782"/>
                    </a:cubicBezTo>
                    <a:lnTo>
                      <a:pt x="23615" y="38782"/>
                    </a:lnTo>
                    <a:cubicBezTo>
                      <a:pt x="23637" y="38825"/>
                      <a:pt x="23419" y="39064"/>
                      <a:pt x="23310" y="39108"/>
                    </a:cubicBezTo>
                    <a:cubicBezTo>
                      <a:pt x="23223" y="39129"/>
                      <a:pt x="23115" y="39129"/>
                      <a:pt x="23050" y="39151"/>
                    </a:cubicBezTo>
                    <a:cubicBezTo>
                      <a:pt x="22954" y="39151"/>
                      <a:pt x="22834" y="39194"/>
                      <a:pt x="22751" y="39194"/>
                    </a:cubicBezTo>
                    <a:cubicBezTo>
                      <a:pt x="22702" y="39194"/>
                      <a:pt x="22666" y="39178"/>
                      <a:pt x="22658" y="39129"/>
                    </a:cubicBezTo>
                    <a:cubicBezTo>
                      <a:pt x="22636" y="38999"/>
                      <a:pt x="22876" y="38847"/>
                      <a:pt x="22941" y="38716"/>
                    </a:cubicBezTo>
                    <a:cubicBezTo>
                      <a:pt x="22941" y="38716"/>
                      <a:pt x="23006" y="38695"/>
                      <a:pt x="23071" y="38673"/>
                    </a:cubicBezTo>
                    <a:cubicBezTo>
                      <a:pt x="23085" y="38670"/>
                      <a:pt x="23098" y="38669"/>
                      <a:pt x="23110" y="38669"/>
                    </a:cubicBezTo>
                    <a:close/>
                    <a:moveTo>
                      <a:pt x="24093" y="38608"/>
                    </a:moveTo>
                    <a:cubicBezTo>
                      <a:pt x="24202" y="38608"/>
                      <a:pt x="24354" y="38608"/>
                      <a:pt x="24376" y="38716"/>
                    </a:cubicBezTo>
                    <a:cubicBezTo>
                      <a:pt x="24354" y="38738"/>
                      <a:pt x="24354" y="38825"/>
                      <a:pt x="24289" y="38825"/>
                    </a:cubicBezTo>
                    <a:cubicBezTo>
                      <a:pt x="24093" y="38890"/>
                      <a:pt x="24158" y="38999"/>
                      <a:pt x="24093" y="39064"/>
                    </a:cubicBezTo>
                    <a:cubicBezTo>
                      <a:pt x="24074" y="39142"/>
                      <a:pt x="24037" y="39289"/>
                      <a:pt x="23922" y="39289"/>
                    </a:cubicBezTo>
                    <a:cubicBezTo>
                      <a:pt x="23907" y="39289"/>
                      <a:pt x="23892" y="39286"/>
                      <a:pt x="23876" y="39282"/>
                    </a:cubicBezTo>
                    <a:cubicBezTo>
                      <a:pt x="23724" y="39260"/>
                      <a:pt x="23615" y="39151"/>
                      <a:pt x="23745" y="38999"/>
                    </a:cubicBezTo>
                    <a:cubicBezTo>
                      <a:pt x="23811" y="38934"/>
                      <a:pt x="23854" y="38847"/>
                      <a:pt x="23919" y="38803"/>
                    </a:cubicBezTo>
                    <a:cubicBezTo>
                      <a:pt x="23963" y="38716"/>
                      <a:pt x="23941" y="38608"/>
                      <a:pt x="24093" y="38608"/>
                    </a:cubicBezTo>
                    <a:close/>
                    <a:moveTo>
                      <a:pt x="25073" y="38566"/>
                    </a:moveTo>
                    <a:cubicBezTo>
                      <a:pt x="25131" y="38566"/>
                      <a:pt x="25125" y="38639"/>
                      <a:pt x="25159" y="38673"/>
                    </a:cubicBezTo>
                    <a:cubicBezTo>
                      <a:pt x="25197" y="38719"/>
                      <a:pt x="25252" y="38733"/>
                      <a:pt x="25315" y="38733"/>
                    </a:cubicBezTo>
                    <a:cubicBezTo>
                      <a:pt x="25402" y="38733"/>
                      <a:pt x="25503" y="38707"/>
                      <a:pt x="25596" y="38707"/>
                    </a:cubicBezTo>
                    <a:cubicBezTo>
                      <a:pt x="25625" y="38707"/>
                      <a:pt x="25654" y="38710"/>
                      <a:pt x="25681" y="38716"/>
                    </a:cubicBezTo>
                    <a:cubicBezTo>
                      <a:pt x="25684" y="38718"/>
                      <a:pt x="25688" y="38719"/>
                      <a:pt x="25693" y="38719"/>
                    </a:cubicBezTo>
                    <a:cubicBezTo>
                      <a:pt x="25730" y="38719"/>
                      <a:pt x="25801" y="38672"/>
                      <a:pt x="25849" y="38672"/>
                    </a:cubicBezTo>
                    <a:cubicBezTo>
                      <a:pt x="25873" y="38672"/>
                      <a:pt x="25891" y="38684"/>
                      <a:pt x="25898" y="38716"/>
                    </a:cubicBezTo>
                    <a:cubicBezTo>
                      <a:pt x="25920" y="38803"/>
                      <a:pt x="25942" y="38912"/>
                      <a:pt x="25920" y="39021"/>
                    </a:cubicBezTo>
                    <a:cubicBezTo>
                      <a:pt x="25907" y="39072"/>
                      <a:pt x="25872" y="39093"/>
                      <a:pt x="25836" y="39093"/>
                    </a:cubicBezTo>
                    <a:cubicBezTo>
                      <a:pt x="25811" y="39093"/>
                      <a:pt x="25786" y="39082"/>
                      <a:pt x="25768" y="39064"/>
                    </a:cubicBezTo>
                    <a:cubicBezTo>
                      <a:pt x="25720" y="39048"/>
                      <a:pt x="25695" y="38997"/>
                      <a:pt x="25651" y="38997"/>
                    </a:cubicBezTo>
                    <a:cubicBezTo>
                      <a:pt x="25635" y="38997"/>
                      <a:pt x="25617" y="39004"/>
                      <a:pt x="25594" y="39021"/>
                    </a:cubicBezTo>
                    <a:cubicBezTo>
                      <a:pt x="25485" y="39108"/>
                      <a:pt x="25528" y="39151"/>
                      <a:pt x="25594" y="39216"/>
                    </a:cubicBezTo>
                    <a:cubicBezTo>
                      <a:pt x="25659" y="39260"/>
                      <a:pt x="25594" y="39347"/>
                      <a:pt x="25507" y="39390"/>
                    </a:cubicBezTo>
                    <a:cubicBezTo>
                      <a:pt x="25479" y="39413"/>
                      <a:pt x="25458" y="39421"/>
                      <a:pt x="25442" y="39421"/>
                    </a:cubicBezTo>
                    <a:cubicBezTo>
                      <a:pt x="25400" y="39421"/>
                      <a:pt x="25389" y="39366"/>
                      <a:pt x="25364" y="39366"/>
                    </a:cubicBezTo>
                    <a:cubicBezTo>
                      <a:pt x="25361" y="39366"/>
                      <a:pt x="25358" y="39367"/>
                      <a:pt x="25354" y="39369"/>
                    </a:cubicBezTo>
                    <a:cubicBezTo>
                      <a:pt x="25115" y="39412"/>
                      <a:pt x="24876" y="39369"/>
                      <a:pt x="24615" y="39521"/>
                    </a:cubicBezTo>
                    <a:cubicBezTo>
                      <a:pt x="24512" y="39624"/>
                      <a:pt x="24422" y="39686"/>
                      <a:pt x="24346" y="39686"/>
                    </a:cubicBezTo>
                    <a:cubicBezTo>
                      <a:pt x="24326" y="39686"/>
                      <a:pt x="24307" y="39682"/>
                      <a:pt x="24289" y="39673"/>
                    </a:cubicBezTo>
                    <a:cubicBezTo>
                      <a:pt x="24202" y="39608"/>
                      <a:pt x="24202" y="39477"/>
                      <a:pt x="24224" y="39390"/>
                    </a:cubicBezTo>
                    <a:cubicBezTo>
                      <a:pt x="24261" y="39242"/>
                      <a:pt x="24440" y="39094"/>
                      <a:pt x="24614" y="39094"/>
                    </a:cubicBezTo>
                    <a:cubicBezTo>
                      <a:pt x="24644" y="39094"/>
                      <a:pt x="24673" y="39098"/>
                      <a:pt x="24702" y="39108"/>
                    </a:cubicBezTo>
                    <a:cubicBezTo>
                      <a:pt x="24730" y="39116"/>
                      <a:pt x="24753" y="39119"/>
                      <a:pt x="24774" y="39119"/>
                    </a:cubicBezTo>
                    <a:cubicBezTo>
                      <a:pt x="24869" y="39119"/>
                      <a:pt x="24898" y="39045"/>
                      <a:pt x="24898" y="38956"/>
                    </a:cubicBezTo>
                    <a:cubicBezTo>
                      <a:pt x="24898" y="38912"/>
                      <a:pt x="24854" y="38890"/>
                      <a:pt x="24854" y="38825"/>
                    </a:cubicBezTo>
                    <a:cubicBezTo>
                      <a:pt x="24854" y="38738"/>
                      <a:pt x="24898" y="38629"/>
                      <a:pt x="25007" y="38586"/>
                    </a:cubicBezTo>
                    <a:cubicBezTo>
                      <a:pt x="25035" y="38571"/>
                      <a:pt x="25057" y="38566"/>
                      <a:pt x="25073" y="38566"/>
                    </a:cubicBezTo>
                    <a:close/>
                    <a:moveTo>
                      <a:pt x="6305" y="39686"/>
                    </a:moveTo>
                    <a:cubicBezTo>
                      <a:pt x="6176" y="39728"/>
                      <a:pt x="6049" y="39795"/>
                      <a:pt x="5927" y="39891"/>
                    </a:cubicBezTo>
                    <a:lnTo>
                      <a:pt x="5927" y="39891"/>
                    </a:lnTo>
                    <a:cubicBezTo>
                      <a:pt x="6067" y="39842"/>
                      <a:pt x="6204" y="39787"/>
                      <a:pt x="6305" y="39686"/>
                    </a:cubicBezTo>
                    <a:close/>
                    <a:moveTo>
                      <a:pt x="23484" y="39456"/>
                    </a:moveTo>
                    <a:cubicBezTo>
                      <a:pt x="23637" y="39456"/>
                      <a:pt x="23767" y="39477"/>
                      <a:pt x="23832" y="39586"/>
                    </a:cubicBezTo>
                    <a:cubicBezTo>
                      <a:pt x="23832" y="39608"/>
                      <a:pt x="23832" y="39630"/>
                      <a:pt x="23854" y="39630"/>
                    </a:cubicBezTo>
                    <a:cubicBezTo>
                      <a:pt x="23832" y="39782"/>
                      <a:pt x="24028" y="39804"/>
                      <a:pt x="23854" y="39891"/>
                    </a:cubicBezTo>
                    <a:cubicBezTo>
                      <a:pt x="23824" y="39903"/>
                      <a:pt x="23795" y="39908"/>
                      <a:pt x="23769" y="39908"/>
                    </a:cubicBezTo>
                    <a:cubicBezTo>
                      <a:pt x="23700" y="39908"/>
                      <a:pt x="23646" y="39872"/>
                      <a:pt x="23615" y="39825"/>
                    </a:cubicBezTo>
                    <a:lnTo>
                      <a:pt x="23528" y="39760"/>
                    </a:lnTo>
                    <a:cubicBezTo>
                      <a:pt x="23484" y="39673"/>
                      <a:pt x="23310" y="39673"/>
                      <a:pt x="23376" y="39543"/>
                    </a:cubicBezTo>
                    <a:cubicBezTo>
                      <a:pt x="23397" y="39499"/>
                      <a:pt x="23419" y="39456"/>
                      <a:pt x="23484" y="39456"/>
                    </a:cubicBezTo>
                    <a:close/>
                    <a:moveTo>
                      <a:pt x="23038" y="39818"/>
                    </a:moveTo>
                    <a:cubicBezTo>
                      <a:pt x="22993" y="39822"/>
                      <a:pt x="22934" y="39847"/>
                      <a:pt x="22876" y="39891"/>
                    </a:cubicBezTo>
                    <a:cubicBezTo>
                      <a:pt x="22767" y="39977"/>
                      <a:pt x="22571" y="40086"/>
                      <a:pt x="22680" y="40130"/>
                    </a:cubicBezTo>
                    <a:cubicBezTo>
                      <a:pt x="22733" y="40160"/>
                      <a:pt x="22738" y="40212"/>
                      <a:pt x="22738" y="40264"/>
                    </a:cubicBezTo>
                    <a:lnTo>
                      <a:pt x="22738" y="40264"/>
                    </a:lnTo>
                    <a:cubicBezTo>
                      <a:pt x="22773" y="40154"/>
                      <a:pt x="22811" y="40044"/>
                      <a:pt x="22963" y="39934"/>
                    </a:cubicBezTo>
                    <a:cubicBezTo>
                      <a:pt x="23013" y="39914"/>
                      <a:pt x="23045" y="39860"/>
                      <a:pt x="23038" y="39818"/>
                    </a:cubicBezTo>
                    <a:close/>
                    <a:moveTo>
                      <a:pt x="17302" y="38575"/>
                    </a:moveTo>
                    <a:cubicBezTo>
                      <a:pt x="17332" y="38575"/>
                      <a:pt x="17364" y="38585"/>
                      <a:pt x="17396" y="38608"/>
                    </a:cubicBezTo>
                    <a:cubicBezTo>
                      <a:pt x="17505" y="38716"/>
                      <a:pt x="17505" y="38847"/>
                      <a:pt x="17331" y="38999"/>
                    </a:cubicBezTo>
                    <a:cubicBezTo>
                      <a:pt x="17157" y="39129"/>
                      <a:pt x="17309" y="39129"/>
                      <a:pt x="17396" y="39151"/>
                    </a:cubicBezTo>
                    <a:cubicBezTo>
                      <a:pt x="17411" y="39156"/>
                      <a:pt x="17427" y="39159"/>
                      <a:pt x="17442" y="39159"/>
                    </a:cubicBezTo>
                    <a:cubicBezTo>
                      <a:pt x="17490" y="39159"/>
                      <a:pt x="17532" y="39131"/>
                      <a:pt x="17548" y="39064"/>
                    </a:cubicBezTo>
                    <a:cubicBezTo>
                      <a:pt x="17566" y="38992"/>
                      <a:pt x="17599" y="38874"/>
                      <a:pt x="17710" y="38874"/>
                    </a:cubicBezTo>
                    <a:cubicBezTo>
                      <a:pt x="17733" y="38874"/>
                      <a:pt x="17758" y="38879"/>
                      <a:pt x="17787" y="38890"/>
                    </a:cubicBezTo>
                    <a:cubicBezTo>
                      <a:pt x="17803" y="38894"/>
                      <a:pt x="17823" y="38895"/>
                      <a:pt x="17845" y="38895"/>
                    </a:cubicBezTo>
                    <a:cubicBezTo>
                      <a:pt x="17868" y="38895"/>
                      <a:pt x="17894" y="38894"/>
                      <a:pt x="17918" y="38894"/>
                    </a:cubicBezTo>
                    <a:cubicBezTo>
                      <a:pt x="17993" y="38894"/>
                      <a:pt x="18062" y="38906"/>
                      <a:pt x="18048" y="38999"/>
                    </a:cubicBezTo>
                    <a:cubicBezTo>
                      <a:pt x="18005" y="39108"/>
                      <a:pt x="17961" y="39282"/>
                      <a:pt x="17787" y="39347"/>
                    </a:cubicBezTo>
                    <a:cubicBezTo>
                      <a:pt x="17635" y="39390"/>
                      <a:pt x="17526" y="39499"/>
                      <a:pt x="17418" y="39608"/>
                    </a:cubicBezTo>
                    <a:cubicBezTo>
                      <a:pt x="17369" y="39657"/>
                      <a:pt x="17320" y="39681"/>
                      <a:pt x="17280" y="39681"/>
                    </a:cubicBezTo>
                    <a:cubicBezTo>
                      <a:pt x="17267" y="39681"/>
                      <a:pt x="17255" y="39679"/>
                      <a:pt x="17244" y="39673"/>
                    </a:cubicBezTo>
                    <a:cubicBezTo>
                      <a:pt x="17202" y="39619"/>
                      <a:pt x="17153" y="39598"/>
                      <a:pt x="17100" y="39598"/>
                    </a:cubicBezTo>
                    <a:cubicBezTo>
                      <a:pt x="16963" y="39598"/>
                      <a:pt x="16798" y="39741"/>
                      <a:pt x="16657" y="39804"/>
                    </a:cubicBezTo>
                    <a:cubicBezTo>
                      <a:pt x="16418" y="39891"/>
                      <a:pt x="16418" y="39891"/>
                      <a:pt x="16548" y="40021"/>
                    </a:cubicBezTo>
                    <a:cubicBezTo>
                      <a:pt x="16657" y="40130"/>
                      <a:pt x="16526" y="40260"/>
                      <a:pt x="16352" y="40369"/>
                    </a:cubicBezTo>
                    <a:cubicBezTo>
                      <a:pt x="16273" y="40435"/>
                      <a:pt x="16186" y="40485"/>
                      <a:pt x="16120" y="40485"/>
                    </a:cubicBezTo>
                    <a:cubicBezTo>
                      <a:pt x="16077" y="40485"/>
                      <a:pt x="16043" y="40464"/>
                      <a:pt x="16026" y="40412"/>
                    </a:cubicBezTo>
                    <a:cubicBezTo>
                      <a:pt x="15980" y="40289"/>
                      <a:pt x="15912" y="40231"/>
                      <a:pt x="15791" y="40231"/>
                    </a:cubicBezTo>
                    <a:cubicBezTo>
                      <a:pt x="15741" y="40231"/>
                      <a:pt x="15683" y="40241"/>
                      <a:pt x="15613" y="40260"/>
                    </a:cubicBezTo>
                    <a:cubicBezTo>
                      <a:pt x="15590" y="40269"/>
                      <a:pt x="15568" y="40274"/>
                      <a:pt x="15546" y="40274"/>
                    </a:cubicBezTo>
                    <a:cubicBezTo>
                      <a:pt x="15466" y="40274"/>
                      <a:pt x="15409" y="40211"/>
                      <a:pt x="15461" y="40108"/>
                    </a:cubicBezTo>
                    <a:cubicBezTo>
                      <a:pt x="15483" y="39999"/>
                      <a:pt x="15591" y="39869"/>
                      <a:pt x="15700" y="39869"/>
                    </a:cubicBezTo>
                    <a:cubicBezTo>
                      <a:pt x="15710" y="39869"/>
                      <a:pt x="15720" y="39870"/>
                      <a:pt x="15729" y="39870"/>
                    </a:cubicBezTo>
                    <a:cubicBezTo>
                      <a:pt x="16012" y="39870"/>
                      <a:pt x="16258" y="39585"/>
                      <a:pt x="16540" y="39585"/>
                    </a:cubicBezTo>
                    <a:cubicBezTo>
                      <a:pt x="16550" y="39585"/>
                      <a:pt x="16560" y="39585"/>
                      <a:pt x="16570" y="39586"/>
                    </a:cubicBezTo>
                    <a:cubicBezTo>
                      <a:pt x="16657" y="39586"/>
                      <a:pt x="16700" y="39499"/>
                      <a:pt x="16657" y="39456"/>
                    </a:cubicBezTo>
                    <a:cubicBezTo>
                      <a:pt x="16591" y="39390"/>
                      <a:pt x="16396" y="39390"/>
                      <a:pt x="16483" y="39238"/>
                    </a:cubicBezTo>
                    <a:cubicBezTo>
                      <a:pt x="16548" y="39108"/>
                      <a:pt x="16831" y="38825"/>
                      <a:pt x="17026" y="38738"/>
                    </a:cubicBezTo>
                    <a:cubicBezTo>
                      <a:pt x="17095" y="38704"/>
                      <a:pt x="17190" y="38575"/>
                      <a:pt x="17302" y="38575"/>
                    </a:cubicBezTo>
                    <a:close/>
                    <a:moveTo>
                      <a:pt x="17236" y="40324"/>
                    </a:moveTo>
                    <a:cubicBezTo>
                      <a:pt x="17421" y="40324"/>
                      <a:pt x="17450" y="40480"/>
                      <a:pt x="17613" y="40521"/>
                    </a:cubicBezTo>
                    <a:cubicBezTo>
                      <a:pt x="17657" y="40521"/>
                      <a:pt x="17635" y="40652"/>
                      <a:pt x="17548" y="40673"/>
                    </a:cubicBezTo>
                    <a:cubicBezTo>
                      <a:pt x="17465" y="40707"/>
                      <a:pt x="17388" y="40721"/>
                      <a:pt x="17321" y="40721"/>
                    </a:cubicBezTo>
                    <a:cubicBezTo>
                      <a:pt x="17211" y="40721"/>
                      <a:pt x="17124" y="40684"/>
                      <a:pt x="17070" y="40630"/>
                    </a:cubicBezTo>
                    <a:cubicBezTo>
                      <a:pt x="16983" y="40543"/>
                      <a:pt x="17092" y="40434"/>
                      <a:pt x="17200" y="40325"/>
                    </a:cubicBezTo>
                    <a:cubicBezTo>
                      <a:pt x="17213" y="40324"/>
                      <a:pt x="17225" y="40324"/>
                      <a:pt x="17236" y="40324"/>
                    </a:cubicBezTo>
                    <a:close/>
                    <a:moveTo>
                      <a:pt x="7690" y="40513"/>
                    </a:moveTo>
                    <a:cubicBezTo>
                      <a:pt x="7762" y="40513"/>
                      <a:pt x="7831" y="40528"/>
                      <a:pt x="7894" y="40565"/>
                    </a:cubicBezTo>
                    <a:cubicBezTo>
                      <a:pt x="8046" y="40652"/>
                      <a:pt x="8002" y="40739"/>
                      <a:pt x="7829" y="40847"/>
                    </a:cubicBezTo>
                    <a:cubicBezTo>
                      <a:pt x="7642" y="40948"/>
                      <a:pt x="7286" y="41020"/>
                      <a:pt x="7027" y="41020"/>
                    </a:cubicBezTo>
                    <a:cubicBezTo>
                      <a:pt x="6893" y="41020"/>
                      <a:pt x="6786" y="41000"/>
                      <a:pt x="6741" y="40956"/>
                    </a:cubicBezTo>
                    <a:cubicBezTo>
                      <a:pt x="6633" y="40804"/>
                      <a:pt x="6959" y="40891"/>
                      <a:pt x="6894" y="40760"/>
                    </a:cubicBezTo>
                    <a:cubicBezTo>
                      <a:pt x="7190" y="40661"/>
                      <a:pt x="7462" y="40513"/>
                      <a:pt x="7690" y="40513"/>
                    </a:cubicBezTo>
                    <a:close/>
                    <a:moveTo>
                      <a:pt x="20492" y="41137"/>
                    </a:moveTo>
                    <a:cubicBezTo>
                      <a:pt x="20392" y="41163"/>
                      <a:pt x="20282" y="41234"/>
                      <a:pt x="20266" y="41282"/>
                    </a:cubicBezTo>
                    <a:cubicBezTo>
                      <a:pt x="20244" y="41321"/>
                      <a:pt x="20226" y="41362"/>
                      <a:pt x="20211" y="41404"/>
                    </a:cubicBezTo>
                    <a:lnTo>
                      <a:pt x="20211" y="41404"/>
                    </a:lnTo>
                    <a:cubicBezTo>
                      <a:pt x="20273" y="41436"/>
                      <a:pt x="20318" y="41486"/>
                      <a:pt x="20331" y="41565"/>
                    </a:cubicBezTo>
                    <a:cubicBezTo>
                      <a:pt x="20331" y="41589"/>
                      <a:pt x="20340" y="41598"/>
                      <a:pt x="20355" y="41598"/>
                    </a:cubicBezTo>
                    <a:cubicBezTo>
                      <a:pt x="20379" y="41598"/>
                      <a:pt x="20421" y="41571"/>
                      <a:pt x="20462" y="41543"/>
                    </a:cubicBezTo>
                    <a:cubicBezTo>
                      <a:pt x="20571" y="41434"/>
                      <a:pt x="20592" y="41347"/>
                      <a:pt x="20549" y="41260"/>
                    </a:cubicBezTo>
                    <a:cubicBezTo>
                      <a:pt x="20520" y="41221"/>
                      <a:pt x="20501" y="41179"/>
                      <a:pt x="20492" y="41137"/>
                    </a:cubicBezTo>
                    <a:close/>
                    <a:moveTo>
                      <a:pt x="4243" y="41480"/>
                    </a:moveTo>
                    <a:lnTo>
                      <a:pt x="4243" y="41480"/>
                    </a:lnTo>
                    <a:cubicBezTo>
                      <a:pt x="4200" y="41506"/>
                      <a:pt x="4166" y="41562"/>
                      <a:pt x="4132" y="41630"/>
                    </a:cubicBezTo>
                    <a:cubicBezTo>
                      <a:pt x="4122" y="41645"/>
                      <a:pt x="4115" y="41659"/>
                      <a:pt x="4109" y="41674"/>
                    </a:cubicBezTo>
                    <a:lnTo>
                      <a:pt x="4109" y="41674"/>
                    </a:lnTo>
                    <a:cubicBezTo>
                      <a:pt x="4123" y="41667"/>
                      <a:pt x="4137" y="41663"/>
                      <a:pt x="4149" y="41663"/>
                    </a:cubicBezTo>
                    <a:cubicBezTo>
                      <a:pt x="4159" y="41663"/>
                      <a:pt x="4168" y="41666"/>
                      <a:pt x="4175" y="41674"/>
                    </a:cubicBezTo>
                    <a:cubicBezTo>
                      <a:pt x="4186" y="41684"/>
                      <a:pt x="4203" y="41690"/>
                      <a:pt x="4222" y="41690"/>
                    </a:cubicBezTo>
                    <a:cubicBezTo>
                      <a:pt x="4241" y="41690"/>
                      <a:pt x="4262" y="41684"/>
                      <a:pt x="4284" y="41674"/>
                    </a:cubicBezTo>
                    <a:cubicBezTo>
                      <a:pt x="4371" y="41630"/>
                      <a:pt x="4349" y="41565"/>
                      <a:pt x="4306" y="41543"/>
                    </a:cubicBezTo>
                    <a:cubicBezTo>
                      <a:pt x="4284" y="41522"/>
                      <a:pt x="4263" y="41501"/>
                      <a:pt x="4243" y="41480"/>
                    </a:cubicBezTo>
                    <a:close/>
                    <a:moveTo>
                      <a:pt x="14016" y="41353"/>
                    </a:moveTo>
                    <a:cubicBezTo>
                      <a:pt x="14067" y="41353"/>
                      <a:pt x="14113" y="41365"/>
                      <a:pt x="14156" y="41391"/>
                    </a:cubicBezTo>
                    <a:cubicBezTo>
                      <a:pt x="14200" y="41500"/>
                      <a:pt x="14069" y="41565"/>
                      <a:pt x="13982" y="41652"/>
                    </a:cubicBezTo>
                    <a:cubicBezTo>
                      <a:pt x="13927" y="41693"/>
                      <a:pt x="13885" y="41708"/>
                      <a:pt x="13851" y="41708"/>
                    </a:cubicBezTo>
                    <a:cubicBezTo>
                      <a:pt x="13778" y="41708"/>
                      <a:pt x="13744" y="41638"/>
                      <a:pt x="13699" y="41608"/>
                    </a:cubicBezTo>
                    <a:cubicBezTo>
                      <a:pt x="13591" y="41565"/>
                      <a:pt x="13656" y="41500"/>
                      <a:pt x="13743" y="41434"/>
                    </a:cubicBezTo>
                    <a:cubicBezTo>
                      <a:pt x="13848" y="41382"/>
                      <a:pt x="13938" y="41353"/>
                      <a:pt x="14016" y="41353"/>
                    </a:cubicBezTo>
                    <a:close/>
                    <a:moveTo>
                      <a:pt x="12646" y="41477"/>
                    </a:moveTo>
                    <a:cubicBezTo>
                      <a:pt x="12698" y="41477"/>
                      <a:pt x="12745" y="41489"/>
                      <a:pt x="12786" y="41521"/>
                    </a:cubicBezTo>
                    <a:cubicBezTo>
                      <a:pt x="12851" y="41543"/>
                      <a:pt x="12830" y="41630"/>
                      <a:pt x="12743" y="41674"/>
                    </a:cubicBezTo>
                    <a:cubicBezTo>
                      <a:pt x="12708" y="41699"/>
                      <a:pt x="12637" y="41711"/>
                      <a:pt x="12562" y="41711"/>
                    </a:cubicBezTo>
                    <a:cubicBezTo>
                      <a:pt x="12446" y="41711"/>
                      <a:pt x="12321" y="41683"/>
                      <a:pt x="12308" y="41630"/>
                    </a:cubicBezTo>
                    <a:cubicBezTo>
                      <a:pt x="12308" y="41608"/>
                      <a:pt x="12308" y="41565"/>
                      <a:pt x="12351" y="41521"/>
                    </a:cubicBezTo>
                    <a:cubicBezTo>
                      <a:pt x="12460" y="41508"/>
                      <a:pt x="12560" y="41477"/>
                      <a:pt x="12646" y="41477"/>
                    </a:cubicBezTo>
                    <a:close/>
                    <a:moveTo>
                      <a:pt x="10844" y="40741"/>
                    </a:moveTo>
                    <a:cubicBezTo>
                      <a:pt x="10900" y="40741"/>
                      <a:pt x="10962" y="40772"/>
                      <a:pt x="11025" y="40782"/>
                    </a:cubicBezTo>
                    <a:cubicBezTo>
                      <a:pt x="11246" y="40842"/>
                      <a:pt x="11430" y="40958"/>
                      <a:pt x="11714" y="40958"/>
                    </a:cubicBezTo>
                    <a:cubicBezTo>
                      <a:pt x="11737" y="40958"/>
                      <a:pt x="11761" y="40958"/>
                      <a:pt x="11786" y="40956"/>
                    </a:cubicBezTo>
                    <a:cubicBezTo>
                      <a:pt x="11916" y="40956"/>
                      <a:pt x="12025" y="40978"/>
                      <a:pt x="11742" y="41130"/>
                    </a:cubicBezTo>
                    <a:cubicBezTo>
                      <a:pt x="11634" y="41195"/>
                      <a:pt x="11329" y="41500"/>
                      <a:pt x="11438" y="41674"/>
                    </a:cubicBezTo>
                    <a:cubicBezTo>
                      <a:pt x="11460" y="41695"/>
                      <a:pt x="11460" y="41761"/>
                      <a:pt x="11373" y="41782"/>
                    </a:cubicBezTo>
                    <a:cubicBezTo>
                      <a:pt x="11351" y="41782"/>
                      <a:pt x="11264" y="41782"/>
                      <a:pt x="11264" y="41761"/>
                    </a:cubicBezTo>
                    <a:cubicBezTo>
                      <a:pt x="11242" y="41543"/>
                      <a:pt x="10938" y="41565"/>
                      <a:pt x="10829" y="41434"/>
                    </a:cubicBezTo>
                    <a:cubicBezTo>
                      <a:pt x="10807" y="41413"/>
                      <a:pt x="10699" y="41413"/>
                      <a:pt x="10699" y="41347"/>
                    </a:cubicBezTo>
                    <a:cubicBezTo>
                      <a:pt x="10699" y="41260"/>
                      <a:pt x="10672" y="41217"/>
                      <a:pt x="10620" y="41217"/>
                    </a:cubicBezTo>
                    <a:cubicBezTo>
                      <a:pt x="10568" y="41217"/>
                      <a:pt x="10492" y="41260"/>
                      <a:pt x="10394" y="41347"/>
                    </a:cubicBezTo>
                    <a:cubicBezTo>
                      <a:pt x="10362" y="41396"/>
                      <a:pt x="10317" y="41421"/>
                      <a:pt x="10287" y="41421"/>
                    </a:cubicBezTo>
                    <a:cubicBezTo>
                      <a:pt x="10277" y="41421"/>
                      <a:pt x="10269" y="41418"/>
                      <a:pt x="10264" y="41413"/>
                    </a:cubicBezTo>
                    <a:cubicBezTo>
                      <a:pt x="10177" y="41239"/>
                      <a:pt x="10329" y="41021"/>
                      <a:pt x="10481" y="40999"/>
                    </a:cubicBezTo>
                    <a:cubicBezTo>
                      <a:pt x="10568" y="40978"/>
                      <a:pt x="10677" y="41021"/>
                      <a:pt x="10699" y="40913"/>
                    </a:cubicBezTo>
                    <a:cubicBezTo>
                      <a:pt x="10733" y="40777"/>
                      <a:pt x="10784" y="40741"/>
                      <a:pt x="10844" y="40741"/>
                    </a:cubicBezTo>
                    <a:close/>
                    <a:moveTo>
                      <a:pt x="8627" y="41547"/>
                    </a:moveTo>
                    <a:cubicBezTo>
                      <a:pt x="8678" y="41547"/>
                      <a:pt x="8724" y="41638"/>
                      <a:pt x="8742" y="41674"/>
                    </a:cubicBezTo>
                    <a:cubicBezTo>
                      <a:pt x="8764" y="41782"/>
                      <a:pt x="8633" y="41869"/>
                      <a:pt x="8524" y="41934"/>
                    </a:cubicBezTo>
                    <a:cubicBezTo>
                      <a:pt x="8403" y="42006"/>
                      <a:pt x="8262" y="42038"/>
                      <a:pt x="8128" y="42038"/>
                    </a:cubicBezTo>
                    <a:cubicBezTo>
                      <a:pt x="7856" y="42038"/>
                      <a:pt x="7611" y="41907"/>
                      <a:pt x="7611" y="41717"/>
                    </a:cubicBezTo>
                    <a:cubicBezTo>
                      <a:pt x="7611" y="41630"/>
                      <a:pt x="7655" y="41608"/>
                      <a:pt x="7742" y="41565"/>
                    </a:cubicBezTo>
                    <a:cubicBezTo>
                      <a:pt x="7774" y="41559"/>
                      <a:pt x="7804" y="41557"/>
                      <a:pt x="7832" y="41557"/>
                    </a:cubicBezTo>
                    <a:cubicBezTo>
                      <a:pt x="7915" y="41557"/>
                      <a:pt x="7981" y="41581"/>
                      <a:pt x="8046" y="41630"/>
                    </a:cubicBezTo>
                    <a:cubicBezTo>
                      <a:pt x="8134" y="41655"/>
                      <a:pt x="8201" y="41732"/>
                      <a:pt x="8301" y="41732"/>
                    </a:cubicBezTo>
                    <a:cubicBezTo>
                      <a:pt x="8373" y="41732"/>
                      <a:pt x="8462" y="41692"/>
                      <a:pt x="8590" y="41565"/>
                    </a:cubicBezTo>
                    <a:cubicBezTo>
                      <a:pt x="8602" y="41552"/>
                      <a:pt x="8615" y="41547"/>
                      <a:pt x="8627" y="41547"/>
                    </a:cubicBezTo>
                    <a:close/>
                    <a:moveTo>
                      <a:pt x="3622" y="42367"/>
                    </a:moveTo>
                    <a:cubicBezTo>
                      <a:pt x="3718" y="42367"/>
                      <a:pt x="3789" y="42433"/>
                      <a:pt x="3849" y="42478"/>
                    </a:cubicBezTo>
                    <a:cubicBezTo>
                      <a:pt x="3915" y="42543"/>
                      <a:pt x="3915" y="42630"/>
                      <a:pt x="3828" y="42652"/>
                    </a:cubicBezTo>
                    <a:cubicBezTo>
                      <a:pt x="3725" y="42691"/>
                      <a:pt x="3622" y="42737"/>
                      <a:pt x="3537" y="42737"/>
                    </a:cubicBezTo>
                    <a:cubicBezTo>
                      <a:pt x="3479" y="42737"/>
                      <a:pt x="3428" y="42714"/>
                      <a:pt x="3393" y="42652"/>
                    </a:cubicBezTo>
                    <a:cubicBezTo>
                      <a:pt x="3349" y="42609"/>
                      <a:pt x="3327" y="42500"/>
                      <a:pt x="3480" y="42413"/>
                    </a:cubicBezTo>
                    <a:cubicBezTo>
                      <a:pt x="3533" y="42380"/>
                      <a:pt x="3580" y="42367"/>
                      <a:pt x="3622" y="42367"/>
                    </a:cubicBezTo>
                    <a:close/>
                    <a:moveTo>
                      <a:pt x="15057" y="41616"/>
                    </a:moveTo>
                    <a:cubicBezTo>
                      <a:pt x="15103" y="41616"/>
                      <a:pt x="15135" y="41635"/>
                      <a:pt x="15135" y="41717"/>
                    </a:cubicBezTo>
                    <a:cubicBezTo>
                      <a:pt x="15135" y="41826"/>
                      <a:pt x="14982" y="41869"/>
                      <a:pt x="14895" y="41891"/>
                    </a:cubicBezTo>
                    <a:cubicBezTo>
                      <a:pt x="14743" y="41934"/>
                      <a:pt x="14504" y="41934"/>
                      <a:pt x="14482" y="42065"/>
                    </a:cubicBezTo>
                    <a:cubicBezTo>
                      <a:pt x="14417" y="42261"/>
                      <a:pt x="14200" y="42478"/>
                      <a:pt x="14287" y="42652"/>
                    </a:cubicBezTo>
                    <a:cubicBezTo>
                      <a:pt x="14336" y="42768"/>
                      <a:pt x="14361" y="42885"/>
                      <a:pt x="14234" y="42885"/>
                    </a:cubicBezTo>
                    <a:cubicBezTo>
                      <a:pt x="14195" y="42885"/>
                      <a:pt x="14141" y="42873"/>
                      <a:pt x="14069" y="42848"/>
                    </a:cubicBezTo>
                    <a:cubicBezTo>
                      <a:pt x="14065" y="42847"/>
                      <a:pt x="14061" y="42846"/>
                      <a:pt x="14056" y="42846"/>
                    </a:cubicBezTo>
                    <a:cubicBezTo>
                      <a:pt x="13985" y="42846"/>
                      <a:pt x="13870" y="42965"/>
                      <a:pt x="13794" y="42965"/>
                    </a:cubicBezTo>
                    <a:cubicBezTo>
                      <a:pt x="13774" y="42965"/>
                      <a:pt x="13756" y="42957"/>
                      <a:pt x="13743" y="42935"/>
                    </a:cubicBezTo>
                    <a:cubicBezTo>
                      <a:pt x="13721" y="42826"/>
                      <a:pt x="13743" y="42630"/>
                      <a:pt x="13852" y="42543"/>
                    </a:cubicBezTo>
                    <a:cubicBezTo>
                      <a:pt x="14117" y="42331"/>
                      <a:pt x="14109" y="42248"/>
                      <a:pt x="13921" y="42248"/>
                    </a:cubicBezTo>
                    <a:cubicBezTo>
                      <a:pt x="13878" y="42248"/>
                      <a:pt x="13825" y="42253"/>
                      <a:pt x="13765" y="42261"/>
                    </a:cubicBezTo>
                    <a:cubicBezTo>
                      <a:pt x="13634" y="42261"/>
                      <a:pt x="13656" y="42108"/>
                      <a:pt x="13656" y="42043"/>
                    </a:cubicBezTo>
                    <a:cubicBezTo>
                      <a:pt x="13656" y="41978"/>
                      <a:pt x="13699" y="41891"/>
                      <a:pt x="13808" y="41869"/>
                    </a:cubicBezTo>
                    <a:cubicBezTo>
                      <a:pt x="13852" y="41826"/>
                      <a:pt x="13917" y="41782"/>
                      <a:pt x="13939" y="41782"/>
                    </a:cubicBezTo>
                    <a:cubicBezTo>
                      <a:pt x="13995" y="41802"/>
                      <a:pt x="14052" y="41810"/>
                      <a:pt x="14110" y="41810"/>
                    </a:cubicBezTo>
                    <a:cubicBezTo>
                      <a:pt x="14370" y="41810"/>
                      <a:pt x="14651" y="41648"/>
                      <a:pt x="14917" y="41630"/>
                    </a:cubicBezTo>
                    <a:cubicBezTo>
                      <a:pt x="14967" y="41630"/>
                      <a:pt x="15018" y="41616"/>
                      <a:pt x="15057" y="41616"/>
                    </a:cubicBezTo>
                    <a:close/>
                    <a:moveTo>
                      <a:pt x="6263" y="42033"/>
                    </a:moveTo>
                    <a:cubicBezTo>
                      <a:pt x="6318" y="42033"/>
                      <a:pt x="6358" y="42073"/>
                      <a:pt x="6372" y="42087"/>
                    </a:cubicBezTo>
                    <a:cubicBezTo>
                      <a:pt x="6480" y="42217"/>
                      <a:pt x="6785" y="42108"/>
                      <a:pt x="6785" y="42348"/>
                    </a:cubicBezTo>
                    <a:cubicBezTo>
                      <a:pt x="6807" y="42630"/>
                      <a:pt x="6633" y="42891"/>
                      <a:pt x="6524" y="43174"/>
                    </a:cubicBezTo>
                    <a:cubicBezTo>
                      <a:pt x="6486" y="43237"/>
                      <a:pt x="6433" y="43271"/>
                      <a:pt x="6378" y="43271"/>
                    </a:cubicBezTo>
                    <a:cubicBezTo>
                      <a:pt x="6339" y="43271"/>
                      <a:pt x="6299" y="43254"/>
                      <a:pt x="6263" y="43217"/>
                    </a:cubicBezTo>
                    <a:cubicBezTo>
                      <a:pt x="6232" y="43202"/>
                      <a:pt x="6212" y="43187"/>
                      <a:pt x="6165" y="43187"/>
                    </a:cubicBezTo>
                    <a:cubicBezTo>
                      <a:pt x="6145" y="43187"/>
                      <a:pt x="6121" y="43189"/>
                      <a:pt x="6089" y="43196"/>
                    </a:cubicBezTo>
                    <a:cubicBezTo>
                      <a:pt x="6111" y="43196"/>
                      <a:pt x="6089" y="43239"/>
                      <a:pt x="6045" y="43261"/>
                    </a:cubicBezTo>
                    <a:cubicBezTo>
                      <a:pt x="6002" y="43304"/>
                      <a:pt x="6198" y="43413"/>
                      <a:pt x="5980" y="43435"/>
                    </a:cubicBezTo>
                    <a:cubicBezTo>
                      <a:pt x="5888" y="43452"/>
                      <a:pt x="5798" y="43462"/>
                      <a:pt x="5716" y="43462"/>
                    </a:cubicBezTo>
                    <a:cubicBezTo>
                      <a:pt x="5586" y="43462"/>
                      <a:pt x="5473" y="43436"/>
                      <a:pt x="5393" y="43370"/>
                    </a:cubicBezTo>
                    <a:cubicBezTo>
                      <a:pt x="5353" y="43329"/>
                      <a:pt x="5424" y="43215"/>
                      <a:pt x="5315" y="43215"/>
                    </a:cubicBezTo>
                    <a:cubicBezTo>
                      <a:pt x="5306" y="43215"/>
                      <a:pt x="5296" y="43216"/>
                      <a:pt x="5284" y="43217"/>
                    </a:cubicBezTo>
                    <a:cubicBezTo>
                      <a:pt x="5176" y="43261"/>
                      <a:pt x="5110" y="43370"/>
                      <a:pt x="5045" y="43435"/>
                    </a:cubicBezTo>
                    <a:cubicBezTo>
                      <a:pt x="5027" y="43490"/>
                      <a:pt x="5040" y="43623"/>
                      <a:pt x="4965" y="43623"/>
                    </a:cubicBezTo>
                    <a:cubicBezTo>
                      <a:pt x="4951" y="43623"/>
                      <a:pt x="4935" y="43619"/>
                      <a:pt x="4915" y="43609"/>
                    </a:cubicBezTo>
                    <a:cubicBezTo>
                      <a:pt x="4828" y="43587"/>
                      <a:pt x="4458" y="43631"/>
                      <a:pt x="4719" y="43326"/>
                    </a:cubicBezTo>
                    <a:lnTo>
                      <a:pt x="4784" y="43283"/>
                    </a:lnTo>
                    <a:cubicBezTo>
                      <a:pt x="4741" y="43174"/>
                      <a:pt x="4719" y="43022"/>
                      <a:pt x="4937" y="42935"/>
                    </a:cubicBezTo>
                    <a:cubicBezTo>
                      <a:pt x="5096" y="42887"/>
                      <a:pt x="5291" y="42815"/>
                      <a:pt x="5452" y="42815"/>
                    </a:cubicBezTo>
                    <a:cubicBezTo>
                      <a:pt x="5511" y="42815"/>
                      <a:pt x="5564" y="42825"/>
                      <a:pt x="5611" y="42848"/>
                    </a:cubicBezTo>
                    <a:cubicBezTo>
                      <a:pt x="5675" y="42880"/>
                      <a:pt x="5744" y="42895"/>
                      <a:pt x="5812" y="42895"/>
                    </a:cubicBezTo>
                    <a:cubicBezTo>
                      <a:pt x="5974" y="42895"/>
                      <a:pt x="6134" y="42811"/>
                      <a:pt x="6241" y="42674"/>
                    </a:cubicBezTo>
                    <a:cubicBezTo>
                      <a:pt x="6415" y="42500"/>
                      <a:pt x="6372" y="42326"/>
                      <a:pt x="6198" y="42282"/>
                    </a:cubicBezTo>
                    <a:cubicBezTo>
                      <a:pt x="6045" y="42239"/>
                      <a:pt x="6089" y="42174"/>
                      <a:pt x="6154" y="42087"/>
                    </a:cubicBezTo>
                    <a:cubicBezTo>
                      <a:pt x="6194" y="42047"/>
                      <a:pt x="6231" y="42033"/>
                      <a:pt x="6263" y="42033"/>
                    </a:cubicBezTo>
                    <a:close/>
                    <a:moveTo>
                      <a:pt x="2755" y="45128"/>
                    </a:moveTo>
                    <a:cubicBezTo>
                      <a:pt x="2863" y="45128"/>
                      <a:pt x="2827" y="45224"/>
                      <a:pt x="2827" y="45283"/>
                    </a:cubicBezTo>
                    <a:cubicBezTo>
                      <a:pt x="2785" y="45497"/>
                      <a:pt x="2553" y="45437"/>
                      <a:pt x="2442" y="45539"/>
                    </a:cubicBezTo>
                    <a:lnTo>
                      <a:pt x="2442" y="45539"/>
                    </a:lnTo>
                    <a:cubicBezTo>
                      <a:pt x="2320" y="45497"/>
                      <a:pt x="2245" y="45452"/>
                      <a:pt x="2349" y="45327"/>
                    </a:cubicBezTo>
                    <a:cubicBezTo>
                      <a:pt x="2436" y="45174"/>
                      <a:pt x="2566" y="45153"/>
                      <a:pt x="2719" y="45131"/>
                    </a:cubicBezTo>
                    <a:cubicBezTo>
                      <a:pt x="2732" y="45129"/>
                      <a:pt x="2744" y="45128"/>
                      <a:pt x="2755" y="45128"/>
                    </a:cubicBezTo>
                    <a:close/>
                    <a:moveTo>
                      <a:pt x="75398" y="0"/>
                    </a:moveTo>
                    <a:cubicBezTo>
                      <a:pt x="75373" y="0"/>
                      <a:pt x="75341" y="5"/>
                      <a:pt x="75301" y="11"/>
                    </a:cubicBezTo>
                    <a:cubicBezTo>
                      <a:pt x="75040" y="98"/>
                      <a:pt x="74605" y="555"/>
                      <a:pt x="74627" y="751"/>
                    </a:cubicBezTo>
                    <a:cubicBezTo>
                      <a:pt x="74714" y="1077"/>
                      <a:pt x="74779" y="1403"/>
                      <a:pt x="74888" y="1707"/>
                    </a:cubicBezTo>
                    <a:cubicBezTo>
                      <a:pt x="74888" y="1729"/>
                      <a:pt x="74931" y="1773"/>
                      <a:pt x="74866" y="1773"/>
                    </a:cubicBezTo>
                    <a:cubicBezTo>
                      <a:pt x="74597" y="1830"/>
                      <a:pt x="74447" y="2092"/>
                      <a:pt x="74206" y="2092"/>
                    </a:cubicBezTo>
                    <a:cubicBezTo>
                      <a:pt x="74174" y="2092"/>
                      <a:pt x="74141" y="2087"/>
                      <a:pt x="74105" y="2077"/>
                    </a:cubicBezTo>
                    <a:cubicBezTo>
                      <a:pt x="74073" y="2074"/>
                      <a:pt x="74045" y="2072"/>
                      <a:pt x="74022" y="2072"/>
                    </a:cubicBezTo>
                    <a:cubicBezTo>
                      <a:pt x="73908" y="2072"/>
                      <a:pt x="73899" y="2117"/>
                      <a:pt x="73844" y="2208"/>
                    </a:cubicBezTo>
                    <a:cubicBezTo>
                      <a:pt x="73649" y="2469"/>
                      <a:pt x="73453" y="2686"/>
                      <a:pt x="73040" y="2729"/>
                    </a:cubicBezTo>
                    <a:cubicBezTo>
                      <a:pt x="72801" y="2751"/>
                      <a:pt x="72648" y="2903"/>
                      <a:pt x="72561" y="3077"/>
                    </a:cubicBezTo>
                    <a:cubicBezTo>
                      <a:pt x="72483" y="3248"/>
                      <a:pt x="72428" y="3323"/>
                      <a:pt x="72340" y="3323"/>
                    </a:cubicBezTo>
                    <a:cubicBezTo>
                      <a:pt x="72281" y="3323"/>
                      <a:pt x="72209" y="3290"/>
                      <a:pt x="72105" y="3230"/>
                    </a:cubicBezTo>
                    <a:cubicBezTo>
                      <a:pt x="72074" y="3199"/>
                      <a:pt x="72054" y="3168"/>
                      <a:pt x="72014" y="3168"/>
                    </a:cubicBezTo>
                    <a:cubicBezTo>
                      <a:pt x="71998" y="3168"/>
                      <a:pt x="71978" y="3173"/>
                      <a:pt x="71952" y="3186"/>
                    </a:cubicBezTo>
                    <a:cubicBezTo>
                      <a:pt x="71931" y="3230"/>
                      <a:pt x="71952" y="3251"/>
                      <a:pt x="71952" y="3273"/>
                    </a:cubicBezTo>
                    <a:cubicBezTo>
                      <a:pt x="72018" y="3404"/>
                      <a:pt x="72126" y="3556"/>
                      <a:pt x="72148" y="3686"/>
                    </a:cubicBezTo>
                    <a:cubicBezTo>
                      <a:pt x="72192" y="3817"/>
                      <a:pt x="72083" y="3947"/>
                      <a:pt x="72322" y="4012"/>
                    </a:cubicBezTo>
                    <a:cubicBezTo>
                      <a:pt x="72444" y="4026"/>
                      <a:pt x="72583" y="4056"/>
                      <a:pt x="72707" y="4056"/>
                    </a:cubicBezTo>
                    <a:cubicBezTo>
                      <a:pt x="72782" y="4056"/>
                      <a:pt x="72852" y="4045"/>
                      <a:pt x="72909" y="4012"/>
                    </a:cubicBezTo>
                    <a:cubicBezTo>
                      <a:pt x="73049" y="3950"/>
                      <a:pt x="73144" y="3924"/>
                      <a:pt x="73214" y="3924"/>
                    </a:cubicBezTo>
                    <a:cubicBezTo>
                      <a:pt x="73340" y="3924"/>
                      <a:pt x="73383" y="4009"/>
                      <a:pt x="73453" y="4121"/>
                    </a:cubicBezTo>
                    <a:cubicBezTo>
                      <a:pt x="73504" y="4190"/>
                      <a:pt x="73582" y="4271"/>
                      <a:pt x="73709" y="4271"/>
                    </a:cubicBezTo>
                    <a:cubicBezTo>
                      <a:pt x="73743" y="4271"/>
                      <a:pt x="73781" y="4265"/>
                      <a:pt x="73823" y="4252"/>
                    </a:cubicBezTo>
                    <a:cubicBezTo>
                      <a:pt x="73975" y="4208"/>
                      <a:pt x="73953" y="4099"/>
                      <a:pt x="73975" y="4012"/>
                    </a:cubicBezTo>
                    <a:cubicBezTo>
                      <a:pt x="73996" y="3925"/>
                      <a:pt x="74149" y="3838"/>
                      <a:pt x="74105" y="3773"/>
                    </a:cubicBezTo>
                    <a:cubicBezTo>
                      <a:pt x="74083" y="3664"/>
                      <a:pt x="74170" y="3599"/>
                      <a:pt x="74279" y="3578"/>
                    </a:cubicBezTo>
                    <a:cubicBezTo>
                      <a:pt x="74293" y="3576"/>
                      <a:pt x="74305" y="3575"/>
                      <a:pt x="74316" y="3575"/>
                    </a:cubicBezTo>
                    <a:cubicBezTo>
                      <a:pt x="74428" y="3575"/>
                      <a:pt x="74412" y="3668"/>
                      <a:pt x="74431" y="3708"/>
                    </a:cubicBezTo>
                    <a:cubicBezTo>
                      <a:pt x="74475" y="3795"/>
                      <a:pt x="74388" y="3882"/>
                      <a:pt x="74301" y="3925"/>
                    </a:cubicBezTo>
                    <a:cubicBezTo>
                      <a:pt x="74191" y="4004"/>
                      <a:pt x="74183" y="4060"/>
                      <a:pt x="74253" y="4060"/>
                    </a:cubicBezTo>
                    <a:cubicBezTo>
                      <a:pt x="74280" y="4060"/>
                      <a:pt x="74318" y="4052"/>
                      <a:pt x="74366" y="4034"/>
                    </a:cubicBezTo>
                    <a:cubicBezTo>
                      <a:pt x="74417" y="4017"/>
                      <a:pt x="74454" y="4010"/>
                      <a:pt x="74481" y="4010"/>
                    </a:cubicBezTo>
                    <a:cubicBezTo>
                      <a:pt x="74592" y="4010"/>
                      <a:pt x="74535" y="4130"/>
                      <a:pt x="74605" y="4165"/>
                    </a:cubicBezTo>
                    <a:cubicBezTo>
                      <a:pt x="74692" y="4252"/>
                      <a:pt x="74605" y="4426"/>
                      <a:pt x="74584" y="4426"/>
                    </a:cubicBezTo>
                    <a:cubicBezTo>
                      <a:pt x="74192" y="4426"/>
                      <a:pt x="74323" y="4599"/>
                      <a:pt x="74214" y="4752"/>
                    </a:cubicBezTo>
                    <a:cubicBezTo>
                      <a:pt x="74122" y="4874"/>
                      <a:pt x="73967" y="4942"/>
                      <a:pt x="73807" y="4942"/>
                    </a:cubicBezTo>
                    <a:cubicBezTo>
                      <a:pt x="73739" y="4942"/>
                      <a:pt x="73670" y="4930"/>
                      <a:pt x="73605" y="4904"/>
                    </a:cubicBezTo>
                    <a:cubicBezTo>
                      <a:pt x="73576" y="4897"/>
                      <a:pt x="73537" y="4892"/>
                      <a:pt x="73501" y="4892"/>
                    </a:cubicBezTo>
                    <a:cubicBezTo>
                      <a:pt x="73429" y="4892"/>
                      <a:pt x="73366" y="4911"/>
                      <a:pt x="73409" y="4969"/>
                    </a:cubicBezTo>
                    <a:cubicBezTo>
                      <a:pt x="73518" y="5143"/>
                      <a:pt x="73409" y="5404"/>
                      <a:pt x="73540" y="5578"/>
                    </a:cubicBezTo>
                    <a:cubicBezTo>
                      <a:pt x="73633" y="5718"/>
                      <a:pt x="73745" y="5783"/>
                      <a:pt x="73886" y="5783"/>
                    </a:cubicBezTo>
                    <a:cubicBezTo>
                      <a:pt x="74008" y="5783"/>
                      <a:pt x="74151" y="5734"/>
                      <a:pt x="74323" y="5643"/>
                    </a:cubicBezTo>
                    <a:cubicBezTo>
                      <a:pt x="74388" y="5621"/>
                      <a:pt x="74410" y="5578"/>
                      <a:pt x="74475" y="5578"/>
                    </a:cubicBezTo>
                    <a:cubicBezTo>
                      <a:pt x="74714" y="5621"/>
                      <a:pt x="74975" y="5643"/>
                      <a:pt x="75236" y="5730"/>
                    </a:cubicBezTo>
                    <a:cubicBezTo>
                      <a:pt x="75298" y="5751"/>
                      <a:pt x="75301" y="5971"/>
                      <a:pt x="75206" y="5971"/>
                    </a:cubicBezTo>
                    <a:cubicBezTo>
                      <a:pt x="75202" y="5971"/>
                      <a:pt x="75197" y="5970"/>
                      <a:pt x="75192" y="5969"/>
                    </a:cubicBezTo>
                    <a:cubicBezTo>
                      <a:pt x="75012" y="5969"/>
                      <a:pt x="74800" y="6063"/>
                      <a:pt x="74614" y="6063"/>
                    </a:cubicBezTo>
                    <a:cubicBezTo>
                      <a:pt x="74532" y="6063"/>
                      <a:pt x="74455" y="6045"/>
                      <a:pt x="74388" y="5991"/>
                    </a:cubicBezTo>
                    <a:cubicBezTo>
                      <a:pt x="74330" y="5972"/>
                      <a:pt x="74358" y="5901"/>
                      <a:pt x="74257" y="5901"/>
                    </a:cubicBezTo>
                    <a:cubicBezTo>
                      <a:pt x="74245" y="5901"/>
                      <a:pt x="74231" y="5902"/>
                      <a:pt x="74214" y="5904"/>
                    </a:cubicBezTo>
                    <a:cubicBezTo>
                      <a:pt x="74081" y="5948"/>
                      <a:pt x="73958" y="5961"/>
                      <a:pt x="73838" y="5961"/>
                    </a:cubicBezTo>
                    <a:cubicBezTo>
                      <a:pt x="73663" y="5961"/>
                      <a:pt x="73494" y="5934"/>
                      <a:pt x="73312" y="5934"/>
                    </a:cubicBezTo>
                    <a:cubicBezTo>
                      <a:pt x="73186" y="5934"/>
                      <a:pt x="73054" y="5947"/>
                      <a:pt x="72909" y="5991"/>
                    </a:cubicBezTo>
                    <a:cubicBezTo>
                      <a:pt x="72885" y="5999"/>
                      <a:pt x="72859" y="6004"/>
                      <a:pt x="72833" y="6004"/>
                    </a:cubicBezTo>
                    <a:cubicBezTo>
                      <a:pt x="72789" y="6004"/>
                      <a:pt x="72749" y="5989"/>
                      <a:pt x="72735" y="5948"/>
                    </a:cubicBezTo>
                    <a:cubicBezTo>
                      <a:pt x="72692" y="5861"/>
                      <a:pt x="72779" y="5795"/>
                      <a:pt x="72866" y="5752"/>
                    </a:cubicBezTo>
                    <a:cubicBezTo>
                      <a:pt x="72974" y="5730"/>
                      <a:pt x="73127" y="5730"/>
                      <a:pt x="73105" y="5621"/>
                    </a:cubicBezTo>
                    <a:cubicBezTo>
                      <a:pt x="73040" y="5448"/>
                      <a:pt x="73105" y="5295"/>
                      <a:pt x="73214" y="5121"/>
                    </a:cubicBezTo>
                    <a:cubicBezTo>
                      <a:pt x="73235" y="5078"/>
                      <a:pt x="73192" y="5034"/>
                      <a:pt x="73127" y="5034"/>
                    </a:cubicBezTo>
                    <a:cubicBezTo>
                      <a:pt x="72921" y="5034"/>
                      <a:pt x="72837" y="4859"/>
                      <a:pt x="72609" y="4859"/>
                    </a:cubicBezTo>
                    <a:cubicBezTo>
                      <a:pt x="72547" y="4859"/>
                      <a:pt x="72475" y="4872"/>
                      <a:pt x="72387" y="4904"/>
                    </a:cubicBezTo>
                    <a:cubicBezTo>
                      <a:pt x="72373" y="4907"/>
                      <a:pt x="72360" y="4908"/>
                      <a:pt x="72347" y="4908"/>
                    </a:cubicBezTo>
                    <a:cubicBezTo>
                      <a:pt x="72258" y="4908"/>
                      <a:pt x="72197" y="4846"/>
                      <a:pt x="72235" y="4752"/>
                    </a:cubicBezTo>
                    <a:cubicBezTo>
                      <a:pt x="72257" y="4686"/>
                      <a:pt x="72213" y="4643"/>
                      <a:pt x="72105" y="4643"/>
                    </a:cubicBezTo>
                    <a:cubicBezTo>
                      <a:pt x="71938" y="4658"/>
                      <a:pt x="71827" y="4668"/>
                      <a:pt x="71752" y="4668"/>
                    </a:cubicBezTo>
                    <a:cubicBezTo>
                      <a:pt x="71611" y="4668"/>
                      <a:pt x="71597" y="4633"/>
                      <a:pt x="71583" y="4534"/>
                    </a:cubicBezTo>
                    <a:cubicBezTo>
                      <a:pt x="71583" y="4437"/>
                      <a:pt x="71531" y="4357"/>
                      <a:pt x="71410" y="4357"/>
                    </a:cubicBezTo>
                    <a:cubicBezTo>
                      <a:pt x="71396" y="4357"/>
                      <a:pt x="71381" y="4358"/>
                      <a:pt x="71365" y="4360"/>
                    </a:cubicBezTo>
                    <a:cubicBezTo>
                      <a:pt x="71170" y="4382"/>
                      <a:pt x="71126" y="4491"/>
                      <a:pt x="71104" y="4599"/>
                    </a:cubicBezTo>
                    <a:cubicBezTo>
                      <a:pt x="71104" y="4694"/>
                      <a:pt x="71055" y="4756"/>
                      <a:pt x="70942" y="4756"/>
                    </a:cubicBezTo>
                    <a:cubicBezTo>
                      <a:pt x="70925" y="4756"/>
                      <a:pt x="70907" y="4755"/>
                      <a:pt x="70887" y="4752"/>
                    </a:cubicBezTo>
                    <a:cubicBezTo>
                      <a:pt x="70848" y="4732"/>
                      <a:pt x="70813" y="4721"/>
                      <a:pt x="70781" y="4721"/>
                    </a:cubicBezTo>
                    <a:cubicBezTo>
                      <a:pt x="70741" y="4721"/>
                      <a:pt x="70705" y="4738"/>
                      <a:pt x="70670" y="4773"/>
                    </a:cubicBezTo>
                    <a:lnTo>
                      <a:pt x="70126" y="4882"/>
                    </a:lnTo>
                    <a:cubicBezTo>
                      <a:pt x="70082" y="4829"/>
                      <a:pt x="70012" y="4808"/>
                      <a:pt x="69938" y="4808"/>
                    </a:cubicBezTo>
                    <a:cubicBezTo>
                      <a:pt x="69830" y="4808"/>
                      <a:pt x="69712" y="4852"/>
                      <a:pt x="69648" y="4904"/>
                    </a:cubicBezTo>
                    <a:cubicBezTo>
                      <a:pt x="69434" y="5058"/>
                      <a:pt x="69253" y="5128"/>
                      <a:pt x="69090" y="5128"/>
                    </a:cubicBezTo>
                    <a:cubicBezTo>
                      <a:pt x="68954" y="5128"/>
                      <a:pt x="68831" y="5080"/>
                      <a:pt x="68713" y="4991"/>
                    </a:cubicBezTo>
                    <a:cubicBezTo>
                      <a:pt x="68647" y="4969"/>
                      <a:pt x="68560" y="4969"/>
                      <a:pt x="68495" y="4969"/>
                    </a:cubicBezTo>
                    <a:cubicBezTo>
                      <a:pt x="68470" y="4969"/>
                      <a:pt x="68460" y="4955"/>
                      <a:pt x="68447" y="4955"/>
                    </a:cubicBezTo>
                    <a:cubicBezTo>
                      <a:pt x="68437" y="4955"/>
                      <a:pt x="68427" y="4963"/>
                      <a:pt x="68408" y="4991"/>
                    </a:cubicBezTo>
                    <a:cubicBezTo>
                      <a:pt x="68307" y="5062"/>
                      <a:pt x="68216" y="5095"/>
                      <a:pt x="68155" y="5095"/>
                    </a:cubicBezTo>
                    <a:cubicBezTo>
                      <a:pt x="68085" y="5095"/>
                      <a:pt x="68057" y="5051"/>
                      <a:pt x="68104" y="4969"/>
                    </a:cubicBezTo>
                    <a:cubicBezTo>
                      <a:pt x="68169" y="4795"/>
                      <a:pt x="67973" y="4578"/>
                      <a:pt x="68408" y="4447"/>
                    </a:cubicBezTo>
                    <a:cubicBezTo>
                      <a:pt x="68517" y="4426"/>
                      <a:pt x="68604" y="4230"/>
                      <a:pt x="68517" y="4208"/>
                    </a:cubicBezTo>
                    <a:cubicBezTo>
                      <a:pt x="68503" y="4198"/>
                      <a:pt x="68492" y="4194"/>
                      <a:pt x="68482" y="4194"/>
                    </a:cubicBezTo>
                    <a:cubicBezTo>
                      <a:pt x="68427" y="4194"/>
                      <a:pt x="68413" y="4320"/>
                      <a:pt x="68321" y="4339"/>
                    </a:cubicBezTo>
                    <a:cubicBezTo>
                      <a:pt x="68093" y="4358"/>
                      <a:pt x="67864" y="4593"/>
                      <a:pt x="67621" y="4593"/>
                    </a:cubicBezTo>
                    <a:cubicBezTo>
                      <a:pt x="67587" y="4593"/>
                      <a:pt x="67552" y="4589"/>
                      <a:pt x="67517" y="4578"/>
                    </a:cubicBezTo>
                    <a:cubicBezTo>
                      <a:pt x="67505" y="4574"/>
                      <a:pt x="67493" y="4572"/>
                      <a:pt x="67480" y="4572"/>
                    </a:cubicBezTo>
                    <a:cubicBezTo>
                      <a:pt x="67423" y="4572"/>
                      <a:pt x="67361" y="4611"/>
                      <a:pt x="67343" y="4665"/>
                    </a:cubicBezTo>
                    <a:cubicBezTo>
                      <a:pt x="67321" y="4708"/>
                      <a:pt x="67321" y="4773"/>
                      <a:pt x="67364" y="4773"/>
                    </a:cubicBezTo>
                    <a:cubicBezTo>
                      <a:pt x="67778" y="4817"/>
                      <a:pt x="67669" y="5121"/>
                      <a:pt x="67734" y="5339"/>
                    </a:cubicBezTo>
                    <a:cubicBezTo>
                      <a:pt x="67756" y="5426"/>
                      <a:pt x="67734" y="5448"/>
                      <a:pt x="67582" y="5513"/>
                    </a:cubicBezTo>
                    <a:cubicBezTo>
                      <a:pt x="67256" y="5665"/>
                      <a:pt x="67256" y="5687"/>
                      <a:pt x="67517" y="5839"/>
                    </a:cubicBezTo>
                    <a:cubicBezTo>
                      <a:pt x="67778" y="5991"/>
                      <a:pt x="67734" y="6230"/>
                      <a:pt x="67364" y="6426"/>
                    </a:cubicBezTo>
                    <a:cubicBezTo>
                      <a:pt x="67212" y="6513"/>
                      <a:pt x="67234" y="6556"/>
                      <a:pt x="67256" y="6643"/>
                    </a:cubicBezTo>
                    <a:cubicBezTo>
                      <a:pt x="67299" y="6730"/>
                      <a:pt x="67321" y="6817"/>
                      <a:pt x="67190" y="6926"/>
                    </a:cubicBezTo>
                    <a:cubicBezTo>
                      <a:pt x="67104" y="6991"/>
                      <a:pt x="67082" y="7144"/>
                      <a:pt x="67256" y="7187"/>
                    </a:cubicBezTo>
                    <a:cubicBezTo>
                      <a:pt x="67408" y="7209"/>
                      <a:pt x="67343" y="7361"/>
                      <a:pt x="67212" y="7405"/>
                    </a:cubicBezTo>
                    <a:cubicBezTo>
                      <a:pt x="67082" y="7470"/>
                      <a:pt x="66995" y="7535"/>
                      <a:pt x="66886" y="7622"/>
                    </a:cubicBezTo>
                    <a:cubicBezTo>
                      <a:pt x="66821" y="7644"/>
                      <a:pt x="66799" y="7687"/>
                      <a:pt x="66799" y="7709"/>
                    </a:cubicBezTo>
                    <a:lnTo>
                      <a:pt x="66886" y="7709"/>
                    </a:lnTo>
                    <a:cubicBezTo>
                      <a:pt x="66949" y="7678"/>
                      <a:pt x="67006" y="7666"/>
                      <a:pt x="67055" y="7666"/>
                    </a:cubicBezTo>
                    <a:cubicBezTo>
                      <a:pt x="67177" y="7666"/>
                      <a:pt x="67249" y="7737"/>
                      <a:pt x="67234" y="7752"/>
                    </a:cubicBezTo>
                    <a:cubicBezTo>
                      <a:pt x="67104" y="7905"/>
                      <a:pt x="67147" y="8079"/>
                      <a:pt x="66951" y="8144"/>
                    </a:cubicBezTo>
                    <a:cubicBezTo>
                      <a:pt x="66603" y="8231"/>
                      <a:pt x="66777" y="8296"/>
                      <a:pt x="66843" y="8361"/>
                    </a:cubicBezTo>
                    <a:cubicBezTo>
                      <a:pt x="67125" y="8470"/>
                      <a:pt x="67060" y="8622"/>
                      <a:pt x="66908" y="8840"/>
                    </a:cubicBezTo>
                    <a:cubicBezTo>
                      <a:pt x="66821" y="8948"/>
                      <a:pt x="66669" y="9101"/>
                      <a:pt x="66777" y="9209"/>
                    </a:cubicBezTo>
                    <a:cubicBezTo>
                      <a:pt x="66799" y="9231"/>
                      <a:pt x="66930" y="9253"/>
                      <a:pt x="66799" y="9318"/>
                    </a:cubicBezTo>
                    <a:cubicBezTo>
                      <a:pt x="66769" y="9348"/>
                      <a:pt x="66687" y="9399"/>
                      <a:pt x="66625" y="9399"/>
                    </a:cubicBezTo>
                    <a:cubicBezTo>
                      <a:pt x="66597" y="9399"/>
                      <a:pt x="66573" y="9388"/>
                      <a:pt x="66560" y="9361"/>
                    </a:cubicBezTo>
                    <a:cubicBezTo>
                      <a:pt x="66510" y="9318"/>
                      <a:pt x="66463" y="9301"/>
                      <a:pt x="66418" y="9301"/>
                    </a:cubicBezTo>
                    <a:cubicBezTo>
                      <a:pt x="66305" y="9301"/>
                      <a:pt x="66209" y="9408"/>
                      <a:pt x="66147" y="9470"/>
                    </a:cubicBezTo>
                    <a:cubicBezTo>
                      <a:pt x="65995" y="9601"/>
                      <a:pt x="66038" y="9905"/>
                      <a:pt x="66169" y="9992"/>
                    </a:cubicBezTo>
                    <a:cubicBezTo>
                      <a:pt x="66206" y="10005"/>
                      <a:pt x="66251" y="10017"/>
                      <a:pt x="66291" y="10017"/>
                    </a:cubicBezTo>
                    <a:cubicBezTo>
                      <a:pt x="66320" y="10017"/>
                      <a:pt x="66346" y="10010"/>
                      <a:pt x="66364" y="9992"/>
                    </a:cubicBezTo>
                    <a:cubicBezTo>
                      <a:pt x="66466" y="9891"/>
                      <a:pt x="66544" y="9856"/>
                      <a:pt x="66611" y="9856"/>
                    </a:cubicBezTo>
                    <a:cubicBezTo>
                      <a:pt x="66703" y="9856"/>
                      <a:pt x="66777" y="9920"/>
                      <a:pt x="66864" y="9970"/>
                    </a:cubicBezTo>
                    <a:cubicBezTo>
                      <a:pt x="66899" y="9988"/>
                      <a:pt x="66906" y="10048"/>
                      <a:pt x="66975" y="10048"/>
                    </a:cubicBezTo>
                    <a:cubicBezTo>
                      <a:pt x="66992" y="10048"/>
                      <a:pt x="67013" y="10044"/>
                      <a:pt x="67038" y="10036"/>
                    </a:cubicBezTo>
                    <a:cubicBezTo>
                      <a:pt x="67093" y="10024"/>
                      <a:pt x="67141" y="10018"/>
                      <a:pt x="67183" y="10018"/>
                    </a:cubicBezTo>
                    <a:cubicBezTo>
                      <a:pt x="67373" y="10018"/>
                      <a:pt x="67438" y="10128"/>
                      <a:pt x="67473" y="10253"/>
                    </a:cubicBezTo>
                    <a:cubicBezTo>
                      <a:pt x="67538" y="10427"/>
                      <a:pt x="67560" y="10579"/>
                      <a:pt x="67734" y="10688"/>
                    </a:cubicBezTo>
                    <a:cubicBezTo>
                      <a:pt x="67886" y="10797"/>
                      <a:pt x="67691" y="11101"/>
                      <a:pt x="67451" y="11210"/>
                    </a:cubicBezTo>
                    <a:cubicBezTo>
                      <a:pt x="67430" y="11232"/>
                      <a:pt x="67321" y="11232"/>
                      <a:pt x="67321" y="11275"/>
                    </a:cubicBezTo>
                    <a:cubicBezTo>
                      <a:pt x="67364" y="11558"/>
                      <a:pt x="67017" y="11536"/>
                      <a:pt x="66799" y="11623"/>
                    </a:cubicBezTo>
                    <a:lnTo>
                      <a:pt x="66712" y="11645"/>
                    </a:lnTo>
                    <a:cubicBezTo>
                      <a:pt x="66582" y="11710"/>
                      <a:pt x="66560" y="11775"/>
                      <a:pt x="66538" y="11862"/>
                    </a:cubicBezTo>
                    <a:cubicBezTo>
                      <a:pt x="66451" y="11819"/>
                      <a:pt x="66495" y="11710"/>
                      <a:pt x="66451" y="11666"/>
                    </a:cubicBezTo>
                    <a:cubicBezTo>
                      <a:pt x="66441" y="11656"/>
                      <a:pt x="66412" y="11642"/>
                      <a:pt x="66385" y="11642"/>
                    </a:cubicBezTo>
                    <a:cubicBezTo>
                      <a:pt x="66352" y="11642"/>
                      <a:pt x="66321" y="11661"/>
                      <a:pt x="66321" y="11732"/>
                    </a:cubicBezTo>
                    <a:cubicBezTo>
                      <a:pt x="66321" y="11819"/>
                      <a:pt x="66321" y="11840"/>
                      <a:pt x="66212" y="11840"/>
                    </a:cubicBezTo>
                    <a:cubicBezTo>
                      <a:pt x="66125" y="11840"/>
                      <a:pt x="66103" y="11732"/>
                      <a:pt x="66147" y="11710"/>
                    </a:cubicBezTo>
                    <a:cubicBezTo>
                      <a:pt x="66386" y="11601"/>
                      <a:pt x="66429" y="11318"/>
                      <a:pt x="66756" y="11297"/>
                    </a:cubicBezTo>
                    <a:cubicBezTo>
                      <a:pt x="66799" y="11297"/>
                      <a:pt x="66864" y="11275"/>
                      <a:pt x="66864" y="11232"/>
                    </a:cubicBezTo>
                    <a:cubicBezTo>
                      <a:pt x="66886" y="11188"/>
                      <a:pt x="66799" y="11188"/>
                      <a:pt x="66756" y="11166"/>
                    </a:cubicBezTo>
                    <a:cubicBezTo>
                      <a:pt x="66603" y="11101"/>
                      <a:pt x="66451" y="11123"/>
                      <a:pt x="66342" y="11058"/>
                    </a:cubicBezTo>
                    <a:cubicBezTo>
                      <a:pt x="66299" y="11023"/>
                      <a:pt x="66255" y="11005"/>
                      <a:pt x="66212" y="11005"/>
                    </a:cubicBezTo>
                    <a:cubicBezTo>
                      <a:pt x="66147" y="11005"/>
                      <a:pt x="66082" y="11045"/>
                      <a:pt x="66016" y="11123"/>
                    </a:cubicBezTo>
                    <a:cubicBezTo>
                      <a:pt x="65842" y="11340"/>
                      <a:pt x="65581" y="11449"/>
                      <a:pt x="65277" y="11514"/>
                    </a:cubicBezTo>
                    <a:lnTo>
                      <a:pt x="64951" y="11601"/>
                    </a:lnTo>
                    <a:cubicBezTo>
                      <a:pt x="64842" y="11623"/>
                      <a:pt x="64799" y="11645"/>
                      <a:pt x="64820" y="11732"/>
                    </a:cubicBezTo>
                    <a:cubicBezTo>
                      <a:pt x="64929" y="11971"/>
                      <a:pt x="64516" y="12058"/>
                      <a:pt x="64429" y="12058"/>
                    </a:cubicBezTo>
                    <a:cubicBezTo>
                      <a:pt x="64370" y="12053"/>
                      <a:pt x="64307" y="12051"/>
                      <a:pt x="64243" y="12051"/>
                    </a:cubicBezTo>
                    <a:cubicBezTo>
                      <a:pt x="64129" y="12051"/>
                      <a:pt x="64010" y="12056"/>
                      <a:pt x="63896" y="12056"/>
                    </a:cubicBezTo>
                    <a:cubicBezTo>
                      <a:pt x="63791" y="12056"/>
                      <a:pt x="63691" y="12052"/>
                      <a:pt x="63603" y="12036"/>
                    </a:cubicBezTo>
                    <a:cubicBezTo>
                      <a:pt x="63320" y="11971"/>
                      <a:pt x="63211" y="11884"/>
                      <a:pt x="63450" y="11666"/>
                    </a:cubicBezTo>
                    <a:cubicBezTo>
                      <a:pt x="63733" y="11405"/>
                      <a:pt x="63429" y="11340"/>
                      <a:pt x="63277" y="11297"/>
                    </a:cubicBezTo>
                    <a:cubicBezTo>
                      <a:pt x="63243" y="11287"/>
                      <a:pt x="63219" y="11282"/>
                      <a:pt x="63201" y="11282"/>
                    </a:cubicBezTo>
                    <a:cubicBezTo>
                      <a:pt x="63106" y="11282"/>
                      <a:pt x="63216" y="11412"/>
                      <a:pt x="63124" y="11449"/>
                    </a:cubicBezTo>
                    <a:cubicBezTo>
                      <a:pt x="63081" y="11492"/>
                      <a:pt x="63016" y="11514"/>
                      <a:pt x="62950" y="11514"/>
                    </a:cubicBezTo>
                    <a:cubicBezTo>
                      <a:pt x="62909" y="11519"/>
                      <a:pt x="62872" y="11522"/>
                      <a:pt x="62837" y="11522"/>
                    </a:cubicBezTo>
                    <a:cubicBezTo>
                      <a:pt x="62726" y="11522"/>
                      <a:pt x="62647" y="11494"/>
                      <a:pt x="62581" y="11427"/>
                    </a:cubicBezTo>
                    <a:cubicBezTo>
                      <a:pt x="62472" y="11492"/>
                      <a:pt x="62342" y="11536"/>
                      <a:pt x="62211" y="11536"/>
                    </a:cubicBezTo>
                    <a:cubicBezTo>
                      <a:pt x="62157" y="11536"/>
                      <a:pt x="62102" y="11493"/>
                      <a:pt x="62043" y="11493"/>
                    </a:cubicBezTo>
                    <a:cubicBezTo>
                      <a:pt x="62007" y="11493"/>
                      <a:pt x="61969" y="11509"/>
                      <a:pt x="61928" y="11558"/>
                    </a:cubicBezTo>
                    <a:cubicBezTo>
                      <a:pt x="61907" y="11623"/>
                      <a:pt x="61907" y="11645"/>
                      <a:pt x="61928" y="11710"/>
                    </a:cubicBezTo>
                    <a:cubicBezTo>
                      <a:pt x="61968" y="11739"/>
                      <a:pt x="62011" y="11751"/>
                      <a:pt x="62057" y="11751"/>
                    </a:cubicBezTo>
                    <a:cubicBezTo>
                      <a:pt x="62113" y="11751"/>
                      <a:pt x="62173" y="11734"/>
                      <a:pt x="62233" y="11710"/>
                    </a:cubicBezTo>
                    <a:cubicBezTo>
                      <a:pt x="62317" y="11663"/>
                      <a:pt x="62369" y="11640"/>
                      <a:pt x="62407" y="11640"/>
                    </a:cubicBezTo>
                    <a:cubicBezTo>
                      <a:pt x="62455" y="11640"/>
                      <a:pt x="62478" y="11679"/>
                      <a:pt x="62515" y="11753"/>
                    </a:cubicBezTo>
                    <a:cubicBezTo>
                      <a:pt x="62581" y="11927"/>
                      <a:pt x="62646" y="11993"/>
                      <a:pt x="62255" y="12058"/>
                    </a:cubicBezTo>
                    <a:cubicBezTo>
                      <a:pt x="62081" y="12080"/>
                      <a:pt x="61885" y="12210"/>
                      <a:pt x="61820" y="12406"/>
                    </a:cubicBezTo>
                    <a:cubicBezTo>
                      <a:pt x="61820" y="12427"/>
                      <a:pt x="61776" y="12471"/>
                      <a:pt x="61754" y="12514"/>
                    </a:cubicBezTo>
                    <a:cubicBezTo>
                      <a:pt x="61711" y="12493"/>
                      <a:pt x="61689" y="12493"/>
                      <a:pt x="61689" y="12427"/>
                    </a:cubicBezTo>
                    <a:cubicBezTo>
                      <a:pt x="61667" y="12362"/>
                      <a:pt x="61646" y="12253"/>
                      <a:pt x="61602" y="12167"/>
                    </a:cubicBezTo>
                    <a:cubicBezTo>
                      <a:pt x="61597" y="12137"/>
                      <a:pt x="61582" y="12126"/>
                      <a:pt x="61561" y="12126"/>
                    </a:cubicBezTo>
                    <a:cubicBezTo>
                      <a:pt x="61511" y="12126"/>
                      <a:pt x="61429" y="12185"/>
                      <a:pt x="61372" y="12185"/>
                    </a:cubicBezTo>
                    <a:cubicBezTo>
                      <a:pt x="61349" y="12185"/>
                      <a:pt x="61329" y="12175"/>
                      <a:pt x="61320" y="12145"/>
                    </a:cubicBezTo>
                    <a:cubicBezTo>
                      <a:pt x="61276" y="12036"/>
                      <a:pt x="61341" y="11927"/>
                      <a:pt x="61254" y="11819"/>
                    </a:cubicBezTo>
                    <a:cubicBezTo>
                      <a:pt x="61059" y="11601"/>
                      <a:pt x="61211" y="11405"/>
                      <a:pt x="61580" y="11210"/>
                    </a:cubicBezTo>
                    <a:cubicBezTo>
                      <a:pt x="61646" y="11188"/>
                      <a:pt x="61689" y="11166"/>
                      <a:pt x="61689" y="11101"/>
                    </a:cubicBezTo>
                    <a:cubicBezTo>
                      <a:pt x="61689" y="11017"/>
                      <a:pt x="61725" y="10978"/>
                      <a:pt x="61773" y="10978"/>
                    </a:cubicBezTo>
                    <a:cubicBezTo>
                      <a:pt x="61801" y="10978"/>
                      <a:pt x="61832" y="10991"/>
                      <a:pt x="61863" y="11014"/>
                    </a:cubicBezTo>
                    <a:cubicBezTo>
                      <a:pt x="61954" y="11104"/>
                      <a:pt x="62067" y="11157"/>
                      <a:pt x="62208" y="11157"/>
                    </a:cubicBezTo>
                    <a:cubicBezTo>
                      <a:pt x="62304" y="11157"/>
                      <a:pt x="62414" y="11132"/>
                      <a:pt x="62537" y="11079"/>
                    </a:cubicBezTo>
                    <a:cubicBezTo>
                      <a:pt x="62575" y="11057"/>
                      <a:pt x="62605" y="11047"/>
                      <a:pt x="62625" y="11047"/>
                    </a:cubicBezTo>
                    <a:cubicBezTo>
                      <a:pt x="62663" y="11047"/>
                      <a:pt x="62667" y="11080"/>
                      <a:pt x="62624" y="11123"/>
                    </a:cubicBezTo>
                    <a:cubicBezTo>
                      <a:pt x="62537" y="11232"/>
                      <a:pt x="62537" y="11340"/>
                      <a:pt x="62537" y="11427"/>
                    </a:cubicBezTo>
                    <a:cubicBezTo>
                      <a:pt x="62755" y="11275"/>
                      <a:pt x="62972" y="11079"/>
                      <a:pt x="63298" y="11079"/>
                    </a:cubicBezTo>
                    <a:cubicBezTo>
                      <a:pt x="63371" y="11079"/>
                      <a:pt x="63434" y="11118"/>
                      <a:pt x="63500" y="11118"/>
                    </a:cubicBezTo>
                    <a:cubicBezTo>
                      <a:pt x="63533" y="11118"/>
                      <a:pt x="63566" y="11108"/>
                      <a:pt x="63603" y="11079"/>
                    </a:cubicBezTo>
                    <a:cubicBezTo>
                      <a:pt x="63711" y="10971"/>
                      <a:pt x="63537" y="10971"/>
                      <a:pt x="63494" y="10905"/>
                    </a:cubicBezTo>
                    <a:cubicBezTo>
                      <a:pt x="63429" y="10862"/>
                      <a:pt x="63385" y="10840"/>
                      <a:pt x="63320" y="10775"/>
                    </a:cubicBezTo>
                    <a:cubicBezTo>
                      <a:pt x="63277" y="10753"/>
                      <a:pt x="63233" y="10731"/>
                      <a:pt x="63277" y="10666"/>
                    </a:cubicBezTo>
                    <a:cubicBezTo>
                      <a:pt x="63298" y="10623"/>
                      <a:pt x="63331" y="10612"/>
                      <a:pt x="63363" y="10612"/>
                    </a:cubicBezTo>
                    <a:cubicBezTo>
                      <a:pt x="63396" y="10612"/>
                      <a:pt x="63429" y="10623"/>
                      <a:pt x="63450" y="10623"/>
                    </a:cubicBezTo>
                    <a:cubicBezTo>
                      <a:pt x="63479" y="10608"/>
                      <a:pt x="63513" y="10606"/>
                      <a:pt x="63548" y="10606"/>
                    </a:cubicBezTo>
                    <a:cubicBezTo>
                      <a:pt x="63565" y="10606"/>
                      <a:pt x="63583" y="10606"/>
                      <a:pt x="63600" y="10606"/>
                    </a:cubicBezTo>
                    <a:cubicBezTo>
                      <a:pt x="63652" y="10606"/>
                      <a:pt x="63701" y="10601"/>
                      <a:pt x="63733" y="10557"/>
                    </a:cubicBezTo>
                    <a:cubicBezTo>
                      <a:pt x="63820" y="10427"/>
                      <a:pt x="63603" y="10514"/>
                      <a:pt x="63537" y="10449"/>
                    </a:cubicBezTo>
                    <a:cubicBezTo>
                      <a:pt x="63537" y="10449"/>
                      <a:pt x="63516" y="10449"/>
                      <a:pt x="63516" y="10427"/>
                    </a:cubicBezTo>
                    <a:cubicBezTo>
                      <a:pt x="63450" y="10362"/>
                      <a:pt x="63320" y="10405"/>
                      <a:pt x="63385" y="10297"/>
                    </a:cubicBezTo>
                    <a:cubicBezTo>
                      <a:pt x="63418" y="10230"/>
                      <a:pt x="63490" y="10202"/>
                      <a:pt x="63560" y="10202"/>
                    </a:cubicBezTo>
                    <a:cubicBezTo>
                      <a:pt x="63582" y="10202"/>
                      <a:pt x="63604" y="10204"/>
                      <a:pt x="63624" y="10210"/>
                    </a:cubicBezTo>
                    <a:cubicBezTo>
                      <a:pt x="63690" y="10210"/>
                      <a:pt x="63820" y="10188"/>
                      <a:pt x="63777" y="10123"/>
                    </a:cubicBezTo>
                    <a:cubicBezTo>
                      <a:pt x="63711" y="9883"/>
                      <a:pt x="64081" y="9709"/>
                      <a:pt x="64190" y="9492"/>
                    </a:cubicBezTo>
                    <a:cubicBezTo>
                      <a:pt x="64212" y="9427"/>
                      <a:pt x="64407" y="9275"/>
                      <a:pt x="64298" y="9253"/>
                    </a:cubicBezTo>
                    <a:cubicBezTo>
                      <a:pt x="64283" y="9247"/>
                      <a:pt x="64267" y="9244"/>
                      <a:pt x="64251" y="9244"/>
                    </a:cubicBezTo>
                    <a:cubicBezTo>
                      <a:pt x="64148" y="9244"/>
                      <a:pt x="64022" y="9346"/>
                      <a:pt x="63929" y="9383"/>
                    </a:cubicBezTo>
                    <a:cubicBezTo>
                      <a:pt x="63842" y="9448"/>
                      <a:pt x="63755" y="9535"/>
                      <a:pt x="63733" y="9601"/>
                    </a:cubicBezTo>
                    <a:cubicBezTo>
                      <a:pt x="63646" y="9818"/>
                      <a:pt x="63429" y="9927"/>
                      <a:pt x="63146" y="9992"/>
                    </a:cubicBezTo>
                    <a:cubicBezTo>
                      <a:pt x="63037" y="10007"/>
                      <a:pt x="62929" y="10014"/>
                      <a:pt x="62822" y="10014"/>
                    </a:cubicBezTo>
                    <a:cubicBezTo>
                      <a:pt x="62610" y="10014"/>
                      <a:pt x="62407" y="9985"/>
                      <a:pt x="62233" y="9927"/>
                    </a:cubicBezTo>
                    <a:cubicBezTo>
                      <a:pt x="62163" y="9913"/>
                      <a:pt x="62096" y="9903"/>
                      <a:pt x="62026" y="9903"/>
                    </a:cubicBezTo>
                    <a:cubicBezTo>
                      <a:pt x="61879" y="9903"/>
                      <a:pt x="61722" y="9946"/>
                      <a:pt x="61515" y="10079"/>
                    </a:cubicBezTo>
                    <a:cubicBezTo>
                      <a:pt x="61339" y="10175"/>
                      <a:pt x="61152" y="10318"/>
                      <a:pt x="60935" y="10318"/>
                    </a:cubicBezTo>
                    <a:cubicBezTo>
                      <a:pt x="60857" y="10318"/>
                      <a:pt x="60775" y="10299"/>
                      <a:pt x="60689" y="10253"/>
                    </a:cubicBezTo>
                    <a:cubicBezTo>
                      <a:pt x="60652" y="10237"/>
                      <a:pt x="60609" y="10229"/>
                      <a:pt x="60563" y="10229"/>
                    </a:cubicBezTo>
                    <a:cubicBezTo>
                      <a:pt x="60422" y="10229"/>
                      <a:pt x="60250" y="10306"/>
                      <a:pt x="60102" y="10470"/>
                    </a:cubicBezTo>
                    <a:cubicBezTo>
                      <a:pt x="59821" y="10814"/>
                      <a:pt x="59663" y="10933"/>
                      <a:pt x="59388" y="10933"/>
                    </a:cubicBezTo>
                    <a:cubicBezTo>
                      <a:pt x="59280" y="10933"/>
                      <a:pt x="59153" y="10914"/>
                      <a:pt x="58993" y="10884"/>
                    </a:cubicBezTo>
                    <a:cubicBezTo>
                      <a:pt x="58971" y="10884"/>
                      <a:pt x="58949" y="10862"/>
                      <a:pt x="58906" y="10862"/>
                    </a:cubicBezTo>
                    <a:cubicBezTo>
                      <a:pt x="58866" y="10862"/>
                      <a:pt x="58817" y="10829"/>
                      <a:pt x="58766" y="10829"/>
                    </a:cubicBezTo>
                    <a:cubicBezTo>
                      <a:pt x="58734" y="10829"/>
                      <a:pt x="58700" y="10842"/>
                      <a:pt x="58667" y="10884"/>
                    </a:cubicBezTo>
                    <a:cubicBezTo>
                      <a:pt x="58601" y="10949"/>
                      <a:pt x="58623" y="11014"/>
                      <a:pt x="58623" y="11101"/>
                    </a:cubicBezTo>
                    <a:cubicBezTo>
                      <a:pt x="58623" y="11176"/>
                      <a:pt x="58675" y="11199"/>
                      <a:pt x="58743" y="11199"/>
                    </a:cubicBezTo>
                    <a:cubicBezTo>
                      <a:pt x="58773" y="11199"/>
                      <a:pt x="58807" y="11195"/>
                      <a:pt x="58841" y="11188"/>
                    </a:cubicBezTo>
                    <a:cubicBezTo>
                      <a:pt x="58933" y="11175"/>
                      <a:pt x="59034" y="11154"/>
                      <a:pt x="59128" y="11154"/>
                    </a:cubicBezTo>
                    <a:cubicBezTo>
                      <a:pt x="59188" y="11154"/>
                      <a:pt x="59246" y="11162"/>
                      <a:pt x="59297" y="11188"/>
                    </a:cubicBezTo>
                    <a:cubicBezTo>
                      <a:pt x="59319" y="11188"/>
                      <a:pt x="59406" y="11232"/>
                      <a:pt x="59384" y="11232"/>
                    </a:cubicBezTo>
                    <a:cubicBezTo>
                      <a:pt x="59123" y="11232"/>
                      <a:pt x="59167" y="11405"/>
                      <a:pt x="59058" y="11492"/>
                    </a:cubicBezTo>
                    <a:cubicBezTo>
                      <a:pt x="59052" y="11495"/>
                      <a:pt x="59044" y="11497"/>
                      <a:pt x="59034" y="11497"/>
                    </a:cubicBezTo>
                    <a:cubicBezTo>
                      <a:pt x="58973" y="11497"/>
                      <a:pt x="58850" y="11446"/>
                      <a:pt x="58775" y="11427"/>
                    </a:cubicBezTo>
                    <a:cubicBezTo>
                      <a:pt x="58580" y="11318"/>
                      <a:pt x="58341" y="11340"/>
                      <a:pt x="58145" y="11297"/>
                    </a:cubicBezTo>
                    <a:cubicBezTo>
                      <a:pt x="58134" y="11295"/>
                      <a:pt x="58123" y="11294"/>
                      <a:pt x="58111" y="11294"/>
                    </a:cubicBezTo>
                    <a:cubicBezTo>
                      <a:pt x="58040" y="11294"/>
                      <a:pt x="57943" y="11324"/>
                      <a:pt x="57865" y="11324"/>
                    </a:cubicBezTo>
                    <a:cubicBezTo>
                      <a:pt x="57817" y="11324"/>
                      <a:pt x="57776" y="11313"/>
                      <a:pt x="57753" y="11275"/>
                    </a:cubicBezTo>
                    <a:cubicBezTo>
                      <a:pt x="57711" y="11233"/>
                      <a:pt x="57678" y="11199"/>
                      <a:pt x="57630" y="11199"/>
                    </a:cubicBezTo>
                    <a:cubicBezTo>
                      <a:pt x="57604" y="11199"/>
                      <a:pt x="57574" y="11209"/>
                      <a:pt x="57536" y="11232"/>
                    </a:cubicBezTo>
                    <a:cubicBezTo>
                      <a:pt x="57427" y="11297"/>
                      <a:pt x="57362" y="11405"/>
                      <a:pt x="57427" y="11449"/>
                    </a:cubicBezTo>
                    <a:cubicBezTo>
                      <a:pt x="57493" y="11536"/>
                      <a:pt x="57558" y="11623"/>
                      <a:pt x="57427" y="11732"/>
                    </a:cubicBezTo>
                    <a:cubicBezTo>
                      <a:pt x="57275" y="11840"/>
                      <a:pt x="57253" y="11927"/>
                      <a:pt x="57362" y="11993"/>
                    </a:cubicBezTo>
                    <a:cubicBezTo>
                      <a:pt x="57422" y="12052"/>
                      <a:pt x="57373" y="12148"/>
                      <a:pt x="57298" y="12148"/>
                    </a:cubicBezTo>
                    <a:cubicBezTo>
                      <a:pt x="57290" y="12148"/>
                      <a:pt x="57283" y="12147"/>
                      <a:pt x="57275" y="12145"/>
                    </a:cubicBezTo>
                    <a:cubicBezTo>
                      <a:pt x="57262" y="12138"/>
                      <a:pt x="57249" y="12135"/>
                      <a:pt x="57235" y="12135"/>
                    </a:cubicBezTo>
                    <a:cubicBezTo>
                      <a:pt x="57148" y="12135"/>
                      <a:pt x="57056" y="12255"/>
                      <a:pt x="56982" y="12255"/>
                    </a:cubicBezTo>
                    <a:cubicBezTo>
                      <a:pt x="56953" y="12255"/>
                      <a:pt x="56927" y="12237"/>
                      <a:pt x="56905" y="12188"/>
                    </a:cubicBezTo>
                    <a:cubicBezTo>
                      <a:pt x="56840" y="12080"/>
                      <a:pt x="57036" y="11949"/>
                      <a:pt x="56971" y="11884"/>
                    </a:cubicBezTo>
                    <a:cubicBezTo>
                      <a:pt x="56957" y="11878"/>
                      <a:pt x="56942" y="11876"/>
                      <a:pt x="56927" y="11876"/>
                    </a:cubicBezTo>
                    <a:cubicBezTo>
                      <a:pt x="56818" y="11876"/>
                      <a:pt x="56666" y="11993"/>
                      <a:pt x="56514" y="11993"/>
                    </a:cubicBezTo>
                    <a:cubicBezTo>
                      <a:pt x="56340" y="11993"/>
                      <a:pt x="56362" y="11884"/>
                      <a:pt x="56318" y="11819"/>
                    </a:cubicBezTo>
                    <a:cubicBezTo>
                      <a:pt x="56259" y="11848"/>
                      <a:pt x="56210" y="11919"/>
                      <a:pt x="56164" y="11919"/>
                    </a:cubicBezTo>
                    <a:cubicBezTo>
                      <a:pt x="56142" y="11919"/>
                      <a:pt x="56122" y="11903"/>
                      <a:pt x="56101" y="11862"/>
                    </a:cubicBezTo>
                    <a:cubicBezTo>
                      <a:pt x="56036" y="11753"/>
                      <a:pt x="56123" y="11623"/>
                      <a:pt x="56101" y="11536"/>
                    </a:cubicBezTo>
                    <a:cubicBezTo>
                      <a:pt x="56101" y="11499"/>
                      <a:pt x="56040" y="11417"/>
                      <a:pt x="55982" y="11417"/>
                    </a:cubicBezTo>
                    <a:cubicBezTo>
                      <a:pt x="55970" y="11417"/>
                      <a:pt x="55959" y="11420"/>
                      <a:pt x="55949" y="11427"/>
                    </a:cubicBezTo>
                    <a:cubicBezTo>
                      <a:pt x="55840" y="11558"/>
                      <a:pt x="55709" y="11536"/>
                      <a:pt x="55601" y="11601"/>
                    </a:cubicBezTo>
                    <a:cubicBezTo>
                      <a:pt x="55514" y="11623"/>
                      <a:pt x="55623" y="11732"/>
                      <a:pt x="55666" y="11775"/>
                    </a:cubicBezTo>
                    <a:cubicBezTo>
                      <a:pt x="55709" y="11840"/>
                      <a:pt x="55883" y="11840"/>
                      <a:pt x="55688" y="11971"/>
                    </a:cubicBezTo>
                    <a:cubicBezTo>
                      <a:pt x="55615" y="12026"/>
                      <a:pt x="55572" y="12111"/>
                      <a:pt x="55496" y="12111"/>
                    </a:cubicBezTo>
                    <a:cubicBezTo>
                      <a:pt x="55482" y="12111"/>
                      <a:pt x="55466" y="12108"/>
                      <a:pt x="55449" y="12101"/>
                    </a:cubicBezTo>
                    <a:cubicBezTo>
                      <a:pt x="55340" y="12080"/>
                      <a:pt x="55231" y="12036"/>
                      <a:pt x="55275" y="11884"/>
                    </a:cubicBezTo>
                    <a:cubicBezTo>
                      <a:pt x="55296" y="11862"/>
                      <a:pt x="55362" y="11840"/>
                      <a:pt x="55296" y="11819"/>
                    </a:cubicBezTo>
                    <a:cubicBezTo>
                      <a:pt x="55280" y="11796"/>
                      <a:pt x="55212" y="11787"/>
                      <a:pt x="55120" y="11787"/>
                    </a:cubicBezTo>
                    <a:cubicBezTo>
                      <a:pt x="54849" y="11787"/>
                      <a:pt x="54361" y="11868"/>
                      <a:pt x="54296" y="11949"/>
                    </a:cubicBezTo>
                    <a:cubicBezTo>
                      <a:pt x="54206" y="12058"/>
                      <a:pt x="54134" y="12095"/>
                      <a:pt x="54081" y="12095"/>
                    </a:cubicBezTo>
                    <a:cubicBezTo>
                      <a:pt x="54007" y="12095"/>
                      <a:pt x="53970" y="12022"/>
                      <a:pt x="53970" y="11971"/>
                    </a:cubicBezTo>
                    <a:cubicBezTo>
                      <a:pt x="53948" y="11840"/>
                      <a:pt x="53861" y="11753"/>
                      <a:pt x="53774" y="11666"/>
                    </a:cubicBezTo>
                    <a:cubicBezTo>
                      <a:pt x="53727" y="11619"/>
                      <a:pt x="53680" y="11598"/>
                      <a:pt x="53632" y="11598"/>
                    </a:cubicBezTo>
                    <a:cubicBezTo>
                      <a:pt x="53549" y="11598"/>
                      <a:pt x="53466" y="11664"/>
                      <a:pt x="53383" y="11775"/>
                    </a:cubicBezTo>
                    <a:cubicBezTo>
                      <a:pt x="53318" y="11884"/>
                      <a:pt x="53274" y="11993"/>
                      <a:pt x="53187" y="12080"/>
                    </a:cubicBezTo>
                    <a:cubicBezTo>
                      <a:pt x="53147" y="12140"/>
                      <a:pt x="53049" y="12277"/>
                      <a:pt x="52930" y="12277"/>
                    </a:cubicBezTo>
                    <a:cubicBezTo>
                      <a:pt x="52922" y="12277"/>
                      <a:pt x="52913" y="12277"/>
                      <a:pt x="52904" y="12275"/>
                    </a:cubicBezTo>
                    <a:cubicBezTo>
                      <a:pt x="52796" y="12275"/>
                      <a:pt x="52752" y="12188"/>
                      <a:pt x="52796" y="12058"/>
                    </a:cubicBezTo>
                    <a:cubicBezTo>
                      <a:pt x="52904" y="11819"/>
                      <a:pt x="52948" y="11536"/>
                      <a:pt x="53144" y="11318"/>
                    </a:cubicBezTo>
                    <a:cubicBezTo>
                      <a:pt x="53339" y="11123"/>
                      <a:pt x="52970" y="11123"/>
                      <a:pt x="53144" y="11058"/>
                    </a:cubicBezTo>
                    <a:cubicBezTo>
                      <a:pt x="53405" y="10949"/>
                      <a:pt x="53339" y="10862"/>
                      <a:pt x="53339" y="10753"/>
                    </a:cubicBezTo>
                    <a:cubicBezTo>
                      <a:pt x="53339" y="10688"/>
                      <a:pt x="53318" y="10644"/>
                      <a:pt x="53405" y="10579"/>
                    </a:cubicBezTo>
                    <a:cubicBezTo>
                      <a:pt x="53430" y="10566"/>
                      <a:pt x="53454" y="10561"/>
                      <a:pt x="53475" y="10561"/>
                    </a:cubicBezTo>
                    <a:cubicBezTo>
                      <a:pt x="53528" y="10561"/>
                      <a:pt x="53570" y="10592"/>
                      <a:pt x="53600" y="10623"/>
                    </a:cubicBezTo>
                    <a:cubicBezTo>
                      <a:pt x="53681" y="10703"/>
                      <a:pt x="53774" y="10748"/>
                      <a:pt x="53905" y="10748"/>
                    </a:cubicBezTo>
                    <a:cubicBezTo>
                      <a:pt x="53950" y="10748"/>
                      <a:pt x="54001" y="10743"/>
                      <a:pt x="54057" y="10731"/>
                    </a:cubicBezTo>
                    <a:cubicBezTo>
                      <a:pt x="54084" y="10718"/>
                      <a:pt x="54115" y="10713"/>
                      <a:pt x="54146" y="10713"/>
                    </a:cubicBezTo>
                    <a:cubicBezTo>
                      <a:pt x="54214" y="10713"/>
                      <a:pt x="54281" y="10738"/>
                      <a:pt x="54296" y="10753"/>
                    </a:cubicBezTo>
                    <a:cubicBezTo>
                      <a:pt x="54341" y="10792"/>
                      <a:pt x="54371" y="10807"/>
                      <a:pt x="54392" y="10807"/>
                    </a:cubicBezTo>
                    <a:cubicBezTo>
                      <a:pt x="54455" y="10807"/>
                      <a:pt x="54443" y="10682"/>
                      <a:pt x="54492" y="10666"/>
                    </a:cubicBezTo>
                    <a:cubicBezTo>
                      <a:pt x="54622" y="10557"/>
                      <a:pt x="54514" y="10536"/>
                      <a:pt x="54470" y="10470"/>
                    </a:cubicBezTo>
                    <a:cubicBezTo>
                      <a:pt x="54361" y="10362"/>
                      <a:pt x="54579" y="10253"/>
                      <a:pt x="54688" y="10210"/>
                    </a:cubicBezTo>
                    <a:cubicBezTo>
                      <a:pt x="54719" y="10189"/>
                      <a:pt x="54741" y="10180"/>
                      <a:pt x="54758" y="10180"/>
                    </a:cubicBezTo>
                    <a:cubicBezTo>
                      <a:pt x="54810" y="10180"/>
                      <a:pt x="54801" y="10263"/>
                      <a:pt x="54818" y="10297"/>
                    </a:cubicBezTo>
                    <a:cubicBezTo>
                      <a:pt x="54905" y="10427"/>
                      <a:pt x="55035" y="10536"/>
                      <a:pt x="55188" y="10644"/>
                    </a:cubicBezTo>
                    <a:cubicBezTo>
                      <a:pt x="55236" y="10660"/>
                      <a:pt x="55248" y="10712"/>
                      <a:pt x="55295" y="10712"/>
                    </a:cubicBezTo>
                    <a:cubicBezTo>
                      <a:pt x="55312" y="10712"/>
                      <a:pt x="55333" y="10705"/>
                      <a:pt x="55362" y="10688"/>
                    </a:cubicBezTo>
                    <a:cubicBezTo>
                      <a:pt x="55405" y="10666"/>
                      <a:pt x="55449" y="10579"/>
                      <a:pt x="55449" y="10536"/>
                    </a:cubicBezTo>
                    <a:cubicBezTo>
                      <a:pt x="55470" y="10449"/>
                      <a:pt x="55405" y="10405"/>
                      <a:pt x="55340" y="10340"/>
                    </a:cubicBezTo>
                    <a:cubicBezTo>
                      <a:pt x="55144" y="10253"/>
                      <a:pt x="55014" y="10101"/>
                      <a:pt x="54948" y="9970"/>
                    </a:cubicBezTo>
                    <a:cubicBezTo>
                      <a:pt x="54861" y="9796"/>
                      <a:pt x="54840" y="9601"/>
                      <a:pt x="54601" y="9557"/>
                    </a:cubicBezTo>
                    <a:cubicBezTo>
                      <a:pt x="54405" y="9535"/>
                      <a:pt x="54187" y="9535"/>
                      <a:pt x="53970" y="9492"/>
                    </a:cubicBezTo>
                    <a:cubicBezTo>
                      <a:pt x="53923" y="9486"/>
                      <a:pt x="53879" y="9483"/>
                      <a:pt x="53836" y="9483"/>
                    </a:cubicBezTo>
                    <a:cubicBezTo>
                      <a:pt x="53578" y="9483"/>
                      <a:pt x="53389" y="9594"/>
                      <a:pt x="53296" y="9818"/>
                    </a:cubicBezTo>
                    <a:cubicBezTo>
                      <a:pt x="53274" y="9905"/>
                      <a:pt x="53187" y="9927"/>
                      <a:pt x="53078" y="9992"/>
                    </a:cubicBezTo>
                    <a:cubicBezTo>
                      <a:pt x="52883" y="10079"/>
                      <a:pt x="52839" y="10144"/>
                      <a:pt x="53057" y="10210"/>
                    </a:cubicBezTo>
                    <a:cubicBezTo>
                      <a:pt x="53078" y="10210"/>
                      <a:pt x="53116" y="10204"/>
                      <a:pt x="53152" y="10204"/>
                    </a:cubicBezTo>
                    <a:cubicBezTo>
                      <a:pt x="53187" y="10204"/>
                      <a:pt x="53220" y="10210"/>
                      <a:pt x="53231" y="10231"/>
                    </a:cubicBezTo>
                    <a:cubicBezTo>
                      <a:pt x="53242" y="10247"/>
                      <a:pt x="53259" y="10253"/>
                      <a:pt x="53278" y="10253"/>
                    </a:cubicBezTo>
                    <a:cubicBezTo>
                      <a:pt x="53336" y="10253"/>
                      <a:pt x="53420" y="10197"/>
                      <a:pt x="53463" y="10197"/>
                    </a:cubicBezTo>
                    <a:cubicBezTo>
                      <a:pt x="53485" y="10197"/>
                      <a:pt x="53498" y="10211"/>
                      <a:pt x="53492" y="10253"/>
                    </a:cubicBezTo>
                    <a:cubicBezTo>
                      <a:pt x="53448" y="10362"/>
                      <a:pt x="53296" y="10405"/>
                      <a:pt x="53165" y="10449"/>
                    </a:cubicBezTo>
                    <a:cubicBezTo>
                      <a:pt x="53127" y="10471"/>
                      <a:pt x="53096" y="10479"/>
                      <a:pt x="53070" y="10479"/>
                    </a:cubicBezTo>
                    <a:cubicBezTo>
                      <a:pt x="53003" y="10479"/>
                      <a:pt x="52966" y="10424"/>
                      <a:pt x="52890" y="10424"/>
                    </a:cubicBezTo>
                    <a:cubicBezTo>
                      <a:pt x="52881" y="10424"/>
                      <a:pt x="52871" y="10425"/>
                      <a:pt x="52861" y="10427"/>
                    </a:cubicBezTo>
                    <a:cubicBezTo>
                      <a:pt x="52752" y="10449"/>
                      <a:pt x="52578" y="10449"/>
                      <a:pt x="52535" y="10514"/>
                    </a:cubicBezTo>
                    <a:cubicBezTo>
                      <a:pt x="52426" y="10579"/>
                      <a:pt x="52470" y="10688"/>
                      <a:pt x="52535" y="10753"/>
                    </a:cubicBezTo>
                    <a:cubicBezTo>
                      <a:pt x="52687" y="10992"/>
                      <a:pt x="52622" y="11166"/>
                      <a:pt x="52143" y="11297"/>
                    </a:cubicBezTo>
                    <a:cubicBezTo>
                      <a:pt x="51904" y="11384"/>
                      <a:pt x="51817" y="11449"/>
                      <a:pt x="51796" y="11623"/>
                    </a:cubicBezTo>
                    <a:cubicBezTo>
                      <a:pt x="51796" y="11780"/>
                      <a:pt x="51669" y="11881"/>
                      <a:pt x="51530" y="11881"/>
                    </a:cubicBezTo>
                    <a:cubicBezTo>
                      <a:pt x="51495" y="11881"/>
                      <a:pt x="51460" y="11875"/>
                      <a:pt x="51426" y="11862"/>
                    </a:cubicBezTo>
                    <a:cubicBezTo>
                      <a:pt x="51252" y="11819"/>
                      <a:pt x="50991" y="11884"/>
                      <a:pt x="50947" y="11666"/>
                    </a:cubicBezTo>
                    <a:cubicBezTo>
                      <a:pt x="50947" y="11641"/>
                      <a:pt x="50927" y="11628"/>
                      <a:pt x="50897" y="11628"/>
                    </a:cubicBezTo>
                    <a:cubicBezTo>
                      <a:pt x="50851" y="11628"/>
                      <a:pt x="50783" y="11657"/>
                      <a:pt x="50730" y="11710"/>
                    </a:cubicBezTo>
                    <a:lnTo>
                      <a:pt x="50469" y="11971"/>
                    </a:lnTo>
                    <a:cubicBezTo>
                      <a:pt x="50404" y="12036"/>
                      <a:pt x="50578" y="12145"/>
                      <a:pt x="50339" y="12167"/>
                    </a:cubicBezTo>
                    <a:cubicBezTo>
                      <a:pt x="50186" y="12167"/>
                      <a:pt x="50121" y="12101"/>
                      <a:pt x="50165" y="11993"/>
                    </a:cubicBezTo>
                    <a:cubicBezTo>
                      <a:pt x="50230" y="11819"/>
                      <a:pt x="50034" y="11710"/>
                      <a:pt x="50121" y="11514"/>
                    </a:cubicBezTo>
                    <a:cubicBezTo>
                      <a:pt x="50150" y="11456"/>
                      <a:pt x="50112" y="11427"/>
                      <a:pt x="50050" y="11427"/>
                    </a:cubicBezTo>
                    <a:cubicBezTo>
                      <a:pt x="50020" y="11427"/>
                      <a:pt x="49983" y="11434"/>
                      <a:pt x="49947" y="11449"/>
                    </a:cubicBezTo>
                    <a:cubicBezTo>
                      <a:pt x="49767" y="11524"/>
                      <a:pt x="49576" y="11547"/>
                      <a:pt x="49397" y="11547"/>
                    </a:cubicBezTo>
                    <a:cubicBezTo>
                      <a:pt x="49316" y="11547"/>
                      <a:pt x="49238" y="11543"/>
                      <a:pt x="49164" y="11536"/>
                    </a:cubicBezTo>
                    <a:cubicBezTo>
                      <a:pt x="49124" y="11530"/>
                      <a:pt x="49086" y="11527"/>
                      <a:pt x="49053" y="11527"/>
                    </a:cubicBezTo>
                    <a:cubicBezTo>
                      <a:pt x="48852" y="11527"/>
                      <a:pt x="48767" y="11636"/>
                      <a:pt x="48730" y="11840"/>
                    </a:cubicBezTo>
                    <a:cubicBezTo>
                      <a:pt x="48708" y="11927"/>
                      <a:pt x="48643" y="11949"/>
                      <a:pt x="48621" y="11993"/>
                    </a:cubicBezTo>
                    <a:cubicBezTo>
                      <a:pt x="48425" y="12253"/>
                      <a:pt x="48077" y="12362"/>
                      <a:pt x="47860" y="12580"/>
                    </a:cubicBezTo>
                    <a:cubicBezTo>
                      <a:pt x="47751" y="12688"/>
                      <a:pt x="47686" y="12732"/>
                      <a:pt x="47795" y="12819"/>
                    </a:cubicBezTo>
                    <a:cubicBezTo>
                      <a:pt x="47803" y="12822"/>
                      <a:pt x="47813" y="12823"/>
                      <a:pt x="47824" y="12823"/>
                    </a:cubicBezTo>
                    <a:cubicBezTo>
                      <a:pt x="47858" y="12823"/>
                      <a:pt x="47903" y="12813"/>
                      <a:pt x="47936" y="12813"/>
                    </a:cubicBezTo>
                    <a:cubicBezTo>
                      <a:pt x="47979" y="12813"/>
                      <a:pt x="48001" y="12830"/>
                      <a:pt x="47947" y="12906"/>
                    </a:cubicBezTo>
                    <a:cubicBezTo>
                      <a:pt x="47914" y="12928"/>
                      <a:pt x="47876" y="12933"/>
                      <a:pt x="47838" y="12933"/>
                    </a:cubicBezTo>
                    <a:cubicBezTo>
                      <a:pt x="47800" y="12933"/>
                      <a:pt x="47762" y="12928"/>
                      <a:pt x="47729" y="12928"/>
                    </a:cubicBezTo>
                    <a:cubicBezTo>
                      <a:pt x="47425" y="12949"/>
                      <a:pt x="47142" y="12971"/>
                      <a:pt x="47099" y="13297"/>
                    </a:cubicBezTo>
                    <a:cubicBezTo>
                      <a:pt x="47099" y="13357"/>
                      <a:pt x="46952" y="13675"/>
                      <a:pt x="46641" y="13675"/>
                    </a:cubicBezTo>
                    <a:cubicBezTo>
                      <a:pt x="46613" y="13675"/>
                      <a:pt x="46585" y="13672"/>
                      <a:pt x="46555" y="13667"/>
                    </a:cubicBezTo>
                    <a:cubicBezTo>
                      <a:pt x="46541" y="13660"/>
                      <a:pt x="46527" y="13657"/>
                      <a:pt x="46512" y="13657"/>
                    </a:cubicBezTo>
                    <a:cubicBezTo>
                      <a:pt x="46435" y="13657"/>
                      <a:pt x="46353" y="13742"/>
                      <a:pt x="46316" y="13797"/>
                    </a:cubicBezTo>
                    <a:cubicBezTo>
                      <a:pt x="46207" y="13928"/>
                      <a:pt x="46207" y="14428"/>
                      <a:pt x="46316" y="14537"/>
                    </a:cubicBezTo>
                    <a:cubicBezTo>
                      <a:pt x="46331" y="14552"/>
                      <a:pt x="46349" y="14559"/>
                      <a:pt x="46369" y="14559"/>
                    </a:cubicBezTo>
                    <a:cubicBezTo>
                      <a:pt x="46406" y="14559"/>
                      <a:pt x="46448" y="14535"/>
                      <a:pt x="46490" y="14493"/>
                    </a:cubicBezTo>
                    <a:cubicBezTo>
                      <a:pt x="46629" y="14424"/>
                      <a:pt x="46718" y="14386"/>
                      <a:pt x="46784" y="14386"/>
                    </a:cubicBezTo>
                    <a:cubicBezTo>
                      <a:pt x="46863" y="14386"/>
                      <a:pt x="46909" y="14440"/>
                      <a:pt x="46968" y="14558"/>
                    </a:cubicBezTo>
                    <a:cubicBezTo>
                      <a:pt x="46990" y="14645"/>
                      <a:pt x="46990" y="14689"/>
                      <a:pt x="47034" y="14776"/>
                    </a:cubicBezTo>
                    <a:cubicBezTo>
                      <a:pt x="47053" y="14795"/>
                      <a:pt x="47073" y="14806"/>
                      <a:pt x="47090" y="14806"/>
                    </a:cubicBezTo>
                    <a:cubicBezTo>
                      <a:pt x="47112" y="14806"/>
                      <a:pt x="47130" y="14790"/>
                      <a:pt x="47142" y="14754"/>
                    </a:cubicBezTo>
                    <a:cubicBezTo>
                      <a:pt x="47184" y="14661"/>
                      <a:pt x="47225" y="14632"/>
                      <a:pt x="47267" y="14632"/>
                    </a:cubicBezTo>
                    <a:cubicBezTo>
                      <a:pt x="47312" y="14632"/>
                      <a:pt x="47358" y="14666"/>
                      <a:pt x="47403" y="14689"/>
                    </a:cubicBezTo>
                    <a:cubicBezTo>
                      <a:pt x="47430" y="14702"/>
                      <a:pt x="47466" y="14733"/>
                      <a:pt x="47504" y="14733"/>
                    </a:cubicBezTo>
                    <a:cubicBezTo>
                      <a:pt x="47528" y="14733"/>
                      <a:pt x="47553" y="14722"/>
                      <a:pt x="47577" y="14689"/>
                    </a:cubicBezTo>
                    <a:cubicBezTo>
                      <a:pt x="47683" y="14583"/>
                      <a:pt x="47773" y="14534"/>
                      <a:pt x="47843" y="14534"/>
                    </a:cubicBezTo>
                    <a:cubicBezTo>
                      <a:pt x="47917" y="14534"/>
                      <a:pt x="47968" y="14588"/>
                      <a:pt x="47990" y="14689"/>
                    </a:cubicBezTo>
                    <a:cubicBezTo>
                      <a:pt x="48002" y="14735"/>
                      <a:pt x="48031" y="14762"/>
                      <a:pt x="48070" y="14762"/>
                    </a:cubicBezTo>
                    <a:cubicBezTo>
                      <a:pt x="48104" y="14762"/>
                      <a:pt x="48145" y="14740"/>
                      <a:pt x="48186" y="14689"/>
                    </a:cubicBezTo>
                    <a:cubicBezTo>
                      <a:pt x="48273" y="14580"/>
                      <a:pt x="48382" y="14450"/>
                      <a:pt x="48382" y="14341"/>
                    </a:cubicBezTo>
                    <a:cubicBezTo>
                      <a:pt x="48390" y="14299"/>
                      <a:pt x="48366" y="14286"/>
                      <a:pt x="48329" y="14286"/>
                    </a:cubicBezTo>
                    <a:cubicBezTo>
                      <a:pt x="48269" y="14286"/>
                      <a:pt x="48174" y="14319"/>
                      <a:pt x="48121" y="14319"/>
                    </a:cubicBezTo>
                    <a:cubicBezTo>
                      <a:pt x="48077" y="14276"/>
                      <a:pt x="47990" y="14254"/>
                      <a:pt x="47990" y="14210"/>
                    </a:cubicBezTo>
                    <a:cubicBezTo>
                      <a:pt x="47958" y="13985"/>
                      <a:pt x="47782" y="13938"/>
                      <a:pt x="47560" y="13938"/>
                    </a:cubicBezTo>
                    <a:cubicBezTo>
                      <a:pt x="47483" y="13938"/>
                      <a:pt x="47400" y="13944"/>
                      <a:pt x="47316" y="13950"/>
                    </a:cubicBezTo>
                    <a:cubicBezTo>
                      <a:pt x="47262" y="13950"/>
                      <a:pt x="47213" y="13966"/>
                      <a:pt x="47186" y="13966"/>
                    </a:cubicBezTo>
                    <a:cubicBezTo>
                      <a:pt x="47159" y="13966"/>
                      <a:pt x="47153" y="13950"/>
                      <a:pt x="47186" y="13884"/>
                    </a:cubicBezTo>
                    <a:cubicBezTo>
                      <a:pt x="47207" y="13797"/>
                      <a:pt x="47207" y="13689"/>
                      <a:pt x="47294" y="13623"/>
                    </a:cubicBezTo>
                    <a:cubicBezTo>
                      <a:pt x="47321" y="13612"/>
                      <a:pt x="47343" y="13607"/>
                      <a:pt x="47360" y="13607"/>
                    </a:cubicBezTo>
                    <a:cubicBezTo>
                      <a:pt x="47441" y="13607"/>
                      <a:pt x="47433" y="13710"/>
                      <a:pt x="47468" y="13710"/>
                    </a:cubicBezTo>
                    <a:cubicBezTo>
                      <a:pt x="47642" y="13710"/>
                      <a:pt x="47751" y="13776"/>
                      <a:pt x="47860" y="13841"/>
                    </a:cubicBezTo>
                    <a:cubicBezTo>
                      <a:pt x="47893" y="13866"/>
                      <a:pt x="47938" y="13881"/>
                      <a:pt x="47985" y="13881"/>
                    </a:cubicBezTo>
                    <a:cubicBezTo>
                      <a:pt x="48060" y="13881"/>
                      <a:pt x="48137" y="13840"/>
                      <a:pt x="48164" y="13732"/>
                    </a:cubicBezTo>
                    <a:cubicBezTo>
                      <a:pt x="48191" y="13626"/>
                      <a:pt x="48233" y="13593"/>
                      <a:pt x="48287" y="13593"/>
                    </a:cubicBezTo>
                    <a:cubicBezTo>
                      <a:pt x="48322" y="13593"/>
                      <a:pt x="48361" y="13606"/>
                      <a:pt x="48403" y="13623"/>
                    </a:cubicBezTo>
                    <a:cubicBezTo>
                      <a:pt x="48534" y="13689"/>
                      <a:pt x="48621" y="13797"/>
                      <a:pt x="48534" y="13928"/>
                    </a:cubicBezTo>
                    <a:cubicBezTo>
                      <a:pt x="48447" y="14124"/>
                      <a:pt x="48621" y="14145"/>
                      <a:pt x="48773" y="14210"/>
                    </a:cubicBezTo>
                    <a:cubicBezTo>
                      <a:pt x="48784" y="14213"/>
                      <a:pt x="48795" y="14213"/>
                      <a:pt x="48808" y="14213"/>
                    </a:cubicBezTo>
                    <a:cubicBezTo>
                      <a:pt x="48867" y="14213"/>
                      <a:pt x="48944" y="14193"/>
                      <a:pt x="49004" y="14193"/>
                    </a:cubicBezTo>
                    <a:cubicBezTo>
                      <a:pt x="49059" y="14193"/>
                      <a:pt x="49099" y="14210"/>
                      <a:pt x="49099" y="14276"/>
                    </a:cubicBezTo>
                    <a:cubicBezTo>
                      <a:pt x="49099" y="14384"/>
                      <a:pt x="49056" y="14537"/>
                      <a:pt x="49034" y="14645"/>
                    </a:cubicBezTo>
                    <a:cubicBezTo>
                      <a:pt x="48990" y="14689"/>
                      <a:pt x="48817" y="14754"/>
                      <a:pt x="48969" y="14798"/>
                    </a:cubicBezTo>
                    <a:cubicBezTo>
                      <a:pt x="49016" y="14809"/>
                      <a:pt x="49070" y="14828"/>
                      <a:pt x="49127" y="14828"/>
                    </a:cubicBezTo>
                    <a:cubicBezTo>
                      <a:pt x="49175" y="14828"/>
                      <a:pt x="49224" y="14815"/>
                      <a:pt x="49273" y="14776"/>
                    </a:cubicBezTo>
                    <a:cubicBezTo>
                      <a:pt x="49360" y="14689"/>
                      <a:pt x="49469" y="14602"/>
                      <a:pt x="49382" y="14558"/>
                    </a:cubicBezTo>
                    <a:cubicBezTo>
                      <a:pt x="49143" y="14363"/>
                      <a:pt x="49425" y="14210"/>
                      <a:pt x="49643" y="14037"/>
                    </a:cubicBezTo>
                    <a:cubicBezTo>
                      <a:pt x="49795" y="13939"/>
                      <a:pt x="49871" y="13890"/>
                      <a:pt x="49925" y="13890"/>
                    </a:cubicBezTo>
                    <a:cubicBezTo>
                      <a:pt x="49980" y="13890"/>
                      <a:pt x="50012" y="13939"/>
                      <a:pt x="50078" y="14037"/>
                    </a:cubicBezTo>
                    <a:cubicBezTo>
                      <a:pt x="50121" y="14124"/>
                      <a:pt x="50143" y="14210"/>
                      <a:pt x="50252" y="14254"/>
                    </a:cubicBezTo>
                    <a:cubicBezTo>
                      <a:pt x="50311" y="14269"/>
                      <a:pt x="50350" y="14304"/>
                      <a:pt x="50404" y="14304"/>
                    </a:cubicBezTo>
                    <a:cubicBezTo>
                      <a:pt x="50428" y="14304"/>
                      <a:pt x="50456" y="14296"/>
                      <a:pt x="50491" y="14276"/>
                    </a:cubicBezTo>
                    <a:cubicBezTo>
                      <a:pt x="50513" y="14254"/>
                      <a:pt x="50578" y="14145"/>
                      <a:pt x="50556" y="14124"/>
                    </a:cubicBezTo>
                    <a:cubicBezTo>
                      <a:pt x="50447" y="13950"/>
                      <a:pt x="50600" y="13797"/>
                      <a:pt x="50730" y="13602"/>
                    </a:cubicBezTo>
                    <a:cubicBezTo>
                      <a:pt x="50839" y="13471"/>
                      <a:pt x="51034" y="13297"/>
                      <a:pt x="51165" y="13275"/>
                    </a:cubicBezTo>
                    <a:cubicBezTo>
                      <a:pt x="51188" y="13269"/>
                      <a:pt x="51211" y="13266"/>
                      <a:pt x="51233" y="13266"/>
                    </a:cubicBezTo>
                    <a:cubicBezTo>
                      <a:pt x="51359" y="13266"/>
                      <a:pt x="51466" y="13364"/>
                      <a:pt x="51448" y="13493"/>
                    </a:cubicBezTo>
                    <a:cubicBezTo>
                      <a:pt x="51448" y="13580"/>
                      <a:pt x="51535" y="13602"/>
                      <a:pt x="51600" y="13667"/>
                    </a:cubicBezTo>
                    <a:cubicBezTo>
                      <a:pt x="51709" y="13710"/>
                      <a:pt x="51687" y="13841"/>
                      <a:pt x="51600" y="13906"/>
                    </a:cubicBezTo>
                    <a:cubicBezTo>
                      <a:pt x="51339" y="14058"/>
                      <a:pt x="51382" y="14428"/>
                      <a:pt x="50904" y="14471"/>
                    </a:cubicBezTo>
                    <a:cubicBezTo>
                      <a:pt x="50687" y="14493"/>
                      <a:pt x="50795" y="14667"/>
                      <a:pt x="50817" y="14754"/>
                    </a:cubicBezTo>
                    <a:cubicBezTo>
                      <a:pt x="50827" y="14802"/>
                      <a:pt x="50849" y="14820"/>
                      <a:pt x="50882" y="14820"/>
                    </a:cubicBezTo>
                    <a:cubicBezTo>
                      <a:pt x="50924" y="14820"/>
                      <a:pt x="50983" y="14791"/>
                      <a:pt x="51056" y="14754"/>
                    </a:cubicBezTo>
                    <a:cubicBezTo>
                      <a:pt x="51121" y="14711"/>
                      <a:pt x="51165" y="14667"/>
                      <a:pt x="51230" y="14645"/>
                    </a:cubicBezTo>
                    <a:cubicBezTo>
                      <a:pt x="51321" y="14585"/>
                      <a:pt x="51412" y="14503"/>
                      <a:pt x="51510" y="14503"/>
                    </a:cubicBezTo>
                    <a:cubicBezTo>
                      <a:pt x="51553" y="14503"/>
                      <a:pt x="51597" y="14519"/>
                      <a:pt x="51643" y="14558"/>
                    </a:cubicBezTo>
                    <a:cubicBezTo>
                      <a:pt x="51709" y="14667"/>
                      <a:pt x="51904" y="14689"/>
                      <a:pt x="51752" y="14906"/>
                    </a:cubicBezTo>
                    <a:cubicBezTo>
                      <a:pt x="51448" y="15341"/>
                      <a:pt x="51448" y="15341"/>
                      <a:pt x="51926" y="15450"/>
                    </a:cubicBezTo>
                    <a:cubicBezTo>
                      <a:pt x="52035" y="15472"/>
                      <a:pt x="52035" y="15515"/>
                      <a:pt x="52013" y="15580"/>
                    </a:cubicBezTo>
                    <a:cubicBezTo>
                      <a:pt x="51994" y="15646"/>
                      <a:pt x="51967" y="15663"/>
                      <a:pt x="51941" y="15663"/>
                    </a:cubicBezTo>
                    <a:cubicBezTo>
                      <a:pt x="51913" y="15663"/>
                      <a:pt x="51885" y="15643"/>
                      <a:pt x="51869" y="15643"/>
                    </a:cubicBezTo>
                    <a:cubicBezTo>
                      <a:pt x="51866" y="15643"/>
                      <a:pt x="51863" y="15643"/>
                      <a:pt x="51861" y="15646"/>
                    </a:cubicBezTo>
                    <a:cubicBezTo>
                      <a:pt x="51687" y="15776"/>
                      <a:pt x="51469" y="15754"/>
                      <a:pt x="51361" y="15841"/>
                    </a:cubicBezTo>
                    <a:cubicBezTo>
                      <a:pt x="51165" y="15972"/>
                      <a:pt x="51339" y="16102"/>
                      <a:pt x="51274" y="16211"/>
                    </a:cubicBezTo>
                    <a:cubicBezTo>
                      <a:pt x="51230" y="16385"/>
                      <a:pt x="51143" y="16559"/>
                      <a:pt x="51013" y="16711"/>
                    </a:cubicBezTo>
                    <a:cubicBezTo>
                      <a:pt x="50974" y="16750"/>
                      <a:pt x="50926" y="16761"/>
                      <a:pt x="50875" y="16761"/>
                    </a:cubicBezTo>
                    <a:cubicBezTo>
                      <a:pt x="50810" y="16761"/>
                      <a:pt x="50740" y="16744"/>
                      <a:pt x="50675" y="16744"/>
                    </a:cubicBezTo>
                    <a:cubicBezTo>
                      <a:pt x="50649" y="16744"/>
                      <a:pt x="50624" y="16747"/>
                      <a:pt x="50600" y="16755"/>
                    </a:cubicBezTo>
                    <a:lnTo>
                      <a:pt x="50290" y="16837"/>
                    </a:lnTo>
                    <a:lnTo>
                      <a:pt x="50290" y="16837"/>
                    </a:lnTo>
                    <a:cubicBezTo>
                      <a:pt x="50264" y="16775"/>
                      <a:pt x="50153" y="16764"/>
                      <a:pt x="50230" y="16668"/>
                    </a:cubicBezTo>
                    <a:cubicBezTo>
                      <a:pt x="50284" y="16577"/>
                      <a:pt x="50248" y="16532"/>
                      <a:pt x="50184" y="16532"/>
                    </a:cubicBezTo>
                    <a:cubicBezTo>
                      <a:pt x="50171" y="16532"/>
                      <a:pt x="50157" y="16533"/>
                      <a:pt x="50143" y="16537"/>
                    </a:cubicBezTo>
                    <a:cubicBezTo>
                      <a:pt x="49947" y="16624"/>
                      <a:pt x="49730" y="16537"/>
                      <a:pt x="49621" y="16733"/>
                    </a:cubicBezTo>
                    <a:cubicBezTo>
                      <a:pt x="49581" y="16789"/>
                      <a:pt x="49556" y="16807"/>
                      <a:pt x="49539" y="16807"/>
                    </a:cubicBezTo>
                    <a:cubicBezTo>
                      <a:pt x="49509" y="16807"/>
                      <a:pt x="49504" y="16755"/>
                      <a:pt x="49491" y="16755"/>
                    </a:cubicBezTo>
                    <a:cubicBezTo>
                      <a:pt x="49360" y="16711"/>
                      <a:pt x="49143" y="16646"/>
                      <a:pt x="49208" y="16494"/>
                    </a:cubicBezTo>
                    <a:cubicBezTo>
                      <a:pt x="49273" y="16385"/>
                      <a:pt x="49491" y="16450"/>
                      <a:pt x="49643" y="16407"/>
                    </a:cubicBezTo>
                    <a:lnTo>
                      <a:pt x="49708" y="16407"/>
                    </a:lnTo>
                    <a:cubicBezTo>
                      <a:pt x="49860" y="16385"/>
                      <a:pt x="49904" y="16276"/>
                      <a:pt x="49904" y="16211"/>
                    </a:cubicBezTo>
                    <a:cubicBezTo>
                      <a:pt x="49916" y="16150"/>
                      <a:pt x="49887" y="16123"/>
                      <a:pt x="49840" y="16123"/>
                    </a:cubicBezTo>
                    <a:cubicBezTo>
                      <a:pt x="49803" y="16123"/>
                      <a:pt x="49756" y="16139"/>
                      <a:pt x="49708" y="16167"/>
                    </a:cubicBezTo>
                    <a:cubicBezTo>
                      <a:pt x="49606" y="16203"/>
                      <a:pt x="49524" y="16219"/>
                      <a:pt x="49457" y="16219"/>
                    </a:cubicBezTo>
                    <a:cubicBezTo>
                      <a:pt x="49240" y="16219"/>
                      <a:pt x="49182" y="16056"/>
                      <a:pt x="49099" y="15907"/>
                    </a:cubicBezTo>
                    <a:cubicBezTo>
                      <a:pt x="49077" y="15863"/>
                      <a:pt x="48947" y="15776"/>
                      <a:pt x="49099" y="15667"/>
                    </a:cubicBezTo>
                    <a:cubicBezTo>
                      <a:pt x="49171" y="15626"/>
                      <a:pt x="49238" y="15605"/>
                      <a:pt x="49293" y="15605"/>
                    </a:cubicBezTo>
                    <a:cubicBezTo>
                      <a:pt x="49355" y="15605"/>
                      <a:pt x="49402" y="15632"/>
                      <a:pt x="49425" y="15689"/>
                    </a:cubicBezTo>
                    <a:cubicBezTo>
                      <a:pt x="49454" y="15732"/>
                      <a:pt x="49473" y="15784"/>
                      <a:pt x="49520" y="15784"/>
                    </a:cubicBezTo>
                    <a:cubicBezTo>
                      <a:pt x="49544" y="15784"/>
                      <a:pt x="49576" y="15770"/>
                      <a:pt x="49621" y="15733"/>
                    </a:cubicBezTo>
                    <a:cubicBezTo>
                      <a:pt x="49708" y="15646"/>
                      <a:pt x="49708" y="15624"/>
                      <a:pt x="49621" y="15559"/>
                    </a:cubicBezTo>
                    <a:cubicBezTo>
                      <a:pt x="49491" y="15472"/>
                      <a:pt x="49382" y="15363"/>
                      <a:pt x="49273" y="15298"/>
                    </a:cubicBezTo>
                    <a:cubicBezTo>
                      <a:pt x="49099" y="15124"/>
                      <a:pt x="48708" y="15232"/>
                      <a:pt x="48556" y="15080"/>
                    </a:cubicBezTo>
                    <a:cubicBezTo>
                      <a:pt x="48551" y="15070"/>
                      <a:pt x="48542" y="15066"/>
                      <a:pt x="48531" y="15066"/>
                    </a:cubicBezTo>
                    <a:cubicBezTo>
                      <a:pt x="48496" y="15066"/>
                      <a:pt x="48437" y="15112"/>
                      <a:pt x="48403" y="15145"/>
                    </a:cubicBezTo>
                    <a:cubicBezTo>
                      <a:pt x="48295" y="15232"/>
                      <a:pt x="48164" y="15298"/>
                      <a:pt x="48012" y="15363"/>
                    </a:cubicBezTo>
                    <a:cubicBezTo>
                      <a:pt x="47799" y="15502"/>
                      <a:pt x="47664" y="15572"/>
                      <a:pt x="47564" y="15572"/>
                    </a:cubicBezTo>
                    <a:cubicBezTo>
                      <a:pt x="47460" y="15572"/>
                      <a:pt x="47394" y="15496"/>
                      <a:pt x="47316" y="15341"/>
                    </a:cubicBezTo>
                    <a:cubicBezTo>
                      <a:pt x="47297" y="15302"/>
                      <a:pt x="47260" y="15229"/>
                      <a:pt x="47222" y="15229"/>
                    </a:cubicBezTo>
                    <a:cubicBezTo>
                      <a:pt x="47217" y="15229"/>
                      <a:pt x="47212" y="15230"/>
                      <a:pt x="47207" y="15232"/>
                    </a:cubicBezTo>
                    <a:cubicBezTo>
                      <a:pt x="47120" y="15254"/>
                      <a:pt x="47012" y="15319"/>
                      <a:pt x="46990" y="15428"/>
                    </a:cubicBezTo>
                    <a:cubicBezTo>
                      <a:pt x="46968" y="15580"/>
                      <a:pt x="46773" y="15754"/>
                      <a:pt x="46664" y="15798"/>
                    </a:cubicBezTo>
                    <a:cubicBezTo>
                      <a:pt x="46326" y="15958"/>
                      <a:pt x="45988" y="15972"/>
                      <a:pt x="45674" y="15972"/>
                    </a:cubicBezTo>
                    <a:cubicBezTo>
                      <a:pt x="45604" y="15972"/>
                      <a:pt x="45535" y="15972"/>
                      <a:pt x="45468" y="15972"/>
                    </a:cubicBezTo>
                    <a:cubicBezTo>
                      <a:pt x="45337" y="15972"/>
                      <a:pt x="45142" y="15885"/>
                      <a:pt x="44968" y="15863"/>
                    </a:cubicBezTo>
                    <a:cubicBezTo>
                      <a:pt x="44891" y="15840"/>
                      <a:pt x="44819" y="15825"/>
                      <a:pt x="44749" y="15825"/>
                    </a:cubicBezTo>
                    <a:cubicBezTo>
                      <a:pt x="44622" y="15825"/>
                      <a:pt x="44499" y="15875"/>
                      <a:pt x="44359" y="16015"/>
                    </a:cubicBezTo>
                    <a:cubicBezTo>
                      <a:pt x="44207" y="16167"/>
                      <a:pt x="43859" y="16124"/>
                      <a:pt x="43859" y="16407"/>
                    </a:cubicBezTo>
                    <a:cubicBezTo>
                      <a:pt x="43859" y="16499"/>
                      <a:pt x="43793" y="16526"/>
                      <a:pt x="43716" y="16526"/>
                    </a:cubicBezTo>
                    <a:cubicBezTo>
                      <a:pt x="43685" y="16526"/>
                      <a:pt x="43651" y="16522"/>
                      <a:pt x="43620" y="16515"/>
                    </a:cubicBezTo>
                    <a:cubicBezTo>
                      <a:pt x="43487" y="16501"/>
                      <a:pt x="43384" y="16456"/>
                      <a:pt x="43257" y="16456"/>
                    </a:cubicBezTo>
                    <a:cubicBezTo>
                      <a:pt x="43197" y="16456"/>
                      <a:pt x="43131" y="16466"/>
                      <a:pt x="43054" y="16494"/>
                    </a:cubicBezTo>
                    <a:cubicBezTo>
                      <a:pt x="42964" y="16515"/>
                      <a:pt x="42886" y="16524"/>
                      <a:pt x="42818" y="16524"/>
                    </a:cubicBezTo>
                    <a:cubicBezTo>
                      <a:pt x="42674" y="16524"/>
                      <a:pt x="42571" y="16481"/>
                      <a:pt x="42467" y="16407"/>
                    </a:cubicBezTo>
                    <a:cubicBezTo>
                      <a:pt x="42441" y="16367"/>
                      <a:pt x="42406" y="16327"/>
                      <a:pt x="42353" y="16327"/>
                    </a:cubicBezTo>
                    <a:cubicBezTo>
                      <a:pt x="42319" y="16327"/>
                      <a:pt x="42279" y="16343"/>
                      <a:pt x="42228" y="16385"/>
                    </a:cubicBezTo>
                    <a:cubicBezTo>
                      <a:pt x="42155" y="16458"/>
                      <a:pt x="42102" y="16486"/>
                      <a:pt x="42062" y="16486"/>
                    </a:cubicBezTo>
                    <a:cubicBezTo>
                      <a:pt x="42018" y="16486"/>
                      <a:pt x="41990" y="16452"/>
                      <a:pt x="41967" y="16407"/>
                    </a:cubicBezTo>
                    <a:cubicBezTo>
                      <a:pt x="41934" y="16358"/>
                      <a:pt x="41828" y="16333"/>
                      <a:pt x="41750" y="16333"/>
                    </a:cubicBezTo>
                    <a:cubicBezTo>
                      <a:pt x="41724" y="16333"/>
                      <a:pt x="41701" y="16336"/>
                      <a:pt x="41684" y="16341"/>
                    </a:cubicBezTo>
                    <a:cubicBezTo>
                      <a:pt x="41576" y="16434"/>
                      <a:pt x="41498" y="16467"/>
                      <a:pt x="41435" y="16467"/>
                    </a:cubicBezTo>
                    <a:cubicBezTo>
                      <a:pt x="41322" y="16467"/>
                      <a:pt x="41260" y="16362"/>
                      <a:pt x="41163" y="16320"/>
                    </a:cubicBezTo>
                    <a:cubicBezTo>
                      <a:pt x="41032" y="16298"/>
                      <a:pt x="40989" y="16167"/>
                      <a:pt x="40880" y="16167"/>
                    </a:cubicBezTo>
                    <a:cubicBezTo>
                      <a:pt x="40662" y="16167"/>
                      <a:pt x="40728" y="16341"/>
                      <a:pt x="40597" y="16450"/>
                    </a:cubicBezTo>
                    <a:cubicBezTo>
                      <a:pt x="40184" y="16755"/>
                      <a:pt x="40162" y="16950"/>
                      <a:pt x="40445" y="17168"/>
                    </a:cubicBezTo>
                    <a:cubicBezTo>
                      <a:pt x="40510" y="17255"/>
                      <a:pt x="40575" y="17320"/>
                      <a:pt x="40554" y="17429"/>
                    </a:cubicBezTo>
                    <a:cubicBezTo>
                      <a:pt x="40488" y="17755"/>
                      <a:pt x="40728" y="17864"/>
                      <a:pt x="41097" y="17864"/>
                    </a:cubicBezTo>
                    <a:cubicBezTo>
                      <a:pt x="41271" y="17864"/>
                      <a:pt x="41358" y="17951"/>
                      <a:pt x="41423" y="18124"/>
                    </a:cubicBezTo>
                    <a:cubicBezTo>
                      <a:pt x="41463" y="18284"/>
                      <a:pt x="41722" y="18378"/>
                      <a:pt x="42001" y="18378"/>
                    </a:cubicBezTo>
                    <a:cubicBezTo>
                      <a:pt x="42180" y="18378"/>
                      <a:pt x="42367" y="18340"/>
                      <a:pt x="42511" y="18255"/>
                    </a:cubicBezTo>
                    <a:cubicBezTo>
                      <a:pt x="42619" y="18168"/>
                      <a:pt x="42663" y="18016"/>
                      <a:pt x="42859" y="18016"/>
                    </a:cubicBezTo>
                    <a:cubicBezTo>
                      <a:pt x="43054" y="18016"/>
                      <a:pt x="42859" y="18233"/>
                      <a:pt x="42989" y="18277"/>
                    </a:cubicBezTo>
                    <a:cubicBezTo>
                      <a:pt x="43098" y="18342"/>
                      <a:pt x="43011" y="18407"/>
                      <a:pt x="43011" y="18494"/>
                    </a:cubicBezTo>
                    <a:cubicBezTo>
                      <a:pt x="43011" y="18545"/>
                      <a:pt x="43033" y="18580"/>
                      <a:pt x="43072" y="18580"/>
                    </a:cubicBezTo>
                    <a:cubicBezTo>
                      <a:pt x="43101" y="18580"/>
                      <a:pt x="43139" y="18562"/>
                      <a:pt x="43185" y="18516"/>
                    </a:cubicBezTo>
                    <a:cubicBezTo>
                      <a:pt x="43286" y="18406"/>
                      <a:pt x="43348" y="18365"/>
                      <a:pt x="43389" y="18365"/>
                    </a:cubicBezTo>
                    <a:cubicBezTo>
                      <a:pt x="43452" y="18365"/>
                      <a:pt x="43463" y="18466"/>
                      <a:pt x="43489" y="18559"/>
                    </a:cubicBezTo>
                    <a:cubicBezTo>
                      <a:pt x="43489" y="18618"/>
                      <a:pt x="43507" y="18693"/>
                      <a:pt x="43603" y="18693"/>
                    </a:cubicBezTo>
                    <a:cubicBezTo>
                      <a:pt x="43615" y="18693"/>
                      <a:pt x="43627" y="18692"/>
                      <a:pt x="43641" y="18690"/>
                    </a:cubicBezTo>
                    <a:cubicBezTo>
                      <a:pt x="43707" y="18690"/>
                      <a:pt x="43750" y="18668"/>
                      <a:pt x="43772" y="18625"/>
                    </a:cubicBezTo>
                    <a:cubicBezTo>
                      <a:pt x="43837" y="18581"/>
                      <a:pt x="43772" y="18581"/>
                      <a:pt x="43750" y="18559"/>
                    </a:cubicBezTo>
                    <a:cubicBezTo>
                      <a:pt x="43554" y="18516"/>
                      <a:pt x="43533" y="18451"/>
                      <a:pt x="43663" y="18277"/>
                    </a:cubicBezTo>
                    <a:cubicBezTo>
                      <a:pt x="43772" y="18168"/>
                      <a:pt x="43772" y="18016"/>
                      <a:pt x="43989" y="17929"/>
                    </a:cubicBezTo>
                    <a:cubicBezTo>
                      <a:pt x="44250" y="17820"/>
                      <a:pt x="44511" y="17690"/>
                      <a:pt x="44142" y="17581"/>
                    </a:cubicBezTo>
                    <a:cubicBezTo>
                      <a:pt x="44055" y="17537"/>
                      <a:pt x="43989" y="17429"/>
                      <a:pt x="44076" y="17363"/>
                    </a:cubicBezTo>
                    <a:cubicBezTo>
                      <a:pt x="44135" y="17290"/>
                      <a:pt x="44205" y="17246"/>
                      <a:pt x="44284" y="17246"/>
                    </a:cubicBezTo>
                    <a:cubicBezTo>
                      <a:pt x="44321" y="17246"/>
                      <a:pt x="44361" y="17256"/>
                      <a:pt x="44402" y="17276"/>
                    </a:cubicBezTo>
                    <a:cubicBezTo>
                      <a:pt x="44422" y="17286"/>
                      <a:pt x="44441" y="17290"/>
                      <a:pt x="44459" y="17290"/>
                    </a:cubicBezTo>
                    <a:cubicBezTo>
                      <a:pt x="44527" y="17290"/>
                      <a:pt x="44591" y="17236"/>
                      <a:pt x="44642" y="17168"/>
                    </a:cubicBezTo>
                    <a:cubicBezTo>
                      <a:pt x="44714" y="17110"/>
                      <a:pt x="44777" y="17081"/>
                      <a:pt x="44843" y="17081"/>
                    </a:cubicBezTo>
                    <a:cubicBezTo>
                      <a:pt x="44876" y="17081"/>
                      <a:pt x="44910" y="17088"/>
                      <a:pt x="44946" y="17102"/>
                    </a:cubicBezTo>
                    <a:cubicBezTo>
                      <a:pt x="45042" y="17150"/>
                      <a:pt x="45102" y="17268"/>
                      <a:pt x="45230" y="17268"/>
                    </a:cubicBezTo>
                    <a:cubicBezTo>
                      <a:pt x="45277" y="17268"/>
                      <a:pt x="45333" y="17252"/>
                      <a:pt x="45403" y="17211"/>
                    </a:cubicBezTo>
                    <a:lnTo>
                      <a:pt x="45403" y="17211"/>
                    </a:lnTo>
                    <a:cubicBezTo>
                      <a:pt x="45294" y="17429"/>
                      <a:pt x="45620" y="17429"/>
                      <a:pt x="45664" y="17581"/>
                    </a:cubicBezTo>
                    <a:cubicBezTo>
                      <a:pt x="45679" y="17627"/>
                      <a:pt x="45651" y="17673"/>
                      <a:pt x="45695" y="17673"/>
                    </a:cubicBezTo>
                    <a:cubicBezTo>
                      <a:pt x="45713" y="17673"/>
                      <a:pt x="45743" y="17665"/>
                      <a:pt x="45794" y="17646"/>
                    </a:cubicBezTo>
                    <a:cubicBezTo>
                      <a:pt x="45833" y="17636"/>
                      <a:pt x="45876" y="17627"/>
                      <a:pt x="45906" y="17627"/>
                    </a:cubicBezTo>
                    <a:cubicBezTo>
                      <a:pt x="45944" y="17627"/>
                      <a:pt x="45961" y="17641"/>
                      <a:pt x="45925" y="17690"/>
                    </a:cubicBezTo>
                    <a:cubicBezTo>
                      <a:pt x="45838" y="17842"/>
                      <a:pt x="45903" y="17929"/>
                      <a:pt x="45925" y="18037"/>
                    </a:cubicBezTo>
                    <a:cubicBezTo>
                      <a:pt x="45946" y="18124"/>
                      <a:pt x="45881" y="18190"/>
                      <a:pt x="45772" y="18255"/>
                    </a:cubicBezTo>
                    <a:cubicBezTo>
                      <a:pt x="45715" y="18288"/>
                      <a:pt x="45673" y="18299"/>
                      <a:pt x="45638" y="18299"/>
                    </a:cubicBezTo>
                    <a:cubicBezTo>
                      <a:pt x="45581" y="18299"/>
                      <a:pt x="45544" y="18268"/>
                      <a:pt x="45490" y="18255"/>
                    </a:cubicBezTo>
                    <a:cubicBezTo>
                      <a:pt x="45394" y="18220"/>
                      <a:pt x="45298" y="18196"/>
                      <a:pt x="45198" y="18196"/>
                    </a:cubicBezTo>
                    <a:cubicBezTo>
                      <a:pt x="45049" y="18196"/>
                      <a:pt x="44890" y="18251"/>
                      <a:pt x="44707" y="18407"/>
                    </a:cubicBezTo>
                    <a:cubicBezTo>
                      <a:pt x="44663" y="18451"/>
                      <a:pt x="44614" y="18478"/>
                      <a:pt x="44585" y="18478"/>
                    </a:cubicBezTo>
                    <a:cubicBezTo>
                      <a:pt x="44555" y="18478"/>
                      <a:pt x="44544" y="18451"/>
                      <a:pt x="44576" y="18385"/>
                    </a:cubicBezTo>
                    <a:cubicBezTo>
                      <a:pt x="44609" y="18305"/>
                      <a:pt x="44617" y="18260"/>
                      <a:pt x="44557" y="18260"/>
                    </a:cubicBezTo>
                    <a:cubicBezTo>
                      <a:pt x="44536" y="18260"/>
                      <a:pt x="44507" y="18265"/>
                      <a:pt x="44468" y="18277"/>
                    </a:cubicBezTo>
                    <a:cubicBezTo>
                      <a:pt x="44294" y="18298"/>
                      <a:pt x="44185" y="18385"/>
                      <a:pt x="44185" y="18494"/>
                    </a:cubicBezTo>
                    <a:cubicBezTo>
                      <a:pt x="44185" y="18581"/>
                      <a:pt x="44250" y="18625"/>
                      <a:pt x="44250" y="18712"/>
                    </a:cubicBezTo>
                    <a:cubicBezTo>
                      <a:pt x="44250" y="18777"/>
                      <a:pt x="44294" y="18820"/>
                      <a:pt x="44207" y="18886"/>
                    </a:cubicBezTo>
                    <a:cubicBezTo>
                      <a:pt x="44201" y="18889"/>
                      <a:pt x="44195" y="18890"/>
                      <a:pt x="44189" y="18890"/>
                    </a:cubicBezTo>
                    <a:cubicBezTo>
                      <a:pt x="44156" y="18890"/>
                      <a:pt x="44132" y="18842"/>
                      <a:pt x="44076" y="18842"/>
                    </a:cubicBezTo>
                    <a:cubicBezTo>
                      <a:pt x="44053" y="18835"/>
                      <a:pt x="44029" y="18832"/>
                      <a:pt x="44004" y="18832"/>
                    </a:cubicBezTo>
                    <a:cubicBezTo>
                      <a:pt x="43869" y="18832"/>
                      <a:pt x="43732" y="18927"/>
                      <a:pt x="43750" y="19038"/>
                    </a:cubicBezTo>
                    <a:cubicBezTo>
                      <a:pt x="43772" y="19146"/>
                      <a:pt x="43707" y="19320"/>
                      <a:pt x="43772" y="19429"/>
                    </a:cubicBezTo>
                    <a:cubicBezTo>
                      <a:pt x="43837" y="19473"/>
                      <a:pt x="43815" y="19538"/>
                      <a:pt x="43728" y="19603"/>
                    </a:cubicBezTo>
                    <a:cubicBezTo>
                      <a:pt x="43512" y="19803"/>
                      <a:pt x="43193" y="19952"/>
                      <a:pt x="42958" y="19952"/>
                    </a:cubicBezTo>
                    <a:cubicBezTo>
                      <a:pt x="42886" y="19952"/>
                      <a:pt x="42822" y="19938"/>
                      <a:pt x="42772" y="19907"/>
                    </a:cubicBezTo>
                    <a:cubicBezTo>
                      <a:pt x="42725" y="19884"/>
                      <a:pt x="42677" y="19875"/>
                      <a:pt x="42630" y="19875"/>
                    </a:cubicBezTo>
                    <a:cubicBezTo>
                      <a:pt x="42453" y="19875"/>
                      <a:pt x="42284" y="20004"/>
                      <a:pt x="42250" y="20038"/>
                    </a:cubicBezTo>
                    <a:cubicBezTo>
                      <a:pt x="42163" y="20198"/>
                      <a:pt x="42091" y="20247"/>
                      <a:pt x="42013" y="20247"/>
                    </a:cubicBezTo>
                    <a:cubicBezTo>
                      <a:pt x="41953" y="20247"/>
                      <a:pt x="41890" y="20218"/>
                      <a:pt x="41815" y="20190"/>
                    </a:cubicBezTo>
                    <a:cubicBezTo>
                      <a:pt x="41780" y="20155"/>
                      <a:pt x="41733" y="20133"/>
                      <a:pt x="41673" y="20133"/>
                    </a:cubicBezTo>
                    <a:cubicBezTo>
                      <a:pt x="41621" y="20133"/>
                      <a:pt x="41559" y="20150"/>
                      <a:pt x="41489" y="20190"/>
                    </a:cubicBezTo>
                    <a:cubicBezTo>
                      <a:pt x="41336" y="20255"/>
                      <a:pt x="41467" y="20321"/>
                      <a:pt x="41467" y="20408"/>
                    </a:cubicBezTo>
                    <a:cubicBezTo>
                      <a:pt x="41445" y="20625"/>
                      <a:pt x="41358" y="20690"/>
                      <a:pt x="41097" y="20690"/>
                    </a:cubicBezTo>
                    <a:cubicBezTo>
                      <a:pt x="40923" y="20690"/>
                      <a:pt x="40793" y="20777"/>
                      <a:pt x="40728" y="20886"/>
                    </a:cubicBezTo>
                    <a:cubicBezTo>
                      <a:pt x="40685" y="20972"/>
                      <a:pt x="40670" y="21124"/>
                      <a:pt x="40621" y="21124"/>
                    </a:cubicBezTo>
                    <a:cubicBezTo>
                      <a:pt x="40596" y="21124"/>
                      <a:pt x="40562" y="21084"/>
                      <a:pt x="40510" y="20973"/>
                    </a:cubicBezTo>
                    <a:cubicBezTo>
                      <a:pt x="40500" y="20933"/>
                      <a:pt x="40471" y="20916"/>
                      <a:pt x="40434" y="20916"/>
                    </a:cubicBezTo>
                    <a:cubicBezTo>
                      <a:pt x="40392" y="20916"/>
                      <a:pt x="40339" y="20938"/>
                      <a:pt x="40293" y="20973"/>
                    </a:cubicBezTo>
                    <a:cubicBezTo>
                      <a:pt x="40184" y="21016"/>
                      <a:pt x="40075" y="21103"/>
                      <a:pt x="39967" y="21190"/>
                    </a:cubicBezTo>
                    <a:cubicBezTo>
                      <a:pt x="39967" y="21277"/>
                      <a:pt x="40054" y="21321"/>
                      <a:pt x="40119" y="21386"/>
                    </a:cubicBezTo>
                    <a:cubicBezTo>
                      <a:pt x="40162" y="21451"/>
                      <a:pt x="40184" y="21538"/>
                      <a:pt x="40054" y="21625"/>
                    </a:cubicBezTo>
                    <a:cubicBezTo>
                      <a:pt x="39958" y="21663"/>
                      <a:pt x="39863" y="21785"/>
                      <a:pt x="39753" y="21785"/>
                    </a:cubicBezTo>
                    <a:cubicBezTo>
                      <a:pt x="39737" y="21785"/>
                      <a:pt x="39722" y="21783"/>
                      <a:pt x="39706" y="21778"/>
                    </a:cubicBezTo>
                    <a:cubicBezTo>
                      <a:pt x="39597" y="21756"/>
                      <a:pt x="39619" y="21647"/>
                      <a:pt x="39619" y="21560"/>
                    </a:cubicBezTo>
                    <a:cubicBezTo>
                      <a:pt x="39597" y="21343"/>
                      <a:pt x="39640" y="21234"/>
                      <a:pt x="39967" y="21190"/>
                    </a:cubicBezTo>
                    <a:cubicBezTo>
                      <a:pt x="39923" y="21016"/>
                      <a:pt x="39858" y="20886"/>
                      <a:pt x="39640" y="20842"/>
                    </a:cubicBezTo>
                    <a:cubicBezTo>
                      <a:pt x="39510" y="20777"/>
                      <a:pt x="39358" y="20690"/>
                      <a:pt x="39510" y="20473"/>
                    </a:cubicBezTo>
                    <a:cubicBezTo>
                      <a:pt x="39525" y="20443"/>
                      <a:pt x="39572" y="20402"/>
                      <a:pt x="39606" y="20402"/>
                    </a:cubicBezTo>
                    <a:cubicBezTo>
                      <a:pt x="39621" y="20402"/>
                      <a:pt x="39634" y="20410"/>
                      <a:pt x="39640" y="20429"/>
                    </a:cubicBezTo>
                    <a:cubicBezTo>
                      <a:pt x="39749" y="20647"/>
                      <a:pt x="40228" y="20473"/>
                      <a:pt x="40380" y="20647"/>
                    </a:cubicBezTo>
                    <a:cubicBezTo>
                      <a:pt x="40391" y="20658"/>
                      <a:pt x="40412" y="20663"/>
                      <a:pt x="40434" y="20663"/>
                    </a:cubicBezTo>
                    <a:cubicBezTo>
                      <a:pt x="40456" y="20663"/>
                      <a:pt x="40478" y="20658"/>
                      <a:pt x="40488" y="20647"/>
                    </a:cubicBezTo>
                    <a:cubicBezTo>
                      <a:pt x="40510" y="20625"/>
                      <a:pt x="40554" y="20560"/>
                      <a:pt x="40554" y="20538"/>
                    </a:cubicBezTo>
                    <a:cubicBezTo>
                      <a:pt x="40510" y="20451"/>
                      <a:pt x="40510" y="20364"/>
                      <a:pt x="40401" y="20364"/>
                    </a:cubicBezTo>
                    <a:cubicBezTo>
                      <a:pt x="40362" y="20364"/>
                      <a:pt x="40320" y="20370"/>
                      <a:pt x="40285" y="20370"/>
                    </a:cubicBezTo>
                    <a:cubicBezTo>
                      <a:pt x="40224" y="20370"/>
                      <a:pt x="40186" y="20352"/>
                      <a:pt x="40228" y="20255"/>
                    </a:cubicBezTo>
                    <a:cubicBezTo>
                      <a:pt x="40249" y="20190"/>
                      <a:pt x="40336" y="20125"/>
                      <a:pt x="40467" y="20081"/>
                    </a:cubicBezTo>
                    <a:cubicBezTo>
                      <a:pt x="40684" y="20016"/>
                      <a:pt x="40880" y="19864"/>
                      <a:pt x="40836" y="19712"/>
                    </a:cubicBezTo>
                    <a:cubicBezTo>
                      <a:pt x="40820" y="19631"/>
                      <a:pt x="40732" y="19586"/>
                      <a:pt x="40582" y="19586"/>
                    </a:cubicBezTo>
                    <a:cubicBezTo>
                      <a:pt x="40529" y="19586"/>
                      <a:pt x="40469" y="19592"/>
                      <a:pt x="40401" y="19603"/>
                    </a:cubicBezTo>
                    <a:cubicBezTo>
                      <a:pt x="40271" y="19625"/>
                      <a:pt x="40141" y="19668"/>
                      <a:pt x="40010" y="19734"/>
                    </a:cubicBezTo>
                    <a:cubicBezTo>
                      <a:pt x="39929" y="19782"/>
                      <a:pt x="39823" y="19844"/>
                      <a:pt x="39756" y="19844"/>
                    </a:cubicBezTo>
                    <a:cubicBezTo>
                      <a:pt x="39734" y="19844"/>
                      <a:pt x="39717" y="19837"/>
                      <a:pt x="39706" y="19821"/>
                    </a:cubicBezTo>
                    <a:cubicBezTo>
                      <a:pt x="39621" y="19761"/>
                      <a:pt x="39543" y="19728"/>
                      <a:pt x="39471" y="19728"/>
                    </a:cubicBezTo>
                    <a:cubicBezTo>
                      <a:pt x="39359" y="19728"/>
                      <a:pt x="39263" y="19809"/>
                      <a:pt x="39184" y="19994"/>
                    </a:cubicBezTo>
                    <a:cubicBezTo>
                      <a:pt x="39162" y="20016"/>
                      <a:pt x="39097" y="20060"/>
                      <a:pt x="39075" y="20060"/>
                    </a:cubicBezTo>
                    <a:cubicBezTo>
                      <a:pt x="38763" y="20179"/>
                      <a:pt x="38451" y="20318"/>
                      <a:pt x="38167" y="20318"/>
                    </a:cubicBezTo>
                    <a:cubicBezTo>
                      <a:pt x="38035" y="20318"/>
                      <a:pt x="37909" y="20288"/>
                      <a:pt x="37792" y="20212"/>
                    </a:cubicBezTo>
                    <a:cubicBezTo>
                      <a:pt x="37749" y="20147"/>
                      <a:pt x="37640" y="20147"/>
                      <a:pt x="37531" y="20125"/>
                    </a:cubicBezTo>
                    <a:cubicBezTo>
                      <a:pt x="37466" y="20125"/>
                      <a:pt x="37401" y="20125"/>
                      <a:pt x="37357" y="20168"/>
                    </a:cubicBezTo>
                    <a:cubicBezTo>
                      <a:pt x="37336" y="20234"/>
                      <a:pt x="37357" y="20234"/>
                      <a:pt x="37423" y="20255"/>
                    </a:cubicBezTo>
                    <a:cubicBezTo>
                      <a:pt x="37575" y="20277"/>
                      <a:pt x="37727" y="20342"/>
                      <a:pt x="37553" y="20560"/>
                    </a:cubicBezTo>
                    <a:cubicBezTo>
                      <a:pt x="37519" y="20629"/>
                      <a:pt x="37552" y="20738"/>
                      <a:pt x="37675" y="20738"/>
                    </a:cubicBezTo>
                    <a:cubicBezTo>
                      <a:pt x="37708" y="20738"/>
                      <a:pt x="37747" y="20730"/>
                      <a:pt x="37792" y="20712"/>
                    </a:cubicBezTo>
                    <a:cubicBezTo>
                      <a:pt x="38053" y="20582"/>
                      <a:pt x="38314" y="20690"/>
                      <a:pt x="38553" y="20473"/>
                    </a:cubicBezTo>
                    <a:cubicBezTo>
                      <a:pt x="38575" y="20462"/>
                      <a:pt x="38613" y="20457"/>
                      <a:pt x="38648" y="20457"/>
                    </a:cubicBezTo>
                    <a:cubicBezTo>
                      <a:pt x="38684" y="20457"/>
                      <a:pt x="38716" y="20462"/>
                      <a:pt x="38727" y="20473"/>
                    </a:cubicBezTo>
                    <a:cubicBezTo>
                      <a:pt x="38814" y="20495"/>
                      <a:pt x="38749" y="20560"/>
                      <a:pt x="38727" y="20647"/>
                    </a:cubicBezTo>
                    <a:cubicBezTo>
                      <a:pt x="38662" y="20712"/>
                      <a:pt x="38597" y="20799"/>
                      <a:pt x="38445" y="20821"/>
                    </a:cubicBezTo>
                    <a:cubicBezTo>
                      <a:pt x="38379" y="20864"/>
                      <a:pt x="38336" y="20929"/>
                      <a:pt x="38379" y="20929"/>
                    </a:cubicBezTo>
                    <a:cubicBezTo>
                      <a:pt x="38488" y="20995"/>
                      <a:pt x="38618" y="21016"/>
                      <a:pt x="38705" y="21082"/>
                    </a:cubicBezTo>
                    <a:cubicBezTo>
                      <a:pt x="38715" y="21088"/>
                      <a:pt x="38724" y="21090"/>
                      <a:pt x="38733" y="21090"/>
                    </a:cubicBezTo>
                    <a:cubicBezTo>
                      <a:pt x="38790" y="21090"/>
                      <a:pt x="38848" y="20992"/>
                      <a:pt x="38923" y="20973"/>
                    </a:cubicBezTo>
                    <a:cubicBezTo>
                      <a:pt x="39029" y="20907"/>
                      <a:pt x="39110" y="20883"/>
                      <a:pt x="39177" y="20883"/>
                    </a:cubicBezTo>
                    <a:cubicBezTo>
                      <a:pt x="39330" y="20883"/>
                      <a:pt x="39404" y="21008"/>
                      <a:pt x="39510" y="21038"/>
                    </a:cubicBezTo>
                    <a:cubicBezTo>
                      <a:pt x="39706" y="21125"/>
                      <a:pt x="39401" y="21212"/>
                      <a:pt x="39314" y="21256"/>
                    </a:cubicBezTo>
                    <a:cubicBezTo>
                      <a:pt x="39249" y="21321"/>
                      <a:pt x="39206" y="21364"/>
                      <a:pt x="39249" y="21430"/>
                    </a:cubicBezTo>
                    <a:cubicBezTo>
                      <a:pt x="39293" y="21647"/>
                      <a:pt x="39293" y="21886"/>
                      <a:pt x="39575" y="21973"/>
                    </a:cubicBezTo>
                    <a:cubicBezTo>
                      <a:pt x="39945" y="22060"/>
                      <a:pt x="40119" y="22299"/>
                      <a:pt x="40380" y="22495"/>
                    </a:cubicBezTo>
                    <a:cubicBezTo>
                      <a:pt x="40510" y="22560"/>
                      <a:pt x="40597" y="22669"/>
                      <a:pt x="40597" y="22843"/>
                    </a:cubicBezTo>
                    <a:cubicBezTo>
                      <a:pt x="40597" y="22930"/>
                      <a:pt x="40662" y="22973"/>
                      <a:pt x="40510" y="23039"/>
                    </a:cubicBezTo>
                    <a:cubicBezTo>
                      <a:pt x="40482" y="23047"/>
                      <a:pt x="40458" y="23050"/>
                      <a:pt x="40438" y="23050"/>
                    </a:cubicBezTo>
                    <a:cubicBezTo>
                      <a:pt x="40351" y="23050"/>
                      <a:pt x="40336" y="22983"/>
                      <a:pt x="40336" y="22930"/>
                    </a:cubicBezTo>
                    <a:cubicBezTo>
                      <a:pt x="40293" y="22778"/>
                      <a:pt x="40293" y="22669"/>
                      <a:pt x="40141" y="22626"/>
                    </a:cubicBezTo>
                    <a:cubicBezTo>
                      <a:pt x="40101" y="22626"/>
                      <a:pt x="40086" y="22602"/>
                      <a:pt x="40065" y="22602"/>
                    </a:cubicBezTo>
                    <a:cubicBezTo>
                      <a:pt x="40052" y="22602"/>
                      <a:pt x="40036" y="22612"/>
                      <a:pt x="40010" y="22647"/>
                    </a:cubicBezTo>
                    <a:cubicBezTo>
                      <a:pt x="39793" y="22973"/>
                      <a:pt x="39706" y="23060"/>
                      <a:pt x="39206" y="23408"/>
                    </a:cubicBezTo>
                    <a:cubicBezTo>
                      <a:pt x="39140" y="23474"/>
                      <a:pt x="39206" y="23495"/>
                      <a:pt x="39206" y="23517"/>
                    </a:cubicBezTo>
                    <a:cubicBezTo>
                      <a:pt x="39206" y="23535"/>
                      <a:pt x="39236" y="23614"/>
                      <a:pt x="39195" y="23614"/>
                    </a:cubicBezTo>
                    <a:cubicBezTo>
                      <a:pt x="39187" y="23614"/>
                      <a:pt x="39176" y="23611"/>
                      <a:pt x="39162" y="23604"/>
                    </a:cubicBezTo>
                    <a:cubicBezTo>
                      <a:pt x="39121" y="23588"/>
                      <a:pt x="39082" y="23581"/>
                      <a:pt x="39045" y="23581"/>
                    </a:cubicBezTo>
                    <a:cubicBezTo>
                      <a:pt x="38792" y="23581"/>
                      <a:pt x="38612" y="23909"/>
                      <a:pt x="38357" y="23909"/>
                    </a:cubicBezTo>
                    <a:cubicBezTo>
                      <a:pt x="38350" y="23909"/>
                      <a:pt x="38343" y="23909"/>
                      <a:pt x="38336" y="23908"/>
                    </a:cubicBezTo>
                    <a:cubicBezTo>
                      <a:pt x="38249" y="24028"/>
                      <a:pt x="38178" y="24082"/>
                      <a:pt x="38121" y="24082"/>
                    </a:cubicBezTo>
                    <a:cubicBezTo>
                      <a:pt x="38064" y="24082"/>
                      <a:pt x="38020" y="24028"/>
                      <a:pt x="37988" y="23930"/>
                    </a:cubicBezTo>
                    <a:cubicBezTo>
                      <a:pt x="37960" y="23861"/>
                      <a:pt x="37906" y="23809"/>
                      <a:pt x="37819" y="23809"/>
                    </a:cubicBezTo>
                    <a:cubicBezTo>
                      <a:pt x="37770" y="23809"/>
                      <a:pt x="37711" y="23826"/>
                      <a:pt x="37640" y="23865"/>
                    </a:cubicBezTo>
                    <a:cubicBezTo>
                      <a:pt x="37466" y="23952"/>
                      <a:pt x="37401" y="24191"/>
                      <a:pt x="37466" y="24365"/>
                    </a:cubicBezTo>
                    <a:cubicBezTo>
                      <a:pt x="37487" y="24400"/>
                      <a:pt x="37513" y="24413"/>
                      <a:pt x="37541" y="24413"/>
                    </a:cubicBezTo>
                    <a:cubicBezTo>
                      <a:pt x="37601" y="24413"/>
                      <a:pt x="37675" y="24358"/>
                      <a:pt x="37749" y="24343"/>
                    </a:cubicBezTo>
                    <a:cubicBezTo>
                      <a:pt x="37961" y="24266"/>
                      <a:pt x="38109" y="24227"/>
                      <a:pt x="38214" y="24227"/>
                    </a:cubicBezTo>
                    <a:cubicBezTo>
                      <a:pt x="38345" y="24227"/>
                      <a:pt x="38408" y="24288"/>
                      <a:pt x="38445" y="24409"/>
                    </a:cubicBezTo>
                    <a:cubicBezTo>
                      <a:pt x="38488" y="24496"/>
                      <a:pt x="38531" y="24626"/>
                      <a:pt x="38423" y="24713"/>
                    </a:cubicBezTo>
                    <a:cubicBezTo>
                      <a:pt x="38397" y="24730"/>
                      <a:pt x="38376" y="24737"/>
                      <a:pt x="38359" y="24737"/>
                    </a:cubicBezTo>
                    <a:cubicBezTo>
                      <a:pt x="38288" y="24737"/>
                      <a:pt x="38271" y="24622"/>
                      <a:pt x="38184" y="24604"/>
                    </a:cubicBezTo>
                    <a:cubicBezTo>
                      <a:pt x="38162" y="24604"/>
                      <a:pt x="38162" y="24583"/>
                      <a:pt x="38118" y="24561"/>
                    </a:cubicBezTo>
                    <a:cubicBezTo>
                      <a:pt x="38088" y="24530"/>
                      <a:pt x="38068" y="24499"/>
                      <a:pt x="38020" y="24499"/>
                    </a:cubicBezTo>
                    <a:cubicBezTo>
                      <a:pt x="38001" y="24499"/>
                      <a:pt x="37976" y="24505"/>
                      <a:pt x="37944" y="24517"/>
                    </a:cubicBezTo>
                    <a:cubicBezTo>
                      <a:pt x="37879" y="24583"/>
                      <a:pt x="37901" y="24604"/>
                      <a:pt x="37879" y="24669"/>
                    </a:cubicBezTo>
                    <a:cubicBezTo>
                      <a:pt x="37863" y="24834"/>
                      <a:pt x="37784" y="24911"/>
                      <a:pt x="37653" y="24911"/>
                    </a:cubicBezTo>
                    <a:cubicBezTo>
                      <a:pt x="37611" y="24911"/>
                      <a:pt x="37563" y="24903"/>
                      <a:pt x="37509" y="24887"/>
                    </a:cubicBezTo>
                    <a:cubicBezTo>
                      <a:pt x="37423" y="24843"/>
                      <a:pt x="37357" y="24822"/>
                      <a:pt x="37314" y="24778"/>
                    </a:cubicBezTo>
                    <a:cubicBezTo>
                      <a:pt x="37210" y="24675"/>
                      <a:pt x="37225" y="24472"/>
                      <a:pt x="36963" y="24472"/>
                    </a:cubicBezTo>
                    <a:cubicBezTo>
                      <a:pt x="36950" y="24472"/>
                      <a:pt x="36937" y="24473"/>
                      <a:pt x="36922" y="24474"/>
                    </a:cubicBezTo>
                    <a:cubicBezTo>
                      <a:pt x="37009" y="24300"/>
                      <a:pt x="37183" y="24126"/>
                      <a:pt x="37205" y="23952"/>
                    </a:cubicBezTo>
                    <a:cubicBezTo>
                      <a:pt x="37227" y="23821"/>
                      <a:pt x="37183" y="23821"/>
                      <a:pt x="37357" y="23821"/>
                    </a:cubicBezTo>
                    <a:cubicBezTo>
                      <a:pt x="37618" y="23800"/>
                      <a:pt x="37444" y="23626"/>
                      <a:pt x="37575" y="23517"/>
                    </a:cubicBezTo>
                    <a:cubicBezTo>
                      <a:pt x="37633" y="23498"/>
                      <a:pt x="37570" y="23427"/>
                      <a:pt x="37525" y="23427"/>
                    </a:cubicBezTo>
                    <a:cubicBezTo>
                      <a:pt x="37520" y="23427"/>
                      <a:pt x="37514" y="23428"/>
                      <a:pt x="37509" y="23430"/>
                    </a:cubicBezTo>
                    <a:cubicBezTo>
                      <a:pt x="37314" y="23582"/>
                      <a:pt x="37075" y="23539"/>
                      <a:pt x="36922" y="23648"/>
                    </a:cubicBezTo>
                    <a:cubicBezTo>
                      <a:pt x="36791" y="23767"/>
                      <a:pt x="36692" y="23815"/>
                      <a:pt x="36611" y="23815"/>
                    </a:cubicBezTo>
                    <a:cubicBezTo>
                      <a:pt x="36546" y="23815"/>
                      <a:pt x="36493" y="23783"/>
                      <a:pt x="36444" y="23734"/>
                    </a:cubicBezTo>
                    <a:cubicBezTo>
                      <a:pt x="36335" y="23604"/>
                      <a:pt x="36466" y="23495"/>
                      <a:pt x="36705" y="23387"/>
                    </a:cubicBezTo>
                    <a:cubicBezTo>
                      <a:pt x="36940" y="23308"/>
                      <a:pt x="36963" y="23141"/>
                      <a:pt x="36838" y="23141"/>
                    </a:cubicBezTo>
                    <a:cubicBezTo>
                      <a:pt x="36824" y="23141"/>
                      <a:pt x="36809" y="23143"/>
                      <a:pt x="36792" y="23147"/>
                    </a:cubicBezTo>
                    <a:cubicBezTo>
                      <a:pt x="36553" y="23147"/>
                      <a:pt x="36596" y="22995"/>
                      <a:pt x="36531" y="22886"/>
                    </a:cubicBezTo>
                    <a:cubicBezTo>
                      <a:pt x="36422" y="22756"/>
                      <a:pt x="36531" y="22626"/>
                      <a:pt x="36574" y="22452"/>
                    </a:cubicBezTo>
                    <a:cubicBezTo>
                      <a:pt x="36596" y="22386"/>
                      <a:pt x="36596" y="22299"/>
                      <a:pt x="36531" y="22299"/>
                    </a:cubicBezTo>
                    <a:cubicBezTo>
                      <a:pt x="36379" y="22299"/>
                      <a:pt x="36444" y="22386"/>
                      <a:pt x="36379" y="22430"/>
                    </a:cubicBezTo>
                    <a:cubicBezTo>
                      <a:pt x="36140" y="22604"/>
                      <a:pt x="35922" y="22756"/>
                      <a:pt x="35618" y="22778"/>
                    </a:cubicBezTo>
                    <a:cubicBezTo>
                      <a:pt x="35139" y="22821"/>
                      <a:pt x="35118" y="22821"/>
                      <a:pt x="35074" y="23213"/>
                    </a:cubicBezTo>
                    <a:cubicBezTo>
                      <a:pt x="35056" y="23427"/>
                      <a:pt x="35024" y="23480"/>
                      <a:pt x="34844" y="23480"/>
                    </a:cubicBezTo>
                    <a:cubicBezTo>
                      <a:pt x="34805" y="23480"/>
                      <a:pt x="34759" y="23477"/>
                      <a:pt x="34704" y="23474"/>
                    </a:cubicBezTo>
                    <a:cubicBezTo>
                      <a:pt x="34646" y="23474"/>
                      <a:pt x="34608" y="23406"/>
                      <a:pt x="34556" y="23406"/>
                    </a:cubicBezTo>
                    <a:cubicBezTo>
                      <a:pt x="34531" y="23406"/>
                      <a:pt x="34502" y="23423"/>
                      <a:pt x="34465" y="23474"/>
                    </a:cubicBezTo>
                    <a:cubicBezTo>
                      <a:pt x="34353" y="23586"/>
                      <a:pt x="34288" y="23651"/>
                      <a:pt x="34183" y="23651"/>
                    </a:cubicBezTo>
                    <a:cubicBezTo>
                      <a:pt x="34146" y="23651"/>
                      <a:pt x="34103" y="23643"/>
                      <a:pt x="34052" y="23626"/>
                    </a:cubicBezTo>
                    <a:cubicBezTo>
                      <a:pt x="34043" y="23624"/>
                      <a:pt x="34034" y="23623"/>
                      <a:pt x="34025" y="23623"/>
                    </a:cubicBezTo>
                    <a:cubicBezTo>
                      <a:pt x="33949" y="23623"/>
                      <a:pt x="33845" y="23670"/>
                      <a:pt x="33742" y="23670"/>
                    </a:cubicBezTo>
                    <a:cubicBezTo>
                      <a:pt x="33691" y="23670"/>
                      <a:pt x="33641" y="23659"/>
                      <a:pt x="33596" y="23626"/>
                    </a:cubicBezTo>
                    <a:cubicBezTo>
                      <a:pt x="33335" y="23474"/>
                      <a:pt x="33313" y="23495"/>
                      <a:pt x="33617" y="23213"/>
                    </a:cubicBezTo>
                    <a:cubicBezTo>
                      <a:pt x="33704" y="23147"/>
                      <a:pt x="33878" y="23082"/>
                      <a:pt x="33835" y="22995"/>
                    </a:cubicBezTo>
                    <a:cubicBezTo>
                      <a:pt x="33809" y="22976"/>
                      <a:pt x="33778" y="22968"/>
                      <a:pt x="33743" y="22968"/>
                    </a:cubicBezTo>
                    <a:cubicBezTo>
                      <a:pt x="33659" y="22968"/>
                      <a:pt x="33551" y="23014"/>
                      <a:pt x="33443" y="23060"/>
                    </a:cubicBezTo>
                    <a:cubicBezTo>
                      <a:pt x="33400" y="23082"/>
                      <a:pt x="33335" y="23147"/>
                      <a:pt x="33291" y="23169"/>
                    </a:cubicBezTo>
                    <a:cubicBezTo>
                      <a:pt x="33223" y="23237"/>
                      <a:pt x="33161" y="23270"/>
                      <a:pt x="33111" y="23270"/>
                    </a:cubicBezTo>
                    <a:cubicBezTo>
                      <a:pt x="33065" y="23270"/>
                      <a:pt x="33029" y="23243"/>
                      <a:pt x="33008" y="23191"/>
                    </a:cubicBezTo>
                    <a:cubicBezTo>
                      <a:pt x="32994" y="23106"/>
                      <a:pt x="32971" y="23049"/>
                      <a:pt x="32885" y="23049"/>
                    </a:cubicBezTo>
                    <a:cubicBezTo>
                      <a:pt x="32839" y="23049"/>
                      <a:pt x="32774" y="23066"/>
                      <a:pt x="32682" y="23104"/>
                    </a:cubicBezTo>
                    <a:cubicBezTo>
                      <a:pt x="32443" y="23213"/>
                      <a:pt x="32530" y="23387"/>
                      <a:pt x="32552" y="23408"/>
                    </a:cubicBezTo>
                    <a:cubicBezTo>
                      <a:pt x="32661" y="23604"/>
                      <a:pt x="32465" y="23756"/>
                      <a:pt x="32313" y="23952"/>
                    </a:cubicBezTo>
                    <a:cubicBezTo>
                      <a:pt x="32247" y="24039"/>
                      <a:pt x="32139" y="24082"/>
                      <a:pt x="32139" y="24169"/>
                    </a:cubicBezTo>
                    <a:cubicBezTo>
                      <a:pt x="32139" y="24256"/>
                      <a:pt x="32139" y="24343"/>
                      <a:pt x="32226" y="24343"/>
                    </a:cubicBezTo>
                    <a:cubicBezTo>
                      <a:pt x="32237" y="24345"/>
                      <a:pt x="32248" y="24346"/>
                      <a:pt x="32257" y="24346"/>
                    </a:cubicBezTo>
                    <a:cubicBezTo>
                      <a:pt x="32356" y="24346"/>
                      <a:pt x="32360" y="24249"/>
                      <a:pt x="32400" y="24169"/>
                    </a:cubicBezTo>
                    <a:cubicBezTo>
                      <a:pt x="32465" y="24061"/>
                      <a:pt x="32617" y="23974"/>
                      <a:pt x="32747" y="23908"/>
                    </a:cubicBezTo>
                    <a:cubicBezTo>
                      <a:pt x="32812" y="23879"/>
                      <a:pt x="32866" y="23867"/>
                      <a:pt x="32911" y="23867"/>
                    </a:cubicBezTo>
                    <a:cubicBezTo>
                      <a:pt x="33034" y="23867"/>
                      <a:pt x="33097" y="23954"/>
                      <a:pt x="33161" y="24017"/>
                    </a:cubicBezTo>
                    <a:cubicBezTo>
                      <a:pt x="33204" y="24061"/>
                      <a:pt x="33117" y="24191"/>
                      <a:pt x="33052" y="24191"/>
                    </a:cubicBezTo>
                    <a:cubicBezTo>
                      <a:pt x="32769" y="24235"/>
                      <a:pt x="32617" y="24496"/>
                      <a:pt x="32313" y="24517"/>
                    </a:cubicBezTo>
                    <a:cubicBezTo>
                      <a:pt x="32179" y="24544"/>
                      <a:pt x="32036" y="24596"/>
                      <a:pt x="31906" y="24596"/>
                    </a:cubicBezTo>
                    <a:cubicBezTo>
                      <a:pt x="31825" y="24596"/>
                      <a:pt x="31749" y="24576"/>
                      <a:pt x="31682" y="24517"/>
                    </a:cubicBezTo>
                    <a:cubicBezTo>
                      <a:pt x="31646" y="24496"/>
                      <a:pt x="31607" y="24488"/>
                      <a:pt x="31567" y="24488"/>
                    </a:cubicBezTo>
                    <a:cubicBezTo>
                      <a:pt x="31486" y="24488"/>
                      <a:pt x="31399" y="24517"/>
                      <a:pt x="31312" y="24517"/>
                    </a:cubicBezTo>
                    <a:cubicBezTo>
                      <a:pt x="31051" y="24561"/>
                      <a:pt x="31247" y="24735"/>
                      <a:pt x="31051" y="24822"/>
                    </a:cubicBezTo>
                    <a:cubicBezTo>
                      <a:pt x="31024" y="24832"/>
                      <a:pt x="31003" y="24836"/>
                      <a:pt x="30986" y="24836"/>
                    </a:cubicBezTo>
                    <a:cubicBezTo>
                      <a:pt x="30872" y="24836"/>
                      <a:pt x="30947" y="24648"/>
                      <a:pt x="30845" y="24648"/>
                    </a:cubicBezTo>
                    <a:cubicBezTo>
                      <a:pt x="30826" y="24648"/>
                      <a:pt x="30802" y="24655"/>
                      <a:pt x="30769" y="24669"/>
                    </a:cubicBezTo>
                    <a:cubicBezTo>
                      <a:pt x="30664" y="24709"/>
                      <a:pt x="30583" y="24740"/>
                      <a:pt x="30512" y="24740"/>
                    </a:cubicBezTo>
                    <a:cubicBezTo>
                      <a:pt x="30464" y="24740"/>
                      <a:pt x="30421" y="24726"/>
                      <a:pt x="30377" y="24691"/>
                    </a:cubicBezTo>
                    <a:cubicBezTo>
                      <a:pt x="30356" y="24675"/>
                      <a:pt x="30336" y="24668"/>
                      <a:pt x="30317" y="24668"/>
                    </a:cubicBezTo>
                    <a:cubicBezTo>
                      <a:pt x="30257" y="24668"/>
                      <a:pt x="30204" y="24734"/>
                      <a:pt x="30138" y="24800"/>
                    </a:cubicBezTo>
                    <a:cubicBezTo>
                      <a:pt x="30029" y="24887"/>
                      <a:pt x="29942" y="25017"/>
                      <a:pt x="29790" y="25061"/>
                    </a:cubicBezTo>
                    <a:cubicBezTo>
                      <a:pt x="29703" y="25104"/>
                      <a:pt x="29638" y="25148"/>
                      <a:pt x="29703" y="25235"/>
                    </a:cubicBezTo>
                    <a:cubicBezTo>
                      <a:pt x="29790" y="25344"/>
                      <a:pt x="29942" y="25431"/>
                      <a:pt x="29573" y="25539"/>
                    </a:cubicBezTo>
                    <a:cubicBezTo>
                      <a:pt x="29508" y="25561"/>
                      <a:pt x="29508" y="25605"/>
                      <a:pt x="29529" y="25670"/>
                    </a:cubicBezTo>
                    <a:cubicBezTo>
                      <a:pt x="29565" y="25729"/>
                      <a:pt x="29686" y="25763"/>
                      <a:pt x="29821" y="25763"/>
                    </a:cubicBezTo>
                    <a:cubicBezTo>
                      <a:pt x="29931" y="25763"/>
                      <a:pt x="30050" y="25740"/>
                      <a:pt x="30138" y="25691"/>
                    </a:cubicBezTo>
                    <a:cubicBezTo>
                      <a:pt x="30224" y="25643"/>
                      <a:pt x="30330" y="25614"/>
                      <a:pt x="30406" y="25614"/>
                    </a:cubicBezTo>
                    <a:cubicBezTo>
                      <a:pt x="30466" y="25614"/>
                      <a:pt x="30508" y="25632"/>
                      <a:pt x="30508" y="25670"/>
                    </a:cubicBezTo>
                    <a:cubicBezTo>
                      <a:pt x="30536" y="25769"/>
                      <a:pt x="30592" y="25803"/>
                      <a:pt x="30676" y="25803"/>
                    </a:cubicBezTo>
                    <a:cubicBezTo>
                      <a:pt x="30721" y="25803"/>
                      <a:pt x="30773" y="25794"/>
                      <a:pt x="30834" y="25778"/>
                    </a:cubicBezTo>
                    <a:cubicBezTo>
                      <a:pt x="30855" y="25772"/>
                      <a:pt x="30872" y="25769"/>
                      <a:pt x="30886" y="25769"/>
                    </a:cubicBezTo>
                    <a:cubicBezTo>
                      <a:pt x="30985" y="25769"/>
                      <a:pt x="30953" y="25912"/>
                      <a:pt x="31085" y="25912"/>
                    </a:cubicBezTo>
                    <a:cubicBezTo>
                      <a:pt x="31115" y="25912"/>
                      <a:pt x="31154" y="25905"/>
                      <a:pt x="31204" y="25887"/>
                    </a:cubicBezTo>
                    <a:cubicBezTo>
                      <a:pt x="31246" y="25866"/>
                      <a:pt x="31286" y="25857"/>
                      <a:pt x="31323" y="25857"/>
                    </a:cubicBezTo>
                    <a:cubicBezTo>
                      <a:pt x="31438" y="25857"/>
                      <a:pt x="31514" y="25951"/>
                      <a:pt x="31465" y="26083"/>
                    </a:cubicBezTo>
                    <a:cubicBezTo>
                      <a:pt x="31421" y="26235"/>
                      <a:pt x="31356" y="26409"/>
                      <a:pt x="31051" y="26409"/>
                    </a:cubicBezTo>
                    <a:cubicBezTo>
                      <a:pt x="30943" y="26409"/>
                      <a:pt x="30812" y="26409"/>
                      <a:pt x="30791" y="26540"/>
                    </a:cubicBezTo>
                    <a:cubicBezTo>
                      <a:pt x="30725" y="26692"/>
                      <a:pt x="30812" y="26800"/>
                      <a:pt x="30899" y="26887"/>
                    </a:cubicBezTo>
                    <a:cubicBezTo>
                      <a:pt x="30921" y="26909"/>
                      <a:pt x="30941" y="26918"/>
                      <a:pt x="30961" y="26918"/>
                    </a:cubicBezTo>
                    <a:cubicBezTo>
                      <a:pt x="31040" y="26918"/>
                      <a:pt x="31099" y="26774"/>
                      <a:pt x="31117" y="26757"/>
                    </a:cubicBezTo>
                    <a:cubicBezTo>
                      <a:pt x="31312" y="26583"/>
                      <a:pt x="31530" y="26670"/>
                      <a:pt x="31682" y="26561"/>
                    </a:cubicBezTo>
                    <a:cubicBezTo>
                      <a:pt x="31921" y="26409"/>
                      <a:pt x="31660" y="26235"/>
                      <a:pt x="31812" y="26039"/>
                    </a:cubicBezTo>
                    <a:cubicBezTo>
                      <a:pt x="31856" y="25996"/>
                      <a:pt x="31878" y="25931"/>
                      <a:pt x="31965" y="25931"/>
                    </a:cubicBezTo>
                    <a:cubicBezTo>
                      <a:pt x="31986" y="25931"/>
                      <a:pt x="32008" y="25996"/>
                      <a:pt x="32008" y="26018"/>
                    </a:cubicBezTo>
                    <a:cubicBezTo>
                      <a:pt x="32095" y="26181"/>
                      <a:pt x="32139" y="26262"/>
                      <a:pt x="32217" y="26262"/>
                    </a:cubicBezTo>
                    <a:cubicBezTo>
                      <a:pt x="32296" y="26262"/>
                      <a:pt x="32410" y="26181"/>
                      <a:pt x="32639" y="26018"/>
                    </a:cubicBezTo>
                    <a:cubicBezTo>
                      <a:pt x="32661" y="25996"/>
                      <a:pt x="32682" y="25996"/>
                      <a:pt x="32726" y="25974"/>
                    </a:cubicBezTo>
                    <a:cubicBezTo>
                      <a:pt x="32777" y="25923"/>
                      <a:pt x="32841" y="25845"/>
                      <a:pt x="32909" y="25845"/>
                    </a:cubicBezTo>
                    <a:cubicBezTo>
                      <a:pt x="32927" y="25845"/>
                      <a:pt x="32946" y="25851"/>
                      <a:pt x="32965" y="25865"/>
                    </a:cubicBezTo>
                    <a:cubicBezTo>
                      <a:pt x="33008" y="25887"/>
                      <a:pt x="32965" y="26083"/>
                      <a:pt x="32943" y="26105"/>
                    </a:cubicBezTo>
                    <a:cubicBezTo>
                      <a:pt x="32530" y="26257"/>
                      <a:pt x="32661" y="26453"/>
                      <a:pt x="32661" y="26648"/>
                    </a:cubicBezTo>
                    <a:cubicBezTo>
                      <a:pt x="32661" y="26735"/>
                      <a:pt x="32682" y="26844"/>
                      <a:pt x="32530" y="26909"/>
                    </a:cubicBezTo>
                    <a:cubicBezTo>
                      <a:pt x="32478" y="26944"/>
                      <a:pt x="32433" y="26958"/>
                      <a:pt x="32392" y="26958"/>
                    </a:cubicBezTo>
                    <a:cubicBezTo>
                      <a:pt x="32330" y="26958"/>
                      <a:pt x="32278" y="26927"/>
                      <a:pt x="32226" y="26887"/>
                    </a:cubicBezTo>
                    <a:cubicBezTo>
                      <a:pt x="32144" y="26853"/>
                      <a:pt x="32069" y="26836"/>
                      <a:pt x="31997" y="26836"/>
                    </a:cubicBezTo>
                    <a:cubicBezTo>
                      <a:pt x="31838" y="26836"/>
                      <a:pt x="31694" y="26919"/>
                      <a:pt x="31530" y="27083"/>
                    </a:cubicBezTo>
                    <a:cubicBezTo>
                      <a:pt x="31443" y="27127"/>
                      <a:pt x="31378" y="27235"/>
                      <a:pt x="31312" y="27235"/>
                    </a:cubicBezTo>
                    <a:cubicBezTo>
                      <a:pt x="31095" y="27301"/>
                      <a:pt x="30921" y="27344"/>
                      <a:pt x="30899" y="27561"/>
                    </a:cubicBezTo>
                    <a:cubicBezTo>
                      <a:pt x="30893" y="27560"/>
                      <a:pt x="30887" y="27560"/>
                      <a:pt x="30881" y="27560"/>
                    </a:cubicBezTo>
                    <a:cubicBezTo>
                      <a:pt x="30774" y="27560"/>
                      <a:pt x="30762" y="27737"/>
                      <a:pt x="30637" y="27737"/>
                    </a:cubicBezTo>
                    <a:cubicBezTo>
                      <a:pt x="30631" y="27737"/>
                      <a:pt x="30624" y="27736"/>
                      <a:pt x="30617" y="27735"/>
                    </a:cubicBezTo>
                    <a:cubicBezTo>
                      <a:pt x="30551" y="27714"/>
                      <a:pt x="30486" y="27627"/>
                      <a:pt x="30573" y="27540"/>
                    </a:cubicBezTo>
                    <a:cubicBezTo>
                      <a:pt x="30812" y="27279"/>
                      <a:pt x="30508" y="27170"/>
                      <a:pt x="30573" y="26953"/>
                    </a:cubicBezTo>
                    <a:cubicBezTo>
                      <a:pt x="30587" y="26911"/>
                      <a:pt x="30547" y="26887"/>
                      <a:pt x="30511" y="26887"/>
                    </a:cubicBezTo>
                    <a:cubicBezTo>
                      <a:pt x="30491" y="26887"/>
                      <a:pt x="30472" y="26894"/>
                      <a:pt x="30464" y="26909"/>
                    </a:cubicBezTo>
                    <a:cubicBezTo>
                      <a:pt x="30407" y="26960"/>
                      <a:pt x="30354" y="26976"/>
                      <a:pt x="30301" y="26976"/>
                    </a:cubicBezTo>
                    <a:cubicBezTo>
                      <a:pt x="30220" y="26976"/>
                      <a:pt x="30141" y="26940"/>
                      <a:pt x="30059" y="26940"/>
                    </a:cubicBezTo>
                    <a:cubicBezTo>
                      <a:pt x="29988" y="26940"/>
                      <a:pt x="29915" y="26966"/>
                      <a:pt x="29834" y="27061"/>
                    </a:cubicBezTo>
                    <a:cubicBezTo>
                      <a:pt x="29831" y="27064"/>
                      <a:pt x="29828" y="27065"/>
                      <a:pt x="29824" y="27065"/>
                    </a:cubicBezTo>
                    <a:cubicBezTo>
                      <a:pt x="29790" y="27065"/>
                      <a:pt x="29708" y="26991"/>
                      <a:pt x="29747" y="26953"/>
                    </a:cubicBezTo>
                    <a:cubicBezTo>
                      <a:pt x="29964" y="26779"/>
                      <a:pt x="29682" y="26692"/>
                      <a:pt x="29834" y="26540"/>
                    </a:cubicBezTo>
                    <a:cubicBezTo>
                      <a:pt x="29703" y="26540"/>
                      <a:pt x="29638" y="26474"/>
                      <a:pt x="29529" y="26431"/>
                    </a:cubicBezTo>
                    <a:cubicBezTo>
                      <a:pt x="29486" y="26518"/>
                      <a:pt x="29268" y="26561"/>
                      <a:pt x="29312" y="26692"/>
                    </a:cubicBezTo>
                    <a:cubicBezTo>
                      <a:pt x="29354" y="26791"/>
                      <a:pt x="29323" y="26825"/>
                      <a:pt x="29260" y="26825"/>
                    </a:cubicBezTo>
                    <a:cubicBezTo>
                      <a:pt x="29226" y="26825"/>
                      <a:pt x="29183" y="26816"/>
                      <a:pt x="29138" y="26800"/>
                    </a:cubicBezTo>
                    <a:cubicBezTo>
                      <a:pt x="29094" y="26786"/>
                      <a:pt x="29060" y="26731"/>
                      <a:pt x="29015" y="26731"/>
                    </a:cubicBezTo>
                    <a:cubicBezTo>
                      <a:pt x="28994" y="26731"/>
                      <a:pt x="28970" y="26744"/>
                      <a:pt x="28942" y="26779"/>
                    </a:cubicBezTo>
                    <a:cubicBezTo>
                      <a:pt x="28877" y="26844"/>
                      <a:pt x="29029" y="26866"/>
                      <a:pt x="29073" y="26887"/>
                    </a:cubicBezTo>
                    <a:cubicBezTo>
                      <a:pt x="29098" y="26894"/>
                      <a:pt x="29124" y="26896"/>
                      <a:pt x="29150" y="26896"/>
                    </a:cubicBezTo>
                    <a:cubicBezTo>
                      <a:pt x="29212" y="26896"/>
                      <a:pt x="29278" y="26881"/>
                      <a:pt x="29355" y="26866"/>
                    </a:cubicBezTo>
                    <a:cubicBezTo>
                      <a:pt x="29399" y="26866"/>
                      <a:pt x="29421" y="26866"/>
                      <a:pt x="29421" y="26909"/>
                    </a:cubicBezTo>
                    <a:cubicBezTo>
                      <a:pt x="29421" y="26974"/>
                      <a:pt x="29377" y="27018"/>
                      <a:pt x="29290" y="27018"/>
                    </a:cubicBezTo>
                    <a:cubicBezTo>
                      <a:pt x="29203" y="27061"/>
                      <a:pt x="29138" y="27061"/>
                      <a:pt x="29073" y="27061"/>
                    </a:cubicBezTo>
                    <a:cubicBezTo>
                      <a:pt x="28995" y="27030"/>
                      <a:pt x="28951" y="26944"/>
                      <a:pt x="28861" y="26944"/>
                    </a:cubicBezTo>
                    <a:cubicBezTo>
                      <a:pt x="28825" y="26944"/>
                      <a:pt x="28781" y="26959"/>
                      <a:pt x="28725" y="26996"/>
                    </a:cubicBezTo>
                    <a:cubicBezTo>
                      <a:pt x="28594" y="27105"/>
                      <a:pt x="28747" y="27192"/>
                      <a:pt x="28725" y="27322"/>
                    </a:cubicBezTo>
                    <a:cubicBezTo>
                      <a:pt x="28725" y="27388"/>
                      <a:pt x="28725" y="27431"/>
                      <a:pt x="28660" y="27453"/>
                    </a:cubicBezTo>
                    <a:cubicBezTo>
                      <a:pt x="28646" y="27466"/>
                      <a:pt x="28630" y="27471"/>
                      <a:pt x="28614" y="27471"/>
                    </a:cubicBezTo>
                    <a:cubicBezTo>
                      <a:pt x="28578" y="27471"/>
                      <a:pt x="28537" y="27446"/>
                      <a:pt x="28507" y="27431"/>
                    </a:cubicBezTo>
                    <a:cubicBezTo>
                      <a:pt x="28290" y="27388"/>
                      <a:pt x="28159" y="27214"/>
                      <a:pt x="27964" y="27127"/>
                    </a:cubicBezTo>
                    <a:cubicBezTo>
                      <a:pt x="27746" y="27018"/>
                      <a:pt x="27833" y="26779"/>
                      <a:pt x="27942" y="26518"/>
                    </a:cubicBezTo>
                    <a:cubicBezTo>
                      <a:pt x="27983" y="26415"/>
                      <a:pt x="28101" y="26255"/>
                      <a:pt x="27896" y="26255"/>
                    </a:cubicBezTo>
                    <a:cubicBezTo>
                      <a:pt x="27884" y="26255"/>
                      <a:pt x="27870" y="26256"/>
                      <a:pt x="27855" y="26257"/>
                    </a:cubicBezTo>
                    <a:cubicBezTo>
                      <a:pt x="27790" y="26344"/>
                      <a:pt x="27746" y="26431"/>
                      <a:pt x="27638" y="26453"/>
                    </a:cubicBezTo>
                    <a:cubicBezTo>
                      <a:pt x="27290" y="26540"/>
                      <a:pt x="27224" y="26866"/>
                      <a:pt x="26964" y="26996"/>
                    </a:cubicBezTo>
                    <a:cubicBezTo>
                      <a:pt x="27094" y="27127"/>
                      <a:pt x="26768" y="27388"/>
                      <a:pt x="26985" y="27496"/>
                    </a:cubicBezTo>
                    <a:cubicBezTo>
                      <a:pt x="27072" y="27540"/>
                      <a:pt x="27007" y="27670"/>
                      <a:pt x="26898" y="27757"/>
                    </a:cubicBezTo>
                    <a:cubicBezTo>
                      <a:pt x="26838" y="27808"/>
                      <a:pt x="26782" y="27825"/>
                      <a:pt x="26730" y="27825"/>
                    </a:cubicBezTo>
                    <a:cubicBezTo>
                      <a:pt x="26671" y="27825"/>
                      <a:pt x="26619" y="27802"/>
                      <a:pt x="26572" y="27779"/>
                    </a:cubicBezTo>
                    <a:cubicBezTo>
                      <a:pt x="26376" y="27714"/>
                      <a:pt x="26637" y="27605"/>
                      <a:pt x="26659" y="27518"/>
                    </a:cubicBezTo>
                    <a:cubicBezTo>
                      <a:pt x="26681" y="27431"/>
                      <a:pt x="26768" y="27322"/>
                      <a:pt x="26703" y="27301"/>
                    </a:cubicBezTo>
                    <a:cubicBezTo>
                      <a:pt x="26693" y="27299"/>
                      <a:pt x="26684" y="27298"/>
                      <a:pt x="26675" y="27298"/>
                    </a:cubicBezTo>
                    <a:cubicBezTo>
                      <a:pt x="26590" y="27298"/>
                      <a:pt x="26568" y="27391"/>
                      <a:pt x="26529" y="27431"/>
                    </a:cubicBezTo>
                    <a:lnTo>
                      <a:pt x="26485" y="27453"/>
                    </a:lnTo>
                    <a:cubicBezTo>
                      <a:pt x="26224" y="27518"/>
                      <a:pt x="25985" y="27735"/>
                      <a:pt x="25702" y="27735"/>
                    </a:cubicBezTo>
                    <a:cubicBezTo>
                      <a:pt x="25463" y="27735"/>
                      <a:pt x="25224" y="27844"/>
                      <a:pt x="25137" y="27996"/>
                    </a:cubicBezTo>
                    <a:cubicBezTo>
                      <a:pt x="25028" y="28192"/>
                      <a:pt x="25007" y="28410"/>
                      <a:pt x="25224" y="28496"/>
                    </a:cubicBezTo>
                    <a:cubicBezTo>
                      <a:pt x="25333" y="28518"/>
                      <a:pt x="25333" y="28540"/>
                      <a:pt x="25246" y="28649"/>
                    </a:cubicBezTo>
                    <a:cubicBezTo>
                      <a:pt x="25170" y="28737"/>
                      <a:pt x="24916" y="28782"/>
                      <a:pt x="24705" y="28782"/>
                    </a:cubicBezTo>
                    <a:cubicBezTo>
                      <a:pt x="24554" y="28782"/>
                      <a:pt x="24425" y="28759"/>
                      <a:pt x="24398" y="28714"/>
                    </a:cubicBezTo>
                    <a:cubicBezTo>
                      <a:pt x="24376" y="28692"/>
                      <a:pt x="24376" y="28649"/>
                      <a:pt x="24398" y="28627"/>
                    </a:cubicBezTo>
                    <a:cubicBezTo>
                      <a:pt x="24724" y="28214"/>
                      <a:pt x="24354" y="27975"/>
                      <a:pt x="24485" y="27627"/>
                    </a:cubicBezTo>
                    <a:cubicBezTo>
                      <a:pt x="24506" y="27561"/>
                      <a:pt x="24419" y="27518"/>
                      <a:pt x="24376" y="27453"/>
                    </a:cubicBezTo>
                    <a:cubicBezTo>
                      <a:pt x="24340" y="27430"/>
                      <a:pt x="24306" y="27421"/>
                      <a:pt x="24275" y="27421"/>
                    </a:cubicBezTo>
                    <a:cubicBezTo>
                      <a:pt x="24156" y="27421"/>
                      <a:pt x="24066" y="27558"/>
                      <a:pt x="23963" y="27627"/>
                    </a:cubicBezTo>
                    <a:cubicBezTo>
                      <a:pt x="23832" y="27714"/>
                      <a:pt x="23876" y="27757"/>
                      <a:pt x="23963" y="27779"/>
                    </a:cubicBezTo>
                    <a:cubicBezTo>
                      <a:pt x="24311" y="27822"/>
                      <a:pt x="24072" y="27996"/>
                      <a:pt x="23941" y="28105"/>
                    </a:cubicBezTo>
                    <a:cubicBezTo>
                      <a:pt x="23811" y="28192"/>
                      <a:pt x="23832" y="28301"/>
                      <a:pt x="23745" y="28388"/>
                    </a:cubicBezTo>
                    <a:cubicBezTo>
                      <a:pt x="24050" y="28475"/>
                      <a:pt x="23724" y="28583"/>
                      <a:pt x="23637" y="28627"/>
                    </a:cubicBezTo>
                    <a:cubicBezTo>
                      <a:pt x="23514" y="28695"/>
                      <a:pt x="23375" y="28729"/>
                      <a:pt x="23277" y="28729"/>
                    </a:cubicBezTo>
                    <a:cubicBezTo>
                      <a:pt x="23218" y="28729"/>
                      <a:pt x="23175" y="28717"/>
                      <a:pt x="23158" y="28692"/>
                    </a:cubicBezTo>
                    <a:cubicBezTo>
                      <a:pt x="23082" y="28583"/>
                      <a:pt x="22973" y="28545"/>
                      <a:pt x="22851" y="28545"/>
                    </a:cubicBezTo>
                    <a:cubicBezTo>
                      <a:pt x="22729" y="28545"/>
                      <a:pt x="22593" y="28583"/>
                      <a:pt x="22462" y="28627"/>
                    </a:cubicBezTo>
                    <a:cubicBezTo>
                      <a:pt x="22307" y="28682"/>
                      <a:pt x="22179" y="28721"/>
                      <a:pt x="22090" y="28721"/>
                    </a:cubicBezTo>
                    <a:cubicBezTo>
                      <a:pt x="21968" y="28721"/>
                      <a:pt x="21921" y="28646"/>
                      <a:pt x="21984" y="28431"/>
                    </a:cubicBezTo>
                    <a:cubicBezTo>
                      <a:pt x="21984" y="28410"/>
                      <a:pt x="21962" y="28388"/>
                      <a:pt x="21919" y="28366"/>
                    </a:cubicBezTo>
                    <a:cubicBezTo>
                      <a:pt x="21912" y="28353"/>
                      <a:pt x="21899" y="28347"/>
                      <a:pt x="21886" y="28347"/>
                    </a:cubicBezTo>
                    <a:cubicBezTo>
                      <a:pt x="21856" y="28347"/>
                      <a:pt x="21824" y="28373"/>
                      <a:pt x="21854" y="28388"/>
                    </a:cubicBezTo>
                    <a:cubicBezTo>
                      <a:pt x="21919" y="28583"/>
                      <a:pt x="21658" y="28649"/>
                      <a:pt x="21549" y="28801"/>
                    </a:cubicBezTo>
                    <a:cubicBezTo>
                      <a:pt x="21484" y="28866"/>
                      <a:pt x="21484" y="28910"/>
                      <a:pt x="21571" y="28931"/>
                    </a:cubicBezTo>
                    <a:cubicBezTo>
                      <a:pt x="21612" y="28931"/>
                      <a:pt x="21695" y="28889"/>
                      <a:pt x="21741" y="28889"/>
                    </a:cubicBezTo>
                    <a:cubicBezTo>
                      <a:pt x="21769" y="28889"/>
                      <a:pt x="21783" y="28904"/>
                      <a:pt x="21767" y="28953"/>
                    </a:cubicBezTo>
                    <a:cubicBezTo>
                      <a:pt x="21745" y="29040"/>
                      <a:pt x="21593" y="29040"/>
                      <a:pt x="21527" y="29062"/>
                    </a:cubicBezTo>
                    <a:cubicBezTo>
                      <a:pt x="21490" y="29078"/>
                      <a:pt x="21461" y="29083"/>
                      <a:pt x="21436" y="29083"/>
                    </a:cubicBezTo>
                    <a:cubicBezTo>
                      <a:pt x="21376" y="29083"/>
                      <a:pt x="21341" y="29051"/>
                      <a:pt x="21283" y="29051"/>
                    </a:cubicBezTo>
                    <a:cubicBezTo>
                      <a:pt x="21266" y="29051"/>
                      <a:pt x="21246" y="29054"/>
                      <a:pt x="21223" y="29062"/>
                    </a:cubicBezTo>
                    <a:cubicBezTo>
                      <a:pt x="21160" y="29090"/>
                      <a:pt x="21112" y="29102"/>
                      <a:pt x="21078" y="29102"/>
                    </a:cubicBezTo>
                    <a:cubicBezTo>
                      <a:pt x="21006" y="29102"/>
                      <a:pt x="20991" y="29048"/>
                      <a:pt x="21006" y="28975"/>
                    </a:cubicBezTo>
                    <a:cubicBezTo>
                      <a:pt x="21027" y="28866"/>
                      <a:pt x="21093" y="28714"/>
                      <a:pt x="21310" y="28692"/>
                    </a:cubicBezTo>
                    <a:cubicBezTo>
                      <a:pt x="21419" y="28649"/>
                      <a:pt x="21571" y="28692"/>
                      <a:pt x="21658" y="28583"/>
                    </a:cubicBezTo>
                    <a:cubicBezTo>
                      <a:pt x="21788" y="28410"/>
                      <a:pt x="21549" y="28475"/>
                      <a:pt x="21527" y="28410"/>
                    </a:cubicBezTo>
                    <a:cubicBezTo>
                      <a:pt x="21484" y="28366"/>
                      <a:pt x="21549" y="28279"/>
                      <a:pt x="21527" y="28257"/>
                    </a:cubicBezTo>
                    <a:cubicBezTo>
                      <a:pt x="21375" y="28170"/>
                      <a:pt x="21701" y="27996"/>
                      <a:pt x="21571" y="27975"/>
                    </a:cubicBezTo>
                    <a:cubicBezTo>
                      <a:pt x="21556" y="27970"/>
                      <a:pt x="21542" y="27968"/>
                      <a:pt x="21527" y="27968"/>
                    </a:cubicBezTo>
                    <a:cubicBezTo>
                      <a:pt x="21411" y="27968"/>
                      <a:pt x="21293" y="28105"/>
                      <a:pt x="21158" y="28105"/>
                    </a:cubicBezTo>
                    <a:cubicBezTo>
                      <a:pt x="20875" y="28149"/>
                      <a:pt x="20875" y="28323"/>
                      <a:pt x="20788" y="28475"/>
                    </a:cubicBezTo>
                    <a:cubicBezTo>
                      <a:pt x="20707" y="28569"/>
                      <a:pt x="20643" y="28655"/>
                      <a:pt x="20575" y="28655"/>
                    </a:cubicBezTo>
                    <a:cubicBezTo>
                      <a:pt x="20533" y="28655"/>
                      <a:pt x="20490" y="28623"/>
                      <a:pt x="20440" y="28540"/>
                    </a:cubicBezTo>
                    <a:cubicBezTo>
                      <a:pt x="20402" y="28482"/>
                      <a:pt x="20355" y="28446"/>
                      <a:pt x="20301" y="28446"/>
                    </a:cubicBezTo>
                    <a:cubicBezTo>
                      <a:pt x="20233" y="28446"/>
                      <a:pt x="20155" y="28503"/>
                      <a:pt x="20071" y="28649"/>
                    </a:cubicBezTo>
                    <a:cubicBezTo>
                      <a:pt x="20005" y="28801"/>
                      <a:pt x="19810" y="28931"/>
                      <a:pt x="20005" y="28975"/>
                    </a:cubicBezTo>
                    <a:cubicBezTo>
                      <a:pt x="20100" y="29007"/>
                      <a:pt x="20172" y="29073"/>
                      <a:pt x="20289" y="29073"/>
                    </a:cubicBezTo>
                    <a:cubicBezTo>
                      <a:pt x="20332" y="29073"/>
                      <a:pt x="20381" y="29064"/>
                      <a:pt x="20440" y="29040"/>
                    </a:cubicBezTo>
                    <a:cubicBezTo>
                      <a:pt x="20500" y="29004"/>
                      <a:pt x="20547" y="28988"/>
                      <a:pt x="20591" y="28988"/>
                    </a:cubicBezTo>
                    <a:cubicBezTo>
                      <a:pt x="20627" y="28988"/>
                      <a:pt x="20662" y="28999"/>
                      <a:pt x="20701" y="29018"/>
                    </a:cubicBezTo>
                    <a:cubicBezTo>
                      <a:pt x="20875" y="29062"/>
                      <a:pt x="20723" y="29301"/>
                      <a:pt x="21006" y="29301"/>
                    </a:cubicBezTo>
                    <a:cubicBezTo>
                      <a:pt x="20940" y="29410"/>
                      <a:pt x="20919" y="29497"/>
                      <a:pt x="20875" y="29605"/>
                    </a:cubicBezTo>
                    <a:cubicBezTo>
                      <a:pt x="20850" y="29638"/>
                      <a:pt x="20829" y="29649"/>
                      <a:pt x="20809" y="29649"/>
                    </a:cubicBezTo>
                    <a:cubicBezTo>
                      <a:pt x="20777" y="29649"/>
                      <a:pt x="20750" y="29619"/>
                      <a:pt x="20723" y="29605"/>
                    </a:cubicBezTo>
                    <a:cubicBezTo>
                      <a:pt x="20633" y="29575"/>
                      <a:pt x="20553" y="29525"/>
                      <a:pt x="20441" y="29525"/>
                    </a:cubicBezTo>
                    <a:cubicBezTo>
                      <a:pt x="20391" y="29525"/>
                      <a:pt x="20334" y="29535"/>
                      <a:pt x="20266" y="29562"/>
                    </a:cubicBezTo>
                    <a:lnTo>
                      <a:pt x="20397" y="29845"/>
                    </a:lnTo>
                    <a:cubicBezTo>
                      <a:pt x="20397" y="29888"/>
                      <a:pt x="20397" y="29910"/>
                      <a:pt x="20440" y="29910"/>
                    </a:cubicBezTo>
                    <a:cubicBezTo>
                      <a:pt x="20462" y="29986"/>
                      <a:pt x="20473" y="30024"/>
                      <a:pt x="20503" y="30024"/>
                    </a:cubicBezTo>
                    <a:cubicBezTo>
                      <a:pt x="20533" y="30024"/>
                      <a:pt x="20582" y="29986"/>
                      <a:pt x="20679" y="29910"/>
                    </a:cubicBezTo>
                    <a:cubicBezTo>
                      <a:pt x="20832" y="29757"/>
                      <a:pt x="21076" y="29671"/>
                      <a:pt x="21188" y="29671"/>
                    </a:cubicBezTo>
                    <a:cubicBezTo>
                      <a:pt x="21219" y="29671"/>
                      <a:pt x="21240" y="29678"/>
                      <a:pt x="21245" y="29692"/>
                    </a:cubicBezTo>
                    <a:cubicBezTo>
                      <a:pt x="21293" y="29788"/>
                      <a:pt x="21347" y="29825"/>
                      <a:pt x="21405" y="29825"/>
                    </a:cubicBezTo>
                    <a:cubicBezTo>
                      <a:pt x="21506" y="29825"/>
                      <a:pt x="21621" y="29715"/>
                      <a:pt x="21745" y="29605"/>
                    </a:cubicBezTo>
                    <a:cubicBezTo>
                      <a:pt x="21791" y="29575"/>
                      <a:pt x="21848" y="29544"/>
                      <a:pt x="21900" y="29544"/>
                    </a:cubicBezTo>
                    <a:cubicBezTo>
                      <a:pt x="21922" y="29544"/>
                      <a:pt x="21943" y="29549"/>
                      <a:pt x="21962" y="29562"/>
                    </a:cubicBezTo>
                    <a:cubicBezTo>
                      <a:pt x="22071" y="29605"/>
                      <a:pt x="22006" y="29692"/>
                      <a:pt x="21962" y="29779"/>
                    </a:cubicBezTo>
                    <a:cubicBezTo>
                      <a:pt x="21904" y="29838"/>
                      <a:pt x="21828" y="29913"/>
                      <a:pt x="21766" y="29913"/>
                    </a:cubicBezTo>
                    <a:cubicBezTo>
                      <a:pt x="21759" y="29913"/>
                      <a:pt x="21752" y="29912"/>
                      <a:pt x="21745" y="29910"/>
                    </a:cubicBezTo>
                    <a:cubicBezTo>
                      <a:pt x="21700" y="29899"/>
                      <a:pt x="21658" y="29895"/>
                      <a:pt x="21618" y="29895"/>
                    </a:cubicBezTo>
                    <a:cubicBezTo>
                      <a:pt x="21332" y="29895"/>
                      <a:pt x="21170" y="30146"/>
                      <a:pt x="20940" y="30280"/>
                    </a:cubicBezTo>
                    <a:cubicBezTo>
                      <a:pt x="20810" y="30367"/>
                      <a:pt x="20766" y="30475"/>
                      <a:pt x="20984" y="30497"/>
                    </a:cubicBezTo>
                    <a:cubicBezTo>
                      <a:pt x="21129" y="30538"/>
                      <a:pt x="21411" y="30481"/>
                      <a:pt x="21345" y="30719"/>
                    </a:cubicBezTo>
                    <a:lnTo>
                      <a:pt x="21345" y="30719"/>
                    </a:lnTo>
                    <a:cubicBezTo>
                      <a:pt x="21130" y="30822"/>
                      <a:pt x="20917" y="30781"/>
                      <a:pt x="20766" y="30888"/>
                    </a:cubicBezTo>
                    <a:cubicBezTo>
                      <a:pt x="20515" y="31014"/>
                      <a:pt x="20299" y="31077"/>
                      <a:pt x="20102" y="31077"/>
                    </a:cubicBezTo>
                    <a:cubicBezTo>
                      <a:pt x="19993" y="31077"/>
                      <a:pt x="19889" y="31058"/>
                      <a:pt x="19788" y="31019"/>
                    </a:cubicBezTo>
                    <a:lnTo>
                      <a:pt x="19788" y="31019"/>
                    </a:lnTo>
                    <a:cubicBezTo>
                      <a:pt x="19897" y="31128"/>
                      <a:pt x="19592" y="31323"/>
                      <a:pt x="19679" y="31432"/>
                    </a:cubicBezTo>
                    <a:cubicBezTo>
                      <a:pt x="19527" y="31519"/>
                      <a:pt x="19375" y="31649"/>
                      <a:pt x="19244" y="31671"/>
                    </a:cubicBezTo>
                    <a:cubicBezTo>
                      <a:pt x="19220" y="31675"/>
                      <a:pt x="19195" y="31677"/>
                      <a:pt x="19172" y="31677"/>
                    </a:cubicBezTo>
                    <a:cubicBezTo>
                      <a:pt x="19053" y="31677"/>
                      <a:pt x="18962" y="31628"/>
                      <a:pt x="18962" y="31519"/>
                    </a:cubicBezTo>
                    <a:cubicBezTo>
                      <a:pt x="19019" y="31100"/>
                      <a:pt x="19126" y="31014"/>
                      <a:pt x="19576" y="31014"/>
                    </a:cubicBezTo>
                    <a:cubicBezTo>
                      <a:pt x="19640" y="31014"/>
                      <a:pt x="19710" y="31016"/>
                      <a:pt x="19788" y="31019"/>
                    </a:cubicBezTo>
                    <a:cubicBezTo>
                      <a:pt x="19744" y="30975"/>
                      <a:pt x="19701" y="30888"/>
                      <a:pt x="19723" y="30823"/>
                    </a:cubicBezTo>
                    <a:cubicBezTo>
                      <a:pt x="19810" y="30562"/>
                      <a:pt x="19636" y="30388"/>
                      <a:pt x="19527" y="30236"/>
                    </a:cubicBezTo>
                    <a:cubicBezTo>
                      <a:pt x="19375" y="29997"/>
                      <a:pt x="19310" y="30019"/>
                      <a:pt x="19701" y="29801"/>
                    </a:cubicBezTo>
                    <a:cubicBezTo>
                      <a:pt x="19788" y="29736"/>
                      <a:pt x="19831" y="29714"/>
                      <a:pt x="19918" y="29692"/>
                    </a:cubicBezTo>
                    <a:cubicBezTo>
                      <a:pt x="20049" y="29627"/>
                      <a:pt x="20049" y="29605"/>
                      <a:pt x="20027" y="29518"/>
                    </a:cubicBezTo>
                    <a:cubicBezTo>
                      <a:pt x="19965" y="29384"/>
                      <a:pt x="19869" y="29314"/>
                      <a:pt x="19739" y="29314"/>
                    </a:cubicBezTo>
                    <a:cubicBezTo>
                      <a:pt x="19594" y="29314"/>
                      <a:pt x="19408" y="29401"/>
                      <a:pt x="19179" y="29584"/>
                    </a:cubicBezTo>
                    <a:cubicBezTo>
                      <a:pt x="19060" y="29686"/>
                      <a:pt x="18980" y="29722"/>
                      <a:pt x="18889" y="29722"/>
                    </a:cubicBezTo>
                    <a:cubicBezTo>
                      <a:pt x="18864" y="29722"/>
                      <a:pt x="18837" y="29719"/>
                      <a:pt x="18809" y="29714"/>
                    </a:cubicBezTo>
                    <a:cubicBezTo>
                      <a:pt x="18797" y="29712"/>
                      <a:pt x="18785" y="29712"/>
                      <a:pt x="18772" y="29712"/>
                    </a:cubicBezTo>
                    <a:cubicBezTo>
                      <a:pt x="18679" y="29712"/>
                      <a:pt x="18570" y="29751"/>
                      <a:pt x="18487" y="29751"/>
                    </a:cubicBezTo>
                    <a:cubicBezTo>
                      <a:pt x="18437" y="29751"/>
                      <a:pt x="18397" y="29737"/>
                      <a:pt x="18374" y="29692"/>
                    </a:cubicBezTo>
                    <a:cubicBezTo>
                      <a:pt x="18331" y="29671"/>
                      <a:pt x="18288" y="29627"/>
                      <a:pt x="18331" y="29584"/>
                    </a:cubicBezTo>
                    <a:cubicBezTo>
                      <a:pt x="18539" y="29390"/>
                      <a:pt x="18452" y="29360"/>
                      <a:pt x="18342" y="29360"/>
                    </a:cubicBezTo>
                    <a:cubicBezTo>
                      <a:pt x="18291" y="29360"/>
                      <a:pt x="18235" y="29366"/>
                      <a:pt x="18201" y="29366"/>
                    </a:cubicBezTo>
                    <a:cubicBezTo>
                      <a:pt x="18070" y="29345"/>
                      <a:pt x="18005" y="29301"/>
                      <a:pt x="18048" y="29171"/>
                    </a:cubicBezTo>
                    <a:cubicBezTo>
                      <a:pt x="18070" y="29062"/>
                      <a:pt x="18179" y="29062"/>
                      <a:pt x="18266" y="29062"/>
                    </a:cubicBezTo>
                    <a:cubicBezTo>
                      <a:pt x="18331" y="29062"/>
                      <a:pt x="18374" y="29018"/>
                      <a:pt x="18396" y="28953"/>
                    </a:cubicBezTo>
                    <a:cubicBezTo>
                      <a:pt x="18592" y="28714"/>
                      <a:pt x="18483" y="28583"/>
                      <a:pt x="18331" y="28475"/>
                    </a:cubicBezTo>
                    <a:cubicBezTo>
                      <a:pt x="18157" y="28323"/>
                      <a:pt x="17853" y="28323"/>
                      <a:pt x="17679" y="28170"/>
                    </a:cubicBezTo>
                    <a:cubicBezTo>
                      <a:pt x="17668" y="28138"/>
                      <a:pt x="17641" y="28121"/>
                      <a:pt x="17608" y="28121"/>
                    </a:cubicBezTo>
                    <a:cubicBezTo>
                      <a:pt x="17575" y="28121"/>
                      <a:pt x="17537" y="28138"/>
                      <a:pt x="17505" y="28170"/>
                    </a:cubicBezTo>
                    <a:cubicBezTo>
                      <a:pt x="17331" y="28279"/>
                      <a:pt x="17179" y="28366"/>
                      <a:pt x="16983" y="28366"/>
                    </a:cubicBezTo>
                    <a:cubicBezTo>
                      <a:pt x="16896" y="28366"/>
                      <a:pt x="16809" y="28410"/>
                      <a:pt x="16787" y="28496"/>
                    </a:cubicBezTo>
                    <a:cubicBezTo>
                      <a:pt x="16657" y="28866"/>
                      <a:pt x="16309" y="28801"/>
                      <a:pt x="16026" y="28866"/>
                    </a:cubicBezTo>
                    <a:cubicBezTo>
                      <a:pt x="16013" y="28879"/>
                      <a:pt x="15996" y="28882"/>
                      <a:pt x="15978" y="28882"/>
                    </a:cubicBezTo>
                    <a:cubicBezTo>
                      <a:pt x="15958" y="28882"/>
                      <a:pt x="15935" y="28879"/>
                      <a:pt x="15912" y="28879"/>
                    </a:cubicBezTo>
                    <a:cubicBezTo>
                      <a:pt x="15884" y="28879"/>
                      <a:pt x="15856" y="28884"/>
                      <a:pt x="15830" y="28910"/>
                    </a:cubicBezTo>
                    <a:cubicBezTo>
                      <a:pt x="15765" y="28975"/>
                      <a:pt x="15874" y="29018"/>
                      <a:pt x="15917" y="29062"/>
                    </a:cubicBezTo>
                    <a:cubicBezTo>
                      <a:pt x="15968" y="29102"/>
                      <a:pt x="16108" y="29119"/>
                      <a:pt x="16256" y="29119"/>
                    </a:cubicBezTo>
                    <a:cubicBezTo>
                      <a:pt x="16427" y="29119"/>
                      <a:pt x="16609" y="29097"/>
                      <a:pt x="16678" y="29062"/>
                    </a:cubicBezTo>
                    <a:cubicBezTo>
                      <a:pt x="16874" y="28953"/>
                      <a:pt x="16983" y="28736"/>
                      <a:pt x="17179" y="28692"/>
                    </a:cubicBezTo>
                    <a:cubicBezTo>
                      <a:pt x="17201" y="28683"/>
                      <a:pt x="17222" y="28679"/>
                      <a:pt x="17242" y="28679"/>
                    </a:cubicBezTo>
                    <a:cubicBezTo>
                      <a:pt x="17339" y="28679"/>
                      <a:pt x="17420" y="28771"/>
                      <a:pt x="17561" y="28771"/>
                    </a:cubicBezTo>
                    <a:cubicBezTo>
                      <a:pt x="17590" y="28771"/>
                      <a:pt x="17622" y="28767"/>
                      <a:pt x="17657" y="28757"/>
                    </a:cubicBezTo>
                    <a:cubicBezTo>
                      <a:pt x="17679" y="28757"/>
                      <a:pt x="17722" y="28736"/>
                      <a:pt x="17744" y="28736"/>
                    </a:cubicBezTo>
                    <a:cubicBezTo>
                      <a:pt x="17853" y="28736"/>
                      <a:pt x="17853" y="28757"/>
                      <a:pt x="17831" y="28844"/>
                    </a:cubicBezTo>
                    <a:cubicBezTo>
                      <a:pt x="17722" y="29127"/>
                      <a:pt x="17526" y="29301"/>
                      <a:pt x="17200" y="29345"/>
                    </a:cubicBezTo>
                    <a:cubicBezTo>
                      <a:pt x="16959" y="29362"/>
                      <a:pt x="16704" y="29625"/>
                      <a:pt x="16489" y="29625"/>
                    </a:cubicBezTo>
                    <a:cubicBezTo>
                      <a:pt x="16433" y="29625"/>
                      <a:pt x="16380" y="29607"/>
                      <a:pt x="16331" y="29562"/>
                    </a:cubicBezTo>
                    <a:cubicBezTo>
                      <a:pt x="16309" y="29562"/>
                      <a:pt x="16265" y="29584"/>
                      <a:pt x="16265" y="29605"/>
                    </a:cubicBezTo>
                    <a:cubicBezTo>
                      <a:pt x="16135" y="29910"/>
                      <a:pt x="15787" y="29910"/>
                      <a:pt x="15548" y="30062"/>
                    </a:cubicBezTo>
                    <a:cubicBezTo>
                      <a:pt x="15439" y="30149"/>
                      <a:pt x="15330" y="30214"/>
                      <a:pt x="15330" y="30280"/>
                    </a:cubicBezTo>
                    <a:cubicBezTo>
                      <a:pt x="15330" y="30338"/>
                      <a:pt x="15353" y="30358"/>
                      <a:pt x="15385" y="30358"/>
                    </a:cubicBezTo>
                    <a:cubicBezTo>
                      <a:pt x="15437" y="30358"/>
                      <a:pt x="15516" y="30306"/>
                      <a:pt x="15569" y="30280"/>
                    </a:cubicBezTo>
                    <a:cubicBezTo>
                      <a:pt x="15613" y="30280"/>
                      <a:pt x="15700" y="30258"/>
                      <a:pt x="15765" y="30236"/>
                    </a:cubicBezTo>
                    <a:cubicBezTo>
                      <a:pt x="15802" y="30222"/>
                      <a:pt x="15836" y="30216"/>
                      <a:pt x="15867" y="30216"/>
                    </a:cubicBezTo>
                    <a:cubicBezTo>
                      <a:pt x="15981" y="30216"/>
                      <a:pt x="16048" y="30298"/>
                      <a:pt x="16048" y="30367"/>
                    </a:cubicBezTo>
                    <a:cubicBezTo>
                      <a:pt x="16091" y="30475"/>
                      <a:pt x="15874" y="30475"/>
                      <a:pt x="15787" y="30540"/>
                    </a:cubicBezTo>
                    <a:cubicBezTo>
                      <a:pt x="15676" y="30637"/>
                      <a:pt x="15574" y="30655"/>
                      <a:pt x="15481" y="30655"/>
                    </a:cubicBezTo>
                    <a:cubicBezTo>
                      <a:pt x="15428" y="30655"/>
                      <a:pt x="15378" y="30649"/>
                      <a:pt x="15330" y="30649"/>
                    </a:cubicBezTo>
                    <a:cubicBezTo>
                      <a:pt x="15296" y="30645"/>
                      <a:pt x="15263" y="30643"/>
                      <a:pt x="15229" y="30643"/>
                    </a:cubicBezTo>
                    <a:cubicBezTo>
                      <a:pt x="15165" y="30643"/>
                      <a:pt x="15101" y="30650"/>
                      <a:pt x="15041" y="30665"/>
                    </a:cubicBezTo>
                    <a:lnTo>
                      <a:pt x="15041" y="30665"/>
                    </a:lnTo>
                    <a:cubicBezTo>
                      <a:pt x="15080" y="30676"/>
                      <a:pt x="15117" y="30686"/>
                      <a:pt x="15156" y="30693"/>
                    </a:cubicBezTo>
                    <a:cubicBezTo>
                      <a:pt x="15287" y="30693"/>
                      <a:pt x="15178" y="30845"/>
                      <a:pt x="15091" y="30910"/>
                    </a:cubicBezTo>
                    <a:cubicBezTo>
                      <a:pt x="15047" y="30954"/>
                      <a:pt x="15014" y="30970"/>
                      <a:pt x="14985" y="30970"/>
                    </a:cubicBezTo>
                    <a:cubicBezTo>
                      <a:pt x="14944" y="30970"/>
                      <a:pt x="14913" y="30936"/>
                      <a:pt x="14874" y="30910"/>
                    </a:cubicBezTo>
                    <a:cubicBezTo>
                      <a:pt x="14840" y="30876"/>
                      <a:pt x="14794" y="30842"/>
                      <a:pt x="14758" y="30799"/>
                    </a:cubicBezTo>
                    <a:lnTo>
                      <a:pt x="14758" y="30799"/>
                    </a:lnTo>
                    <a:cubicBezTo>
                      <a:pt x="14680" y="30860"/>
                      <a:pt x="14621" y="30936"/>
                      <a:pt x="14591" y="31019"/>
                    </a:cubicBezTo>
                    <a:cubicBezTo>
                      <a:pt x="14504" y="31302"/>
                      <a:pt x="14395" y="31345"/>
                      <a:pt x="14134" y="31367"/>
                    </a:cubicBezTo>
                    <a:cubicBezTo>
                      <a:pt x="14069" y="31367"/>
                      <a:pt x="13982" y="31432"/>
                      <a:pt x="13982" y="31475"/>
                    </a:cubicBezTo>
                    <a:cubicBezTo>
                      <a:pt x="13982" y="31584"/>
                      <a:pt x="13939" y="31649"/>
                      <a:pt x="13808" y="31671"/>
                    </a:cubicBezTo>
                    <a:cubicBezTo>
                      <a:pt x="13793" y="31673"/>
                      <a:pt x="13779" y="31674"/>
                      <a:pt x="13766" y="31674"/>
                    </a:cubicBezTo>
                    <a:cubicBezTo>
                      <a:pt x="13638" y="31674"/>
                      <a:pt x="13656" y="31578"/>
                      <a:pt x="13656" y="31519"/>
                    </a:cubicBezTo>
                    <a:cubicBezTo>
                      <a:pt x="13656" y="31453"/>
                      <a:pt x="13618" y="31424"/>
                      <a:pt x="13551" y="31424"/>
                    </a:cubicBezTo>
                    <a:cubicBezTo>
                      <a:pt x="13531" y="31424"/>
                      <a:pt x="13508" y="31427"/>
                      <a:pt x="13482" y="31432"/>
                    </a:cubicBezTo>
                    <a:cubicBezTo>
                      <a:pt x="13373" y="31475"/>
                      <a:pt x="13308" y="31584"/>
                      <a:pt x="13373" y="31628"/>
                    </a:cubicBezTo>
                    <a:cubicBezTo>
                      <a:pt x="13504" y="31780"/>
                      <a:pt x="13265" y="31954"/>
                      <a:pt x="13199" y="32128"/>
                    </a:cubicBezTo>
                    <a:cubicBezTo>
                      <a:pt x="13180" y="32206"/>
                      <a:pt x="13091" y="32283"/>
                      <a:pt x="13010" y="32283"/>
                    </a:cubicBezTo>
                    <a:cubicBezTo>
                      <a:pt x="13001" y="32283"/>
                      <a:pt x="12991" y="32282"/>
                      <a:pt x="12982" y="32280"/>
                    </a:cubicBezTo>
                    <a:cubicBezTo>
                      <a:pt x="12764" y="32193"/>
                      <a:pt x="12634" y="32019"/>
                      <a:pt x="12569" y="31802"/>
                    </a:cubicBezTo>
                    <a:cubicBezTo>
                      <a:pt x="12525" y="31628"/>
                      <a:pt x="12677" y="31519"/>
                      <a:pt x="12873" y="31367"/>
                    </a:cubicBezTo>
                    <a:cubicBezTo>
                      <a:pt x="12960" y="31323"/>
                      <a:pt x="13047" y="31258"/>
                      <a:pt x="13047" y="31193"/>
                    </a:cubicBezTo>
                    <a:cubicBezTo>
                      <a:pt x="13047" y="31126"/>
                      <a:pt x="12996" y="31098"/>
                      <a:pt x="12924" y="31098"/>
                    </a:cubicBezTo>
                    <a:cubicBezTo>
                      <a:pt x="12902" y="31098"/>
                      <a:pt x="12877" y="31101"/>
                      <a:pt x="12851" y="31106"/>
                    </a:cubicBezTo>
                    <a:cubicBezTo>
                      <a:pt x="12824" y="31110"/>
                      <a:pt x="12797" y="31112"/>
                      <a:pt x="12770" y="31112"/>
                    </a:cubicBezTo>
                    <a:cubicBezTo>
                      <a:pt x="12647" y="31112"/>
                      <a:pt x="12535" y="31075"/>
                      <a:pt x="12422" y="31075"/>
                    </a:cubicBezTo>
                    <a:cubicBezTo>
                      <a:pt x="12310" y="31075"/>
                      <a:pt x="12196" y="31111"/>
                      <a:pt x="12069" y="31258"/>
                    </a:cubicBezTo>
                    <a:cubicBezTo>
                      <a:pt x="12037" y="31290"/>
                      <a:pt x="11993" y="31310"/>
                      <a:pt x="11947" y="31310"/>
                    </a:cubicBezTo>
                    <a:cubicBezTo>
                      <a:pt x="11930" y="31310"/>
                      <a:pt x="11912" y="31307"/>
                      <a:pt x="11895" y="31302"/>
                    </a:cubicBezTo>
                    <a:cubicBezTo>
                      <a:pt x="11869" y="31276"/>
                      <a:pt x="11835" y="31242"/>
                      <a:pt x="11789" y="31242"/>
                    </a:cubicBezTo>
                    <a:cubicBezTo>
                      <a:pt x="11758" y="31242"/>
                      <a:pt x="11721" y="31258"/>
                      <a:pt x="11677" y="31302"/>
                    </a:cubicBezTo>
                    <a:cubicBezTo>
                      <a:pt x="11590" y="31367"/>
                      <a:pt x="11656" y="31432"/>
                      <a:pt x="11742" y="31454"/>
                    </a:cubicBezTo>
                    <a:cubicBezTo>
                      <a:pt x="11786" y="31475"/>
                      <a:pt x="11873" y="31519"/>
                      <a:pt x="11895" y="31584"/>
                    </a:cubicBezTo>
                    <a:cubicBezTo>
                      <a:pt x="11916" y="31693"/>
                      <a:pt x="12243" y="31693"/>
                      <a:pt x="11982" y="31910"/>
                    </a:cubicBezTo>
                    <a:cubicBezTo>
                      <a:pt x="11916" y="31963"/>
                      <a:pt x="11868" y="31982"/>
                      <a:pt x="11831" y="31982"/>
                    </a:cubicBezTo>
                    <a:cubicBezTo>
                      <a:pt x="11745" y="31982"/>
                      <a:pt x="11716" y="31882"/>
                      <a:pt x="11656" y="31867"/>
                    </a:cubicBezTo>
                    <a:cubicBezTo>
                      <a:pt x="11621" y="31846"/>
                      <a:pt x="11588" y="31836"/>
                      <a:pt x="11556" y="31836"/>
                    </a:cubicBezTo>
                    <a:cubicBezTo>
                      <a:pt x="11489" y="31836"/>
                      <a:pt x="11425" y="31880"/>
                      <a:pt x="11351" y="31954"/>
                    </a:cubicBezTo>
                    <a:cubicBezTo>
                      <a:pt x="11308" y="31997"/>
                      <a:pt x="11242" y="32063"/>
                      <a:pt x="11308" y="32106"/>
                    </a:cubicBezTo>
                    <a:cubicBezTo>
                      <a:pt x="11342" y="32175"/>
                      <a:pt x="11501" y="32176"/>
                      <a:pt x="11498" y="32239"/>
                    </a:cubicBezTo>
                    <a:lnTo>
                      <a:pt x="11498" y="32239"/>
                    </a:lnTo>
                    <a:cubicBezTo>
                      <a:pt x="11517" y="32222"/>
                      <a:pt x="11537" y="32211"/>
                      <a:pt x="11553" y="32211"/>
                    </a:cubicBezTo>
                    <a:cubicBezTo>
                      <a:pt x="11559" y="32211"/>
                      <a:pt x="11564" y="32212"/>
                      <a:pt x="11569" y="32215"/>
                    </a:cubicBezTo>
                    <a:cubicBezTo>
                      <a:pt x="11699" y="32280"/>
                      <a:pt x="11982" y="32193"/>
                      <a:pt x="12003" y="32410"/>
                    </a:cubicBezTo>
                    <a:cubicBezTo>
                      <a:pt x="11960" y="32432"/>
                      <a:pt x="12090" y="32519"/>
                      <a:pt x="12025" y="32628"/>
                    </a:cubicBezTo>
                    <a:cubicBezTo>
                      <a:pt x="11982" y="32758"/>
                      <a:pt x="12090" y="32976"/>
                      <a:pt x="11699" y="32976"/>
                    </a:cubicBezTo>
                    <a:cubicBezTo>
                      <a:pt x="11547" y="32976"/>
                      <a:pt x="11221" y="33345"/>
                      <a:pt x="11242" y="33498"/>
                    </a:cubicBezTo>
                    <a:cubicBezTo>
                      <a:pt x="11242" y="33563"/>
                      <a:pt x="11242" y="33585"/>
                      <a:pt x="11155" y="33628"/>
                    </a:cubicBezTo>
                    <a:cubicBezTo>
                      <a:pt x="11106" y="33677"/>
                      <a:pt x="11045" y="33702"/>
                      <a:pt x="10990" y="33702"/>
                    </a:cubicBezTo>
                    <a:cubicBezTo>
                      <a:pt x="10972" y="33702"/>
                      <a:pt x="10954" y="33699"/>
                      <a:pt x="10938" y="33693"/>
                    </a:cubicBezTo>
                    <a:cubicBezTo>
                      <a:pt x="10699" y="33563"/>
                      <a:pt x="10394" y="33454"/>
                      <a:pt x="10242" y="33237"/>
                    </a:cubicBezTo>
                    <a:cubicBezTo>
                      <a:pt x="10199" y="33172"/>
                      <a:pt x="10199" y="33085"/>
                      <a:pt x="10286" y="33063"/>
                    </a:cubicBezTo>
                    <a:cubicBezTo>
                      <a:pt x="10444" y="33023"/>
                      <a:pt x="10512" y="32840"/>
                      <a:pt x="10671" y="32840"/>
                    </a:cubicBezTo>
                    <a:cubicBezTo>
                      <a:pt x="10686" y="32840"/>
                      <a:pt x="10703" y="32841"/>
                      <a:pt x="10721" y="32845"/>
                    </a:cubicBezTo>
                    <a:cubicBezTo>
                      <a:pt x="10770" y="32858"/>
                      <a:pt x="10813" y="32885"/>
                      <a:pt x="10853" y="32885"/>
                    </a:cubicBezTo>
                    <a:cubicBezTo>
                      <a:pt x="10882" y="32885"/>
                      <a:pt x="10910" y="32870"/>
                      <a:pt x="10938" y="32824"/>
                    </a:cubicBezTo>
                    <a:cubicBezTo>
                      <a:pt x="11028" y="32720"/>
                      <a:pt x="11088" y="32694"/>
                      <a:pt x="11154" y="32694"/>
                    </a:cubicBezTo>
                    <a:cubicBezTo>
                      <a:pt x="11198" y="32694"/>
                      <a:pt x="11246" y="32706"/>
                      <a:pt x="11308" y="32715"/>
                    </a:cubicBezTo>
                    <a:cubicBezTo>
                      <a:pt x="11324" y="32720"/>
                      <a:pt x="11343" y="32723"/>
                      <a:pt x="11364" y="32723"/>
                    </a:cubicBezTo>
                    <a:cubicBezTo>
                      <a:pt x="11426" y="32723"/>
                      <a:pt x="11503" y="32699"/>
                      <a:pt x="11569" y="32650"/>
                    </a:cubicBezTo>
                    <a:cubicBezTo>
                      <a:pt x="11656" y="32541"/>
                      <a:pt x="11569" y="32541"/>
                      <a:pt x="11525" y="32497"/>
                    </a:cubicBezTo>
                    <a:cubicBezTo>
                      <a:pt x="11460" y="32476"/>
                      <a:pt x="11438" y="32432"/>
                      <a:pt x="11438" y="32367"/>
                    </a:cubicBezTo>
                    <a:cubicBezTo>
                      <a:pt x="11438" y="32347"/>
                      <a:pt x="11442" y="32328"/>
                      <a:pt x="11450" y="32310"/>
                    </a:cubicBezTo>
                    <a:lnTo>
                      <a:pt x="11450" y="32310"/>
                    </a:lnTo>
                    <a:cubicBezTo>
                      <a:pt x="11427" y="32326"/>
                      <a:pt x="11408" y="32333"/>
                      <a:pt x="11390" y="32333"/>
                    </a:cubicBezTo>
                    <a:cubicBezTo>
                      <a:pt x="11330" y="32333"/>
                      <a:pt x="11292" y="32259"/>
                      <a:pt x="11212" y="32259"/>
                    </a:cubicBezTo>
                    <a:cubicBezTo>
                      <a:pt x="11190" y="32259"/>
                      <a:pt x="11164" y="32265"/>
                      <a:pt x="11134" y="32280"/>
                    </a:cubicBezTo>
                    <a:cubicBezTo>
                      <a:pt x="11090" y="32302"/>
                      <a:pt x="11003" y="32302"/>
                      <a:pt x="10938" y="32302"/>
                    </a:cubicBezTo>
                    <a:cubicBezTo>
                      <a:pt x="10932" y="32304"/>
                      <a:pt x="10926" y="32305"/>
                      <a:pt x="10920" y="32305"/>
                    </a:cubicBezTo>
                    <a:cubicBezTo>
                      <a:pt x="10882" y="32305"/>
                      <a:pt x="10851" y="32267"/>
                      <a:pt x="10817" y="32267"/>
                    </a:cubicBezTo>
                    <a:cubicBezTo>
                      <a:pt x="10801" y="32267"/>
                      <a:pt x="10783" y="32276"/>
                      <a:pt x="10764" y="32302"/>
                    </a:cubicBezTo>
                    <a:cubicBezTo>
                      <a:pt x="10677" y="32345"/>
                      <a:pt x="10721" y="32410"/>
                      <a:pt x="10786" y="32432"/>
                    </a:cubicBezTo>
                    <a:cubicBezTo>
                      <a:pt x="10916" y="32563"/>
                      <a:pt x="10786" y="32650"/>
                      <a:pt x="10590" y="32715"/>
                    </a:cubicBezTo>
                    <a:cubicBezTo>
                      <a:pt x="10481" y="32758"/>
                      <a:pt x="10351" y="32758"/>
                      <a:pt x="10286" y="32889"/>
                    </a:cubicBezTo>
                    <a:cubicBezTo>
                      <a:pt x="10264" y="32976"/>
                      <a:pt x="10264" y="33063"/>
                      <a:pt x="10133" y="33085"/>
                    </a:cubicBezTo>
                    <a:cubicBezTo>
                      <a:pt x="10125" y="33086"/>
                      <a:pt x="10118" y="33087"/>
                      <a:pt x="10111" y="33087"/>
                    </a:cubicBezTo>
                    <a:cubicBezTo>
                      <a:pt x="10028" y="33087"/>
                      <a:pt x="10045" y="32974"/>
                      <a:pt x="10025" y="32954"/>
                    </a:cubicBezTo>
                    <a:cubicBezTo>
                      <a:pt x="9938" y="32867"/>
                      <a:pt x="10025" y="32758"/>
                      <a:pt x="10046" y="32671"/>
                    </a:cubicBezTo>
                    <a:cubicBezTo>
                      <a:pt x="10046" y="32650"/>
                      <a:pt x="10068" y="32563"/>
                      <a:pt x="10046" y="32563"/>
                    </a:cubicBezTo>
                    <a:cubicBezTo>
                      <a:pt x="10003" y="32563"/>
                      <a:pt x="9938" y="32606"/>
                      <a:pt x="9894" y="32650"/>
                    </a:cubicBezTo>
                    <a:cubicBezTo>
                      <a:pt x="9742" y="32845"/>
                      <a:pt x="9612" y="33041"/>
                      <a:pt x="9503" y="33193"/>
                    </a:cubicBezTo>
                    <a:cubicBezTo>
                      <a:pt x="9394" y="33356"/>
                      <a:pt x="9301" y="33443"/>
                      <a:pt x="9160" y="33443"/>
                    </a:cubicBezTo>
                    <a:cubicBezTo>
                      <a:pt x="9132" y="33443"/>
                      <a:pt x="9101" y="33440"/>
                      <a:pt x="9068" y="33432"/>
                    </a:cubicBezTo>
                    <a:cubicBezTo>
                      <a:pt x="9041" y="33428"/>
                      <a:pt x="9015" y="33425"/>
                      <a:pt x="8989" y="33425"/>
                    </a:cubicBezTo>
                    <a:cubicBezTo>
                      <a:pt x="8890" y="33425"/>
                      <a:pt x="8793" y="33464"/>
                      <a:pt x="8655" y="33585"/>
                    </a:cubicBezTo>
                    <a:cubicBezTo>
                      <a:pt x="8327" y="33808"/>
                      <a:pt x="7989" y="33899"/>
                      <a:pt x="7683" y="33899"/>
                    </a:cubicBezTo>
                    <a:cubicBezTo>
                      <a:pt x="7542" y="33899"/>
                      <a:pt x="7408" y="33880"/>
                      <a:pt x="7285" y="33846"/>
                    </a:cubicBezTo>
                    <a:cubicBezTo>
                      <a:pt x="7212" y="33831"/>
                      <a:pt x="7159" y="33821"/>
                      <a:pt x="7116" y="33821"/>
                    </a:cubicBezTo>
                    <a:cubicBezTo>
                      <a:pt x="7029" y="33821"/>
                      <a:pt x="6980" y="33860"/>
                      <a:pt x="6894" y="33976"/>
                    </a:cubicBezTo>
                    <a:cubicBezTo>
                      <a:pt x="6684" y="34283"/>
                      <a:pt x="6591" y="34402"/>
                      <a:pt x="6437" y="34402"/>
                    </a:cubicBezTo>
                    <a:cubicBezTo>
                      <a:pt x="6351" y="34402"/>
                      <a:pt x="6245" y="34365"/>
                      <a:pt x="6089" y="34302"/>
                    </a:cubicBezTo>
                    <a:lnTo>
                      <a:pt x="6045" y="34302"/>
                    </a:lnTo>
                    <a:cubicBezTo>
                      <a:pt x="6031" y="34302"/>
                      <a:pt x="6016" y="34293"/>
                      <a:pt x="6002" y="34293"/>
                    </a:cubicBezTo>
                    <a:cubicBezTo>
                      <a:pt x="5995" y="34293"/>
                      <a:pt x="5987" y="34295"/>
                      <a:pt x="5980" y="34302"/>
                    </a:cubicBezTo>
                    <a:cubicBezTo>
                      <a:pt x="5915" y="34346"/>
                      <a:pt x="5980" y="34367"/>
                      <a:pt x="5980" y="34389"/>
                    </a:cubicBezTo>
                    <a:cubicBezTo>
                      <a:pt x="6002" y="34476"/>
                      <a:pt x="6002" y="34585"/>
                      <a:pt x="6024" y="34672"/>
                    </a:cubicBezTo>
                    <a:cubicBezTo>
                      <a:pt x="6060" y="34744"/>
                      <a:pt x="6096" y="34790"/>
                      <a:pt x="6170" y="34790"/>
                    </a:cubicBezTo>
                    <a:cubicBezTo>
                      <a:pt x="6229" y="34790"/>
                      <a:pt x="6311" y="34761"/>
                      <a:pt x="6437" y="34694"/>
                    </a:cubicBezTo>
                    <a:cubicBezTo>
                      <a:pt x="6582" y="34611"/>
                      <a:pt x="6747" y="34409"/>
                      <a:pt x="6894" y="34409"/>
                    </a:cubicBezTo>
                    <a:cubicBezTo>
                      <a:pt x="6901" y="34409"/>
                      <a:pt x="6908" y="34410"/>
                      <a:pt x="6915" y="34411"/>
                    </a:cubicBezTo>
                    <a:cubicBezTo>
                      <a:pt x="6952" y="34417"/>
                      <a:pt x="6989" y="34419"/>
                      <a:pt x="7027" y="34419"/>
                    </a:cubicBezTo>
                    <a:cubicBezTo>
                      <a:pt x="7232" y="34419"/>
                      <a:pt x="7461" y="34351"/>
                      <a:pt x="7669" y="34351"/>
                    </a:cubicBezTo>
                    <a:cubicBezTo>
                      <a:pt x="7724" y="34351"/>
                      <a:pt x="7777" y="34356"/>
                      <a:pt x="7829" y="34367"/>
                    </a:cubicBezTo>
                    <a:cubicBezTo>
                      <a:pt x="7851" y="34370"/>
                      <a:pt x="7872" y="34371"/>
                      <a:pt x="7892" y="34371"/>
                    </a:cubicBezTo>
                    <a:cubicBezTo>
                      <a:pt x="8067" y="34371"/>
                      <a:pt x="8159" y="34287"/>
                      <a:pt x="8198" y="34150"/>
                    </a:cubicBezTo>
                    <a:cubicBezTo>
                      <a:pt x="8285" y="33976"/>
                      <a:pt x="8416" y="33867"/>
                      <a:pt x="8633" y="33802"/>
                    </a:cubicBezTo>
                    <a:cubicBezTo>
                      <a:pt x="8676" y="33787"/>
                      <a:pt x="8707" y="33780"/>
                      <a:pt x="8731" y="33780"/>
                    </a:cubicBezTo>
                    <a:cubicBezTo>
                      <a:pt x="8840" y="33780"/>
                      <a:pt x="8779" y="33919"/>
                      <a:pt x="8850" y="33954"/>
                    </a:cubicBezTo>
                    <a:cubicBezTo>
                      <a:pt x="8872" y="33976"/>
                      <a:pt x="9024" y="33976"/>
                      <a:pt x="8872" y="34063"/>
                    </a:cubicBezTo>
                    <a:cubicBezTo>
                      <a:pt x="8642" y="34231"/>
                      <a:pt x="8492" y="34499"/>
                      <a:pt x="8151" y="34499"/>
                    </a:cubicBezTo>
                    <a:cubicBezTo>
                      <a:pt x="8138" y="34499"/>
                      <a:pt x="8125" y="34499"/>
                      <a:pt x="8111" y="34498"/>
                    </a:cubicBezTo>
                    <a:cubicBezTo>
                      <a:pt x="8100" y="34496"/>
                      <a:pt x="8089" y="34496"/>
                      <a:pt x="8078" y="34496"/>
                    </a:cubicBezTo>
                    <a:cubicBezTo>
                      <a:pt x="7946" y="34496"/>
                      <a:pt x="7869" y="34613"/>
                      <a:pt x="7829" y="34694"/>
                    </a:cubicBezTo>
                    <a:cubicBezTo>
                      <a:pt x="7742" y="34824"/>
                      <a:pt x="7872" y="34802"/>
                      <a:pt x="7959" y="34824"/>
                    </a:cubicBezTo>
                    <a:cubicBezTo>
                      <a:pt x="8111" y="34846"/>
                      <a:pt x="8220" y="34933"/>
                      <a:pt x="8198" y="35107"/>
                    </a:cubicBezTo>
                    <a:cubicBezTo>
                      <a:pt x="8176" y="35324"/>
                      <a:pt x="7959" y="35215"/>
                      <a:pt x="7829" y="35281"/>
                    </a:cubicBezTo>
                    <a:cubicBezTo>
                      <a:pt x="7611" y="35433"/>
                      <a:pt x="7459" y="35476"/>
                      <a:pt x="7676" y="35607"/>
                    </a:cubicBezTo>
                    <a:cubicBezTo>
                      <a:pt x="7829" y="35716"/>
                      <a:pt x="8068" y="35803"/>
                      <a:pt x="7742" y="36107"/>
                    </a:cubicBezTo>
                    <a:cubicBezTo>
                      <a:pt x="7662" y="36187"/>
                      <a:pt x="7723" y="36208"/>
                      <a:pt x="7786" y="36248"/>
                    </a:cubicBezTo>
                    <a:lnTo>
                      <a:pt x="7786" y="36248"/>
                    </a:lnTo>
                    <a:cubicBezTo>
                      <a:pt x="7889" y="36062"/>
                      <a:pt x="7987" y="35874"/>
                      <a:pt x="8155" y="35694"/>
                    </a:cubicBezTo>
                    <a:cubicBezTo>
                      <a:pt x="8176" y="35650"/>
                      <a:pt x="8220" y="35563"/>
                      <a:pt x="8220" y="35563"/>
                    </a:cubicBezTo>
                    <a:cubicBezTo>
                      <a:pt x="7894" y="35368"/>
                      <a:pt x="8503" y="35237"/>
                      <a:pt x="8503" y="35042"/>
                    </a:cubicBezTo>
                    <a:cubicBezTo>
                      <a:pt x="8503" y="35010"/>
                      <a:pt x="8584" y="34990"/>
                      <a:pt x="8662" y="34990"/>
                    </a:cubicBezTo>
                    <a:cubicBezTo>
                      <a:pt x="8690" y="34990"/>
                      <a:pt x="8718" y="34992"/>
                      <a:pt x="8742" y="34998"/>
                    </a:cubicBezTo>
                    <a:cubicBezTo>
                      <a:pt x="8850" y="35020"/>
                      <a:pt x="8937" y="35042"/>
                      <a:pt x="9046" y="35085"/>
                    </a:cubicBezTo>
                    <a:cubicBezTo>
                      <a:pt x="9058" y="35088"/>
                      <a:pt x="9069" y="35089"/>
                      <a:pt x="9080" y="35089"/>
                    </a:cubicBezTo>
                    <a:cubicBezTo>
                      <a:pt x="9150" y="35089"/>
                      <a:pt x="9204" y="35033"/>
                      <a:pt x="9242" y="34976"/>
                    </a:cubicBezTo>
                    <a:cubicBezTo>
                      <a:pt x="9285" y="34889"/>
                      <a:pt x="9242" y="34889"/>
                      <a:pt x="9155" y="34868"/>
                    </a:cubicBezTo>
                    <a:cubicBezTo>
                      <a:pt x="8981" y="34868"/>
                      <a:pt x="8829" y="34824"/>
                      <a:pt x="8655" y="34802"/>
                    </a:cubicBezTo>
                    <a:cubicBezTo>
                      <a:pt x="8459" y="34781"/>
                      <a:pt x="8437" y="34759"/>
                      <a:pt x="8633" y="34563"/>
                    </a:cubicBezTo>
                    <a:cubicBezTo>
                      <a:pt x="8785" y="34367"/>
                      <a:pt x="9155" y="34346"/>
                      <a:pt x="9198" y="34107"/>
                    </a:cubicBezTo>
                    <a:cubicBezTo>
                      <a:pt x="9198" y="34107"/>
                      <a:pt x="9242" y="34063"/>
                      <a:pt x="9264" y="34063"/>
                    </a:cubicBezTo>
                    <a:cubicBezTo>
                      <a:pt x="9525" y="34107"/>
                      <a:pt x="9829" y="34063"/>
                      <a:pt x="10025" y="34150"/>
                    </a:cubicBezTo>
                    <a:cubicBezTo>
                      <a:pt x="10199" y="34237"/>
                      <a:pt x="10394" y="34367"/>
                      <a:pt x="10242" y="34650"/>
                    </a:cubicBezTo>
                    <a:cubicBezTo>
                      <a:pt x="10199" y="34694"/>
                      <a:pt x="10199" y="34759"/>
                      <a:pt x="10242" y="34781"/>
                    </a:cubicBezTo>
                    <a:cubicBezTo>
                      <a:pt x="10373" y="34889"/>
                      <a:pt x="10394" y="34998"/>
                      <a:pt x="10155" y="35194"/>
                    </a:cubicBezTo>
                    <a:lnTo>
                      <a:pt x="10025" y="35629"/>
                    </a:lnTo>
                    <a:cubicBezTo>
                      <a:pt x="10046" y="35781"/>
                      <a:pt x="9916" y="35890"/>
                      <a:pt x="9720" y="35955"/>
                    </a:cubicBezTo>
                    <a:cubicBezTo>
                      <a:pt x="9372" y="36020"/>
                      <a:pt x="9068" y="36085"/>
                      <a:pt x="9046" y="36455"/>
                    </a:cubicBezTo>
                    <a:cubicBezTo>
                      <a:pt x="9046" y="36542"/>
                      <a:pt x="8937" y="36564"/>
                      <a:pt x="8829" y="36564"/>
                    </a:cubicBezTo>
                    <a:cubicBezTo>
                      <a:pt x="8655" y="36564"/>
                      <a:pt x="8503" y="36564"/>
                      <a:pt x="8329" y="36607"/>
                    </a:cubicBezTo>
                    <a:cubicBezTo>
                      <a:pt x="8198" y="36607"/>
                      <a:pt x="8176" y="36672"/>
                      <a:pt x="8198" y="36738"/>
                    </a:cubicBezTo>
                    <a:cubicBezTo>
                      <a:pt x="8220" y="36846"/>
                      <a:pt x="8285" y="36868"/>
                      <a:pt x="8307" y="36933"/>
                    </a:cubicBezTo>
                    <a:cubicBezTo>
                      <a:pt x="8372" y="36977"/>
                      <a:pt x="8611" y="36933"/>
                      <a:pt x="8524" y="37042"/>
                    </a:cubicBezTo>
                    <a:cubicBezTo>
                      <a:pt x="8394" y="37259"/>
                      <a:pt x="8329" y="37477"/>
                      <a:pt x="8155" y="37651"/>
                    </a:cubicBezTo>
                    <a:cubicBezTo>
                      <a:pt x="8111" y="37694"/>
                      <a:pt x="8068" y="37716"/>
                      <a:pt x="8002" y="37716"/>
                    </a:cubicBezTo>
                    <a:cubicBezTo>
                      <a:pt x="7981" y="37716"/>
                      <a:pt x="7981" y="37694"/>
                      <a:pt x="7981" y="37651"/>
                    </a:cubicBezTo>
                    <a:cubicBezTo>
                      <a:pt x="8002" y="37586"/>
                      <a:pt x="8046" y="37499"/>
                      <a:pt x="8046" y="37390"/>
                    </a:cubicBezTo>
                    <a:cubicBezTo>
                      <a:pt x="8090" y="37183"/>
                      <a:pt x="8074" y="37097"/>
                      <a:pt x="7944" y="37097"/>
                    </a:cubicBezTo>
                    <a:cubicBezTo>
                      <a:pt x="7882" y="37097"/>
                      <a:pt x="7795" y="37116"/>
                      <a:pt x="7676" y="37151"/>
                    </a:cubicBezTo>
                    <a:cubicBezTo>
                      <a:pt x="7568" y="37172"/>
                      <a:pt x="7475" y="37200"/>
                      <a:pt x="7402" y="37200"/>
                    </a:cubicBezTo>
                    <a:cubicBezTo>
                      <a:pt x="7328" y="37200"/>
                      <a:pt x="7274" y="37172"/>
                      <a:pt x="7241" y="37086"/>
                    </a:cubicBezTo>
                    <a:cubicBezTo>
                      <a:pt x="7220" y="37042"/>
                      <a:pt x="7198" y="36955"/>
                      <a:pt x="7285" y="36933"/>
                    </a:cubicBezTo>
                    <a:cubicBezTo>
                      <a:pt x="7452" y="36892"/>
                      <a:pt x="7476" y="36823"/>
                      <a:pt x="7495" y="36751"/>
                    </a:cubicBezTo>
                    <a:lnTo>
                      <a:pt x="7495" y="36751"/>
                    </a:lnTo>
                    <a:cubicBezTo>
                      <a:pt x="7324" y="36804"/>
                      <a:pt x="7188" y="36921"/>
                      <a:pt x="7089" y="37020"/>
                    </a:cubicBezTo>
                    <a:cubicBezTo>
                      <a:pt x="6959" y="37172"/>
                      <a:pt x="6763" y="37346"/>
                      <a:pt x="6850" y="37499"/>
                    </a:cubicBezTo>
                    <a:cubicBezTo>
                      <a:pt x="6875" y="37562"/>
                      <a:pt x="6960" y="37596"/>
                      <a:pt x="7069" y="37596"/>
                    </a:cubicBezTo>
                    <a:cubicBezTo>
                      <a:pt x="7147" y="37596"/>
                      <a:pt x="7238" y="37578"/>
                      <a:pt x="7328" y="37542"/>
                    </a:cubicBezTo>
                    <a:cubicBezTo>
                      <a:pt x="7387" y="37523"/>
                      <a:pt x="7441" y="37512"/>
                      <a:pt x="7489" y="37512"/>
                    </a:cubicBezTo>
                    <a:cubicBezTo>
                      <a:pt x="7548" y="37512"/>
                      <a:pt x="7597" y="37528"/>
                      <a:pt x="7633" y="37564"/>
                    </a:cubicBezTo>
                    <a:cubicBezTo>
                      <a:pt x="7655" y="37607"/>
                      <a:pt x="7676" y="37651"/>
                      <a:pt x="7655" y="37716"/>
                    </a:cubicBezTo>
                    <a:cubicBezTo>
                      <a:pt x="7644" y="37738"/>
                      <a:pt x="7622" y="37743"/>
                      <a:pt x="7597" y="37743"/>
                    </a:cubicBezTo>
                    <a:cubicBezTo>
                      <a:pt x="7573" y="37743"/>
                      <a:pt x="7546" y="37738"/>
                      <a:pt x="7524" y="37738"/>
                    </a:cubicBezTo>
                    <a:cubicBezTo>
                      <a:pt x="7489" y="37738"/>
                      <a:pt x="7440" y="37718"/>
                      <a:pt x="7403" y="37718"/>
                    </a:cubicBezTo>
                    <a:cubicBezTo>
                      <a:pt x="7373" y="37718"/>
                      <a:pt x="7350" y="37732"/>
                      <a:pt x="7350" y="37781"/>
                    </a:cubicBezTo>
                    <a:cubicBezTo>
                      <a:pt x="7350" y="37868"/>
                      <a:pt x="7307" y="37999"/>
                      <a:pt x="7394" y="38064"/>
                    </a:cubicBezTo>
                    <a:cubicBezTo>
                      <a:pt x="7398" y="38066"/>
                      <a:pt x="7404" y="38067"/>
                      <a:pt x="7409" y="38067"/>
                    </a:cubicBezTo>
                    <a:cubicBezTo>
                      <a:pt x="7456" y="38067"/>
                      <a:pt x="7534" y="37996"/>
                      <a:pt x="7611" y="37977"/>
                    </a:cubicBezTo>
                    <a:lnTo>
                      <a:pt x="7763" y="37868"/>
                    </a:lnTo>
                    <a:cubicBezTo>
                      <a:pt x="7814" y="37843"/>
                      <a:pt x="7865" y="37832"/>
                      <a:pt x="7907" y="37832"/>
                    </a:cubicBezTo>
                    <a:cubicBezTo>
                      <a:pt x="7937" y="37832"/>
                      <a:pt x="7963" y="37838"/>
                      <a:pt x="7981" y="37847"/>
                    </a:cubicBezTo>
                    <a:cubicBezTo>
                      <a:pt x="8068" y="37890"/>
                      <a:pt x="7981" y="37955"/>
                      <a:pt x="7894" y="38042"/>
                    </a:cubicBezTo>
                    <a:cubicBezTo>
                      <a:pt x="7738" y="38179"/>
                      <a:pt x="7739" y="38263"/>
                      <a:pt x="7898" y="38263"/>
                    </a:cubicBezTo>
                    <a:cubicBezTo>
                      <a:pt x="7917" y="38263"/>
                      <a:pt x="7937" y="38262"/>
                      <a:pt x="7959" y="38260"/>
                    </a:cubicBezTo>
                    <a:cubicBezTo>
                      <a:pt x="7984" y="38260"/>
                      <a:pt x="8030" y="38245"/>
                      <a:pt x="8065" y="38245"/>
                    </a:cubicBezTo>
                    <a:cubicBezTo>
                      <a:pt x="8091" y="38245"/>
                      <a:pt x="8111" y="38253"/>
                      <a:pt x="8111" y="38281"/>
                    </a:cubicBezTo>
                    <a:cubicBezTo>
                      <a:pt x="8111" y="38368"/>
                      <a:pt x="7981" y="38325"/>
                      <a:pt x="7937" y="38390"/>
                    </a:cubicBezTo>
                    <a:cubicBezTo>
                      <a:pt x="7863" y="38480"/>
                      <a:pt x="7788" y="38538"/>
                      <a:pt x="7713" y="38538"/>
                    </a:cubicBezTo>
                    <a:cubicBezTo>
                      <a:pt x="7679" y="38538"/>
                      <a:pt x="7645" y="38526"/>
                      <a:pt x="7611" y="38499"/>
                    </a:cubicBezTo>
                    <a:cubicBezTo>
                      <a:pt x="7570" y="38485"/>
                      <a:pt x="7538" y="38455"/>
                      <a:pt x="7499" y="38455"/>
                    </a:cubicBezTo>
                    <a:cubicBezTo>
                      <a:pt x="7475" y="38455"/>
                      <a:pt x="7448" y="38466"/>
                      <a:pt x="7415" y="38499"/>
                    </a:cubicBezTo>
                    <a:cubicBezTo>
                      <a:pt x="7293" y="38612"/>
                      <a:pt x="7204" y="38651"/>
                      <a:pt x="7133" y="38651"/>
                    </a:cubicBezTo>
                    <a:cubicBezTo>
                      <a:pt x="7039" y="38651"/>
                      <a:pt x="6977" y="38582"/>
                      <a:pt x="6915" y="38521"/>
                    </a:cubicBezTo>
                    <a:cubicBezTo>
                      <a:pt x="6872" y="38477"/>
                      <a:pt x="6763" y="38434"/>
                      <a:pt x="6654" y="38412"/>
                    </a:cubicBezTo>
                    <a:cubicBezTo>
                      <a:pt x="6634" y="38407"/>
                      <a:pt x="6610" y="38404"/>
                      <a:pt x="6584" y="38404"/>
                    </a:cubicBezTo>
                    <a:cubicBezTo>
                      <a:pt x="6500" y="38404"/>
                      <a:pt x="6400" y="38432"/>
                      <a:pt x="6350" y="38499"/>
                    </a:cubicBezTo>
                    <a:cubicBezTo>
                      <a:pt x="6276" y="38701"/>
                      <a:pt x="6172" y="38717"/>
                      <a:pt x="6023" y="38717"/>
                    </a:cubicBezTo>
                    <a:cubicBezTo>
                      <a:pt x="5995" y="38717"/>
                      <a:pt x="5967" y="38716"/>
                      <a:pt x="5937" y="38716"/>
                    </a:cubicBezTo>
                    <a:cubicBezTo>
                      <a:pt x="5828" y="38716"/>
                      <a:pt x="5676" y="38825"/>
                      <a:pt x="5676" y="38934"/>
                    </a:cubicBezTo>
                    <a:cubicBezTo>
                      <a:pt x="5667" y="38990"/>
                      <a:pt x="5689" y="39006"/>
                      <a:pt x="5725" y="39006"/>
                    </a:cubicBezTo>
                    <a:cubicBezTo>
                      <a:pt x="5773" y="39006"/>
                      <a:pt x="5844" y="38977"/>
                      <a:pt x="5893" y="38977"/>
                    </a:cubicBezTo>
                    <a:cubicBezTo>
                      <a:pt x="6045" y="38977"/>
                      <a:pt x="6241" y="38977"/>
                      <a:pt x="6437" y="38912"/>
                    </a:cubicBezTo>
                    <a:cubicBezTo>
                      <a:pt x="6513" y="38869"/>
                      <a:pt x="6578" y="38858"/>
                      <a:pt x="6638" y="38858"/>
                    </a:cubicBezTo>
                    <a:cubicBezTo>
                      <a:pt x="6698" y="38858"/>
                      <a:pt x="6752" y="38869"/>
                      <a:pt x="6807" y="38869"/>
                    </a:cubicBezTo>
                    <a:cubicBezTo>
                      <a:pt x="6980" y="38869"/>
                      <a:pt x="7002" y="39021"/>
                      <a:pt x="7002" y="39129"/>
                    </a:cubicBezTo>
                    <a:cubicBezTo>
                      <a:pt x="7002" y="39260"/>
                      <a:pt x="6807" y="39303"/>
                      <a:pt x="6676" y="39369"/>
                    </a:cubicBezTo>
                    <a:cubicBezTo>
                      <a:pt x="6567" y="39412"/>
                      <a:pt x="6459" y="39390"/>
                      <a:pt x="6415" y="39521"/>
                    </a:cubicBezTo>
                    <a:cubicBezTo>
                      <a:pt x="6387" y="39587"/>
                      <a:pt x="6350" y="39641"/>
                      <a:pt x="6305" y="39686"/>
                    </a:cubicBezTo>
                    <a:lnTo>
                      <a:pt x="6305" y="39686"/>
                    </a:lnTo>
                    <a:cubicBezTo>
                      <a:pt x="6349" y="39672"/>
                      <a:pt x="6393" y="39660"/>
                      <a:pt x="6437" y="39651"/>
                    </a:cubicBezTo>
                    <a:cubicBezTo>
                      <a:pt x="6497" y="39629"/>
                      <a:pt x="6561" y="39614"/>
                      <a:pt x="6618" y="39614"/>
                    </a:cubicBezTo>
                    <a:cubicBezTo>
                      <a:pt x="6727" y="39614"/>
                      <a:pt x="6806" y="39668"/>
                      <a:pt x="6763" y="39825"/>
                    </a:cubicBezTo>
                    <a:cubicBezTo>
                      <a:pt x="6712" y="39948"/>
                      <a:pt x="6718" y="39989"/>
                      <a:pt x="6751" y="39989"/>
                    </a:cubicBezTo>
                    <a:cubicBezTo>
                      <a:pt x="6788" y="39989"/>
                      <a:pt x="6858" y="39937"/>
                      <a:pt x="6915" y="39891"/>
                    </a:cubicBezTo>
                    <a:cubicBezTo>
                      <a:pt x="7060" y="39775"/>
                      <a:pt x="7176" y="39736"/>
                      <a:pt x="7302" y="39736"/>
                    </a:cubicBezTo>
                    <a:cubicBezTo>
                      <a:pt x="7365" y="39736"/>
                      <a:pt x="7430" y="39746"/>
                      <a:pt x="7502" y="39760"/>
                    </a:cubicBezTo>
                    <a:cubicBezTo>
                      <a:pt x="7517" y="39761"/>
                      <a:pt x="7532" y="39762"/>
                      <a:pt x="7547" y="39762"/>
                    </a:cubicBezTo>
                    <a:cubicBezTo>
                      <a:pt x="7825" y="39762"/>
                      <a:pt x="8194" y="39578"/>
                      <a:pt x="8524" y="39434"/>
                    </a:cubicBezTo>
                    <a:cubicBezTo>
                      <a:pt x="8720" y="39325"/>
                      <a:pt x="8764" y="39173"/>
                      <a:pt x="8807" y="39042"/>
                    </a:cubicBezTo>
                    <a:cubicBezTo>
                      <a:pt x="8829" y="38956"/>
                      <a:pt x="8829" y="38890"/>
                      <a:pt x="8720" y="38847"/>
                    </a:cubicBezTo>
                    <a:cubicBezTo>
                      <a:pt x="8611" y="38847"/>
                      <a:pt x="8546" y="38847"/>
                      <a:pt x="8503" y="38956"/>
                    </a:cubicBezTo>
                    <a:cubicBezTo>
                      <a:pt x="8467" y="39018"/>
                      <a:pt x="8442" y="39040"/>
                      <a:pt x="8424" y="39040"/>
                    </a:cubicBezTo>
                    <a:cubicBezTo>
                      <a:pt x="8398" y="39040"/>
                      <a:pt x="8385" y="38994"/>
                      <a:pt x="8372" y="38956"/>
                    </a:cubicBezTo>
                    <a:cubicBezTo>
                      <a:pt x="8329" y="38912"/>
                      <a:pt x="8329" y="38847"/>
                      <a:pt x="8307" y="38803"/>
                    </a:cubicBezTo>
                    <a:cubicBezTo>
                      <a:pt x="8288" y="38728"/>
                      <a:pt x="8286" y="38621"/>
                      <a:pt x="8201" y="38621"/>
                    </a:cubicBezTo>
                    <a:cubicBezTo>
                      <a:pt x="8188" y="38621"/>
                      <a:pt x="8173" y="38623"/>
                      <a:pt x="8155" y="38629"/>
                    </a:cubicBezTo>
                    <a:cubicBezTo>
                      <a:pt x="7915" y="38716"/>
                      <a:pt x="8111" y="38803"/>
                      <a:pt x="8068" y="38890"/>
                    </a:cubicBezTo>
                    <a:cubicBezTo>
                      <a:pt x="8002" y="38956"/>
                      <a:pt x="7981" y="39108"/>
                      <a:pt x="7829" y="39129"/>
                    </a:cubicBezTo>
                    <a:cubicBezTo>
                      <a:pt x="7813" y="39131"/>
                      <a:pt x="7799" y="39132"/>
                      <a:pt x="7786" y="39132"/>
                    </a:cubicBezTo>
                    <a:cubicBezTo>
                      <a:pt x="7651" y="39132"/>
                      <a:pt x="7633" y="39035"/>
                      <a:pt x="7633" y="38956"/>
                    </a:cubicBezTo>
                    <a:cubicBezTo>
                      <a:pt x="7611" y="38738"/>
                      <a:pt x="7894" y="38455"/>
                      <a:pt x="8176" y="38303"/>
                    </a:cubicBezTo>
                    <a:cubicBezTo>
                      <a:pt x="8437" y="38173"/>
                      <a:pt x="8590" y="37934"/>
                      <a:pt x="8655" y="37694"/>
                    </a:cubicBezTo>
                    <a:cubicBezTo>
                      <a:pt x="8698" y="37607"/>
                      <a:pt x="8633" y="37477"/>
                      <a:pt x="8807" y="37412"/>
                    </a:cubicBezTo>
                    <a:cubicBezTo>
                      <a:pt x="8850" y="37397"/>
                      <a:pt x="8894" y="37390"/>
                      <a:pt x="8935" y="37390"/>
                    </a:cubicBezTo>
                    <a:cubicBezTo>
                      <a:pt x="9017" y="37390"/>
                      <a:pt x="9090" y="37419"/>
                      <a:pt x="9133" y="37477"/>
                    </a:cubicBezTo>
                    <a:cubicBezTo>
                      <a:pt x="9198" y="37542"/>
                      <a:pt x="9264" y="37629"/>
                      <a:pt x="9242" y="37760"/>
                    </a:cubicBezTo>
                    <a:cubicBezTo>
                      <a:pt x="9198" y="37825"/>
                      <a:pt x="9155" y="37847"/>
                      <a:pt x="9068" y="37868"/>
                    </a:cubicBezTo>
                    <a:cubicBezTo>
                      <a:pt x="8981" y="37912"/>
                      <a:pt x="8850" y="37868"/>
                      <a:pt x="8829" y="37977"/>
                    </a:cubicBezTo>
                    <a:cubicBezTo>
                      <a:pt x="8800" y="38035"/>
                      <a:pt x="8867" y="38035"/>
                      <a:pt x="8941" y="38035"/>
                    </a:cubicBezTo>
                    <a:cubicBezTo>
                      <a:pt x="8979" y="38035"/>
                      <a:pt x="9017" y="38035"/>
                      <a:pt x="9046" y="38042"/>
                    </a:cubicBezTo>
                    <a:cubicBezTo>
                      <a:pt x="9196" y="38109"/>
                      <a:pt x="9295" y="38201"/>
                      <a:pt x="9461" y="38201"/>
                    </a:cubicBezTo>
                    <a:cubicBezTo>
                      <a:pt x="9511" y="38201"/>
                      <a:pt x="9568" y="38193"/>
                      <a:pt x="9633" y="38173"/>
                    </a:cubicBezTo>
                    <a:cubicBezTo>
                      <a:pt x="9785" y="38151"/>
                      <a:pt x="9851" y="38173"/>
                      <a:pt x="10025" y="38042"/>
                    </a:cubicBezTo>
                    <a:cubicBezTo>
                      <a:pt x="10107" y="37960"/>
                      <a:pt x="10199" y="37936"/>
                      <a:pt x="10292" y="37936"/>
                    </a:cubicBezTo>
                    <a:cubicBezTo>
                      <a:pt x="10395" y="37936"/>
                      <a:pt x="10498" y="37966"/>
                      <a:pt x="10590" y="37977"/>
                    </a:cubicBezTo>
                    <a:cubicBezTo>
                      <a:pt x="10721" y="38021"/>
                      <a:pt x="10699" y="38129"/>
                      <a:pt x="10503" y="38260"/>
                    </a:cubicBezTo>
                    <a:cubicBezTo>
                      <a:pt x="10428" y="38297"/>
                      <a:pt x="10531" y="38351"/>
                      <a:pt x="10575" y="38351"/>
                    </a:cubicBezTo>
                    <a:cubicBezTo>
                      <a:pt x="10582" y="38351"/>
                      <a:pt x="10587" y="38350"/>
                      <a:pt x="10590" y="38347"/>
                    </a:cubicBezTo>
                    <a:cubicBezTo>
                      <a:pt x="10786" y="38173"/>
                      <a:pt x="10960" y="38238"/>
                      <a:pt x="11155" y="38173"/>
                    </a:cubicBezTo>
                    <a:cubicBezTo>
                      <a:pt x="11248" y="38142"/>
                      <a:pt x="11329" y="38127"/>
                      <a:pt x="11403" y="38127"/>
                    </a:cubicBezTo>
                    <a:cubicBezTo>
                      <a:pt x="11537" y="38127"/>
                      <a:pt x="11644" y="38175"/>
                      <a:pt x="11742" y="38260"/>
                    </a:cubicBezTo>
                    <a:cubicBezTo>
                      <a:pt x="11856" y="38359"/>
                      <a:pt x="11969" y="38393"/>
                      <a:pt x="12161" y="38393"/>
                    </a:cubicBezTo>
                    <a:cubicBezTo>
                      <a:pt x="12263" y="38393"/>
                      <a:pt x="12388" y="38384"/>
                      <a:pt x="12547" y="38368"/>
                    </a:cubicBezTo>
                    <a:cubicBezTo>
                      <a:pt x="12559" y="38367"/>
                      <a:pt x="12571" y="38366"/>
                      <a:pt x="12583" y="38366"/>
                    </a:cubicBezTo>
                    <a:cubicBezTo>
                      <a:pt x="12685" y="38366"/>
                      <a:pt x="12786" y="38409"/>
                      <a:pt x="12880" y="38409"/>
                    </a:cubicBezTo>
                    <a:cubicBezTo>
                      <a:pt x="12956" y="38409"/>
                      <a:pt x="13027" y="38382"/>
                      <a:pt x="13091" y="38281"/>
                    </a:cubicBezTo>
                    <a:cubicBezTo>
                      <a:pt x="13330" y="38082"/>
                      <a:pt x="13513" y="38004"/>
                      <a:pt x="13669" y="38004"/>
                    </a:cubicBezTo>
                    <a:cubicBezTo>
                      <a:pt x="13767" y="38004"/>
                      <a:pt x="13854" y="38035"/>
                      <a:pt x="13939" y="38086"/>
                    </a:cubicBezTo>
                    <a:cubicBezTo>
                      <a:pt x="14134" y="38194"/>
                      <a:pt x="14243" y="38368"/>
                      <a:pt x="13960" y="38629"/>
                    </a:cubicBezTo>
                    <a:cubicBezTo>
                      <a:pt x="13917" y="38695"/>
                      <a:pt x="13873" y="38738"/>
                      <a:pt x="13939" y="38782"/>
                    </a:cubicBezTo>
                    <a:cubicBezTo>
                      <a:pt x="13944" y="38787"/>
                      <a:pt x="13953" y="38790"/>
                      <a:pt x="13964" y="38790"/>
                    </a:cubicBezTo>
                    <a:cubicBezTo>
                      <a:pt x="13994" y="38790"/>
                      <a:pt x="14037" y="38770"/>
                      <a:pt x="14069" y="38738"/>
                    </a:cubicBezTo>
                    <a:cubicBezTo>
                      <a:pt x="14170" y="38654"/>
                      <a:pt x="14244" y="38557"/>
                      <a:pt x="14343" y="38557"/>
                    </a:cubicBezTo>
                    <a:cubicBezTo>
                      <a:pt x="14373" y="38557"/>
                      <a:pt x="14404" y="38566"/>
                      <a:pt x="14439" y="38586"/>
                    </a:cubicBezTo>
                    <a:cubicBezTo>
                      <a:pt x="14634" y="38673"/>
                      <a:pt x="14721" y="38803"/>
                      <a:pt x="14700" y="39021"/>
                    </a:cubicBezTo>
                    <a:cubicBezTo>
                      <a:pt x="14673" y="39102"/>
                      <a:pt x="14654" y="39124"/>
                      <a:pt x="14618" y="39124"/>
                    </a:cubicBezTo>
                    <a:cubicBezTo>
                      <a:pt x="14596" y="39124"/>
                      <a:pt x="14567" y="39116"/>
                      <a:pt x="14526" y="39108"/>
                    </a:cubicBezTo>
                    <a:cubicBezTo>
                      <a:pt x="14512" y="39102"/>
                      <a:pt x="14496" y="39099"/>
                      <a:pt x="14477" y="39099"/>
                    </a:cubicBezTo>
                    <a:cubicBezTo>
                      <a:pt x="14288" y="39099"/>
                      <a:pt x="13871" y="39380"/>
                      <a:pt x="13852" y="39499"/>
                    </a:cubicBezTo>
                    <a:cubicBezTo>
                      <a:pt x="13841" y="39575"/>
                      <a:pt x="13873" y="39597"/>
                      <a:pt x="13920" y="39597"/>
                    </a:cubicBezTo>
                    <a:cubicBezTo>
                      <a:pt x="13966" y="39597"/>
                      <a:pt x="14026" y="39575"/>
                      <a:pt x="14069" y="39564"/>
                    </a:cubicBezTo>
                    <a:cubicBezTo>
                      <a:pt x="14126" y="39547"/>
                      <a:pt x="14174" y="39539"/>
                      <a:pt x="14213" y="39539"/>
                    </a:cubicBezTo>
                    <a:cubicBezTo>
                      <a:pt x="14323" y="39539"/>
                      <a:pt x="14362" y="39604"/>
                      <a:pt x="14330" y="39717"/>
                    </a:cubicBezTo>
                    <a:cubicBezTo>
                      <a:pt x="14330" y="39825"/>
                      <a:pt x="14287" y="39912"/>
                      <a:pt x="14113" y="39977"/>
                    </a:cubicBezTo>
                    <a:cubicBezTo>
                      <a:pt x="13830" y="40086"/>
                      <a:pt x="13765" y="40195"/>
                      <a:pt x="13895" y="40347"/>
                    </a:cubicBezTo>
                    <a:cubicBezTo>
                      <a:pt x="14091" y="40543"/>
                      <a:pt x="13982" y="40782"/>
                      <a:pt x="13634" y="40978"/>
                    </a:cubicBezTo>
                    <a:cubicBezTo>
                      <a:pt x="13569" y="40999"/>
                      <a:pt x="13547" y="41021"/>
                      <a:pt x="13569" y="41065"/>
                    </a:cubicBezTo>
                    <a:cubicBezTo>
                      <a:pt x="13743" y="41304"/>
                      <a:pt x="13286" y="41304"/>
                      <a:pt x="13199" y="41456"/>
                    </a:cubicBezTo>
                    <a:cubicBezTo>
                      <a:pt x="13199" y="41476"/>
                      <a:pt x="13139" y="41492"/>
                      <a:pt x="13080" y="41492"/>
                    </a:cubicBezTo>
                    <a:cubicBezTo>
                      <a:pt x="13012" y="41492"/>
                      <a:pt x="12947" y="41471"/>
                      <a:pt x="12982" y="41413"/>
                    </a:cubicBezTo>
                    <a:cubicBezTo>
                      <a:pt x="13112" y="41173"/>
                      <a:pt x="12895" y="41065"/>
                      <a:pt x="12895" y="40869"/>
                    </a:cubicBezTo>
                    <a:cubicBezTo>
                      <a:pt x="12895" y="40652"/>
                      <a:pt x="12982" y="40478"/>
                      <a:pt x="13221" y="40325"/>
                    </a:cubicBezTo>
                    <a:cubicBezTo>
                      <a:pt x="13330" y="40238"/>
                      <a:pt x="13439" y="40195"/>
                      <a:pt x="13547" y="40108"/>
                    </a:cubicBezTo>
                    <a:cubicBezTo>
                      <a:pt x="13656" y="40021"/>
                      <a:pt x="13765" y="39825"/>
                      <a:pt x="13743" y="39825"/>
                    </a:cubicBezTo>
                    <a:cubicBezTo>
                      <a:pt x="13733" y="39824"/>
                      <a:pt x="13724" y="39823"/>
                      <a:pt x="13715" y="39823"/>
                    </a:cubicBezTo>
                    <a:cubicBezTo>
                      <a:pt x="13606" y="39823"/>
                      <a:pt x="13564" y="39941"/>
                      <a:pt x="13504" y="40021"/>
                    </a:cubicBezTo>
                    <a:cubicBezTo>
                      <a:pt x="13428" y="40077"/>
                      <a:pt x="13337" y="40134"/>
                      <a:pt x="13271" y="40134"/>
                    </a:cubicBezTo>
                    <a:cubicBezTo>
                      <a:pt x="13261" y="40134"/>
                      <a:pt x="13252" y="40133"/>
                      <a:pt x="13243" y="40130"/>
                    </a:cubicBezTo>
                    <a:cubicBezTo>
                      <a:pt x="13178" y="40086"/>
                      <a:pt x="13330" y="40021"/>
                      <a:pt x="13352" y="39934"/>
                    </a:cubicBezTo>
                    <a:cubicBezTo>
                      <a:pt x="13634" y="39608"/>
                      <a:pt x="13656" y="39564"/>
                      <a:pt x="13352" y="39369"/>
                    </a:cubicBezTo>
                    <a:cubicBezTo>
                      <a:pt x="13257" y="39293"/>
                      <a:pt x="13278" y="39117"/>
                      <a:pt x="13155" y="39117"/>
                    </a:cubicBezTo>
                    <a:cubicBezTo>
                      <a:pt x="13137" y="39117"/>
                      <a:pt x="13116" y="39121"/>
                      <a:pt x="13091" y="39129"/>
                    </a:cubicBezTo>
                    <a:cubicBezTo>
                      <a:pt x="12917" y="39151"/>
                      <a:pt x="12873" y="39390"/>
                      <a:pt x="12743" y="39477"/>
                    </a:cubicBezTo>
                    <a:cubicBezTo>
                      <a:pt x="12533" y="39582"/>
                      <a:pt x="12424" y="39870"/>
                      <a:pt x="12123" y="39870"/>
                    </a:cubicBezTo>
                    <a:cubicBezTo>
                      <a:pt x="12112" y="39870"/>
                      <a:pt x="12102" y="39870"/>
                      <a:pt x="12090" y="39869"/>
                    </a:cubicBezTo>
                    <a:cubicBezTo>
                      <a:pt x="11973" y="39835"/>
                      <a:pt x="11998" y="39725"/>
                      <a:pt x="11926" y="39725"/>
                    </a:cubicBezTo>
                    <a:cubicBezTo>
                      <a:pt x="11905" y="39725"/>
                      <a:pt x="11875" y="39735"/>
                      <a:pt x="11829" y="39760"/>
                    </a:cubicBezTo>
                    <a:cubicBezTo>
                      <a:pt x="11373" y="39999"/>
                      <a:pt x="10829" y="39934"/>
                      <a:pt x="10394" y="40325"/>
                    </a:cubicBezTo>
                    <a:cubicBezTo>
                      <a:pt x="10286" y="40418"/>
                      <a:pt x="10178" y="40445"/>
                      <a:pt x="10109" y="40445"/>
                    </a:cubicBezTo>
                    <a:cubicBezTo>
                      <a:pt x="10081" y="40445"/>
                      <a:pt x="10059" y="40440"/>
                      <a:pt x="10046" y="40434"/>
                    </a:cubicBezTo>
                    <a:cubicBezTo>
                      <a:pt x="9975" y="40374"/>
                      <a:pt x="9890" y="40341"/>
                      <a:pt x="9792" y="40341"/>
                    </a:cubicBezTo>
                    <a:cubicBezTo>
                      <a:pt x="9712" y="40341"/>
                      <a:pt x="9623" y="40363"/>
                      <a:pt x="9525" y="40412"/>
                    </a:cubicBezTo>
                    <a:cubicBezTo>
                      <a:pt x="9504" y="40418"/>
                      <a:pt x="9486" y="40420"/>
                      <a:pt x="9470" y="40420"/>
                    </a:cubicBezTo>
                    <a:cubicBezTo>
                      <a:pt x="9419" y="40420"/>
                      <a:pt x="9394" y="40392"/>
                      <a:pt x="9394" y="40325"/>
                    </a:cubicBezTo>
                    <a:cubicBezTo>
                      <a:pt x="9394" y="40238"/>
                      <a:pt x="9394" y="40195"/>
                      <a:pt x="9329" y="40130"/>
                    </a:cubicBezTo>
                    <a:cubicBezTo>
                      <a:pt x="9264" y="40043"/>
                      <a:pt x="9416" y="39825"/>
                      <a:pt x="9264" y="39825"/>
                    </a:cubicBezTo>
                    <a:cubicBezTo>
                      <a:pt x="9003" y="39825"/>
                      <a:pt x="8981" y="40086"/>
                      <a:pt x="8850" y="40195"/>
                    </a:cubicBezTo>
                    <a:cubicBezTo>
                      <a:pt x="8677" y="40347"/>
                      <a:pt x="8655" y="40543"/>
                      <a:pt x="8568" y="40739"/>
                    </a:cubicBezTo>
                    <a:cubicBezTo>
                      <a:pt x="8546" y="40760"/>
                      <a:pt x="8546" y="40804"/>
                      <a:pt x="8503" y="40847"/>
                    </a:cubicBezTo>
                    <a:cubicBezTo>
                      <a:pt x="8459" y="40847"/>
                      <a:pt x="8416" y="40804"/>
                      <a:pt x="8416" y="40782"/>
                    </a:cubicBezTo>
                    <a:cubicBezTo>
                      <a:pt x="8394" y="40652"/>
                      <a:pt x="8242" y="40543"/>
                      <a:pt x="8285" y="40347"/>
                    </a:cubicBezTo>
                    <a:cubicBezTo>
                      <a:pt x="8310" y="40195"/>
                      <a:pt x="8284" y="40117"/>
                      <a:pt x="8193" y="40117"/>
                    </a:cubicBezTo>
                    <a:cubicBezTo>
                      <a:pt x="8128" y="40117"/>
                      <a:pt x="8030" y="40157"/>
                      <a:pt x="7894" y="40238"/>
                    </a:cubicBezTo>
                    <a:cubicBezTo>
                      <a:pt x="7742" y="40330"/>
                      <a:pt x="7579" y="40442"/>
                      <a:pt x="7436" y="40442"/>
                    </a:cubicBezTo>
                    <a:cubicBezTo>
                      <a:pt x="7374" y="40442"/>
                      <a:pt x="7316" y="40421"/>
                      <a:pt x="7263" y="40369"/>
                    </a:cubicBezTo>
                    <a:cubicBezTo>
                      <a:pt x="7256" y="40362"/>
                      <a:pt x="7246" y="40359"/>
                      <a:pt x="7235" y="40359"/>
                    </a:cubicBezTo>
                    <a:cubicBezTo>
                      <a:pt x="7212" y="40359"/>
                      <a:pt x="7183" y="40369"/>
                      <a:pt x="7154" y="40369"/>
                    </a:cubicBezTo>
                    <a:cubicBezTo>
                      <a:pt x="7058" y="40401"/>
                      <a:pt x="6968" y="40409"/>
                      <a:pt x="6881" y="40409"/>
                    </a:cubicBezTo>
                    <a:cubicBezTo>
                      <a:pt x="6786" y="40409"/>
                      <a:pt x="6696" y="40399"/>
                      <a:pt x="6607" y="40399"/>
                    </a:cubicBezTo>
                    <a:cubicBezTo>
                      <a:pt x="6557" y="40399"/>
                      <a:pt x="6508" y="40403"/>
                      <a:pt x="6459" y="40412"/>
                    </a:cubicBezTo>
                    <a:cubicBezTo>
                      <a:pt x="6176" y="40412"/>
                      <a:pt x="6045" y="40238"/>
                      <a:pt x="5806" y="40238"/>
                    </a:cubicBezTo>
                    <a:cubicBezTo>
                      <a:pt x="5698" y="40238"/>
                      <a:pt x="5611" y="40151"/>
                      <a:pt x="5806" y="39999"/>
                    </a:cubicBezTo>
                    <a:cubicBezTo>
                      <a:pt x="5846" y="39960"/>
                      <a:pt x="5886" y="39924"/>
                      <a:pt x="5927" y="39891"/>
                    </a:cubicBezTo>
                    <a:lnTo>
                      <a:pt x="5927" y="39891"/>
                    </a:lnTo>
                    <a:cubicBezTo>
                      <a:pt x="5887" y="39906"/>
                      <a:pt x="5846" y="39919"/>
                      <a:pt x="5806" y="39934"/>
                    </a:cubicBezTo>
                    <a:cubicBezTo>
                      <a:pt x="5393" y="40064"/>
                      <a:pt x="5371" y="40064"/>
                      <a:pt x="5393" y="40391"/>
                    </a:cubicBezTo>
                    <a:cubicBezTo>
                      <a:pt x="5393" y="40565"/>
                      <a:pt x="5393" y="40717"/>
                      <a:pt x="5328" y="40913"/>
                    </a:cubicBezTo>
                    <a:cubicBezTo>
                      <a:pt x="5284" y="40986"/>
                      <a:pt x="5210" y="41040"/>
                      <a:pt x="5166" y="41040"/>
                    </a:cubicBezTo>
                    <a:cubicBezTo>
                      <a:pt x="5146" y="41040"/>
                      <a:pt x="5132" y="41028"/>
                      <a:pt x="5132" y="40999"/>
                    </a:cubicBezTo>
                    <a:cubicBezTo>
                      <a:pt x="5123" y="40877"/>
                      <a:pt x="5101" y="40832"/>
                      <a:pt x="5071" y="40832"/>
                    </a:cubicBezTo>
                    <a:cubicBezTo>
                      <a:pt x="5026" y="40832"/>
                      <a:pt x="4967" y="40930"/>
                      <a:pt x="4915" y="41021"/>
                    </a:cubicBezTo>
                    <a:cubicBezTo>
                      <a:pt x="4828" y="41152"/>
                      <a:pt x="4719" y="41217"/>
                      <a:pt x="4567" y="41260"/>
                    </a:cubicBezTo>
                    <a:cubicBezTo>
                      <a:pt x="4533" y="41271"/>
                      <a:pt x="4508" y="41275"/>
                      <a:pt x="4489" y="41275"/>
                    </a:cubicBezTo>
                    <a:cubicBezTo>
                      <a:pt x="4385" y="41275"/>
                      <a:pt x="4470" y="41145"/>
                      <a:pt x="4415" y="41108"/>
                    </a:cubicBezTo>
                    <a:cubicBezTo>
                      <a:pt x="4393" y="41086"/>
                      <a:pt x="4371" y="41043"/>
                      <a:pt x="4349" y="41043"/>
                    </a:cubicBezTo>
                    <a:cubicBezTo>
                      <a:pt x="4284" y="41043"/>
                      <a:pt x="4284" y="41108"/>
                      <a:pt x="4262" y="41130"/>
                    </a:cubicBezTo>
                    <a:cubicBezTo>
                      <a:pt x="4123" y="41304"/>
                      <a:pt x="4165" y="41395"/>
                      <a:pt x="4243" y="41480"/>
                    </a:cubicBezTo>
                    <a:lnTo>
                      <a:pt x="4243" y="41480"/>
                    </a:lnTo>
                    <a:cubicBezTo>
                      <a:pt x="4260" y="41470"/>
                      <a:pt x="4278" y="41465"/>
                      <a:pt x="4297" y="41465"/>
                    </a:cubicBezTo>
                    <a:cubicBezTo>
                      <a:pt x="4325" y="41465"/>
                      <a:pt x="4356" y="41475"/>
                      <a:pt x="4393" y="41500"/>
                    </a:cubicBezTo>
                    <a:cubicBezTo>
                      <a:pt x="4523" y="41543"/>
                      <a:pt x="4784" y="41500"/>
                      <a:pt x="4850" y="41608"/>
                    </a:cubicBezTo>
                    <a:cubicBezTo>
                      <a:pt x="4893" y="41652"/>
                      <a:pt x="4915" y="41674"/>
                      <a:pt x="4893" y="41717"/>
                    </a:cubicBezTo>
                    <a:cubicBezTo>
                      <a:pt x="4860" y="41750"/>
                      <a:pt x="4813" y="41797"/>
                      <a:pt x="4764" y="41797"/>
                    </a:cubicBezTo>
                    <a:cubicBezTo>
                      <a:pt x="4749" y="41797"/>
                      <a:pt x="4734" y="41792"/>
                      <a:pt x="4719" y="41782"/>
                    </a:cubicBezTo>
                    <a:cubicBezTo>
                      <a:pt x="4681" y="41777"/>
                      <a:pt x="4643" y="41774"/>
                      <a:pt x="4605" y="41774"/>
                    </a:cubicBezTo>
                    <a:cubicBezTo>
                      <a:pt x="4489" y="41774"/>
                      <a:pt x="4371" y="41799"/>
                      <a:pt x="4241" y="41848"/>
                    </a:cubicBezTo>
                    <a:cubicBezTo>
                      <a:pt x="4226" y="41853"/>
                      <a:pt x="4212" y="41856"/>
                      <a:pt x="4199" y="41856"/>
                    </a:cubicBezTo>
                    <a:cubicBezTo>
                      <a:pt x="4123" y="41856"/>
                      <a:pt x="4071" y="41770"/>
                      <a:pt x="4109" y="41674"/>
                    </a:cubicBezTo>
                    <a:lnTo>
                      <a:pt x="4109" y="41674"/>
                    </a:lnTo>
                    <a:cubicBezTo>
                      <a:pt x="4062" y="41694"/>
                      <a:pt x="4008" y="41739"/>
                      <a:pt x="3980" y="41739"/>
                    </a:cubicBezTo>
                    <a:cubicBezTo>
                      <a:pt x="3967" y="41735"/>
                      <a:pt x="3954" y="41733"/>
                      <a:pt x="3940" y="41733"/>
                    </a:cubicBezTo>
                    <a:cubicBezTo>
                      <a:pt x="3846" y="41733"/>
                      <a:pt x="3715" y="41807"/>
                      <a:pt x="3616" y="41807"/>
                    </a:cubicBezTo>
                    <a:cubicBezTo>
                      <a:pt x="3568" y="41807"/>
                      <a:pt x="3527" y="41790"/>
                      <a:pt x="3501" y="41739"/>
                    </a:cubicBezTo>
                    <a:cubicBezTo>
                      <a:pt x="3414" y="41761"/>
                      <a:pt x="3306" y="41782"/>
                      <a:pt x="3262" y="41869"/>
                    </a:cubicBezTo>
                    <a:cubicBezTo>
                      <a:pt x="3255" y="41877"/>
                      <a:pt x="3247" y="41884"/>
                      <a:pt x="3240" y="41891"/>
                    </a:cubicBezTo>
                    <a:lnTo>
                      <a:pt x="3240" y="41891"/>
                    </a:lnTo>
                    <a:cubicBezTo>
                      <a:pt x="3246" y="41878"/>
                      <a:pt x="3253" y="41864"/>
                      <a:pt x="3262" y="41848"/>
                    </a:cubicBezTo>
                    <a:cubicBezTo>
                      <a:pt x="3271" y="41839"/>
                      <a:pt x="3254" y="41833"/>
                      <a:pt x="3228" y="41833"/>
                    </a:cubicBezTo>
                    <a:cubicBezTo>
                      <a:pt x="3191" y="41833"/>
                      <a:pt x="3135" y="41844"/>
                      <a:pt x="3110" y="41869"/>
                    </a:cubicBezTo>
                    <a:cubicBezTo>
                      <a:pt x="3057" y="41949"/>
                      <a:pt x="2992" y="42024"/>
                      <a:pt x="2921" y="42097"/>
                    </a:cubicBezTo>
                    <a:lnTo>
                      <a:pt x="2921" y="42097"/>
                    </a:lnTo>
                    <a:cubicBezTo>
                      <a:pt x="3037" y="42066"/>
                      <a:pt x="3139" y="41989"/>
                      <a:pt x="3240" y="41891"/>
                    </a:cubicBezTo>
                    <a:lnTo>
                      <a:pt x="3240" y="41891"/>
                    </a:lnTo>
                    <a:cubicBezTo>
                      <a:pt x="3207" y="41964"/>
                      <a:pt x="3222" y="41984"/>
                      <a:pt x="3261" y="41984"/>
                    </a:cubicBezTo>
                    <a:cubicBezTo>
                      <a:pt x="3298" y="41984"/>
                      <a:pt x="3356" y="41966"/>
                      <a:pt x="3414" y="41956"/>
                    </a:cubicBezTo>
                    <a:cubicBezTo>
                      <a:pt x="3426" y="41952"/>
                      <a:pt x="3437" y="41951"/>
                      <a:pt x="3447" y="41951"/>
                    </a:cubicBezTo>
                    <a:cubicBezTo>
                      <a:pt x="3494" y="41951"/>
                      <a:pt x="3523" y="41990"/>
                      <a:pt x="3523" y="42043"/>
                    </a:cubicBezTo>
                    <a:cubicBezTo>
                      <a:pt x="3523" y="42108"/>
                      <a:pt x="3436" y="42174"/>
                      <a:pt x="3327" y="42217"/>
                    </a:cubicBezTo>
                    <a:cubicBezTo>
                      <a:pt x="3284" y="42261"/>
                      <a:pt x="3197" y="42261"/>
                      <a:pt x="3153" y="42282"/>
                    </a:cubicBezTo>
                    <a:cubicBezTo>
                      <a:pt x="2958" y="42391"/>
                      <a:pt x="3001" y="42369"/>
                      <a:pt x="3153" y="42413"/>
                    </a:cubicBezTo>
                    <a:cubicBezTo>
                      <a:pt x="3219" y="42435"/>
                      <a:pt x="3045" y="42696"/>
                      <a:pt x="3088" y="42826"/>
                    </a:cubicBezTo>
                    <a:cubicBezTo>
                      <a:pt x="3067" y="42826"/>
                      <a:pt x="3045" y="42848"/>
                      <a:pt x="3001" y="42848"/>
                    </a:cubicBezTo>
                    <a:cubicBezTo>
                      <a:pt x="2941" y="42815"/>
                      <a:pt x="2891" y="42801"/>
                      <a:pt x="2850" y="42801"/>
                    </a:cubicBezTo>
                    <a:cubicBezTo>
                      <a:pt x="2700" y="42801"/>
                      <a:pt x="2666" y="42984"/>
                      <a:pt x="2632" y="43087"/>
                    </a:cubicBezTo>
                    <a:cubicBezTo>
                      <a:pt x="2566" y="43174"/>
                      <a:pt x="2653" y="43304"/>
                      <a:pt x="2501" y="43348"/>
                    </a:cubicBezTo>
                    <a:cubicBezTo>
                      <a:pt x="2480" y="43351"/>
                      <a:pt x="2460" y="43352"/>
                      <a:pt x="2440" y="43352"/>
                    </a:cubicBezTo>
                    <a:cubicBezTo>
                      <a:pt x="2314" y="43352"/>
                      <a:pt x="2207" y="43298"/>
                      <a:pt x="2131" y="43261"/>
                    </a:cubicBezTo>
                    <a:cubicBezTo>
                      <a:pt x="2066" y="43196"/>
                      <a:pt x="2023" y="43130"/>
                      <a:pt x="2110" y="42978"/>
                    </a:cubicBezTo>
                    <a:cubicBezTo>
                      <a:pt x="2266" y="42632"/>
                      <a:pt x="2642" y="42382"/>
                      <a:pt x="2921" y="42097"/>
                    </a:cubicBezTo>
                    <a:lnTo>
                      <a:pt x="2921" y="42097"/>
                    </a:lnTo>
                    <a:cubicBezTo>
                      <a:pt x="2886" y="42106"/>
                      <a:pt x="2849" y="42111"/>
                      <a:pt x="2812" y="42111"/>
                    </a:cubicBezTo>
                    <a:cubicBezTo>
                      <a:pt x="2795" y="42111"/>
                      <a:pt x="2779" y="42110"/>
                      <a:pt x="2762" y="42108"/>
                    </a:cubicBezTo>
                    <a:cubicBezTo>
                      <a:pt x="2566" y="42087"/>
                      <a:pt x="2653" y="41956"/>
                      <a:pt x="2762" y="41782"/>
                    </a:cubicBezTo>
                    <a:cubicBezTo>
                      <a:pt x="2827" y="41695"/>
                      <a:pt x="2762" y="41652"/>
                      <a:pt x="2653" y="41652"/>
                    </a:cubicBezTo>
                    <a:cubicBezTo>
                      <a:pt x="2566" y="41652"/>
                      <a:pt x="2414" y="41695"/>
                      <a:pt x="2414" y="41761"/>
                    </a:cubicBezTo>
                    <a:cubicBezTo>
                      <a:pt x="2436" y="41956"/>
                      <a:pt x="2240" y="42087"/>
                      <a:pt x="2131" y="42239"/>
                    </a:cubicBezTo>
                    <a:cubicBezTo>
                      <a:pt x="2066" y="42348"/>
                      <a:pt x="2110" y="42543"/>
                      <a:pt x="1979" y="42674"/>
                    </a:cubicBezTo>
                    <a:cubicBezTo>
                      <a:pt x="1762" y="42869"/>
                      <a:pt x="2218" y="42848"/>
                      <a:pt x="1979" y="43065"/>
                    </a:cubicBezTo>
                    <a:cubicBezTo>
                      <a:pt x="2110" y="43283"/>
                      <a:pt x="2066" y="43609"/>
                      <a:pt x="2110" y="43848"/>
                    </a:cubicBezTo>
                    <a:cubicBezTo>
                      <a:pt x="2123" y="43900"/>
                      <a:pt x="2166" y="43967"/>
                      <a:pt x="2246" y="43967"/>
                    </a:cubicBezTo>
                    <a:cubicBezTo>
                      <a:pt x="2300" y="43967"/>
                      <a:pt x="2370" y="43936"/>
                      <a:pt x="2458" y="43848"/>
                    </a:cubicBezTo>
                    <a:cubicBezTo>
                      <a:pt x="2495" y="43802"/>
                      <a:pt x="2528" y="43787"/>
                      <a:pt x="2557" y="43787"/>
                    </a:cubicBezTo>
                    <a:cubicBezTo>
                      <a:pt x="2596" y="43787"/>
                      <a:pt x="2628" y="43814"/>
                      <a:pt x="2653" y="43826"/>
                    </a:cubicBezTo>
                    <a:cubicBezTo>
                      <a:pt x="2740" y="43913"/>
                      <a:pt x="2740" y="44065"/>
                      <a:pt x="2632" y="44087"/>
                    </a:cubicBezTo>
                    <a:cubicBezTo>
                      <a:pt x="2512" y="44132"/>
                      <a:pt x="2352" y="44218"/>
                      <a:pt x="2235" y="44218"/>
                    </a:cubicBezTo>
                    <a:cubicBezTo>
                      <a:pt x="2181" y="44218"/>
                      <a:pt x="2137" y="44200"/>
                      <a:pt x="2110" y="44152"/>
                    </a:cubicBezTo>
                    <a:cubicBezTo>
                      <a:pt x="2055" y="44028"/>
                      <a:pt x="1938" y="43983"/>
                      <a:pt x="1811" y="43983"/>
                    </a:cubicBezTo>
                    <a:cubicBezTo>
                      <a:pt x="1737" y="43983"/>
                      <a:pt x="1660" y="43998"/>
                      <a:pt x="1588" y="44022"/>
                    </a:cubicBezTo>
                    <a:cubicBezTo>
                      <a:pt x="1545" y="44030"/>
                      <a:pt x="1505" y="44033"/>
                      <a:pt x="1467" y="44033"/>
                    </a:cubicBezTo>
                    <a:cubicBezTo>
                      <a:pt x="1357" y="44033"/>
                      <a:pt x="1265" y="44009"/>
                      <a:pt x="1171" y="44009"/>
                    </a:cubicBezTo>
                    <a:cubicBezTo>
                      <a:pt x="1116" y="44009"/>
                      <a:pt x="1060" y="44017"/>
                      <a:pt x="1001" y="44044"/>
                    </a:cubicBezTo>
                    <a:cubicBezTo>
                      <a:pt x="882" y="44096"/>
                      <a:pt x="780" y="44125"/>
                      <a:pt x="679" y="44125"/>
                    </a:cubicBezTo>
                    <a:cubicBezTo>
                      <a:pt x="613" y="44125"/>
                      <a:pt x="548" y="44113"/>
                      <a:pt x="479" y="44087"/>
                    </a:cubicBezTo>
                    <a:cubicBezTo>
                      <a:pt x="464" y="44083"/>
                      <a:pt x="449" y="44081"/>
                      <a:pt x="435" y="44081"/>
                    </a:cubicBezTo>
                    <a:cubicBezTo>
                      <a:pt x="305" y="44081"/>
                      <a:pt x="207" y="44246"/>
                      <a:pt x="109" y="44305"/>
                    </a:cubicBezTo>
                    <a:cubicBezTo>
                      <a:pt x="22" y="44370"/>
                      <a:pt x="1" y="44413"/>
                      <a:pt x="44" y="44479"/>
                    </a:cubicBezTo>
                    <a:cubicBezTo>
                      <a:pt x="170" y="44541"/>
                      <a:pt x="238" y="44638"/>
                      <a:pt x="390" y="44638"/>
                    </a:cubicBezTo>
                    <a:cubicBezTo>
                      <a:pt x="448" y="44638"/>
                      <a:pt x="519" y="44624"/>
                      <a:pt x="609" y="44587"/>
                    </a:cubicBezTo>
                    <a:cubicBezTo>
                      <a:pt x="783" y="44500"/>
                      <a:pt x="914" y="44566"/>
                      <a:pt x="1088" y="44370"/>
                    </a:cubicBezTo>
                    <a:cubicBezTo>
                      <a:pt x="1129" y="44300"/>
                      <a:pt x="1224" y="44249"/>
                      <a:pt x="1310" y="44249"/>
                    </a:cubicBezTo>
                    <a:cubicBezTo>
                      <a:pt x="1359" y="44249"/>
                      <a:pt x="1404" y="44265"/>
                      <a:pt x="1436" y="44305"/>
                    </a:cubicBezTo>
                    <a:cubicBezTo>
                      <a:pt x="1479" y="44413"/>
                      <a:pt x="1436" y="44522"/>
                      <a:pt x="1240" y="44587"/>
                    </a:cubicBezTo>
                    <a:cubicBezTo>
                      <a:pt x="1088" y="44631"/>
                      <a:pt x="1023" y="44783"/>
                      <a:pt x="870" y="44826"/>
                    </a:cubicBezTo>
                    <a:cubicBezTo>
                      <a:pt x="805" y="44848"/>
                      <a:pt x="718" y="44913"/>
                      <a:pt x="718" y="44957"/>
                    </a:cubicBezTo>
                    <a:cubicBezTo>
                      <a:pt x="718" y="44986"/>
                      <a:pt x="728" y="44996"/>
                      <a:pt x="743" y="44996"/>
                    </a:cubicBezTo>
                    <a:cubicBezTo>
                      <a:pt x="774" y="44996"/>
                      <a:pt x="827" y="44957"/>
                      <a:pt x="870" y="44957"/>
                    </a:cubicBezTo>
                    <a:cubicBezTo>
                      <a:pt x="914" y="44971"/>
                      <a:pt x="960" y="44974"/>
                      <a:pt x="1005" y="44974"/>
                    </a:cubicBezTo>
                    <a:cubicBezTo>
                      <a:pt x="1027" y="44974"/>
                      <a:pt x="1050" y="44973"/>
                      <a:pt x="1071" y="44973"/>
                    </a:cubicBezTo>
                    <a:cubicBezTo>
                      <a:pt x="1137" y="44973"/>
                      <a:pt x="1196" y="44979"/>
                      <a:pt x="1240" y="45022"/>
                    </a:cubicBezTo>
                    <a:cubicBezTo>
                      <a:pt x="1305" y="45044"/>
                      <a:pt x="1327" y="45109"/>
                      <a:pt x="1262" y="45174"/>
                    </a:cubicBezTo>
                    <a:cubicBezTo>
                      <a:pt x="1232" y="45224"/>
                      <a:pt x="1207" y="45237"/>
                      <a:pt x="1184" y="45237"/>
                    </a:cubicBezTo>
                    <a:cubicBezTo>
                      <a:pt x="1157" y="45237"/>
                      <a:pt x="1133" y="45218"/>
                      <a:pt x="1110" y="45218"/>
                    </a:cubicBezTo>
                    <a:cubicBezTo>
                      <a:pt x="1001" y="45218"/>
                      <a:pt x="914" y="45240"/>
                      <a:pt x="892" y="45327"/>
                    </a:cubicBezTo>
                    <a:cubicBezTo>
                      <a:pt x="870" y="45392"/>
                      <a:pt x="762" y="45501"/>
                      <a:pt x="805" y="45566"/>
                    </a:cubicBezTo>
                    <a:cubicBezTo>
                      <a:pt x="833" y="45584"/>
                      <a:pt x="876" y="45591"/>
                      <a:pt x="918" y="45591"/>
                    </a:cubicBezTo>
                    <a:cubicBezTo>
                      <a:pt x="976" y="45591"/>
                      <a:pt x="1032" y="45578"/>
                      <a:pt x="1044" y="45566"/>
                    </a:cubicBezTo>
                    <a:cubicBezTo>
                      <a:pt x="1074" y="45478"/>
                      <a:pt x="1143" y="45473"/>
                      <a:pt x="1214" y="45473"/>
                    </a:cubicBezTo>
                    <a:cubicBezTo>
                      <a:pt x="1221" y="45473"/>
                      <a:pt x="1229" y="45473"/>
                      <a:pt x="1237" y="45473"/>
                    </a:cubicBezTo>
                    <a:cubicBezTo>
                      <a:pt x="1316" y="45473"/>
                      <a:pt x="1392" y="45468"/>
                      <a:pt x="1414" y="45348"/>
                    </a:cubicBezTo>
                    <a:cubicBezTo>
                      <a:pt x="1414" y="45290"/>
                      <a:pt x="1443" y="45271"/>
                      <a:pt x="1475" y="45271"/>
                    </a:cubicBezTo>
                    <a:cubicBezTo>
                      <a:pt x="1491" y="45271"/>
                      <a:pt x="1508" y="45276"/>
                      <a:pt x="1523" y="45283"/>
                    </a:cubicBezTo>
                    <a:cubicBezTo>
                      <a:pt x="1566" y="45392"/>
                      <a:pt x="1697" y="45392"/>
                      <a:pt x="1805" y="45457"/>
                    </a:cubicBezTo>
                    <a:cubicBezTo>
                      <a:pt x="1958" y="45501"/>
                      <a:pt x="1892" y="45935"/>
                      <a:pt x="1762" y="46088"/>
                    </a:cubicBezTo>
                    <a:cubicBezTo>
                      <a:pt x="1697" y="46131"/>
                      <a:pt x="1566" y="46131"/>
                      <a:pt x="1588" y="46218"/>
                    </a:cubicBezTo>
                    <a:cubicBezTo>
                      <a:pt x="1588" y="46240"/>
                      <a:pt x="1697" y="46240"/>
                      <a:pt x="1784" y="46240"/>
                    </a:cubicBezTo>
                    <a:cubicBezTo>
                      <a:pt x="2088" y="46240"/>
                      <a:pt x="2175" y="46044"/>
                      <a:pt x="2175" y="45892"/>
                    </a:cubicBezTo>
                    <a:cubicBezTo>
                      <a:pt x="2175" y="45696"/>
                      <a:pt x="2240" y="45588"/>
                      <a:pt x="2458" y="45544"/>
                    </a:cubicBezTo>
                    <a:lnTo>
                      <a:pt x="2980" y="45544"/>
                    </a:lnTo>
                    <a:cubicBezTo>
                      <a:pt x="3110" y="45544"/>
                      <a:pt x="3306" y="45479"/>
                      <a:pt x="3414" y="45370"/>
                    </a:cubicBezTo>
                    <a:cubicBezTo>
                      <a:pt x="3523" y="45261"/>
                      <a:pt x="3393" y="45218"/>
                      <a:pt x="3327" y="45153"/>
                    </a:cubicBezTo>
                    <a:cubicBezTo>
                      <a:pt x="3197" y="45000"/>
                      <a:pt x="3480" y="44935"/>
                      <a:pt x="3545" y="44848"/>
                    </a:cubicBezTo>
                    <a:cubicBezTo>
                      <a:pt x="3610" y="44783"/>
                      <a:pt x="3705" y="44742"/>
                      <a:pt x="3772" y="44742"/>
                    </a:cubicBezTo>
                    <a:cubicBezTo>
                      <a:pt x="3817" y="44742"/>
                      <a:pt x="3849" y="44761"/>
                      <a:pt x="3849" y="44805"/>
                    </a:cubicBezTo>
                    <a:cubicBezTo>
                      <a:pt x="3849" y="44923"/>
                      <a:pt x="3915" y="44936"/>
                      <a:pt x="4006" y="44936"/>
                    </a:cubicBezTo>
                    <a:cubicBezTo>
                      <a:pt x="4032" y="44936"/>
                      <a:pt x="4059" y="44935"/>
                      <a:pt x="4088" y="44935"/>
                    </a:cubicBezTo>
                    <a:cubicBezTo>
                      <a:pt x="4117" y="44932"/>
                      <a:pt x="4142" y="44930"/>
                      <a:pt x="4161" y="44930"/>
                    </a:cubicBezTo>
                    <a:cubicBezTo>
                      <a:pt x="4261" y="44930"/>
                      <a:pt x="4252" y="44975"/>
                      <a:pt x="4197" y="45066"/>
                    </a:cubicBezTo>
                    <a:cubicBezTo>
                      <a:pt x="4175" y="45131"/>
                      <a:pt x="4132" y="45218"/>
                      <a:pt x="4197" y="45240"/>
                    </a:cubicBezTo>
                    <a:cubicBezTo>
                      <a:pt x="4205" y="45242"/>
                      <a:pt x="4212" y="45242"/>
                      <a:pt x="4219" y="45242"/>
                    </a:cubicBezTo>
                    <a:cubicBezTo>
                      <a:pt x="4289" y="45242"/>
                      <a:pt x="4314" y="45151"/>
                      <a:pt x="4393" y="45131"/>
                    </a:cubicBezTo>
                    <a:cubicBezTo>
                      <a:pt x="4567" y="45044"/>
                      <a:pt x="4567" y="44957"/>
                      <a:pt x="4567" y="44848"/>
                    </a:cubicBezTo>
                    <a:cubicBezTo>
                      <a:pt x="4589" y="44718"/>
                      <a:pt x="4719" y="44566"/>
                      <a:pt x="4828" y="44522"/>
                    </a:cubicBezTo>
                    <a:cubicBezTo>
                      <a:pt x="4945" y="44507"/>
                      <a:pt x="5092" y="44433"/>
                      <a:pt x="5209" y="44433"/>
                    </a:cubicBezTo>
                    <a:cubicBezTo>
                      <a:pt x="5265" y="44433"/>
                      <a:pt x="5314" y="44451"/>
                      <a:pt x="5350" y="44500"/>
                    </a:cubicBezTo>
                    <a:cubicBezTo>
                      <a:pt x="5381" y="44564"/>
                      <a:pt x="5419" y="44589"/>
                      <a:pt x="5460" y="44589"/>
                    </a:cubicBezTo>
                    <a:cubicBezTo>
                      <a:pt x="5532" y="44589"/>
                      <a:pt x="5615" y="44510"/>
                      <a:pt x="5698" y="44413"/>
                    </a:cubicBezTo>
                    <a:cubicBezTo>
                      <a:pt x="5771" y="44358"/>
                      <a:pt x="5798" y="44273"/>
                      <a:pt x="5882" y="44273"/>
                    </a:cubicBezTo>
                    <a:cubicBezTo>
                      <a:pt x="5898" y="44273"/>
                      <a:pt x="5916" y="44276"/>
                      <a:pt x="5937" y="44283"/>
                    </a:cubicBezTo>
                    <a:cubicBezTo>
                      <a:pt x="6045" y="44348"/>
                      <a:pt x="6089" y="44392"/>
                      <a:pt x="6002" y="44500"/>
                    </a:cubicBezTo>
                    <a:cubicBezTo>
                      <a:pt x="5893" y="44631"/>
                      <a:pt x="5828" y="44805"/>
                      <a:pt x="5676" y="44935"/>
                    </a:cubicBezTo>
                    <a:cubicBezTo>
                      <a:pt x="5589" y="45000"/>
                      <a:pt x="5502" y="45066"/>
                      <a:pt x="5545" y="45153"/>
                    </a:cubicBezTo>
                    <a:cubicBezTo>
                      <a:pt x="5567" y="45218"/>
                      <a:pt x="5458" y="45327"/>
                      <a:pt x="5567" y="45348"/>
                    </a:cubicBezTo>
                    <a:cubicBezTo>
                      <a:pt x="5676" y="45348"/>
                      <a:pt x="5719" y="45261"/>
                      <a:pt x="5785" y="45174"/>
                    </a:cubicBezTo>
                    <a:cubicBezTo>
                      <a:pt x="5980" y="44957"/>
                      <a:pt x="6154" y="44783"/>
                      <a:pt x="6350" y="44566"/>
                    </a:cubicBezTo>
                    <a:cubicBezTo>
                      <a:pt x="6454" y="44444"/>
                      <a:pt x="6572" y="44351"/>
                      <a:pt x="6692" y="44351"/>
                    </a:cubicBezTo>
                    <a:cubicBezTo>
                      <a:pt x="6723" y="44351"/>
                      <a:pt x="6754" y="44357"/>
                      <a:pt x="6785" y="44370"/>
                    </a:cubicBezTo>
                    <a:cubicBezTo>
                      <a:pt x="6820" y="44383"/>
                      <a:pt x="6857" y="44388"/>
                      <a:pt x="6896" y="44388"/>
                    </a:cubicBezTo>
                    <a:cubicBezTo>
                      <a:pt x="7071" y="44388"/>
                      <a:pt x="7274" y="44278"/>
                      <a:pt x="7442" y="44278"/>
                    </a:cubicBezTo>
                    <a:cubicBezTo>
                      <a:pt x="7487" y="44278"/>
                      <a:pt x="7529" y="44285"/>
                      <a:pt x="7568" y="44305"/>
                    </a:cubicBezTo>
                    <a:cubicBezTo>
                      <a:pt x="7586" y="44319"/>
                      <a:pt x="7605" y="44325"/>
                      <a:pt x="7623" y="44325"/>
                    </a:cubicBezTo>
                    <a:cubicBezTo>
                      <a:pt x="7689" y="44325"/>
                      <a:pt x="7746" y="44243"/>
                      <a:pt x="7763" y="44174"/>
                    </a:cubicBezTo>
                    <a:cubicBezTo>
                      <a:pt x="7785" y="44131"/>
                      <a:pt x="7785" y="44044"/>
                      <a:pt x="7894" y="44044"/>
                    </a:cubicBezTo>
                    <a:cubicBezTo>
                      <a:pt x="7981" y="44044"/>
                      <a:pt x="7959" y="44087"/>
                      <a:pt x="7959" y="44152"/>
                    </a:cubicBezTo>
                    <a:cubicBezTo>
                      <a:pt x="7944" y="44317"/>
                      <a:pt x="8011" y="44399"/>
                      <a:pt x="8147" y="44399"/>
                    </a:cubicBezTo>
                    <a:cubicBezTo>
                      <a:pt x="8208" y="44399"/>
                      <a:pt x="8284" y="44382"/>
                      <a:pt x="8372" y="44348"/>
                    </a:cubicBezTo>
                    <a:cubicBezTo>
                      <a:pt x="8307" y="44261"/>
                      <a:pt x="8394" y="44131"/>
                      <a:pt x="8416" y="44022"/>
                    </a:cubicBezTo>
                    <a:cubicBezTo>
                      <a:pt x="8437" y="43913"/>
                      <a:pt x="8416" y="43761"/>
                      <a:pt x="8633" y="43761"/>
                    </a:cubicBezTo>
                    <a:cubicBezTo>
                      <a:pt x="8807" y="43761"/>
                      <a:pt x="8850" y="43848"/>
                      <a:pt x="8829" y="43978"/>
                    </a:cubicBezTo>
                    <a:cubicBezTo>
                      <a:pt x="8764" y="44174"/>
                      <a:pt x="8611" y="44283"/>
                      <a:pt x="8394" y="44348"/>
                    </a:cubicBezTo>
                    <a:cubicBezTo>
                      <a:pt x="8633" y="44500"/>
                      <a:pt x="9068" y="44370"/>
                      <a:pt x="9285" y="44587"/>
                    </a:cubicBezTo>
                    <a:cubicBezTo>
                      <a:pt x="9299" y="44597"/>
                      <a:pt x="9316" y="44601"/>
                      <a:pt x="9334" y="44601"/>
                    </a:cubicBezTo>
                    <a:cubicBezTo>
                      <a:pt x="9400" y="44601"/>
                      <a:pt x="9481" y="44542"/>
                      <a:pt x="9481" y="44457"/>
                    </a:cubicBezTo>
                    <a:cubicBezTo>
                      <a:pt x="9481" y="44239"/>
                      <a:pt x="9633" y="44131"/>
                      <a:pt x="9894" y="44044"/>
                    </a:cubicBezTo>
                    <a:cubicBezTo>
                      <a:pt x="10003" y="43978"/>
                      <a:pt x="10177" y="43935"/>
                      <a:pt x="10133" y="43761"/>
                    </a:cubicBezTo>
                    <a:cubicBezTo>
                      <a:pt x="10112" y="43696"/>
                      <a:pt x="10220" y="43631"/>
                      <a:pt x="10286" y="43609"/>
                    </a:cubicBezTo>
                    <a:cubicBezTo>
                      <a:pt x="10438" y="43544"/>
                      <a:pt x="10394" y="43478"/>
                      <a:pt x="10373" y="43413"/>
                    </a:cubicBezTo>
                    <a:cubicBezTo>
                      <a:pt x="10353" y="43394"/>
                      <a:pt x="10351" y="43323"/>
                      <a:pt x="10305" y="43323"/>
                    </a:cubicBezTo>
                    <a:cubicBezTo>
                      <a:pt x="10299" y="43323"/>
                      <a:pt x="10293" y="43324"/>
                      <a:pt x="10286" y="43326"/>
                    </a:cubicBezTo>
                    <a:cubicBezTo>
                      <a:pt x="10220" y="43370"/>
                      <a:pt x="10177" y="43413"/>
                      <a:pt x="10133" y="43500"/>
                    </a:cubicBezTo>
                    <a:cubicBezTo>
                      <a:pt x="10068" y="43587"/>
                      <a:pt x="10025" y="43696"/>
                      <a:pt x="9894" y="43696"/>
                    </a:cubicBezTo>
                    <a:cubicBezTo>
                      <a:pt x="9720" y="43696"/>
                      <a:pt x="9677" y="43761"/>
                      <a:pt x="9633" y="43870"/>
                    </a:cubicBezTo>
                    <a:cubicBezTo>
                      <a:pt x="9612" y="43957"/>
                      <a:pt x="9525" y="44044"/>
                      <a:pt x="9459" y="44044"/>
                    </a:cubicBezTo>
                    <a:cubicBezTo>
                      <a:pt x="9307" y="44044"/>
                      <a:pt x="9285" y="43957"/>
                      <a:pt x="9372" y="43848"/>
                    </a:cubicBezTo>
                    <a:cubicBezTo>
                      <a:pt x="9525" y="43652"/>
                      <a:pt x="9525" y="43478"/>
                      <a:pt x="9590" y="43283"/>
                    </a:cubicBezTo>
                    <a:cubicBezTo>
                      <a:pt x="9609" y="43166"/>
                      <a:pt x="9664" y="43084"/>
                      <a:pt x="9785" y="43084"/>
                    </a:cubicBezTo>
                    <a:cubicBezTo>
                      <a:pt x="9798" y="43084"/>
                      <a:pt x="9813" y="43085"/>
                      <a:pt x="9829" y="43087"/>
                    </a:cubicBezTo>
                    <a:cubicBezTo>
                      <a:pt x="9865" y="43091"/>
                      <a:pt x="9896" y="43094"/>
                      <a:pt x="9924" y="43094"/>
                    </a:cubicBezTo>
                    <a:cubicBezTo>
                      <a:pt x="10032" y="43094"/>
                      <a:pt x="10091" y="43055"/>
                      <a:pt x="10177" y="42935"/>
                    </a:cubicBezTo>
                    <a:cubicBezTo>
                      <a:pt x="10286" y="42717"/>
                      <a:pt x="10612" y="42609"/>
                      <a:pt x="10807" y="42565"/>
                    </a:cubicBezTo>
                    <a:cubicBezTo>
                      <a:pt x="10817" y="42564"/>
                      <a:pt x="10825" y="42564"/>
                      <a:pt x="10833" y="42564"/>
                    </a:cubicBezTo>
                    <a:cubicBezTo>
                      <a:pt x="10993" y="42564"/>
                      <a:pt x="10891" y="42767"/>
                      <a:pt x="10829" y="42891"/>
                    </a:cubicBezTo>
                    <a:cubicBezTo>
                      <a:pt x="10807" y="42978"/>
                      <a:pt x="10873" y="43000"/>
                      <a:pt x="10938" y="43000"/>
                    </a:cubicBezTo>
                    <a:cubicBezTo>
                      <a:pt x="10975" y="43000"/>
                      <a:pt x="11005" y="43014"/>
                      <a:pt x="11037" y="43014"/>
                    </a:cubicBezTo>
                    <a:cubicBezTo>
                      <a:pt x="11060" y="43014"/>
                      <a:pt x="11084" y="43006"/>
                      <a:pt x="11112" y="42978"/>
                    </a:cubicBezTo>
                    <a:cubicBezTo>
                      <a:pt x="11155" y="42956"/>
                      <a:pt x="11155" y="42891"/>
                      <a:pt x="11134" y="42869"/>
                    </a:cubicBezTo>
                    <a:cubicBezTo>
                      <a:pt x="11047" y="42761"/>
                      <a:pt x="11047" y="42652"/>
                      <a:pt x="11264" y="42565"/>
                    </a:cubicBezTo>
                    <a:cubicBezTo>
                      <a:pt x="11318" y="42547"/>
                      <a:pt x="11364" y="42539"/>
                      <a:pt x="11403" y="42539"/>
                    </a:cubicBezTo>
                    <a:cubicBezTo>
                      <a:pt x="11508" y="42539"/>
                      <a:pt x="11571" y="42595"/>
                      <a:pt x="11634" y="42674"/>
                    </a:cubicBezTo>
                    <a:cubicBezTo>
                      <a:pt x="11764" y="42848"/>
                      <a:pt x="11786" y="43065"/>
                      <a:pt x="11699" y="43304"/>
                    </a:cubicBezTo>
                    <a:cubicBezTo>
                      <a:pt x="11677" y="43370"/>
                      <a:pt x="11590" y="43435"/>
                      <a:pt x="11677" y="43478"/>
                    </a:cubicBezTo>
                    <a:cubicBezTo>
                      <a:pt x="11686" y="43481"/>
                      <a:pt x="11696" y="43483"/>
                      <a:pt x="11706" y="43483"/>
                    </a:cubicBezTo>
                    <a:cubicBezTo>
                      <a:pt x="11771" y="43483"/>
                      <a:pt x="11857" y="43429"/>
                      <a:pt x="11895" y="43391"/>
                    </a:cubicBezTo>
                    <a:cubicBezTo>
                      <a:pt x="11982" y="43283"/>
                      <a:pt x="12069" y="43261"/>
                      <a:pt x="12177" y="43217"/>
                    </a:cubicBezTo>
                    <a:cubicBezTo>
                      <a:pt x="12330" y="43174"/>
                      <a:pt x="12417" y="43065"/>
                      <a:pt x="12460" y="42956"/>
                    </a:cubicBezTo>
                    <a:cubicBezTo>
                      <a:pt x="12569" y="42761"/>
                      <a:pt x="12351" y="42761"/>
                      <a:pt x="12243" y="42739"/>
                    </a:cubicBezTo>
                    <a:cubicBezTo>
                      <a:pt x="12205" y="42728"/>
                      <a:pt x="12179" y="42723"/>
                      <a:pt x="12162" y="42723"/>
                    </a:cubicBezTo>
                    <a:cubicBezTo>
                      <a:pt x="12078" y="42723"/>
                      <a:pt x="12188" y="42833"/>
                      <a:pt x="12134" y="42869"/>
                    </a:cubicBezTo>
                    <a:cubicBezTo>
                      <a:pt x="12080" y="42924"/>
                      <a:pt x="12041" y="42946"/>
                      <a:pt x="12009" y="42946"/>
                    </a:cubicBezTo>
                    <a:cubicBezTo>
                      <a:pt x="11976" y="42946"/>
                      <a:pt x="11949" y="42924"/>
                      <a:pt x="11916" y="42891"/>
                    </a:cubicBezTo>
                    <a:cubicBezTo>
                      <a:pt x="11851" y="42826"/>
                      <a:pt x="11808" y="42717"/>
                      <a:pt x="11982" y="42565"/>
                    </a:cubicBezTo>
                    <a:cubicBezTo>
                      <a:pt x="12064" y="42494"/>
                      <a:pt x="12191" y="42456"/>
                      <a:pt x="12304" y="42456"/>
                    </a:cubicBezTo>
                    <a:cubicBezTo>
                      <a:pt x="12400" y="42456"/>
                      <a:pt x="12485" y="42483"/>
                      <a:pt x="12525" y="42543"/>
                    </a:cubicBezTo>
                    <a:cubicBezTo>
                      <a:pt x="12565" y="42622"/>
                      <a:pt x="12551" y="42789"/>
                      <a:pt x="12675" y="42789"/>
                    </a:cubicBezTo>
                    <a:cubicBezTo>
                      <a:pt x="12689" y="42789"/>
                      <a:pt x="12704" y="42787"/>
                      <a:pt x="12721" y="42783"/>
                    </a:cubicBezTo>
                    <a:cubicBezTo>
                      <a:pt x="12748" y="42780"/>
                      <a:pt x="12772" y="42778"/>
                      <a:pt x="12793" y="42778"/>
                    </a:cubicBezTo>
                    <a:cubicBezTo>
                      <a:pt x="12938" y="42778"/>
                      <a:pt x="12933" y="42845"/>
                      <a:pt x="12895" y="42978"/>
                    </a:cubicBezTo>
                    <a:cubicBezTo>
                      <a:pt x="12873" y="43109"/>
                      <a:pt x="12982" y="43196"/>
                      <a:pt x="12895" y="43370"/>
                    </a:cubicBezTo>
                    <a:cubicBezTo>
                      <a:pt x="12863" y="43450"/>
                      <a:pt x="12878" y="43495"/>
                      <a:pt x="12951" y="43495"/>
                    </a:cubicBezTo>
                    <a:cubicBezTo>
                      <a:pt x="12976" y="43495"/>
                      <a:pt x="13008" y="43490"/>
                      <a:pt x="13047" y="43478"/>
                    </a:cubicBezTo>
                    <a:cubicBezTo>
                      <a:pt x="13124" y="43445"/>
                      <a:pt x="13174" y="43431"/>
                      <a:pt x="13206" y="43431"/>
                    </a:cubicBezTo>
                    <a:cubicBezTo>
                      <a:pt x="13320" y="43431"/>
                      <a:pt x="13204" y="43601"/>
                      <a:pt x="13221" y="43652"/>
                    </a:cubicBezTo>
                    <a:cubicBezTo>
                      <a:pt x="13265" y="43761"/>
                      <a:pt x="13199" y="43913"/>
                      <a:pt x="12960" y="43957"/>
                    </a:cubicBezTo>
                    <a:cubicBezTo>
                      <a:pt x="12867" y="43975"/>
                      <a:pt x="12757" y="44026"/>
                      <a:pt x="12659" y="44026"/>
                    </a:cubicBezTo>
                    <a:cubicBezTo>
                      <a:pt x="12643" y="44026"/>
                      <a:pt x="12627" y="44025"/>
                      <a:pt x="12612" y="44022"/>
                    </a:cubicBezTo>
                    <a:cubicBezTo>
                      <a:pt x="12525" y="44022"/>
                      <a:pt x="12460" y="44065"/>
                      <a:pt x="12504" y="44131"/>
                    </a:cubicBezTo>
                    <a:cubicBezTo>
                      <a:pt x="12551" y="44209"/>
                      <a:pt x="12610" y="44265"/>
                      <a:pt x="12713" y="44265"/>
                    </a:cubicBezTo>
                    <a:cubicBezTo>
                      <a:pt x="12752" y="44265"/>
                      <a:pt x="12798" y="44257"/>
                      <a:pt x="12851" y="44239"/>
                    </a:cubicBezTo>
                    <a:cubicBezTo>
                      <a:pt x="12938" y="44196"/>
                      <a:pt x="13004" y="44131"/>
                      <a:pt x="13091" y="44087"/>
                    </a:cubicBezTo>
                    <a:cubicBezTo>
                      <a:pt x="13130" y="44077"/>
                      <a:pt x="13173" y="44068"/>
                      <a:pt x="13211" y="44068"/>
                    </a:cubicBezTo>
                    <a:cubicBezTo>
                      <a:pt x="13257" y="44068"/>
                      <a:pt x="13296" y="44083"/>
                      <a:pt x="13308" y="44131"/>
                    </a:cubicBezTo>
                    <a:cubicBezTo>
                      <a:pt x="13330" y="44196"/>
                      <a:pt x="13221" y="44239"/>
                      <a:pt x="13178" y="44261"/>
                    </a:cubicBezTo>
                    <a:cubicBezTo>
                      <a:pt x="13069" y="44283"/>
                      <a:pt x="12960" y="44370"/>
                      <a:pt x="13004" y="44413"/>
                    </a:cubicBezTo>
                    <a:cubicBezTo>
                      <a:pt x="13199" y="44587"/>
                      <a:pt x="13112" y="44848"/>
                      <a:pt x="13330" y="45000"/>
                    </a:cubicBezTo>
                    <a:cubicBezTo>
                      <a:pt x="13526" y="45109"/>
                      <a:pt x="13699" y="45240"/>
                      <a:pt x="13765" y="45435"/>
                    </a:cubicBezTo>
                    <a:cubicBezTo>
                      <a:pt x="13794" y="45503"/>
                      <a:pt x="13857" y="45523"/>
                      <a:pt x="13935" y="45523"/>
                    </a:cubicBezTo>
                    <a:cubicBezTo>
                      <a:pt x="14033" y="45523"/>
                      <a:pt x="14156" y="45491"/>
                      <a:pt x="14265" y="45479"/>
                    </a:cubicBezTo>
                    <a:cubicBezTo>
                      <a:pt x="14482" y="45435"/>
                      <a:pt x="14482" y="45283"/>
                      <a:pt x="14504" y="45174"/>
                    </a:cubicBezTo>
                    <a:cubicBezTo>
                      <a:pt x="14591" y="44913"/>
                      <a:pt x="14634" y="44674"/>
                      <a:pt x="14830" y="44392"/>
                    </a:cubicBezTo>
                    <a:cubicBezTo>
                      <a:pt x="14939" y="44261"/>
                      <a:pt x="14961" y="43957"/>
                      <a:pt x="14917" y="43848"/>
                    </a:cubicBezTo>
                    <a:cubicBezTo>
                      <a:pt x="14895" y="43739"/>
                      <a:pt x="14808" y="43631"/>
                      <a:pt x="14917" y="43522"/>
                    </a:cubicBezTo>
                    <a:cubicBezTo>
                      <a:pt x="14961" y="43478"/>
                      <a:pt x="15010" y="43467"/>
                      <a:pt x="15061" y="43467"/>
                    </a:cubicBezTo>
                    <a:cubicBezTo>
                      <a:pt x="15113" y="43467"/>
                      <a:pt x="15167" y="43478"/>
                      <a:pt x="15222" y="43478"/>
                    </a:cubicBezTo>
                    <a:cubicBezTo>
                      <a:pt x="15222" y="43435"/>
                      <a:pt x="15222" y="43391"/>
                      <a:pt x="15243" y="43370"/>
                    </a:cubicBezTo>
                    <a:cubicBezTo>
                      <a:pt x="15569" y="43043"/>
                      <a:pt x="15809" y="42717"/>
                      <a:pt x="15917" y="42348"/>
                    </a:cubicBezTo>
                    <a:cubicBezTo>
                      <a:pt x="15917" y="42304"/>
                      <a:pt x="15983" y="42282"/>
                      <a:pt x="16004" y="42282"/>
                    </a:cubicBezTo>
                    <a:cubicBezTo>
                      <a:pt x="16200" y="42413"/>
                      <a:pt x="16548" y="42326"/>
                      <a:pt x="16678" y="42500"/>
                    </a:cubicBezTo>
                    <a:cubicBezTo>
                      <a:pt x="16733" y="42569"/>
                      <a:pt x="16762" y="42611"/>
                      <a:pt x="16826" y="42611"/>
                    </a:cubicBezTo>
                    <a:cubicBezTo>
                      <a:pt x="16863" y="42611"/>
                      <a:pt x="16911" y="42597"/>
                      <a:pt x="16983" y="42565"/>
                    </a:cubicBezTo>
                    <a:cubicBezTo>
                      <a:pt x="17044" y="42555"/>
                      <a:pt x="17143" y="42521"/>
                      <a:pt x="17211" y="42521"/>
                    </a:cubicBezTo>
                    <a:cubicBezTo>
                      <a:pt x="17289" y="42521"/>
                      <a:pt x="17326" y="42565"/>
                      <a:pt x="17222" y="42739"/>
                    </a:cubicBezTo>
                    <a:cubicBezTo>
                      <a:pt x="17199" y="42797"/>
                      <a:pt x="17225" y="42818"/>
                      <a:pt x="17272" y="42818"/>
                    </a:cubicBezTo>
                    <a:cubicBezTo>
                      <a:pt x="17312" y="42818"/>
                      <a:pt x="17367" y="42803"/>
                      <a:pt x="17418" y="42783"/>
                    </a:cubicBezTo>
                    <a:cubicBezTo>
                      <a:pt x="17853" y="42652"/>
                      <a:pt x="18309" y="42717"/>
                      <a:pt x="18722" y="42326"/>
                    </a:cubicBezTo>
                    <a:cubicBezTo>
                      <a:pt x="18744" y="42304"/>
                      <a:pt x="18831" y="42304"/>
                      <a:pt x="18875" y="42304"/>
                    </a:cubicBezTo>
                    <a:cubicBezTo>
                      <a:pt x="18962" y="42304"/>
                      <a:pt x="19049" y="42304"/>
                      <a:pt x="19070" y="42217"/>
                    </a:cubicBezTo>
                    <a:cubicBezTo>
                      <a:pt x="19092" y="42130"/>
                      <a:pt x="19070" y="42087"/>
                      <a:pt x="18962" y="42087"/>
                    </a:cubicBezTo>
                    <a:cubicBezTo>
                      <a:pt x="18875" y="42087"/>
                      <a:pt x="18766" y="42087"/>
                      <a:pt x="18701" y="42130"/>
                    </a:cubicBezTo>
                    <a:cubicBezTo>
                      <a:pt x="18510" y="42226"/>
                      <a:pt x="18319" y="42330"/>
                      <a:pt x="18166" y="42330"/>
                    </a:cubicBezTo>
                    <a:cubicBezTo>
                      <a:pt x="18074" y="42330"/>
                      <a:pt x="17996" y="42293"/>
                      <a:pt x="17940" y="42195"/>
                    </a:cubicBezTo>
                    <a:cubicBezTo>
                      <a:pt x="17875" y="42215"/>
                      <a:pt x="17824" y="42223"/>
                      <a:pt x="17783" y="42223"/>
                    </a:cubicBezTo>
                    <a:cubicBezTo>
                      <a:pt x="17547" y="42223"/>
                      <a:pt x="17660" y="41947"/>
                      <a:pt x="17679" y="41891"/>
                    </a:cubicBezTo>
                    <a:cubicBezTo>
                      <a:pt x="17761" y="41773"/>
                      <a:pt x="17851" y="41738"/>
                      <a:pt x="17943" y="41738"/>
                    </a:cubicBezTo>
                    <a:cubicBezTo>
                      <a:pt x="18020" y="41738"/>
                      <a:pt x="18099" y="41762"/>
                      <a:pt x="18179" y="41782"/>
                    </a:cubicBezTo>
                    <a:cubicBezTo>
                      <a:pt x="18201" y="41782"/>
                      <a:pt x="18222" y="41804"/>
                      <a:pt x="18288" y="41848"/>
                    </a:cubicBezTo>
                    <a:cubicBezTo>
                      <a:pt x="18320" y="41858"/>
                      <a:pt x="18349" y="41863"/>
                      <a:pt x="18375" y="41863"/>
                    </a:cubicBezTo>
                    <a:cubicBezTo>
                      <a:pt x="18505" y="41863"/>
                      <a:pt x="18559" y="41742"/>
                      <a:pt x="18614" y="41652"/>
                    </a:cubicBezTo>
                    <a:cubicBezTo>
                      <a:pt x="18657" y="41543"/>
                      <a:pt x="18614" y="41456"/>
                      <a:pt x="18505" y="41434"/>
                    </a:cubicBezTo>
                    <a:cubicBezTo>
                      <a:pt x="18440" y="41413"/>
                      <a:pt x="18396" y="41369"/>
                      <a:pt x="18483" y="41347"/>
                    </a:cubicBezTo>
                    <a:cubicBezTo>
                      <a:pt x="18562" y="41308"/>
                      <a:pt x="18641" y="41295"/>
                      <a:pt x="18716" y="41295"/>
                    </a:cubicBezTo>
                    <a:cubicBezTo>
                      <a:pt x="18806" y="41295"/>
                      <a:pt x="18890" y="41314"/>
                      <a:pt x="18962" y="41326"/>
                    </a:cubicBezTo>
                    <a:cubicBezTo>
                      <a:pt x="19070" y="41347"/>
                      <a:pt x="19049" y="41434"/>
                      <a:pt x="18962" y="41543"/>
                    </a:cubicBezTo>
                    <a:cubicBezTo>
                      <a:pt x="18918" y="41630"/>
                      <a:pt x="18722" y="41695"/>
                      <a:pt x="18809" y="41804"/>
                    </a:cubicBezTo>
                    <a:cubicBezTo>
                      <a:pt x="18823" y="41825"/>
                      <a:pt x="18850" y="41832"/>
                      <a:pt x="18884" y="41832"/>
                    </a:cubicBezTo>
                    <a:cubicBezTo>
                      <a:pt x="18957" y="41832"/>
                      <a:pt x="19061" y="41797"/>
                      <a:pt x="19136" y="41782"/>
                    </a:cubicBezTo>
                    <a:cubicBezTo>
                      <a:pt x="19329" y="41743"/>
                      <a:pt x="19523" y="41670"/>
                      <a:pt x="19686" y="41670"/>
                    </a:cubicBezTo>
                    <a:cubicBezTo>
                      <a:pt x="19706" y="41670"/>
                      <a:pt x="19726" y="41671"/>
                      <a:pt x="19744" y="41674"/>
                    </a:cubicBezTo>
                    <a:cubicBezTo>
                      <a:pt x="19897" y="41695"/>
                      <a:pt x="20136" y="41695"/>
                      <a:pt x="20049" y="41869"/>
                    </a:cubicBezTo>
                    <a:cubicBezTo>
                      <a:pt x="19962" y="42021"/>
                      <a:pt x="19810" y="42217"/>
                      <a:pt x="19570" y="42326"/>
                    </a:cubicBezTo>
                    <a:cubicBezTo>
                      <a:pt x="19532" y="42340"/>
                      <a:pt x="19492" y="42344"/>
                      <a:pt x="19451" y="42344"/>
                    </a:cubicBezTo>
                    <a:cubicBezTo>
                      <a:pt x="19405" y="42344"/>
                      <a:pt x="19359" y="42339"/>
                      <a:pt x="19315" y="42339"/>
                    </a:cubicBezTo>
                    <a:cubicBezTo>
                      <a:pt x="19221" y="42339"/>
                      <a:pt x="19138" y="42361"/>
                      <a:pt x="19092" y="42500"/>
                    </a:cubicBezTo>
                    <a:cubicBezTo>
                      <a:pt x="19049" y="42652"/>
                      <a:pt x="19353" y="42652"/>
                      <a:pt x="19462" y="42674"/>
                    </a:cubicBezTo>
                    <a:cubicBezTo>
                      <a:pt x="19619" y="42726"/>
                      <a:pt x="19791" y="42849"/>
                      <a:pt x="20003" y="42849"/>
                    </a:cubicBezTo>
                    <a:cubicBezTo>
                      <a:pt x="20144" y="42849"/>
                      <a:pt x="20302" y="42795"/>
                      <a:pt x="20484" y="42630"/>
                    </a:cubicBezTo>
                    <a:cubicBezTo>
                      <a:pt x="20515" y="42599"/>
                      <a:pt x="20541" y="42587"/>
                      <a:pt x="20563" y="42587"/>
                    </a:cubicBezTo>
                    <a:cubicBezTo>
                      <a:pt x="20602" y="42587"/>
                      <a:pt x="20630" y="42624"/>
                      <a:pt x="20658" y="42652"/>
                    </a:cubicBezTo>
                    <a:cubicBezTo>
                      <a:pt x="20679" y="42739"/>
                      <a:pt x="20679" y="42826"/>
                      <a:pt x="20701" y="42869"/>
                    </a:cubicBezTo>
                    <a:cubicBezTo>
                      <a:pt x="20717" y="42918"/>
                      <a:pt x="20758" y="42943"/>
                      <a:pt x="20814" y="42943"/>
                    </a:cubicBezTo>
                    <a:cubicBezTo>
                      <a:pt x="20833" y="42943"/>
                      <a:pt x="20853" y="42940"/>
                      <a:pt x="20875" y="42935"/>
                    </a:cubicBezTo>
                    <a:cubicBezTo>
                      <a:pt x="20984" y="42869"/>
                      <a:pt x="21027" y="42826"/>
                      <a:pt x="21049" y="42739"/>
                    </a:cubicBezTo>
                    <a:cubicBezTo>
                      <a:pt x="21073" y="42679"/>
                      <a:pt x="21050" y="42665"/>
                      <a:pt x="21014" y="42665"/>
                    </a:cubicBezTo>
                    <a:cubicBezTo>
                      <a:pt x="20985" y="42665"/>
                      <a:pt x="20948" y="42674"/>
                      <a:pt x="20919" y="42674"/>
                    </a:cubicBezTo>
                    <a:cubicBezTo>
                      <a:pt x="20701" y="42674"/>
                      <a:pt x="20723" y="42609"/>
                      <a:pt x="20810" y="42435"/>
                    </a:cubicBezTo>
                    <a:cubicBezTo>
                      <a:pt x="21006" y="42087"/>
                      <a:pt x="21223" y="41739"/>
                      <a:pt x="21201" y="41369"/>
                    </a:cubicBezTo>
                    <a:cubicBezTo>
                      <a:pt x="21160" y="41224"/>
                      <a:pt x="21355" y="41020"/>
                      <a:pt x="21600" y="41020"/>
                    </a:cubicBezTo>
                    <a:cubicBezTo>
                      <a:pt x="21612" y="41020"/>
                      <a:pt x="21624" y="41020"/>
                      <a:pt x="21636" y="41021"/>
                    </a:cubicBezTo>
                    <a:cubicBezTo>
                      <a:pt x="21655" y="41022"/>
                      <a:pt x="21673" y="41023"/>
                      <a:pt x="21690" y="41023"/>
                    </a:cubicBezTo>
                    <a:cubicBezTo>
                      <a:pt x="21977" y="41023"/>
                      <a:pt x="22100" y="40858"/>
                      <a:pt x="22223" y="40673"/>
                    </a:cubicBezTo>
                    <a:cubicBezTo>
                      <a:pt x="22283" y="40583"/>
                      <a:pt x="22302" y="40535"/>
                      <a:pt x="22236" y="40535"/>
                    </a:cubicBezTo>
                    <a:cubicBezTo>
                      <a:pt x="22207" y="40535"/>
                      <a:pt x="22160" y="40544"/>
                      <a:pt x="22093" y="40565"/>
                    </a:cubicBezTo>
                    <a:cubicBezTo>
                      <a:pt x="21945" y="40587"/>
                      <a:pt x="21756" y="40657"/>
                      <a:pt x="21619" y="40657"/>
                    </a:cubicBezTo>
                    <a:cubicBezTo>
                      <a:pt x="21492" y="40657"/>
                      <a:pt x="21409" y="40599"/>
                      <a:pt x="21440" y="40391"/>
                    </a:cubicBezTo>
                    <a:cubicBezTo>
                      <a:pt x="21440" y="40369"/>
                      <a:pt x="21428" y="40359"/>
                      <a:pt x="21411" y="40359"/>
                    </a:cubicBezTo>
                    <a:cubicBezTo>
                      <a:pt x="21378" y="40359"/>
                      <a:pt x="21324" y="40398"/>
                      <a:pt x="21310" y="40456"/>
                    </a:cubicBezTo>
                    <a:cubicBezTo>
                      <a:pt x="21245" y="40586"/>
                      <a:pt x="21201" y="40652"/>
                      <a:pt x="20984" y="40673"/>
                    </a:cubicBezTo>
                    <a:cubicBezTo>
                      <a:pt x="20639" y="40710"/>
                      <a:pt x="20446" y="40927"/>
                      <a:pt x="20492" y="41137"/>
                    </a:cubicBezTo>
                    <a:lnTo>
                      <a:pt x="20492" y="41137"/>
                    </a:lnTo>
                    <a:cubicBezTo>
                      <a:pt x="20516" y="41131"/>
                      <a:pt x="20540" y="41127"/>
                      <a:pt x="20562" y="41127"/>
                    </a:cubicBezTo>
                    <a:cubicBezTo>
                      <a:pt x="20572" y="41127"/>
                      <a:pt x="20583" y="41128"/>
                      <a:pt x="20592" y="41130"/>
                    </a:cubicBezTo>
                    <a:cubicBezTo>
                      <a:pt x="20701" y="41173"/>
                      <a:pt x="20766" y="41239"/>
                      <a:pt x="20723" y="41347"/>
                    </a:cubicBezTo>
                    <a:cubicBezTo>
                      <a:pt x="20679" y="41565"/>
                      <a:pt x="20397" y="41674"/>
                      <a:pt x="20266" y="41869"/>
                    </a:cubicBezTo>
                    <a:cubicBezTo>
                      <a:pt x="20260" y="41888"/>
                      <a:pt x="20247" y="41896"/>
                      <a:pt x="20230" y="41896"/>
                    </a:cubicBezTo>
                    <a:cubicBezTo>
                      <a:pt x="20186" y="41896"/>
                      <a:pt x="20117" y="41845"/>
                      <a:pt x="20071" y="41782"/>
                    </a:cubicBezTo>
                    <a:cubicBezTo>
                      <a:pt x="20136" y="41669"/>
                      <a:pt x="20164" y="41531"/>
                      <a:pt x="20211" y="41404"/>
                    </a:cubicBezTo>
                    <a:lnTo>
                      <a:pt x="20211" y="41404"/>
                    </a:lnTo>
                    <a:cubicBezTo>
                      <a:pt x="20068" y="41332"/>
                      <a:pt x="19837" y="41349"/>
                      <a:pt x="19701" y="41304"/>
                    </a:cubicBezTo>
                    <a:cubicBezTo>
                      <a:pt x="19483" y="41195"/>
                      <a:pt x="19570" y="41130"/>
                      <a:pt x="19701" y="40999"/>
                    </a:cubicBezTo>
                    <a:lnTo>
                      <a:pt x="19853" y="40826"/>
                    </a:lnTo>
                    <a:cubicBezTo>
                      <a:pt x="19918" y="40782"/>
                      <a:pt x="19962" y="40717"/>
                      <a:pt x="19918" y="40673"/>
                    </a:cubicBezTo>
                    <a:cubicBezTo>
                      <a:pt x="19894" y="40665"/>
                      <a:pt x="19874" y="40660"/>
                      <a:pt x="19852" y="40660"/>
                    </a:cubicBezTo>
                    <a:cubicBezTo>
                      <a:pt x="19815" y="40660"/>
                      <a:pt x="19778" y="40675"/>
                      <a:pt x="19723" y="40717"/>
                    </a:cubicBezTo>
                    <a:cubicBezTo>
                      <a:pt x="19614" y="40826"/>
                      <a:pt x="19505" y="40913"/>
                      <a:pt x="19375" y="40999"/>
                    </a:cubicBezTo>
                    <a:cubicBezTo>
                      <a:pt x="19275" y="41054"/>
                      <a:pt x="19198" y="41082"/>
                      <a:pt x="19144" y="41082"/>
                    </a:cubicBezTo>
                    <a:cubicBezTo>
                      <a:pt x="19068" y="41082"/>
                      <a:pt x="19036" y="41027"/>
                      <a:pt x="19049" y="40913"/>
                    </a:cubicBezTo>
                    <a:cubicBezTo>
                      <a:pt x="19070" y="40782"/>
                      <a:pt x="19092" y="40608"/>
                      <a:pt x="18983" y="40543"/>
                    </a:cubicBezTo>
                    <a:cubicBezTo>
                      <a:pt x="18962" y="40499"/>
                      <a:pt x="18918" y="40478"/>
                      <a:pt x="18983" y="40434"/>
                    </a:cubicBezTo>
                    <a:cubicBezTo>
                      <a:pt x="19019" y="40410"/>
                      <a:pt x="19061" y="40393"/>
                      <a:pt x="19096" y="40393"/>
                    </a:cubicBezTo>
                    <a:cubicBezTo>
                      <a:pt x="19124" y="40393"/>
                      <a:pt x="19147" y="40405"/>
                      <a:pt x="19157" y="40434"/>
                    </a:cubicBezTo>
                    <a:cubicBezTo>
                      <a:pt x="19176" y="40472"/>
                      <a:pt x="19195" y="40573"/>
                      <a:pt x="19241" y="40573"/>
                    </a:cubicBezTo>
                    <a:cubicBezTo>
                      <a:pt x="19249" y="40573"/>
                      <a:pt x="19257" y="40571"/>
                      <a:pt x="19266" y="40565"/>
                    </a:cubicBezTo>
                    <a:cubicBezTo>
                      <a:pt x="19527" y="40369"/>
                      <a:pt x="19788" y="40456"/>
                      <a:pt x="20027" y="40347"/>
                    </a:cubicBezTo>
                    <a:cubicBezTo>
                      <a:pt x="20158" y="40282"/>
                      <a:pt x="20331" y="40217"/>
                      <a:pt x="20375" y="40021"/>
                    </a:cubicBezTo>
                    <a:cubicBezTo>
                      <a:pt x="20440" y="39825"/>
                      <a:pt x="20484" y="39564"/>
                      <a:pt x="20658" y="39390"/>
                    </a:cubicBezTo>
                    <a:cubicBezTo>
                      <a:pt x="20810" y="39238"/>
                      <a:pt x="21136" y="39195"/>
                      <a:pt x="21419" y="39064"/>
                    </a:cubicBezTo>
                    <a:cubicBezTo>
                      <a:pt x="21508" y="39020"/>
                      <a:pt x="21576" y="39001"/>
                      <a:pt x="21627" y="39001"/>
                    </a:cubicBezTo>
                    <a:cubicBezTo>
                      <a:pt x="21726" y="39001"/>
                      <a:pt x="21759" y="39073"/>
                      <a:pt x="21745" y="39173"/>
                    </a:cubicBezTo>
                    <a:cubicBezTo>
                      <a:pt x="21713" y="39315"/>
                      <a:pt x="21739" y="39366"/>
                      <a:pt x="21856" y="39366"/>
                    </a:cubicBezTo>
                    <a:cubicBezTo>
                      <a:pt x="21900" y="39366"/>
                      <a:pt x="21957" y="39359"/>
                      <a:pt x="22028" y="39347"/>
                    </a:cubicBezTo>
                    <a:cubicBezTo>
                      <a:pt x="22078" y="39332"/>
                      <a:pt x="22128" y="39326"/>
                      <a:pt x="22177" y="39326"/>
                    </a:cubicBezTo>
                    <a:cubicBezTo>
                      <a:pt x="22417" y="39326"/>
                      <a:pt x="22607" y="39492"/>
                      <a:pt x="22571" y="39673"/>
                    </a:cubicBezTo>
                    <a:cubicBezTo>
                      <a:pt x="22558" y="39779"/>
                      <a:pt x="22601" y="39812"/>
                      <a:pt x="22672" y="39812"/>
                    </a:cubicBezTo>
                    <a:cubicBezTo>
                      <a:pt x="22717" y="39812"/>
                      <a:pt x="22773" y="39799"/>
                      <a:pt x="22832" y="39782"/>
                    </a:cubicBezTo>
                    <a:cubicBezTo>
                      <a:pt x="22879" y="39766"/>
                      <a:pt x="22916" y="39760"/>
                      <a:pt x="22946" y="39760"/>
                    </a:cubicBezTo>
                    <a:cubicBezTo>
                      <a:pt x="23005" y="39760"/>
                      <a:pt x="23033" y="39786"/>
                      <a:pt x="23038" y="39818"/>
                    </a:cubicBezTo>
                    <a:lnTo>
                      <a:pt x="23038" y="39818"/>
                    </a:lnTo>
                    <a:cubicBezTo>
                      <a:pt x="23043" y="39817"/>
                      <a:pt x="23048" y="39817"/>
                      <a:pt x="23053" y="39817"/>
                    </a:cubicBezTo>
                    <a:cubicBezTo>
                      <a:pt x="23069" y="39817"/>
                      <a:pt x="23082" y="39820"/>
                      <a:pt x="23093" y="39825"/>
                    </a:cubicBezTo>
                    <a:cubicBezTo>
                      <a:pt x="23158" y="39869"/>
                      <a:pt x="23115" y="39934"/>
                      <a:pt x="23050" y="39999"/>
                    </a:cubicBezTo>
                    <a:cubicBezTo>
                      <a:pt x="22963" y="40043"/>
                      <a:pt x="22897" y="40130"/>
                      <a:pt x="22963" y="40217"/>
                    </a:cubicBezTo>
                    <a:cubicBezTo>
                      <a:pt x="22963" y="40195"/>
                      <a:pt x="23006" y="40195"/>
                      <a:pt x="23050" y="40195"/>
                    </a:cubicBezTo>
                    <a:cubicBezTo>
                      <a:pt x="23137" y="40195"/>
                      <a:pt x="23223" y="40195"/>
                      <a:pt x="23202" y="40304"/>
                    </a:cubicBezTo>
                    <a:cubicBezTo>
                      <a:pt x="23137" y="40412"/>
                      <a:pt x="23050" y="40412"/>
                      <a:pt x="22941" y="40434"/>
                    </a:cubicBezTo>
                    <a:cubicBezTo>
                      <a:pt x="22914" y="40437"/>
                      <a:pt x="22891" y="40439"/>
                      <a:pt x="22871" y="40439"/>
                    </a:cubicBezTo>
                    <a:cubicBezTo>
                      <a:pt x="22719" y="40439"/>
                      <a:pt x="22737" y="40351"/>
                      <a:pt x="22738" y="40264"/>
                    </a:cubicBezTo>
                    <a:lnTo>
                      <a:pt x="22738" y="40264"/>
                    </a:lnTo>
                    <a:cubicBezTo>
                      <a:pt x="22717" y="40328"/>
                      <a:pt x="22698" y="40392"/>
                      <a:pt x="22658" y="40456"/>
                    </a:cubicBezTo>
                    <a:cubicBezTo>
                      <a:pt x="22462" y="40717"/>
                      <a:pt x="22354" y="41021"/>
                      <a:pt x="21962" y="41217"/>
                    </a:cubicBezTo>
                    <a:cubicBezTo>
                      <a:pt x="21810" y="41260"/>
                      <a:pt x="21593" y="41413"/>
                      <a:pt x="21549" y="41478"/>
                    </a:cubicBezTo>
                    <a:cubicBezTo>
                      <a:pt x="21484" y="41630"/>
                      <a:pt x="21549" y="41761"/>
                      <a:pt x="21636" y="41869"/>
                    </a:cubicBezTo>
                    <a:cubicBezTo>
                      <a:pt x="21897" y="42130"/>
                      <a:pt x="21897" y="42130"/>
                      <a:pt x="21527" y="42522"/>
                    </a:cubicBezTo>
                    <a:cubicBezTo>
                      <a:pt x="21419" y="42630"/>
                      <a:pt x="21440" y="42674"/>
                      <a:pt x="21527" y="42739"/>
                    </a:cubicBezTo>
                    <a:cubicBezTo>
                      <a:pt x="21542" y="42749"/>
                      <a:pt x="21557" y="42753"/>
                      <a:pt x="21571" y="42753"/>
                    </a:cubicBezTo>
                    <a:cubicBezTo>
                      <a:pt x="21621" y="42753"/>
                      <a:pt x="21668" y="42703"/>
                      <a:pt x="21701" y="42652"/>
                    </a:cubicBezTo>
                    <a:cubicBezTo>
                      <a:pt x="21788" y="42543"/>
                      <a:pt x="21897" y="42413"/>
                      <a:pt x="22028" y="42391"/>
                    </a:cubicBezTo>
                    <a:cubicBezTo>
                      <a:pt x="22397" y="42304"/>
                      <a:pt x="22397" y="42108"/>
                      <a:pt x="22528" y="41891"/>
                    </a:cubicBezTo>
                    <a:cubicBezTo>
                      <a:pt x="22623" y="41700"/>
                      <a:pt x="22616" y="41629"/>
                      <a:pt x="22533" y="41629"/>
                    </a:cubicBezTo>
                    <a:cubicBezTo>
                      <a:pt x="22484" y="41629"/>
                      <a:pt x="22408" y="41655"/>
                      <a:pt x="22310" y="41695"/>
                    </a:cubicBezTo>
                    <a:cubicBezTo>
                      <a:pt x="22244" y="41729"/>
                      <a:pt x="22196" y="41743"/>
                      <a:pt x="22160" y="41743"/>
                    </a:cubicBezTo>
                    <a:cubicBezTo>
                      <a:pt x="22100" y="41743"/>
                      <a:pt x="22068" y="41706"/>
                      <a:pt x="22028" y="41652"/>
                    </a:cubicBezTo>
                    <a:cubicBezTo>
                      <a:pt x="21984" y="41565"/>
                      <a:pt x="22071" y="41478"/>
                      <a:pt x="22136" y="41413"/>
                    </a:cubicBezTo>
                    <a:cubicBezTo>
                      <a:pt x="22318" y="41207"/>
                      <a:pt x="22587" y="41102"/>
                      <a:pt x="22823" y="41102"/>
                    </a:cubicBezTo>
                    <a:cubicBezTo>
                      <a:pt x="23012" y="41102"/>
                      <a:pt x="23180" y="41169"/>
                      <a:pt x="23267" y="41304"/>
                    </a:cubicBezTo>
                    <a:cubicBezTo>
                      <a:pt x="23281" y="41338"/>
                      <a:pt x="23296" y="41351"/>
                      <a:pt x="23312" y="41351"/>
                    </a:cubicBezTo>
                    <a:cubicBezTo>
                      <a:pt x="23347" y="41351"/>
                      <a:pt x="23383" y="41290"/>
                      <a:pt x="23397" y="41260"/>
                    </a:cubicBezTo>
                    <a:cubicBezTo>
                      <a:pt x="23615" y="41021"/>
                      <a:pt x="23876" y="40978"/>
                      <a:pt x="24158" y="40978"/>
                    </a:cubicBezTo>
                    <a:cubicBezTo>
                      <a:pt x="24311" y="40978"/>
                      <a:pt x="24376" y="40999"/>
                      <a:pt x="24245" y="41152"/>
                    </a:cubicBezTo>
                    <a:cubicBezTo>
                      <a:pt x="23919" y="41521"/>
                      <a:pt x="23876" y="41913"/>
                      <a:pt x="23615" y="42304"/>
                    </a:cubicBezTo>
                    <a:cubicBezTo>
                      <a:pt x="23550" y="42348"/>
                      <a:pt x="23593" y="42413"/>
                      <a:pt x="23550" y="42500"/>
                    </a:cubicBezTo>
                    <a:cubicBezTo>
                      <a:pt x="23528" y="42630"/>
                      <a:pt x="23702" y="42609"/>
                      <a:pt x="23767" y="42630"/>
                    </a:cubicBezTo>
                    <a:cubicBezTo>
                      <a:pt x="23779" y="42633"/>
                      <a:pt x="23790" y="42634"/>
                      <a:pt x="23801" y="42634"/>
                    </a:cubicBezTo>
                    <a:cubicBezTo>
                      <a:pt x="23890" y="42634"/>
                      <a:pt x="23946" y="42560"/>
                      <a:pt x="23985" y="42522"/>
                    </a:cubicBezTo>
                    <a:cubicBezTo>
                      <a:pt x="24158" y="42348"/>
                      <a:pt x="24289" y="42174"/>
                      <a:pt x="24485" y="42021"/>
                    </a:cubicBezTo>
                    <a:cubicBezTo>
                      <a:pt x="24637" y="41891"/>
                      <a:pt x="24593" y="41891"/>
                      <a:pt x="24485" y="41869"/>
                    </a:cubicBezTo>
                    <a:cubicBezTo>
                      <a:pt x="24419" y="41848"/>
                      <a:pt x="24354" y="41761"/>
                      <a:pt x="24485" y="41652"/>
                    </a:cubicBezTo>
                    <a:cubicBezTo>
                      <a:pt x="24615" y="41804"/>
                      <a:pt x="25028" y="41630"/>
                      <a:pt x="25072" y="41869"/>
                    </a:cubicBezTo>
                    <a:cubicBezTo>
                      <a:pt x="25091" y="41956"/>
                      <a:pt x="25132" y="41987"/>
                      <a:pt x="25189" y="41987"/>
                    </a:cubicBezTo>
                    <a:cubicBezTo>
                      <a:pt x="25259" y="41987"/>
                      <a:pt x="25355" y="41939"/>
                      <a:pt x="25463" y="41891"/>
                    </a:cubicBezTo>
                    <a:cubicBezTo>
                      <a:pt x="25507" y="41869"/>
                      <a:pt x="25594" y="41869"/>
                      <a:pt x="25594" y="41804"/>
                    </a:cubicBezTo>
                    <a:cubicBezTo>
                      <a:pt x="25607" y="41763"/>
                      <a:pt x="25569" y="41748"/>
                      <a:pt x="25522" y="41748"/>
                    </a:cubicBezTo>
                    <a:cubicBezTo>
                      <a:pt x="25495" y="41748"/>
                      <a:pt x="25465" y="41753"/>
                      <a:pt x="25441" y="41761"/>
                    </a:cubicBezTo>
                    <a:cubicBezTo>
                      <a:pt x="25380" y="41771"/>
                      <a:pt x="25325" y="41776"/>
                      <a:pt x="25278" y="41776"/>
                    </a:cubicBezTo>
                    <a:cubicBezTo>
                      <a:pt x="25125" y="41776"/>
                      <a:pt x="25045" y="41719"/>
                      <a:pt x="25028" y="41587"/>
                    </a:cubicBezTo>
                    <a:cubicBezTo>
                      <a:pt x="25007" y="41478"/>
                      <a:pt x="24920" y="41478"/>
                      <a:pt x="24833" y="41434"/>
                    </a:cubicBezTo>
                    <a:cubicBezTo>
                      <a:pt x="24637" y="41304"/>
                      <a:pt x="24702" y="41021"/>
                      <a:pt x="24941" y="40804"/>
                    </a:cubicBezTo>
                    <a:cubicBezTo>
                      <a:pt x="24986" y="40774"/>
                      <a:pt x="25052" y="40723"/>
                      <a:pt x="25088" y="40723"/>
                    </a:cubicBezTo>
                    <a:cubicBezTo>
                      <a:pt x="25105" y="40723"/>
                      <a:pt x="25115" y="40733"/>
                      <a:pt x="25115" y="40760"/>
                    </a:cubicBezTo>
                    <a:cubicBezTo>
                      <a:pt x="25137" y="40847"/>
                      <a:pt x="25219" y="40858"/>
                      <a:pt x="25311" y="40858"/>
                    </a:cubicBezTo>
                    <a:cubicBezTo>
                      <a:pt x="25342" y="40858"/>
                      <a:pt x="25374" y="40857"/>
                      <a:pt x="25405" y="40857"/>
                    </a:cubicBezTo>
                    <a:cubicBezTo>
                      <a:pt x="25468" y="40857"/>
                      <a:pt x="25528" y="40862"/>
                      <a:pt x="25572" y="40891"/>
                    </a:cubicBezTo>
                    <a:cubicBezTo>
                      <a:pt x="25610" y="40918"/>
                      <a:pt x="25652" y="40931"/>
                      <a:pt x="25694" y="40931"/>
                    </a:cubicBezTo>
                    <a:cubicBezTo>
                      <a:pt x="25819" y="40931"/>
                      <a:pt x="25953" y="40825"/>
                      <a:pt x="26050" y="40695"/>
                    </a:cubicBezTo>
                    <a:cubicBezTo>
                      <a:pt x="26232" y="40476"/>
                      <a:pt x="26384" y="40380"/>
                      <a:pt x="26620" y="40380"/>
                    </a:cubicBezTo>
                    <a:cubicBezTo>
                      <a:pt x="26666" y="40380"/>
                      <a:pt x="26715" y="40384"/>
                      <a:pt x="26768" y="40391"/>
                    </a:cubicBezTo>
                    <a:cubicBezTo>
                      <a:pt x="26843" y="40404"/>
                      <a:pt x="26909" y="40411"/>
                      <a:pt x="26966" y="40411"/>
                    </a:cubicBezTo>
                    <a:cubicBezTo>
                      <a:pt x="27194" y="40411"/>
                      <a:pt x="27294" y="40303"/>
                      <a:pt x="27311" y="40043"/>
                    </a:cubicBezTo>
                    <a:lnTo>
                      <a:pt x="27311" y="39999"/>
                    </a:lnTo>
                    <a:cubicBezTo>
                      <a:pt x="27311" y="39934"/>
                      <a:pt x="27311" y="39912"/>
                      <a:pt x="27355" y="39847"/>
                    </a:cubicBezTo>
                    <a:cubicBezTo>
                      <a:pt x="27392" y="39829"/>
                      <a:pt x="27425" y="39822"/>
                      <a:pt x="27454" y="39822"/>
                    </a:cubicBezTo>
                    <a:cubicBezTo>
                      <a:pt x="27493" y="39822"/>
                      <a:pt x="27525" y="39834"/>
                      <a:pt x="27551" y="39847"/>
                    </a:cubicBezTo>
                    <a:cubicBezTo>
                      <a:pt x="27638" y="39891"/>
                      <a:pt x="27746" y="39912"/>
                      <a:pt x="27746" y="39999"/>
                    </a:cubicBezTo>
                    <a:cubicBezTo>
                      <a:pt x="27768" y="40347"/>
                      <a:pt x="28159" y="40456"/>
                      <a:pt x="28312" y="40717"/>
                    </a:cubicBezTo>
                    <a:cubicBezTo>
                      <a:pt x="28330" y="40770"/>
                      <a:pt x="28406" y="40809"/>
                      <a:pt x="28494" y="40809"/>
                    </a:cubicBezTo>
                    <a:cubicBezTo>
                      <a:pt x="28512" y="40809"/>
                      <a:pt x="28532" y="40808"/>
                      <a:pt x="28551" y="40804"/>
                    </a:cubicBezTo>
                    <a:cubicBezTo>
                      <a:pt x="28703" y="40760"/>
                      <a:pt x="28594" y="40695"/>
                      <a:pt x="28594" y="40652"/>
                    </a:cubicBezTo>
                    <a:cubicBezTo>
                      <a:pt x="28594" y="40586"/>
                      <a:pt x="28616" y="40565"/>
                      <a:pt x="28660" y="40565"/>
                    </a:cubicBezTo>
                    <a:cubicBezTo>
                      <a:pt x="28877" y="40543"/>
                      <a:pt x="28964" y="40434"/>
                      <a:pt x="29051" y="40260"/>
                    </a:cubicBezTo>
                    <a:cubicBezTo>
                      <a:pt x="29073" y="40238"/>
                      <a:pt x="29138" y="40217"/>
                      <a:pt x="29160" y="40217"/>
                    </a:cubicBezTo>
                    <a:cubicBezTo>
                      <a:pt x="29261" y="40236"/>
                      <a:pt x="29322" y="40245"/>
                      <a:pt x="29355" y="40245"/>
                    </a:cubicBezTo>
                    <a:cubicBezTo>
                      <a:pt x="29435" y="40245"/>
                      <a:pt x="29352" y="40188"/>
                      <a:pt x="29290" y="40064"/>
                    </a:cubicBezTo>
                    <a:cubicBezTo>
                      <a:pt x="29251" y="39987"/>
                      <a:pt x="29193" y="39962"/>
                      <a:pt x="29125" y="39962"/>
                    </a:cubicBezTo>
                    <a:cubicBezTo>
                      <a:pt x="29003" y="39962"/>
                      <a:pt x="28851" y="40043"/>
                      <a:pt x="28725" y="40043"/>
                    </a:cubicBezTo>
                    <a:cubicBezTo>
                      <a:pt x="28660" y="40043"/>
                      <a:pt x="28594" y="40130"/>
                      <a:pt x="28507" y="40130"/>
                    </a:cubicBezTo>
                    <a:cubicBezTo>
                      <a:pt x="28420" y="40108"/>
                      <a:pt x="28399" y="39586"/>
                      <a:pt x="28486" y="39564"/>
                    </a:cubicBezTo>
                    <a:cubicBezTo>
                      <a:pt x="28638" y="39477"/>
                      <a:pt x="28660" y="39412"/>
                      <a:pt x="28616" y="39347"/>
                    </a:cubicBezTo>
                    <a:cubicBezTo>
                      <a:pt x="28594" y="39282"/>
                      <a:pt x="28594" y="39195"/>
                      <a:pt x="28703" y="39195"/>
                    </a:cubicBezTo>
                    <a:cubicBezTo>
                      <a:pt x="28712" y="39192"/>
                      <a:pt x="28721" y="39190"/>
                      <a:pt x="28731" y="39190"/>
                    </a:cubicBezTo>
                    <a:cubicBezTo>
                      <a:pt x="28795" y="39190"/>
                      <a:pt x="28871" y="39247"/>
                      <a:pt x="28834" y="39303"/>
                    </a:cubicBezTo>
                    <a:cubicBezTo>
                      <a:pt x="28774" y="39403"/>
                      <a:pt x="28805" y="39502"/>
                      <a:pt x="28844" y="39502"/>
                    </a:cubicBezTo>
                    <a:cubicBezTo>
                      <a:pt x="28848" y="39502"/>
                      <a:pt x="28851" y="39501"/>
                      <a:pt x="28855" y="39499"/>
                    </a:cubicBezTo>
                    <a:cubicBezTo>
                      <a:pt x="28912" y="39477"/>
                      <a:pt x="28960" y="39468"/>
                      <a:pt x="29000" y="39468"/>
                    </a:cubicBezTo>
                    <a:cubicBezTo>
                      <a:pt x="29201" y="39468"/>
                      <a:pt x="29228" y="39697"/>
                      <a:pt x="29414" y="39697"/>
                    </a:cubicBezTo>
                    <a:cubicBezTo>
                      <a:pt x="29447" y="39697"/>
                      <a:pt x="29485" y="39690"/>
                      <a:pt x="29529" y="39673"/>
                    </a:cubicBezTo>
                    <a:cubicBezTo>
                      <a:pt x="29573" y="39673"/>
                      <a:pt x="29725" y="39717"/>
                      <a:pt x="29725" y="39738"/>
                    </a:cubicBezTo>
                    <a:cubicBezTo>
                      <a:pt x="29702" y="39897"/>
                      <a:pt x="29780" y="39931"/>
                      <a:pt x="29881" y="39931"/>
                    </a:cubicBezTo>
                    <a:cubicBezTo>
                      <a:pt x="29960" y="39931"/>
                      <a:pt x="30053" y="39910"/>
                      <a:pt x="30125" y="39910"/>
                    </a:cubicBezTo>
                    <a:cubicBezTo>
                      <a:pt x="30137" y="39910"/>
                      <a:pt x="30149" y="39911"/>
                      <a:pt x="30160" y="39912"/>
                    </a:cubicBezTo>
                    <a:cubicBezTo>
                      <a:pt x="30225" y="39912"/>
                      <a:pt x="30269" y="39912"/>
                      <a:pt x="30334" y="39847"/>
                    </a:cubicBezTo>
                    <a:cubicBezTo>
                      <a:pt x="30377" y="39804"/>
                      <a:pt x="30377" y="39738"/>
                      <a:pt x="30334" y="39717"/>
                    </a:cubicBezTo>
                    <a:cubicBezTo>
                      <a:pt x="30290" y="39695"/>
                      <a:pt x="30247" y="39695"/>
                      <a:pt x="30247" y="39673"/>
                    </a:cubicBezTo>
                    <a:cubicBezTo>
                      <a:pt x="30225" y="39564"/>
                      <a:pt x="30138" y="39390"/>
                      <a:pt x="30182" y="39303"/>
                    </a:cubicBezTo>
                    <a:cubicBezTo>
                      <a:pt x="30231" y="39259"/>
                      <a:pt x="30268" y="39243"/>
                      <a:pt x="30298" y="39243"/>
                    </a:cubicBezTo>
                    <a:cubicBezTo>
                      <a:pt x="30381" y="39243"/>
                      <a:pt x="30407" y="39370"/>
                      <a:pt x="30493" y="39370"/>
                    </a:cubicBezTo>
                    <a:cubicBezTo>
                      <a:pt x="30497" y="39370"/>
                      <a:pt x="30503" y="39370"/>
                      <a:pt x="30508" y="39369"/>
                    </a:cubicBezTo>
                    <a:cubicBezTo>
                      <a:pt x="30536" y="39367"/>
                      <a:pt x="30561" y="39366"/>
                      <a:pt x="30585" y="39366"/>
                    </a:cubicBezTo>
                    <a:cubicBezTo>
                      <a:pt x="30839" y="39366"/>
                      <a:pt x="30852" y="39470"/>
                      <a:pt x="30573" y="39630"/>
                    </a:cubicBezTo>
                    <a:cubicBezTo>
                      <a:pt x="30486" y="39695"/>
                      <a:pt x="30464" y="39738"/>
                      <a:pt x="30508" y="39804"/>
                    </a:cubicBezTo>
                    <a:cubicBezTo>
                      <a:pt x="30524" y="39809"/>
                      <a:pt x="30539" y="39812"/>
                      <a:pt x="30553" y="39812"/>
                    </a:cubicBezTo>
                    <a:cubicBezTo>
                      <a:pt x="30596" y="39812"/>
                      <a:pt x="30633" y="39787"/>
                      <a:pt x="30682" y="39738"/>
                    </a:cubicBezTo>
                    <a:cubicBezTo>
                      <a:pt x="30769" y="39673"/>
                      <a:pt x="30943" y="39695"/>
                      <a:pt x="30921" y="39521"/>
                    </a:cubicBezTo>
                    <a:cubicBezTo>
                      <a:pt x="30921" y="39412"/>
                      <a:pt x="31030" y="39282"/>
                      <a:pt x="31269" y="39260"/>
                    </a:cubicBezTo>
                    <a:cubicBezTo>
                      <a:pt x="31530" y="39238"/>
                      <a:pt x="31421" y="39064"/>
                      <a:pt x="31421" y="39021"/>
                    </a:cubicBezTo>
                    <a:cubicBezTo>
                      <a:pt x="31421" y="38971"/>
                      <a:pt x="31410" y="38954"/>
                      <a:pt x="31391" y="38954"/>
                    </a:cubicBezTo>
                    <a:cubicBezTo>
                      <a:pt x="31353" y="38954"/>
                      <a:pt x="31284" y="39028"/>
                      <a:pt x="31225" y="39042"/>
                    </a:cubicBezTo>
                    <a:cubicBezTo>
                      <a:pt x="31138" y="39064"/>
                      <a:pt x="31030" y="39129"/>
                      <a:pt x="30943" y="39129"/>
                    </a:cubicBezTo>
                    <a:cubicBezTo>
                      <a:pt x="30900" y="39137"/>
                      <a:pt x="30862" y="39140"/>
                      <a:pt x="30830" y="39140"/>
                    </a:cubicBezTo>
                    <a:cubicBezTo>
                      <a:pt x="30665" y="39140"/>
                      <a:pt x="30634" y="39047"/>
                      <a:pt x="30725" y="38847"/>
                    </a:cubicBezTo>
                    <a:cubicBezTo>
                      <a:pt x="30791" y="38716"/>
                      <a:pt x="30834" y="38586"/>
                      <a:pt x="30725" y="38477"/>
                    </a:cubicBezTo>
                    <a:cubicBezTo>
                      <a:pt x="30595" y="38368"/>
                      <a:pt x="30704" y="38281"/>
                      <a:pt x="30899" y="38216"/>
                    </a:cubicBezTo>
                    <a:cubicBezTo>
                      <a:pt x="30986" y="38194"/>
                      <a:pt x="31095" y="38107"/>
                      <a:pt x="31160" y="38107"/>
                    </a:cubicBezTo>
                    <a:cubicBezTo>
                      <a:pt x="31356" y="38086"/>
                      <a:pt x="31443" y="38042"/>
                      <a:pt x="31465" y="37868"/>
                    </a:cubicBezTo>
                    <a:cubicBezTo>
                      <a:pt x="31465" y="37825"/>
                      <a:pt x="31530" y="37760"/>
                      <a:pt x="31573" y="37673"/>
                    </a:cubicBezTo>
                    <a:cubicBezTo>
                      <a:pt x="31677" y="37551"/>
                      <a:pt x="31740" y="37346"/>
                      <a:pt x="31927" y="37346"/>
                    </a:cubicBezTo>
                    <a:cubicBezTo>
                      <a:pt x="31974" y="37346"/>
                      <a:pt x="32029" y="37359"/>
                      <a:pt x="32095" y="37390"/>
                    </a:cubicBezTo>
                    <a:cubicBezTo>
                      <a:pt x="32101" y="37393"/>
                      <a:pt x="32108" y="37394"/>
                      <a:pt x="32116" y="37394"/>
                    </a:cubicBezTo>
                    <a:cubicBezTo>
                      <a:pt x="32168" y="37394"/>
                      <a:pt x="32256" y="37340"/>
                      <a:pt x="32313" y="37303"/>
                    </a:cubicBezTo>
                    <a:cubicBezTo>
                      <a:pt x="32421" y="37194"/>
                      <a:pt x="32247" y="37194"/>
                      <a:pt x="32204" y="37194"/>
                    </a:cubicBezTo>
                    <a:cubicBezTo>
                      <a:pt x="32030" y="37107"/>
                      <a:pt x="31856" y="37107"/>
                      <a:pt x="31986" y="36846"/>
                    </a:cubicBezTo>
                    <a:cubicBezTo>
                      <a:pt x="32095" y="36651"/>
                      <a:pt x="31769" y="36738"/>
                      <a:pt x="31704" y="36629"/>
                    </a:cubicBezTo>
                    <a:cubicBezTo>
                      <a:pt x="31697" y="36616"/>
                      <a:pt x="31685" y="36611"/>
                      <a:pt x="31671" y="36611"/>
                    </a:cubicBezTo>
                    <a:cubicBezTo>
                      <a:pt x="31635" y="36611"/>
                      <a:pt x="31582" y="36642"/>
                      <a:pt x="31552" y="36672"/>
                    </a:cubicBezTo>
                    <a:cubicBezTo>
                      <a:pt x="31443" y="36846"/>
                      <a:pt x="31639" y="36846"/>
                      <a:pt x="31660" y="36912"/>
                    </a:cubicBezTo>
                    <a:cubicBezTo>
                      <a:pt x="31682" y="36955"/>
                      <a:pt x="31682" y="36999"/>
                      <a:pt x="31704" y="37020"/>
                    </a:cubicBezTo>
                    <a:cubicBezTo>
                      <a:pt x="31812" y="37172"/>
                      <a:pt x="31595" y="37303"/>
                      <a:pt x="31573" y="37433"/>
                    </a:cubicBezTo>
                    <a:cubicBezTo>
                      <a:pt x="31565" y="37475"/>
                      <a:pt x="31544" y="37488"/>
                      <a:pt x="31516" y="37488"/>
                    </a:cubicBezTo>
                    <a:cubicBezTo>
                      <a:pt x="31471" y="37488"/>
                      <a:pt x="31409" y="37455"/>
                      <a:pt x="31356" y="37455"/>
                    </a:cubicBezTo>
                    <a:cubicBezTo>
                      <a:pt x="31225" y="37499"/>
                      <a:pt x="31160" y="37499"/>
                      <a:pt x="31204" y="37629"/>
                    </a:cubicBezTo>
                    <a:cubicBezTo>
                      <a:pt x="31312" y="37977"/>
                      <a:pt x="31269" y="37955"/>
                      <a:pt x="30812" y="38086"/>
                    </a:cubicBezTo>
                    <a:cubicBezTo>
                      <a:pt x="30771" y="38097"/>
                      <a:pt x="30738" y="38102"/>
                      <a:pt x="30710" y="38102"/>
                    </a:cubicBezTo>
                    <a:cubicBezTo>
                      <a:pt x="30579" y="38102"/>
                      <a:pt x="30587" y="37991"/>
                      <a:pt x="30551" y="37955"/>
                    </a:cubicBezTo>
                    <a:cubicBezTo>
                      <a:pt x="30464" y="37847"/>
                      <a:pt x="30682" y="37781"/>
                      <a:pt x="30725" y="37716"/>
                    </a:cubicBezTo>
                    <a:cubicBezTo>
                      <a:pt x="30791" y="37651"/>
                      <a:pt x="30921" y="37716"/>
                      <a:pt x="30943" y="37607"/>
                    </a:cubicBezTo>
                    <a:cubicBezTo>
                      <a:pt x="30943" y="37520"/>
                      <a:pt x="30877" y="37520"/>
                      <a:pt x="30791" y="37499"/>
                    </a:cubicBezTo>
                    <a:cubicBezTo>
                      <a:pt x="30660" y="37455"/>
                      <a:pt x="30399" y="37499"/>
                      <a:pt x="30660" y="37216"/>
                    </a:cubicBezTo>
                    <a:cubicBezTo>
                      <a:pt x="30692" y="37184"/>
                      <a:pt x="30631" y="37072"/>
                      <a:pt x="30504" y="37072"/>
                    </a:cubicBezTo>
                    <a:cubicBezTo>
                      <a:pt x="30456" y="37072"/>
                      <a:pt x="30399" y="37088"/>
                      <a:pt x="30334" y="37129"/>
                    </a:cubicBezTo>
                    <a:cubicBezTo>
                      <a:pt x="30182" y="37216"/>
                      <a:pt x="29942" y="37238"/>
                      <a:pt x="29964" y="37455"/>
                    </a:cubicBezTo>
                    <a:cubicBezTo>
                      <a:pt x="29964" y="37526"/>
                      <a:pt x="29878" y="37625"/>
                      <a:pt x="29765" y="37625"/>
                    </a:cubicBezTo>
                    <a:cubicBezTo>
                      <a:pt x="29738" y="37625"/>
                      <a:pt x="29710" y="37620"/>
                      <a:pt x="29682" y="37607"/>
                    </a:cubicBezTo>
                    <a:cubicBezTo>
                      <a:pt x="29657" y="37595"/>
                      <a:pt x="29633" y="37590"/>
                      <a:pt x="29609" y="37590"/>
                    </a:cubicBezTo>
                    <a:cubicBezTo>
                      <a:pt x="29550" y="37590"/>
                      <a:pt x="29492" y="37621"/>
                      <a:pt x="29434" y="37663"/>
                    </a:cubicBezTo>
                    <a:lnTo>
                      <a:pt x="29434" y="37663"/>
                    </a:lnTo>
                    <a:cubicBezTo>
                      <a:pt x="29469" y="37651"/>
                      <a:pt x="29512" y="37651"/>
                      <a:pt x="29573" y="37651"/>
                    </a:cubicBezTo>
                    <a:cubicBezTo>
                      <a:pt x="29602" y="37647"/>
                      <a:pt x="29631" y="37644"/>
                      <a:pt x="29657" y="37644"/>
                    </a:cubicBezTo>
                    <a:cubicBezTo>
                      <a:pt x="29766" y="37644"/>
                      <a:pt x="29830" y="37689"/>
                      <a:pt x="29725" y="37847"/>
                    </a:cubicBezTo>
                    <a:cubicBezTo>
                      <a:pt x="29703" y="37868"/>
                      <a:pt x="29682" y="37912"/>
                      <a:pt x="29638" y="37955"/>
                    </a:cubicBezTo>
                    <a:cubicBezTo>
                      <a:pt x="29725" y="37955"/>
                      <a:pt x="29725" y="37912"/>
                      <a:pt x="29790" y="37868"/>
                    </a:cubicBezTo>
                    <a:cubicBezTo>
                      <a:pt x="29860" y="37840"/>
                      <a:pt x="29940" y="37794"/>
                      <a:pt x="29999" y="37794"/>
                    </a:cubicBezTo>
                    <a:cubicBezTo>
                      <a:pt x="30031" y="37794"/>
                      <a:pt x="30058" y="37808"/>
                      <a:pt x="30073" y="37847"/>
                    </a:cubicBezTo>
                    <a:cubicBezTo>
                      <a:pt x="30138" y="37977"/>
                      <a:pt x="30029" y="38042"/>
                      <a:pt x="29812" y="38086"/>
                    </a:cubicBezTo>
                    <a:cubicBezTo>
                      <a:pt x="29595" y="38194"/>
                      <a:pt x="29638" y="38281"/>
                      <a:pt x="29747" y="38390"/>
                    </a:cubicBezTo>
                    <a:cubicBezTo>
                      <a:pt x="29812" y="38455"/>
                      <a:pt x="30073" y="38477"/>
                      <a:pt x="29899" y="38608"/>
                    </a:cubicBezTo>
                    <a:cubicBezTo>
                      <a:pt x="29875" y="38626"/>
                      <a:pt x="29843" y="38634"/>
                      <a:pt x="29807" y="38634"/>
                    </a:cubicBezTo>
                    <a:cubicBezTo>
                      <a:pt x="29713" y="38634"/>
                      <a:pt x="29592" y="38578"/>
                      <a:pt x="29529" y="38499"/>
                    </a:cubicBezTo>
                    <a:cubicBezTo>
                      <a:pt x="29508" y="38455"/>
                      <a:pt x="29486" y="38390"/>
                      <a:pt x="29464" y="38368"/>
                    </a:cubicBezTo>
                    <a:cubicBezTo>
                      <a:pt x="29251" y="38326"/>
                      <a:pt x="29187" y="38246"/>
                      <a:pt x="29204" y="38112"/>
                    </a:cubicBezTo>
                    <a:lnTo>
                      <a:pt x="29204" y="38112"/>
                    </a:lnTo>
                    <a:cubicBezTo>
                      <a:pt x="29189" y="38113"/>
                      <a:pt x="29175" y="38114"/>
                      <a:pt x="29161" y="38114"/>
                    </a:cubicBezTo>
                    <a:cubicBezTo>
                      <a:pt x="29083" y="38114"/>
                      <a:pt x="29012" y="38095"/>
                      <a:pt x="28964" y="38086"/>
                    </a:cubicBezTo>
                    <a:cubicBezTo>
                      <a:pt x="28768" y="38042"/>
                      <a:pt x="29138" y="37977"/>
                      <a:pt x="29073" y="37890"/>
                    </a:cubicBezTo>
                    <a:cubicBezTo>
                      <a:pt x="29051" y="37847"/>
                      <a:pt x="29138" y="37760"/>
                      <a:pt x="29160" y="37673"/>
                    </a:cubicBezTo>
                    <a:cubicBezTo>
                      <a:pt x="29051" y="37673"/>
                      <a:pt x="28986" y="37738"/>
                      <a:pt x="28920" y="37781"/>
                    </a:cubicBezTo>
                    <a:cubicBezTo>
                      <a:pt x="28715" y="37905"/>
                      <a:pt x="28597" y="37970"/>
                      <a:pt x="28523" y="37970"/>
                    </a:cubicBezTo>
                    <a:cubicBezTo>
                      <a:pt x="28440" y="37970"/>
                      <a:pt x="28411" y="37888"/>
                      <a:pt x="28377" y="37716"/>
                    </a:cubicBezTo>
                    <a:cubicBezTo>
                      <a:pt x="28333" y="37607"/>
                      <a:pt x="28225" y="37564"/>
                      <a:pt x="28116" y="37542"/>
                    </a:cubicBezTo>
                    <a:cubicBezTo>
                      <a:pt x="28054" y="37665"/>
                      <a:pt x="27996" y="37699"/>
                      <a:pt x="27939" y="37699"/>
                    </a:cubicBezTo>
                    <a:cubicBezTo>
                      <a:pt x="27867" y="37699"/>
                      <a:pt x="27796" y="37645"/>
                      <a:pt x="27721" y="37645"/>
                    </a:cubicBezTo>
                    <a:cubicBezTo>
                      <a:pt x="27708" y="37645"/>
                      <a:pt x="27695" y="37647"/>
                      <a:pt x="27681" y="37651"/>
                    </a:cubicBezTo>
                    <a:cubicBezTo>
                      <a:pt x="27675" y="37654"/>
                      <a:pt x="27668" y="37655"/>
                      <a:pt x="27660" y="37655"/>
                    </a:cubicBezTo>
                    <a:cubicBezTo>
                      <a:pt x="27611" y="37655"/>
                      <a:pt x="27535" y="37601"/>
                      <a:pt x="27572" y="37564"/>
                    </a:cubicBezTo>
                    <a:cubicBezTo>
                      <a:pt x="27833" y="37499"/>
                      <a:pt x="27572" y="37281"/>
                      <a:pt x="27790" y="37238"/>
                    </a:cubicBezTo>
                    <a:cubicBezTo>
                      <a:pt x="28486" y="37194"/>
                      <a:pt x="28051" y="37020"/>
                      <a:pt x="27985" y="36890"/>
                    </a:cubicBezTo>
                    <a:cubicBezTo>
                      <a:pt x="27964" y="36846"/>
                      <a:pt x="27985" y="36781"/>
                      <a:pt x="27964" y="36738"/>
                    </a:cubicBezTo>
                    <a:cubicBezTo>
                      <a:pt x="27950" y="36667"/>
                      <a:pt x="27954" y="36597"/>
                      <a:pt x="27894" y="36597"/>
                    </a:cubicBezTo>
                    <a:cubicBezTo>
                      <a:pt x="27861" y="36597"/>
                      <a:pt x="27809" y="36618"/>
                      <a:pt x="27725" y="36672"/>
                    </a:cubicBezTo>
                    <a:cubicBezTo>
                      <a:pt x="27677" y="36707"/>
                      <a:pt x="27631" y="36719"/>
                      <a:pt x="27590" y="36719"/>
                    </a:cubicBezTo>
                    <a:cubicBezTo>
                      <a:pt x="27499" y="36719"/>
                      <a:pt x="27428" y="36659"/>
                      <a:pt x="27398" y="36629"/>
                    </a:cubicBezTo>
                    <a:cubicBezTo>
                      <a:pt x="27311" y="36564"/>
                      <a:pt x="27507" y="36542"/>
                      <a:pt x="27551" y="36455"/>
                    </a:cubicBezTo>
                    <a:cubicBezTo>
                      <a:pt x="27659" y="36324"/>
                      <a:pt x="27616" y="36085"/>
                      <a:pt x="27464" y="36020"/>
                    </a:cubicBezTo>
                    <a:cubicBezTo>
                      <a:pt x="27460" y="36019"/>
                      <a:pt x="27457" y="36018"/>
                      <a:pt x="27453" y="36018"/>
                    </a:cubicBezTo>
                    <a:cubicBezTo>
                      <a:pt x="27406" y="36018"/>
                      <a:pt x="27359" y="36118"/>
                      <a:pt x="27321" y="36118"/>
                    </a:cubicBezTo>
                    <a:cubicBezTo>
                      <a:pt x="27310" y="36118"/>
                      <a:pt x="27299" y="36109"/>
                      <a:pt x="27290" y="36085"/>
                    </a:cubicBezTo>
                    <a:cubicBezTo>
                      <a:pt x="27224" y="35998"/>
                      <a:pt x="27355" y="35933"/>
                      <a:pt x="27420" y="35890"/>
                    </a:cubicBezTo>
                    <a:cubicBezTo>
                      <a:pt x="27529" y="35716"/>
                      <a:pt x="27638" y="35585"/>
                      <a:pt x="27333" y="35563"/>
                    </a:cubicBezTo>
                    <a:cubicBezTo>
                      <a:pt x="27181" y="35542"/>
                      <a:pt x="27072" y="35389"/>
                      <a:pt x="26964" y="35281"/>
                    </a:cubicBezTo>
                    <a:cubicBezTo>
                      <a:pt x="26898" y="35237"/>
                      <a:pt x="26855" y="35063"/>
                      <a:pt x="27007" y="35063"/>
                    </a:cubicBezTo>
                    <a:cubicBezTo>
                      <a:pt x="27246" y="35063"/>
                      <a:pt x="27333" y="35020"/>
                      <a:pt x="27442" y="34824"/>
                    </a:cubicBezTo>
                    <a:cubicBezTo>
                      <a:pt x="27479" y="34775"/>
                      <a:pt x="27515" y="34747"/>
                      <a:pt x="27552" y="34747"/>
                    </a:cubicBezTo>
                    <a:cubicBezTo>
                      <a:pt x="27580" y="34747"/>
                      <a:pt x="27609" y="34764"/>
                      <a:pt x="27638" y="34802"/>
                    </a:cubicBezTo>
                    <a:cubicBezTo>
                      <a:pt x="27710" y="34911"/>
                      <a:pt x="27602" y="35139"/>
                      <a:pt x="27812" y="35139"/>
                    </a:cubicBezTo>
                    <a:cubicBezTo>
                      <a:pt x="27855" y="35139"/>
                      <a:pt x="27911" y="35129"/>
                      <a:pt x="27985" y="35107"/>
                    </a:cubicBezTo>
                    <a:cubicBezTo>
                      <a:pt x="27985" y="35107"/>
                      <a:pt x="28007" y="35107"/>
                      <a:pt x="28007" y="35129"/>
                    </a:cubicBezTo>
                    <a:cubicBezTo>
                      <a:pt x="27855" y="35346"/>
                      <a:pt x="28116" y="35455"/>
                      <a:pt x="27964" y="35694"/>
                    </a:cubicBezTo>
                    <a:cubicBezTo>
                      <a:pt x="27773" y="35927"/>
                      <a:pt x="27830" y="36325"/>
                      <a:pt x="28034" y="36325"/>
                    </a:cubicBezTo>
                    <a:cubicBezTo>
                      <a:pt x="28040" y="36325"/>
                      <a:pt x="28045" y="36325"/>
                      <a:pt x="28051" y="36324"/>
                    </a:cubicBezTo>
                    <a:cubicBezTo>
                      <a:pt x="28103" y="36318"/>
                      <a:pt x="28150" y="36314"/>
                      <a:pt x="28191" y="36314"/>
                    </a:cubicBezTo>
                    <a:cubicBezTo>
                      <a:pt x="28550" y="36314"/>
                      <a:pt x="28539" y="36554"/>
                      <a:pt x="28442" y="36846"/>
                    </a:cubicBezTo>
                    <a:cubicBezTo>
                      <a:pt x="28399" y="37020"/>
                      <a:pt x="28616" y="37064"/>
                      <a:pt x="28703" y="37172"/>
                    </a:cubicBezTo>
                    <a:cubicBezTo>
                      <a:pt x="28705" y="37176"/>
                      <a:pt x="28708" y="37178"/>
                      <a:pt x="28711" y="37178"/>
                    </a:cubicBezTo>
                    <a:cubicBezTo>
                      <a:pt x="28745" y="37178"/>
                      <a:pt x="28845" y="36997"/>
                      <a:pt x="28964" y="36977"/>
                    </a:cubicBezTo>
                    <a:cubicBezTo>
                      <a:pt x="28986" y="36977"/>
                      <a:pt x="29051" y="36890"/>
                      <a:pt x="29073" y="36890"/>
                    </a:cubicBezTo>
                    <a:cubicBezTo>
                      <a:pt x="29127" y="36897"/>
                      <a:pt x="29173" y="36900"/>
                      <a:pt x="29211" y="36900"/>
                    </a:cubicBezTo>
                    <a:cubicBezTo>
                      <a:pt x="29529" y="36900"/>
                      <a:pt x="29358" y="36680"/>
                      <a:pt x="29377" y="36564"/>
                    </a:cubicBezTo>
                    <a:cubicBezTo>
                      <a:pt x="29421" y="36411"/>
                      <a:pt x="29203" y="36216"/>
                      <a:pt x="29638" y="36107"/>
                    </a:cubicBezTo>
                    <a:cubicBezTo>
                      <a:pt x="29595" y="35911"/>
                      <a:pt x="29790" y="35868"/>
                      <a:pt x="29964" y="35824"/>
                    </a:cubicBezTo>
                    <a:cubicBezTo>
                      <a:pt x="30029" y="35824"/>
                      <a:pt x="30051" y="35781"/>
                      <a:pt x="30051" y="35759"/>
                    </a:cubicBezTo>
                    <a:cubicBezTo>
                      <a:pt x="30029" y="35607"/>
                      <a:pt x="30160" y="35563"/>
                      <a:pt x="30269" y="35563"/>
                    </a:cubicBezTo>
                    <a:cubicBezTo>
                      <a:pt x="30356" y="35563"/>
                      <a:pt x="30399" y="35607"/>
                      <a:pt x="30334" y="35759"/>
                    </a:cubicBezTo>
                    <a:cubicBezTo>
                      <a:pt x="30274" y="35858"/>
                      <a:pt x="30287" y="36047"/>
                      <a:pt x="30438" y="36047"/>
                    </a:cubicBezTo>
                    <a:cubicBezTo>
                      <a:pt x="30453" y="36047"/>
                      <a:pt x="30469" y="36046"/>
                      <a:pt x="30486" y="36042"/>
                    </a:cubicBezTo>
                    <a:cubicBezTo>
                      <a:pt x="30682" y="36020"/>
                      <a:pt x="30551" y="35890"/>
                      <a:pt x="30551" y="35803"/>
                    </a:cubicBezTo>
                    <a:cubicBezTo>
                      <a:pt x="30551" y="35672"/>
                      <a:pt x="30769" y="35585"/>
                      <a:pt x="30769" y="35455"/>
                    </a:cubicBezTo>
                    <a:cubicBezTo>
                      <a:pt x="30769" y="35389"/>
                      <a:pt x="30769" y="35324"/>
                      <a:pt x="30877" y="35324"/>
                    </a:cubicBezTo>
                    <a:cubicBezTo>
                      <a:pt x="30986" y="35324"/>
                      <a:pt x="30986" y="35433"/>
                      <a:pt x="30921" y="35476"/>
                    </a:cubicBezTo>
                    <a:cubicBezTo>
                      <a:pt x="30791" y="35650"/>
                      <a:pt x="30877" y="35650"/>
                      <a:pt x="31030" y="35672"/>
                    </a:cubicBezTo>
                    <a:cubicBezTo>
                      <a:pt x="31049" y="35675"/>
                      <a:pt x="31068" y="35676"/>
                      <a:pt x="31086" y="35676"/>
                    </a:cubicBezTo>
                    <a:cubicBezTo>
                      <a:pt x="31233" y="35676"/>
                      <a:pt x="31351" y="35607"/>
                      <a:pt x="31486" y="35607"/>
                    </a:cubicBezTo>
                    <a:cubicBezTo>
                      <a:pt x="31573" y="35607"/>
                      <a:pt x="31595" y="35585"/>
                      <a:pt x="31639" y="35563"/>
                    </a:cubicBezTo>
                    <a:cubicBezTo>
                      <a:pt x="31682" y="35476"/>
                      <a:pt x="31682" y="35455"/>
                      <a:pt x="31595" y="35433"/>
                    </a:cubicBezTo>
                    <a:cubicBezTo>
                      <a:pt x="31378" y="35389"/>
                      <a:pt x="31486" y="35215"/>
                      <a:pt x="31465" y="35107"/>
                    </a:cubicBezTo>
                    <a:cubicBezTo>
                      <a:pt x="31465" y="35074"/>
                      <a:pt x="31515" y="34991"/>
                      <a:pt x="31558" y="34991"/>
                    </a:cubicBezTo>
                    <a:cubicBezTo>
                      <a:pt x="31572" y="34991"/>
                      <a:pt x="31585" y="34999"/>
                      <a:pt x="31595" y="35020"/>
                    </a:cubicBezTo>
                    <a:cubicBezTo>
                      <a:pt x="31641" y="35085"/>
                      <a:pt x="31683" y="35109"/>
                      <a:pt x="31719" y="35109"/>
                    </a:cubicBezTo>
                    <a:cubicBezTo>
                      <a:pt x="31803" y="35109"/>
                      <a:pt x="31856" y="34978"/>
                      <a:pt x="31856" y="34933"/>
                    </a:cubicBezTo>
                    <a:cubicBezTo>
                      <a:pt x="31867" y="34797"/>
                      <a:pt x="31914" y="34761"/>
                      <a:pt x="31968" y="34761"/>
                    </a:cubicBezTo>
                    <a:cubicBezTo>
                      <a:pt x="32018" y="34761"/>
                      <a:pt x="32075" y="34792"/>
                      <a:pt x="32117" y="34802"/>
                    </a:cubicBezTo>
                    <a:cubicBezTo>
                      <a:pt x="32182" y="34824"/>
                      <a:pt x="32226" y="34889"/>
                      <a:pt x="32313" y="34889"/>
                    </a:cubicBezTo>
                    <a:cubicBezTo>
                      <a:pt x="32508" y="34889"/>
                      <a:pt x="32530" y="34955"/>
                      <a:pt x="32334" y="35129"/>
                    </a:cubicBezTo>
                    <a:cubicBezTo>
                      <a:pt x="32182" y="35259"/>
                      <a:pt x="32334" y="35259"/>
                      <a:pt x="32400" y="35281"/>
                    </a:cubicBezTo>
                    <a:cubicBezTo>
                      <a:pt x="32416" y="35297"/>
                      <a:pt x="32433" y="35304"/>
                      <a:pt x="32451" y="35304"/>
                    </a:cubicBezTo>
                    <a:cubicBezTo>
                      <a:pt x="32506" y="35304"/>
                      <a:pt x="32568" y="35238"/>
                      <a:pt x="32617" y="35172"/>
                    </a:cubicBezTo>
                    <a:cubicBezTo>
                      <a:pt x="32661" y="35107"/>
                      <a:pt x="32726" y="35020"/>
                      <a:pt x="32682" y="34933"/>
                    </a:cubicBezTo>
                    <a:cubicBezTo>
                      <a:pt x="32639" y="34694"/>
                      <a:pt x="32639" y="34672"/>
                      <a:pt x="33052" y="34520"/>
                    </a:cubicBezTo>
                    <a:cubicBezTo>
                      <a:pt x="33204" y="34476"/>
                      <a:pt x="33204" y="34367"/>
                      <a:pt x="33291" y="34280"/>
                    </a:cubicBezTo>
                    <a:cubicBezTo>
                      <a:pt x="33313" y="34259"/>
                      <a:pt x="33313" y="34194"/>
                      <a:pt x="33269" y="34194"/>
                    </a:cubicBezTo>
                    <a:cubicBezTo>
                      <a:pt x="33255" y="34191"/>
                      <a:pt x="33240" y="34189"/>
                      <a:pt x="33226" y="34189"/>
                    </a:cubicBezTo>
                    <a:cubicBezTo>
                      <a:pt x="33132" y="34189"/>
                      <a:pt x="33040" y="34246"/>
                      <a:pt x="32965" y="34302"/>
                    </a:cubicBezTo>
                    <a:cubicBezTo>
                      <a:pt x="32880" y="34401"/>
                      <a:pt x="32758" y="34436"/>
                      <a:pt x="32659" y="34436"/>
                    </a:cubicBezTo>
                    <a:cubicBezTo>
                      <a:pt x="32606" y="34436"/>
                      <a:pt x="32560" y="34426"/>
                      <a:pt x="32530" y="34411"/>
                    </a:cubicBezTo>
                    <a:cubicBezTo>
                      <a:pt x="32406" y="34370"/>
                      <a:pt x="32282" y="34354"/>
                      <a:pt x="32152" y="34354"/>
                    </a:cubicBezTo>
                    <a:cubicBezTo>
                      <a:pt x="32077" y="34354"/>
                      <a:pt x="32001" y="34360"/>
                      <a:pt x="31921" y="34367"/>
                    </a:cubicBezTo>
                    <a:cubicBezTo>
                      <a:pt x="31878" y="34367"/>
                      <a:pt x="31812" y="34302"/>
                      <a:pt x="31899" y="34280"/>
                    </a:cubicBezTo>
                    <a:cubicBezTo>
                      <a:pt x="32139" y="34259"/>
                      <a:pt x="32182" y="34085"/>
                      <a:pt x="32247" y="33976"/>
                    </a:cubicBezTo>
                    <a:cubicBezTo>
                      <a:pt x="32317" y="33896"/>
                      <a:pt x="32369" y="33867"/>
                      <a:pt x="32408" y="33867"/>
                    </a:cubicBezTo>
                    <a:cubicBezTo>
                      <a:pt x="32455" y="33867"/>
                      <a:pt x="32485" y="33907"/>
                      <a:pt x="32508" y="33954"/>
                    </a:cubicBezTo>
                    <a:cubicBezTo>
                      <a:pt x="32528" y="34062"/>
                      <a:pt x="32561" y="34108"/>
                      <a:pt x="32611" y="34108"/>
                    </a:cubicBezTo>
                    <a:cubicBezTo>
                      <a:pt x="32672" y="34108"/>
                      <a:pt x="32759" y="34040"/>
                      <a:pt x="32878" y="33933"/>
                    </a:cubicBezTo>
                    <a:cubicBezTo>
                      <a:pt x="32965" y="33846"/>
                      <a:pt x="33117" y="33824"/>
                      <a:pt x="33095" y="33715"/>
                    </a:cubicBezTo>
                    <a:cubicBezTo>
                      <a:pt x="33087" y="33682"/>
                      <a:pt x="33064" y="33671"/>
                      <a:pt x="33031" y="33671"/>
                    </a:cubicBezTo>
                    <a:cubicBezTo>
                      <a:pt x="32978" y="33671"/>
                      <a:pt x="32902" y="33702"/>
                      <a:pt x="32834" y="33715"/>
                    </a:cubicBezTo>
                    <a:cubicBezTo>
                      <a:pt x="32768" y="33742"/>
                      <a:pt x="32722" y="33754"/>
                      <a:pt x="32693" y="33754"/>
                    </a:cubicBezTo>
                    <a:cubicBezTo>
                      <a:pt x="32627" y="33754"/>
                      <a:pt x="32650" y="33690"/>
                      <a:pt x="32726" y="33585"/>
                    </a:cubicBezTo>
                    <a:cubicBezTo>
                      <a:pt x="32769" y="33519"/>
                      <a:pt x="32747" y="33432"/>
                      <a:pt x="32747" y="33367"/>
                    </a:cubicBezTo>
                    <a:cubicBezTo>
                      <a:pt x="32769" y="33259"/>
                      <a:pt x="32878" y="33193"/>
                      <a:pt x="32987" y="33150"/>
                    </a:cubicBezTo>
                    <a:cubicBezTo>
                      <a:pt x="33019" y="33134"/>
                      <a:pt x="33043" y="33127"/>
                      <a:pt x="33061" y="33127"/>
                    </a:cubicBezTo>
                    <a:cubicBezTo>
                      <a:pt x="33120" y="33127"/>
                      <a:pt x="33128" y="33193"/>
                      <a:pt x="33161" y="33259"/>
                    </a:cubicBezTo>
                    <a:cubicBezTo>
                      <a:pt x="33180" y="33316"/>
                      <a:pt x="33208" y="33344"/>
                      <a:pt x="33242" y="33344"/>
                    </a:cubicBezTo>
                    <a:cubicBezTo>
                      <a:pt x="33285" y="33344"/>
                      <a:pt x="33339" y="33300"/>
                      <a:pt x="33400" y="33215"/>
                    </a:cubicBezTo>
                    <a:cubicBezTo>
                      <a:pt x="33487" y="33150"/>
                      <a:pt x="33552" y="33041"/>
                      <a:pt x="33530" y="32954"/>
                    </a:cubicBezTo>
                    <a:cubicBezTo>
                      <a:pt x="33530" y="32899"/>
                      <a:pt x="33546" y="32814"/>
                      <a:pt x="33602" y="32814"/>
                    </a:cubicBezTo>
                    <a:cubicBezTo>
                      <a:pt x="33613" y="32814"/>
                      <a:pt x="33625" y="32817"/>
                      <a:pt x="33639" y="32824"/>
                    </a:cubicBezTo>
                    <a:cubicBezTo>
                      <a:pt x="33769" y="32824"/>
                      <a:pt x="33929" y="32746"/>
                      <a:pt x="34053" y="32746"/>
                    </a:cubicBezTo>
                    <a:cubicBezTo>
                      <a:pt x="34115" y="32746"/>
                      <a:pt x="34168" y="32766"/>
                      <a:pt x="34204" y="32824"/>
                    </a:cubicBezTo>
                    <a:cubicBezTo>
                      <a:pt x="34378" y="33041"/>
                      <a:pt x="34574" y="33215"/>
                      <a:pt x="34596" y="33498"/>
                    </a:cubicBezTo>
                    <a:cubicBezTo>
                      <a:pt x="34618" y="33650"/>
                      <a:pt x="34618" y="33759"/>
                      <a:pt x="34835" y="33802"/>
                    </a:cubicBezTo>
                    <a:cubicBezTo>
                      <a:pt x="35009" y="33824"/>
                      <a:pt x="35009" y="33911"/>
                      <a:pt x="34900" y="34041"/>
                    </a:cubicBezTo>
                    <a:cubicBezTo>
                      <a:pt x="34730" y="34225"/>
                      <a:pt x="34464" y="34322"/>
                      <a:pt x="34237" y="34322"/>
                    </a:cubicBezTo>
                    <a:cubicBezTo>
                      <a:pt x="34088" y="34322"/>
                      <a:pt x="33956" y="34280"/>
                      <a:pt x="33878" y="34194"/>
                    </a:cubicBezTo>
                    <a:cubicBezTo>
                      <a:pt x="33861" y="34177"/>
                      <a:pt x="33858" y="34108"/>
                      <a:pt x="33806" y="34108"/>
                    </a:cubicBezTo>
                    <a:cubicBezTo>
                      <a:pt x="33791" y="34108"/>
                      <a:pt x="33772" y="34114"/>
                      <a:pt x="33748" y="34128"/>
                    </a:cubicBezTo>
                    <a:cubicBezTo>
                      <a:pt x="33719" y="34135"/>
                      <a:pt x="33689" y="34149"/>
                      <a:pt x="33661" y="34167"/>
                    </a:cubicBezTo>
                    <a:lnTo>
                      <a:pt x="33661" y="34167"/>
                    </a:lnTo>
                    <a:cubicBezTo>
                      <a:pt x="33661" y="34169"/>
                      <a:pt x="33661" y="34170"/>
                      <a:pt x="33661" y="34172"/>
                    </a:cubicBezTo>
                    <a:cubicBezTo>
                      <a:pt x="33644" y="34290"/>
                      <a:pt x="33719" y="34422"/>
                      <a:pt x="33579" y="34505"/>
                    </a:cubicBezTo>
                    <a:lnTo>
                      <a:pt x="33579" y="34505"/>
                    </a:lnTo>
                    <a:cubicBezTo>
                      <a:pt x="33564" y="34438"/>
                      <a:pt x="33544" y="34371"/>
                      <a:pt x="33552" y="34302"/>
                    </a:cubicBezTo>
                    <a:cubicBezTo>
                      <a:pt x="33552" y="34258"/>
                      <a:pt x="33602" y="34204"/>
                      <a:pt x="33661" y="34167"/>
                    </a:cubicBezTo>
                    <a:lnTo>
                      <a:pt x="33661" y="34167"/>
                    </a:lnTo>
                    <a:cubicBezTo>
                      <a:pt x="33658" y="34123"/>
                      <a:pt x="33616" y="34080"/>
                      <a:pt x="33569" y="34080"/>
                    </a:cubicBezTo>
                    <a:cubicBezTo>
                      <a:pt x="33549" y="34080"/>
                      <a:pt x="33528" y="34087"/>
                      <a:pt x="33509" y="34107"/>
                    </a:cubicBezTo>
                    <a:cubicBezTo>
                      <a:pt x="33291" y="34215"/>
                      <a:pt x="33269" y="34346"/>
                      <a:pt x="33335" y="34476"/>
                    </a:cubicBezTo>
                    <a:cubicBezTo>
                      <a:pt x="33356" y="34487"/>
                      <a:pt x="33372" y="34492"/>
                      <a:pt x="33434" y="34557"/>
                    </a:cubicBezTo>
                    <a:lnTo>
                      <a:pt x="33434" y="34557"/>
                    </a:lnTo>
                    <a:cubicBezTo>
                      <a:pt x="33498" y="34543"/>
                      <a:pt x="33545" y="34526"/>
                      <a:pt x="33579" y="34505"/>
                    </a:cubicBezTo>
                    <a:lnTo>
                      <a:pt x="33579" y="34505"/>
                    </a:lnTo>
                    <a:cubicBezTo>
                      <a:pt x="33589" y="34550"/>
                      <a:pt x="33596" y="34595"/>
                      <a:pt x="33593" y="34641"/>
                    </a:cubicBezTo>
                    <a:lnTo>
                      <a:pt x="33593" y="34641"/>
                    </a:lnTo>
                    <a:cubicBezTo>
                      <a:pt x="33567" y="34626"/>
                      <a:pt x="33524" y="34609"/>
                      <a:pt x="33465" y="34585"/>
                    </a:cubicBezTo>
                    <a:cubicBezTo>
                      <a:pt x="33460" y="34580"/>
                      <a:pt x="33455" y="34576"/>
                      <a:pt x="33450" y="34573"/>
                    </a:cubicBezTo>
                    <a:lnTo>
                      <a:pt x="33450" y="34573"/>
                    </a:lnTo>
                    <a:cubicBezTo>
                      <a:pt x="33481" y="34606"/>
                      <a:pt x="33522" y="34652"/>
                      <a:pt x="33578" y="34716"/>
                    </a:cubicBezTo>
                    <a:lnTo>
                      <a:pt x="33578" y="34716"/>
                    </a:lnTo>
                    <a:cubicBezTo>
                      <a:pt x="33587" y="34691"/>
                      <a:pt x="33592" y="34666"/>
                      <a:pt x="33593" y="34641"/>
                    </a:cubicBezTo>
                    <a:lnTo>
                      <a:pt x="33593" y="34641"/>
                    </a:lnTo>
                    <a:cubicBezTo>
                      <a:pt x="33636" y="34666"/>
                      <a:pt x="33633" y="34685"/>
                      <a:pt x="33580" y="34719"/>
                    </a:cubicBezTo>
                    <a:lnTo>
                      <a:pt x="33580" y="34719"/>
                    </a:lnTo>
                    <a:cubicBezTo>
                      <a:pt x="33579" y="34718"/>
                      <a:pt x="33579" y="34717"/>
                      <a:pt x="33578" y="34716"/>
                    </a:cubicBezTo>
                    <a:lnTo>
                      <a:pt x="33578" y="34716"/>
                    </a:lnTo>
                    <a:cubicBezTo>
                      <a:pt x="33577" y="34718"/>
                      <a:pt x="33577" y="34720"/>
                      <a:pt x="33576" y="34721"/>
                    </a:cubicBezTo>
                    <a:lnTo>
                      <a:pt x="33576" y="34721"/>
                    </a:lnTo>
                    <a:cubicBezTo>
                      <a:pt x="33543" y="34742"/>
                      <a:pt x="33492" y="34767"/>
                      <a:pt x="33422" y="34802"/>
                    </a:cubicBezTo>
                    <a:cubicBezTo>
                      <a:pt x="33400" y="34824"/>
                      <a:pt x="33335" y="34824"/>
                      <a:pt x="33335" y="34868"/>
                    </a:cubicBezTo>
                    <a:cubicBezTo>
                      <a:pt x="33335" y="34893"/>
                      <a:pt x="33357" y="34904"/>
                      <a:pt x="33380" y="34904"/>
                    </a:cubicBezTo>
                    <a:cubicBezTo>
                      <a:pt x="33396" y="34904"/>
                      <a:pt x="33413" y="34898"/>
                      <a:pt x="33422" y="34889"/>
                    </a:cubicBezTo>
                    <a:cubicBezTo>
                      <a:pt x="33434" y="34886"/>
                      <a:pt x="33446" y="34883"/>
                      <a:pt x="33458" y="34881"/>
                    </a:cubicBezTo>
                    <a:lnTo>
                      <a:pt x="33458" y="34881"/>
                    </a:lnTo>
                    <a:cubicBezTo>
                      <a:pt x="33447" y="34891"/>
                      <a:pt x="33435" y="34901"/>
                      <a:pt x="33422" y="34911"/>
                    </a:cubicBezTo>
                    <a:cubicBezTo>
                      <a:pt x="33400" y="34933"/>
                      <a:pt x="33443" y="34998"/>
                      <a:pt x="33509" y="34998"/>
                    </a:cubicBezTo>
                    <a:cubicBezTo>
                      <a:pt x="33617" y="34998"/>
                      <a:pt x="33726" y="35020"/>
                      <a:pt x="33835" y="35020"/>
                    </a:cubicBezTo>
                    <a:cubicBezTo>
                      <a:pt x="33782" y="34957"/>
                      <a:pt x="33735" y="34901"/>
                      <a:pt x="33694" y="34852"/>
                    </a:cubicBezTo>
                    <a:lnTo>
                      <a:pt x="33694" y="34852"/>
                    </a:lnTo>
                    <a:cubicBezTo>
                      <a:pt x="33882" y="34855"/>
                      <a:pt x="34010" y="34932"/>
                      <a:pt x="34117" y="35085"/>
                    </a:cubicBezTo>
                    <a:cubicBezTo>
                      <a:pt x="34204" y="35215"/>
                      <a:pt x="34270" y="35324"/>
                      <a:pt x="34117" y="35455"/>
                    </a:cubicBezTo>
                    <a:cubicBezTo>
                      <a:pt x="34027" y="35558"/>
                      <a:pt x="33913" y="35585"/>
                      <a:pt x="33800" y="35585"/>
                    </a:cubicBezTo>
                    <a:cubicBezTo>
                      <a:pt x="33722" y="35585"/>
                      <a:pt x="33644" y="35572"/>
                      <a:pt x="33574" y="35563"/>
                    </a:cubicBezTo>
                    <a:cubicBezTo>
                      <a:pt x="33530" y="35563"/>
                      <a:pt x="33509" y="35520"/>
                      <a:pt x="33465" y="35476"/>
                    </a:cubicBezTo>
                    <a:cubicBezTo>
                      <a:pt x="33440" y="35434"/>
                      <a:pt x="33414" y="35415"/>
                      <a:pt x="33389" y="35415"/>
                    </a:cubicBezTo>
                    <a:cubicBezTo>
                      <a:pt x="33349" y="35415"/>
                      <a:pt x="33309" y="35462"/>
                      <a:pt x="33269" y="35542"/>
                    </a:cubicBezTo>
                    <a:cubicBezTo>
                      <a:pt x="33204" y="35650"/>
                      <a:pt x="32661" y="36064"/>
                      <a:pt x="32552" y="36129"/>
                    </a:cubicBezTo>
                    <a:cubicBezTo>
                      <a:pt x="32530" y="36150"/>
                      <a:pt x="32487" y="36150"/>
                      <a:pt x="32465" y="36194"/>
                    </a:cubicBezTo>
                    <a:cubicBezTo>
                      <a:pt x="32400" y="36237"/>
                      <a:pt x="32356" y="36303"/>
                      <a:pt x="32356" y="36346"/>
                    </a:cubicBezTo>
                    <a:cubicBezTo>
                      <a:pt x="32373" y="36372"/>
                      <a:pt x="32390" y="36381"/>
                      <a:pt x="32410" y="36381"/>
                    </a:cubicBezTo>
                    <a:cubicBezTo>
                      <a:pt x="32440" y="36381"/>
                      <a:pt x="32477" y="36359"/>
                      <a:pt x="32530" y="36346"/>
                    </a:cubicBezTo>
                    <a:cubicBezTo>
                      <a:pt x="32624" y="36308"/>
                      <a:pt x="32715" y="36279"/>
                      <a:pt x="32781" y="36279"/>
                    </a:cubicBezTo>
                    <a:cubicBezTo>
                      <a:pt x="32868" y="36279"/>
                      <a:pt x="32915" y="36329"/>
                      <a:pt x="32878" y="36477"/>
                    </a:cubicBezTo>
                    <a:cubicBezTo>
                      <a:pt x="32856" y="36564"/>
                      <a:pt x="32987" y="36585"/>
                      <a:pt x="33095" y="36585"/>
                    </a:cubicBezTo>
                    <a:cubicBezTo>
                      <a:pt x="33226" y="36564"/>
                      <a:pt x="33378" y="36520"/>
                      <a:pt x="33509" y="36477"/>
                    </a:cubicBezTo>
                    <a:cubicBezTo>
                      <a:pt x="33541" y="36466"/>
                      <a:pt x="33596" y="36449"/>
                      <a:pt x="33639" y="36449"/>
                    </a:cubicBezTo>
                    <a:cubicBezTo>
                      <a:pt x="33682" y="36449"/>
                      <a:pt x="33715" y="36466"/>
                      <a:pt x="33704" y="36520"/>
                    </a:cubicBezTo>
                    <a:cubicBezTo>
                      <a:pt x="33661" y="36672"/>
                      <a:pt x="33769" y="36846"/>
                      <a:pt x="33530" y="36999"/>
                    </a:cubicBezTo>
                    <a:cubicBezTo>
                      <a:pt x="33400" y="37086"/>
                      <a:pt x="33400" y="37129"/>
                      <a:pt x="33422" y="37216"/>
                    </a:cubicBezTo>
                    <a:cubicBezTo>
                      <a:pt x="33487" y="37390"/>
                      <a:pt x="33487" y="37542"/>
                      <a:pt x="33161" y="37673"/>
                    </a:cubicBezTo>
                    <a:cubicBezTo>
                      <a:pt x="33031" y="37728"/>
                      <a:pt x="33012" y="37909"/>
                      <a:pt x="32862" y="37909"/>
                    </a:cubicBezTo>
                    <a:cubicBezTo>
                      <a:pt x="32836" y="37909"/>
                      <a:pt x="32805" y="37903"/>
                      <a:pt x="32769" y="37890"/>
                    </a:cubicBezTo>
                    <a:cubicBezTo>
                      <a:pt x="32747" y="37890"/>
                      <a:pt x="32726" y="37934"/>
                      <a:pt x="32726" y="37955"/>
                    </a:cubicBezTo>
                    <a:cubicBezTo>
                      <a:pt x="32726" y="38064"/>
                      <a:pt x="32818" y="38069"/>
                      <a:pt x="32919" y="38069"/>
                    </a:cubicBezTo>
                    <a:cubicBezTo>
                      <a:pt x="32930" y="38069"/>
                      <a:pt x="32941" y="38069"/>
                      <a:pt x="32952" y="38069"/>
                    </a:cubicBezTo>
                    <a:cubicBezTo>
                      <a:pt x="33043" y="38069"/>
                      <a:pt x="33132" y="38074"/>
                      <a:pt x="33161" y="38151"/>
                    </a:cubicBezTo>
                    <a:cubicBezTo>
                      <a:pt x="33161" y="38166"/>
                      <a:pt x="33215" y="38182"/>
                      <a:pt x="33270" y="38182"/>
                    </a:cubicBezTo>
                    <a:cubicBezTo>
                      <a:pt x="33293" y="38182"/>
                      <a:pt x="33315" y="38179"/>
                      <a:pt x="33335" y="38173"/>
                    </a:cubicBezTo>
                    <a:lnTo>
                      <a:pt x="33378" y="38151"/>
                    </a:lnTo>
                    <a:cubicBezTo>
                      <a:pt x="33378" y="37847"/>
                      <a:pt x="33856" y="37825"/>
                      <a:pt x="33943" y="37564"/>
                    </a:cubicBezTo>
                    <a:cubicBezTo>
                      <a:pt x="33958" y="37567"/>
                      <a:pt x="33971" y="37568"/>
                      <a:pt x="33983" y="37568"/>
                    </a:cubicBezTo>
                    <a:cubicBezTo>
                      <a:pt x="34147" y="37568"/>
                      <a:pt x="34116" y="37324"/>
                      <a:pt x="34331" y="37324"/>
                    </a:cubicBezTo>
                    <a:cubicBezTo>
                      <a:pt x="34339" y="37324"/>
                      <a:pt x="34348" y="37324"/>
                      <a:pt x="34357" y="37325"/>
                    </a:cubicBezTo>
                    <a:cubicBezTo>
                      <a:pt x="34412" y="37328"/>
                      <a:pt x="34459" y="37331"/>
                      <a:pt x="34500" y="37331"/>
                    </a:cubicBezTo>
                    <a:cubicBezTo>
                      <a:pt x="34700" y="37331"/>
                      <a:pt x="34748" y="37273"/>
                      <a:pt x="34857" y="37020"/>
                    </a:cubicBezTo>
                    <a:cubicBezTo>
                      <a:pt x="34922" y="36890"/>
                      <a:pt x="34791" y="36585"/>
                      <a:pt x="34639" y="36542"/>
                    </a:cubicBezTo>
                    <a:cubicBezTo>
                      <a:pt x="34574" y="36520"/>
                      <a:pt x="34487" y="36455"/>
                      <a:pt x="34422" y="36433"/>
                    </a:cubicBezTo>
                    <a:cubicBezTo>
                      <a:pt x="34390" y="36386"/>
                      <a:pt x="34348" y="36350"/>
                      <a:pt x="34278" y="36350"/>
                    </a:cubicBezTo>
                    <a:cubicBezTo>
                      <a:pt x="34250" y="36350"/>
                      <a:pt x="34219" y="36356"/>
                      <a:pt x="34183" y="36368"/>
                    </a:cubicBezTo>
                    <a:cubicBezTo>
                      <a:pt x="34135" y="36396"/>
                      <a:pt x="34088" y="36412"/>
                      <a:pt x="34049" y="36412"/>
                    </a:cubicBezTo>
                    <a:cubicBezTo>
                      <a:pt x="34000" y="36412"/>
                      <a:pt x="33965" y="36386"/>
                      <a:pt x="33965" y="36324"/>
                    </a:cubicBezTo>
                    <a:cubicBezTo>
                      <a:pt x="33987" y="36216"/>
                      <a:pt x="33965" y="36107"/>
                      <a:pt x="34161" y="36042"/>
                    </a:cubicBezTo>
                    <a:cubicBezTo>
                      <a:pt x="34270" y="36020"/>
                      <a:pt x="34357" y="36020"/>
                      <a:pt x="34313" y="35911"/>
                    </a:cubicBezTo>
                    <a:cubicBezTo>
                      <a:pt x="34313" y="35868"/>
                      <a:pt x="34378" y="35781"/>
                      <a:pt x="34465" y="35759"/>
                    </a:cubicBezTo>
                    <a:cubicBezTo>
                      <a:pt x="34484" y="35746"/>
                      <a:pt x="34505" y="35741"/>
                      <a:pt x="34525" y="35741"/>
                    </a:cubicBezTo>
                    <a:cubicBezTo>
                      <a:pt x="34574" y="35741"/>
                      <a:pt x="34618" y="35772"/>
                      <a:pt x="34618" y="35803"/>
                    </a:cubicBezTo>
                    <a:cubicBezTo>
                      <a:pt x="34639" y="35977"/>
                      <a:pt x="34813" y="35977"/>
                      <a:pt x="34965" y="35998"/>
                    </a:cubicBezTo>
                    <a:cubicBezTo>
                      <a:pt x="34998" y="35998"/>
                      <a:pt x="35025" y="36004"/>
                      <a:pt x="35052" y="36004"/>
                    </a:cubicBezTo>
                    <a:cubicBezTo>
                      <a:pt x="35080" y="36004"/>
                      <a:pt x="35107" y="35998"/>
                      <a:pt x="35139" y="35977"/>
                    </a:cubicBezTo>
                    <a:cubicBezTo>
                      <a:pt x="35161" y="35933"/>
                      <a:pt x="35139" y="35911"/>
                      <a:pt x="35139" y="35890"/>
                    </a:cubicBezTo>
                    <a:cubicBezTo>
                      <a:pt x="35118" y="35824"/>
                      <a:pt x="35118" y="35781"/>
                      <a:pt x="35074" y="35716"/>
                    </a:cubicBezTo>
                    <a:cubicBezTo>
                      <a:pt x="35052" y="35672"/>
                      <a:pt x="35031" y="35585"/>
                      <a:pt x="35118" y="35542"/>
                    </a:cubicBezTo>
                    <a:cubicBezTo>
                      <a:pt x="35152" y="35514"/>
                      <a:pt x="35181" y="35504"/>
                      <a:pt x="35205" y="35504"/>
                    </a:cubicBezTo>
                    <a:cubicBezTo>
                      <a:pt x="35256" y="35504"/>
                      <a:pt x="35291" y="35549"/>
                      <a:pt x="35335" y="35563"/>
                    </a:cubicBezTo>
                    <a:cubicBezTo>
                      <a:pt x="35353" y="35572"/>
                      <a:pt x="35375" y="35578"/>
                      <a:pt x="35397" y="35578"/>
                    </a:cubicBezTo>
                    <a:cubicBezTo>
                      <a:pt x="35429" y="35578"/>
                      <a:pt x="35462" y="35567"/>
                      <a:pt x="35487" y="35542"/>
                    </a:cubicBezTo>
                    <a:cubicBezTo>
                      <a:pt x="35561" y="35382"/>
                      <a:pt x="35656" y="35347"/>
                      <a:pt x="35755" y="35347"/>
                    </a:cubicBezTo>
                    <a:cubicBezTo>
                      <a:pt x="35832" y="35347"/>
                      <a:pt x="35912" y="35368"/>
                      <a:pt x="35987" y="35368"/>
                    </a:cubicBezTo>
                    <a:cubicBezTo>
                      <a:pt x="36031" y="35368"/>
                      <a:pt x="36140" y="35368"/>
                      <a:pt x="36140" y="35346"/>
                    </a:cubicBezTo>
                    <a:cubicBezTo>
                      <a:pt x="36140" y="35063"/>
                      <a:pt x="36792" y="34955"/>
                      <a:pt x="36640" y="34672"/>
                    </a:cubicBezTo>
                    <a:cubicBezTo>
                      <a:pt x="36596" y="34628"/>
                      <a:pt x="36683" y="34563"/>
                      <a:pt x="36748" y="34563"/>
                    </a:cubicBezTo>
                    <a:cubicBezTo>
                      <a:pt x="36779" y="34551"/>
                      <a:pt x="36801" y="34546"/>
                      <a:pt x="36817" y="34546"/>
                    </a:cubicBezTo>
                    <a:cubicBezTo>
                      <a:pt x="36859" y="34546"/>
                      <a:pt x="36863" y="34581"/>
                      <a:pt x="36879" y="34628"/>
                    </a:cubicBezTo>
                    <a:cubicBezTo>
                      <a:pt x="36901" y="34824"/>
                      <a:pt x="37183" y="34889"/>
                      <a:pt x="37227" y="35042"/>
                    </a:cubicBezTo>
                    <a:cubicBezTo>
                      <a:pt x="37249" y="35129"/>
                      <a:pt x="37466" y="35129"/>
                      <a:pt x="37444" y="35237"/>
                    </a:cubicBezTo>
                    <a:cubicBezTo>
                      <a:pt x="37401" y="35389"/>
                      <a:pt x="37227" y="35389"/>
                      <a:pt x="37075" y="35389"/>
                    </a:cubicBezTo>
                    <a:lnTo>
                      <a:pt x="37031" y="35433"/>
                    </a:lnTo>
                    <a:cubicBezTo>
                      <a:pt x="36960" y="35646"/>
                      <a:pt x="36834" y="35683"/>
                      <a:pt x="36694" y="35683"/>
                    </a:cubicBezTo>
                    <a:cubicBezTo>
                      <a:pt x="36620" y="35683"/>
                      <a:pt x="36541" y="35672"/>
                      <a:pt x="36466" y="35672"/>
                    </a:cubicBezTo>
                    <a:cubicBezTo>
                      <a:pt x="36357" y="35672"/>
                      <a:pt x="36248" y="35716"/>
                      <a:pt x="36270" y="35781"/>
                    </a:cubicBezTo>
                    <a:cubicBezTo>
                      <a:pt x="36330" y="35881"/>
                      <a:pt x="36465" y="36001"/>
                      <a:pt x="36537" y="36001"/>
                    </a:cubicBezTo>
                    <a:cubicBezTo>
                      <a:pt x="36543" y="36001"/>
                      <a:pt x="36548" y="36000"/>
                      <a:pt x="36553" y="35998"/>
                    </a:cubicBezTo>
                    <a:cubicBezTo>
                      <a:pt x="36614" y="35971"/>
                      <a:pt x="36668" y="35965"/>
                      <a:pt x="36721" y="35965"/>
                    </a:cubicBezTo>
                    <a:cubicBezTo>
                      <a:pt x="36762" y="35965"/>
                      <a:pt x="36802" y="35969"/>
                      <a:pt x="36842" y="35969"/>
                    </a:cubicBezTo>
                    <a:cubicBezTo>
                      <a:pt x="36914" y="35969"/>
                      <a:pt x="36988" y="35957"/>
                      <a:pt x="37075" y="35890"/>
                    </a:cubicBezTo>
                    <a:cubicBezTo>
                      <a:pt x="37314" y="35650"/>
                      <a:pt x="37553" y="35389"/>
                      <a:pt x="37879" y="35237"/>
                    </a:cubicBezTo>
                    <a:cubicBezTo>
                      <a:pt x="37966" y="35172"/>
                      <a:pt x="38010" y="35107"/>
                      <a:pt x="38010" y="35020"/>
                    </a:cubicBezTo>
                    <a:cubicBezTo>
                      <a:pt x="38010" y="34962"/>
                      <a:pt x="37961" y="34942"/>
                      <a:pt x="37897" y="34942"/>
                    </a:cubicBezTo>
                    <a:cubicBezTo>
                      <a:pt x="37865" y="34942"/>
                      <a:pt x="37828" y="34947"/>
                      <a:pt x="37792" y="34955"/>
                    </a:cubicBezTo>
                    <a:cubicBezTo>
                      <a:pt x="37747" y="34969"/>
                      <a:pt x="37711" y="34975"/>
                      <a:pt x="37684" y="34975"/>
                    </a:cubicBezTo>
                    <a:cubicBezTo>
                      <a:pt x="37542" y="34975"/>
                      <a:pt x="37618" y="34810"/>
                      <a:pt x="37618" y="34737"/>
                    </a:cubicBezTo>
                    <a:cubicBezTo>
                      <a:pt x="37618" y="34607"/>
                      <a:pt x="37792" y="34607"/>
                      <a:pt x="37879" y="34585"/>
                    </a:cubicBezTo>
                    <a:cubicBezTo>
                      <a:pt x="37901" y="34581"/>
                      <a:pt x="37922" y="34579"/>
                      <a:pt x="37942" y="34579"/>
                    </a:cubicBezTo>
                    <a:cubicBezTo>
                      <a:pt x="38024" y="34579"/>
                      <a:pt x="38097" y="34607"/>
                      <a:pt x="38184" y="34607"/>
                    </a:cubicBezTo>
                    <a:cubicBezTo>
                      <a:pt x="38205" y="34607"/>
                      <a:pt x="38243" y="34612"/>
                      <a:pt x="38273" y="34612"/>
                    </a:cubicBezTo>
                    <a:cubicBezTo>
                      <a:pt x="38303" y="34612"/>
                      <a:pt x="38325" y="34607"/>
                      <a:pt x="38314" y="34585"/>
                    </a:cubicBezTo>
                    <a:cubicBezTo>
                      <a:pt x="38227" y="34302"/>
                      <a:pt x="38597" y="34389"/>
                      <a:pt x="38705" y="34280"/>
                    </a:cubicBezTo>
                    <a:cubicBezTo>
                      <a:pt x="38945" y="34128"/>
                      <a:pt x="39140" y="33911"/>
                      <a:pt x="39488" y="33911"/>
                    </a:cubicBezTo>
                    <a:cubicBezTo>
                      <a:pt x="39640" y="33911"/>
                      <a:pt x="39640" y="33759"/>
                      <a:pt x="39553" y="33715"/>
                    </a:cubicBezTo>
                    <a:cubicBezTo>
                      <a:pt x="39227" y="33541"/>
                      <a:pt x="39358" y="33259"/>
                      <a:pt x="39510" y="32954"/>
                    </a:cubicBezTo>
                    <a:cubicBezTo>
                      <a:pt x="39562" y="32851"/>
                      <a:pt x="39598" y="32824"/>
                      <a:pt x="39642" y="32824"/>
                    </a:cubicBezTo>
                    <a:cubicBezTo>
                      <a:pt x="39672" y="32824"/>
                      <a:pt x="39705" y="32837"/>
                      <a:pt x="39749" y="32845"/>
                    </a:cubicBezTo>
                    <a:cubicBezTo>
                      <a:pt x="39967" y="32889"/>
                      <a:pt x="39967" y="33150"/>
                      <a:pt x="39727" y="33389"/>
                    </a:cubicBezTo>
                    <a:cubicBezTo>
                      <a:pt x="39510" y="33628"/>
                      <a:pt x="39771" y="33585"/>
                      <a:pt x="39858" y="33628"/>
                    </a:cubicBezTo>
                    <a:cubicBezTo>
                      <a:pt x="39894" y="33658"/>
                      <a:pt x="39920" y="33670"/>
                      <a:pt x="39940" y="33670"/>
                    </a:cubicBezTo>
                    <a:cubicBezTo>
                      <a:pt x="39993" y="33670"/>
                      <a:pt x="40006" y="33588"/>
                      <a:pt x="40054" y="33541"/>
                    </a:cubicBezTo>
                    <a:cubicBezTo>
                      <a:pt x="40083" y="33511"/>
                      <a:pt x="40164" y="33451"/>
                      <a:pt x="40212" y="33451"/>
                    </a:cubicBezTo>
                    <a:cubicBezTo>
                      <a:pt x="40234" y="33451"/>
                      <a:pt x="40249" y="33464"/>
                      <a:pt x="40249" y="33498"/>
                    </a:cubicBezTo>
                    <a:cubicBezTo>
                      <a:pt x="40249" y="33628"/>
                      <a:pt x="40401" y="33737"/>
                      <a:pt x="40249" y="33911"/>
                    </a:cubicBezTo>
                    <a:cubicBezTo>
                      <a:pt x="40097" y="34041"/>
                      <a:pt x="40141" y="34194"/>
                      <a:pt x="40097" y="34346"/>
                    </a:cubicBezTo>
                    <a:cubicBezTo>
                      <a:pt x="40075" y="34411"/>
                      <a:pt x="40075" y="34498"/>
                      <a:pt x="40162" y="34520"/>
                    </a:cubicBezTo>
                    <a:cubicBezTo>
                      <a:pt x="40180" y="34527"/>
                      <a:pt x="40196" y="34530"/>
                      <a:pt x="40212" y="34530"/>
                    </a:cubicBezTo>
                    <a:cubicBezTo>
                      <a:pt x="40292" y="34530"/>
                      <a:pt x="40343" y="34447"/>
                      <a:pt x="40380" y="34411"/>
                    </a:cubicBezTo>
                    <a:cubicBezTo>
                      <a:pt x="40575" y="34346"/>
                      <a:pt x="40619" y="34085"/>
                      <a:pt x="40858" y="34085"/>
                    </a:cubicBezTo>
                    <a:cubicBezTo>
                      <a:pt x="40858" y="34020"/>
                      <a:pt x="41054" y="33954"/>
                      <a:pt x="40945" y="33867"/>
                    </a:cubicBezTo>
                    <a:cubicBezTo>
                      <a:pt x="40858" y="33824"/>
                      <a:pt x="40793" y="33737"/>
                      <a:pt x="40945" y="33606"/>
                    </a:cubicBezTo>
                    <a:cubicBezTo>
                      <a:pt x="40945" y="33476"/>
                      <a:pt x="40815" y="33324"/>
                      <a:pt x="41141" y="33193"/>
                    </a:cubicBezTo>
                    <a:cubicBezTo>
                      <a:pt x="41163" y="33193"/>
                      <a:pt x="41163" y="33150"/>
                      <a:pt x="41163" y="33085"/>
                    </a:cubicBezTo>
                    <a:cubicBezTo>
                      <a:pt x="41163" y="33041"/>
                      <a:pt x="41141" y="32998"/>
                      <a:pt x="41228" y="32976"/>
                    </a:cubicBezTo>
                    <a:cubicBezTo>
                      <a:pt x="41233" y="32973"/>
                      <a:pt x="41237" y="32972"/>
                      <a:pt x="41241" y="32972"/>
                    </a:cubicBezTo>
                    <a:cubicBezTo>
                      <a:pt x="41272" y="32972"/>
                      <a:pt x="41278" y="33043"/>
                      <a:pt x="41336" y="33063"/>
                    </a:cubicBezTo>
                    <a:cubicBezTo>
                      <a:pt x="41370" y="33085"/>
                      <a:pt x="41422" y="33125"/>
                      <a:pt x="41466" y="33125"/>
                    </a:cubicBezTo>
                    <a:cubicBezTo>
                      <a:pt x="41508" y="33125"/>
                      <a:pt x="41543" y="33091"/>
                      <a:pt x="41554" y="32976"/>
                    </a:cubicBezTo>
                    <a:cubicBezTo>
                      <a:pt x="41554" y="32959"/>
                      <a:pt x="41579" y="32918"/>
                      <a:pt x="41620" y="32918"/>
                    </a:cubicBezTo>
                    <a:cubicBezTo>
                      <a:pt x="41633" y="32918"/>
                      <a:pt x="41647" y="32922"/>
                      <a:pt x="41663" y="32932"/>
                    </a:cubicBezTo>
                    <a:cubicBezTo>
                      <a:pt x="41684" y="32954"/>
                      <a:pt x="41728" y="32976"/>
                      <a:pt x="41728" y="33041"/>
                    </a:cubicBezTo>
                    <a:cubicBezTo>
                      <a:pt x="41684" y="33259"/>
                      <a:pt x="41554" y="33411"/>
                      <a:pt x="41358" y="33606"/>
                    </a:cubicBezTo>
                    <a:cubicBezTo>
                      <a:pt x="41368" y="33708"/>
                      <a:pt x="41422" y="33748"/>
                      <a:pt x="41493" y="33748"/>
                    </a:cubicBezTo>
                    <a:cubicBezTo>
                      <a:pt x="41575" y="33748"/>
                      <a:pt x="41679" y="33697"/>
                      <a:pt x="41771" y="33628"/>
                    </a:cubicBezTo>
                    <a:cubicBezTo>
                      <a:pt x="41815" y="33585"/>
                      <a:pt x="41837" y="33498"/>
                      <a:pt x="41989" y="33498"/>
                    </a:cubicBezTo>
                    <a:cubicBezTo>
                      <a:pt x="42272" y="33476"/>
                      <a:pt x="42424" y="33367"/>
                      <a:pt x="42424" y="33150"/>
                    </a:cubicBezTo>
                    <a:cubicBezTo>
                      <a:pt x="42424" y="33085"/>
                      <a:pt x="42445" y="33041"/>
                      <a:pt x="42489" y="32998"/>
                    </a:cubicBezTo>
                    <a:cubicBezTo>
                      <a:pt x="42498" y="32995"/>
                      <a:pt x="42507" y="32994"/>
                      <a:pt x="42514" y="32994"/>
                    </a:cubicBezTo>
                    <a:cubicBezTo>
                      <a:pt x="42572" y="32994"/>
                      <a:pt x="42557" y="33065"/>
                      <a:pt x="42576" y="33085"/>
                    </a:cubicBezTo>
                    <a:cubicBezTo>
                      <a:pt x="42621" y="33121"/>
                      <a:pt x="42647" y="33142"/>
                      <a:pt x="42669" y="33142"/>
                    </a:cubicBezTo>
                    <a:cubicBezTo>
                      <a:pt x="42700" y="33142"/>
                      <a:pt x="42721" y="33099"/>
                      <a:pt x="42772" y="32998"/>
                    </a:cubicBezTo>
                    <a:cubicBezTo>
                      <a:pt x="42880" y="32845"/>
                      <a:pt x="42880" y="32889"/>
                      <a:pt x="43033" y="32824"/>
                    </a:cubicBezTo>
                    <a:cubicBezTo>
                      <a:pt x="43168" y="32778"/>
                      <a:pt x="43273" y="32712"/>
                      <a:pt x="43375" y="32712"/>
                    </a:cubicBezTo>
                    <a:cubicBezTo>
                      <a:pt x="43420" y="32712"/>
                      <a:pt x="43464" y="32725"/>
                      <a:pt x="43511" y="32758"/>
                    </a:cubicBezTo>
                    <a:cubicBezTo>
                      <a:pt x="43533" y="32737"/>
                      <a:pt x="43554" y="32737"/>
                      <a:pt x="43554" y="32715"/>
                    </a:cubicBezTo>
                    <a:cubicBezTo>
                      <a:pt x="43641" y="32432"/>
                      <a:pt x="44294" y="32323"/>
                      <a:pt x="44098" y="31976"/>
                    </a:cubicBezTo>
                    <a:cubicBezTo>
                      <a:pt x="44098" y="31976"/>
                      <a:pt x="44120" y="31910"/>
                      <a:pt x="44163" y="31910"/>
                    </a:cubicBezTo>
                    <a:cubicBezTo>
                      <a:pt x="44191" y="31924"/>
                      <a:pt x="44221" y="31930"/>
                      <a:pt x="44252" y="31930"/>
                    </a:cubicBezTo>
                    <a:cubicBezTo>
                      <a:pt x="44386" y="31930"/>
                      <a:pt x="44546" y="31826"/>
                      <a:pt x="44671" y="31826"/>
                    </a:cubicBezTo>
                    <a:cubicBezTo>
                      <a:pt x="44699" y="31826"/>
                      <a:pt x="44726" y="31831"/>
                      <a:pt x="44750" y="31845"/>
                    </a:cubicBezTo>
                    <a:cubicBezTo>
                      <a:pt x="44813" y="31876"/>
                      <a:pt x="44808" y="31953"/>
                      <a:pt x="44865" y="31953"/>
                    </a:cubicBezTo>
                    <a:cubicBezTo>
                      <a:pt x="44887" y="31953"/>
                      <a:pt x="44919" y="31941"/>
                      <a:pt x="44968" y="31910"/>
                    </a:cubicBezTo>
                    <a:cubicBezTo>
                      <a:pt x="45142" y="31845"/>
                      <a:pt x="45055" y="31758"/>
                      <a:pt x="45033" y="31671"/>
                    </a:cubicBezTo>
                    <a:cubicBezTo>
                      <a:pt x="45033" y="31628"/>
                      <a:pt x="44990" y="31584"/>
                      <a:pt x="44990" y="31541"/>
                    </a:cubicBezTo>
                    <a:cubicBezTo>
                      <a:pt x="44990" y="31475"/>
                      <a:pt x="45033" y="31454"/>
                      <a:pt x="45077" y="31410"/>
                    </a:cubicBezTo>
                    <a:cubicBezTo>
                      <a:pt x="45097" y="31397"/>
                      <a:pt x="45113" y="31392"/>
                      <a:pt x="45125" y="31392"/>
                    </a:cubicBezTo>
                    <a:cubicBezTo>
                      <a:pt x="45153" y="31392"/>
                      <a:pt x="45163" y="31417"/>
                      <a:pt x="45163" y="31432"/>
                    </a:cubicBezTo>
                    <a:cubicBezTo>
                      <a:pt x="45183" y="31541"/>
                      <a:pt x="45249" y="31583"/>
                      <a:pt x="45337" y="31583"/>
                    </a:cubicBezTo>
                    <a:cubicBezTo>
                      <a:pt x="45441" y="31583"/>
                      <a:pt x="45577" y="31525"/>
                      <a:pt x="45707" y="31454"/>
                    </a:cubicBezTo>
                    <a:cubicBezTo>
                      <a:pt x="45968" y="31302"/>
                      <a:pt x="46272" y="31149"/>
                      <a:pt x="46577" y="31019"/>
                    </a:cubicBezTo>
                    <a:cubicBezTo>
                      <a:pt x="46816" y="30910"/>
                      <a:pt x="47164" y="30823"/>
                      <a:pt x="47360" y="30584"/>
                    </a:cubicBezTo>
                    <a:cubicBezTo>
                      <a:pt x="47443" y="30484"/>
                      <a:pt x="47514" y="30410"/>
                      <a:pt x="47630" y="30410"/>
                    </a:cubicBezTo>
                    <a:cubicBezTo>
                      <a:pt x="47665" y="30410"/>
                      <a:pt x="47705" y="30416"/>
                      <a:pt x="47751" y="30432"/>
                    </a:cubicBezTo>
                    <a:cubicBezTo>
                      <a:pt x="47773" y="30432"/>
                      <a:pt x="47903" y="30388"/>
                      <a:pt x="47903" y="30367"/>
                    </a:cubicBezTo>
                    <a:cubicBezTo>
                      <a:pt x="48012" y="30106"/>
                      <a:pt x="48295" y="30193"/>
                      <a:pt x="48469" y="30106"/>
                    </a:cubicBezTo>
                    <a:cubicBezTo>
                      <a:pt x="48643" y="30019"/>
                      <a:pt x="48838" y="29953"/>
                      <a:pt x="48773" y="29779"/>
                    </a:cubicBezTo>
                    <a:cubicBezTo>
                      <a:pt x="48770" y="29769"/>
                      <a:pt x="48762" y="29765"/>
                      <a:pt x="48751" y="29765"/>
                    </a:cubicBezTo>
                    <a:cubicBezTo>
                      <a:pt x="48717" y="29765"/>
                      <a:pt x="48656" y="29804"/>
                      <a:pt x="48633" y="29804"/>
                    </a:cubicBezTo>
                    <a:cubicBezTo>
                      <a:pt x="48616" y="29804"/>
                      <a:pt x="48618" y="29784"/>
                      <a:pt x="48664" y="29714"/>
                    </a:cubicBezTo>
                    <a:cubicBezTo>
                      <a:pt x="48686" y="29692"/>
                      <a:pt x="48773" y="29671"/>
                      <a:pt x="48838" y="29671"/>
                    </a:cubicBezTo>
                    <a:cubicBezTo>
                      <a:pt x="49164" y="29671"/>
                      <a:pt x="49512" y="29497"/>
                      <a:pt x="49643" y="29258"/>
                    </a:cubicBezTo>
                    <a:cubicBezTo>
                      <a:pt x="49677" y="29224"/>
                      <a:pt x="49697" y="29150"/>
                      <a:pt x="49725" y="29150"/>
                    </a:cubicBezTo>
                    <a:cubicBezTo>
                      <a:pt x="49733" y="29150"/>
                      <a:pt x="49742" y="29156"/>
                      <a:pt x="49752" y="29171"/>
                    </a:cubicBezTo>
                    <a:cubicBezTo>
                      <a:pt x="49784" y="29223"/>
                      <a:pt x="49823" y="29242"/>
                      <a:pt x="49862" y="29242"/>
                    </a:cubicBezTo>
                    <a:cubicBezTo>
                      <a:pt x="49952" y="29242"/>
                      <a:pt x="50041" y="29142"/>
                      <a:pt x="50056" y="29127"/>
                    </a:cubicBezTo>
                    <a:cubicBezTo>
                      <a:pt x="50252" y="28844"/>
                      <a:pt x="50687" y="28714"/>
                      <a:pt x="50817" y="28410"/>
                    </a:cubicBezTo>
                    <a:cubicBezTo>
                      <a:pt x="50849" y="28329"/>
                      <a:pt x="50905" y="28284"/>
                      <a:pt x="50986" y="28284"/>
                    </a:cubicBezTo>
                    <a:cubicBezTo>
                      <a:pt x="51013" y="28284"/>
                      <a:pt x="51044" y="28290"/>
                      <a:pt x="51078" y="28301"/>
                    </a:cubicBezTo>
                    <a:cubicBezTo>
                      <a:pt x="51144" y="28334"/>
                      <a:pt x="51160" y="28417"/>
                      <a:pt x="51221" y="28417"/>
                    </a:cubicBezTo>
                    <a:cubicBezTo>
                      <a:pt x="51240" y="28417"/>
                      <a:pt x="51264" y="28409"/>
                      <a:pt x="51295" y="28388"/>
                    </a:cubicBezTo>
                    <a:cubicBezTo>
                      <a:pt x="51404" y="28344"/>
                      <a:pt x="51295" y="28257"/>
                      <a:pt x="51274" y="28170"/>
                    </a:cubicBezTo>
                    <a:cubicBezTo>
                      <a:pt x="51274" y="28127"/>
                      <a:pt x="51274" y="28040"/>
                      <a:pt x="51361" y="28018"/>
                    </a:cubicBezTo>
                    <a:cubicBezTo>
                      <a:pt x="51513" y="27953"/>
                      <a:pt x="51404" y="27822"/>
                      <a:pt x="51556" y="27801"/>
                    </a:cubicBezTo>
                    <a:cubicBezTo>
                      <a:pt x="51580" y="27793"/>
                      <a:pt x="51599" y="27789"/>
                      <a:pt x="51615" y="27789"/>
                    </a:cubicBezTo>
                    <a:cubicBezTo>
                      <a:pt x="51686" y="27789"/>
                      <a:pt x="51683" y="27864"/>
                      <a:pt x="51665" y="27953"/>
                    </a:cubicBezTo>
                    <a:cubicBezTo>
                      <a:pt x="51641" y="28001"/>
                      <a:pt x="51650" y="28035"/>
                      <a:pt x="51681" y="28035"/>
                    </a:cubicBezTo>
                    <a:cubicBezTo>
                      <a:pt x="51706" y="28035"/>
                      <a:pt x="51746" y="28012"/>
                      <a:pt x="51796" y="27953"/>
                    </a:cubicBezTo>
                    <a:cubicBezTo>
                      <a:pt x="51826" y="27923"/>
                      <a:pt x="51876" y="27872"/>
                      <a:pt x="51926" y="27872"/>
                    </a:cubicBezTo>
                    <a:cubicBezTo>
                      <a:pt x="51949" y="27872"/>
                      <a:pt x="51971" y="27882"/>
                      <a:pt x="51991" y="27909"/>
                    </a:cubicBezTo>
                    <a:cubicBezTo>
                      <a:pt x="52042" y="27993"/>
                      <a:pt x="52105" y="28022"/>
                      <a:pt x="52178" y="28022"/>
                    </a:cubicBezTo>
                    <a:cubicBezTo>
                      <a:pt x="52293" y="28022"/>
                      <a:pt x="52432" y="27949"/>
                      <a:pt x="52578" y="27909"/>
                    </a:cubicBezTo>
                    <a:cubicBezTo>
                      <a:pt x="52709" y="27844"/>
                      <a:pt x="52883" y="27844"/>
                      <a:pt x="53013" y="27757"/>
                    </a:cubicBezTo>
                    <a:cubicBezTo>
                      <a:pt x="53318" y="27605"/>
                      <a:pt x="52970" y="27540"/>
                      <a:pt x="53013" y="27431"/>
                    </a:cubicBezTo>
                    <a:cubicBezTo>
                      <a:pt x="53031" y="27395"/>
                      <a:pt x="53034" y="27312"/>
                      <a:pt x="53073" y="27312"/>
                    </a:cubicBezTo>
                    <a:cubicBezTo>
                      <a:pt x="53081" y="27312"/>
                      <a:pt x="53090" y="27315"/>
                      <a:pt x="53100" y="27322"/>
                    </a:cubicBezTo>
                    <a:cubicBezTo>
                      <a:pt x="53131" y="27361"/>
                      <a:pt x="53167" y="27376"/>
                      <a:pt x="53207" y="27376"/>
                    </a:cubicBezTo>
                    <a:cubicBezTo>
                      <a:pt x="53332" y="27376"/>
                      <a:pt x="53494" y="27235"/>
                      <a:pt x="53625" y="27235"/>
                    </a:cubicBezTo>
                    <a:cubicBezTo>
                      <a:pt x="53663" y="27235"/>
                      <a:pt x="53699" y="27247"/>
                      <a:pt x="53731" y="27279"/>
                    </a:cubicBezTo>
                    <a:cubicBezTo>
                      <a:pt x="53793" y="27196"/>
                      <a:pt x="53845" y="27173"/>
                      <a:pt x="53894" y="27173"/>
                    </a:cubicBezTo>
                    <a:cubicBezTo>
                      <a:pt x="53948" y="27173"/>
                      <a:pt x="54000" y="27202"/>
                      <a:pt x="54057" y="27214"/>
                    </a:cubicBezTo>
                    <a:cubicBezTo>
                      <a:pt x="54085" y="27223"/>
                      <a:pt x="54111" y="27227"/>
                      <a:pt x="54134" y="27227"/>
                    </a:cubicBezTo>
                    <a:cubicBezTo>
                      <a:pt x="54218" y="27227"/>
                      <a:pt x="54260" y="27169"/>
                      <a:pt x="54209" y="27083"/>
                    </a:cubicBezTo>
                    <a:cubicBezTo>
                      <a:pt x="54187" y="27061"/>
                      <a:pt x="54187" y="26996"/>
                      <a:pt x="54274" y="26974"/>
                    </a:cubicBezTo>
                    <a:cubicBezTo>
                      <a:pt x="54296" y="26964"/>
                      <a:pt x="54329" y="26958"/>
                      <a:pt x="54359" y="26958"/>
                    </a:cubicBezTo>
                    <a:cubicBezTo>
                      <a:pt x="54389" y="26958"/>
                      <a:pt x="54416" y="26964"/>
                      <a:pt x="54427" y="26974"/>
                    </a:cubicBezTo>
                    <a:cubicBezTo>
                      <a:pt x="54458" y="27068"/>
                      <a:pt x="54524" y="27097"/>
                      <a:pt x="54601" y="27097"/>
                    </a:cubicBezTo>
                    <a:cubicBezTo>
                      <a:pt x="54685" y="27097"/>
                      <a:pt x="54782" y="27062"/>
                      <a:pt x="54861" y="27040"/>
                    </a:cubicBezTo>
                    <a:cubicBezTo>
                      <a:pt x="55057" y="26974"/>
                      <a:pt x="55296" y="26887"/>
                      <a:pt x="55449" y="26735"/>
                    </a:cubicBezTo>
                    <a:cubicBezTo>
                      <a:pt x="55497" y="26759"/>
                      <a:pt x="55547" y="26770"/>
                      <a:pt x="55597" y="26770"/>
                    </a:cubicBezTo>
                    <a:cubicBezTo>
                      <a:pt x="55772" y="26770"/>
                      <a:pt x="55954" y="26646"/>
                      <a:pt x="56123" y="26561"/>
                    </a:cubicBezTo>
                    <a:lnTo>
                      <a:pt x="56688" y="26322"/>
                    </a:lnTo>
                    <a:cubicBezTo>
                      <a:pt x="56884" y="26235"/>
                      <a:pt x="57101" y="26170"/>
                      <a:pt x="57232" y="26018"/>
                    </a:cubicBezTo>
                    <a:cubicBezTo>
                      <a:pt x="57322" y="25942"/>
                      <a:pt x="57392" y="25761"/>
                      <a:pt x="57500" y="25761"/>
                    </a:cubicBezTo>
                    <a:cubicBezTo>
                      <a:pt x="57547" y="25761"/>
                      <a:pt x="57601" y="25795"/>
                      <a:pt x="57666" y="25887"/>
                    </a:cubicBezTo>
                    <a:cubicBezTo>
                      <a:pt x="57666" y="25887"/>
                      <a:pt x="57753" y="25865"/>
                      <a:pt x="57797" y="25844"/>
                    </a:cubicBezTo>
                    <a:cubicBezTo>
                      <a:pt x="57865" y="25776"/>
                      <a:pt x="57933" y="25721"/>
                      <a:pt x="58021" y="25721"/>
                    </a:cubicBezTo>
                    <a:cubicBezTo>
                      <a:pt x="58046" y="25721"/>
                      <a:pt x="58073" y="25725"/>
                      <a:pt x="58101" y="25735"/>
                    </a:cubicBezTo>
                    <a:cubicBezTo>
                      <a:pt x="58123" y="25742"/>
                      <a:pt x="58150" y="25747"/>
                      <a:pt x="58176" y="25747"/>
                    </a:cubicBezTo>
                    <a:cubicBezTo>
                      <a:pt x="58229" y="25747"/>
                      <a:pt x="58283" y="25728"/>
                      <a:pt x="58297" y="25670"/>
                    </a:cubicBezTo>
                    <a:cubicBezTo>
                      <a:pt x="58319" y="25626"/>
                      <a:pt x="58232" y="25626"/>
                      <a:pt x="58188" y="25583"/>
                    </a:cubicBezTo>
                    <a:cubicBezTo>
                      <a:pt x="58123" y="25561"/>
                      <a:pt x="58080" y="25539"/>
                      <a:pt x="58080" y="25474"/>
                    </a:cubicBezTo>
                    <a:cubicBezTo>
                      <a:pt x="58080" y="25409"/>
                      <a:pt x="58058" y="25300"/>
                      <a:pt x="58188" y="25235"/>
                    </a:cubicBezTo>
                    <a:cubicBezTo>
                      <a:pt x="58232" y="25224"/>
                      <a:pt x="58297" y="25202"/>
                      <a:pt x="58351" y="25202"/>
                    </a:cubicBezTo>
                    <a:cubicBezTo>
                      <a:pt x="58406" y="25202"/>
                      <a:pt x="58449" y="25224"/>
                      <a:pt x="58449" y="25300"/>
                    </a:cubicBezTo>
                    <a:cubicBezTo>
                      <a:pt x="58449" y="25344"/>
                      <a:pt x="58493" y="25365"/>
                      <a:pt x="58515" y="25409"/>
                    </a:cubicBezTo>
                    <a:cubicBezTo>
                      <a:pt x="58522" y="25417"/>
                      <a:pt x="58536" y="25422"/>
                      <a:pt x="58551" y="25422"/>
                    </a:cubicBezTo>
                    <a:cubicBezTo>
                      <a:pt x="58575" y="25422"/>
                      <a:pt x="58601" y="25407"/>
                      <a:pt x="58601" y="25365"/>
                    </a:cubicBezTo>
                    <a:cubicBezTo>
                      <a:pt x="58615" y="25325"/>
                      <a:pt x="58628" y="25276"/>
                      <a:pt x="58652" y="25276"/>
                    </a:cubicBezTo>
                    <a:cubicBezTo>
                      <a:pt x="58667" y="25276"/>
                      <a:pt x="58685" y="25294"/>
                      <a:pt x="58710" y="25344"/>
                    </a:cubicBezTo>
                    <a:cubicBezTo>
                      <a:pt x="58728" y="25398"/>
                      <a:pt x="58716" y="25484"/>
                      <a:pt x="58776" y="25484"/>
                    </a:cubicBezTo>
                    <a:cubicBezTo>
                      <a:pt x="58788" y="25484"/>
                      <a:pt x="58802" y="25481"/>
                      <a:pt x="58819" y="25474"/>
                    </a:cubicBezTo>
                    <a:cubicBezTo>
                      <a:pt x="58928" y="25474"/>
                      <a:pt x="58971" y="25365"/>
                      <a:pt x="59080" y="25322"/>
                    </a:cubicBezTo>
                    <a:cubicBezTo>
                      <a:pt x="59143" y="25306"/>
                      <a:pt x="59114" y="25107"/>
                      <a:pt x="59185" y="25107"/>
                    </a:cubicBezTo>
                    <a:cubicBezTo>
                      <a:pt x="59212" y="25107"/>
                      <a:pt x="59253" y="25136"/>
                      <a:pt x="59319" y="25213"/>
                    </a:cubicBezTo>
                    <a:cubicBezTo>
                      <a:pt x="59332" y="25219"/>
                      <a:pt x="59343" y="25222"/>
                      <a:pt x="59352" y="25222"/>
                    </a:cubicBezTo>
                    <a:cubicBezTo>
                      <a:pt x="59373" y="25222"/>
                      <a:pt x="59384" y="25207"/>
                      <a:pt x="59384" y="25191"/>
                    </a:cubicBezTo>
                    <a:cubicBezTo>
                      <a:pt x="59347" y="25032"/>
                      <a:pt x="59415" y="24997"/>
                      <a:pt x="59500" y="24997"/>
                    </a:cubicBezTo>
                    <a:cubicBezTo>
                      <a:pt x="59565" y="24997"/>
                      <a:pt x="59641" y="25017"/>
                      <a:pt x="59689" y="25017"/>
                    </a:cubicBezTo>
                    <a:cubicBezTo>
                      <a:pt x="59797" y="25017"/>
                      <a:pt x="59841" y="25017"/>
                      <a:pt x="59906" y="24930"/>
                    </a:cubicBezTo>
                    <a:cubicBezTo>
                      <a:pt x="59950" y="24865"/>
                      <a:pt x="60037" y="24800"/>
                      <a:pt x="59863" y="24756"/>
                    </a:cubicBezTo>
                    <a:cubicBezTo>
                      <a:pt x="59602" y="24669"/>
                      <a:pt x="59841" y="24452"/>
                      <a:pt x="59950" y="24365"/>
                    </a:cubicBezTo>
                    <a:cubicBezTo>
                      <a:pt x="59997" y="24336"/>
                      <a:pt x="60042" y="24324"/>
                      <a:pt x="60083" y="24324"/>
                    </a:cubicBezTo>
                    <a:cubicBezTo>
                      <a:pt x="60193" y="24324"/>
                      <a:pt x="60270" y="24410"/>
                      <a:pt x="60254" y="24474"/>
                    </a:cubicBezTo>
                    <a:cubicBezTo>
                      <a:pt x="60254" y="24691"/>
                      <a:pt x="60558" y="24648"/>
                      <a:pt x="60602" y="24756"/>
                    </a:cubicBezTo>
                    <a:cubicBezTo>
                      <a:pt x="60602" y="24769"/>
                      <a:pt x="60631" y="24782"/>
                      <a:pt x="60655" y="24782"/>
                    </a:cubicBezTo>
                    <a:cubicBezTo>
                      <a:pt x="60673" y="24782"/>
                      <a:pt x="60689" y="24775"/>
                      <a:pt x="60689" y="24756"/>
                    </a:cubicBezTo>
                    <a:cubicBezTo>
                      <a:pt x="60711" y="24691"/>
                      <a:pt x="60624" y="24604"/>
                      <a:pt x="60667" y="24561"/>
                    </a:cubicBezTo>
                    <a:cubicBezTo>
                      <a:pt x="60672" y="24537"/>
                      <a:pt x="60684" y="24529"/>
                      <a:pt x="60700" y="24529"/>
                    </a:cubicBezTo>
                    <a:cubicBezTo>
                      <a:pt x="60734" y="24529"/>
                      <a:pt x="60784" y="24566"/>
                      <a:pt x="60815" y="24566"/>
                    </a:cubicBezTo>
                    <a:cubicBezTo>
                      <a:pt x="60836" y="24566"/>
                      <a:pt x="60848" y="24550"/>
                      <a:pt x="60841" y="24496"/>
                    </a:cubicBezTo>
                    <a:cubicBezTo>
                      <a:pt x="60819" y="24322"/>
                      <a:pt x="61037" y="24213"/>
                      <a:pt x="61102" y="24039"/>
                    </a:cubicBezTo>
                    <a:cubicBezTo>
                      <a:pt x="61124" y="23995"/>
                      <a:pt x="61146" y="23930"/>
                      <a:pt x="61233" y="23930"/>
                    </a:cubicBezTo>
                    <a:cubicBezTo>
                      <a:pt x="61244" y="23928"/>
                      <a:pt x="61255" y="23927"/>
                      <a:pt x="61263" y="23927"/>
                    </a:cubicBezTo>
                    <a:cubicBezTo>
                      <a:pt x="61337" y="23927"/>
                      <a:pt x="61320" y="24000"/>
                      <a:pt x="61320" y="24039"/>
                    </a:cubicBezTo>
                    <a:cubicBezTo>
                      <a:pt x="61320" y="24104"/>
                      <a:pt x="61341" y="24148"/>
                      <a:pt x="61406" y="24148"/>
                    </a:cubicBezTo>
                    <a:cubicBezTo>
                      <a:pt x="61515" y="24148"/>
                      <a:pt x="61559" y="24061"/>
                      <a:pt x="61580" y="24017"/>
                    </a:cubicBezTo>
                    <a:cubicBezTo>
                      <a:pt x="61602" y="23952"/>
                      <a:pt x="61646" y="23930"/>
                      <a:pt x="61667" y="23887"/>
                    </a:cubicBezTo>
                    <a:cubicBezTo>
                      <a:pt x="61711" y="23691"/>
                      <a:pt x="61907" y="23734"/>
                      <a:pt x="62037" y="23713"/>
                    </a:cubicBezTo>
                    <a:cubicBezTo>
                      <a:pt x="62052" y="23711"/>
                      <a:pt x="62065" y="23710"/>
                      <a:pt x="62077" y="23710"/>
                    </a:cubicBezTo>
                    <a:cubicBezTo>
                      <a:pt x="62223" y="23710"/>
                      <a:pt x="62166" y="23828"/>
                      <a:pt x="62146" y="23908"/>
                    </a:cubicBezTo>
                    <a:cubicBezTo>
                      <a:pt x="62124" y="23995"/>
                      <a:pt x="61950" y="24104"/>
                      <a:pt x="62102" y="24126"/>
                    </a:cubicBezTo>
                    <a:cubicBezTo>
                      <a:pt x="62112" y="24128"/>
                      <a:pt x="62122" y="24129"/>
                      <a:pt x="62131" y="24129"/>
                    </a:cubicBezTo>
                    <a:cubicBezTo>
                      <a:pt x="62230" y="24129"/>
                      <a:pt x="62329" y="24035"/>
                      <a:pt x="62428" y="23995"/>
                    </a:cubicBezTo>
                    <a:cubicBezTo>
                      <a:pt x="62472" y="23952"/>
                      <a:pt x="62494" y="23908"/>
                      <a:pt x="62581" y="23908"/>
                    </a:cubicBezTo>
                    <a:cubicBezTo>
                      <a:pt x="63081" y="23778"/>
                      <a:pt x="63081" y="23734"/>
                      <a:pt x="63450" y="23495"/>
                    </a:cubicBezTo>
                    <a:cubicBezTo>
                      <a:pt x="63527" y="23434"/>
                      <a:pt x="63657" y="23298"/>
                      <a:pt x="63788" y="23298"/>
                    </a:cubicBezTo>
                    <a:cubicBezTo>
                      <a:pt x="63843" y="23298"/>
                      <a:pt x="63899" y="23322"/>
                      <a:pt x="63951" y="23387"/>
                    </a:cubicBezTo>
                    <a:cubicBezTo>
                      <a:pt x="63957" y="23405"/>
                      <a:pt x="63970" y="23413"/>
                      <a:pt x="63986" y="23413"/>
                    </a:cubicBezTo>
                    <a:cubicBezTo>
                      <a:pt x="64027" y="23413"/>
                      <a:pt x="64087" y="23362"/>
                      <a:pt x="64103" y="23300"/>
                    </a:cubicBezTo>
                    <a:cubicBezTo>
                      <a:pt x="64168" y="23169"/>
                      <a:pt x="64320" y="23169"/>
                      <a:pt x="64407" y="23147"/>
                    </a:cubicBezTo>
                    <a:cubicBezTo>
                      <a:pt x="64437" y="23147"/>
                      <a:pt x="64466" y="23148"/>
                      <a:pt x="64494" y="23148"/>
                    </a:cubicBezTo>
                    <a:cubicBezTo>
                      <a:pt x="64645" y="23148"/>
                      <a:pt x="64748" y="23132"/>
                      <a:pt x="64712" y="22930"/>
                    </a:cubicBezTo>
                    <a:cubicBezTo>
                      <a:pt x="64712" y="22883"/>
                      <a:pt x="64746" y="22847"/>
                      <a:pt x="64789" y="22847"/>
                    </a:cubicBezTo>
                    <a:cubicBezTo>
                      <a:pt x="64806" y="22847"/>
                      <a:pt x="64824" y="22853"/>
                      <a:pt x="64842" y="22865"/>
                    </a:cubicBezTo>
                    <a:cubicBezTo>
                      <a:pt x="64892" y="22915"/>
                      <a:pt x="64941" y="22934"/>
                      <a:pt x="64987" y="22934"/>
                    </a:cubicBezTo>
                    <a:cubicBezTo>
                      <a:pt x="65099" y="22934"/>
                      <a:pt x="65193" y="22818"/>
                      <a:pt x="65255" y="22756"/>
                    </a:cubicBezTo>
                    <a:cubicBezTo>
                      <a:pt x="65292" y="22714"/>
                      <a:pt x="65331" y="22702"/>
                      <a:pt x="65372" y="22702"/>
                    </a:cubicBezTo>
                    <a:cubicBezTo>
                      <a:pt x="65426" y="22702"/>
                      <a:pt x="65481" y="22722"/>
                      <a:pt x="65533" y="22722"/>
                    </a:cubicBezTo>
                    <a:cubicBezTo>
                      <a:pt x="65583" y="22722"/>
                      <a:pt x="65630" y="22703"/>
                      <a:pt x="65668" y="22626"/>
                    </a:cubicBezTo>
                    <a:cubicBezTo>
                      <a:pt x="65684" y="22595"/>
                      <a:pt x="65764" y="22564"/>
                      <a:pt x="65841" y="22564"/>
                    </a:cubicBezTo>
                    <a:cubicBezTo>
                      <a:pt x="65873" y="22564"/>
                      <a:pt x="65904" y="22569"/>
                      <a:pt x="65929" y="22582"/>
                    </a:cubicBezTo>
                    <a:cubicBezTo>
                      <a:pt x="65943" y="22585"/>
                      <a:pt x="65954" y="22586"/>
                      <a:pt x="65964" y="22586"/>
                    </a:cubicBezTo>
                    <a:cubicBezTo>
                      <a:pt x="66068" y="22586"/>
                      <a:pt x="65984" y="22430"/>
                      <a:pt x="66039" y="22430"/>
                    </a:cubicBezTo>
                    <a:cubicBezTo>
                      <a:pt x="66055" y="22430"/>
                      <a:pt x="66081" y="22442"/>
                      <a:pt x="66125" y="22473"/>
                    </a:cubicBezTo>
                    <a:cubicBezTo>
                      <a:pt x="66195" y="22379"/>
                      <a:pt x="66266" y="22362"/>
                      <a:pt x="66343" y="22362"/>
                    </a:cubicBezTo>
                    <a:cubicBezTo>
                      <a:pt x="66391" y="22362"/>
                      <a:pt x="66441" y="22368"/>
                      <a:pt x="66495" y="22368"/>
                    </a:cubicBezTo>
                    <a:cubicBezTo>
                      <a:pt x="66516" y="22368"/>
                      <a:pt x="66538" y="22367"/>
                      <a:pt x="66560" y="22365"/>
                    </a:cubicBezTo>
                    <a:cubicBezTo>
                      <a:pt x="66799" y="22321"/>
                      <a:pt x="66995" y="22104"/>
                      <a:pt x="67190" y="22082"/>
                    </a:cubicBezTo>
                    <a:cubicBezTo>
                      <a:pt x="67908" y="21973"/>
                      <a:pt x="68452" y="21408"/>
                      <a:pt x="69169" y="21321"/>
                    </a:cubicBezTo>
                    <a:cubicBezTo>
                      <a:pt x="69430" y="21082"/>
                      <a:pt x="69865" y="21060"/>
                      <a:pt x="70104" y="20777"/>
                    </a:cubicBezTo>
                    <a:cubicBezTo>
                      <a:pt x="70148" y="20756"/>
                      <a:pt x="70213" y="20734"/>
                      <a:pt x="70213" y="20734"/>
                    </a:cubicBezTo>
                    <a:cubicBezTo>
                      <a:pt x="70260" y="20788"/>
                      <a:pt x="70299" y="20808"/>
                      <a:pt x="70334" y="20808"/>
                    </a:cubicBezTo>
                    <a:cubicBezTo>
                      <a:pt x="70412" y="20808"/>
                      <a:pt x="70471" y="20707"/>
                      <a:pt x="70561" y="20647"/>
                    </a:cubicBezTo>
                    <a:cubicBezTo>
                      <a:pt x="70648" y="20560"/>
                      <a:pt x="70844" y="20473"/>
                      <a:pt x="70931" y="20473"/>
                    </a:cubicBezTo>
                    <a:cubicBezTo>
                      <a:pt x="71365" y="20429"/>
                      <a:pt x="71735" y="20190"/>
                      <a:pt x="72148" y="20081"/>
                    </a:cubicBezTo>
                    <a:cubicBezTo>
                      <a:pt x="72257" y="20038"/>
                      <a:pt x="72322" y="19994"/>
                      <a:pt x="72366" y="19907"/>
                    </a:cubicBezTo>
                    <a:cubicBezTo>
                      <a:pt x="72431" y="19821"/>
                      <a:pt x="72453" y="19712"/>
                      <a:pt x="72540" y="19690"/>
                    </a:cubicBezTo>
                    <a:cubicBezTo>
                      <a:pt x="72575" y="19674"/>
                      <a:pt x="72599" y="19668"/>
                      <a:pt x="72615" y="19668"/>
                    </a:cubicBezTo>
                    <a:cubicBezTo>
                      <a:pt x="72688" y="19668"/>
                      <a:pt x="72599" y="19803"/>
                      <a:pt x="72670" y="19821"/>
                    </a:cubicBezTo>
                    <a:cubicBezTo>
                      <a:pt x="72691" y="19831"/>
                      <a:pt x="72713" y="19835"/>
                      <a:pt x="72736" y="19835"/>
                    </a:cubicBezTo>
                    <a:cubicBezTo>
                      <a:pt x="72807" y="19835"/>
                      <a:pt x="72881" y="19794"/>
                      <a:pt x="72931" y="19777"/>
                    </a:cubicBezTo>
                    <a:cubicBezTo>
                      <a:pt x="73127" y="19690"/>
                      <a:pt x="73322" y="19538"/>
                      <a:pt x="73518" y="19494"/>
                    </a:cubicBezTo>
                    <a:cubicBezTo>
                      <a:pt x="74279" y="19342"/>
                      <a:pt x="74910" y="18907"/>
                      <a:pt x="75649" y="18712"/>
                    </a:cubicBezTo>
                    <a:cubicBezTo>
                      <a:pt x="76171" y="18603"/>
                      <a:pt x="76693" y="18233"/>
                      <a:pt x="77258" y="18037"/>
                    </a:cubicBezTo>
                    <a:lnTo>
                      <a:pt x="77432" y="17951"/>
                    </a:lnTo>
                    <a:cubicBezTo>
                      <a:pt x="77573" y="17841"/>
                      <a:pt x="77702" y="17754"/>
                      <a:pt x="77852" y="17754"/>
                    </a:cubicBezTo>
                    <a:cubicBezTo>
                      <a:pt x="77911" y="17754"/>
                      <a:pt x="77974" y="17768"/>
                      <a:pt x="78041" y="17798"/>
                    </a:cubicBezTo>
                    <a:cubicBezTo>
                      <a:pt x="78053" y="17801"/>
                      <a:pt x="78065" y="17803"/>
                      <a:pt x="78077" y="17803"/>
                    </a:cubicBezTo>
                    <a:cubicBezTo>
                      <a:pt x="78151" y="17803"/>
                      <a:pt x="78221" y="17752"/>
                      <a:pt x="78258" y="17733"/>
                    </a:cubicBezTo>
                    <a:cubicBezTo>
                      <a:pt x="78693" y="17472"/>
                      <a:pt x="79280" y="17472"/>
                      <a:pt x="79672" y="17168"/>
                    </a:cubicBezTo>
                    <a:cubicBezTo>
                      <a:pt x="80041" y="17168"/>
                      <a:pt x="80302" y="16863"/>
                      <a:pt x="80650" y="16820"/>
                    </a:cubicBezTo>
                    <a:cubicBezTo>
                      <a:pt x="80868" y="16776"/>
                      <a:pt x="81085" y="16711"/>
                      <a:pt x="81346" y="16624"/>
                    </a:cubicBezTo>
                    <a:cubicBezTo>
                      <a:pt x="81520" y="16559"/>
                      <a:pt x="81585" y="16428"/>
                      <a:pt x="81520" y="16407"/>
                    </a:cubicBezTo>
                    <a:cubicBezTo>
                      <a:pt x="81346" y="16276"/>
                      <a:pt x="81737" y="15907"/>
                      <a:pt x="81324" y="15863"/>
                    </a:cubicBezTo>
                    <a:cubicBezTo>
                      <a:pt x="81281" y="15863"/>
                      <a:pt x="81281" y="15798"/>
                      <a:pt x="81281" y="15798"/>
                    </a:cubicBezTo>
                    <a:cubicBezTo>
                      <a:pt x="81607" y="15559"/>
                      <a:pt x="81346" y="15515"/>
                      <a:pt x="81216" y="15428"/>
                    </a:cubicBezTo>
                    <a:cubicBezTo>
                      <a:pt x="81129" y="15363"/>
                      <a:pt x="81129" y="15298"/>
                      <a:pt x="81172" y="15232"/>
                    </a:cubicBezTo>
                    <a:cubicBezTo>
                      <a:pt x="81324" y="15037"/>
                      <a:pt x="81324" y="14972"/>
                      <a:pt x="81042" y="14906"/>
                    </a:cubicBezTo>
                    <a:cubicBezTo>
                      <a:pt x="80889" y="14885"/>
                      <a:pt x="80889" y="14711"/>
                      <a:pt x="81042" y="14602"/>
                    </a:cubicBezTo>
                    <a:cubicBezTo>
                      <a:pt x="81346" y="14450"/>
                      <a:pt x="81281" y="14319"/>
                      <a:pt x="81216" y="14167"/>
                    </a:cubicBezTo>
                    <a:cubicBezTo>
                      <a:pt x="81150" y="14058"/>
                      <a:pt x="81129" y="13993"/>
                      <a:pt x="81150" y="13841"/>
                    </a:cubicBezTo>
                    <a:cubicBezTo>
                      <a:pt x="81172" y="13667"/>
                      <a:pt x="81042" y="13602"/>
                      <a:pt x="80824" y="13602"/>
                    </a:cubicBezTo>
                    <a:cubicBezTo>
                      <a:pt x="80607" y="13602"/>
                      <a:pt x="80607" y="13558"/>
                      <a:pt x="80802" y="13406"/>
                    </a:cubicBezTo>
                    <a:cubicBezTo>
                      <a:pt x="80911" y="13341"/>
                      <a:pt x="80846" y="13297"/>
                      <a:pt x="80824" y="13275"/>
                    </a:cubicBezTo>
                    <a:cubicBezTo>
                      <a:pt x="80585" y="12797"/>
                      <a:pt x="80498" y="12253"/>
                      <a:pt x="80172" y="11775"/>
                    </a:cubicBezTo>
                    <a:cubicBezTo>
                      <a:pt x="80150" y="11732"/>
                      <a:pt x="80150" y="11666"/>
                      <a:pt x="80107" y="11623"/>
                    </a:cubicBezTo>
                    <a:cubicBezTo>
                      <a:pt x="79954" y="11318"/>
                      <a:pt x="79954" y="10949"/>
                      <a:pt x="79737" y="10666"/>
                    </a:cubicBezTo>
                    <a:cubicBezTo>
                      <a:pt x="79650" y="10557"/>
                      <a:pt x="79520" y="10514"/>
                      <a:pt x="79454" y="10362"/>
                    </a:cubicBezTo>
                    <a:cubicBezTo>
                      <a:pt x="79280" y="9818"/>
                      <a:pt x="79215" y="9231"/>
                      <a:pt x="78889" y="8731"/>
                    </a:cubicBezTo>
                    <a:cubicBezTo>
                      <a:pt x="78780" y="8579"/>
                      <a:pt x="78780" y="8361"/>
                      <a:pt x="78693" y="8187"/>
                    </a:cubicBezTo>
                    <a:cubicBezTo>
                      <a:pt x="78585" y="7948"/>
                      <a:pt x="78237" y="7818"/>
                      <a:pt x="78302" y="7491"/>
                    </a:cubicBezTo>
                    <a:cubicBezTo>
                      <a:pt x="78324" y="7187"/>
                      <a:pt x="77867" y="7078"/>
                      <a:pt x="77997" y="6730"/>
                    </a:cubicBezTo>
                    <a:cubicBezTo>
                      <a:pt x="78019" y="6709"/>
                      <a:pt x="77976" y="6665"/>
                      <a:pt x="77932" y="6643"/>
                    </a:cubicBezTo>
                    <a:cubicBezTo>
                      <a:pt x="77671" y="6600"/>
                      <a:pt x="77693" y="6383"/>
                      <a:pt x="77780" y="6187"/>
                    </a:cubicBezTo>
                    <a:cubicBezTo>
                      <a:pt x="77823" y="6056"/>
                      <a:pt x="77802" y="5969"/>
                      <a:pt x="77715" y="5904"/>
                    </a:cubicBezTo>
                    <a:cubicBezTo>
                      <a:pt x="77497" y="5730"/>
                      <a:pt x="77476" y="5448"/>
                      <a:pt x="77367" y="5208"/>
                    </a:cubicBezTo>
                    <a:cubicBezTo>
                      <a:pt x="77323" y="5100"/>
                      <a:pt x="77149" y="5034"/>
                      <a:pt x="77236" y="4882"/>
                    </a:cubicBezTo>
                    <a:cubicBezTo>
                      <a:pt x="77345" y="4665"/>
                      <a:pt x="77215" y="4491"/>
                      <a:pt x="76997" y="4426"/>
                    </a:cubicBezTo>
                    <a:cubicBezTo>
                      <a:pt x="76780" y="4339"/>
                      <a:pt x="76845" y="4034"/>
                      <a:pt x="76562" y="3991"/>
                    </a:cubicBezTo>
                    <a:cubicBezTo>
                      <a:pt x="76519" y="3991"/>
                      <a:pt x="76562" y="3904"/>
                      <a:pt x="76562" y="3838"/>
                    </a:cubicBezTo>
                    <a:cubicBezTo>
                      <a:pt x="76606" y="3621"/>
                      <a:pt x="76497" y="3469"/>
                      <a:pt x="76454" y="3251"/>
                    </a:cubicBezTo>
                    <a:cubicBezTo>
                      <a:pt x="76388" y="2969"/>
                      <a:pt x="76127" y="2795"/>
                      <a:pt x="76084" y="2512"/>
                    </a:cubicBezTo>
                    <a:cubicBezTo>
                      <a:pt x="76084" y="2208"/>
                      <a:pt x="75953" y="1947"/>
                      <a:pt x="75823" y="1707"/>
                    </a:cubicBezTo>
                    <a:cubicBezTo>
                      <a:pt x="75540" y="1207"/>
                      <a:pt x="75410" y="686"/>
                      <a:pt x="75475" y="98"/>
                    </a:cubicBezTo>
                    <a:cubicBezTo>
                      <a:pt x="75475" y="23"/>
                      <a:pt x="75454" y="0"/>
                      <a:pt x="75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3069050" y="1523200"/>
                <a:ext cx="622975" cy="495525"/>
              </a:xfrm>
              <a:custGeom>
                <a:avLst/>
                <a:gdLst/>
                <a:ahLst/>
                <a:cxnLst/>
                <a:rect l="l" t="t" r="r" b="b"/>
                <a:pathLst>
                  <a:path w="24919" h="19821" extrusionOk="0">
                    <a:moveTo>
                      <a:pt x="20657" y="4719"/>
                    </a:moveTo>
                    <a:cubicBezTo>
                      <a:pt x="20701" y="4806"/>
                      <a:pt x="20809" y="4828"/>
                      <a:pt x="20896" y="4893"/>
                    </a:cubicBezTo>
                    <a:cubicBezTo>
                      <a:pt x="20940" y="4937"/>
                      <a:pt x="20983" y="4980"/>
                      <a:pt x="20809" y="5045"/>
                    </a:cubicBezTo>
                    <a:cubicBezTo>
                      <a:pt x="20635" y="5132"/>
                      <a:pt x="20701" y="5241"/>
                      <a:pt x="20766" y="5350"/>
                    </a:cubicBezTo>
                    <a:cubicBezTo>
                      <a:pt x="20831" y="5458"/>
                      <a:pt x="20766" y="5545"/>
                      <a:pt x="20592" y="5654"/>
                    </a:cubicBezTo>
                    <a:cubicBezTo>
                      <a:pt x="20531" y="5693"/>
                      <a:pt x="20492" y="5708"/>
                      <a:pt x="20468" y="5708"/>
                    </a:cubicBezTo>
                    <a:cubicBezTo>
                      <a:pt x="20397" y="5708"/>
                      <a:pt x="20445" y="5583"/>
                      <a:pt x="20396" y="5567"/>
                    </a:cubicBezTo>
                    <a:cubicBezTo>
                      <a:pt x="20319" y="5552"/>
                      <a:pt x="20274" y="5481"/>
                      <a:pt x="20184" y="5481"/>
                    </a:cubicBezTo>
                    <a:cubicBezTo>
                      <a:pt x="20152" y="5481"/>
                      <a:pt x="20113" y="5490"/>
                      <a:pt x="20064" y="5515"/>
                    </a:cubicBezTo>
                    <a:lnTo>
                      <a:pt x="20064" y="5515"/>
                    </a:lnTo>
                    <a:cubicBezTo>
                      <a:pt x="20026" y="5455"/>
                      <a:pt x="20026" y="5413"/>
                      <a:pt x="20005" y="5371"/>
                    </a:cubicBezTo>
                    <a:cubicBezTo>
                      <a:pt x="19961" y="5328"/>
                      <a:pt x="19918" y="5306"/>
                      <a:pt x="20005" y="5219"/>
                    </a:cubicBezTo>
                    <a:cubicBezTo>
                      <a:pt x="20037" y="5176"/>
                      <a:pt x="20070" y="5159"/>
                      <a:pt x="20100" y="5159"/>
                    </a:cubicBezTo>
                    <a:cubicBezTo>
                      <a:pt x="20130" y="5159"/>
                      <a:pt x="20157" y="5176"/>
                      <a:pt x="20179" y="5197"/>
                    </a:cubicBezTo>
                    <a:cubicBezTo>
                      <a:pt x="20215" y="5224"/>
                      <a:pt x="20240" y="5240"/>
                      <a:pt x="20259" y="5240"/>
                    </a:cubicBezTo>
                    <a:cubicBezTo>
                      <a:pt x="20287" y="5240"/>
                      <a:pt x="20305" y="5209"/>
                      <a:pt x="20331" y="5132"/>
                    </a:cubicBezTo>
                    <a:cubicBezTo>
                      <a:pt x="20331" y="5089"/>
                      <a:pt x="20374" y="5024"/>
                      <a:pt x="20440" y="5002"/>
                    </a:cubicBezTo>
                    <a:cubicBezTo>
                      <a:pt x="20505" y="4915"/>
                      <a:pt x="20505" y="4806"/>
                      <a:pt x="20657" y="4719"/>
                    </a:cubicBezTo>
                    <a:close/>
                    <a:moveTo>
                      <a:pt x="20064" y="5528"/>
                    </a:moveTo>
                    <a:cubicBezTo>
                      <a:pt x="20299" y="5600"/>
                      <a:pt x="20070" y="5853"/>
                      <a:pt x="20048" y="6024"/>
                    </a:cubicBezTo>
                    <a:cubicBezTo>
                      <a:pt x="20036" y="6072"/>
                      <a:pt x="20011" y="6087"/>
                      <a:pt x="19987" y="6087"/>
                    </a:cubicBezTo>
                    <a:cubicBezTo>
                      <a:pt x="19968" y="6087"/>
                      <a:pt x="19949" y="6077"/>
                      <a:pt x="19940" y="6067"/>
                    </a:cubicBezTo>
                    <a:cubicBezTo>
                      <a:pt x="19809" y="5980"/>
                      <a:pt x="19766" y="5806"/>
                      <a:pt x="19809" y="5654"/>
                    </a:cubicBezTo>
                    <a:cubicBezTo>
                      <a:pt x="19809" y="5555"/>
                      <a:pt x="19866" y="5548"/>
                      <a:pt x="19931" y="5548"/>
                    </a:cubicBezTo>
                    <a:cubicBezTo>
                      <a:pt x="19942" y="5548"/>
                      <a:pt x="19953" y="5548"/>
                      <a:pt x="19964" y="5548"/>
                    </a:cubicBezTo>
                    <a:cubicBezTo>
                      <a:pt x="20000" y="5548"/>
                      <a:pt x="20036" y="5546"/>
                      <a:pt x="20064" y="5528"/>
                    </a:cubicBezTo>
                    <a:close/>
                    <a:moveTo>
                      <a:pt x="19083" y="5909"/>
                    </a:moveTo>
                    <a:cubicBezTo>
                      <a:pt x="19182" y="5909"/>
                      <a:pt x="19099" y="6089"/>
                      <a:pt x="19178" y="6089"/>
                    </a:cubicBezTo>
                    <a:cubicBezTo>
                      <a:pt x="19200" y="6089"/>
                      <a:pt x="19244" y="6089"/>
                      <a:pt x="19244" y="6111"/>
                    </a:cubicBezTo>
                    <a:cubicBezTo>
                      <a:pt x="19265" y="6198"/>
                      <a:pt x="19396" y="6219"/>
                      <a:pt x="19287" y="6328"/>
                    </a:cubicBezTo>
                    <a:cubicBezTo>
                      <a:pt x="19234" y="6382"/>
                      <a:pt x="19184" y="6395"/>
                      <a:pt x="19136" y="6395"/>
                    </a:cubicBezTo>
                    <a:cubicBezTo>
                      <a:pt x="19089" y="6395"/>
                      <a:pt x="19045" y="6382"/>
                      <a:pt x="19001" y="6382"/>
                    </a:cubicBezTo>
                    <a:cubicBezTo>
                      <a:pt x="18980" y="6382"/>
                      <a:pt x="18960" y="6385"/>
                      <a:pt x="18939" y="6393"/>
                    </a:cubicBezTo>
                    <a:cubicBezTo>
                      <a:pt x="18765" y="6393"/>
                      <a:pt x="18874" y="6285"/>
                      <a:pt x="18939" y="6198"/>
                    </a:cubicBezTo>
                    <a:lnTo>
                      <a:pt x="18961" y="6176"/>
                    </a:lnTo>
                    <a:cubicBezTo>
                      <a:pt x="19026" y="6089"/>
                      <a:pt x="18831" y="5980"/>
                      <a:pt x="19048" y="5915"/>
                    </a:cubicBezTo>
                    <a:cubicBezTo>
                      <a:pt x="19062" y="5911"/>
                      <a:pt x="19074" y="5909"/>
                      <a:pt x="19083" y="5909"/>
                    </a:cubicBezTo>
                    <a:close/>
                    <a:moveTo>
                      <a:pt x="16154" y="6309"/>
                    </a:moveTo>
                    <a:cubicBezTo>
                      <a:pt x="16180" y="6309"/>
                      <a:pt x="16200" y="6328"/>
                      <a:pt x="16200" y="6328"/>
                    </a:cubicBezTo>
                    <a:cubicBezTo>
                      <a:pt x="16221" y="6502"/>
                      <a:pt x="16308" y="6633"/>
                      <a:pt x="16352" y="6763"/>
                    </a:cubicBezTo>
                    <a:cubicBezTo>
                      <a:pt x="16373" y="6785"/>
                      <a:pt x="16373" y="6850"/>
                      <a:pt x="16330" y="6894"/>
                    </a:cubicBezTo>
                    <a:cubicBezTo>
                      <a:pt x="16243" y="6959"/>
                      <a:pt x="16200" y="6980"/>
                      <a:pt x="16113" y="6980"/>
                    </a:cubicBezTo>
                    <a:cubicBezTo>
                      <a:pt x="15917" y="6959"/>
                      <a:pt x="15917" y="6502"/>
                      <a:pt x="16113" y="6328"/>
                    </a:cubicBezTo>
                    <a:cubicBezTo>
                      <a:pt x="16127" y="6314"/>
                      <a:pt x="16142" y="6309"/>
                      <a:pt x="16154" y="6309"/>
                    </a:cubicBezTo>
                    <a:close/>
                    <a:moveTo>
                      <a:pt x="16993" y="6485"/>
                    </a:moveTo>
                    <a:cubicBezTo>
                      <a:pt x="17025" y="6485"/>
                      <a:pt x="17053" y="6496"/>
                      <a:pt x="17069" y="6524"/>
                    </a:cubicBezTo>
                    <a:cubicBezTo>
                      <a:pt x="17135" y="6633"/>
                      <a:pt x="17026" y="6785"/>
                      <a:pt x="16874" y="6894"/>
                    </a:cubicBezTo>
                    <a:cubicBezTo>
                      <a:pt x="16808" y="6937"/>
                      <a:pt x="16678" y="6872"/>
                      <a:pt x="16743" y="6980"/>
                    </a:cubicBezTo>
                    <a:cubicBezTo>
                      <a:pt x="16761" y="7034"/>
                      <a:pt x="16647" y="7204"/>
                      <a:pt x="16761" y="7204"/>
                    </a:cubicBezTo>
                    <a:cubicBezTo>
                      <a:pt x="16786" y="7204"/>
                      <a:pt x="16823" y="7196"/>
                      <a:pt x="16874" y="7176"/>
                    </a:cubicBezTo>
                    <a:cubicBezTo>
                      <a:pt x="16907" y="7162"/>
                      <a:pt x="16937" y="7156"/>
                      <a:pt x="16963" y="7156"/>
                    </a:cubicBezTo>
                    <a:cubicBezTo>
                      <a:pt x="17058" y="7156"/>
                      <a:pt x="17108" y="7234"/>
                      <a:pt x="17091" y="7285"/>
                    </a:cubicBezTo>
                    <a:cubicBezTo>
                      <a:pt x="17004" y="7481"/>
                      <a:pt x="17113" y="7524"/>
                      <a:pt x="17243" y="7589"/>
                    </a:cubicBezTo>
                    <a:cubicBezTo>
                      <a:pt x="17352" y="7611"/>
                      <a:pt x="17352" y="7720"/>
                      <a:pt x="17178" y="7742"/>
                    </a:cubicBezTo>
                    <a:cubicBezTo>
                      <a:pt x="17131" y="7819"/>
                      <a:pt x="17074" y="7886"/>
                      <a:pt x="17037" y="7886"/>
                    </a:cubicBezTo>
                    <a:cubicBezTo>
                      <a:pt x="17022" y="7886"/>
                      <a:pt x="17010" y="7875"/>
                      <a:pt x="17004" y="7850"/>
                    </a:cubicBezTo>
                    <a:cubicBezTo>
                      <a:pt x="16959" y="7760"/>
                      <a:pt x="16888" y="7730"/>
                      <a:pt x="16804" y="7730"/>
                    </a:cubicBezTo>
                    <a:cubicBezTo>
                      <a:pt x="16686" y="7730"/>
                      <a:pt x="16544" y="7790"/>
                      <a:pt x="16417" y="7829"/>
                    </a:cubicBezTo>
                    <a:cubicBezTo>
                      <a:pt x="16341" y="7839"/>
                      <a:pt x="16270" y="7850"/>
                      <a:pt x="16216" y="7850"/>
                    </a:cubicBezTo>
                    <a:cubicBezTo>
                      <a:pt x="16161" y="7850"/>
                      <a:pt x="16123" y="7839"/>
                      <a:pt x="16113" y="7807"/>
                    </a:cubicBezTo>
                    <a:cubicBezTo>
                      <a:pt x="16091" y="7720"/>
                      <a:pt x="16004" y="7589"/>
                      <a:pt x="16243" y="7481"/>
                    </a:cubicBezTo>
                    <a:cubicBezTo>
                      <a:pt x="16330" y="7415"/>
                      <a:pt x="16352" y="7328"/>
                      <a:pt x="16352" y="7285"/>
                    </a:cubicBezTo>
                    <a:cubicBezTo>
                      <a:pt x="16308" y="7046"/>
                      <a:pt x="16700" y="6828"/>
                      <a:pt x="16765" y="6611"/>
                    </a:cubicBezTo>
                    <a:cubicBezTo>
                      <a:pt x="16765" y="6578"/>
                      <a:pt x="16898" y="6485"/>
                      <a:pt x="16993" y="6485"/>
                    </a:cubicBezTo>
                    <a:close/>
                    <a:moveTo>
                      <a:pt x="15037" y="7528"/>
                    </a:moveTo>
                    <a:cubicBezTo>
                      <a:pt x="15062" y="7528"/>
                      <a:pt x="15082" y="7559"/>
                      <a:pt x="15112" y="7589"/>
                    </a:cubicBezTo>
                    <a:cubicBezTo>
                      <a:pt x="15156" y="7698"/>
                      <a:pt x="14808" y="8089"/>
                      <a:pt x="14634" y="8155"/>
                    </a:cubicBezTo>
                    <a:cubicBezTo>
                      <a:pt x="14612" y="8155"/>
                      <a:pt x="14596" y="8160"/>
                      <a:pt x="14580" y="8160"/>
                    </a:cubicBezTo>
                    <a:cubicBezTo>
                      <a:pt x="14563" y="8160"/>
                      <a:pt x="14547" y="8155"/>
                      <a:pt x="14525" y="8133"/>
                    </a:cubicBezTo>
                    <a:cubicBezTo>
                      <a:pt x="14569" y="8024"/>
                      <a:pt x="14590" y="7872"/>
                      <a:pt x="14634" y="7742"/>
                    </a:cubicBezTo>
                    <a:cubicBezTo>
                      <a:pt x="14699" y="7589"/>
                      <a:pt x="14895" y="7720"/>
                      <a:pt x="15004" y="7546"/>
                    </a:cubicBezTo>
                    <a:cubicBezTo>
                      <a:pt x="15016" y="7533"/>
                      <a:pt x="15027" y="7528"/>
                      <a:pt x="15037" y="7528"/>
                    </a:cubicBezTo>
                    <a:close/>
                    <a:moveTo>
                      <a:pt x="15781" y="7543"/>
                    </a:moveTo>
                    <a:cubicBezTo>
                      <a:pt x="15824" y="7543"/>
                      <a:pt x="15832" y="7575"/>
                      <a:pt x="15786" y="7655"/>
                    </a:cubicBezTo>
                    <a:cubicBezTo>
                      <a:pt x="15721" y="7807"/>
                      <a:pt x="15830" y="7763"/>
                      <a:pt x="15873" y="7807"/>
                    </a:cubicBezTo>
                    <a:cubicBezTo>
                      <a:pt x="15939" y="7916"/>
                      <a:pt x="15873" y="8089"/>
                      <a:pt x="15699" y="8176"/>
                    </a:cubicBezTo>
                    <a:cubicBezTo>
                      <a:pt x="15669" y="8195"/>
                      <a:pt x="15631" y="8203"/>
                      <a:pt x="15591" y="8203"/>
                    </a:cubicBezTo>
                    <a:cubicBezTo>
                      <a:pt x="15490" y="8203"/>
                      <a:pt x="15376" y="8152"/>
                      <a:pt x="15330" y="8089"/>
                    </a:cubicBezTo>
                    <a:cubicBezTo>
                      <a:pt x="15265" y="8046"/>
                      <a:pt x="15482" y="7698"/>
                      <a:pt x="15591" y="7611"/>
                    </a:cubicBezTo>
                    <a:cubicBezTo>
                      <a:pt x="15674" y="7570"/>
                      <a:pt x="15742" y="7543"/>
                      <a:pt x="15781" y="7543"/>
                    </a:cubicBezTo>
                    <a:close/>
                    <a:moveTo>
                      <a:pt x="18565" y="7767"/>
                    </a:moveTo>
                    <a:cubicBezTo>
                      <a:pt x="18587" y="7767"/>
                      <a:pt x="18604" y="7779"/>
                      <a:pt x="18613" y="7807"/>
                    </a:cubicBezTo>
                    <a:cubicBezTo>
                      <a:pt x="18635" y="7850"/>
                      <a:pt x="18657" y="7937"/>
                      <a:pt x="18809" y="7937"/>
                    </a:cubicBezTo>
                    <a:cubicBezTo>
                      <a:pt x="18918" y="7937"/>
                      <a:pt x="19048" y="7981"/>
                      <a:pt x="18983" y="8046"/>
                    </a:cubicBezTo>
                    <a:cubicBezTo>
                      <a:pt x="18874" y="8133"/>
                      <a:pt x="18874" y="8263"/>
                      <a:pt x="18744" y="8307"/>
                    </a:cubicBezTo>
                    <a:cubicBezTo>
                      <a:pt x="18711" y="8326"/>
                      <a:pt x="18686" y="8333"/>
                      <a:pt x="18667" y="8333"/>
                    </a:cubicBezTo>
                    <a:cubicBezTo>
                      <a:pt x="18596" y="8333"/>
                      <a:pt x="18594" y="8232"/>
                      <a:pt x="18526" y="8198"/>
                    </a:cubicBezTo>
                    <a:cubicBezTo>
                      <a:pt x="18504" y="8198"/>
                      <a:pt x="18483" y="8176"/>
                      <a:pt x="18439" y="8176"/>
                    </a:cubicBezTo>
                    <a:cubicBezTo>
                      <a:pt x="18417" y="8068"/>
                      <a:pt x="18417" y="7981"/>
                      <a:pt x="18374" y="7937"/>
                    </a:cubicBezTo>
                    <a:cubicBezTo>
                      <a:pt x="18330" y="7872"/>
                      <a:pt x="18374" y="7850"/>
                      <a:pt x="18439" y="7829"/>
                    </a:cubicBezTo>
                    <a:cubicBezTo>
                      <a:pt x="18490" y="7791"/>
                      <a:pt x="18533" y="7767"/>
                      <a:pt x="18565" y="7767"/>
                    </a:cubicBezTo>
                    <a:close/>
                    <a:moveTo>
                      <a:pt x="17503" y="8042"/>
                    </a:moveTo>
                    <a:cubicBezTo>
                      <a:pt x="17518" y="8042"/>
                      <a:pt x="17533" y="8043"/>
                      <a:pt x="17548" y="8046"/>
                    </a:cubicBezTo>
                    <a:cubicBezTo>
                      <a:pt x="17569" y="8046"/>
                      <a:pt x="17613" y="8089"/>
                      <a:pt x="17635" y="8089"/>
                    </a:cubicBezTo>
                    <a:cubicBezTo>
                      <a:pt x="17736" y="8157"/>
                      <a:pt x="17811" y="8276"/>
                      <a:pt x="17991" y="8276"/>
                    </a:cubicBezTo>
                    <a:cubicBezTo>
                      <a:pt x="18043" y="8276"/>
                      <a:pt x="18105" y="8266"/>
                      <a:pt x="18178" y="8242"/>
                    </a:cubicBezTo>
                    <a:cubicBezTo>
                      <a:pt x="18204" y="8232"/>
                      <a:pt x="18228" y="8227"/>
                      <a:pt x="18250" y="8227"/>
                    </a:cubicBezTo>
                    <a:cubicBezTo>
                      <a:pt x="18324" y="8227"/>
                      <a:pt x="18379" y="8274"/>
                      <a:pt x="18396" y="8307"/>
                    </a:cubicBezTo>
                    <a:cubicBezTo>
                      <a:pt x="18439" y="8394"/>
                      <a:pt x="18483" y="8481"/>
                      <a:pt x="18287" y="8524"/>
                    </a:cubicBezTo>
                    <a:cubicBezTo>
                      <a:pt x="18113" y="8568"/>
                      <a:pt x="17983" y="8698"/>
                      <a:pt x="17874" y="8807"/>
                    </a:cubicBezTo>
                    <a:cubicBezTo>
                      <a:pt x="17770" y="8911"/>
                      <a:pt x="17684" y="8960"/>
                      <a:pt x="17614" y="8960"/>
                    </a:cubicBezTo>
                    <a:cubicBezTo>
                      <a:pt x="17552" y="8960"/>
                      <a:pt x="17501" y="8922"/>
                      <a:pt x="17461" y="8851"/>
                    </a:cubicBezTo>
                    <a:cubicBezTo>
                      <a:pt x="17417" y="8677"/>
                      <a:pt x="17395" y="8503"/>
                      <a:pt x="17113" y="8503"/>
                    </a:cubicBezTo>
                    <a:cubicBezTo>
                      <a:pt x="17004" y="8503"/>
                      <a:pt x="17113" y="8372"/>
                      <a:pt x="17200" y="8307"/>
                    </a:cubicBezTo>
                    <a:cubicBezTo>
                      <a:pt x="17204" y="8305"/>
                      <a:pt x="17210" y="8304"/>
                      <a:pt x="17218" y="8304"/>
                    </a:cubicBezTo>
                    <a:cubicBezTo>
                      <a:pt x="17245" y="8304"/>
                      <a:pt x="17288" y="8315"/>
                      <a:pt x="17322" y="8315"/>
                    </a:cubicBezTo>
                    <a:cubicBezTo>
                      <a:pt x="17371" y="8315"/>
                      <a:pt x="17399" y="8292"/>
                      <a:pt x="17330" y="8176"/>
                    </a:cubicBezTo>
                    <a:cubicBezTo>
                      <a:pt x="17292" y="8101"/>
                      <a:pt x="17402" y="8042"/>
                      <a:pt x="17503" y="8042"/>
                    </a:cubicBezTo>
                    <a:close/>
                    <a:moveTo>
                      <a:pt x="14325" y="8464"/>
                    </a:moveTo>
                    <a:cubicBezTo>
                      <a:pt x="14368" y="8464"/>
                      <a:pt x="14395" y="8498"/>
                      <a:pt x="14395" y="8590"/>
                    </a:cubicBezTo>
                    <a:cubicBezTo>
                      <a:pt x="14416" y="8894"/>
                      <a:pt x="14895" y="8742"/>
                      <a:pt x="14960" y="8959"/>
                    </a:cubicBezTo>
                    <a:cubicBezTo>
                      <a:pt x="14965" y="8965"/>
                      <a:pt x="14971" y="8967"/>
                      <a:pt x="14976" y="8967"/>
                    </a:cubicBezTo>
                    <a:cubicBezTo>
                      <a:pt x="15014" y="8967"/>
                      <a:pt x="15047" y="8845"/>
                      <a:pt x="15047" y="8807"/>
                    </a:cubicBezTo>
                    <a:cubicBezTo>
                      <a:pt x="15069" y="8720"/>
                      <a:pt x="15069" y="8611"/>
                      <a:pt x="15221" y="8568"/>
                    </a:cubicBezTo>
                    <a:cubicBezTo>
                      <a:pt x="15248" y="8557"/>
                      <a:pt x="15270" y="8553"/>
                      <a:pt x="15287" y="8553"/>
                    </a:cubicBezTo>
                    <a:cubicBezTo>
                      <a:pt x="15339" y="8553"/>
                      <a:pt x="15351" y="8590"/>
                      <a:pt x="15351" y="8590"/>
                    </a:cubicBezTo>
                    <a:cubicBezTo>
                      <a:pt x="15438" y="8807"/>
                      <a:pt x="15569" y="8894"/>
                      <a:pt x="15330" y="9068"/>
                    </a:cubicBezTo>
                    <a:cubicBezTo>
                      <a:pt x="15156" y="9177"/>
                      <a:pt x="15286" y="9155"/>
                      <a:pt x="15351" y="9220"/>
                    </a:cubicBezTo>
                    <a:cubicBezTo>
                      <a:pt x="15438" y="9264"/>
                      <a:pt x="15656" y="9264"/>
                      <a:pt x="15460" y="9481"/>
                    </a:cubicBezTo>
                    <a:cubicBezTo>
                      <a:pt x="15361" y="9613"/>
                      <a:pt x="15250" y="9707"/>
                      <a:pt x="15126" y="9707"/>
                    </a:cubicBezTo>
                    <a:cubicBezTo>
                      <a:pt x="15086" y="9707"/>
                      <a:pt x="15046" y="9698"/>
                      <a:pt x="15004" y="9677"/>
                    </a:cubicBezTo>
                    <a:cubicBezTo>
                      <a:pt x="14830" y="9612"/>
                      <a:pt x="14830" y="9568"/>
                      <a:pt x="14938" y="9307"/>
                    </a:cubicBezTo>
                    <a:cubicBezTo>
                      <a:pt x="14996" y="9191"/>
                      <a:pt x="14919" y="9162"/>
                      <a:pt x="14835" y="9162"/>
                    </a:cubicBezTo>
                    <a:cubicBezTo>
                      <a:pt x="14793" y="9162"/>
                      <a:pt x="14750" y="9169"/>
                      <a:pt x="14721" y="9177"/>
                    </a:cubicBezTo>
                    <a:cubicBezTo>
                      <a:pt x="14590" y="9198"/>
                      <a:pt x="14460" y="9264"/>
                      <a:pt x="14308" y="9285"/>
                    </a:cubicBezTo>
                    <a:cubicBezTo>
                      <a:pt x="14258" y="9300"/>
                      <a:pt x="14213" y="9307"/>
                      <a:pt x="14172" y="9307"/>
                    </a:cubicBezTo>
                    <a:cubicBezTo>
                      <a:pt x="14036" y="9307"/>
                      <a:pt x="13955" y="9229"/>
                      <a:pt x="13938" y="9111"/>
                    </a:cubicBezTo>
                    <a:cubicBezTo>
                      <a:pt x="13916" y="8937"/>
                      <a:pt x="13873" y="8785"/>
                      <a:pt x="14090" y="8590"/>
                    </a:cubicBezTo>
                    <a:cubicBezTo>
                      <a:pt x="14178" y="8527"/>
                      <a:pt x="14266" y="8464"/>
                      <a:pt x="14325" y="8464"/>
                    </a:cubicBezTo>
                    <a:close/>
                    <a:moveTo>
                      <a:pt x="13761" y="9518"/>
                    </a:moveTo>
                    <a:cubicBezTo>
                      <a:pt x="13813" y="9518"/>
                      <a:pt x="13823" y="9583"/>
                      <a:pt x="13851" y="9612"/>
                    </a:cubicBezTo>
                    <a:cubicBezTo>
                      <a:pt x="13916" y="9677"/>
                      <a:pt x="13916" y="9742"/>
                      <a:pt x="13982" y="9742"/>
                    </a:cubicBezTo>
                    <a:cubicBezTo>
                      <a:pt x="14090" y="9742"/>
                      <a:pt x="13982" y="9612"/>
                      <a:pt x="14134" y="9612"/>
                    </a:cubicBezTo>
                    <a:cubicBezTo>
                      <a:pt x="14177" y="9612"/>
                      <a:pt x="14243" y="9633"/>
                      <a:pt x="14264" y="9633"/>
                    </a:cubicBezTo>
                    <a:cubicBezTo>
                      <a:pt x="14264" y="9655"/>
                      <a:pt x="14264" y="9699"/>
                      <a:pt x="14199" y="9764"/>
                    </a:cubicBezTo>
                    <a:cubicBezTo>
                      <a:pt x="14100" y="9823"/>
                      <a:pt x="13983" y="9919"/>
                      <a:pt x="13864" y="9919"/>
                    </a:cubicBezTo>
                    <a:cubicBezTo>
                      <a:pt x="13853" y="9919"/>
                      <a:pt x="13841" y="9918"/>
                      <a:pt x="13829" y="9916"/>
                    </a:cubicBezTo>
                    <a:cubicBezTo>
                      <a:pt x="13742" y="9894"/>
                      <a:pt x="13721" y="9829"/>
                      <a:pt x="13634" y="9807"/>
                    </a:cubicBezTo>
                    <a:cubicBezTo>
                      <a:pt x="13503" y="9786"/>
                      <a:pt x="13525" y="9699"/>
                      <a:pt x="13634" y="9590"/>
                    </a:cubicBezTo>
                    <a:cubicBezTo>
                      <a:pt x="13694" y="9537"/>
                      <a:pt x="13734" y="9518"/>
                      <a:pt x="13761" y="9518"/>
                    </a:cubicBezTo>
                    <a:close/>
                    <a:moveTo>
                      <a:pt x="16325" y="9346"/>
                    </a:moveTo>
                    <a:cubicBezTo>
                      <a:pt x="16358" y="9346"/>
                      <a:pt x="16379" y="9403"/>
                      <a:pt x="16417" y="9459"/>
                    </a:cubicBezTo>
                    <a:cubicBezTo>
                      <a:pt x="16439" y="9612"/>
                      <a:pt x="16678" y="9655"/>
                      <a:pt x="16700" y="9807"/>
                    </a:cubicBezTo>
                    <a:cubicBezTo>
                      <a:pt x="16765" y="9764"/>
                      <a:pt x="16852" y="9699"/>
                      <a:pt x="16874" y="9655"/>
                    </a:cubicBezTo>
                    <a:cubicBezTo>
                      <a:pt x="16922" y="9546"/>
                      <a:pt x="16978" y="9504"/>
                      <a:pt x="17021" y="9504"/>
                    </a:cubicBezTo>
                    <a:cubicBezTo>
                      <a:pt x="17055" y="9504"/>
                      <a:pt x="17081" y="9530"/>
                      <a:pt x="17091" y="9568"/>
                    </a:cubicBezTo>
                    <a:cubicBezTo>
                      <a:pt x="17135" y="9677"/>
                      <a:pt x="17330" y="9764"/>
                      <a:pt x="17178" y="9894"/>
                    </a:cubicBezTo>
                    <a:cubicBezTo>
                      <a:pt x="17097" y="9955"/>
                      <a:pt x="17034" y="9978"/>
                      <a:pt x="16982" y="9978"/>
                    </a:cubicBezTo>
                    <a:cubicBezTo>
                      <a:pt x="16868" y="9978"/>
                      <a:pt x="16804" y="9867"/>
                      <a:pt x="16700" y="9807"/>
                    </a:cubicBezTo>
                    <a:cubicBezTo>
                      <a:pt x="16678" y="9872"/>
                      <a:pt x="16482" y="9938"/>
                      <a:pt x="16569" y="10003"/>
                    </a:cubicBezTo>
                    <a:cubicBezTo>
                      <a:pt x="16765" y="10133"/>
                      <a:pt x="16417" y="10264"/>
                      <a:pt x="16417" y="10416"/>
                    </a:cubicBezTo>
                    <a:cubicBezTo>
                      <a:pt x="16417" y="10427"/>
                      <a:pt x="16390" y="10432"/>
                      <a:pt x="16363" y="10432"/>
                    </a:cubicBezTo>
                    <a:cubicBezTo>
                      <a:pt x="16335" y="10432"/>
                      <a:pt x="16308" y="10427"/>
                      <a:pt x="16308" y="10416"/>
                    </a:cubicBezTo>
                    <a:cubicBezTo>
                      <a:pt x="16417" y="10046"/>
                      <a:pt x="16113" y="9981"/>
                      <a:pt x="15939" y="9807"/>
                    </a:cubicBezTo>
                    <a:cubicBezTo>
                      <a:pt x="15917" y="9764"/>
                      <a:pt x="15873" y="9720"/>
                      <a:pt x="15982" y="9655"/>
                    </a:cubicBezTo>
                    <a:cubicBezTo>
                      <a:pt x="16024" y="9613"/>
                      <a:pt x="16066" y="9589"/>
                      <a:pt x="16103" y="9589"/>
                    </a:cubicBezTo>
                    <a:cubicBezTo>
                      <a:pt x="16122" y="9589"/>
                      <a:pt x="16141" y="9596"/>
                      <a:pt x="16156" y="9612"/>
                    </a:cubicBezTo>
                    <a:cubicBezTo>
                      <a:pt x="16186" y="9642"/>
                      <a:pt x="16206" y="9683"/>
                      <a:pt x="16252" y="9683"/>
                    </a:cubicBezTo>
                    <a:cubicBezTo>
                      <a:pt x="16272" y="9683"/>
                      <a:pt x="16297" y="9675"/>
                      <a:pt x="16330" y="9655"/>
                    </a:cubicBezTo>
                    <a:cubicBezTo>
                      <a:pt x="16417" y="9590"/>
                      <a:pt x="16352" y="9546"/>
                      <a:pt x="16330" y="9481"/>
                    </a:cubicBezTo>
                    <a:cubicBezTo>
                      <a:pt x="16308" y="9438"/>
                      <a:pt x="16221" y="9394"/>
                      <a:pt x="16308" y="9351"/>
                    </a:cubicBezTo>
                    <a:cubicBezTo>
                      <a:pt x="16314" y="9348"/>
                      <a:pt x="16320" y="9346"/>
                      <a:pt x="16325" y="9346"/>
                    </a:cubicBezTo>
                    <a:close/>
                    <a:moveTo>
                      <a:pt x="13280" y="8600"/>
                    </a:moveTo>
                    <a:cubicBezTo>
                      <a:pt x="13356" y="8600"/>
                      <a:pt x="13416" y="8644"/>
                      <a:pt x="13460" y="8677"/>
                    </a:cubicBezTo>
                    <a:cubicBezTo>
                      <a:pt x="13568" y="8742"/>
                      <a:pt x="13634" y="8894"/>
                      <a:pt x="13373" y="9046"/>
                    </a:cubicBezTo>
                    <a:cubicBezTo>
                      <a:pt x="13199" y="9155"/>
                      <a:pt x="13047" y="9285"/>
                      <a:pt x="13264" y="9372"/>
                    </a:cubicBezTo>
                    <a:cubicBezTo>
                      <a:pt x="13287" y="9368"/>
                      <a:pt x="13307" y="9365"/>
                      <a:pt x="13322" y="9365"/>
                    </a:cubicBezTo>
                    <a:cubicBezTo>
                      <a:pt x="13378" y="9365"/>
                      <a:pt x="13380" y="9400"/>
                      <a:pt x="13329" y="9503"/>
                    </a:cubicBezTo>
                    <a:cubicBezTo>
                      <a:pt x="13221" y="9699"/>
                      <a:pt x="12960" y="9916"/>
                      <a:pt x="13068" y="10133"/>
                    </a:cubicBezTo>
                    <a:cubicBezTo>
                      <a:pt x="13068" y="10152"/>
                      <a:pt x="12968" y="10272"/>
                      <a:pt x="12885" y="10272"/>
                    </a:cubicBezTo>
                    <a:cubicBezTo>
                      <a:pt x="12873" y="10272"/>
                      <a:pt x="12862" y="10269"/>
                      <a:pt x="12851" y="10264"/>
                    </a:cubicBezTo>
                    <a:cubicBezTo>
                      <a:pt x="12827" y="10256"/>
                      <a:pt x="12805" y="10252"/>
                      <a:pt x="12784" y="10252"/>
                    </a:cubicBezTo>
                    <a:cubicBezTo>
                      <a:pt x="12689" y="10252"/>
                      <a:pt x="12618" y="10327"/>
                      <a:pt x="12546" y="10416"/>
                    </a:cubicBezTo>
                    <a:cubicBezTo>
                      <a:pt x="12515" y="10448"/>
                      <a:pt x="12472" y="10514"/>
                      <a:pt x="12425" y="10514"/>
                    </a:cubicBezTo>
                    <a:cubicBezTo>
                      <a:pt x="12408" y="10514"/>
                      <a:pt x="12390" y="10505"/>
                      <a:pt x="12373" y="10481"/>
                    </a:cubicBezTo>
                    <a:cubicBezTo>
                      <a:pt x="12351" y="10460"/>
                      <a:pt x="12286" y="10438"/>
                      <a:pt x="12351" y="10351"/>
                    </a:cubicBezTo>
                    <a:cubicBezTo>
                      <a:pt x="12481" y="10220"/>
                      <a:pt x="12481" y="10112"/>
                      <a:pt x="12416" y="10046"/>
                    </a:cubicBezTo>
                    <a:cubicBezTo>
                      <a:pt x="12384" y="10033"/>
                      <a:pt x="12353" y="10027"/>
                      <a:pt x="12323" y="10027"/>
                    </a:cubicBezTo>
                    <a:cubicBezTo>
                      <a:pt x="12209" y="10027"/>
                      <a:pt x="12106" y="10113"/>
                      <a:pt x="12003" y="10199"/>
                    </a:cubicBezTo>
                    <a:cubicBezTo>
                      <a:pt x="11912" y="10290"/>
                      <a:pt x="11800" y="10328"/>
                      <a:pt x="11703" y="10328"/>
                    </a:cubicBezTo>
                    <a:cubicBezTo>
                      <a:pt x="11662" y="10328"/>
                      <a:pt x="11623" y="10321"/>
                      <a:pt x="11590" y="10307"/>
                    </a:cubicBezTo>
                    <a:cubicBezTo>
                      <a:pt x="11481" y="10220"/>
                      <a:pt x="11546" y="10046"/>
                      <a:pt x="11611" y="9894"/>
                    </a:cubicBezTo>
                    <a:cubicBezTo>
                      <a:pt x="11655" y="9872"/>
                      <a:pt x="11677" y="9807"/>
                      <a:pt x="11677" y="9807"/>
                    </a:cubicBezTo>
                    <a:cubicBezTo>
                      <a:pt x="11807" y="9786"/>
                      <a:pt x="11938" y="9786"/>
                      <a:pt x="12090" y="9786"/>
                    </a:cubicBezTo>
                    <a:cubicBezTo>
                      <a:pt x="12112" y="9590"/>
                      <a:pt x="12242" y="9546"/>
                      <a:pt x="12438" y="9481"/>
                    </a:cubicBezTo>
                    <a:cubicBezTo>
                      <a:pt x="12633" y="9438"/>
                      <a:pt x="12699" y="9329"/>
                      <a:pt x="12568" y="9242"/>
                    </a:cubicBezTo>
                    <a:cubicBezTo>
                      <a:pt x="12489" y="9179"/>
                      <a:pt x="12456" y="9046"/>
                      <a:pt x="12318" y="9046"/>
                    </a:cubicBezTo>
                    <a:cubicBezTo>
                      <a:pt x="12266" y="9046"/>
                      <a:pt x="12200" y="9064"/>
                      <a:pt x="12112" y="9111"/>
                    </a:cubicBezTo>
                    <a:cubicBezTo>
                      <a:pt x="12054" y="9143"/>
                      <a:pt x="12012" y="9156"/>
                      <a:pt x="11981" y="9156"/>
                    </a:cubicBezTo>
                    <a:cubicBezTo>
                      <a:pt x="11907" y="9156"/>
                      <a:pt x="11901" y="9080"/>
                      <a:pt x="11916" y="9003"/>
                    </a:cubicBezTo>
                    <a:cubicBezTo>
                      <a:pt x="11949" y="8927"/>
                      <a:pt x="11987" y="8905"/>
                      <a:pt x="12025" y="8905"/>
                    </a:cubicBezTo>
                    <a:cubicBezTo>
                      <a:pt x="12063" y="8905"/>
                      <a:pt x="12101" y="8927"/>
                      <a:pt x="12133" y="8937"/>
                    </a:cubicBezTo>
                    <a:cubicBezTo>
                      <a:pt x="12139" y="8939"/>
                      <a:pt x="12146" y="8940"/>
                      <a:pt x="12152" y="8940"/>
                    </a:cubicBezTo>
                    <a:cubicBezTo>
                      <a:pt x="12215" y="8940"/>
                      <a:pt x="12303" y="8876"/>
                      <a:pt x="12378" y="8876"/>
                    </a:cubicBezTo>
                    <a:cubicBezTo>
                      <a:pt x="12408" y="8876"/>
                      <a:pt x="12436" y="8887"/>
                      <a:pt x="12459" y="8916"/>
                    </a:cubicBezTo>
                    <a:cubicBezTo>
                      <a:pt x="12510" y="9003"/>
                      <a:pt x="12571" y="9037"/>
                      <a:pt x="12634" y="9037"/>
                    </a:cubicBezTo>
                    <a:cubicBezTo>
                      <a:pt x="12762" y="9037"/>
                      <a:pt x="12902" y="8901"/>
                      <a:pt x="13003" y="8785"/>
                    </a:cubicBezTo>
                    <a:cubicBezTo>
                      <a:pt x="13112" y="8644"/>
                      <a:pt x="13204" y="8600"/>
                      <a:pt x="13280" y="8600"/>
                    </a:cubicBezTo>
                    <a:close/>
                    <a:moveTo>
                      <a:pt x="9019" y="10700"/>
                    </a:moveTo>
                    <a:cubicBezTo>
                      <a:pt x="9081" y="10700"/>
                      <a:pt x="9102" y="10807"/>
                      <a:pt x="9154" y="10873"/>
                    </a:cubicBezTo>
                    <a:cubicBezTo>
                      <a:pt x="9394" y="10894"/>
                      <a:pt x="9154" y="11090"/>
                      <a:pt x="9133" y="11199"/>
                    </a:cubicBezTo>
                    <a:cubicBezTo>
                      <a:pt x="9089" y="11308"/>
                      <a:pt x="8959" y="11329"/>
                      <a:pt x="8850" y="11351"/>
                    </a:cubicBezTo>
                    <a:cubicBezTo>
                      <a:pt x="8842" y="11274"/>
                      <a:pt x="8799" y="11252"/>
                      <a:pt x="8742" y="11252"/>
                    </a:cubicBezTo>
                    <a:cubicBezTo>
                      <a:pt x="8658" y="11252"/>
                      <a:pt x="8544" y="11299"/>
                      <a:pt x="8457" y="11299"/>
                    </a:cubicBezTo>
                    <a:cubicBezTo>
                      <a:pt x="8433" y="11299"/>
                      <a:pt x="8412" y="11295"/>
                      <a:pt x="8393" y="11286"/>
                    </a:cubicBezTo>
                    <a:cubicBezTo>
                      <a:pt x="8328" y="11242"/>
                      <a:pt x="8219" y="11242"/>
                      <a:pt x="8198" y="11134"/>
                    </a:cubicBezTo>
                    <a:cubicBezTo>
                      <a:pt x="8393" y="11090"/>
                      <a:pt x="8437" y="10960"/>
                      <a:pt x="8524" y="10807"/>
                    </a:cubicBezTo>
                    <a:cubicBezTo>
                      <a:pt x="8530" y="10795"/>
                      <a:pt x="8542" y="10789"/>
                      <a:pt x="8556" y="10789"/>
                    </a:cubicBezTo>
                    <a:cubicBezTo>
                      <a:pt x="8591" y="10789"/>
                      <a:pt x="8639" y="10820"/>
                      <a:pt x="8654" y="10851"/>
                    </a:cubicBezTo>
                    <a:cubicBezTo>
                      <a:pt x="8684" y="10866"/>
                      <a:pt x="8725" y="10891"/>
                      <a:pt x="8768" y="10891"/>
                    </a:cubicBezTo>
                    <a:cubicBezTo>
                      <a:pt x="8788" y="10891"/>
                      <a:pt x="8808" y="10886"/>
                      <a:pt x="8828" y="10873"/>
                    </a:cubicBezTo>
                    <a:cubicBezTo>
                      <a:pt x="8922" y="10745"/>
                      <a:pt x="8979" y="10700"/>
                      <a:pt x="9019" y="10700"/>
                    </a:cubicBezTo>
                    <a:close/>
                    <a:moveTo>
                      <a:pt x="11331" y="9866"/>
                    </a:moveTo>
                    <a:cubicBezTo>
                      <a:pt x="11344" y="9866"/>
                      <a:pt x="11358" y="9868"/>
                      <a:pt x="11372" y="9872"/>
                    </a:cubicBezTo>
                    <a:cubicBezTo>
                      <a:pt x="11568" y="9894"/>
                      <a:pt x="11351" y="10046"/>
                      <a:pt x="11329" y="10155"/>
                    </a:cubicBezTo>
                    <a:cubicBezTo>
                      <a:pt x="11307" y="10242"/>
                      <a:pt x="11198" y="10416"/>
                      <a:pt x="11242" y="10416"/>
                    </a:cubicBezTo>
                    <a:cubicBezTo>
                      <a:pt x="11481" y="10568"/>
                      <a:pt x="11329" y="10568"/>
                      <a:pt x="11090" y="10655"/>
                    </a:cubicBezTo>
                    <a:cubicBezTo>
                      <a:pt x="10829" y="10742"/>
                      <a:pt x="10981" y="10807"/>
                      <a:pt x="11024" y="10894"/>
                    </a:cubicBezTo>
                    <a:cubicBezTo>
                      <a:pt x="11133" y="10916"/>
                      <a:pt x="11133" y="11068"/>
                      <a:pt x="11024" y="11177"/>
                    </a:cubicBezTo>
                    <a:cubicBezTo>
                      <a:pt x="10894" y="11329"/>
                      <a:pt x="10676" y="11308"/>
                      <a:pt x="10503" y="11395"/>
                    </a:cubicBezTo>
                    <a:cubicBezTo>
                      <a:pt x="10474" y="11405"/>
                      <a:pt x="10451" y="11410"/>
                      <a:pt x="10434" y="11410"/>
                    </a:cubicBezTo>
                    <a:cubicBezTo>
                      <a:pt x="10348" y="11410"/>
                      <a:pt x="10394" y="11289"/>
                      <a:pt x="10394" y="11199"/>
                    </a:cubicBezTo>
                    <a:cubicBezTo>
                      <a:pt x="10437" y="11003"/>
                      <a:pt x="10263" y="10981"/>
                      <a:pt x="10176" y="10894"/>
                    </a:cubicBezTo>
                    <a:cubicBezTo>
                      <a:pt x="10133" y="10807"/>
                      <a:pt x="9959" y="10764"/>
                      <a:pt x="10133" y="10655"/>
                    </a:cubicBezTo>
                    <a:cubicBezTo>
                      <a:pt x="10329" y="10525"/>
                      <a:pt x="10394" y="10264"/>
                      <a:pt x="10655" y="10199"/>
                    </a:cubicBezTo>
                    <a:cubicBezTo>
                      <a:pt x="10684" y="10186"/>
                      <a:pt x="10703" y="10181"/>
                      <a:pt x="10716" y="10181"/>
                    </a:cubicBezTo>
                    <a:cubicBezTo>
                      <a:pt x="10769" y="10181"/>
                      <a:pt x="10694" y="10276"/>
                      <a:pt x="10676" y="10329"/>
                    </a:cubicBezTo>
                    <a:cubicBezTo>
                      <a:pt x="10676" y="10405"/>
                      <a:pt x="10693" y="10464"/>
                      <a:pt x="10754" y="10464"/>
                    </a:cubicBezTo>
                    <a:cubicBezTo>
                      <a:pt x="10763" y="10464"/>
                      <a:pt x="10774" y="10462"/>
                      <a:pt x="10785" y="10460"/>
                    </a:cubicBezTo>
                    <a:cubicBezTo>
                      <a:pt x="10872" y="10460"/>
                      <a:pt x="10872" y="10351"/>
                      <a:pt x="10916" y="10307"/>
                    </a:cubicBezTo>
                    <a:cubicBezTo>
                      <a:pt x="10937" y="10242"/>
                      <a:pt x="11003" y="10155"/>
                      <a:pt x="11046" y="10112"/>
                    </a:cubicBezTo>
                    <a:cubicBezTo>
                      <a:pt x="11124" y="10015"/>
                      <a:pt x="11219" y="9866"/>
                      <a:pt x="11331" y="9866"/>
                    </a:cubicBezTo>
                    <a:close/>
                    <a:moveTo>
                      <a:pt x="10046" y="11634"/>
                    </a:moveTo>
                    <a:cubicBezTo>
                      <a:pt x="10133" y="11634"/>
                      <a:pt x="10176" y="11677"/>
                      <a:pt x="10176" y="11743"/>
                    </a:cubicBezTo>
                    <a:cubicBezTo>
                      <a:pt x="10263" y="11851"/>
                      <a:pt x="10285" y="12069"/>
                      <a:pt x="10220" y="12090"/>
                    </a:cubicBezTo>
                    <a:cubicBezTo>
                      <a:pt x="9991" y="12243"/>
                      <a:pt x="9780" y="12428"/>
                      <a:pt x="9526" y="12428"/>
                    </a:cubicBezTo>
                    <a:cubicBezTo>
                      <a:pt x="9490" y="12428"/>
                      <a:pt x="9453" y="12425"/>
                      <a:pt x="9415" y="12417"/>
                    </a:cubicBezTo>
                    <a:cubicBezTo>
                      <a:pt x="9241" y="12373"/>
                      <a:pt x="9198" y="12221"/>
                      <a:pt x="9263" y="12069"/>
                    </a:cubicBezTo>
                    <a:cubicBezTo>
                      <a:pt x="9285" y="11982"/>
                      <a:pt x="9372" y="11873"/>
                      <a:pt x="9372" y="11764"/>
                    </a:cubicBezTo>
                    <a:cubicBezTo>
                      <a:pt x="9372" y="11725"/>
                      <a:pt x="9406" y="11652"/>
                      <a:pt x="9460" y="11652"/>
                    </a:cubicBezTo>
                    <a:cubicBezTo>
                      <a:pt x="9467" y="11652"/>
                      <a:pt x="9473" y="11653"/>
                      <a:pt x="9481" y="11656"/>
                    </a:cubicBezTo>
                    <a:cubicBezTo>
                      <a:pt x="9523" y="11691"/>
                      <a:pt x="9576" y="11703"/>
                      <a:pt x="9636" y="11703"/>
                    </a:cubicBezTo>
                    <a:cubicBezTo>
                      <a:pt x="9761" y="11703"/>
                      <a:pt x="9913" y="11649"/>
                      <a:pt x="10046" y="11634"/>
                    </a:cubicBezTo>
                    <a:close/>
                    <a:moveTo>
                      <a:pt x="7242" y="13249"/>
                    </a:moveTo>
                    <a:cubicBezTo>
                      <a:pt x="7356" y="13249"/>
                      <a:pt x="7317" y="13370"/>
                      <a:pt x="7263" y="13460"/>
                    </a:cubicBezTo>
                    <a:cubicBezTo>
                      <a:pt x="7219" y="13526"/>
                      <a:pt x="7219" y="13678"/>
                      <a:pt x="7045" y="13699"/>
                    </a:cubicBezTo>
                    <a:cubicBezTo>
                      <a:pt x="6936" y="13699"/>
                      <a:pt x="6871" y="13721"/>
                      <a:pt x="6762" y="13721"/>
                    </a:cubicBezTo>
                    <a:cubicBezTo>
                      <a:pt x="6728" y="13721"/>
                      <a:pt x="6693" y="13725"/>
                      <a:pt x="6664" y="13725"/>
                    </a:cubicBezTo>
                    <a:cubicBezTo>
                      <a:pt x="6620" y="13725"/>
                      <a:pt x="6589" y="13717"/>
                      <a:pt x="6589" y="13678"/>
                    </a:cubicBezTo>
                    <a:cubicBezTo>
                      <a:pt x="6589" y="13591"/>
                      <a:pt x="6697" y="13504"/>
                      <a:pt x="6784" y="13504"/>
                    </a:cubicBezTo>
                    <a:cubicBezTo>
                      <a:pt x="6936" y="13482"/>
                      <a:pt x="7045" y="13373"/>
                      <a:pt x="7197" y="13265"/>
                    </a:cubicBezTo>
                    <a:cubicBezTo>
                      <a:pt x="7186" y="13264"/>
                      <a:pt x="7175" y="13263"/>
                      <a:pt x="7164" y="13262"/>
                    </a:cubicBezTo>
                    <a:lnTo>
                      <a:pt x="7164" y="13262"/>
                    </a:lnTo>
                    <a:cubicBezTo>
                      <a:pt x="7196" y="13253"/>
                      <a:pt x="7221" y="13249"/>
                      <a:pt x="7242" y="13249"/>
                    </a:cubicBezTo>
                    <a:close/>
                    <a:moveTo>
                      <a:pt x="4238" y="14846"/>
                    </a:moveTo>
                    <a:cubicBezTo>
                      <a:pt x="4287" y="14846"/>
                      <a:pt x="4305" y="14901"/>
                      <a:pt x="4305" y="15004"/>
                    </a:cubicBezTo>
                    <a:cubicBezTo>
                      <a:pt x="4305" y="15048"/>
                      <a:pt x="4523" y="15026"/>
                      <a:pt x="4349" y="15178"/>
                    </a:cubicBezTo>
                    <a:cubicBezTo>
                      <a:pt x="4275" y="15233"/>
                      <a:pt x="4186" y="15366"/>
                      <a:pt x="4108" y="15366"/>
                    </a:cubicBezTo>
                    <a:cubicBezTo>
                      <a:pt x="4093" y="15366"/>
                      <a:pt x="4080" y="15362"/>
                      <a:pt x="4066" y="15352"/>
                    </a:cubicBezTo>
                    <a:cubicBezTo>
                      <a:pt x="4021" y="15322"/>
                      <a:pt x="3971" y="15310"/>
                      <a:pt x="3919" y="15310"/>
                    </a:cubicBezTo>
                    <a:cubicBezTo>
                      <a:pt x="3743" y="15310"/>
                      <a:pt x="3538" y="15439"/>
                      <a:pt x="3370" y="15439"/>
                    </a:cubicBezTo>
                    <a:lnTo>
                      <a:pt x="3523" y="15678"/>
                    </a:lnTo>
                    <a:cubicBezTo>
                      <a:pt x="3544" y="15722"/>
                      <a:pt x="3740" y="15678"/>
                      <a:pt x="3631" y="15787"/>
                    </a:cubicBezTo>
                    <a:cubicBezTo>
                      <a:pt x="3596" y="15831"/>
                      <a:pt x="3564" y="15843"/>
                      <a:pt x="3533" y="15843"/>
                    </a:cubicBezTo>
                    <a:cubicBezTo>
                      <a:pt x="3497" y="15843"/>
                      <a:pt x="3462" y="15827"/>
                      <a:pt x="3423" y="15827"/>
                    </a:cubicBezTo>
                    <a:cubicBezTo>
                      <a:pt x="3413" y="15827"/>
                      <a:pt x="3403" y="15828"/>
                      <a:pt x="3392" y="15830"/>
                    </a:cubicBezTo>
                    <a:cubicBezTo>
                      <a:pt x="3262" y="15830"/>
                      <a:pt x="3109" y="15874"/>
                      <a:pt x="3001" y="15896"/>
                    </a:cubicBezTo>
                    <a:cubicBezTo>
                      <a:pt x="2985" y="15898"/>
                      <a:pt x="2970" y="15899"/>
                      <a:pt x="2956" y="15899"/>
                    </a:cubicBezTo>
                    <a:cubicBezTo>
                      <a:pt x="2836" y="15899"/>
                      <a:pt x="2790" y="15817"/>
                      <a:pt x="2849" y="15700"/>
                    </a:cubicBezTo>
                    <a:cubicBezTo>
                      <a:pt x="2892" y="15570"/>
                      <a:pt x="3001" y="15526"/>
                      <a:pt x="3153" y="15526"/>
                    </a:cubicBezTo>
                    <a:cubicBezTo>
                      <a:pt x="3218" y="15526"/>
                      <a:pt x="3305" y="15483"/>
                      <a:pt x="3392" y="15417"/>
                    </a:cubicBezTo>
                    <a:cubicBezTo>
                      <a:pt x="3411" y="15265"/>
                      <a:pt x="3414" y="15079"/>
                      <a:pt x="3647" y="15079"/>
                    </a:cubicBezTo>
                    <a:cubicBezTo>
                      <a:pt x="3681" y="15079"/>
                      <a:pt x="3719" y="15083"/>
                      <a:pt x="3762" y="15091"/>
                    </a:cubicBezTo>
                    <a:cubicBezTo>
                      <a:pt x="3771" y="15093"/>
                      <a:pt x="3781" y="15095"/>
                      <a:pt x="3791" y="15095"/>
                    </a:cubicBezTo>
                    <a:cubicBezTo>
                      <a:pt x="3872" y="15095"/>
                      <a:pt x="3965" y="15021"/>
                      <a:pt x="4023" y="14982"/>
                    </a:cubicBezTo>
                    <a:cubicBezTo>
                      <a:pt x="4125" y="14890"/>
                      <a:pt x="4194" y="14846"/>
                      <a:pt x="4238" y="14846"/>
                    </a:cubicBezTo>
                    <a:close/>
                    <a:moveTo>
                      <a:pt x="1834" y="17043"/>
                    </a:moveTo>
                    <a:cubicBezTo>
                      <a:pt x="1868" y="17043"/>
                      <a:pt x="1896" y="17057"/>
                      <a:pt x="1914" y="17092"/>
                    </a:cubicBezTo>
                    <a:cubicBezTo>
                      <a:pt x="1979" y="17179"/>
                      <a:pt x="1892" y="17266"/>
                      <a:pt x="1783" y="17331"/>
                    </a:cubicBezTo>
                    <a:cubicBezTo>
                      <a:pt x="1720" y="17378"/>
                      <a:pt x="1646" y="17414"/>
                      <a:pt x="1602" y="17414"/>
                    </a:cubicBezTo>
                    <a:cubicBezTo>
                      <a:pt x="1585" y="17414"/>
                      <a:pt x="1572" y="17408"/>
                      <a:pt x="1566" y="17396"/>
                    </a:cubicBezTo>
                    <a:cubicBezTo>
                      <a:pt x="1522" y="17309"/>
                      <a:pt x="1566" y="17200"/>
                      <a:pt x="1653" y="17113"/>
                    </a:cubicBezTo>
                    <a:cubicBezTo>
                      <a:pt x="1718" y="17074"/>
                      <a:pt x="1783" y="17043"/>
                      <a:pt x="1834" y="17043"/>
                    </a:cubicBezTo>
                    <a:close/>
                    <a:moveTo>
                      <a:pt x="1825" y="18351"/>
                    </a:moveTo>
                    <a:cubicBezTo>
                      <a:pt x="1863" y="18351"/>
                      <a:pt x="1894" y="18364"/>
                      <a:pt x="1914" y="18396"/>
                    </a:cubicBezTo>
                    <a:cubicBezTo>
                      <a:pt x="2022" y="18527"/>
                      <a:pt x="1740" y="18635"/>
                      <a:pt x="1653" y="18744"/>
                    </a:cubicBezTo>
                    <a:cubicBezTo>
                      <a:pt x="1632" y="18769"/>
                      <a:pt x="1617" y="18779"/>
                      <a:pt x="1605" y="18779"/>
                    </a:cubicBezTo>
                    <a:cubicBezTo>
                      <a:pt x="1563" y="18779"/>
                      <a:pt x="1556" y="18669"/>
                      <a:pt x="1522" y="18635"/>
                    </a:cubicBezTo>
                    <a:cubicBezTo>
                      <a:pt x="1457" y="18592"/>
                      <a:pt x="1370" y="18548"/>
                      <a:pt x="1522" y="18483"/>
                    </a:cubicBezTo>
                    <a:cubicBezTo>
                      <a:pt x="1614" y="18422"/>
                      <a:pt x="1737" y="18351"/>
                      <a:pt x="1825" y="18351"/>
                    </a:cubicBezTo>
                    <a:close/>
                    <a:moveTo>
                      <a:pt x="24528" y="1"/>
                    </a:moveTo>
                    <a:cubicBezTo>
                      <a:pt x="24397" y="1"/>
                      <a:pt x="24245" y="196"/>
                      <a:pt x="24093" y="305"/>
                    </a:cubicBezTo>
                    <a:cubicBezTo>
                      <a:pt x="24049" y="348"/>
                      <a:pt x="24071" y="435"/>
                      <a:pt x="23962" y="457"/>
                    </a:cubicBezTo>
                    <a:cubicBezTo>
                      <a:pt x="23397" y="609"/>
                      <a:pt x="22962" y="1001"/>
                      <a:pt x="22505" y="1349"/>
                    </a:cubicBezTo>
                    <a:cubicBezTo>
                      <a:pt x="22343" y="1491"/>
                      <a:pt x="22199" y="1633"/>
                      <a:pt x="22003" y="1633"/>
                    </a:cubicBezTo>
                    <a:cubicBezTo>
                      <a:pt x="21990" y="1633"/>
                      <a:pt x="21976" y="1633"/>
                      <a:pt x="21962" y="1631"/>
                    </a:cubicBezTo>
                    <a:cubicBezTo>
                      <a:pt x="21875" y="1631"/>
                      <a:pt x="21788" y="1675"/>
                      <a:pt x="21766" y="1762"/>
                    </a:cubicBezTo>
                    <a:cubicBezTo>
                      <a:pt x="21706" y="1881"/>
                      <a:pt x="21683" y="1982"/>
                      <a:pt x="21530" y="1982"/>
                    </a:cubicBezTo>
                    <a:cubicBezTo>
                      <a:pt x="21516" y="1982"/>
                      <a:pt x="21500" y="1981"/>
                      <a:pt x="21483" y="1979"/>
                    </a:cubicBezTo>
                    <a:cubicBezTo>
                      <a:pt x="21418" y="1979"/>
                      <a:pt x="21331" y="2066"/>
                      <a:pt x="21331" y="2153"/>
                    </a:cubicBezTo>
                    <a:cubicBezTo>
                      <a:pt x="21331" y="2218"/>
                      <a:pt x="21375" y="2284"/>
                      <a:pt x="21375" y="2371"/>
                    </a:cubicBezTo>
                    <a:cubicBezTo>
                      <a:pt x="21495" y="2296"/>
                      <a:pt x="21584" y="2272"/>
                      <a:pt x="21671" y="2272"/>
                    </a:cubicBezTo>
                    <a:cubicBezTo>
                      <a:pt x="21709" y="2272"/>
                      <a:pt x="21747" y="2277"/>
                      <a:pt x="21788" y="2284"/>
                    </a:cubicBezTo>
                    <a:cubicBezTo>
                      <a:pt x="21882" y="2299"/>
                      <a:pt x="21783" y="2508"/>
                      <a:pt x="21877" y="2508"/>
                    </a:cubicBezTo>
                    <a:cubicBezTo>
                      <a:pt x="21913" y="2508"/>
                      <a:pt x="21977" y="2477"/>
                      <a:pt x="22092" y="2392"/>
                    </a:cubicBezTo>
                    <a:lnTo>
                      <a:pt x="22092" y="2392"/>
                    </a:lnTo>
                    <a:cubicBezTo>
                      <a:pt x="22092" y="2392"/>
                      <a:pt x="22092" y="2501"/>
                      <a:pt x="22070" y="2545"/>
                    </a:cubicBezTo>
                    <a:cubicBezTo>
                      <a:pt x="22021" y="2631"/>
                      <a:pt x="21965" y="2654"/>
                      <a:pt x="21921" y="2654"/>
                    </a:cubicBezTo>
                    <a:cubicBezTo>
                      <a:pt x="21888" y="2654"/>
                      <a:pt x="21862" y="2641"/>
                      <a:pt x="21853" y="2632"/>
                    </a:cubicBezTo>
                    <a:cubicBezTo>
                      <a:pt x="21788" y="2436"/>
                      <a:pt x="21527" y="2436"/>
                      <a:pt x="21375" y="2371"/>
                    </a:cubicBezTo>
                    <a:cubicBezTo>
                      <a:pt x="21369" y="2372"/>
                      <a:pt x="21364" y="2372"/>
                      <a:pt x="21358" y="2372"/>
                    </a:cubicBezTo>
                    <a:cubicBezTo>
                      <a:pt x="21299" y="2372"/>
                      <a:pt x="21218" y="2323"/>
                      <a:pt x="21156" y="2323"/>
                    </a:cubicBezTo>
                    <a:cubicBezTo>
                      <a:pt x="21100" y="2323"/>
                      <a:pt x="21060" y="2365"/>
                      <a:pt x="21070" y="2523"/>
                    </a:cubicBezTo>
                    <a:cubicBezTo>
                      <a:pt x="21114" y="2697"/>
                      <a:pt x="20918" y="2827"/>
                      <a:pt x="20766" y="2936"/>
                    </a:cubicBezTo>
                    <a:cubicBezTo>
                      <a:pt x="20244" y="3240"/>
                      <a:pt x="20244" y="3240"/>
                      <a:pt x="20396" y="3567"/>
                    </a:cubicBezTo>
                    <a:cubicBezTo>
                      <a:pt x="20461" y="3675"/>
                      <a:pt x="20374" y="3719"/>
                      <a:pt x="20287" y="3806"/>
                    </a:cubicBezTo>
                    <a:cubicBezTo>
                      <a:pt x="20249" y="3844"/>
                      <a:pt x="20219" y="3858"/>
                      <a:pt x="20194" y="3858"/>
                    </a:cubicBezTo>
                    <a:cubicBezTo>
                      <a:pt x="20151" y="3858"/>
                      <a:pt x="20128" y="3812"/>
                      <a:pt x="20113" y="3784"/>
                    </a:cubicBezTo>
                    <a:cubicBezTo>
                      <a:pt x="20027" y="3697"/>
                      <a:pt x="19961" y="3588"/>
                      <a:pt x="19896" y="3501"/>
                    </a:cubicBezTo>
                    <a:cubicBezTo>
                      <a:pt x="19862" y="3474"/>
                      <a:pt x="19819" y="3462"/>
                      <a:pt x="19776" y="3462"/>
                    </a:cubicBezTo>
                    <a:cubicBezTo>
                      <a:pt x="19682" y="3462"/>
                      <a:pt x="19585" y="3521"/>
                      <a:pt x="19570" y="3610"/>
                    </a:cubicBezTo>
                    <a:cubicBezTo>
                      <a:pt x="19505" y="3828"/>
                      <a:pt x="19505" y="4067"/>
                      <a:pt x="19092" y="4132"/>
                    </a:cubicBezTo>
                    <a:cubicBezTo>
                      <a:pt x="19072" y="4298"/>
                      <a:pt x="19017" y="4346"/>
                      <a:pt x="18961" y="4346"/>
                    </a:cubicBezTo>
                    <a:cubicBezTo>
                      <a:pt x="18892" y="4346"/>
                      <a:pt x="18821" y="4274"/>
                      <a:pt x="18809" y="4262"/>
                    </a:cubicBezTo>
                    <a:cubicBezTo>
                      <a:pt x="18771" y="4217"/>
                      <a:pt x="18738" y="4198"/>
                      <a:pt x="18708" y="4198"/>
                    </a:cubicBezTo>
                    <a:cubicBezTo>
                      <a:pt x="18652" y="4198"/>
                      <a:pt x="18605" y="4264"/>
                      <a:pt x="18548" y="4349"/>
                    </a:cubicBezTo>
                    <a:cubicBezTo>
                      <a:pt x="18526" y="4393"/>
                      <a:pt x="18526" y="4480"/>
                      <a:pt x="18526" y="4545"/>
                    </a:cubicBezTo>
                    <a:cubicBezTo>
                      <a:pt x="18504" y="4676"/>
                      <a:pt x="18352" y="4806"/>
                      <a:pt x="18265" y="4937"/>
                    </a:cubicBezTo>
                    <a:cubicBezTo>
                      <a:pt x="18232" y="4983"/>
                      <a:pt x="18203" y="4999"/>
                      <a:pt x="18176" y="4999"/>
                    </a:cubicBezTo>
                    <a:cubicBezTo>
                      <a:pt x="18113" y="4999"/>
                      <a:pt x="18058" y="4915"/>
                      <a:pt x="17983" y="4915"/>
                    </a:cubicBezTo>
                    <a:cubicBezTo>
                      <a:pt x="17896" y="4915"/>
                      <a:pt x="17787" y="4937"/>
                      <a:pt x="17852" y="5024"/>
                    </a:cubicBezTo>
                    <a:cubicBezTo>
                      <a:pt x="17896" y="5110"/>
                      <a:pt x="17743" y="5219"/>
                      <a:pt x="17787" y="5263"/>
                    </a:cubicBezTo>
                    <a:cubicBezTo>
                      <a:pt x="17852" y="5371"/>
                      <a:pt x="17678" y="5524"/>
                      <a:pt x="17613" y="5524"/>
                    </a:cubicBezTo>
                    <a:cubicBezTo>
                      <a:pt x="17597" y="5519"/>
                      <a:pt x="17580" y="5517"/>
                      <a:pt x="17561" y="5517"/>
                    </a:cubicBezTo>
                    <a:cubicBezTo>
                      <a:pt x="17468" y="5517"/>
                      <a:pt x="17353" y="5569"/>
                      <a:pt x="17279" y="5569"/>
                    </a:cubicBezTo>
                    <a:cubicBezTo>
                      <a:pt x="17231" y="5569"/>
                      <a:pt x="17200" y="5548"/>
                      <a:pt x="17200" y="5480"/>
                    </a:cubicBezTo>
                    <a:cubicBezTo>
                      <a:pt x="17200" y="5328"/>
                      <a:pt x="17004" y="5306"/>
                      <a:pt x="16961" y="5197"/>
                    </a:cubicBezTo>
                    <a:cubicBezTo>
                      <a:pt x="16932" y="5155"/>
                      <a:pt x="16904" y="5131"/>
                      <a:pt x="16865" y="5131"/>
                    </a:cubicBezTo>
                    <a:cubicBezTo>
                      <a:pt x="16843" y="5131"/>
                      <a:pt x="16817" y="5139"/>
                      <a:pt x="16787" y="5154"/>
                    </a:cubicBezTo>
                    <a:cubicBezTo>
                      <a:pt x="16700" y="5219"/>
                      <a:pt x="16569" y="5263"/>
                      <a:pt x="16591" y="5350"/>
                    </a:cubicBezTo>
                    <a:cubicBezTo>
                      <a:pt x="16656" y="5467"/>
                      <a:pt x="16643" y="5491"/>
                      <a:pt x="16594" y="5491"/>
                    </a:cubicBezTo>
                    <a:cubicBezTo>
                      <a:pt x="16561" y="5491"/>
                      <a:pt x="16513" y="5480"/>
                      <a:pt x="16460" y="5480"/>
                    </a:cubicBezTo>
                    <a:cubicBezTo>
                      <a:pt x="16200" y="5480"/>
                      <a:pt x="15786" y="5893"/>
                      <a:pt x="15786" y="6132"/>
                    </a:cubicBezTo>
                    <a:cubicBezTo>
                      <a:pt x="15786" y="6219"/>
                      <a:pt x="16004" y="6241"/>
                      <a:pt x="15786" y="6393"/>
                    </a:cubicBezTo>
                    <a:cubicBezTo>
                      <a:pt x="15591" y="6502"/>
                      <a:pt x="15678" y="6546"/>
                      <a:pt x="15678" y="6633"/>
                    </a:cubicBezTo>
                    <a:cubicBezTo>
                      <a:pt x="15669" y="6716"/>
                      <a:pt x="15639" y="6738"/>
                      <a:pt x="15603" y="6738"/>
                    </a:cubicBezTo>
                    <a:cubicBezTo>
                      <a:pt x="15560" y="6738"/>
                      <a:pt x="15509" y="6706"/>
                      <a:pt x="15480" y="6706"/>
                    </a:cubicBezTo>
                    <a:cubicBezTo>
                      <a:pt x="15471" y="6706"/>
                      <a:pt x="15464" y="6709"/>
                      <a:pt x="15460" y="6720"/>
                    </a:cubicBezTo>
                    <a:cubicBezTo>
                      <a:pt x="15265" y="7111"/>
                      <a:pt x="14960" y="6980"/>
                      <a:pt x="14721" y="7046"/>
                    </a:cubicBezTo>
                    <a:cubicBezTo>
                      <a:pt x="14416" y="7089"/>
                      <a:pt x="14090" y="7111"/>
                      <a:pt x="13808" y="7328"/>
                    </a:cubicBezTo>
                    <a:cubicBezTo>
                      <a:pt x="13699" y="7394"/>
                      <a:pt x="13634" y="7481"/>
                      <a:pt x="13742" y="7502"/>
                    </a:cubicBezTo>
                    <a:cubicBezTo>
                      <a:pt x="13829" y="7524"/>
                      <a:pt x="13960" y="7502"/>
                      <a:pt x="13873" y="7633"/>
                    </a:cubicBezTo>
                    <a:cubicBezTo>
                      <a:pt x="13829" y="7720"/>
                      <a:pt x="13699" y="7807"/>
                      <a:pt x="13590" y="7829"/>
                    </a:cubicBezTo>
                    <a:cubicBezTo>
                      <a:pt x="13566" y="7834"/>
                      <a:pt x="13547" y="7836"/>
                      <a:pt x="13531" y="7836"/>
                    </a:cubicBezTo>
                    <a:cubicBezTo>
                      <a:pt x="13419" y="7836"/>
                      <a:pt x="13503" y="7712"/>
                      <a:pt x="13503" y="7655"/>
                    </a:cubicBezTo>
                    <a:cubicBezTo>
                      <a:pt x="13484" y="7597"/>
                      <a:pt x="13515" y="7473"/>
                      <a:pt x="13420" y="7473"/>
                    </a:cubicBezTo>
                    <a:cubicBezTo>
                      <a:pt x="13407" y="7473"/>
                      <a:pt x="13391" y="7475"/>
                      <a:pt x="13373" y="7481"/>
                    </a:cubicBezTo>
                    <a:cubicBezTo>
                      <a:pt x="13221" y="7502"/>
                      <a:pt x="13068" y="7589"/>
                      <a:pt x="13003" y="7742"/>
                    </a:cubicBezTo>
                    <a:cubicBezTo>
                      <a:pt x="12981" y="7829"/>
                      <a:pt x="12894" y="7916"/>
                      <a:pt x="12851" y="7959"/>
                    </a:cubicBezTo>
                    <a:cubicBezTo>
                      <a:pt x="12720" y="8155"/>
                      <a:pt x="12637" y="8241"/>
                      <a:pt x="12549" y="8241"/>
                    </a:cubicBezTo>
                    <a:cubicBezTo>
                      <a:pt x="12490" y="8241"/>
                      <a:pt x="12429" y="8203"/>
                      <a:pt x="12351" y="8133"/>
                    </a:cubicBezTo>
                    <a:cubicBezTo>
                      <a:pt x="12309" y="8091"/>
                      <a:pt x="12267" y="8067"/>
                      <a:pt x="12213" y="8067"/>
                    </a:cubicBezTo>
                    <a:cubicBezTo>
                      <a:pt x="12183" y="8067"/>
                      <a:pt x="12150" y="8074"/>
                      <a:pt x="12112" y="8089"/>
                    </a:cubicBezTo>
                    <a:cubicBezTo>
                      <a:pt x="12068" y="8133"/>
                      <a:pt x="12003" y="8155"/>
                      <a:pt x="12003" y="8176"/>
                    </a:cubicBezTo>
                    <a:cubicBezTo>
                      <a:pt x="12003" y="8263"/>
                      <a:pt x="12090" y="8263"/>
                      <a:pt x="12199" y="8263"/>
                    </a:cubicBezTo>
                    <a:lnTo>
                      <a:pt x="12242" y="8263"/>
                    </a:lnTo>
                    <a:cubicBezTo>
                      <a:pt x="12351" y="8263"/>
                      <a:pt x="12416" y="8307"/>
                      <a:pt x="12351" y="8394"/>
                    </a:cubicBezTo>
                    <a:cubicBezTo>
                      <a:pt x="12315" y="8454"/>
                      <a:pt x="12278" y="8468"/>
                      <a:pt x="12238" y="8468"/>
                    </a:cubicBezTo>
                    <a:cubicBezTo>
                      <a:pt x="12206" y="8468"/>
                      <a:pt x="12172" y="8459"/>
                      <a:pt x="12133" y="8459"/>
                    </a:cubicBezTo>
                    <a:cubicBezTo>
                      <a:pt x="11981" y="8459"/>
                      <a:pt x="11807" y="8459"/>
                      <a:pt x="11655" y="8481"/>
                    </a:cubicBezTo>
                    <a:cubicBezTo>
                      <a:pt x="11524" y="8503"/>
                      <a:pt x="11351" y="8590"/>
                      <a:pt x="11285" y="8698"/>
                    </a:cubicBezTo>
                    <a:cubicBezTo>
                      <a:pt x="11258" y="8779"/>
                      <a:pt x="11307" y="8802"/>
                      <a:pt x="11379" y="8802"/>
                    </a:cubicBezTo>
                    <a:cubicBezTo>
                      <a:pt x="11423" y="8802"/>
                      <a:pt x="11475" y="8793"/>
                      <a:pt x="11524" y="8785"/>
                    </a:cubicBezTo>
                    <a:cubicBezTo>
                      <a:pt x="11544" y="8776"/>
                      <a:pt x="11562" y="8771"/>
                      <a:pt x="11577" y="8771"/>
                    </a:cubicBezTo>
                    <a:cubicBezTo>
                      <a:pt x="11634" y="8771"/>
                      <a:pt x="11662" y="8826"/>
                      <a:pt x="11611" y="8894"/>
                    </a:cubicBezTo>
                    <a:cubicBezTo>
                      <a:pt x="11568" y="9003"/>
                      <a:pt x="11481" y="9068"/>
                      <a:pt x="11372" y="9068"/>
                    </a:cubicBezTo>
                    <a:cubicBezTo>
                      <a:pt x="11329" y="9068"/>
                      <a:pt x="11285" y="9079"/>
                      <a:pt x="11245" y="9079"/>
                    </a:cubicBezTo>
                    <a:cubicBezTo>
                      <a:pt x="11204" y="9079"/>
                      <a:pt x="11166" y="9068"/>
                      <a:pt x="11133" y="9024"/>
                    </a:cubicBezTo>
                    <a:cubicBezTo>
                      <a:pt x="11115" y="8988"/>
                      <a:pt x="11070" y="8971"/>
                      <a:pt x="11016" y="8971"/>
                    </a:cubicBezTo>
                    <a:cubicBezTo>
                      <a:pt x="10941" y="8971"/>
                      <a:pt x="10849" y="9005"/>
                      <a:pt x="10785" y="9068"/>
                    </a:cubicBezTo>
                    <a:cubicBezTo>
                      <a:pt x="10394" y="9351"/>
                      <a:pt x="9959" y="9503"/>
                      <a:pt x="9633" y="9829"/>
                    </a:cubicBezTo>
                    <a:cubicBezTo>
                      <a:pt x="9415" y="10046"/>
                      <a:pt x="9067" y="10133"/>
                      <a:pt x="8872" y="10416"/>
                    </a:cubicBezTo>
                    <a:cubicBezTo>
                      <a:pt x="8855" y="10412"/>
                      <a:pt x="8838" y="10410"/>
                      <a:pt x="8820" y="10410"/>
                    </a:cubicBezTo>
                    <a:cubicBezTo>
                      <a:pt x="8660" y="10410"/>
                      <a:pt x="8491" y="10579"/>
                      <a:pt x="8393" y="10677"/>
                    </a:cubicBezTo>
                    <a:cubicBezTo>
                      <a:pt x="8219" y="10851"/>
                      <a:pt x="7937" y="10960"/>
                      <a:pt x="7937" y="11003"/>
                    </a:cubicBezTo>
                    <a:cubicBezTo>
                      <a:pt x="7893" y="11286"/>
                      <a:pt x="7632" y="11351"/>
                      <a:pt x="7480" y="11395"/>
                    </a:cubicBezTo>
                    <a:cubicBezTo>
                      <a:pt x="7263" y="11438"/>
                      <a:pt x="7306" y="11503"/>
                      <a:pt x="7263" y="11634"/>
                    </a:cubicBezTo>
                    <a:cubicBezTo>
                      <a:pt x="7247" y="11711"/>
                      <a:pt x="7215" y="11731"/>
                      <a:pt x="7178" y="11731"/>
                    </a:cubicBezTo>
                    <a:cubicBezTo>
                      <a:pt x="7139" y="11731"/>
                      <a:pt x="7094" y="11710"/>
                      <a:pt x="7055" y="11710"/>
                    </a:cubicBezTo>
                    <a:cubicBezTo>
                      <a:pt x="7025" y="11710"/>
                      <a:pt x="6998" y="11722"/>
                      <a:pt x="6980" y="11764"/>
                    </a:cubicBezTo>
                    <a:cubicBezTo>
                      <a:pt x="6936" y="11786"/>
                      <a:pt x="6936" y="11851"/>
                      <a:pt x="6980" y="11873"/>
                    </a:cubicBezTo>
                    <a:cubicBezTo>
                      <a:pt x="7023" y="11938"/>
                      <a:pt x="7045" y="12003"/>
                      <a:pt x="7154" y="12003"/>
                    </a:cubicBezTo>
                    <a:cubicBezTo>
                      <a:pt x="7371" y="12003"/>
                      <a:pt x="7480" y="12090"/>
                      <a:pt x="7437" y="12286"/>
                    </a:cubicBezTo>
                    <a:cubicBezTo>
                      <a:pt x="7415" y="12395"/>
                      <a:pt x="7545" y="12330"/>
                      <a:pt x="7567" y="12395"/>
                    </a:cubicBezTo>
                    <a:cubicBezTo>
                      <a:pt x="7676" y="12547"/>
                      <a:pt x="7980" y="12482"/>
                      <a:pt x="8024" y="12721"/>
                    </a:cubicBezTo>
                    <a:cubicBezTo>
                      <a:pt x="8067" y="12851"/>
                      <a:pt x="8002" y="12960"/>
                      <a:pt x="7806" y="12960"/>
                    </a:cubicBezTo>
                    <a:cubicBezTo>
                      <a:pt x="7569" y="12960"/>
                      <a:pt x="7375" y="13131"/>
                      <a:pt x="7160" y="13261"/>
                    </a:cubicBezTo>
                    <a:lnTo>
                      <a:pt x="7160" y="13261"/>
                    </a:lnTo>
                    <a:cubicBezTo>
                      <a:pt x="6831" y="13220"/>
                      <a:pt x="6867" y="12909"/>
                      <a:pt x="6762" y="12699"/>
                    </a:cubicBezTo>
                    <a:cubicBezTo>
                      <a:pt x="6719" y="12634"/>
                      <a:pt x="6654" y="12482"/>
                      <a:pt x="6915" y="12438"/>
                    </a:cubicBezTo>
                    <a:cubicBezTo>
                      <a:pt x="7002" y="12438"/>
                      <a:pt x="7089" y="12438"/>
                      <a:pt x="7110" y="12330"/>
                    </a:cubicBezTo>
                    <a:cubicBezTo>
                      <a:pt x="7132" y="12264"/>
                      <a:pt x="7110" y="12221"/>
                      <a:pt x="7045" y="12199"/>
                    </a:cubicBezTo>
                    <a:cubicBezTo>
                      <a:pt x="7002" y="12177"/>
                      <a:pt x="6936" y="12177"/>
                      <a:pt x="6915" y="12156"/>
                    </a:cubicBezTo>
                    <a:cubicBezTo>
                      <a:pt x="6843" y="12102"/>
                      <a:pt x="6875" y="11988"/>
                      <a:pt x="6764" y="11988"/>
                    </a:cubicBezTo>
                    <a:cubicBezTo>
                      <a:pt x="6741" y="11988"/>
                      <a:pt x="6713" y="11992"/>
                      <a:pt x="6676" y="12003"/>
                    </a:cubicBezTo>
                    <a:cubicBezTo>
                      <a:pt x="6502" y="12090"/>
                      <a:pt x="6567" y="12199"/>
                      <a:pt x="6480" y="12308"/>
                    </a:cubicBezTo>
                    <a:cubicBezTo>
                      <a:pt x="6458" y="12373"/>
                      <a:pt x="6458" y="12482"/>
                      <a:pt x="6371" y="12482"/>
                    </a:cubicBezTo>
                    <a:cubicBezTo>
                      <a:pt x="6361" y="12483"/>
                      <a:pt x="6353" y="12484"/>
                      <a:pt x="6345" y="12484"/>
                    </a:cubicBezTo>
                    <a:cubicBezTo>
                      <a:pt x="6256" y="12484"/>
                      <a:pt x="6349" y="12368"/>
                      <a:pt x="6349" y="12308"/>
                    </a:cubicBezTo>
                    <a:cubicBezTo>
                      <a:pt x="6349" y="12264"/>
                      <a:pt x="6393" y="12177"/>
                      <a:pt x="6284" y="12177"/>
                    </a:cubicBezTo>
                    <a:cubicBezTo>
                      <a:pt x="6219" y="12177"/>
                      <a:pt x="6175" y="12264"/>
                      <a:pt x="6154" y="12286"/>
                    </a:cubicBezTo>
                    <a:cubicBezTo>
                      <a:pt x="6045" y="12438"/>
                      <a:pt x="5893" y="12482"/>
                      <a:pt x="5741" y="12525"/>
                    </a:cubicBezTo>
                    <a:cubicBezTo>
                      <a:pt x="5784" y="12634"/>
                      <a:pt x="5784" y="12743"/>
                      <a:pt x="5675" y="12917"/>
                    </a:cubicBezTo>
                    <a:cubicBezTo>
                      <a:pt x="5588" y="13047"/>
                      <a:pt x="5480" y="13069"/>
                      <a:pt x="5371" y="13091"/>
                    </a:cubicBezTo>
                    <a:cubicBezTo>
                      <a:pt x="5240" y="13091"/>
                      <a:pt x="5197" y="13178"/>
                      <a:pt x="5175" y="13286"/>
                    </a:cubicBezTo>
                    <a:cubicBezTo>
                      <a:pt x="5159" y="13516"/>
                      <a:pt x="5353" y="13659"/>
                      <a:pt x="5618" y="13659"/>
                    </a:cubicBezTo>
                    <a:cubicBezTo>
                      <a:pt x="5704" y="13659"/>
                      <a:pt x="5797" y="13644"/>
                      <a:pt x="5893" y="13613"/>
                    </a:cubicBezTo>
                    <a:cubicBezTo>
                      <a:pt x="5930" y="13600"/>
                      <a:pt x="5975" y="13587"/>
                      <a:pt x="6011" y="13587"/>
                    </a:cubicBezTo>
                    <a:cubicBezTo>
                      <a:pt x="6037" y="13587"/>
                      <a:pt x="6057" y="13594"/>
                      <a:pt x="6067" y="13613"/>
                    </a:cubicBezTo>
                    <a:cubicBezTo>
                      <a:pt x="6110" y="13678"/>
                      <a:pt x="6045" y="13721"/>
                      <a:pt x="5958" y="13786"/>
                    </a:cubicBezTo>
                    <a:cubicBezTo>
                      <a:pt x="5719" y="13939"/>
                      <a:pt x="5893" y="14026"/>
                      <a:pt x="5936" y="14113"/>
                    </a:cubicBezTo>
                    <a:cubicBezTo>
                      <a:pt x="5954" y="14149"/>
                      <a:pt x="5957" y="14231"/>
                      <a:pt x="6048" y="14231"/>
                    </a:cubicBezTo>
                    <a:cubicBezTo>
                      <a:pt x="6065" y="14231"/>
                      <a:pt x="6086" y="14228"/>
                      <a:pt x="6110" y="14221"/>
                    </a:cubicBezTo>
                    <a:cubicBezTo>
                      <a:pt x="6175" y="14156"/>
                      <a:pt x="6154" y="14113"/>
                      <a:pt x="6175" y="14026"/>
                    </a:cubicBezTo>
                    <a:cubicBezTo>
                      <a:pt x="6216" y="13965"/>
                      <a:pt x="6219" y="13849"/>
                      <a:pt x="6305" y="13849"/>
                    </a:cubicBezTo>
                    <a:cubicBezTo>
                      <a:pt x="6312" y="13849"/>
                      <a:pt x="6319" y="13850"/>
                      <a:pt x="6328" y="13852"/>
                    </a:cubicBezTo>
                    <a:cubicBezTo>
                      <a:pt x="6458" y="13895"/>
                      <a:pt x="6371" y="14047"/>
                      <a:pt x="6328" y="14156"/>
                    </a:cubicBezTo>
                    <a:cubicBezTo>
                      <a:pt x="6265" y="14239"/>
                      <a:pt x="6243" y="14440"/>
                      <a:pt x="6090" y="14440"/>
                    </a:cubicBezTo>
                    <a:cubicBezTo>
                      <a:pt x="6083" y="14440"/>
                      <a:pt x="6075" y="14440"/>
                      <a:pt x="6067" y="14439"/>
                    </a:cubicBezTo>
                    <a:cubicBezTo>
                      <a:pt x="6029" y="14431"/>
                      <a:pt x="5995" y="14428"/>
                      <a:pt x="5963" y="14428"/>
                    </a:cubicBezTo>
                    <a:cubicBezTo>
                      <a:pt x="5725" y="14428"/>
                      <a:pt x="5668" y="14630"/>
                      <a:pt x="5610" y="14765"/>
                    </a:cubicBezTo>
                    <a:cubicBezTo>
                      <a:pt x="5501" y="15156"/>
                      <a:pt x="5197" y="15309"/>
                      <a:pt x="4827" y="15417"/>
                    </a:cubicBezTo>
                    <a:cubicBezTo>
                      <a:pt x="4769" y="15432"/>
                      <a:pt x="4690" y="15496"/>
                      <a:pt x="4625" y="15496"/>
                    </a:cubicBezTo>
                    <a:cubicBezTo>
                      <a:pt x="4594" y="15496"/>
                      <a:pt x="4566" y="15481"/>
                      <a:pt x="4545" y="15439"/>
                    </a:cubicBezTo>
                    <a:cubicBezTo>
                      <a:pt x="4523" y="15330"/>
                      <a:pt x="4653" y="15243"/>
                      <a:pt x="4740" y="15222"/>
                    </a:cubicBezTo>
                    <a:cubicBezTo>
                      <a:pt x="5013" y="15096"/>
                      <a:pt x="5023" y="14829"/>
                      <a:pt x="4965" y="14829"/>
                    </a:cubicBezTo>
                    <a:cubicBezTo>
                      <a:pt x="4962" y="14829"/>
                      <a:pt x="4960" y="14829"/>
                      <a:pt x="4958" y="14830"/>
                    </a:cubicBezTo>
                    <a:cubicBezTo>
                      <a:pt x="4946" y="14832"/>
                      <a:pt x="4934" y="14833"/>
                      <a:pt x="4923" y="14833"/>
                    </a:cubicBezTo>
                    <a:cubicBezTo>
                      <a:pt x="4767" y="14833"/>
                      <a:pt x="4745" y="14614"/>
                      <a:pt x="4588" y="14614"/>
                    </a:cubicBezTo>
                    <a:cubicBezTo>
                      <a:pt x="4543" y="14614"/>
                      <a:pt x="4487" y="14632"/>
                      <a:pt x="4414" y="14678"/>
                    </a:cubicBezTo>
                    <a:cubicBezTo>
                      <a:pt x="4400" y="14685"/>
                      <a:pt x="4383" y="14688"/>
                      <a:pt x="4366" y="14688"/>
                    </a:cubicBezTo>
                    <a:cubicBezTo>
                      <a:pt x="4332" y="14688"/>
                      <a:pt x="4298" y="14678"/>
                      <a:pt x="4284" y="14678"/>
                    </a:cubicBezTo>
                    <a:cubicBezTo>
                      <a:pt x="4218" y="14656"/>
                      <a:pt x="4305" y="14569"/>
                      <a:pt x="4371" y="14548"/>
                    </a:cubicBezTo>
                    <a:cubicBezTo>
                      <a:pt x="4610" y="14374"/>
                      <a:pt x="4632" y="14178"/>
                      <a:pt x="4675" y="14004"/>
                    </a:cubicBezTo>
                    <a:cubicBezTo>
                      <a:pt x="4693" y="13875"/>
                      <a:pt x="4696" y="13777"/>
                      <a:pt x="4617" y="13777"/>
                    </a:cubicBezTo>
                    <a:cubicBezTo>
                      <a:pt x="4603" y="13777"/>
                      <a:pt x="4586" y="13780"/>
                      <a:pt x="4566" y="13786"/>
                    </a:cubicBezTo>
                    <a:cubicBezTo>
                      <a:pt x="4414" y="13808"/>
                      <a:pt x="4371" y="13939"/>
                      <a:pt x="4305" y="14047"/>
                    </a:cubicBezTo>
                    <a:cubicBezTo>
                      <a:pt x="4284" y="14113"/>
                      <a:pt x="4284" y="14156"/>
                      <a:pt x="4284" y="14221"/>
                    </a:cubicBezTo>
                    <a:cubicBezTo>
                      <a:pt x="4268" y="14329"/>
                      <a:pt x="4220" y="14372"/>
                      <a:pt x="4147" y="14372"/>
                    </a:cubicBezTo>
                    <a:cubicBezTo>
                      <a:pt x="4117" y="14372"/>
                      <a:pt x="4082" y="14364"/>
                      <a:pt x="4044" y="14352"/>
                    </a:cubicBezTo>
                    <a:cubicBezTo>
                      <a:pt x="3993" y="14335"/>
                      <a:pt x="3945" y="14325"/>
                      <a:pt x="3902" y="14325"/>
                    </a:cubicBezTo>
                    <a:cubicBezTo>
                      <a:pt x="3783" y="14325"/>
                      <a:pt x="3695" y="14399"/>
                      <a:pt x="3631" y="14591"/>
                    </a:cubicBezTo>
                    <a:cubicBezTo>
                      <a:pt x="3588" y="14765"/>
                      <a:pt x="3327" y="14721"/>
                      <a:pt x="3196" y="14895"/>
                    </a:cubicBezTo>
                    <a:cubicBezTo>
                      <a:pt x="3167" y="14924"/>
                      <a:pt x="3141" y="14937"/>
                      <a:pt x="3117" y="14937"/>
                    </a:cubicBezTo>
                    <a:cubicBezTo>
                      <a:pt x="3068" y="14937"/>
                      <a:pt x="3030" y="14888"/>
                      <a:pt x="3001" y="14830"/>
                    </a:cubicBezTo>
                    <a:cubicBezTo>
                      <a:pt x="3001" y="14814"/>
                      <a:pt x="3001" y="14763"/>
                      <a:pt x="2975" y="14763"/>
                    </a:cubicBezTo>
                    <a:cubicBezTo>
                      <a:pt x="2965" y="14763"/>
                      <a:pt x="2953" y="14769"/>
                      <a:pt x="2935" y="14787"/>
                    </a:cubicBezTo>
                    <a:cubicBezTo>
                      <a:pt x="2870" y="14808"/>
                      <a:pt x="2827" y="14874"/>
                      <a:pt x="2827" y="14917"/>
                    </a:cubicBezTo>
                    <a:cubicBezTo>
                      <a:pt x="2827" y="15019"/>
                      <a:pt x="2787" y="15147"/>
                      <a:pt x="2904" y="15147"/>
                    </a:cubicBezTo>
                    <a:cubicBezTo>
                      <a:pt x="2937" y="15147"/>
                      <a:pt x="2982" y="15137"/>
                      <a:pt x="3044" y="15113"/>
                    </a:cubicBezTo>
                    <a:cubicBezTo>
                      <a:pt x="3076" y="15107"/>
                      <a:pt x="3109" y="15102"/>
                      <a:pt x="3141" y="15102"/>
                    </a:cubicBezTo>
                    <a:cubicBezTo>
                      <a:pt x="3218" y="15102"/>
                      <a:pt x="3283" y="15129"/>
                      <a:pt x="3283" y="15222"/>
                    </a:cubicBezTo>
                    <a:cubicBezTo>
                      <a:pt x="3262" y="15352"/>
                      <a:pt x="3088" y="15439"/>
                      <a:pt x="2957" y="15483"/>
                    </a:cubicBezTo>
                    <a:cubicBezTo>
                      <a:pt x="2897" y="15513"/>
                      <a:pt x="2845" y="15529"/>
                      <a:pt x="2799" y="15529"/>
                    </a:cubicBezTo>
                    <a:cubicBezTo>
                      <a:pt x="2746" y="15529"/>
                      <a:pt x="2699" y="15507"/>
                      <a:pt x="2653" y="15461"/>
                    </a:cubicBezTo>
                    <a:cubicBezTo>
                      <a:pt x="2642" y="15439"/>
                      <a:pt x="2615" y="15428"/>
                      <a:pt x="2579" y="15428"/>
                    </a:cubicBezTo>
                    <a:cubicBezTo>
                      <a:pt x="2544" y="15428"/>
                      <a:pt x="2501" y="15439"/>
                      <a:pt x="2457" y="15461"/>
                    </a:cubicBezTo>
                    <a:cubicBezTo>
                      <a:pt x="2348" y="15526"/>
                      <a:pt x="2414" y="15570"/>
                      <a:pt x="2414" y="15635"/>
                    </a:cubicBezTo>
                    <a:cubicBezTo>
                      <a:pt x="2435" y="15765"/>
                      <a:pt x="2414" y="15917"/>
                      <a:pt x="2501" y="16026"/>
                    </a:cubicBezTo>
                    <a:cubicBezTo>
                      <a:pt x="2566" y="16178"/>
                      <a:pt x="2414" y="16331"/>
                      <a:pt x="2348" y="16505"/>
                    </a:cubicBezTo>
                    <a:cubicBezTo>
                      <a:pt x="2345" y="16512"/>
                      <a:pt x="2338" y="16515"/>
                      <a:pt x="2329" y="16515"/>
                    </a:cubicBezTo>
                    <a:cubicBezTo>
                      <a:pt x="2288" y="16515"/>
                      <a:pt x="2200" y="16458"/>
                      <a:pt x="2118" y="16458"/>
                    </a:cubicBezTo>
                    <a:cubicBezTo>
                      <a:pt x="2108" y="16458"/>
                      <a:pt x="2098" y="16459"/>
                      <a:pt x="2087" y="16461"/>
                    </a:cubicBezTo>
                    <a:cubicBezTo>
                      <a:pt x="1979" y="16461"/>
                      <a:pt x="1848" y="16461"/>
                      <a:pt x="1740" y="16548"/>
                    </a:cubicBezTo>
                    <a:cubicBezTo>
                      <a:pt x="1537" y="16664"/>
                      <a:pt x="1363" y="16664"/>
                      <a:pt x="1185" y="16664"/>
                    </a:cubicBezTo>
                    <a:cubicBezTo>
                      <a:pt x="1097" y="16664"/>
                      <a:pt x="1007" y="16664"/>
                      <a:pt x="913" y="16678"/>
                    </a:cubicBezTo>
                    <a:cubicBezTo>
                      <a:pt x="826" y="16678"/>
                      <a:pt x="805" y="16657"/>
                      <a:pt x="826" y="16613"/>
                    </a:cubicBezTo>
                    <a:cubicBezTo>
                      <a:pt x="935" y="16461"/>
                      <a:pt x="1022" y="16244"/>
                      <a:pt x="1239" y="16244"/>
                    </a:cubicBezTo>
                    <a:cubicBezTo>
                      <a:pt x="1370" y="16244"/>
                      <a:pt x="1500" y="16170"/>
                      <a:pt x="1622" y="16170"/>
                    </a:cubicBezTo>
                    <a:cubicBezTo>
                      <a:pt x="1662" y="16170"/>
                      <a:pt x="1701" y="16178"/>
                      <a:pt x="1740" y="16200"/>
                    </a:cubicBezTo>
                    <a:cubicBezTo>
                      <a:pt x="1761" y="16214"/>
                      <a:pt x="1781" y="16220"/>
                      <a:pt x="1800" y="16220"/>
                    </a:cubicBezTo>
                    <a:cubicBezTo>
                      <a:pt x="1899" y="16220"/>
                      <a:pt x="1975" y="16059"/>
                      <a:pt x="2066" y="16004"/>
                    </a:cubicBezTo>
                    <a:cubicBezTo>
                      <a:pt x="2131" y="15961"/>
                      <a:pt x="2174" y="15896"/>
                      <a:pt x="2109" y="15852"/>
                    </a:cubicBezTo>
                    <a:cubicBezTo>
                      <a:pt x="2093" y="15819"/>
                      <a:pt x="2066" y="15805"/>
                      <a:pt x="2034" y="15805"/>
                    </a:cubicBezTo>
                    <a:cubicBezTo>
                      <a:pt x="1983" y="15805"/>
                      <a:pt x="1915" y="15842"/>
                      <a:pt x="1848" y="15896"/>
                    </a:cubicBezTo>
                    <a:cubicBezTo>
                      <a:pt x="1674" y="15983"/>
                      <a:pt x="1479" y="16004"/>
                      <a:pt x="1370" y="16004"/>
                    </a:cubicBezTo>
                    <a:cubicBezTo>
                      <a:pt x="1343" y="16000"/>
                      <a:pt x="1316" y="15998"/>
                      <a:pt x="1291" y="15998"/>
                    </a:cubicBezTo>
                    <a:cubicBezTo>
                      <a:pt x="1072" y="15998"/>
                      <a:pt x="917" y="16155"/>
                      <a:pt x="761" y="16331"/>
                    </a:cubicBezTo>
                    <a:cubicBezTo>
                      <a:pt x="565" y="16526"/>
                      <a:pt x="544" y="16678"/>
                      <a:pt x="652" y="16787"/>
                    </a:cubicBezTo>
                    <a:cubicBezTo>
                      <a:pt x="674" y="16831"/>
                      <a:pt x="696" y="16874"/>
                      <a:pt x="674" y="16939"/>
                    </a:cubicBezTo>
                    <a:cubicBezTo>
                      <a:pt x="609" y="17005"/>
                      <a:pt x="544" y="17113"/>
                      <a:pt x="544" y="17200"/>
                    </a:cubicBezTo>
                    <a:cubicBezTo>
                      <a:pt x="544" y="17219"/>
                      <a:pt x="551" y="17225"/>
                      <a:pt x="564" y="17225"/>
                    </a:cubicBezTo>
                    <a:cubicBezTo>
                      <a:pt x="599" y="17225"/>
                      <a:pt x="673" y="17175"/>
                      <a:pt x="730" y="17175"/>
                    </a:cubicBezTo>
                    <a:cubicBezTo>
                      <a:pt x="750" y="17175"/>
                      <a:pt x="769" y="17182"/>
                      <a:pt x="783" y="17200"/>
                    </a:cubicBezTo>
                    <a:cubicBezTo>
                      <a:pt x="805" y="17266"/>
                      <a:pt x="870" y="17374"/>
                      <a:pt x="783" y="17396"/>
                    </a:cubicBezTo>
                    <a:cubicBezTo>
                      <a:pt x="500" y="17483"/>
                      <a:pt x="435" y="17744"/>
                      <a:pt x="217" y="17853"/>
                    </a:cubicBezTo>
                    <a:cubicBezTo>
                      <a:pt x="0" y="17940"/>
                      <a:pt x="65" y="17983"/>
                      <a:pt x="130" y="18048"/>
                    </a:cubicBezTo>
                    <a:cubicBezTo>
                      <a:pt x="239" y="18135"/>
                      <a:pt x="391" y="18157"/>
                      <a:pt x="435" y="18288"/>
                    </a:cubicBezTo>
                    <a:cubicBezTo>
                      <a:pt x="478" y="18462"/>
                      <a:pt x="152" y="18592"/>
                      <a:pt x="152" y="18722"/>
                    </a:cubicBezTo>
                    <a:cubicBezTo>
                      <a:pt x="152" y="18853"/>
                      <a:pt x="565" y="18701"/>
                      <a:pt x="391" y="18962"/>
                    </a:cubicBezTo>
                    <a:cubicBezTo>
                      <a:pt x="326" y="19114"/>
                      <a:pt x="435" y="19136"/>
                      <a:pt x="457" y="19223"/>
                    </a:cubicBezTo>
                    <a:cubicBezTo>
                      <a:pt x="556" y="19123"/>
                      <a:pt x="665" y="19079"/>
                      <a:pt x="765" y="19079"/>
                    </a:cubicBezTo>
                    <a:cubicBezTo>
                      <a:pt x="818" y="19079"/>
                      <a:pt x="868" y="19091"/>
                      <a:pt x="913" y="19114"/>
                    </a:cubicBezTo>
                    <a:cubicBezTo>
                      <a:pt x="1196" y="19223"/>
                      <a:pt x="1544" y="19179"/>
                      <a:pt x="1696" y="19462"/>
                    </a:cubicBezTo>
                    <a:cubicBezTo>
                      <a:pt x="1750" y="19560"/>
                      <a:pt x="1865" y="19598"/>
                      <a:pt x="1998" y="19598"/>
                    </a:cubicBezTo>
                    <a:cubicBezTo>
                      <a:pt x="2131" y="19598"/>
                      <a:pt x="2283" y="19560"/>
                      <a:pt x="2414" y="19505"/>
                    </a:cubicBezTo>
                    <a:cubicBezTo>
                      <a:pt x="2492" y="19482"/>
                      <a:pt x="2536" y="19470"/>
                      <a:pt x="2563" y="19470"/>
                    </a:cubicBezTo>
                    <a:cubicBezTo>
                      <a:pt x="2611" y="19470"/>
                      <a:pt x="2603" y="19509"/>
                      <a:pt x="2631" y="19592"/>
                    </a:cubicBezTo>
                    <a:cubicBezTo>
                      <a:pt x="2642" y="19751"/>
                      <a:pt x="2695" y="19821"/>
                      <a:pt x="2786" y="19821"/>
                    </a:cubicBezTo>
                    <a:cubicBezTo>
                      <a:pt x="2869" y="19821"/>
                      <a:pt x="2985" y="19762"/>
                      <a:pt x="3131" y="19657"/>
                    </a:cubicBezTo>
                    <a:cubicBezTo>
                      <a:pt x="3370" y="19505"/>
                      <a:pt x="3370" y="19375"/>
                      <a:pt x="3436" y="19244"/>
                    </a:cubicBezTo>
                    <a:cubicBezTo>
                      <a:pt x="3534" y="19048"/>
                      <a:pt x="3632" y="18958"/>
                      <a:pt x="3793" y="18958"/>
                    </a:cubicBezTo>
                    <a:cubicBezTo>
                      <a:pt x="3811" y="18958"/>
                      <a:pt x="3829" y="18959"/>
                      <a:pt x="3849" y="18962"/>
                    </a:cubicBezTo>
                    <a:cubicBezTo>
                      <a:pt x="3907" y="18962"/>
                      <a:pt x="3945" y="18981"/>
                      <a:pt x="3997" y="18981"/>
                    </a:cubicBezTo>
                    <a:cubicBezTo>
                      <a:pt x="4023" y="18981"/>
                      <a:pt x="4052" y="18976"/>
                      <a:pt x="4088" y="18962"/>
                    </a:cubicBezTo>
                    <a:cubicBezTo>
                      <a:pt x="4371" y="18896"/>
                      <a:pt x="4610" y="18614"/>
                      <a:pt x="4501" y="18483"/>
                    </a:cubicBezTo>
                    <a:cubicBezTo>
                      <a:pt x="4392" y="18375"/>
                      <a:pt x="4175" y="18309"/>
                      <a:pt x="4501" y="18048"/>
                    </a:cubicBezTo>
                    <a:cubicBezTo>
                      <a:pt x="4501" y="18048"/>
                      <a:pt x="4479" y="17983"/>
                      <a:pt x="4479" y="17961"/>
                    </a:cubicBezTo>
                    <a:cubicBezTo>
                      <a:pt x="4450" y="17872"/>
                      <a:pt x="4316" y="17833"/>
                      <a:pt x="4158" y="17833"/>
                    </a:cubicBezTo>
                    <a:cubicBezTo>
                      <a:pt x="3970" y="17833"/>
                      <a:pt x="3749" y="17889"/>
                      <a:pt x="3631" y="17983"/>
                    </a:cubicBezTo>
                    <a:cubicBezTo>
                      <a:pt x="3566" y="18048"/>
                      <a:pt x="3501" y="18157"/>
                      <a:pt x="3414" y="18157"/>
                    </a:cubicBezTo>
                    <a:cubicBezTo>
                      <a:pt x="3349" y="18157"/>
                      <a:pt x="3349" y="18070"/>
                      <a:pt x="3349" y="17983"/>
                    </a:cubicBezTo>
                    <a:cubicBezTo>
                      <a:pt x="3327" y="17635"/>
                      <a:pt x="3523" y="17396"/>
                      <a:pt x="3979" y="17157"/>
                    </a:cubicBezTo>
                    <a:cubicBezTo>
                      <a:pt x="4044" y="17113"/>
                      <a:pt x="4197" y="17070"/>
                      <a:pt x="4153" y="17048"/>
                    </a:cubicBezTo>
                    <a:cubicBezTo>
                      <a:pt x="4066" y="16961"/>
                      <a:pt x="4197" y="16765"/>
                      <a:pt x="4110" y="16722"/>
                    </a:cubicBezTo>
                    <a:cubicBezTo>
                      <a:pt x="4088" y="16708"/>
                      <a:pt x="4070" y="16702"/>
                      <a:pt x="4055" y="16702"/>
                    </a:cubicBezTo>
                    <a:cubicBezTo>
                      <a:pt x="3976" y="16702"/>
                      <a:pt x="3961" y="16860"/>
                      <a:pt x="3870" y="16896"/>
                    </a:cubicBezTo>
                    <a:cubicBezTo>
                      <a:pt x="3762" y="16961"/>
                      <a:pt x="3675" y="16961"/>
                      <a:pt x="3610" y="16961"/>
                    </a:cubicBezTo>
                    <a:cubicBezTo>
                      <a:pt x="3501" y="16983"/>
                      <a:pt x="3370" y="16983"/>
                      <a:pt x="3240" y="17005"/>
                    </a:cubicBezTo>
                    <a:cubicBezTo>
                      <a:pt x="3196" y="17048"/>
                      <a:pt x="3131" y="17092"/>
                      <a:pt x="3109" y="17157"/>
                    </a:cubicBezTo>
                    <a:cubicBezTo>
                      <a:pt x="3109" y="17200"/>
                      <a:pt x="3131" y="17200"/>
                      <a:pt x="3175" y="17200"/>
                    </a:cubicBezTo>
                    <a:cubicBezTo>
                      <a:pt x="3205" y="17200"/>
                      <a:pt x="3269" y="17135"/>
                      <a:pt x="3303" y="17135"/>
                    </a:cubicBezTo>
                    <a:cubicBezTo>
                      <a:pt x="3317" y="17135"/>
                      <a:pt x="3327" y="17147"/>
                      <a:pt x="3327" y="17179"/>
                    </a:cubicBezTo>
                    <a:cubicBezTo>
                      <a:pt x="3327" y="17266"/>
                      <a:pt x="3240" y="17331"/>
                      <a:pt x="3131" y="17396"/>
                    </a:cubicBezTo>
                    <a:cubicBezTo>
                      <a:pt x="2979" y="17483"/>
                      <a:pt x="2827" y="17526"/>
                      <a:pt x="2675" y="17700"/>
                    </a:cubicBezTo>
                    <a:cubicBezTo>
                      <a:pt x="2601" y="17803"/>
                      <a:pt x="2527" y="17976"/>
                      <a:pt x="2447" y="17976"/>
                    </a:cubicBezTo>
                    <a:cubicBezTo>
                      <a:pt x="2409" y="17976"/>
                      <a:pt x="2369" y="17936"/>
                      <a:pt x="2327" y="17831"/>
                    </a:cubicBezTo>
                    <a:cubicBezTo>
                      <a:pt x="2320" y="17810"/>
                      <a:pt x="2306" y="17803"/>
                      <a:pt x="2289" y="17803"/>
                    </a:cubicBezTo>
                    <a:cubicBezTo>
                      <a:pt x="2252" y="17803"/>
                      <a:pt x="2197" y="17838"/>
                      <a:pt x="2153" y="17853"/>
                    </a:cubicBezTo>
                    <a:cubicBezTo>
                      <a:pt x="2069" y="17876"/>
                      <a:pt x="1980" y="17913"/>
                      <a:pt x="1915" y="17913"/>
                    </a:cubicBezTo>
                    <a:cubicBezTo>
                      <a:pt x="1862" y="17913"/>
                      <a:pt x="1827" y="17888"/>
                      <a:pt x="1827" y="17809"/>
                    </a:cubicBezTo>
                    <a:cubicBezTo>
                      <a:pt x="1827" y="17592"/>
                      <a:pt x="2087" y="17657"/>
                      <a:pt x="2196" y="17592"/>
                    </a:cubicBezTo>
                    <a:cubicBezTo>
                      <a:pt x="2218" y="17548"/>
                      <a:pt x="2283" y="17526"/>
                      <a:pt x="2327" y="17526"/>
                    </a:cubicBezTo>
                    <a:cubicBezTo>
                      <a:pt x="2653" y="17505"/>
                      <a:pt x="2783" y="17287"/>
                      <a:pt x="2914" y="17048"/>
                    </a:cubicBezTo>
                    <a:cubicBezTo>
                      <a:pt x="2977" y="16946"/>
                      <a:pt x="2996" y="16904"/>
                      <a:pt x="2957" y="16904"/>
                    </a:cubicBezTo>
                    <a:cubicBezTo>
                      <a:pt x="2930" y="16904"/>
                      <a:pt x="2873" y="16925"/>
                      <a:pt x="2783" y="16961"/>
                    </a:cubicBezTo>
                    <a:cubicBezTo>
                      <a:pt x="2772" y="16967"/>
                      <a:pt x="2758" y="16970"/>
                      <a:pt x="2746" y="16970"/>
                    </a:cubicBezTo>
                    <a:cubicBezTo>
                      <a:pt x="2711" y="16970"/>
                      <a:pt x="2680" y="16949"/>
                      <a:pt x="2696" y="16918"/>
                    </a:cubicBezTo>
                    <a:cubicBezTo>
                      <a:pt x="2805" y="16744"/>
                      <a:pt x="2805" y="16570"/>
                      <a:pt x="2783" y="16439"/>
                    </a:cubicBezTo>
                    <a:cubicBezTo>
                      <a:pt x="2783" y="16374"/>
                      <a:pt x="2892" y="16309"/>
                      <a:pt x="2957" y="16309"/>
                    </a:cubicBezTo>
                    <a:cubicBezTo>
                      <a:pt x="2972" y="16312"/>
                      <a:pt x="2988" y="16314"/>
                      <a:pt x="3005" y="16314"/>
                    </a:cubicBezTo>
                    <a:cubicBezTo>
                      <a:pt x="3040" y="16314"/>
                      <a:pt x="3078" y="16309"/>
                      <a:pt x="3112" y="16309"/>
                    </a:cubicBezTo>
                    <a:cubicBezTo>
                      <a:pt x="3164" y="16309"/>
                      <a:pt x="3207" y="16320"/>
                      <a:pt x="3218" y="16374"/>
                    </a:cubicBezTo>
                    <a:cubicBezTo>
                      <a:pt x="3249" y="16436"/>
                      <a:pt x="3269" y="16488"/>
                      <a:pt x="3318" y="16488"/>
                    </a:cubicBezTo>
                    <a:cubicBezTo>
                      <a:pt x="3337" y="16488"/>
                      <a:pt x="3361" y="16480"/>
                      <a:pt x="3392" y="16461"/>
                    </a:cubicBezTo>
                    <a:cubicBezTo>
                      <a:pt x="3501" y="16418"/>
                      <a:pt x="3523" y="16331"/>
                      <a:pt x="3523" y="16244"/>
                    </a:cubicBezTo>
                    <a:cubicBezTo>
                      <a:pt x="3532" y="16128"/>
                      <a:pt x="3550" y="16089"/>
                      <a:pt x="3571" y="16089"/>
                    </a:cubicBezTo>
                    <a:cubicBezTo>
                      <a:pt x="3598" y="16089"/>
                      <a:pt x="3629" y="16152"/>
                      <a:pt x="3653" y="16200"/>
                    </a:cubicBezTo>
                    <a:cubicBezTo>
                      <a:pt x="3664" y="16207"/>
                      <a:pt x="3676" y="16210"/>
                      <a:pt x="3689" y="16210"/>
                    </a:cubicBezTo>
                    <a:cubicBezTo>
                      <a:pt x="3752" y="16210"/>
                      <a:pt x="3831" y="16135"/>
                      <a:pt x="3849" y="16135"/>
                    </a:cubicBezTo>
                    <a:cubicBezTo>
                      <a:pt x="3858" y="16137"/>
                      <a:pt x="3868" y="16138"/>
                      <a:pt x="3879" y="16138"/>
                    </a:cubicBezTo>
                    <a:cubicBezTo>
                      <a:pt x="4036" y="16138"/>
                      <a:pt x="4272" y="15928"/>
                      <a:pt x="4434" y="15928"/>
                    </a:cubicBezTo>
                    <a:cubicBezTo>
                      <a:pt x="4502" y="15928"/>
                      <a:pt x="4557" y="15965"/>
                      <a:pt x="4588" y="16070"/>
                    </a:cubicBezTo>
                    <a:cubicBezTo>
                      <a:pt x="4610" y="16026"/>
                      <a:pt x="4632" y="16026"/>
                      <a:pt x="4675" y="16004"/>
                    </a:cubicBezTo>
                    <a:cubicBezTo>
                      <a:pt x="4791" y="15974"/>
                      <a:pt x="4901" y="15959"/>
                      <a:pt x="5004" y="15959"/>
                    </a:cubicBezTo>
                    <a:cubicBezTo>
                      <a:pt x="5193" y="15959"/>
                      <a:pt x="5361" y="16007"/>
                      <a:pt x="5501" y="16091"/>
                    </a:cubicBezTo>
                    <a:cubicBezTo>
                      <a:pt x="5625" y="16162"/>
                      <a:pt x="5691" y="16261"/>
                      <a:pt x="5851" y="16261"/>
                    </a:cubicBezTo>
                    <a:cubicBezTo>
                      <a:pt x="5888" y="16261"/>
                      <a:pt x="5931" y="16256"/>
                      <a:pt x="5980" y="16244"/>
                    </a:cubicBezTo>
                    <a:cubicBezTo>
                      <a:pt x="6001" y="16244"/>
                      <a:pt x="6045" y="16287"/>
                      <a:pt x="6045" y="16309"/>
                    </a:cubicBezTo>
                    <a:cubicBezTo>
                      <a:pt x="6045" y="16396"/>
                      <a:pt x="5980" y="16396"/>
                      <a:pt x="5914" y="16396"/>
                    </a:cubicBezTo>
                    <a:cubicBezTo>
                      <a:pt x="5610" y="16526"/>
                      <a:pt x="5893" y="16570"/>
                      <a:pt x="5806" y="16678"/>
                    </a:cubicBezTo>
                    <a:cubicBezTo>
                      <a:pt x="5697" y="16831"/>
                      <a:pt x="5480" y="16831"/>
                      <a:pt x="5436" y="16983"/>
                    </a:cubicBezTo>
                    <a:cubicBezTo>
                      <a:pt x="5393" y="17092"/>
                      <a:pt x="5588" y="17092"/>
                      <a:pt x="5458" y="17200"/>
                    </a:cubicBezTo>
                    <a:cubicBezTo>
                      <a:pt x="5175" y="17440"/>
                      <a:pt x="5110" y="17722"/>
                      <a:pt x="4849" y="17961"/>
                    </a:cubicBezTo>
                    <a:cubicBezTo>
                      <a:pt x="4784" y="18048"/>
                      <a:pt x="4632" y="18135"/>
                      <a:pt x="4632" y="18201"/>
                    </a:cubicBezTo>
                    <a:cubicBezTo>
                      <a:pt x="4663" y="18263"/>
                      <a:pt x="4694" y="18314"/>
                      <a:pt x="4773" y="18314"/>
                    </a:cubicBezTo>
                    <a:cubicBezTo>
                      <a:pt x="4804" y="18314"/>
                      <a:pt x="4843" y="18306"/>
                      <a:pt x="4892" y="18288"/>
                    </a:cubicBezTo>
                    <a:cubicBezTo>
                      <a:pt x="4918" y="18277"/>
                      <a:pt x="4939" y="18273"/>
                      <a:pt x="4958" y="18273"/>
                    </a:cubicBezTo>
                    <a:cubicBezTo>
                      <a:pt x="5020" y="18273"/>
                      <a:pt x="5050" y="18319"/>
                      <a:pt x="5066" y="18353"/>
                    </a:cubicBezTo>
                    <a:cubicBezTo>
                      <a:pt x="5096" y="18371"/>
                      <a:pt x="5121" y="18379"/>
                      <a:pt x="5144" y="18379"/>
                    </a:cubicBezTo>
                    <a:cubicBezTo>
                      <a:pt x="5204" y="18379"/>
                      <a:pt x="5249" y="18323"/>
                      <a:pt x="5327" y="18244"/>
                    </a:cubicBezTo>
                    <a:cubicBezTo>
                      <a:pt x="5501" y="17983"/>
                      <a:pt x="5436" y="17766"/>
                      <a:pt x="5501" y="17548"/>
                    </a:cubicBezTo>
                    <a:cubicBezTo>
                      <a:pt x="5611" y="17236"/>
                      <a:pt x="5709" y="17092"/>
                      <a:pt x="5892" y="17092"/>
                    </a:cubicBezTo>
                    <a:cubicBezTo>
                      <a:pt x="5964" y="17092"/>
                      <a:pt x="6049" y="17114"/>
                      <a:pt x="6154" y="17157"/>
                    </a:cubicBezTo>
                    <a:cubicBezTo>
                      <a:pt x="6199" y="17167"/>
                      <a:pt x="6238" y="17172"/>
                      <a:pt x="6273" y="17172"/>
                    </a:cubicBezTo>
                    <a:cubicBezTo>
                      <a:pt x="6392" y="17172"/>
                      <a:pt x="6466" y="17112"/>
                      <a:pt x="6567" y="16961"/>
                    </a:cubicBezTo>
                    <a:cubicBezTo>
                      <a:pt x="6621" y="16881"/>
                      <a:pt x="6691" y="16825"/>
                      <a:pt x="6757" y="16825"/>
                    </a:cubicBezTo>
                    <a:cubicBezTo>
                      <a:pt x="6798" y="16825"/>
                      <a:pt x="6838" y="16846"/>
                      <a:pt x="6871" y="16896"/>
                    </a:cubicBezTo>
                    <a:cubicBezTo>
                      <a:pt x="6969" y="17056"/>
                      <a:pt x="7111" y="17133"/>
                      <a:pt x="7271" y="17133"/>
                    </a:cubicBezTo>
                    <a:cubicBezTo>
                      <a:pt x="7502" y="17133"/>
                      <a:pt x="7771" y="16974"/>
                      <a:pt x="8002" y="16678"/>
                    </a:cubicBezTo>
                    <a:cubicBezTo>
                      <a:pt x="8104" y="16577"/>
                      <a:pt x="8167" y="16437"/>
                      <a:pt x="8335" y="16437"/>
                    </a:cubicBezTo>
                    <a:cubicBezTo>
                      <a:pt x="8347" y="16437"/>
                      <a:pt x="8359" y="16438"/>
                      <a:pt x="8372" y="16439"/>
                    </a:cubicBezTo>
                    <a:cubicBezTo>
                      <a:pt x="8502" y="16461"/>
                      <a:pt x="8633" y="16505"/>
                      <a:pt x="8524" y="16722"/>
                    </a:cubicBezTo>
                    <a:cubicBezTo>
                      <a:pt x="8455" y="16859"/>
                      <a:pt x="8453" y="16918"/>
                      <a:pt x="8504" y="16918"/>
                    </a:cubicBezTo>
                    <a:cubicBezTo>
                      <a:pt x="8549" y="16918"/>
                      <a:pt x="8639" y="16870"/>
                      <a:pt x="8763" y="16787"/>
                    </a:cubicBezTo>
                    <a:cubicBezTo>
                      <a:pt x="8853" y="16733"/>
                      <a:pt x="8936" y="16705"/>
                      <a:pt x="9006" y="16705"/>
                    </a:cubicBezTo>
                    <a:cubicBezTo>
                      <a:pt x="9103" y="16705"/>
                      <a:pt x="9172" y="16760"/>
                      <a:pt x="9198" y="16874"/>
                    </a:cubicBezTo>
                    <a:cubicBezTo>
                      <a:pt x="9241" y="16939"/>
                      <a:pt x="9198" y="17005"/>
                      <a:pt x="9241" y="17048"/>
                    </a:cubicBezTo>
                    <a:cubicBezTo>
                      <a:pt x="9257" y="17071"/>
                      <a:pt x="9306" y="17080"/>
                      <a:pt x="9364" y="17080"/>
                    </a:cubicBezTo>
                    <a:cubicBezTo>
                      <a:pt x="9473" y="17080"/>
                      <a:pt x="9611" y="17047"/>
                      <a:pt x="9611" y="17005"/>
                    </a:cubicBezTo>
                    <a:cubicBezTo>
                      <a:pt x="9589" y="16874"/>
                      <a:pt x="9568" y="16744"/>
                      <a:pt x="9828" y="16657"/>
                    </a:cubicBezTo>
                    <a:cubicBezTo>
                      <a:pt x="9807" y="16461"/>
                      <a:pt x="10068" y="16309"/>
                      <a:pt x="10155" y="16178"/>
                    </a:cubicBezTo>
                    <a:cubicBezTo>
                      <a:pt x="10277" y="15970"/>
                      <a:pt x="10372" y="15907"/>
                      <a:pt x="10459" y="15907"/>
                    </a:cubicBezTo>
                    <a:cubicBezTo>
                      <a:pt x="10526" y="15907"/>
                      <a:pt x="10588" y="15945"/>
                      <a:pt x="10655" y="15983"/>
                    </a:cubicBezTo>
                    <a:cubicBezTo>
                      <a:pt x="10709" y="16001"/>
                      <a:pt x="10764" y="16080"/>
                      <a:pt x="10856" y="16080"/>
                    </a:cubicBezTo>
                    <a:cubicBezTo>
                      <a:pt x="10875" y="16080"/>
                      <a:pt x="10894" y="16077"/>
                      <a:pt x="10916" y="16070"/>
                    </a:cubicBezTo>
                    <a:cubicBezTo>
                      <a:pt x="10981" y="16026"/>
                      <a:pt x="11003" y="15983"/>
                      <a:pt x="11003" y="15961"/>
                    </a:cubicBezTo>
                    <a:cubicBezTo>
                      <a:pt x="10937" y="15852"/>
                      <a:pt x="10937" y="15700"/>
                      <a:pt x="10785" y="15678"/>
                    </a:cubicBezTo>
                    <a:cubicBezTo>
                      <a:pt x="10763" y="15678"/>
                      <a:pt x="10720" y="15700"/>
                      <a:pt x="10698" y="15700"/>
                    </a:cubicBezTo>
                    <a:cubicBezTo>
                      <a:pt x="10459" y="15743"/>
                      <a:pt x="10220" y="15787"/>
                      <a:pt x="10002" y="16026"/>
                    </a:cubicBezTo>
                    <a:cubicBezTo>
                      <a:pt x="9929" y="16100"/>
                      <a:pt x="9865" y="16144"/>
                      <a:pt x="9797" y="16144"/>
                    </a:cubicBezTo>
                    <a:cubicBezTo>
                      <a:pt x="9765" y="16144"/>
                      <a:pt x="9733" y="16134"/>
                      <a:pt x="9698" y="16113"/>
                    </a:cubicBezTo>
                    <a:cubicBezTo>
                      <a:pt x="9394" y="16004"/>
                      <a:pt x="9350" y="15787"/>
                      <a:pt x="9502" y="15417"/>
                    </a:cubicBezTo>
                    <a:cubicBezTo>
                      <a:pt x="9568" y="15330"/>
                      <a:pt x="9481" y="15265"/>
                      <a:pt x="9459" y="15222"/>
                    </a:cubicBezTo>
                    <a:cubicBezTo>
                      <a:pt x="9391" y="15255"/>
                      <a:pt x="9297" y="15329"/>
                      <a:pt x="9228" y="15329"/>
                    </a:cubicBezTo>
                    <a:cubicBezTo>
                      <a:pt x="9208" y="15329"/>
                      <a:pt x="9191" y="15323"/>
                      <a:pt x="9176" y="15309"/>
                    </a:cubicBezTo>
                    <a:cubicBezTo>
                      <a:pt x="9089" y="15156"/>
                      <a:pt x="8872" y="15222"/>
                      <a:pt x="8763" y="15156"/>
                    </a:cubicBezTo>
                    <a:cubicBezTo>
                      <a:pt x="8719" y="15243"/>
                      <a:pt x="8524" y="15309"/>
                      <a:pt x="8633" y="15439"/>
                    </a:cubicBezTo>
                    <a:cubicBezTo>
                      <a:pt x="8719" y="15548"/>
                      <a:pt x="8763" y="15700"/>
                      <a:pt x="8502" y="15809"/>
                    </a:cubicBezTo>
                    <a:cubicBezTo>
                      <a:pt x="8395" y="15868"/>
                      <a:pt x="8274" y="15921"/>
                      <a:pt x="8177" y="15921"/>
                    </a:cubicBezTo>
                    <a:cubicBezTo>
                      <a:pt x="8096" y="15921"/>
                      <a:pt x="8031" y="15885"/>
                      <a:pt x="8002" y="15787"/>
                    </a:cubicBezTo>
                    <a:cubicBezTo>
                      <a:pt x="7987" y="15696"/>
                      <a:pt x="7908" y="15658"/>
                      <a:pt x="7825" y="15658"/>
                    </a:cubicBezTo>
                    <a:cubicBezTo>
                      <a:pt x="7789" y="15658"/>
                      <a:pt x="7752" y="15665"/>
                      <a:pt x="7719" y="15678"/>
                    </a:cubicBezTo>
                    <a:cubicBezTo>
                      <a:pt x="7480" y="15743"/>
                      <a:pt x="7328" y="15700"/>
                      <a:pt x="7110" y="15787"/>
                    </a:cubicBezTo>
                    <a:cubicBezTo>
                      <a:pt x="7219" y="15852"/>
                      <a:pt x="7197" y="15961"/>
                      <a:pt x="7197" y="16070"/>
                    </a:cubicBezTo>
                    <a:cubicBezTo>
                      <a:pt x="7176" y="16331"/>
                      <a:pt x="7023" y="16439"/>
                      <a:pt x="6741" y="16439"/>
                    </a:cubicBezTo>
                    <a:cubicBezTo>
                      <a:pt x="6632" y="16439"/>
                      <a:pt x="6589" y="16418"/>
                      <a:pt x="6632" y="16309"/>
                    </a:cubicBezTo>
                    <a:cubicBezTo>
                      <a:pt x="6733" y="16046"/>
                      <a:pt x="6684" y="15915"/>
                      <a:pt x="6398" y="15915"/>
                    </a:cubicBezTo>
                    <a:cubicBezTo>
                      <a:pt x="6376" y="15915"/>
                      <a:pt x="6352" y="15916"/>
                      <a:pt x="6328" y="15917"/>
                    </a:cubicBezTo>
                    <a:cubicBezTo>
                      <a:pt x="6295" y="15921"/>
                      <a:pt x="6263" y="15923"/>
                      <a:pt x="6232" y="15923"/>
                    </a:cubicBezTo>
                    <a:cubicBezTo>
                      <a:pt x="5901" y="15923"/>
                      <a:pt x="5724" y="15710"/>
                      <a:pt x="5784" y="15352"/>
                    </a:cubicBezTo>
                    <a:cubicBezTo>
                      <a:pt x="5610" y="15135"/>
                      <a:pt x="5654" y="15091"/>
                      <a:pt x="5980" y="14917"/>
                    </a:cubicBezTo>
                    <a:cubicBezTo>
                      <a:pt x="6262" y="14765"/>
                      <a:pt x="6567" y="14548"/>
                      <a:pt x="6806" y="14287"/>
                    </a:cubicBezTo>
                    <a:cubicBezTo>
                      <a:pt x="6856" y="14253"/>
                      <a:pt x="6880" y="14207"/>
                      <a:pt x="6919" y="14207"/>
                    </a:cubicBezTo>
                    <a:cubicBezTo>
                      <a:pt x="6930" y="14207"/>
                      <a:pt x="6943" y="14211"/>
                      <a:pt x="6958" y="14221"/>
                    </a:cubicBezTo>
                    <a:cubicBezTo>
                      <a:pt x="6980" y="14221"/>
                      <a:pt x="6980" y="14265"/>
                      <a:pt x="6980" y="14287"/>
                    </a:cubicBezTo>
                    <a:cubicBezTo>
                      <a:pt x="6962" y="14623"/>
                      <a:pt x="6959" y="14685"/>
                      <a:pt x="7192" y="14685"/>
                    </a:cubicBezTo>
                    <a:cubicBezTo>
                      <a:pt x="7246" y="14685"/>
                      <a:pt x="7312" y="14682"/>
                      <a:pt x="7393" y="14678"/>
                    </a:cubicBezTo>
                    <a:cubicBezTo>
                      <a:pt x="7416" y="14675"/>
                      <a:pt x="7437" y="14674"/>
                      <a:pt x="7455" y="14674"/>
                    </a:cubicBezTo>
                    <a:cubicBezTo>
                      <a:pt x="7576" y="14674"/>
                      <a:pt x="7596" y="14733"/>
                      <a:pt x="7502" y="14808"/>
                    </a:cubicBezTo>
                    <a:cubicBezTo>
                      <a:pt x="7132" y="15113"/>
                      <a:pt x="7219" y="15374"/>
                      <a:pt x="7197" y="15656"/>
                    </a:cubicBezTo>
                    <a:cubicBezTo>
                      <a:pt x="7350" y="15243"/>
                      <a:pt x="7937" y="15026"/>
                      <a:pt x="8089" y="14613"/>
                    </a:cubicBezTo>
                    <a:cubicBezTo>
                      <a:pt x="8089" y="14591"/>
                      <a:pt x="8176" y="14591"/>
                      <a:pt x="8219" y="14591"/>
                    </a:cubicBezTo>
                    <a:cubicBezTo>
                      <a:pt x="8654" y="14461"/>
                      <a:pt x="8719" y="14395"/>
                      <a:pt x="8698" y="14069"/>
                    </a:cubicBezTo>
                    <a:cubicBezTo>
                      <a:pt x="8698" y="13808"/>
                      <a:pt x="8698" y="13786"/>
                      <a:pt x="9046" y="13743"/>
                    </a:cubicBezTo>
                    <a:cubicBezTo>
                      <a:pt x="9154" y="13743"/>
                      <a:pt x="9263" y="13721"/>
                      <a:pt x="9307" y="13613"/>
                    </a:cubicBezTo>
                    <a:cubicBezTo>
                      <a:pt x="9350" y="13591"/>
                      <a:pt x="9350" y="13526"/>
                      <a:pt x="9307" y="13504"/>
                    </a:cubicBezTo>
                    <a:cubicBezTo>
                      <a:pt x="9266" y="13490"/>
                      <a:pt x="9217" y="13460"/>
                      <a:pt x="9154" y="13460"/>
                    </a:cubicBezTo>
                    <a:cubicBezTo>
                      <a:pt x="9116" y="13460"/>
                      <a:pt x="9073" y="13471"/>
                      <a:pt x="9024" y="13504"/>
                    </a:cubicBezTo>
                    <a:cubicBezTo>
                      <a:pt x="8741" y="13634"/>
                      <a:pt x="8437" y="13721"/>
                      <a:pt x="8328" y="14047"/>
                    </a:cubicBezTo>
                    <a:cubicBezTo>
                      <a:pt x="8306" y="14156"/>
                      <a:pt x="8111" y="14243"/>
                      <a:pt x="8002" y="14352"/>
                    </a:cubicBezTo>
                    <a:cubicBezTo>
                      <a:pt x="7930" y="14412"/>
                      <a:pt x="7852" y="14445"/>
                      <a:pt x="7782" y="14445"/>
                    </a:cubicBezTo>
                    <a:cubicBezTo>
                      <a:pt x="7724" y="14445"/>
                      <a:pt x="7671" y="14423"/>
                      <a:pt x="7632" y="14374"/>
                    </a:cubicBezTo>
                    <a:cubicBezTo>
                      <a:pt x="7567" y="14330"/>
                      <a:pt x="7676" y="14134"/>
                      <a:pt x="7784" y="14047"/>
                    </a:cubicBezTo>
                    <a:cubicBezTo>
                      <a:pt x="7893" y="14004"/>
                      <a:pt x="7893" y="13939"/>
                      <a:pt x="7893" y="13895"/>
                    </a:cubicBezTo>
                    <a:cubicBezTo>
                      <a:pt x="7871" y="13808"/>
                      <a:pt x="7893" y="13743"/>
                      <a:pt x="8002" y="13721"/>
                    </a:cubicBezTo>
                    <a:cubicBezTo>
                      <a:pt x="8524" y="13613"/>
                      <a:pt x="8698" y="13286"/>
                      <a:pt x="8872" y="12938"/>
                    </a:cubicBezTo>
                    <a:lnTo>
                      <a:pt x="8872" y="12938"/>
                    </a:lnTo>
                    <a:cubicBezTo>
                      <a:pt x="8666" y="13064"/>
                      <a:pt x="8515" y="13124"/>
                      <a:pt x="8408" y="13124"/>
                    </a:cubicBezTo>
                    <a:cubicBezTo>
                      <a:pt x="8311" y="13124"/>
                      <a:pt x="8250" y="13075"/>
                      <a:pt x="8219" y="12982"/>
                    </a:cubicBezTo>
                    <a:cubicBezTo>
                      <a:pt x="8198" y="12938"/>
                      <a:pt x="8219" y="12851"/>
                      <a:pt x="8306" y="12830"/>
                    </a:cubicBezTo>
                    <a:cubicBezTo>
                      <a:pt x="8334" y="12809"/>
                      <a:pt x="8353" y="12801"/>
                      <a:pt x="8366" y="12801"/>
                    </a:cubicBezTo>
                    <a:cubicBezTo>
                      <a:pt x="8395" y="12801"/>
                      <a:pt x="8400" y="12837"/>
                      <a:pt x="8415" y="12851"/>
                    </a:cubicBezTo>
                    <a:cubicBezTo>
                      <a:pt x="8449" y="12897"/>
                      <a:pt x="8465" y="12930"/>
                      <a:pt x="8498" y="12930"/>
                    </a:cubicBezTo>
                    <a:cubicBezTo>
                      <a:pt x="8528" y="12930"/>
                      <a:pt x="8571" y="12902"/>
                      <a:pt x="8654" y="12830"/>
                    </a:cubicBezTo>
                    <a:cubicBezTo>
                      <a:pt x="8715" y="12769"/>
                      <a:pt x="8758" y="12746"/>
                      <a:pt x="8790" y="12746"/>
                    </a:cubicBezTo>
                    <a:cubicBezTo>
                      <a:pt x="8861" y="12746"/>
                      <a:pt x="8872" y="12863"/>
                      <a:pt x="8872" y="12938"/>
                    </a:cubicBezTo>
                    <a:cubicBezTo>
                      <a:pt x="9035" y="12884"/>
                      <a:pt x="9171" y="12856"/>
                      <a:pt x="9267" y="12856"/>
                    </a:cubicBezTo>
                    <a:cubicBezTo>
                      <a:pt x="9402" y="12856"/>
                      <a:pt x="9457" y="12911"/>
                      <a:pt x="9394" y="13025"/>
                    </a:cubicBezTo>
                    <a:cubicBezTo>
                      <a:pt x="9244" y="13242"/>
                      <a:pt x="9336" y="13267"/>
                      <a:pt x="9465" y="13267"/>
                    </a:cubicBezTo>
                    <a:cubicBezTo>
                      <a:pt x="9505" y="13267"/>
                      <a:pt x="9548" y="13265"/>
                      <a:pt x="9589" y="13265"/>
                    </a:cubicBezTo>
                    <a:cubicBezTo>
                      <a:pt x="9633" y="13265"/>
                      <a:pt x="9698" y="13286"/>
                      <a:pt x="9763" y="13286"/>
                    </a:cubicBezTo>
                    <a:cubicBezTo>
                      <a:pt x="9833" y="13304"/>
                      <a:pt x="9763" y="13447"/>
                      <a:pt x="9833" y="13447"/>
                    </a:cubicBezTo>
                    <a:cubicBezTo>
                      <a:pt x="9851" y="13447"/>
                      <a:pt x="9877" y="13438"/>
                      <a:pt x="9915" y="13417"/>
                    </a:cubicBezTo>
                    <a:cubicBezTo>
                      <a:pt x="10024" y="13373"/>
                      <a:pt x="10024" y="13243"/>
                      <a:pt x="10046" y="13134"/>
                    </a:cubicBezTo>
                    <a:cubicBezTo>
                      <a:pt x="10046" y="13047"/>
                      <a:pt x="10024" y="12982"/>
                      <a:pt x="10024" y="12917"/>
                    </a:cubicBezTo>
                    <a:cubicBezTo>
                      <a:pt x="9981" y="12721"/>
                      <a:pt x="10263" y="12634"/>
                      <a:pt x="10307" y="12482"/>
                    </a:cubicBezTo>
                    <a:cubicBezTo>
                      <a:pt x="10331" y="12434"/>
                      <a:pt x="10362" y="12419"/>
                      <a:pt x="10392" y="12419"/>
                    </a:cubicBezTo>
                    <a:cubicBezTo>
                      <a:pt x="10416" y="12419"/>
                      <a:pt x="10440" y="12429"/>
                      <a:pt x="10459" y="12438"/>
                    </a:cubicBezTo>
                    <a:cubicBezTo>
                      <a:pt x="10611" y="12504"/>
                      <a:pt x="10524" y="12634"/>
                      <a:pt x="10481" y="12764"/>
                    </a:cubicBezTo>
                    <a:cubicBezTo>
                      <a:pt x="10459" y="12851"/>
                      <a:pt x="10459" y="12917"/>
                      <a:pt x="10372" y="12982"/>
                    </a:cubicBezTo>
                    <a:cubicBezTo>
                      <a:pt x="10329" y="13047"/>
                      <a:pt x="10242" y="13134"/>
                      <a:pt x="10263" y="13156"/>
                    </a:cubicBezTo>
                    <a:cubicBezTo>
                      <a:pt x="10285" y="13170"/>
                      <a:pt x="10312" y="13178"/>
                      <a:pt x="10340" y="13178"/>
                    </a:cubicBezTo>
                    <a:cubicBezTo>
                      <a:pt x="10396" y="13178"/>
                      <a:pt x="10459" y="13149"/>
                      <a:pt x="10503" y="13091"/>
                    </a:cubicBezTo>
                    <a:cubicBezTo>
                      <a:pt x="10589" y="13025"/>
                      <a:pt x="10742" y="12960"/>
                      <a:pt x="10742" y="12873"/>
                    </a:cubicBezTo>
                    <a:cubicBezTo>
                      <a:pt x="10785" y="12634"/>
                      <a:pt x="10981" y="12547"/>
                      <a:pt x="11198" y="12482"/>
                    </a:cubicBezTo>
                    <a:cubicBezTo>
                      <a:pt x="11242" y="12438"/>
                      <a:pt x="11285" y="12395"/>
                      <a:pt x="11351" y="12373"/>
                    </a:cubicBezTo>
                    <a:cubicBezTo>
                      <a:pt x="11655" y="12156"/>
                      <a:pt x="11764" y="11982"/>
                      <a:pt x="11677" y="11764"/>
                    </a:cubicBezTo>
                    <a:cubicBezTo>
                      <a:pt x="11655" y="11743"/>
                      <a:pt x="11655" y="11656"/>
                      <a:pt x="11698" y="11634"/>
                    </a:cubicBezTo>
                    <a:cubicBezTo>
                      <a:pt x="11764" y="11612"/>
                      <a:pt x="11851" y="11612"/>
                      <a:pt x="11872" y="11612"/>
                    </a:cubicBezTo>
                    <a:cubicBezTo>
                      <a:pt x="11929" y="11629"/>
                      <a:pt x="11979" y="11639"/>
                      <a:pt x="12025" y="11639"/>
                    </a:cubicBezTo>
                    <a:cubicBezTo>
                      <a:pt x="12155" y="11639"/>
                      <a:pt x="12243" y="11560"/>
                      <a:pt x="12307" y="11351"/>
                    </a:cubicBezTo>
                    <a:cubicBezTo>
                      <a:pt x="12351" y="11177"/>
                      <a:pt x="12677" y="11090"/>
                      <a:pt x="12655" y="10873"/>
                    </a:cubicBezTo>
                    <a:cubicBezTo>
                      <a:pt x="12655" y="10855"/>
                      <a:pt x="12768" y="10795"/>
                      <a:pt x="12846" y="10795"/>
                    </a:cubicBezTo>
                    <a:cubicBezTo>
                      <a:pt x="12865" y="10795"/>
                      <a:pt x="12882" y="10799"/>
                      <a:pt x="12894" y="10807"/>
                    </a:cubicBezTo>
                    <a:cubicBezTo>
                      <a:pt x="12938" y="10851"/>
                      <a:pt x="12894" y="10916"/>
                      <a:pt x="12960" y="10916"/>
                    </a:cubicBezTo>
                    <a:cubicBezTo>
                      <a:pt x="13080" y="10977"/>
                      <a:pt x="13201" y="11093"/>
                      <a:pt x="13356" y="11093"/>
                    </a:cubicBezTo>
                    <a:cubicBezTo>
                      <a:pt x="13368" y="11093"/>
                      <a:pt x="13381" y="11092"/>
                      <a:pt x="13395" y="11090"/>
                    </a:cubicBezTo>
                    <a:cubicBezTo>
                      <a:pt x="13463" y="11071"/>
                      <a:pt x="13511" y="11062"/>
                      <a:pt x="13544" y="11062"/>
                    </a:cubicBezTo>
                    <a:cubicBezTo>
                      <a:pt x="13734" y="11062"/>
                      <a:pt x="13436" y="11333"/>
                      <a:pt x="13547" y="11351"/>
                    </a:cubicBezTo>
                    <a:lnTo>
                      <a:pt x="13590" y="11351"/>
                    </a:lnTo>
                    <a:cubicBezTo>
                      <a:pt x="13916" y="11351"/>
                      <a:pt x="14156" y="11460"/>
                      <a:pt x="14460" y="11503"/>
                    </a:cubicBezTo>
                    <a:cubicBezTo>
                      <a:pt x="14525" y="11503"/>
                      <a:pt x="14830" y="11503"/>
                      <a:pt x="14808" y="11308"/>
                    </a:cubicBezTo>
                    <a:cubicBezTo>
                      <a:pt x="14786" y="11025"/>
                      <a:pt x="15047" y="11090"/>
                      <a:pt x="15156" y="10981"/>
                    </a:cubicBezTo>
                    <a:cubicBezTo>
                      <a:pt x="15191" y="10935"/>
                      <a:pt x="15226" y="10913"/>
                      <a:pt x="15261" y="10913"/>
                    </a:cubicBezTo>
                    <a:cubicBezTo>
                      <a:pt x="15291" y="10913"/>
                      <a:pt x="15321" y="10929"/>
                      <a:pt x="15351" y="10960"/>
                    </a:cubicBezTo>
                    <a:cubicBezTo>
                      <a:pt x="15373" y="11003"/>
                      <a:pt x="15351" y="11068"/>
                      <a:pt x="15265" y="11112"/>
                    </a:cubicBezTo>
                    <a:cubicBezTo>
                      <a:pt x="15134" y="11199"/>
                      <a:pt x="15156" y="11242"/>
                      <a:pt x="15178" y="11308"/>
                    </a:cubicBezTo>
                    <a:cubicBezTo>
                      <a:pt x="15196" y="11320"/>
                      <a:pt x="15216" y="11325"/>
                      <a:pt x="15236" y="11325"/>
                    </a:cubicBezTo>
                    <a:cubicBezTo>
                      <a:pt x="15288" y="11325"/>
                      <a:pt x="15342" y="11289"/>
                      <a:pt x="15373" y="11242"/>
                    </a:cubicBezTo>
                    <a:cubicBezTo>
                      <a:pt x="15438" y="11221"/>
                      <a:pt x="15460" y="11199"/>
                      <a:pt x="15504" y="11177"/>
                    </a:cubicBezTo>
                    <a:cubicBezTo>
                      <a:pt x="15539" y="11142"/>
                      <a:pt x="15575" y="11106"/>
                      <a:pt x="15598" y="11106"/>
                    </a:cubicBezTo>
                    <a:cubicBezTo>
                      <a:pt x="15604" y="11106"/>
                      <a:pt x="15608" y="11108"/>
                      <a:pt x="15612" y="11112"/>
                    </a:cubicBezTo>
                    <a:cubicBezTo>
                      <a:pt x="15656" y="11134"/>
                      <a:pt x="15612" y="11177"/>
                      <a:pt x="15591" y="11221"/>
                    </a:cubicBezTo>
                    <a:cubicBezTo>
                      <a:pt x="15438" y="11438"/>
                      <a:pt x="15482" y="11612"/>
                      <a:pt x="15547" y="11764"/>
                    </a:cubicBezTo>
                    <a:cubicBezTo>
                      <a:pt x="15573" y="11859"/>
                      <a:pt x="15537" y="11879"/>
                      <a:pt x="15488" y="11879"/>
                    </a:cubicBezTo>
                    <a:cubicBezTo>
                      <a:pt x="15452" y="11879"/>
                      <a:pt x="15410" y="11869"/>
                      <a:pt x="15378" y="11869"/>
                    </a:cubicBezTo>
                    <a:cubicBezTo>
                      <a:pt x="15340" y="11869"/>
                      <a:pt x="15316" y="11882"/>
                      <a:pt x="15330" y="11938"/>
                    </a:cubicBezTo>
                    <a:cubicBezTo>
                      <a:pt x="15280" y="11897"/>
                      <a:pt x="15231" y="11880"/>
                      <a:pt x="15182" y="11880"/>
                    </a:cubicBezTo>
                    <a:cubicBezTo>
                      <a:pt x="14977" y="11880"/>
                      <a:pt x="14784" y="12182"/>
                      <a:pt x="14590" y="12199"/>
                    </a:cubicBezTo>
                    <a:cubicBezTo>
                      <a:pt x="14570" y="12199"/>
                      <a:pt x="14532" y="12310"/>
                      <a:pt x="14440" y="12310"/>
                    </a:cubicBezTo>
                    <a:cubicBezTo>
                      <a:pt x="14433" y="12310"/>
                      <a:pt x="14425" y="12310"/>
                      <a:pt x="14416" y="12308"/>
                    </a:cubicBezTo>
                    <a:cubicBezTo>
                      <a:pt x="14351" y="12286"/>
                      <a:pt x="14308" y="12199"/>
                      <a:pt x="14416" y="12112"/>
                    </a:cubicBezTo>
                    <a:cubicBezTo>
                      <a:pt x="14525" y="12047"/>
                      <a:pt x="14525" y="11938"/>
                      <a:pt x="14677" y="11851"/>
                    </a:cubicBezTo>
                    <a:cubicBezTo>
                      <a:pt x="14721" y="11829"/>
                      <a:pt x="14721" y="11721"/>
                      <a:pt x="14634" y="11721"/>
                    </a:cubicBezTo>
                    <a:cubicBezTo>
                      <a:pt x="14618" y="11718"/>
                      <a:pt x="14601" y="11716"/>
                      <a:pt x="14585" y="11716"/>
                    </a:cubicBezTo>
                    <a:cubicBezTo>
                      <a:pt x="14379" y="11716"/>
                      <a:pt x="14149" y="11954"/>
                      <a:pt x="14069" y="12156"/>
                    </a:cubicBezTo>
                    <a:cubicBezTo>
                      <a:pt x="13982" y="12330"/>
                      <a:pt x="14047" y="12482"/>
                      <a:pt x="14264" y="12482"/>
                    </a:cubicBezTo>
                    <a:cubicBezTo>
                      <a:pt x="14308" y="12482"/>
                      <a:pt x="14373" y="12525"/>
                      <a:pt x="14330" y="12612"/>
                    </a:cubicBezTo>
                    <a:cubicBezTo>
                      <a:pt x="14308" y="12656"/>
                      <a:pt x="14243" y="12699"/>
                      <a:pt x="14177" y="12721"/>
                    </a:cubicBezTo>
                    <a:cubicBezTo>
                      <a:pt x="14160" y="12729"/>
                      <a:pt x="14144" y="12732"/>
                      <a:pt x="14127" y="12732"/>
                    </a:cubicBezTo>
                    <a:cubicBezTo>
                      <a:pt x="14097" y="12732"/>
                      <a:pt x="14068" y="12723"/>
                      <a:pt x="14043" y="12723"/>
                    </a:cubicBezTo>
                    <a:cubicBezTo>
                      <a:pt x="14009" y="12723"/>
                      <a:pt x="13980" y="12738"/>
                      <a:pt x="13960" y="12808"/>
                    </a:cubicBezTo>
                    <a:cubicBezTo>
                      <a:pt x="13938" y="12873"/>
                      <a:pt x="14003" y="12917"/>
                      <a:pt x="14090" y="12938"/>
                    </a:cubicBezTo>
                    <a:cubicBezTo>
                      <a:pt x="14158" y="12954"/>
                      <a:pt x="14221" y="12963"/>
                      <a:pt x="14284" y="12963"/>
                    </a:cubicBezTo>
                    <a:cubicBezTo>
                      <a:pt x="14400" y="12963"/>
                      <a:pt x="14514" y="12929"/>
                      <a:pt x="14656" y="12830"/>
                    </a:cubicBezTo>
                    <a:cubicBezTo>
                      <a:pt x="14753" y="12760"/>
                      <a:pt x="14895" y="12566"/>
                      <a:pt x="14962" y="12566"/>
                    </a:cubicBezTo>
                    <a:cubicBezTo>
                      <a:pt x="14999" y="12566"/>
                      <a:pt x="15013" y="12628"/>
                      <a:pt x="14982" y="12808"/>
                    </a:cubicBezTo>
                    <a:cubicBezTo>
                      <a:pt x="15015" y="12803"/>
                      <a:pt x="15043" y="12800"/>
                      <a:pt x="15067" y="12800"/>
                    </a:cubicBezTo>
                    <a:cubicBezTo>
                      <a:pt x="15244" y="12800"/>
                      <a:pt x="15167" y="12937"/>
                      <a:pt x="15091" y="13091"/>
                    </a:cubicBezTo>
                    <a:cubicBezTo>
                      <a:pt x="14988" y="13295"/>
                      <a:pt x="15033" y="13366"/>
                      <a:pt x="15194" y="13366"/>
                    </a:cubicBezTo>
                    <a:cubicBezTo>
                      <a:pt x="15238" y="13366"/>
                      <a:pt x="15291" y="13361"/>
                      <a:pt x="15351" y="13352"/>
                    </a:cubicBezTo>
                    <a:cubicBezTo>
                      <a:pt x="15395" y="13352"/>
                      <a:pt x="15482" y="13308"/>
                      <a:pt x="15504" y="13265"/>
                    </a:cubicBezTo>
                    <a:cubicBezTo>
                      <a:pt x="15540" y="13204"/>
                      <a:pt x="15522" y="13191"/>
                      <a:pt x="15489" y="13191"/>
                    </a:cubicBezTo>
                    <a:cubicBezTo>
                      <a:pt x="15462" y="13191"/>
                      <a:pt x="15424" y="13199"/>
                      <a:pt x="15395" y="13199"/>
                    </a:cubicBezTo>
                    <a:cubicBezTo>
                      <a:pt x="15286" y="13199"/>
                      <a:pt x="15286" y="13134"/>
                      <a:pt x="15308" y="13047"/>
                    </a:cubicBezTo>
                    <a:cubicBezTo>
                      <a:pt x="15395" y="12830"/>
                      <a:pt x="15395" y="12634"/>
                      <a:pt x="15373" y="12417"/>
                    </a:cubicBezTo>
                    <a:cubicBezTo>
                      <a:pt x="15373" y="12308"/>
                      <a:pt x="15417" y="12308"/>
                      <a:pt x="15525" y="12308"/>
                    </a:cubicBezTo>
                    <a:cubicBezTo>
                      <a:pt x="16004" y="12286"/>
                      <a:pt x="16460" y="12264"/>
                      <a:pt x="16939" y="11960"/>
                    </a:cubicBezTo>
                    <a:cubicBezTo>
                      <a:pt x="17026" y="11895"/>
                      <a:pt x="17200" y="11960"/>
                      <a:pt x="17243" y="11829"/>
                    </a:cubicBezTo>
                    <a:cubicBezTo>
                      <a:pt x="17417" y="11525"/>
                      <a:pt x="17700" y="11395"/>
                      <a:pt x="18004" y="11242"/>
                    </a:cubicBezTo>
                    <a:cubicBezTo>
                      <a:pt x="18091" y="11199"/>
                      <a:pt x="18222" y="11177"/>
                      <a:pt x="18200" y="11090"/>
                    </a:cubicBezTo>
                    <a:cubicBezTo>
                      <a:pt x="18192" y="11057"/>
                      <a:pt x="18171" y="11046"/>
                      <a:pt x="18144" y="11046"/>
                    </a:cubicBezTo>
                    <a:cubicBezTo>
                      <a:pt x="18099" y="11046"/>
                      <a:pt x="18037" y="11077"/>
                      <a:pt x="17983" y="11090"/>
                    </a:cubicBezTo>
                    <a:cubicBezTo>
                      <a:pt x="17731" y="11197"/>
                      <a:pt x="17591" y="11256"/>
                      <a:pt x="17500" y="11256"/>
                    </a:cubicBezTo>
                    <a:cubicBezTo>
                      <a:pt x="17387" y="11256"/>
                      <a:pt x="17349" y="11165"/>
                      <a:pt x="17265" y="10960"/>
                    </a:cubicBezTo>
                    <a:cubicBezTo>
                      <a:pt x="17243" y="10894"/>
                      <a:pt x="17135" y="10851"/>
                      <a:pt x="17243" y="10742"/>
                    </a:cubicBezTo>
                    <a:cubicBezTo>
                      <a:pt x="17316" y="10684"/>
                      <a:pt x="17388" y="10665"/>
                      <a:pt x="17454" y="10665"/>
                    </a:cubicBezTo>
                    <a:cubicBezTo>
                      <a:pt x="17487" y="10665"/>
                      <a:pt x="17519" y="10670"/>
                      <a:pt x="17548" y="10677"/>
                    </a:cubicBezTo>
                    <a:cubicBezTo>
                      <a:pt x="17628" y="10701"/>
                      <a:pt x="17713" y="10710"/>
                      <a:pt x="17804" y="10710"/>
                    </a:cubicBezTo>
                    <a:cubicBezTo>
                      <a:pt x="17960" y="10710"/>
                      <a:pt x="18130" y="10683"/>
                      <a:pt x="18309" y="10655"/>
                    </a:cubicBezTo>
                    <a:cubicBezTo>
                      <a:pt x="18461" y="10634"/>
                      <a:pt x="18678" y="10416"/>
                      <a:pt x="18896" y="10373"/>
                    </a:cubicBezTo>
                    <a:cubicBezTo>
                      <a:pt x="18896" y="10373"/>
                      <a:pt x="18939" y="10329"/>
                      <a:pt x="18939" y="10307"/>
                    </a:cubicBezTo>
                    <a:cubicBezTo>
                      <a:pt x="18970" y="10153"/>
                      <a:pt x="18914" y="10065"/>
                      <a:pt x="18778" y="10065"/>
                    </a:cubicBezTo>
                    <a:cubicBezTo>
                      <a:pt x="18722" y="10065"/>
                      <a:pt x="18652" y="10080"/>
                      <a:pt x="18570" y="10112"/>
                    </a:cubicBezTo>
                    <a:cubicBezTo>
                      <a:pt x="18434" y="10171"/>
                      <a:pt x="18329" y="10200"/>
                      <a:pt x="18247" y="10200"/>
                    </a:cubicBezTo>
                    <a:cubicBezTo>
                      <a:pt x="18120" y="10200"/>
                      <a:pt x="18053" y="10127"/>
                      <a:pt x="18026" y="9981"/>
                    </a:cubicBezTo>
                    <a:cubicBezTo>
                      <a:pt x="18026" y="9872"/>
                      <a:pt x="18070" y="9786"/>
                      <a:pt x="18243" y="9764"/>
                    </a:cubicBezTo>
                    <a:cubicBezTo>
                      <a:pt x="18396" y="9764"/>
                      <a:pt x="18526" y="9764"/>
                      <a:pt x="18678" y="9720"/>
                    </a:cubicBezTo>
                    <a:cubicBezTo>
                      <a:pt x="18874" y="9677"/>
                      <a:pt x="18983" y="9612"/>
                      <a:pt x="18896" y="9459"/>
                    </a:cubicBezTo>
                    <a:cubicBezTo>
                      <a:pt x="18874" y="9372"/>
                      <a:pt x="18831" y="9285"/>
                      <a:pt x="18961" y="9220"/>
                    </a:cubicBezTo>
                    <a:cubicBezTo>
                      <a:pt x="19222" y="9046"/>
                      <a:pt x="19439" y="8742"/>
                      <a:pt x="19766" y="8742"/>
                    </a:cubicBezTo>
                    <a:cubicBezTo>
                      <a:pt x="20027" y="8742"/>
                      <a:pt x="20135" y="8611"/>
                      <a:pt x="20027" y="8481"/>
                    </a:cubicBezTo>
                    <a:cubicBezTo>
                      <a:pt x="19874" y="8350"/>
                      <a:pt x="19983" y="8263"/>
                      <a:pt x="20157" y="8155"/>
                    </a:cubicBezTo>
                    <a:cubicBezTo>
                      <a:pt x="20592" y="7850"/>
                      <a:pt x="20592" y="7807"/>
                      <a:pt x="20483" y="7502"/>
                    </a:cubicBezTo>
                    <a:cubicBezTo>
                      <a:pt x="20461" y="7437"/>
                      <a:pt x="20418" y="7415"/>
                      <a:pt x="20418" y="7328"/>
                    </a:cubicBezTo>
                    <a:cubicBezTo>
                      <a:pt x="20418" y="7227"/>
                      <a:pt x="20399" y="7087"/>
                      <a:pt x="20325" y="7087"/>
                    </a:cubicBezTo>
                    <a:cubicBezTo>
                      <a:pt x="20320" y="7087"/>
                      <a:pt x="20315" y="7088"/>
                      <a:pt x="20309" y="7089"/>
                    </a:cubicBezTo>
                    <a:cubicBezTo>
                      <a:pt x="20217" y="7138"/>
                      <a:pt x="20149" y="7158"/>
                      <a:pt x="20097" y="7158"/>
                    </a:cubicBezTo>
                    <a:cubicBezTo>
                      <a:pt x="19964" y="7158"/>
                      <a:pt x="19931" y="7031"/>
                      <a:pt x="19853" y="6937"/>
                    </a:cubicBezTo>
                    <a:cubicBezTo>
                      <a:pt x="19847" y="6925"/>
                      <a:pt x="19828" y="6923"/>
                      <a:pt x="19806" y="6923"/>
                    </a:cubicBezTo>
                    <a:cubicBezTo>
                      <a:pt x="19793" y="6923"/>
                      <a:pt x="19778" y="6924"/>
                      <a:pt x="19765" y="6924"/>
                    </a:cubicBezTo>
                    <a:cubicBezTo>
                      <a:pt x="19718" y="6924"/>
                      <a:pt x="19683" y="6914"/>
                      <a:pt x="19744" y="6828"/>
                    </a:cubicBezTo>
                    <a:cubicBezTo>
                      <a:pt x="19795" y="6760"/>
                      <a:pt x="19885" y="6706"/>
                      <a:pt x="19943" y="6706"/>
                    </a:cubicBezTo>
                    <a:cubicBezTo>
                      <a:pt x="19960" y="6706"/>
                      <a:pt x="19973" y="6710"/>
                      <a:pt x="19983" y="6720"/>
                    </a:cubicBezTo>
                    <a:cubicBezTo>
                      <a:pt x="20135" y="6763"/>
                      <a:pt x="20309" y="6741"/>
                      <a:pt x="20440" y="6828"/>
                    </a:cubicBezTo>
                    <a:cubicBezTo>
                      <a:pt x="20462" y="6845"/>
                      <a:pt x="20491" y="6853"/>
                      <a:pt x="20523" y="6853"/>
                    </a:cubicBezTo>
                    <a:cubicBezTo>
                      <a:pt x="20615" y="6853"/>
                      <a:pt x="20735" y="6789"/>
                      <a:pt x="20831" y="6676"/>
                    </a:cubicBezTo>
                    <a:cubicBezTo>
                      <a:pt x="20809" y="6567"/>
                      <a:pt x="20809" y="6437"/>
                      <a:pt x="20679" y="6393"/>
                    </a:cubicBezTo>
                    <a:cubicBezTo>
                      <a:pt x="20614" y="6350"/>
                      <a:pt x="20527" y="6328"/>
                      <a:pt x="20635" y="6241"/>
                    </a:cubicBezTo>
                    <a:cubicBezTo>
                      <a:pt x="20831" y="6176"/>
                      <a:pt x="20809" y="6089"/>
                      <a:pt x="20788" y="6002"/>
                    </a:cubicBezTo>
                    <a:cubicBezTo>
                      <a:pt x="20701" y="5850"/>
                      <a:pt x="20809" y="5741"/>
                      <a:pt x="21005" y="5589"/>
                    </a:cubicBezTo>
                    <a:cubicBezTo>
                      <a:pt x="21331" y="5437"/>
                      <a:pt x="21353" y="5197"/>
                      <a:pt x="21331" y="5024"/>
                    </a:cubicBezTo>
                    <a:cubicBezTo>
                      <a:pt x="21288" y="4828"/>
                      <a:pt x="21592" y="4697"/>
                      <a:pt x="21592" y="4545"/>
                    </a:cubicBezTo>
                    <a:cubicBezTo>
                      <a:pt x="21592" y="4526"/>
                      <a:pt x="21614" y="4515"/>
                      <a:pt x="21638" y="4515"/>
                    </a:cubicBezTo>
                    <a:cubicBezTo>
                      <a:pt x="21668" y="4515"/>
                      <a:pt x="21701" y="4531"/>
                      <a:pt x="21701" y="4567"/>
                    </a:cubicBezTo>
                    <a:cubicBezTo>
                      <a:pt x="21720" y="4586"/>
                      <a:pt x="21705" y="4657"/>
                      <a:pt x="21763" y="4657"/>
                    </a:cubicBezTo>
                    <a:cubicBezTo>
                      <a:pt x="21770" y="4657"/>
                      <a:pt x="21778" y="4656"/>
                      <a:pt x="21788" y="4654"/>
                    </a:cubicBezTo>
                    <a:cubicBezTo>
                      <a:pt x="21831" y="4654"/>
                      <a:pt x="22484" y="4154"/>
                      <a:pt x="22484" y="4132"/>
                    </a:cubicBezTo>
                    <a:cubicBezTo>
                      <a:pt x="22527" y="4067"/>
                      <a:pt x="22527" y="4002"/>
                      <a:pt x="22527" y="3936"/>
                    </a:cubicBezTo>
                    <a:cubicBezTo>
                      <a:pt x="22514" y="3923"/>
                      <a:pt x="22496" y="3918"/>
                      <a:pt x="22476" y="3918"/>
                    </a:cubicBezTo>
                    <a:cubicBezTo>
                      <a:pt x="22432" y="3918"/>
                      <a:pt x="22376" y="3943"/>
                      <a:pt x="22331" y="3958"/>
                    </a:cubicBezTo>
                    <a:cubicBezTo>
                      <a:pt x="22271" y="4004"/>
                      <a:pt x="22189" y="4060"/>
                      <a:pt x="22137" y="4060"/>
                    </a:cubicBezTo>
                    <a:cubicBezTo>
                      <a:pt x="22115" y="4060"/>
                      <a:pt x="22099" y="4049"/>
                      <a:pt x="22092" y="4023"/>
                    </a:cubicBezTo>
                    <a:cubicBezTo>
                      <a:pt x="22092" y="3893"/>
                      <a:pt x="21962" y="3806"/>
                      <a:pt x="21962" y="3675"/>
                    </a:cubicBezTo>
                    <a:cubicBezTo>
                      <a:pt x="21962" y="3523"/>
                      <a:pt x="22136" y="3480"/>
                      <a:pt x="22244" y="3371"/>
                    </a:cubicBezTo>
                    <a:cubicBezTo>
                      <a:pt x="22331" y="3284"/>
                      <a:pt x="22462" y="3175"/>
                      <a:pt x="22331" y="3153"/>
                    </a:cubicBezTo>
                    <a:cubicBezTo>
                      <a:pt x="22179" y="3153"/>
                      <a:pt x="22092" y="3088"/>
                      <a:pt x="22201" y="2958"/>
                    </a:cubicBezTo>
                    <a:cubicBezTo>
                      <a:pt x="22260" y="2884"/>
                      <a:pt x="22340" y="2850"/>
                      <a:pt x="22419" y="2850"/>
                    </a:cubicBezTo>
                    <a:cubicBezTo>
                      <a:pt x="22456" y="2850"/>
                      <a:pt x="22493" y="2857"/>
                      <a:pt x="22527" y="2871"/>
                    </a:cubicBezTo>
                    <a:cubicBezTo>
                      <a:pt x="22549" y="2893"/>
                      <a:pt x="22571" y="2909"/>
                      <a:pt x="22592" y="2909"/>
                    </a:cubicBezTo>
                    <a:cubicBezTo>
                      <a:pt x="22614" y="2909"/>
                      <a:pt x="22636" y="2893"/>
                      <a:pt x="22658" y="2849"/>
                    </a:cubicBezTo>
                    <a:cubicBezTo>
                      <a:pt x="22679" y="2827"/>
                      <a:pt x="22679" y="2762"/>
                      <a:pt x="22658" y="2740"/>
                    </a:cubicBezTo>
                    <a:cubicBezTo>
                      <a:pt x="22636" y="2719"/>
                      <a:pt x="22571" y="2697"/>
                      <a:pt x="22527" y="2697"/>
                    </a:cubicBezTo>
                    <a:cubicBezTo>
                      <a:pt x="22489" y="2704"/>
                      <a:pt x="22457" y="2708"/>
                      <a:pt x="22431" y="2708"/>
                    </a:cubicBezTo>
                    <a:cubicBezTo>
                      <a:pt x="22305" y="2708"/>
                      <a:pt x="22299" y="2627"/>
                      <a:pt x="22353" y="2501"/>
                    </a:cubicBezTo>
                    <a:cubicBezTo>
                      <a:pt x="22397" y="2414"/>
                      <a:pt x="22397" y="2327"/>
                      <a:pt x="22353" y="2262"/>
                    </a:cubicBezTo>
                    <a:cubicBezTo>
                      <a:pt x="22353" y="2197"/>
                      <a:pt x="22244" y="2153"/>
                      <a:pt x="22331" y="2088"/>
                    </a:cubicBezTo>
                    <a:cubicBezTo>
                      <a:pt x="22375" y="2066"/>
                      <a:pt x="22424" y="2055"/>
                      <a:pt x="22473" y="2055"/>
                    </a:cubicBezTo>
                    <a:cubicBezTo>
                      <a:pt x="22522" y="2055"/>
                      <a:pt x="22571" y="2066"/>
                      <a:pt x="22614" y="2088"/>
                    </a:cubicBezTo>
                    <a:cubicBezTo>
                      <a:pt x="22628" y="2102"/>
                      <a:pt x="22641" y="2132"/>
                      <a:pt x="22670" y="2132"/>
                    </a:cubicBezTo>
                    <a:cubicBezTo>
                      <a:pt x="22688" y="2132"/>
                      <a:pt x="22712" y="2121"/>
                      <a:pt x="22745" y="2088"/>
                    </a:cubicBezTo>
                    <a:cubicBezTo>
                      <a:pt x="22766" y="2066"/>
                      <a:pt x="22788" y="1979"/>
                      <a:pt x="22766" y="1979"/>
                    </a:cubicBezTo>
                    <a:cubicBezTo>
                      <a:pt x="22614" y="1892"/>
                      <a:pt x="22788" y="1718"/>
                      <a:pt x="22832" y="1566"/>
                    </a:cubicBezTo>
                    <a:cubicBezTo>
                      <a:pt x="22832" y="1501"/>
                      <a:pt x="22832" y="1392"/>
                      <a:pt x="22962" y="1327"/>
                    </a:cubicBezTo>
                    <a:cubicBezTo>
                      <a:pt x="22980" y="1321"/>
                      <a:pt x="22996" y="1318"/>
                      <a:pt x="23010" y="1318"/>
                    </a:cubicBezTo>
                    <a:cubicBezTo>
                      <a:pt x="23094" y="1318"/>
                      <a:pt x="23102" y="1417"/>
                      <a:pt x="23158" y="1436"/>
                    </a:cubicBezTo>
                    <a:cubicBezTo>
                      <a:pt x="23310" y="1523"/>
                      <a:pt x="23332" y="1740"/>
                      <a:pt x="23223" y="1827"/>
                    </a:cubicBezTo>
                    <a:cubicBezTo>
                      <a:pt x="22962" y="2045"/>
                      <a:pt x="23071" y="2088"/>
                      <a:pt x="23201" y="2110"/>
                    </a:cubicBezTo>
                    <a:cubicBezTo>
                      <a:pt x="23375" y="2175"/>
                      <a:pt x="23484" y="2284"/>
                      <a:pt x="23571" y="2392"/>
                    </a:cubicBezTo>
                    <a:cubicBezTo>
                      <a:pt x="23603" y="2436"/>
                      <a:pt x="23652" y="2458"/>
                      <a:pt x="23707" y="2458"/>
                    </a:cubicBezTo>
                    <a:cubicBezTo>
                      <a:pt x="23761" y="2458"/>
                      <a:pt x="23821" y="2436"/>
                      <a:pt x="23875" y="2392"/>
                    </a:cubicBezTo>
                    <a:cubicBezTo>
                      <a:pt x="24071" y="2262"/>
                      <a:pt x="23984" y="2262"/>
                      <a:pt x="23854" y="2262"/>
                    </a:cubicBezTo>
                    <a:cubicBezTo>
                      <a:pt x="23745" y="2262"/>
                      <a:pt x="23680" y="2197"/>
                      <a:pt x="23745" y="2088"/>
                    </a:cubicBezTo>
                    <a:cubicBezTo>
                      <a:pt x="23832" y="1936"/>
                      <a:pt x="23832" y="1827"/>
                      <a:pt x="23832" y="1675"/>
                    </a:cubicBezTo>
                    <a:cubicBezTo>
                      <a:pt x="23832" y="1631"/>
                      <a:pt x="23832" y="1566"/>
                      <a:pt x="23919" y="1544"/>
                    </a:cubicBezTo>
                    <a:cubicBezTo>
                      <a:pt x="24354" y="1436"/>
                      <a:pt x="24093" y="1327"/>
                      <a:pt x="24049" y="1218"/>
                    </a:cubicBezTo>
                    <a:cubicBezTo>
                      <a:pt x="24027" y="1131"/>
                      <a:pt x="23984" y="1066"/>
                      <a:pt x="24027" y="957"/>
                    </a:cubicBezTo>
                    <a:cubicBezTo>
                      <a:pt x="24049" y="892"/>
                      <a:pt x="24049" y="805"/>
                      <a:pt x="24114" y="762"/>
                    </a:cubicBezTo>
                    <a:cubicBezTo>
                      <a:pt x="24142" y="745"/>
                      <a:pt x="24165" y="739"/>
                      <a:pt x="24184" y="739"/>
                    </a:cubicBezTo>
                    <a:cubicBezTo>
                      <a:pt x="24242" y="739"/>
                      <a:pt x="24267" y="800"/>
                      <a:pt x="24267" y="849"/>
                    </a:cubicBezTo>
                    <a:cubicBezTo>
                      <a:pt x="24288" y="979"/>
                      <a:pt x="24397" y="1001"/>
                      <a:pt x="24528" y="1023"/>
                    </a:cubicBezTo>
                    <a:lnTo>
                      <a:pt x="24615" y="979"/>
                    </a:lnTo>
                    <a:cubicBezTo>
                      <a:pt x="24919" y="696"/>
                      <a:pt x="24832" y="457"/>
                      <a:pt x="24810" y="240"/>
                    </a:cubicBezTo>
                    <a:cubicBezTo>
                      <a:pt x="24810" y="131"/>
                      <a:pt x="24680" y="1"/>
                      <a:pt x="24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3739300" y="1423850"/>
                <a:ext cx="164200" cy="140050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5602" extrusionOk="0">
                    <a:moveTo>
                      <a:pt x="5615" y="678"/>
                    </a:moveTo>
                    <a:cubicBezTo>
                      <a:pt x="5663" y="678"/>
                      <a:pt x="5707" y="687"/>
                      <a:pt x="5741" y="713"/>
                    </a:cubicBezTo>
                    <a:cubicBezTo>
                      <a:pt x="5741" y="713"/>
                      <a:pt x="5741" y="756"/>
                      <a:pt x="5720" y="756"/>
                    </a:cubicBezTo>
                    <a:cubicBezTo>
                      <a:pt x="5415" y="930"/>
                      <a:pt x="5633" y="974"/>
                      <a:pt x="5676" y="1061"/>
                    </a:cubicBezTo>
                    <a:cubicBezTo>
                      <a:pt x="5741" y="1170"/>
                      <a:pt x="5763" y="1257"/>
                      <a:pt x="5524" y="1300"/>
                    </a:cubicBezTo>
                    <a:cubicBezTo>
                      <a:pt x="5434" y="1389"/>
                      <a:pt x="5395" y="1429"/>
                      <a:pt x="5381" y="1429"/>
                    </a:cubicBezTo>
                    <a:cubicBezTo>
                      <a:pt x="5363" y="1429"/>
                      <a:pt x="5382" y="1373"/>
                      <a:pt x="5393" y="1278"/>
                    </a:cubicBezTo>
                    <a:cubicBezTo>
                      <a:pt x="5415" y="1148"/>
                      <a:pt x="5219" y="1126"/>
                      <a:pt x="5219" y="974"/>
                    </a:cubicBezTo>
                    <a:cubicBezTo>
                      <a:pt x="5219" y="865"/>
                      <a:pt x="5285" y="735"/>
                      <a:pt x="5393" y="713"/>
                    </a:cubicBezTo>
                    <a:cubicBezTo>
                      <a:pt x="5459" y="700"/>
                      <a:pt x="5542" y="678"/>
                      <a:pt x="5615" y="678"/>
                    </a:cubicBezTo>
                    <a:close/>
                    <a:moveTo>
                      <a:pt x="3524" y="1581"/>
                    </a:moveTo>
                    <a:cubicBezTo>
                      <a:pt x="3571" y="1581"/>
                      <a:pt x="3601" y="1658"/>
                      <a:pt x="3632" y="1735"/>
                    </a:cubicBezTo>
                    <a:cubicBezTo>
                      <a:pt x="3632" y="1778"/>
                      <a:pt x="3654" y="1800"/>
                      <a:pt x="3676" y="1844"/>
                    </a:cubicBezTo>
                    <a:cubicBezTo>
                      <a:pt x="3697" y="1909"/>
                      <a:pt x="3676" y="1952"/>
                      <a:pt x="3632" y="1996"/>
                    </a:cubicBezTo>
                    <a:cubicBezTo>
                      <a:pt x="3578" y="2023"/>
                      <a:pt x="3516" y="2041"/>
                      <a:pt x="3472" y="2041"/>
                    </a:cubicBezTo>
                    <a:cubicBezTo>
                      <a:pt x="3444" y="2041"/>
                      <a:pt x="3423" y="2034"/>
                      <a:pt x="3415" y="2018"/>
                    </a:cubicBezTo>
                    <a:cubicBezTo>
                      <a:pt x="3328" y="1909"/>
                      <a:pt x="3371" y="1735"/>
                      <a:pt x="3458" y="1626"/>
                    </a:cubicBezTo>
                    <a:cubicBezTo>
                      <a:pt x="3484" y="1594"/>
                      <a:pt x="3505" y="1581"/>
                      <a:pt x="3524" y="1581"/>
                    </a:cubicBezTo>
                    <a:close/>
                    <a:moveTo>
                      <a:pt x="2795" y="1893"/>
                    </a:moveTo>
                    <a:cubicBezTo>
                      <a:pt x="2811" y="1893"/>
                      <a:pt x="2822" y="1898"/>
                      <a:pt x="2828" y="1909"/>
                    </a:cubicBezTo>
                    <a:cubicBezTo>
                      <a:pt x="2936" y="2039"/>
                      <a:pt x="3306" y="1996"/>
                      <a:pt x="3197" y="2279"/>
                    </a:cubicBezTo>
                    <a:cubicBezTo>
                      <a:pt x="3167" y="2324"/>
                      <a:pt x="3179" y="2390"/>
                      <a:pt x="3247" y="2390"/>
                    </a:cubicBezTo>
                    <a:cubicBezTo>
                      <a:pt x="3277" y="2390"/>
                      <a:pt x="3318" y="2377"/>
                      <a:pt x="3371" y="2344"/>
                    </a:cubicBezTo>
                    <a:cubicBezTo>
                      <a:pt x="3515" y="2259"/>
                      <a:pt x="3629" y="2221"/>
                      <a:pt x="3719" y="2221"/>
                    </a:cubicBezTo>
                    <a:cubicBezTo>
                      <a:pt x="3860" y="2221"/>
                      <a:pt x="3940" y="2315"/>
                      <a:pt x="3980" y="2474"/>
                    </a:cubicBezTo>
                    <a:cubicBezTo>
                      <a:pt x="4002" y="2561"/>
                      <a:pt x="3980" y="2605"/>
                      <a:pt x="3849" y="2605"/>
                    </a:cubicBezTo>
                    <a:cubicBezTo>
                      <a:pt x="3545" y="2648"/>
                      <a:pt x="3458" y="2757"/>
                      <a:pt x="3567" y="2931"/>
                    </a:cubicBezTo>
                    <a:cubicBezTo>
                      <a:pt x="3589" y="2974"/>
                      <a:pt x="3632" y="2996"/>
                      <a:pt x="3589" y="3018"/>
                    </a:cubicBezTo>
                    <a:cubicBezTo>
                      <a:pt x="3574" y="3040"/>
                      <a:pt x="3562" y="3047"/>
                      <a:pt x="3551" y="3047"/>
                    </a:cubicBezTo>
                    <a:cubicBezTo>
                      <a:pt x="3528" y="3047"/>
                      <a:pt x="3509" y="3018"/>
                      <a:pt x="3480" y="3018"/>
                    </a:cubicBezTo>
                    <a:cubicBezTo>
                      <a:pt x="3469" y="3012"/>
                      <a:pt x="3457" y="3010"/>
                      <a:pt x="3444" y="3010"/>
                    </a:cubicBezTo>
                    <a:cubicBezTo>
                      <a:pt x="3405" y="3010"/>
                      <a:pt x="3360" y="3034"/>
                      <a:pt x="3328" y="3083"/>
                    </a:cubicBezTo>
                    <a:cubicBezTo>
                      <a:pt x="3209" y="3174"/>
                      <a:pt x="3118" y="3215"/>
                      <a:pt x="3051" y="3215"/>
                    </a:cubicBezTo>
                    <a:cubicBezTo>
                      <a:pt x="2959" y="3215"/>
                      <a:pt x="2914" y="3135"/>
                      <a:pt x="2914" y="2996"/>
                    </a:cubicBezTo>
                    <a:cubicBezTo>
                      <a:pt x="2806" y="2974"/>
                      <a:pt x="2697" y="2909"/>
                      <a:pt x="2914" y="2757"/>
                    </a:cubicBezTo>
                    <a:cubicBezTo>
                      <a:pt x="3110" y="2605"/>
                      <a:pt x="2980" y="2496"/>
                      <a:pt x="2871" y="2452"/>
                    </a:cubicBezTo>
                    <a:cubicBezTo>
                      <a:pt x="2852" y="2449"/>
                      <a:pt x="2832" y="2447"/>
                      <a:pt x="2810" y="2447"/>
                    </a:cubicBezTo>
                    <a:cubicBezTo>
                      <a:pt x="2704" y="2447"/>
                      <a:pt x="2566" y="2489"/>
                      <a:pt x="2458" y="2561"/>
                    </a:cubicBezTo>
                    <a:cubicBezTo>
                      <a:pt x="2402" y="2580"/>
                      <a:pt x="2394" y="2679"/>
                      <a:pt x="2324" y="2679"/>
                    </a:cubicBezTo>
                    <a:cubicBezTo>
                      <a:pt x="2312" y="2679"/>
                      <a:pt x="2299" y="2676"/>
                      <a:pt x="2284" y="2670"/>
                    </a:cubicBezTo>
                    <a:cubicBezTo>
                      <a:pt x="2240" y="2648"/>
                      <a:pt x="2240" y="2583"/>
                      <a:pt x="2284" y="2496"/>
                    </a:cubicBezTo>
                    <a:cubicBezTo>
                      <a:pt x="2393" y="2387"/>
                      <a:pt x="2480" y="2322"/>
                      <a:pt x="2393" y="2213"/>
                    </a:cubicBezTo>
                    <a:cubicBezTo>
                      <a:pt x="2354" y="2137"/>
                      <a:pt x="2684" y="1893"/>
                      <a:pt x="2795" y="1893"/>
                    </a:cubicBezTo>
                    <a:close/>
                    <a:moveTo>
                      <a:pt x="3992" y="3064"/>
                    </a:moveTo>
                    <a:cubicBezTo>
                      <a:pt x="4050" y="3064"/>
                      <a:pt x="4080" y="3090"/>
                      <a:pt x="4110" y="3105"/>
                    </a:cubicBezTo>
                    <a:cubicBezTo>
                      <a:pt x="4176" y="3148"/>
                      <a:pt x="4328" y="3192"/>
                      <a:pt x="4241" y="3322"/>
                    </a:cubicBezTo>
                    <a:cubicBezTo>
                      <a:pt x="4132" y="3453"/>
                      <a:pt x="4023" y="3627"/>
                      <a:pt x="3784" y="3627"/>
                    </a:cubicBezTo>
                    <a:cubicBezTo>
                      <a:pt x="3480" y="3627"/>
                      <a:pt x="3741" y="3453"/>
                      <a:pt x="3763" y="3344"/>
                    </a:cubicBezTo>
                    <a:cubicBezTo>
                      <a:pt x="3784" y="3235"/>
                      <a:pt x="3958" y="3148"/>
                      <a:pt x="3893" y="3083"/>
                    </a:cubicBezTo>
                    <a:cubicBezTo>
                      <a:pt x="3933" y="3070"/>
                      <a:pt x="3966" y="3064"/>
                      <a:pt x="3992" y="3064"/>
                    </a:cubicBezTo>
                    <a:close/>
                    <a:moveTo>
                      <a:pt x="3589" y="3866"/>
                    </a:moveTo>
                    <a:cubicBezTo>
                      <a:pt x="3915" y="3866"/>
                      <a:pt x="4023" y="3909"/>
                      <a:pt x="3871" y="4214"/>
                    </a:cubicBezTo>
                    <a:cubicBezTo>
                      <a:pt x="3697" y="4453"/>
                      <a:pt x="3589" y="4714"/>
                      <a:pt x="3241" y="4736"/>
                    </a:cubicBezTo>
                    <a:cubicBezTo>
                      <a:pt x="3172" y="4753"/>
                      <a:pt x="3131" y="4877"/>
                      <a:pt x="3085" y="4877"/>
                    </a:cubicBezTo>
                    <a:cubicBezTo>
                      <a:pt x="3072" y="4877"/>
                      <a:pt x="3059" y="4868"/>
                      <a:pt x="3045" y="4844"/>
                    </a:cubicBezTo>
                    <a:cubicBezTo>
                      <a:pt x="2980" y="4714"/>
                      <a:pt x="2784" y="4757"/>
                      <a:pt x="2675" y="4649"/>
                    </a:cubicBezTo>
                    <a:cubicBezTo>
                      <a:pt x="2636" y="4600"/>
                      <a:pt x="2588" y="4569"/>
                      <a:pt x="2536" y="4569"/>
                    </a:cubicBezTo>
                    <a:cubicBezTo>
                      <a:pt x="2471" y="4569"/>
                      <a:pt x="2399" y="4616"/>
                      <a:pt x="2327" y="4736"/>
                    </a:cubicBezTo>
                    <a:cubicBezTo>
                      <a:pt x="2276" y="4797"/>
                      <a:pt x="2229" y="4820"/>
                      <a:pt x="2185" y="4820"/>
                    </a:cubicBezTo>
                    <a:cubicBezTo>
                      <a:pt x="2136" y="4820"/>
                      <a:pt x="2091" y="4792"/>
                      <a:pt x="2045" y="4757"/>
                    </a:cubicBezTo>
                    <a:cubicBezTo>
                      <a:pt x="1914" y="4670"/>
                      <a:pt x="2066" y="4496"/>
                      <a:pt x="2001" y="4388"/>
                    </a:cubicBezTo>
                    <a:cubicBezTo>
                      <a:pt x="1948" y="4335"/>
                      <a:pt x="2053" y="4267"/>
                      <a:pt x="2118" y="4267"/>
                    </a:cubicBezTo>
                    <a:cubicBezTo>
                      <a:pt x="2133" y="4267"/>
                      <a:pt x="2145" y="4271"/>
                      <a:pt x="2153" y="4279"/>
                    </a:cubicBezTo>
                    <a:cubicBezTo>
                      <a:pt x="2163" y="4281"/>
                      <a:pt x="2174" y="4282"/>
                      <a:pt x="2184" y="4282"/>
                    </a:cubicBezTo>
                    <a:cubicBezTo>
                      <a:pt x="2276" y="4282"/>
                      <a:pt x="2379" y="4211"/>
                      <a:pt x="2471" y="4211"/>
                    </a:cubicBezTo>
                    <a:cubicBezTo>
                      <a:pt x="2481" y="4211"/>
                      <a:pt x="2491" y="4212"/>
                      <a:pt x="2501" y="4214"/>
                    </a:cubicBezTo>
                    <a:cubicBezTo>
                      <a:pt x="2527" y="4217"/>
                      <a:pt x="2549" y="4219"/>
                      <a:pt x="2569" y="4219"/>
                    </a:cubicBezTo>
                    <a:cubicBezTo>
                      <a:pt x="2667" y="4219"/>
                      <a:pt x="2701" y="4174"/>
                      <a:pt x="2719" y="4083"/>
                    </a:cubicBezTo>
                    <a:cubicBezTo>
                      <a:pt x="2719" y="4033"/>
                      <a:pt x="2745" y="3982"/>
                      <a:pt x="2777" y="3982"/>
                    </a:cubicBezTo>
                    <a:cubicBezTo>
                      <a:pt x="2786" y="3982"/>
                      <a:pt x="2796" y="3987"/>
                      <a:pt x="2806" y="3996"/>
                    </a:cubicBezTo>
                    <a:cubicBezTo>
                      <a:pt x="2858" y="4044"/>
                      <a:pt x="2917" y="4062"/>
                      <a:pt x="2979" y="4062"/>
                    </a:cubicBezTo>
                    <a:cubicBezTo>
                      <a:pt x="3175" y="4062"/>
                      <a:pt x="3407" y="3882"/>
                      <a:pt x="3589" y="3866"/>
                    </a:cubicBezTo>
                    <a:close/>
                    <a:moveTo>
                      <a:pt x="5831" y="0"/>
                    </a:moveTo>
                    <a:cubicBezTo>
                      <a:pt x="5725" y="0"/>
                      <a:pt x="5619" y="33"/>
                      <a:pt x="5589" y="104"/>
                    </a:cubicBezTo>
                    <a:cubicBezTo>
                      <a:pt x="5475" y="306"/>
                      <a:pt x="5369" y="369"/>
                      <a:pt x="5266" y="369"/>
                    </a:cubicBezTo>
                    <a:cubicBezTo>
                      <a:pt x="5191" y="369"/>
                      <a:pt x="5118" y="336"/>
                      <a:pt x="5045" y="300"/>
                    </a:cubicBezTo>
                    <a:cubicBezTo>
                      <a:pt x="5019" y="284"/>
                      <a:pt x="4990" y="277"/>
                      <a:pt x="4960" y="277"/>
                    </a:cubicBezTo>
                    <a:cubicBezTo>
                      <a:pt x="4868" y="277"/>
                      <a:pt x="4769" y="343"/>
                      <a:pt x="4719" y="409"/>
                    </a:cubicBezTo>
                    <a:cubicBezTo>
                      <a:pt x="4632" y="517"/>
                      <a:pt x="4784" y="495"/>
                      <a:pt x="4828" y="539"/>
                    </a:cubicBezTo>
                    <a:lnTo>
                      <a:pt x="5002" y="735"/>
                    </a:lnTo>
                    <a:cubicBezTo>
                      <a:pt x="5067" y="778"/>
                      <a:pt x="5045" y="865"/>
                      <a:pt x="4958" y="930"/>
                    </a:cubicBezTo>
                    <a:cubicBezTo>
                      <a:pt x="4800" y="1066"/>
                      <a:pt x="4541" y="1137"/>
                      <a:pt x="4329" y="1137"/>
                    </a:cubicBezTo>
                    <a:cubicBezTo>
                      <a:pt x="4135" y="1137"/>
                      <a:pt x="3980" y="1077"/>
                      <a:pt x="3980" y="952"/>
                    </a:cubicBezTo>
                    <a:cubicBezTo>
                      <a:pt x="3980" y="778"/>
                      <a:pt x="3871" y="669"/>
                      <a:pt x="3676" y="669"/>
                    </a:cubicBezTo>
                    <a:cubicBezTo>
                      <a:pt x="3567" y="669"/>
                      <a:pt x="3523" y="626"/>
                      <a:pt x="3480" y="561"/>
                    </a:cubicBezTo>
                    <a:cubicBezTo>
                      <a:pt x="3452" y="518"/>
                      <a:pt x="3414" y="485"/>
                      <a:pt x="3355" y="485"/>
                    </a:cubicBezTo>
                    <a:cubicBezTo>
                      <a:pt x="3324" y="485"/>
                      <a:pt x="3286" y="494"/>
                      <a:pt x="3241" y="517"/>
                    </a:cubicBezTo>
                    <a:cubicBezTo>
                      <a:pt x="3110" y="604"/>
                      <a:pt x="3045" y="735"/>
                      <a:pt x="3088" y="843"/>
                    </a:cubicBezTo>
                    <a:cubicBezTo>
                      <a:pt x="3110" y="952"/>
                      <a:pt x="3219" y="974"/>
                      <a:pt x="3219" y="1104"/>
                    </a:cubicBezTo>
                    <a:cubicBezTo>
                      <a:pt x="3219" y="1148"/>
                      <a:pt x="3219" y="1191"/>
                      <a:pt x="3154" y="1213"/>
                    </a:cubicBezTo>
                    <a:cubicBezTo>
                      <a:pt x="3139" y="1228"/>
                      <a:pt x="3127" y="1232"/>
                      <a:pt x="3116" y="1232"/>
                    </a:cubicBezTo>
                    <a:cubicBezTo>
                      <a:pt x="3093" y="1232"/>
                      <a:pt x="3074" y="1213"/>
                      <a:pt x="3045" y="1213"/>
                    </a:cubicBezTo>
                    <a:cubicBezTo>
                      <a:pt x="3023" y="1191"/>
                      <a:pt x="2980" y="1170"/>
                      <a:pt x="2914" y="1170"/>
                    </a:cubicBezTo>
                    <a:cubicBezTo>
                      <a:pt x="2871" y="1170"/>
                      <a:pt x="2833" y="1164"/>
                      <a:pt x="2795" y="1164"/>
                    </a:cubicBezTo>
                    <a:cubicBezTo>
                      <a:pt x="2757" y="1164"/>
                      <a:pt x="2719" y="1170"/>
                      <a:pt x="2675" y="1191"/>
                    </a:cubicBezTo>
                    <a:cubicBezTo>
                      <a:pt x="2545" y="1300"/>
                      <a:pt x="2697" y="1300"/>
                      <a:pt x="2719" y="1322"/>
                    </a:cubicBezTo>
                    <a:cubicBezTo>
                      <a:pt x="2806" y="1430"/>
                      <a:pt x="2610" y="1583"/>
                      <a:pt x="2545" y="1691"/>
                    </a:cubicBezTo>
                    <a:cubicBezTo>
                      <a:pt x="2511" y="1725"/>
                      <a:pt x="2440" y="1771"/>
                      <a:pt x="2408" y="1771"/>
                    </a:cubicBezTo>
                    <a:cubicBezTo>
                      <a:pt x="2398" y="1771"/>
                      <a:pt x="2393" y="1767"/>
                      <a:pt x="2393" y="1757"/>
                    </a:cubicBezTo>
                    <a:cubicBezTo>
                      <a:pt x="2349" y="1539"/>
                      <a:pt x="2001" y="1691"/>
                      <a:pt x="1827" y="1583"/>
                    </a:cubicBezTo>
                    <a:cubicBezTo>
                      <a:pt x="1778" y="1547"/>
                      <a:pt x="1723" y="1530"/>
                      <a:pt x="1672" y="1530"/>
                    </a:cubicBezTo>
                    <a:cubicBezTo>
                      <a:pt x="1566" y="1530"/>
                      <a:pt x="1472" y="1603"/>
                      <a:pt x="1458" y="1735"/>
                    </a:cubicBezTo>
                    <a:cubicBezTo>
                      <a:pt x="1392" y="1952"/>
                      <a:pt x="1175" y="2126"/>
                      <a:pt x="1088" y="2344"/>
                    </a:cubicBezTo>
                    <a:cubicBezTo>
                      <a:pt x="1069" y="2383"/>
                      <a:pt x="997" y="2456"/>
                      <a:pt x="1105" y="2456"/>
                    </a:cubicBezTo>
                    <a:cubicBezTo>
                      <a:pt x="1119" y="2456"/>
                      <a:pt x="1134" y="2455"/>
                      <a:pt x="1153" y="2452"/>
                    </a:cubicBezTo>
                    <a:cubicBezTo>
                      <a:pt x="1208" y="2442"/>
                      <a:pt x="1248" y="2436"/>
                      <a:pt x="1278" y="2436"/>
                    </a:cubicBezTo>
                    <a:cubicBezTo>
                      <a:pt x="1365" y="2436"/>
                      <a:pt x="1349" y="2485"/>
                      <a:pt x="1284" y="2583"/>
                    </a:cubicBezTo>
                    <a:cubicBezTo>
                      <a:pt x="1153" y="2779"/>
                      <a:pt x="1175" y="2800"/>
                      <a:pt x="1392" y="2822"/>
                    </a:cubicBezTo>
                    <a:lnTo>
                      <a:pt x="1523" y="2822"/>
                    </a:lnTo>
                    <a:cubicBezTo>
                      <a:pt x="1588" y="2822"/>
                      <a:pt x="1675" y="2822"/>
                      <a:pt x="1610" y="2887"/>
                    </a:cubicBezTo>
                    <a:cubicBezTo>
                      <a:pt x="1588" y="2931"/>
                      <a:pt x="1523" y="3018"/>
                      <a:pt x="1458" y="3040"/>
                    </a:cubicBezTo>
                    <a:cubicBezTo>
                      <a:pt x="1371" y="3040"/>
                      <a:pt x="1305" y="3018"/>
                      <a:pt x="1240" y="3018"/>
                    </a:cubicBezTo>
                    <a:cubicBezTo>
                      <a:pt x="1044" y="3040"/>
                      <a:pt x="827" y="3105"/>
                      <a:pt x="610" y="3127"/>
                    </a:cubicBezTo>
                    <a:cubicBezTo>
                      <a:pt x="677" y="3245"/>
                      <a:pt x="824" y="3258"/>
                      <a:pt x="967" y="3258"/>
                    </a:cubicBezTo>
                    <a:cubicBezTo>
                      <a:pt x="1009" y="3258"/>
                      <a:pt x="1049" y="3257"/>
                      <a:pt x="1088" y="3257"/>
                    </a:cubicBezTo>
                    <a:cubicBezTo>
                      <a:pt x="1305" y="3279"/>
                      <a:pt x="1371" y="3431"/>
                      <a:pt x="1479" y="3540"/>
                    </a:cubicBezTo>
                    <a:cubicBezTo>
                      <a:pt x="1588" y="3648"/>
                      <a:pt x="1197" y="3692"/>
                      <a:pt x="1240" y="3822"/>
                    </a:cubicBezTo>
                    <a:cubicBezTo>
                      <a:pt x="1240" y="3860"/>
                      <a:pt x="1159" y="3914"/>
                      <a:pt x="1081" y="3914"/>
                    </a:cubicBezTo>
                    <a:cubicBezTo>
                      <a:pt x="1069" y="3914"/>
                      <a:pt x="1056" y="3912"/>
                      <a:pt x="1044" y="3909"/>
                    </a:cubicBezTo>
                    <a:cubicBezTo>
                      <a:pt x="982" y="3885"/>
                      <a:pt x="934" y="3875"/>
                      <a:pt x="896" y="3875"/>
                    </a:cubicBezTo>
                    <a:cubicBezTo>
                      <a:pt x="764" y="3875"/>
                      <a:pt x="771" y="4003"/>
                      <a:pt x="805" y="4105"/>
                    </a:cubicBezTo>
                    <a:cubicBezTo>
                      <a:pt x="824" y="4271"/>
                      <a:pt x="827" y="4328"/>
                      <a:pt x="654" y="4328"/>
                    </a:cubicBezTo>
                    <a:cubicBezTo>
                      <a:pt x="623" y="4328"/>
                      <a:pt x="587" y="4326"/>
                      <a:pt x="544" y="4322"/>
                    </a:cubicBezTo>
                    <a:cubicBezTo>
                      <a:pt x="537" y="4321"/>
                      <a:pt x="529" y="4321"/>
                      <a:pt x="521" y="4321"/>
                    </a:cubicBezTo>
                    <a:cubicBezTo>
                      <a:pt x="392" y="4321"/>
                      <a:pt x="216" y="4485"/>
                      <a:pt x="175" y="4649"/>
                    </a:cubicBezTo>
                    <a:cubicBezTo>
                      <a:pt x="109" y="4757"/>
                      <a:pt x="1" y="4910"/>
                      <a:pt x="88" y="4975"/>
                    </a:cubicBezTo>
                    <a:cubicBezTo>
                      <a:pt x="93" y="4976"/>
                      <a:pt x="98" y="4977"/>
                      <a:pt x="104" y="4977"/>
                    </a:cubicBezTo>
                    <a:cubicBezTo>
                      <a:pt x="179" y="4977"/>
                      <a:pt x="338" y="4861"/>
                      <a:pt x="479" y="4801"/>
                    </a:cubicBezTo>
                    <a:cubicBezTo>
                      <a:pt x="544" y="4757"/>
                      <a:pt x="610" y="4736"/>
                      <a:pt x="697" y="4736"/>
                    </a:cubicBezTo>
                    <a:cubicBezTo>
                      <a:pt x="827" y="4692"/>
                      <a:pt x="936" y="4649"/>
                      <a:pt x="914" y="4518"/>
                    </a:cubicBezTo>
                    <a:cubicBezTo>
                      <a:pt x="871" y="4409"/>
                      <a:pt x="979" y="4344"/>
                      <a:pt x="1088" y="4301"/>
                    </a:cubicBezTo>
                    <a:cubicBezTo>
                      <a:pt x="1121" y="4281"/>
                      <a:pt x="1150" y="4273"/>
                      <a:pt x="1175" y="4273"/>
                    </a:cubicBezTo>
                    <a:cubicBezTo>
                      <a:pt x="1232" y="4273"/>
                      <a:pt x="1269" y="4314"/>
                      <a:pt x="1284" y="4344"/>
                    </a:cubicBezTo>
                    <a:cubicBezTo>
                      <a:pt x="1371" y="4453"/>
                      <a:pt x="1305" y="4670"/>
                      <a:pt x="1392" y="4736"/>
                    </a:cubicBezTo>
                    <a:cubicBezTo>
                      <a:pt x="1675" y="4866"/>
                      <a:pt x="1719" y="5105"/>
                      <a:pt x="1784" y="5344"/>
                    </a:cubicBezTo>
                    <a:cubicBezTo>
                      <a:pt x="1801" y="5415"/>
                      <a:pt x="1862" y="5514"/>
                      <a:pt x="1966" y="5514"/>
                    </a:cubicBezTo>
                    <a:cubicBezTo>
                      <a:pt x="1990" y="5514"/>
                      <a:pt x="2016" y="5509"/>
                      <a:pt x="2045" y="5497"/>
                    </a:cubicBezTo>
                    <a:cubicBezTo>
                      <a:pt x="2166" y="5427"/>
                      <a:pt x="2257" y="5399"/>
                      <a:pt x="2329" y="5399"/>
                    </a:cubicBezTo>
                    <a:cubicBezTo>
                      <a:pt x="2436" y="5399"/>
                      <a:pt x="2501" y="5462"/>
                      <a:pt x="2567" y="5540"/>
                    </a:cubicBezTo>
                    <a:cubicBezTo>
                      <a:pt x="2579" y="5578"/>
                      <a:pt x="2592" y="5601"/>
                      <a:pt x="2613" y="5601"/>
                    </a:cubicBezTo>
                    <a:cubicBezTo>
                      <a:pt x="2628" y="5601"/>
                      <a:pt x="2648" y="5589"/>
                      <a:pt x="2675" y="5562"/>
                    </a:cubicBezTo>
                    <a:cubicBezTo>
                      <a:pt x="2762" y="5540"/>
                      <a:pt x="2828" y="5497"/>
                      <a:pt x="2828" y="5410"/>
                    </a:cubicBezTo>
                    <a:cubicBezTo>
                      <a:pt x="2828" y="5344"/>
                      <a:pt x="2828" y="5301"/>
                      <a:pt x="2784" y="5236"/>
                    </a:cubicBezTo>
                    <a:cubicBezTo>
                      <a:pt x="2719" y="5192"/>
                      <a:pt x="2719" y="5105"/>
                      <a:pt x="2828" y="5062"/>
                    </a:cubicBezTo>
                    <a:cubicBezTo>
                      <a:pt x="2875" y="5043"/>
                      <a:pt x="2930" y="5028"/>
                      <a:pt x="2974" y="5028"/>
                    </a:cubicBezTo>
                    <a:cubicBezTo>
                      <a:pt x="3032" y="5028"/>
                      <a:pt x="3070" y="5053"/>
                      <a:pt x="3045" y="5127"/>
                    </a:cubicBezTo>
                    <a:cubicBezTo>
                      <a:pt x="3025" y="5224"/>
                      <a:pt x="3041" y="5304"/>
                      <a:pt x="3169" y="5304"/>
                    </a:cubicBezTo>
                    <a:cubicBezTo>
                      <a:pt x="3184" y="5304"/>
                      <a:pt x="3201" y="5303"/>
                      <a:pt x="3219" y="5301"/>
                    </a:cubicBezTo>
                    <a:cubicBezTo>
                      <a:pt x="3270" y="5296"/>
                      <a:pt x="3317" y="5293"/>
                      <a:pt x="3360" y="5293"/>
                    </a:cubicBezTo>
                    <a:cubicBezTo>
                      <a:pt x="3500" y="5293"/>
                      <a:pt x="3608" y="5322"/>
                      <a:pt x="3741" y="5388"/>
                    </a:cubicBezTo>
                    <a:cubicBezTo>
                      <a:pt x="3747" y="5392"/>
                      <a:pt x="3757" y="5394"/>
                      <a:pt x="3769" y="5394"/>
                    </a:cubicBezTo>
                    <a:cubicBezTo>
                      <a:pt x="3883" y="5394"/>
                      <a:pt x="4219" y="5229"/>
                      <a:pt x="4219" y="5171"/>
                    </a:cubicBezTo>
                    <a:cubicBezTo>
                      <a:pt x="4197" y="4975"/>
                      <a:pt x="4437" y="4757"/>
                      <a:pt x="4415" y="4562"/>
                    </a:cubicBezTo>
                    <a:cubicBezTo>
                      <a:pt x="4393" y="4322"/>
                      <a:pt x="4415" y="4040"/>
                      <a:pt x="4350" y="3801"/>
                    </a:cubicBezTo>
                    <a:cubicBezTo>
                      <a:pt x="4328" y="3670"/>
                      <a:pt x="4350" y="3583"/>
                      <a:pt x="4567" y="3453"/>
                    </a:cubicBezTo>
                    <a:cubicBezTo>
                      <a:pt x="4958" y="3235"/>
                      <a:pt x="5002" y="3061"/>
                      <a:pt x="4850" y="2844"/>
                    </a:cubicBezTo>
                    <a:cubicBezTo>
                      <a:pt x="4850" y="2844"/>
                      <a:pt x="4850" y="2822"/>
                      <a:pt x="4828" y="2822"/>
                    </a:cubicBezTo>
                    <a:cubicBezTo>
                      <a:pt x="4741" y="2713"/>
                      <a:pt x="4850" y="2583"/>
                      <a:pt x="4980" y="2496"/>
                    </a:cubicBezTo>
                    <a:cubicBezTo>
                      <a:pt x="5040" y="2466"/>
                      <a:pt x="5092" y="2452"/>
                      <a:pt x="5131" y="2452"/>
                    </a:cubicBezTo>
                    <a:cubicBezTo>
                      <a:pt x="5206" y="2452"/>
                      <a:pt x="5233" y="2505"/>
                      <a:pt x="5176" y="2605"/>
                    </a:cubicBezTo>
                    <a:cubicBezTo>
                      <a:pt x="5154" y="2692"/>
                      <a:pt x="5263" y="2692"/>
                      <a:pt x="5263" y="2735"/>
                    </a:cubicBezTo>
                    <a:cubicBezTo>
                      <a:pt x="5306" y="2779"/>
                      <a:pt x="5306" y="2800"/>
                      <a:pt x="5328" y="2822"/>
                    </a:cubicBezTo>
                    <a:cubicBezTo>
                      <a:pt x="5480" y="3040"/>
                      <a:pt x="5806" y="2996"/>
                      <a:pt x="6024" y="3105"/>
                    </a:cubicBezTo>
                    <a:cubicBezTo>
                      <a:pt x="6154" y="2822"/>
                      <a:pt x="5850" y="2822"/>
                      <a:pt x="5763" y="2692"/>
                    </a:cubicBezTo>
                    <a:cubicBezTo>
                      <a:pt x="5720" y="2605"/>
                      <a:pt x="5806" y="2474"/>
                      <a:pt x="5611" y="2474"/>
                    </a:cubicBezTo>
                    <a:cubicBezTo>
                      <a:pt x="5598" y="2476"/>
                      <a:pt x="5586" y="2477"/>
                      <a:pt x="5576" y="2477"/>
                    </a:cubicBezTo>
                    <a:cubicBezTo>
                      <a:pt x="5446" y="2477"/>
                      <a:pt x="5505" y="2357"/>
                      <a:pt x="5546" y="2257"/>
                    </a:cubicBezTo>
                    <a:cubicBezTo>
                      <a:pt x="5617" y="2168"/>
                      <a:pt x="5703" y="2093"/>
                      <a:pt x="5791" y="2093"/>
                    </a:cubicBezTo>
                    <a:cubicBezTo>
                      <a:pt x="5811" y="2093"/>
                      <a:pt x="5830" y="2097"/>
                      <a:pt x="5850" y="2105"/>
                    </a:cubicBezTo>
                    <a:cubicBezTo>
                      <a:pt x="5882" y="2112"/>
                      <a:pt x="5913" y="2115"/>
                      <a:pt x="5945" y="2115"/>
                    </a:cubicBezTo>
                    <a:cubicBezTo>
                      <a:pt x="6108" y="2115"/>
                      <a:pt x="6269" y="2032"/>
                      <a:pt x="6415" y="1996"/>
                    </a:cubicBezTo>
                    <a:cubicBezTo>
                      <a:pt x="6481" y="1996"/>
                      <a:pt x="6568" y="1909"/>
                      <a:pt x="6502" y="1865"/>
                    </a:cubicBezTo>
                    <a:cubicBezTo>
                      <a:pt x="6479" y="1848"/>
                      <a:pt x="6446" y="1843"/>
                      <a:pt x="6410" y="1843"/>
                    </a:cubicBezTo>
                    <a:cubicBezTo>
                      <a:pt x="6362" y="1843"/>
                      <a:pt x="6309" y="1851"/>
                      <a:pt x="6263" y="1851"/>
                    </a:cubicBezTo>
                    <a:cubicBezTo>
                      <a:pt x="6213" y="1851"/>
                      <a:pt x="6171" y="1841"/>
                      <a:pt x="6154" y="1800"/>
                    </a:cubicBezTo>
                    <a:cubicBezTo>
                      <a:pt x="6067" y="1626"/>
                      <a:pt x="6481" y="1583"/>
                      <a:pt x="6459" y="1430"/>
                    </a:cubicBezTo>
                    <a:cubicBezTo>
                      <a:pt x="6372" y="1213"/>
                      <a:pt x="6568" y="865"/>
                      <a:pt x="6285" y="756"/>
                    </a:cubicBezTo>
                    <a:cubicBezTo>
                      <a:pt x="6133" y="669"/>
                      <a:pt x="6046" y="561"/>
                      <a:pt x="6089" y="343"/>
                    </a:cubicBezTo>
                    <a:cubicBezTo>
                      <a:pt x="6133" y="278"/>
                      <a:pt x="6133" y="213"/>
                      <a:pt x="6089" y="126"/>
                    </a:cubicBezTo>
                    <a:cubicBezTo>
                      <a:pt x="6078" y="44"/>
                      <a:pt x="5954" y="0"/>
                      <a:pt x="5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3588175" y="1474025"/>
                <a:ext cx="167475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0154" extrusionOk="0">
                    <a:moveTo>
                      <a:pt x="2746" y="5466"/>
                    </a:moveTo>
                    <a:cubicBezTo>
                      <a:pt x="2846" y="5466"/>
                      <a:pt x="2829" y="5580"/>
                      <a:pt x="2849" y="5621"/>
                    </a:cubicBezTo>
                    <a:cubicBezTo>
                      <a:pt x="2871" y="5708"/>
                      <a:pt x="2828" y="5816"/>
                      <a:pt x="2936" y="5882"/>
                    </a:cubicBezTo>
                    <a:cubicBezTo>
                      <a:pt x="2980" y="5903"/>
                      <a:pt x="2958" y="5969"/>
                      <a:pt x="2849" y="6012"/>
                    </a:cubicBezTo>
                    <a:cubicBezTo>
                      <a:pt x="2836" y="6025"/>
                      <a:pt x="2807" y="6046"/>
                      <a:pt x="2776" y="6046"/>
                    </a:cubicBezTo>
                    <a:cubicBezTo>
                      <a:pt x="2756" y="6046"/>
                      <a:pt x="2736" y="6038"/>
                      <a:pt x="2719" y="6012"/>
                    </a:cubicBezTo>
                    <a:cubicBezTo>
                      <a:pt x="2691" y="5985"/>
                      <a:pt x="2655" y="5957"/>
                      <a:pt x="2616" y="5957"/>
                    </a:cubicBezTo>
                    <a:cubicBezTo>
                      <a:pt x="2593" y="5957"/>
                      <a:pt x="2569" y="5966"/>
                      <a:pt x="2545" y="5990"/>
                    </a:cubicBezTo>
                    <a:cubicBezTo>
                      <a:pt x="2463" y="6049"/>
                      <a:pt x="2394" y="6069"/>
                      <a:pt x="2331" y="6069"/>
                    </a:cubicBezTo>
                    <a:cubicBezTo>
                      <a:pt x="2276" y="6069"/>
                      <a:pt x="2226" y="6054"/>
                      <a:pt x="2175" y="6034"/>
                    </a:cubicBezTo>
                    <a:cubicBezTo>
                      <a:pt x="2306" y="5925"/>
                      <a:pt x="2306" y="5795"/>
                      <a:pt x="2393" y="5686"/>
                    </a:cubicBezTo>
                    <a:cubicBezTo>
                      <a:pt x="2458" y="5577"/>
                      <a:pt x="2567" y="5490"/>
                      <a:pt x="2719" y="5468"/>
                    </a:cubicBezTo>
                    <a:cubicBezTo>
                      <a:pt x="2729" y="5467"/>
                      <a:pt x="2738" y="5466"/>
                      <a:pt x="2746" y="5466"/>
                    </a:cubicBezTo>
                    <a:close/>
                    <a:moveTo>
                      <a:pt x="6613" y="1"/>
                    </a:moveTo>
                    <a:cubicBezTo>
                      <a:pt x="6600" y="1"/>
                      <a:pt x="6585" y="4"/>
                      <a:pt x="6568" y="11"/>
                    </a:cubicBezTo>
                    <a:cubicBezTo>
                      <a:pt x="6459" y="11"/>
                      <a:pt x="6263" y="119"/>
                      <a:pt x="6307" y="163"/>
                    </a:cubicBezTo>
                    <a:cubicBezTo>
                      <a:pt x="6437" y="445"/>
                      <a:pt x="6024" y="554"/>
                      <a:pt x="5872" y="728"/>
                    </a:cubicBezTo>
                    <a:cubicBezTo>
                      <a:pt x="5762" y="854"/>
                      <a:pt x="5640" y="946"/>
                      <a:pt x="5516" y="946"/>
                    </a:cubicBezTo>
                    <a:cubicBezTo>
                      <a:pt x="5468" y="946"/>
                      <a:pt x="5420" y="932"/>
                      <a:pt x="5372" y="902"/>
                    </a:cubicBezTo>
                    <a:cubicBezTo>
                      <a:pt x="5328" y="869"/>
                      <a:pt x="5274" y="842"/>
                      <a:pt x="5206" y="842"/>
                    </a:cubicBezTo>
                    <a:cubicBezTo>
                      <a:pt x="5138" y="842"/>
                      <a:pt x="5056" y="869"/>
                      <a:pt x="4959" y="946"/>
                    </a:cubicBezTo>
                    <a:cubicBezTo>
                      <a:pt x="4813" y="1091"/>
                      <a:pt x="4647" y="1317"/>
                      <a:pt x="4405" y="1317"/>
                    </a:cubicBezTo>
                    <a:cubicBezTo>
                      <a:pt x="4394" y="1317"/>
                      <a:pt x="4383" y="1316"/>
                      <a:pt x="4371" y="1315"/>
                    </a:cubicBezTo>
                    <a:cubicBezTo>
                      <a:pt x="4371" y="1315"/>
                      <a:pt x="4284" y="1359"/>
                      <a:pt x="4263" y="1380"/>
                    </a:cubicBezTo>
                    <a:cubicBezTo>
                      <a:pt x="4030" y="1738"/>
                      <a:pt x="4180" y="2007"/>
                      <a:pt x="4531" y="2007"/>
                    </a:cubicBezTo>
                    <a:cubicBezTo>
                      <a:pt x="4606" y="2007"/>
                      <a:pt x="4692" y="1995"/>
                      <a:pt x="4785" y="1968"/>
                    </a:cubicBezTo>
                    <a:cubicBezTo>
                      <a:pt x="4825" y="1950"/>
                      <a:pt x="4860" y="1944"/>
                      <a:pt x="4893" y="1944"/>
                    </a:cubicBezTo>
                    <a:cubicBezTo>
                      <a:pt x="4983" y="1944"/>
                      <a:pt x="5047" y="1995"/>
                      <a:pt x="5111" y="2011"/>
                    </a:cubicBezTo>
                    <a:cubicBezTo>
                      <a:pt x="5154" y="2033"/>
                      <a:pt x="5132" y="2120"/>
                      <a:pt x="5046" y="2185"/>
                    </a:cubicBezTo>
                    <a:cubicBezTo>
                      <a:pt x="4785" y="2359"/>
                      <a:pt x="4676" y="2555"/>
                      <a:pt x="4611" y="2794"/>
                    </a:cubicBezTo>
                    <a:cubicBezTo>
                      <a:pt x="4589" y="2881"/>
                      <a:pt x="4480" y="2903"/>
                      <a:pt x="4415" y="2968"/>
                    </a:cubicBezTo>
                    <a:cubicBezTo>
                      <a:pt x="4284" y="3098"/>
                      <a:pt x="4154" y="3272"/>
                      <a:pt x="4089" y="3424"/>
                    </a:cubicBezTo>
                    <a:cubicBezTo>
                      <a:pt x="4024" y="3642"/>
                      <a:pt x="4154" y="3751"/>
                      <a:pt x="4306" y="3816"/>
                    </a:cubicBezTo>
                    <a:cubicBezTo>
                      <a:pt x="4480" y="3859"/>
                      <a:pt x="4350" y="3946"/>
                      <a:pt x="4263" y="4033"/>
                    </a:cubicBezTo>
                    <a:cubicBezTo>
                      <a:pt x="4067" y="4185"/>
                      <a:pt x="3980" y="4468"/>
                      <a:pt x="3806" y="4577"/>
                    </a:cubicBezTo>
                    <a:cubicBezTo>
                      <a:pt x="3625" y="4667"/>
                      <a:pt x="3383" y="4713"/>
                      <a:pt x="3195" y="4713"/>
                    </a:cubicBezTo>
                    <a:cubicBezTo>
                      <a:pt x="3157" y="4713"/>
                      <a:pt x="3121" y="4711"/>
                      <a:pt x="3089" y="4707"/>
                    </a:cubicBezTo>
                    <a:cubicBezTo>
                      <a:pt x="3054" y="4701"/>
                      <a:pt x="3020" y="4698"/>
                      <a:pt x="2989" y="4698"/>
                    </a:cubicBezTo>
                    <a:cubicBezTo>
                      <a:pt x="2701" y="4698"/>
                      <a:pt x="2525" y="4944"/>
                      <a:pt x="2349" y="5120"/>
                    </a:cubicBezTo>
                    <a:cubicBezTo>
                      <a:pt x="2271" y="5199"/>
                      <a:pt x="2240" y="5238"/>
                      <a:pt x="2204" y="5238"/>
                    </a:cubicBezTo>
                    <a:cubicBezTo>
                      <a:pt x="2180" y="5238"/>
                      <a:pt x="2154" y="5221"/>
                      <a:pt x="2110" y="5186"/>
                    </a:cubicBezTo>
                    <a:cubicBezTo>
                      <a:pt x="2081" y="5171"/>
                      <a:pt x="2071" y="5116"/>
                      <a:pt x="2021" y="5116"/>
                    </a:cubicBezTo>
                    <a:cubicBezTo>
                      <a:pt x="1997" y="5116"/>
                      <a:pt x="1963" y="5129"/>
                      <a:pt x="1914" y="5164"/>
                    </a:cubicBezTo>
                    <a:cubicBezTo>
                      <a:pt x="1871" y="5229"/>
                      <a:pt x="1958" y="5273"/>
                      <a:pt x="1958" y="5338"/>
                    </a:cubicBezTo>
                    <a:cubicBezTo>
                      <a:pt x="1980" y="5403"/>
                      <a:pt x="2240" y="5403"/>
                      <a:pt x="2110" y="5555"/>
                    </a:cubicBezTo>
                    <a:cubicBezTo>
                      <a:pt x="1849" y="5795"/>
                      <a:pt x="1893" y="6121"/>
                      <a:pt x="1479" y="6338"/>
                    </a:cubicBezTo>
                    <a:cubicBezTo>
                      <a:pt x="1153" y="6490"/>
                      <a:pt x="936" y="6904"/>
                      <a:pt x="501" y="6969"/>
                    </a:cubicBezTo>
                    <a:lnTo>
                      <a:pt x="479" y="6991"/>
                    </a:lnTo>
                    <a:cubicBezTo>
                      <a:pt x="440" y="7029"/>
                      <a:pt x="436" y="7103"/>
                      <a:pt x="467" y="7103"/>
                    </a:cubicBezTo>
                    <a:cubicBezTo>
                      <a:pt x="470" y="7103"/>
                      <a:pt x="474" y="7102"/>
                      <a:pt x="479" y="7099"/>
                    </a:cubicBezTo>
                    <a:cubicBezTo>
                      <a:pt x="611" y="7049"/>
                      <a:pt x="696" y="7029"/>
                      <a:pt x="749" y="7029"/>
                    </a:cubicBezTo>
                    <a:cubicBezTo>
                      <a:pt x="947" y="7029"/>
                      <a:pt x="675" y="7322"/>
                      <a:pt x="675" y="7425"/>
                    </a:cubicBezTo>
                    <a:cubicBezTo>
                      <a:pt x="675" y="7512"/>
                      <a:pt x="653" y="7578"/>
                      <a:pt x="653" y="7665"/>
                    </a:cubicBezTo>
                    <a:cubicBezTo>
                      <a:pt x="653" y="7730"/>
                      <a:pt x="610" y="7795"/>
                      <a:pt x="544" y="7860"/>
                    </a:cubicBezTo>
                    <a:cubicBezTo>
                      <a:pt x="327" y="8165"/>
                      <a:pt x="218" y="8404"/>
                      <a:pt x="1" y="8534"/>
                    </a:cubicBezTo>
                    <a:cubicBezTo>
                      <a:pt x="4" y="8534"/>
                      <a:pt x="6" y="8534"/>
                      <a:pt x="9" y="8534"/>
                    </a:cubicBezTo>
                    <a:cubicBezTo>
                      <a:pt x="104" y="8534"/>
                      <a:pt x="47" y="8812"/>
                      <a:pt x="159" y="8812"/>
                    </a:cubicBezTo>
                    <a:cubicBezTo>
                      <a:pt x="208" y="8812"/>
                      <a:pt x="291" y="8757"/>
                      <a:pt x="436" y="8600"/>
                    </a:cubicBezTo>
                    <a:lnTo>
                      <a:pt x="479" y="8600"/>
                    </a:lnTo>
                    <a:cubicBezTo>
                      <a:pt x="569" y="8676"/>
                      <a:pt x="622" y="8706"/>
                      <a:pt x="654" y="8706"/>
                    </a:cubicBezTo>
                    <a:cubicBezTo>
                      <a:pt x="731" y="8706"/>
                      <a:pt x="681" y="8533"/>
                      <a:pt x="697" y="8426"/>
                    </a:cubicBezTo>
                    <a:cubicBezTo>
                      <a:pt x="784" y="8186"/>
                      <a:pt x="892" y="7926"/>
                      <a:pt x="892" y="7665"/>
                    </a:cubicBezTo>
                    <a:cubicBezTo>
                      <a:pt x="892" y="7545"/>
                      <a:pt x="1056" y="7444"/>
                      <a:pt x="1117" y="7444"/>
                    </a:cubicBezTo>
                    <a:cubicBezTo>
                      <a:pt x="1123" y="7444"/>
                      <a:pt x="1128" y="7445"/>
                      <a:pt x="1132" y="7447"/>
                    </a:cubicBezTo>
                    <a:cubicBezTo>
                      <a:pt x="1171" y="7461"/>
                      <a:pt x="1208" y="7467"/>
                      <a:pt x="1245" y="7467"/>
                    </a:cubicBezTo>
                    <a:cubicBezTo>
                      <a:pt x="1492" y="7467"/>
                      <a:pt x="1687" y="7186"/>
                      <a:pt x="1914" y="7186"/>
                    </a:cubicBezTo>
                    <a:cubicBezTo>
                      <a:pt x="2001" y="7186"/>
                      <a:pt x="2001" y="7099"/>
                      <a:pt x="1980" y="7077"/>
                    </a:cubicBezTo>
                    <a:cubicBezTo>
                      <a:pt x="1914" y="7056"/>
                      <a:pt x="1871" y="7056"/>
                      <a:pt x="1806" y="6991"/>
                    </a:cubicBezTo>
                    <a:cubicBezTo>
                      <a:pt x="1653" y="6860"/>
                      <a:pt x="1914" y="6664"/>
                      <a:pt x="2001" y="6577"/>
                    </a:cubicBezTo>
                    <a:cubicBezTo>
                      <a:pt x="2028" y="6545"/>
                      <a:pt x="2048" y="6533"/>
                      <a:pt x="2064" y="6533"/>
                    </a:cubicBezTo>
                    <a:cubicBezTo>
                      <a:pt x="2111" y="6533"/>
                      <a:pt x="2115" y="6648"/>
                      <a:pt x="2132" y="6664"/>
                    </a:cubicBezTo>
                    <a:cubicBezTo>
                      <a:pt x="2178" y="6710"/>
                      <a:pt x="2211" y="6738"/>
                      <a:pt x="2259" y="6738"/>
                    </a:cubicBezTo>
                    <a:cubicBezTo>
                      <a:pt x="2301" y="6738"/>
                      <a:pt x="2354" y="6716"/>
                      <a:pt x="2436" y="6664"/>
                    </a:cubicBezTo>
                    <a:cubicBezTo>
                      <a:pt x="2499" y="6614"/>
                      <a:pt x="2570" y="6578"/>
                      <a:pt x="2630" y="6578"/>
                    </a:cubicBezTo>
                    <a:cubicBezTo>
                      <a:pt x="2674" y="6578"/>
                      <a:pt x="2713" y="6597"/>
                      <a:pt x="2741" y="6643"/>
                    </a:cubicBezTo>
                    <a:cubicBezTo>
                      <a:pt x="2828" y="6751"/>
                      <a:pt x="2719" y="6773"/>
                      <a:pt x="2610" y="6817"/>
                    </a:cubicBezTo>
                    <a:cubicBezTo>
                      <a:pt x="2458" y="6925"/>
                      <a:pt x="2523" y="7077"/>
                      <a:pt x="2393" y="7186"/>
                    </a:cubicBezTo>
                    <a:cubicBezTo>
                      <a:pt x="2337" y="7224"/>
                      <a:pt x="2393" y="7325"/>
                      <a:pt x="2493" y="7325"/>
                    </a:cubicBezTo>
                    <a:cubicBezTo>
                      <a:pt x="2509" y="7325"/>
                      <a:pt x="2527" y="7323"/>
                      <a:pt x="2545" y="7317"/>
                    </a:cubicBezTo>
                    <a:cubicBezTo>
                      <a:pt x="2654" y="7262"/>
                      <a:pt x="2724" y="7240"/>
                      <a:pt x="2767" y="7240"/>
                    </a:cubicBezTo>
                    <a:cubicBezTo>
                      <a:pt x="2894" y="7240"/>
                      <a:pt x="2784" y="7431"/>
                      <a:pt x="2784" y="7512"/>
                    </a:cubicBezTo>
                    <a:cubicBezTo>
                      <a:pt x="2784" y="7730"/>
                      <a:pt x="2458" y="7991"/>
                      <a:pt x="2523" y="8230"/>
                    </a:cubicBezTo>
                    <a:cubicBezTo>
                      <a:pt x="2523" y="8277"/>
                      <a:pt x="2467" y="8313"/>
                      <a:pt x="2411" y="8313"/>
                    </a:cubicBezTo>
                    <a:cubicBezTo>
                      <a:pt x="2389" y="8313"/>
                      <a:pt x="2367" y="8307"/>
                      <a:pt x="2349" y="8295"/>
                    </a:cubicBezTo>
                    <a:cubicBezTo>
                      <a:pt x="2306" y="8273"/>
                      <a:pt x="2306" y="8208"/>
                      <a:pt x="2240" y="8186"/>
                    </a:cubicBezTo>
                    <a:cubicBezTo>
                      <a:pt x="2169" y="8144"/>
                      <a:pt x="2103" y="8122"/>
                      <a:pt x="2042" y="8122"/>
                    </a:cubicBezTo>
                    <a:cubicBezTo>
                      <a:pt x="1918" y="8122"/>
                      <a:pt x="1821" y="8214"/>
                      <a:pt x="1762" y="8404"/>
                    </a:cubicBezTo>
                    <a:cubicBezTo>
                      <a:pt x="1697" y="8556"/>
                      <a:pt x="1545" y="8730"/>
                      <a:pt x="1632" y="8882"/>
                    </a:cubicBezTo>
                    <a:cubicBezTo>
                      <a:pt x="1653" y="8947"/>
                      <a:pt x="1632" y="9034"/>
                      <a:pt x="1545" y="9056"/>
                    </a:cubicBezTo>
                    <a:cubicBezTo>
                      <a:pt x="1132" y="9274"/>
                      <a:pt x="1110" y="9709"/>
                      <a:pt x="718" y="9926"/>
                    </a:cubicBezTo>
                    <a:cubicBezTo>
                      <a:pt x="610" y="9969"/>
                      <a:pt x="631" y="10122"/>
                      <a:pt x="718" y="10143"/>
                    </a:cubicBezTo>
                    <a:cubicBezTo>
                      <a:pt x="732" y="10150"/>
                      <a:pt x="745" y="10154"/>
                      <a:pt x="756" y="10154"/>
                    </a:cubicBezTo>
                    <a:cubicBezTo>
                      <a:pt x="814" y="10154"/>
                      <a:pt x="838" y="10071"/>
                      <a:pt x="892" y="10035"/>
                    </a:cubicBezTo>
                    <a:cubicBezTo>
                      <a:pt x="1052" y="9889"/>
                      <a:pt x="1219" y="9815"/>
                      <a:pt x="1370" y="9815"/>
                    </a:cubicBezTo>
                    <a:cubicBezTo>
                      <a:pt x="1466" y="9815"/>
                      <a:pt x="1556" y="9845"/>
                      <a:pt x="1632" y="9904"/>
                    </a:cubicBezTo>
                    <a:cubicBezTo>
                      <a:pt x="1688" y="9946"/>
                      <a:pt x="1735" y="10051"/>
                      <a:pt x="1848" y="10051"/>
                    </a:cubicBezTo>
                    <a:cubicBezTo>
                      <a:pt x="1911" y="10051"/>
                      <a:pt x="1994" y="10019"/>
                      <a:pt x="2110" y="9926"/>
                    </a:cubicBezTo>
                    <a:cubicBezTo>
                      <a:pt x="2148" y="9888"/>
                      <a:pt x="2195" y="9871"/>
                      <a:pt x="2237" y="9871"/>
                    </a:cubicBezTo>
                    <a:cubicBezTo>
                      <a:pt x="2291" y="9871"/>
                      <a:pt x="2337" y="9899"/>
                      <a:pt x="2349" y="9948"/>
                    </a:cubicBezTo>
                    <a:cubicBezTo>
                      <a:pt x="2480" y="9861"/>
                      <a:pt x="2719" y="9730"/>
                      <a:pt x="2675" y="9643"/>
                    </a:cubicBezTo>
                    <a:cubicBezTo>
                      <a:pt x="2577" y="9505"/>
                      <a:pt x="2639" y="9243"/>
                      <a:pt x="2361" y="9243"/>
                    </a:cubicBezTo>
                    <a:cubicBezTo>
                      <a:pt x="2332" y="9243"/>
                      <a:pt x="2299" y="9246"/>
                      <a:pt x="2262" y="9252"/>
                    </a:cubicBezTo>
                    <a:cubicBezTo>
                      <a:pt x="2236" y="9252"/>
                      <a:pt x="2196" y="9259"/>
                      <a:pt x="2158" y="9259"/>
                    </a:cubicBezTo>
                    <a:cubicBezTo>
                      <a:pt x="2100" y="9259"/>
                      <a:pt x="2045" y="9243"/>
                      <a:pt x="2045" y="9165"/>
                    </a:cubicBezTo>
                    <a:cubicBezTo>
                      <a:pt x="2045" y="9056"/>
                      <a:pt x="1719" y="9187"/>
                      <a:pt x="1914" y="8969"/>
                    </a:cubicBezTo>
                    <a:cubicBezTo>
                      <a:pt x="2023" y="8839"/>
                      <a:pt x="2088" y="8708"/>
                      <a:pt x="2327" y="8708"/>
                    </a:cubicBezTo>
                    <a:cubicBezTo>
                      <a:pt x="2480" y="8708"/>
                      <a:pt x="2741" y="8665"/>
                      <a:pt x="2871" y="8491"/>
                    </a:cubicBezTo>
                    <a:cubicBezTo>
                      <a:pt x="2999" y="8311"/>
                      <a:pt x="3127" y="8253"/>
                      <a:pt x="3233" y="8253"/>
                    </a:cubicBezTo>
                    <a:cubicBezTo>
                      <a:pt x="3307" y="8253"/>
                      <a:pt x="3370" y="8281"/>
                      <a:pt x="3415" y="8317"/>
                    </a:cubicBezTo>
                    <a:cubicBezTo>
                      <a:pt x="3463" y="8344"/>
                      <a:pt x="3499" y="8355"/>
                      <a:pt x="3527" y="8355"/>
                    </a:cubicBezTo>
                    <a:cubicBezTo>
                      <a:pt x="3613" y="8355"/>
                      <a:pt x="3621" y="8252"/>
                      <a:pt x="3654" y="8186"/>
                    </a:cubicBezTo>
                    <a:cubicBezTo>
                      <a:pt x="3741" y="8056"/>
                      <a:pt x="3545" y="7991"/>
                      <a:pt x="3610" y="7947"/>
                    </a:cubicBezTo>
                    <a:cubicBezTo>
                      <a:pt x="3845" y="7678"/>
                      <a:pt x="3795" y="7623"/>
                      <a:pt x="3675" y="7623"/>
                    </a:cubicBezTo>
                    <a:cubicBezTo>
                      <a:pt x="3593" y="7623"/>
                      <a:pt x="3479" y="7648"/>
                      <a:pt x="3401" y="7648"/>
                    </a:cubicBezTo>
                    <a:cubicBezTo>
                      <a:pt x="3381" y="7648"/>
                      <a:pt x="3364" y="7647"/>
                      <a:pt x="3349" y="7643"/>
                    </a:cubicBezTo>
                    <a:cubicBezTo>
                      <a:pt x="3328" y="7632"/>
                      <a:pt x="3306" y="7632"/>
                      <a:pt x="3282" y="7632"/>
                    </a:cubicBezTo>
                    <a:cubicBezTo>
                      <a:pt x="3257" y="7632"/>
                      <a:pt x="3230" y="7632"/>
                      <a:pt x="3197" y="7621"/>
                    </a:cubicBezTo>
                    <a:cubicBezTo>
                      <a:pt x="3023" y="7512"/>
                      <a:pt x="3328" y="7360"/>
                      <a:pt x="3393" y="7230"/>
                    </a:cubicBezTo>
                    <a:cubicBezTo>
                      <a:pt x="3400" y="7195"/>
                      <a:pt x="3414" y="7182"/>
                      <a:pt x="3430" y="7182"/>
                    </a:cubicBezTo>
                    <a:cubicBezTo>
                      <a:pt x="3464" y="7182"/>
                      <a:pt x="3509" y="7237"/>
                      <a:pt x="3523" y="7251"/>
                    </a:cubicBezTo>
                    <a:cubicBezTo>
                      <a:pt x="3531" y="7315"/>
                      <a:pt x="3560" y="7338"/>
                      <a:pt x="3596" y="7338"/>
                    </a:cubicBezTo>
                    <a:cubicBezTo>
                      <a:pt x="3658" y="7338"/>
                      <a:pt x="3743" y="7271"/>
                      <a:pt x="3784" y="7230"/>
                    </a:cubicBezTo>
                    <a:cubicBezTo>
                      <a:pt x="3937" y="7143"/>
                      <a:pt x="3893" y="7077"/>
                      <a:pt x="3871" y="6991"/>
                    </a:cubicBezTo>
                    <a:cubicBezTo>
                      <a:pt x="3837" y="6905"/>
                      <a:pt x="3776" y="6846"/>
                      <a:pt x="3667" y="6846"/>
                    </a:cubicBezTo>
                    <a:cubicBezTo>
                      <a:pt x="3637" y="6846"/>
                      <a:pt x="3604" y="6851"/>
                      <a:pt x="3567" y="6860"/>
                    </a:cubicBezTo>
                    <a:cubicBezTo>
                      <a:pt x="3523" y="6860"/>
                      <a:pt x="3502" y="6795"/>
                      <a:pt x="3523" y="6751"/>
                    </a:cubicBezTo>
                    <a:cubicBezTo>
                      <a:pt x="3541" y="6698"/>
                      <a:pt x="3589" y="6659"/>
                      <a:pt x="3617" y="6659"/>
                    </a:cubicBezTo>
                    <a:cubicBezTo>
                      <a:pt x="3623" y="6659"/>
                      <a:pt x="3628" y="6660"/>
                      <a:pt x="3632" y="6664"/>
                    </a:cubicBezTo>
                    <a:cubicBezTo>
                      <a:pt x="3649" y="6670"/>
                      <a:pt x="3666" y="6672"/>
                      <a:pt x="3684" y="6672"/>
                    </a:cubicBezTo>
                    <a:cubicBezTo>
                      <a:pt x="3801" y="6672"/>
                      <a:pt x="3947" y="6575"/>
                      <a:pt x="4044" y="6575"/>
                    </a:cubicBezTo>
                    <a:cubicBezTo>
                      <a:pt x="4052" y="6575"/>
                      <a:pt x="4060" y="6576"/>
                      <a:pt x="4067" y="6577"/>
                    </a:cubicBezTo>
                    <a:cubicBezTo>
                      <a:pt x="4227" y="6606"/>
                      <a:pt x="4391" y="6634"/>
                      <a:pt x="4565" y="6634"/>
                    </a:cubicBezTo>
                    <a:cubicBezTo>
                      <a:pt x="4792" y="6634"/>
                      <a:pt x="5035" y="6585"/>
                      <a:pt x="5306" y="6425"/>
                    </a:cubicBezTo>
                    <a:cubicBezTo>
                      <a:pt x="5372" y="6382"/>
                      <a:pt x="5480" y="6382"/>
                      <a:pt x="5524" y="6338"/>
                    </a:cubicBezTo>
                    <a:cubicBezTo>
                      <a:pt x="5589" y="6229"/>
                      <a:pt x="5437" y="6273"/>
                      <a:pt x="5437" y="6208"/>
                    </a:cubicBezTo>
                    <a:cubicBezTo>
                      <a:pt x="5437" y="6147"/>
                      <a:pt x="5383" y="6134"/>
                      <a:pt x="5321" y="6134"/>
                    </a:cubicBezTo>
                    <a:cubicBezTo>
                      <a:pt x="5270" y="6134"/>
                      <a:pt x="5215" y="6142"/>
                      <a:pt x="5176" y="6142"/>
                    </a:cubicBezTo>
                    <a:cubicBezTo>
                      <a:pt x="4893" y="6099"/>
                      <a:pt x="4524" y="6164"/>
                      <a:pt x="4306" y="5990"/>
                    </a:cubicBezTo>
                    <a:cubicBezTo>
                      <a:pt x="4268" y="5960"/>
                      <a:pt x="4222" y="5943"/>
                      <a:pt x="4173" y="5943"/>
                    </a:cubicBezTo>
                    <a:cubicBezTo>
                      <a:pt x="4083" y="5943"/>
                      <a:pt x="3985" y="6001"/>
                      <a:pt x="3915" y="6142"/>
                    </a:cubicBezTo>
                    <a:cubicBezTo>
                      <a:pt x="3857" y="6258"/>
                      <a:pt x="3789" y="6268"/>
                      <a:pt x="3718" y="6268"/>
                    </a:cubicBezTo>
                    <a:cubicBezTo>
                      <a:pt x="3704" y="6268"/>
                      <a:pt x="3690" y="6268"/>
                      <a:pt x="3675" y="6268"/>
                    </a:cubicBezTo>
                    <a:cubicBezTo>
                      <a:pt x="3654" y="6268"/>
                      <a:pt x="3632" y="6269"/>
                      <a:pt x="3610" y="6273"/>
                    </a:cubicBezTo>
                    <a:cubicBezTo>
                      <a:pt x="3361" y="6457"/>
                      <a:pt x="3262" y="6530"/>
                      <a:pt x="3146" y="6530"/>
                    </a:cubicBezTo>
                    <a:cubicBezTo>
                      <a:pt x="3070" y="6530"/>
                      <a:pt x="2987" y="6499"/>
                      <a:pt x="2849" y="6447"/>
                    </a:cubicBezTo>
                    <a:cubicBezTo>
                      <a:pt x="2762" y="6425"/>
                      <a:pt x="2654" y="6425"/>
                      <a:pt x="2567" y="6382"/>
                    </a:cubicBezTo>
                    <a:cubicBezTo>
                      <a:pt x="2480" y="6360"/>
                      <a:pt x="2349" y="6382"/>
                      <a:pt x="2393" y="6316"/>
                    </a:cubicBezTo>
                    <a:cubicBezTo>
                      <a:pt x="2414" y="6229"/>
                      <a:pt x="2545" y="6142"/>
                      <a:pt x="2654" y="6142"/>
                    </a:cubicBezTo>
                    <a:cubicBezTo>
                      <a:pt x="2842" y="6131"/>
                      <a:pt x="3068" y="6068"/>
                      <a:pt x="3250" y="6068"/>
                    </a:cubicBezTo>
                    <a:cubicBezTo>
                      <a:pt x="3405" y="6068"/>
                      <a:pt x="3527" y="6113"/>
                      <a:pt x="3567" y="6273"/>
                    </a:cubicBezTo>
                    <a:cubicBezTo>
                      <a:pt x="3567" y="6251"/>
                      <a:pt x="3567" y="6208"/>
                      <a:pt x="3610" y="6164"/>
                    </a:cubicBezTo>
                    <a:cubicBezTo>
                      <a:pt x="3628" y="5894"/>
                      <a:pt x="3751" y="5550"/>
                      <a:pt x="3386" y="5550"/>
                    </a:cubicBezTo>
                    <a:cubicBezTo>
                      <a:pt x="3310" y="5550"/>
                      <a:pt x="3212" y="5565"/>
                      <a:pt x="3089" y="5599"/>
                    </a:cubicBezTo>
                    <a:cubicBezTo>
                      <a:pt x="3075" y="5602"/>
                      <a:pt x="3061" y="5603"/>
                      <a:pt x="3046" y="5603"/>
                    </a:cubicBezTo>
                    <a:cubicBezTo>
                      <a:pt x="2946" y="5603"/>
                      <a:pt x="2841" y="5536"/>
                      <a:pt x="2936" y="5403"/>
                    </a:cubicBezTo>
                    <a:cubicBezTo>
                      <a:pt x="3023" y="5273"/>
                      <a:pt x="2936" y="5077"/>
                      <a:pt x="3154" y="5034"/>
                    </a:cubicBezTo>
                    <a:cubicBezTo>
                      <a:pt x="3436" y="4947"/>
                      <a:pt x="3741" y="5034"/>
                      <a:pt x="4067" y="4816"/>
                    </a:cubicBezTo>
                    <a:cubicBezTo>
                      <a:pt x="4085" y="4807"/>
                      <a:pt x="4107" y="4802"/>
                      <a:pt x="4128" y="4802"/>
                    </a:cubicBezTo>
                    <a:cubicBezTo>
                      <a:pt x="4157" y="4802"/>
                      <a:pt x="4185" y="4812"/>
                      <a:pt x="4197" y="4838"/>
                    </a:cubicBezTo>
                    <a:cubicBezTo>
                      <a:pt x="4216" y="4922"/>
                      <a:pt x="4271" y="4946"/>
                      <a:pt x="4337" y="4946"/>
                    </a:cubicBezTo>
                    <a:cubicBezTo>
                      <a:pt x="4426" y="4946"/>
                      <a:pt x="4536" y="4903"/>
                      <a:pt x="4611" y="4903"/>
                    </a:cubicBezTo>
                    <a:cubicBezTo>
                      <a:pt x="4698" y="4903"/>
                      <a:pt x="4850" y="4838"/>
                      <a:pt x="4915" y="4729"/>
                    </a:cubicBezTo>
                    <a:cubicBezTo>
                      <a:pt x="4948" y="4631"/>
                      <a:pt x="4870" y="4619"/>
                      <a:pt x="4793" y="4619"/>
                    </a:cubicBezTo>
                    <a:cubicBezTo>
                      <a:pt x="4767" y="4619"/>
                      <a:pt x="4741" y="4620"/>
                      <a:pt x="4719" y="4620"/>
                    </a:cubicBezTo>
                    <a:cubicBezTo>
                      <a:pt x="4567" y="4620"/>
                      <a:pt x="4458" y="4620"/>
                      <a:pt x="4458" y="4468"/>
                    </a:cubicBezTo>
                    <a:cubicBezTo>
                      <a:pt x="4458" y="4316"/>
                      <a:pt x="4589" y="4207"/>
                      <a:pt x="4719" y="4099"/>
                    </a:cubicBezTo>
                    <a:cubicBezTo>
                      <a:pt x="4734" y="4084"/>
                      <a:pt x="4780" y="4058"/>
                      <a:pt x="4829" y="4058"/>
                    </a:cubicBezTo>
                    <a:cubicBezTo>
                      <a:pt x="4851" y="4058"/>
                      <a:pt x="4873" y="4063"/>
                      <a:pt x="4893" y="4077"/>
                    </a:cubicBezTo>
                    <a:cubicBezTo>
                      <a:pt x="4966" y="4139"/>
                      <a:pt x="5004" y="4172"/>
                      <a:pt x="5048" y="4172"/>
                    </a:cubicBezTo>
                    <a:cubicBezTo>
                      <a:pt x="5096" y="4172"/>
                      <a:pt x="5150" y="4134"/>
                      <a:pt x="5263" y="4055"/>
                    </a:cubicBezTo>
                    <a:cubicBezTo>
                      <a:pt x="5311" y="4039"/>
                      <a:pt x="5324" y="3951"/>
                      <a:pt x="5354" y="3951"/>
                    </a:cubicBezTo>
                    <a:cubicBezTo>
                      <a:pt x="5364" y="3951"/>
                      <a:pt x="5377" y="3962"/>
                      <a:pt x="5393" y="3990"/>
                    </a:cubicBezTo>
                    <a:cubicBezTo>
                      <a:pt x="5456" y="4097"/>
                      <a:pt x="5555" y="4127"/>
                      <a:pt x="5669" y="4127"/>
                    </a:cubicBezTo>
                    <a:cubicBezTo>
                      <a:pt x="5819" y="4127"/>
                      <a:pt x="5995" y="4075"/>
                      <a:pt x="6151" y="4075"/>
                    </a:cubicBezTo>
                    <a:cubicBezTo>
                      <a:pt x="6167" y="4075"/>
                      <a:pt x="6183" y="4076"/>
                      <a:pt x="6198" y="4077"/>
                    </a:cubicBezTo>
                    <a:cubicBezTo>
                      <a:pt x="6241" y="4077"/>
                      <a:pt x="6350" y="4055"/>
                      <a:pt x="6415" y="3990"/>
                    </a:cubicBezTo>
                    <a:cubicBezTo>
                      <a:pt x="6459" y="3946"/>
                      <a:pt x="6459" y="3881"/>
                      <a:pt x="6415" y="3859"/>
                    </a:cubicBezTo>
                    <a:cubicBezTo>
                      <a:pt x="6154" y="3751"/>
                      <a:pt x="6328" y="3620"/>
                      <a:pt x="6546" y="3490"/>
                    </a:cubicBezTo>
                    <a:cubicBezTo>
                      <a:pt x="6589" y="3424"/>
                      <a:pt x="6698" y="3381"/>
                      <a:pt x="6676" y="3316"/>
                    </a:cubicBezTo>
                    <a:cubicBezTo>
                      <a:pt x="6664" y="3290"/>
                      <a:pt x="6614" y="3280"/>
                      <a:pt x="6561" y="3280"/>
                    </a:cubicBezTo>
                    <a:cubicBezTo>
                      <a:pt x="6524" y="3280"/>
                      <a:pt x="6486" y="3285"/>
                      <a:pt x="6459" y="3294"/>
                    </a:cubicBezTo>
                    <a:cubicBezTo>
                      <a:pt x="6362" y="3351"/>
                      <a:pt x="6279" y="3371"/>
                      <a:pt x="6209" y="3371"/>
                    </a:cubicBezTo>
                    <a:cubicBezTo>
                      <a:pt x="6091" y="3371"/>
                      <a:pt x="6005" y="3313"/>
                      <a:pt x="5937" y="3272"/>
                    </a:cubicBezTo>
                    <a:cubicBezTo>
                      <a:pt x="5872" y="3207"/>
                      <a:pt x="5763" y="3185"/>
                      <a:pt x="5654" y="3164"/>
                    </a:cubicBezTo>
                    <a:cubicBezTo>
                      <a:pt x="5285" y="3077"/>
                      <a:pt x="5263" y="2881"/>
                      <a:pt x="5589" y="2555"/>
                    </a:cubicBezTo>
                    <a:cubicBezTo>
                      <a:pt x="5763" y="2402"/>
                      <a:pt x="5785" y="2185"/>
                      <a:pt x="6002" y="2011"/>
                    </a:cubicBezTo>
                    <a:cubicBezTo>
                      <a:pt x="6084" y="1970"/>
                      <a:pt x="6089" y="1813"/>
                      <a:pt x="5962" y="1813"/>
                    </a:cubicBezTo>
                    <a:cubicBezTo>
                      <a:pt x="5954" y="1813"/>
                      <a:pt x="5946" y="1814"/>
                      <a:pt x="5937" y="1815"/>
                    </a:cubicBezTo>
                    <a:cubicBezTo>
                      <a:pt x="5904" y="1824"/>
                      <a:pt x="5876" y="1827"/>
                      <a:pt x="5851" y="1827"/>
                    </a:cubicBezTo>
                    <a:cubicBezTo>
                      <a:pt x="5680" y="1827"/>
                      <a:pt x="5687" y="1649"/>
                      <a:pt x="5611" y="1554"/>
                    </a:cubicBezTo>
                    <a:cubicBezTo>
                      <a:pt x="5480" y="1424"/>
                      <a:pt x="5589" y="1337"/>
                      <a:pt x="5763" y="1315"/>
                    </a:cubicBezTo>
                    <a:cubicBezTo>
                      <a:pt x="6046" y="1250"/>
                      <a:pt x="6198" y="924"/>
                      <a:pt x="6481" y="880"/>
                    </a:cubicBezTo>
                    <a:cubicBezTo>
                      <a:pt x="6546" y="880"/>
                      <a:pt x="6568" y="772"/>
                      <a:pt x="6568" y="685"/>
                    </a:cubicBezTo>
                    <a:cubicBezTo>
                      <a:pt x="6568" y="511"/>
                      <a:pt x="6524" y="358"/>
                      <a:pt x="6676" y="141"/>
                    </a:cubicBezTo>
                    <a:cubicBezTo>
                      <a:pt x="6695" y="86"/>
                      <a:pt x="6682" y="1"/>
                      <a:pt x="66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>
                <a:off x="3730600" y="1662900"/>
                <a:ext cx="177800" cy="105775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4231" extrusionOk="0">
                    <a:moveTo>
                      <a:pt x="1984" y="2480"/>
                    </a:moveTo>
                    <a:cubicBezTo>
                      <a:pt x="2416" y="2503"/>
                      <a:pt x="2633" y="2785"/>
                      <a:pt x="2871" y="3002"/>
                    </a:cubicBezTo>
                    <a:cubicBezTo>
                      <a:pt x="2958" y="3045"/>
                      <a:pt x="2806" y="3132"/>
                      <a:pt x="2719" y="3132"/>
                    </a:cubicBezTo>
                    <a:cubicBezTo>
                      <a:pt x="2633" y="3132"/>
                      <a:pt x="2494" y="3280"/>
                      <a:pt x="2449" y="3280"/>
                    </a:cubicBezTo>
                    <a:cubicBezTo>
                      <a:pt x="2437" y="3280"/>
                      <a:pt x="2432" y="3269"/>
                      <a:pt x="2436" y="3241"/>
                    </a:cubicBezTo>
                    <a:cubicBezTo>
                      <a:pt x="2501" y="2958"/>
                      <a:pt x="2219" y="3002"/>
                      <a:pt x="2175" y="2828"/>
                    </a:cubicBezTo>
                    <a:cubicBezTo>
                      <a:pt x="2114" y="2705"/>
                      <a:pt x="2013" y="2601"/>
                      <a:pt x="1984" y="2480"/>
                    </a:cubicBezTo>
                    <a:close/>
                    <a:moveTo>
                      <a:pt x="3067" y="1"/>
                    </a:moveTo>
                    <a:lnTo>
                      <a:pt x="2871" y="218"/>
                    </a:lnTo>
                    <a:cubicBezTo>
                      <a:pt x="2932" y="381"/>
                      <a:pt x="2974" y="525"/>
                      <a:pt x="3229" y="525"/>
                    </a:cubicBezTo>
                    <a:cubicBezTo>
                      <a:pt x="3246" y="525"/>
                      <a:pt x="3265" y="524"/>
                      <a:pt x="3284" y="523"/>
                    </a:cubicBezTo>
                    <a:cubicBezTo>
                      <a:pt x="3331" y="518"/>
                      <a:pt x="3379" y="514"/>
                      <a:pt x="3420" y="514"/>
                    </a:cubicBezTo>
                    <a:cubicBezTo>
                      <a:pt x="3570" y="514"/>
                      <a:pt x="3648" y="562"/>
                      <a:pt x="3393" y="784"/>
                    </a:cubicBezTo>
                    <a:cubicBezTo>
                      <a:pt x="3331" y="846"/>
                      <a:pt x="3346" y="897"/>
                      <a:pt x="3400" y="897"/>
                    </a:cubicBezTo>
                    <a:cubicBezTo>
                      <a:pt x="3422" y="897"/>
                      <a:pt x="3449" y="889"/>
                      <a:pt x="3480" y="871"/>
                    </a:cubicBezTo>
                    <a:cubicBezTo>
                      <a:pt x="3543" y="855"/>
                      <a:pt x="3594" y="794"/>
                      <a:pt x="3642" y="794"/>
                    </a:cubicBezTo>
                    <a:cubicBezTo>
                      <a:pt x="3661" y="794"/>
                      <a:pt x="3679" y="803"/>
                      <a:pt x="3697" y="827"/>
                    </a:cubicBezTo>
                    <a:cubicBezTo>
                      <a:pt x="3741" y="871"/>
                      <a:pt x="3676" y="958"/>
                      <a:pt x="3610" y="1045"/>
                    </a:cubicBezTo>
                    <a:cubicBezTo>
                      <a:pt x="3509" y="1161"/>
                      <a:pt x="3407" y="1238"/>
                      <a:pt x="3306" y="1238"/>
                    </a:cubicBezTo>
                    <a:cubicBezTo>
                      <a:pt x="3255" y="1238"/>
                      <a:pt x="3205" y="1219"/>
                      <a:pt x="3154" y="1175"/>
                    </a:cubicBezTo>
                    <a:cubicBezTo>
                      <a:pt x="3113" y="1142"/>
                      <a:pt x="3078" y="1131"/>
                      <a:pt x="3050" y="1131"/>
                    </a:cubicBezTo>
                    <a:cubicBezTo>
                      <a:pt x="3005" y="1131"/>
                      <a:pt x="2980" y="1162"/>
                      <a:pt x="2980" y="1175"/>
                    </a:cubicBezTo>
                    <a:cubicBezTo>
                      <a:pt x="3012" y="1295"/>
                      <a:pt x="2980" y="1322"/>
                      <a:pt x="2928" y="1322"/>
                    </a:cubicBezTo>
                    <a:cubicBezTo>
                      <a:pt x="2885" y="1322"/>
                      <a:pt x="2829" y="1303"/>
                      <a:pt x="2786" y="1303"/>
                    </a:cubicBezTo>
                    <a:cubicBezTo>
                      <a:pt x="2778" y="1303"/>
                      <a:pt x="2770" y="1304"/>
                      <a:pt x="2762" y="1306"/>
                    </a:cubicBezTo>
                    <a:cubicBezTo>
                      <a:pt x="2722" y="1306"/>
                      <a:pt x="2682" y="1273"/>
                      <a:pt x="2647" y="1273"/>
                    </a:cubicBezTo>
                    <a:cubicBezTo>
                      <a:pt x="2625" y="1273"/>
                      <a:pt x="2605" y="1285"/>
                      <a:pt x="2588" y="1327"/>
                    </a:cubicBezTo>
                    <a:cubicBezTo>
                      <a:pt x="2545" y="1414"/>
                      <a:pt x="2523" y="1501"/>
                      <a:pt x="2610" y="1523"/>
                    </a:cubicBezTo>
                    <a:cubicBezTo>
                      <a:pt x="2654" y="1523"/>
                      <a:pt x="2687" y="1513"/>
                      <a:pt x="2718" y="1513"/>
                    </a:cubicBezTo>
                    <a:cubicBezTo>
                      <a:pt x="2733" y="1513"/>
                      <a:pt x="2748" y="1516"/>
                      <a:pt x="2762" y="1523"/>
                    </a:cubicBezTo>
                    <a:cubicBezTo>
                      <a:pt x="2893" y="1545"/>
                      <a:pt x="2958" y="1958"/>
                      <a:pt x="2849" y="2045"/>
                    </a:cubicBezTo>
                    <a:cubicBezTo>
                      <a:pt x="2779" y="2098"/>
                      <a:pt x="2724" y="2117"/>
                      <a:pt x="2680" y="2117"/>
                    </a:cubicBezTo>
                    <a:cubicBezTo>
                      <a:pt x="2559" y="2117"/>
                      <a:pt x="2510" y="1974"/>
                      <a:pt x="2414" y="1958"/>
                    </a:cubicBezTo>
                    <a:cubicBezTo>
                      <a:pt x="2306" y="1958"/>
                      <a:pt x="2262" y="1871"/>
                      <a:pt x="2284" y="1806"/>
                    </a:cubicBezTo>
                    <a:cubicBezTo>
                      <a:pt x="2393" y="1588"/>
                      <a:pt x="2154" y="1632"/>
                      <a:pt x="2067" y="1588"/>
                    </a:cubicBezTo>
                    <a:cubicBezTo>
                      <a:pt x="2032" y="1565"/>
                      <a:pt x="2003" y="1542"/>
                      <a:pt x="1967" y="1542"/>
                    </a:cubicBezTo>
                    <a:cubicBezTo>
                      <a:pt x="1936" y="1542"/>
                      <a:pt x="1900" y="1559"/>
                      <a:pt x="1849" y="1610"/>
                    </a:cubicBezTo>
                    <a:cubicBezTo>
                      <a:pt x="1762" y="1653"/>
                      <a:pt x="1719" y="1740"/>
                      <a:pt x="1762" y="1806"/>
                    </a:cubicBezTo>
                    <a:cubicBezTo>
                      <a:pt x="1784" y="1849"/>
                      <a:pt x="1849" y="1871"/>
                      <a:pt x="1762" y="1958"/>
                    </a:cubicBezTo>
                    <a:cubicBezTo>
                      <a:pt x="1566" y="2175"/>
                      <a:pt x="1719" y="2241"/>
                      <a:pt x="1827" y="2306"/>
                    </a:cubicBezTo>
                    <a:cubicBezTo>
                      <a:pt x="1889" y="2367"/>
                      <a:pt x="1931" y="2409"/>
                      <a:pt x="1972" y="2468"/>
                    </a:cubicBezTo>
                    <a:lnTo>
                      <a:pt x="1972" y="2468"/>
                    </a:lnTo>
                    <a:cubicBezTo>
                      <a:pt x="1918" y="2541"/>
                      <a:pt x="1868" y="2564"/>
                      <a:pt x="1819" y="2564"/>
                    </a:cubicBezTo>
                    <a:cubicBezTo>
                      <a:pt x="1773" y="2564"/>
                      <a:pt x="1726" y="2544"/>
                      <a:pt x="1675" y="2523"/>
                    </a:cubicBezTo>
                    <a:cubicBezTo>
                      <a:pt x="1591" y="2506"/>
                      <a:pt x="1598" y="2373"/>
                      <a:pt x="1515" y="2373"/>
                    </a:cubicBezTo>
                    <a:cubicBezTo>
                      <a:pt x="1491" y="2373"/>
                      <a:pt x="1459" y="2385"/>
                      <a:pt x="1414" y="2414"/>
                    </a:cubicBezTo>
                    <a:cubicBezTo>
                      <a:pt x="1284" y="2501"/>
                      <a:pt x="1197" y="2632"/>
                      <a:pt x="1088" y="2741"/>
                    </a:cubicBezTo>
                    <a:cubicBezTo>
                      <a:pt x="1023" y="2806"/>
                      <a:pt x="1066" y="2893"/>
                      <a:pt x="1066" y="2936"/>
                    </a:cubicBezTo>
                    <a:cubicBezTo>
                      <a:pt x="1066" y="2991"/>
                      <a:pt x="1020" y="3077"/>
                      <a:pt x="954" y="3077"/>
                    </a:cubicBezTo>
                    <a:cubicBezTo>
                      <a:pt x="941" y="3077"/>
                      <a:pt x="928" y="3074"/>
                      <a:pt x="914" y="3067"/>
                    </a:cubicBezTo>
                    <a:cubicBezTo>
                      <a:pt x="896" y="3064"/>
                      <a:pt x="879" y="3063"/>
                      <a:pt x="861" y="3063"/>
                    </a:cubicBezTo>
                    <a:cubicBezTo>
                      <a:pt x="599" y="3063"/>
                      <a:pt x="354" y="3351"/>
                      <a:pt x="110" y="3371"/>
                    </a:cubicBezTo>
                    <a:cubicBezTo>
                      <a:pt x="44" y="3371"/>
                      <a:pt x="1" y="3393"/>
                      <a:pt x="1" y="3458"/>
                    </a:cubicBezTo>
                    <a:cubicBezTo>
                      <a:pt x="1" y="3480"/>
                      <a:pt x="23" y="3480"/>
                      <a:pt x="44" y="3480"/>
                    </a:cubicBezTo>
                    <a:cubicBezTo>
                      <a:pt x="115" y="3442"/>
                      <a:pt x="173" y="3428"/>
                      <a:pt x="225" y="3428"/>
                    </a:cubicBezTo>
                    <a:cubicBezTo>
                      <a:pt x="353" y="3428"/>
                      <a:pt x="437" y="3513"/>
                      <a:pt x="555" y="3513"/>
                    </a:cubicBezTo>
                    <a:cubicBezTo>
                      <a:pt x="579" y="3513"/>
                      <a:pt x="604" y="3510"/>
                      <a:pt x="631" y="3502"/>
                    </a:cubicBezTo>
                    <a:cubicBezTo>
                      <a:pt x="735" y="3491"/>
                      <a:pt x="839" y="3466"/>
                      <a:pt x="919" y="3466"/>
                    </a:cubicBezTo>
                    <a:cubicBezTo>
                      <a:pt x="1007" y="3466"/>
                      <a:pt x="1066" y="3497"/>
                      <a:pt x="1066" y="3610"/>
                    </a:cubicBezTo>
                    <a:cubicBezTo>
                      <a:pt x="1110" y="3610"/>
                      <a:pt x="1175" y="3589"/>
                      <a:pt x="1219" y="3567"/>
                    </a:cubicBezTo>
                    <a:cubicBezTo>
                      <a:pt x="1327" y="3502"/>
                      <a:pt x="1414" y="3458"/>
                      <a:pt x="1523" y="3393"/>
                    </a:cubicBezTo>
                    <a:cubicBezTo>
                      <a:pt x="1759" y="3270"/>
                      <a:pt x="1893" y="3205"/>
                      <a:pt x="1988" y="3205"/>
                    </a:cubicBezTo>
                    <a:cubicBezTo>
                      <a:pt x="2093" y="3205"/>
                      <a:pt x="2149" y="3286"/>
                      <a:pt x="2241" y="3458"/>
                    </a:cubicBezTo>
                    <a:cubicBezTo>
                      <a:pt x="2262" y="3502"/>
                      <a:pt x="2349" y="3567"/>
                      <a:pt x="2414" y="3567"/>
                    </a:cubicBezTo>
                    <a:cubicBezTo>
                      <a:pt x="2567" y="3567"/>
                      <a:pt x="2632" y="3589"/>
                      <a:pt x="2719" y="3654"/>
                    </a:cubicBezTo>
                    <a:cubicBezTo>
                      <a:pt x="2784" y="3697"/>
                      <a:pt x="2828" y="3763"/>
                      <a:pt x="2697" y="3763"/>
                    </a:cubicBezTo>
                    <a:cubicBezTo>
                      <a:pt x="2672" y="3759"/>
                      <a:pt x="2649" y="3757"/>
                      <a:pt x="2629" y="3757"/>
                    </a:cubicBezTo>
                    <a:cubicBezTo>
                      <a:pt x="2425" y="3757"/>
                      <a:pt x="2470" y="3942"/>
                      <a:pt x="2371" y="4002"/>
                    </a:cubicBezTo>
                    <a:cubicBezTo>
                      <a:pt x="2241" y="4045"/>
                      <a:pt x="2154" y="4111"/>
                      <a:pt x="2262" y="4198"/>
                    </a:cubicBezTo>
                    <a:cubicBezTo>
                      <a:pt x="2284" y="4219"/>
                      <a:pt x="2311" y="4230"/>
                      <a:pt x="2349" y="4230"/>
                    </a:cubicBezTo>
                    <a:cubicBezTo>
                      <a:pt x="2387" y="4230"/>
                      <a:pt x="2436" y="4219"/>
                      <a:pt x="2501" y="4198"/>
                    </a:cubicBezTo>
                    <a:cubicBezTo>
                      <a:pt x="2741" y="4045"/>
                      <a:pt x="2958" y="3828"/>
                      <a:pt x="3241" y="3806"/>
                    </a:cubicBezTo>
                    <a:cubicBezTo>
                      <a:pt x="3110" y="3719"/>
                      <a:pt x="3023" y="3589"/>
                      <a:pt x="3132" y="3458"/>
                    </a:cubicBezTo>
                    <a:cubicBezTo>
                      <a:pt x="3174" y="3391"/>
                      <a:pt x="3219" y="3373"/>
                      <a:pt x="3266" y="3373"/>
                    </a:cubicBezTo>
                    <a:cubicBezTo>
                      <a:pt x="3325" y="3373"/>
                      <a:pt x="3386" y="3401"/>
                      <a:pt x="3449" y="3401"/>
                    </a:cubicBezTo>
                    <a:cubicBezTo>
                      <a:pt x="3466" y="3401"/>
                      <a:pt x="3484" y="3399"/>
                      <a:pt x="3502" y="3393"/>
                    </a:cubicBezTo>
                    <a:cubicBezTo>
                      <a:pt x="3547" y="3387"/>
                      <a:pt x="3594" y="3383"/>
                      <a:pt x="3638" y="3383"/>
                    </a:cubicBezTo>
                    <a:cubicBezTo>
                      <a:pt x="3762" y="3383"/>
                      <a:pt x="3860" y="3417"/>
                      <a:pt x="3828" y="3545"/>
                    </a:cubicBezTo>
                    <a:cubicBezTo>
                      <a:pt x="3806" y="3697"/>
                      <a:pt x="3589" y="3763"/>
                      <a:pt x="3436" y="3828"/>
                    </a:cubicBezTo>
                    <a:cubicBezTo>
                      <a:pt x="3480" y="3871"/>
                      <a:pt x="3545" y="3893"/>
                      <a:pt x="3589" y="3937"/>
                    </a:cubicBezTo>
                    <a:cubicBezTo>
                      <a:pt x="3636" y="4002"/>
                      <a:pt x="3679" y="4040"/>
                      <a:pt x="3721" y="4040"/>
                    </a:cubicBezTo>
                    <a:cubicBezTo>
                      <a:pt x="3777" y="4040"/>
                      <a:pt x="3831" y="3976"/>
                      <a:pt x="3893" y="3828"/>
                    </a:cubicBezTo>
                    <a:cubicBezTo>
                      <a:pt x="3925" y="3701"/>
                      <a:pt x="4038" y="3620"/>
                      <a:pt x="4174" y="3620"/>
                    </a:cubicBezTo>
                    <a:cubicBezTo>
                      <a:pt x="4223" y="3620"/>
                      <a:pt x="4276" y="3631"/>
                      <a:pt x="4328" y="3654"/>
                    </a:cubicBezTo>
                    <a:cubicBezTo>
                      <a:pt x="4353" y="3666"/>
                      <a:pt x="4378" y="3679"/>
                      <a:pt x="4403" y="3679"/>
                    </a:cubicBezTo>
                    <a:cubicBezTo>
                      <a:pt x="4422" y="3679"/>
                      <a:pt x="4440" y="3672"/>
                      <a:pt x="4458" y="3654"/>
                    </a:cubicBezTo>
                    <a:lnTo>
                      <a:pt x="4458" y="3545"/>
                    </a:lnTo>
                    <a:cubicBezTo>
                      <a:pt x="4437" y="3458"/>
                      <a:pt x="4415" y="3371"/>
                      <a:pt x="4263" y="3371"/>
                    </a:cubicBezTo>
                    <a:cubicBezTo>
                      <a:pt x="4111" y="3371"/>
                      <a:pt x="4024" y="3328"/>
                      <a:pt x="3937" y="3219"/>
                    </a:cubicBezTo>
                    <a:cubicBezTo>
                      <a:pt x="3915" y="3154"/>
                      <a:pt x="3828" y="3110"/>
                      <a:pt x="3915" y="3002"/>
                    </a:cubicBezTo>
                    <a:cubicBezTo>
                      <a:pt x="3963" y="2941"/>
                      <a:pt x="4018" y="2928"/>
                      <a:pt x="4072" y="2928"/>
                    </a:cubicBezTo>
                    <a:cubicBezTo>
                      <a:pt x="4116" y="2928"/>
                      <a:pt x="4159" y="2936"/>
                      <a:pt x="4197" y="2936"/>
                    </a:cubicBezTo>
                    <a:cubicBezTo>
                      <a:pt x="4207" y="2937"/>
                      <a:pt x="4216" y="2938"/>
                      <a:pt x="4226" y="2938"/>
                    </a:cubicBezTo>
                    <a:cubicBezTo>
                      <a:pt x="4437" y="2938"/>
                      <a:pt x="4675" y="2712"/>
                      <a:pt x="4654" y="2567"/>
                    </a:cubicBezTo>
                    <a:cubicBezTo>
                      <a:pt x="4654" y="2414"/>
                      <a:pt x="4915" y="2088"/>
                      <a:pt x="5176" y="2023"/>
                    </a:cubicBezTo>
                    <a:cubicBezTo>
                      <a:pt x="5246" y="2000"/>
                      <a:pt x="5298" y="1989"/>
                      <a:pt x="5337" y="1989"/>
                    </a:cubicBezTo>
                    <a:cubicBezTo>
                      <a:pt x="5476" y="1989"/>
                      <a:pt x="5432" y="2126"/>
                      <a:pt x="5415" y="2262"/>
                    </a:cubicBezTo>
                    <a:cubicBezTo>
                      <a:pt x="5399" y="2343"/>
                      <a:pt x="5419" y="2388"/>
                      <a:pt x="5483" y="2388"/>
                    </a:cubicBezTo>
                    <a:cubicBezTo>
                      <a:pt x="5506" y="2388"/>
                      <a:pt x="5534" y="2382"/>
                      <a:pt x="5567" y="2371"/>
                    </a:cubicBezTo>
                    <a:cubicBezTo>
                      <a:pt x="5720" y="2306"/>
                      <a:pt x="5720" y="2241"/>
                      <a:pt x="5676" y="2175"/>
                    </a:cubicBezTo>
                    <a:cubicBezTo>
                      <a:pt x="5633" y="1980"/>
                      <a:pt x="5763" y="1936"/>
                      <a:pt x="5959" y="1936"/>
                    </a:cubicBezTo>
                    <a:cubicBezTo>
                      <a:pt x="6013" y="1936"/>
                      <a:pt x="6078" y="1931"/>
                      <a:pt x="6141" y="1931"/>
                    </a:cubicBezTo>
                    <a:cubicBezTo>
                      <a:pt x="6203" y="1931"/>
                      <a:pt x="6263" y="1936"/>
                      <a:pt x="6307" y="1958"/>
                    </a:cubicBezTo>
                    <a:cubicBezTo>
                      <a:pt x="6359" y="2002"/>
                      <a:pt x="6416" y="2021"/>
                      <a:pt x="6468" y="2021"/>
                    </a:cubicBezTo>
                    <a:cubicBezTo>
                      <a:pt x="6546" y="2021"/>
                      <a:pt x="6616" y="1979"/>
                      <a:pt x="6655" y="1914"/>
                    </a:cubicBezTo>
                    <a:cubicBezTo>
                      <a:pt x="6742" y="1806"/>
                      <a:pt x="6720" y="1653"/>
                      <a:pt x="6524" y="1653"/>
                    </a:cubicBezTo>
                    <a:cubicBezTo>
                      <a:pt x="6470" y="1649"/>
                      <a:pt x="6423" y="1646"/>
                      <a:pt x="6378" y="1646"/>
                    </a:cubicBezTo>
                    <a:cubicBezTo>
                      <a:pt x="6205" y="1646"/>
                      <a:pt x="6069" y="1685"/>
                      <a:pt x="5741" y="1806"/>
                    </a:cubicBezTo>
                    <a:lnTo>
                      <a:pt x="5567" y="1806"/>
                    </a:lnTo>
                    <a:cubicBezTo>
                      <a:pt x="5474" y="1806"/>
                      <a:pt x="5445" y="1758"/>
                      <a:pt x="5356" y="1758"/>
                    </a:cubicBezTo>
                    <a:cubicBezTo>
                      <a:pt x="5342" y="1758"/>
                      <a:pt x="5325" y="1759"/>
                      <a:pt x="5306" y="1762"/>
                    </a:cubicBezTo>
                    <a:cubicBezTo>
                      <a:pt x="5257" y="1776"/>
                      <a:pt x="5221" y="1782"/>
                      <a:pt x="5197" y="1782"/>
                    </a:cubicBezTo>
                    <a:cubicBezTo>
                      <a:pt x="5073" y="1782"/>
                      <a:pt x="5238" y="1625"/>
                      <a:pt x="5219" y="1588"/>
                    </a:cubicBezTo>
                    <a:cubicBezTo>
                      <a:pt x="5219" y="1546"/>
                      <a:pt x="5812" y="1218"/>
                      <a:pt x="5868" y="1218"/>
                    </a:cubicBezTo>
                    <a:cubicBezTo>
                      <a:pt x="5870" y="1218"/>
                      <a:pt x="5871" y="1218"/>
                      <a:pt x="5872" y="1219"/>
                    </a:cubicBezTo>
                    <a:cubicBezTo>
                      <a:pt x="5973" y="1266"/>
                      <a:pt x="6085" y="1282"/>
                      <a:pt x="6202" y="1282"/>
                    </a:cubicBezTo>
                    <a:cubicBezTo>
                      <a:pt x="6441" y="1282"/>
                      <a:pt x="6704" y="1217"/>
                      <a:pt x="6953" y="1217"/>
                    </a:cubicBezTo>
                    <a:cubicBezTo>
                      <a:pt x="6977" y="1217"/>
                      <a:pt x="7001" y="1217"/>
                      <a:pt x="7024" y="1219"/>
                    </a:cubicBezTo>
                    <a:cubicBezTo>
                      <a:pt x="7046" y="1219"/>
                      <a:pt x="7089" y="1262"/>
                      <a:pt x="7111" y="1262"/>
                    </a:cubicBezTo>
                    <a:cubicBezTo>
                      <a:pt x="7111" y="1219"/>
                      <a:pt x="7111" y="1197"/>
                      <a:pt x="7089" y="1175"/>
                    </a:cubicBezTo>
                    <a:cubicBezTo>
                      <a:pt x="6850" y="1001"/>
                      <a:pt x="6611" y="849"/>
                      <a:pt x="6328" y="675"/>
                    </a:cubicBezTo>
                    <a:cubicBezTo>
                      <a:pt x="6322" y="668"/>
                      <a:pt x="6307" y="664"/>
                      <a:pt x="6289" y="664"/>
                    </a:cubicBezTo>
                    <a:cubicBezTo>
                      <a:pt x="6250" y="664"/>
                      <a:pt x="6198" y="687"/>
                      <a:pt x="6198" y="762"/>
                    </a:cubicBezTo>
                    <a:cubicBezTo>
                      <a:pt x="6220" y="849"/>
                      <a:pt x="6220" y="892"/>
                      <a:pt x="6111" y="958"/>
                    </a:cubicBezTo>
                    <a:cubicBezTo>
                      <a:pt x="6075" y="967"/>
                      <a:pt x="6043" y="972"/>
                      <a:pt x="6013" y="972"/>
                    </a:cubicBezTo>
                    <a:cubicBezTo>
                      <a:pt x="5970" y="972"/>
                      <a:pt x="5932" y="961"/>
                      <a:pt x="5894" y="936"/>
                    </a:cubicBezTo>
                    <a:cubicBezTo>
                      <a:pt x="5738" y="811"/>
                      <a:pt x="5571" y="709"/>
                      <a:pt x="5337" y="709"/>
                    </a:cubicBezTo>
                    <a:cubicBezTo>
                      <a:pt x="5244" y="709"/>
                      <a:pt x="5141" y="725"/>
                      <a:pt x="5024" y="762"/>
                    </a:cubicBezTo>
                    <a:cubicBezTo>
                      <a:pt x="4988" y="769"/>
                      <a:pt x="4951" y="772"/>
                      <a:pt x="4915" y="772"/>
                    </a:cubicBezTo>
                    <a:cubicBezTo>
                      <a:pt x="4843" y="772"/>
                      <a:pt x="4770" y="762"/>
                      <a:pt x="4698" y="762"/>
                    </a:cubicBezTo>
                    <a:cubicBezTo>
                      <a:pt x="4676" y="762"/>
                      <a:pt x="4654" y="740"/>
                      <a:pt x="4611" y="718"/>
                    </a:cubicBezTo>
                    <a:cubicBezTo>
                      <a:pt x="4828" y="610"/>
                      <a:pt x="4937" y="305"/>
                      <a:pt x="5046" y="284"/>
                    </a:cubicBezTo>
                    <a:cubicBezTo>
                      <a:pt x="5350" y="197"/>
                      <a:pt x="5219" y="110"/>
                      <a:pt x="5132" y="88"/>
                    </a:cubicBezTo>
                    <a:cubicBezTo>
                      <a:pt x="5100" y="69"/>
                      <a:pt x="5059" y="63"/>
                      <a:pt x="5014" y="63"/>
                    </a:cubicBezTo>
                    <a:cubicBezTo>
                      <a:pt x="4901" y="63"/>
                      <a:pt x="4760" y="103"/>
                      <a:pt x="4637" y="103"/>
                    </a:cubicBezTo>
                    <a:cubicBezTo>
                      <a:pt x="4579" y="103"/>
                      <a:pt x="4524" y="94"/>
                      <a:pt x="4480" y="66"/>
                    </a:cubicBezTo>
                    <a:cubicBezTo>
                      <a:pt x="4228" y="170"/>
                      <a:pt x="4014" y="212"/>
                      <a:pt x="3823" y="212"/>
                    </a:cubicBezTo>
                    <a:cubicBezTo>
                      <a:pt x="3536" y="212"/>
                      <a:pt x="3302" y="118"/>
                      <a:pt x="3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4356300" y="1084350"/>
                <a:ext cx="186475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640" extrusionOk="0">
                    <a:moveTo>
                      <a:pt x="3283" y="0"/>
                    </a:moveTo>
                    <a:cubicBezTo>
                      <a:pt x="3203" y="0"/>
                      <a:pt x="3155" y="41"/>
                      <a:pt x="3197" y="181"/>
                    </a:cubicBezTo>
                    <a:cubicBezTo>
                      <a:pt x="3197" y="246"/>
                      <a:pt x="3197" y="355"/>
                      <a:pt x="3045" y="355"/>
                    </a:cubicBezTo>
                    <a:cubicBezTo>
                      <a:pt x="3021" y="352"/>
                      <a:pt x="2997" y="351"/>
                      <a:pt x="2974" y="351"/>
                    </a:cubicBezTo>
                    <a:cubicBezTo>
                      <a:pt x="2644" y="351"/>
                      <a:pt x="2416" y="627"/>
                      <a:pt x="2131" y="790"/>
                    </a:cubicBezTo>
                    <a:cubicBezTo>
                      <a:pt x="1958" y="855"/>
                      <a:pt x="1827" y="1007"/>
                      <a:pt x="2045" y="1051"/>
                    </a:cubicBezTo>
                    <a:cubicBezTo>
                      <a:pt x="2131" y="1072"/>
                      <a:pt x="2131" y="1225"/>
                      <a:pt x="1958" y="1246"/>
                    </a:cubicBezTo>
                    <a:cubicBezTo>
                      <a:pt x="1675" y="1268"/>
                      <a:pt x="1631" y="1442"/>
                      <a:pt x="1566" y="1572"/>
                    </a:cubicBezTo>
                    <a:cubicBezTo>
                      <a:pt x="1501" y="1616"/>
                      <a:pt x="1501" y="1725"/>
                      <a:pt x="1392" y="1768"/>
                    </a:cubicBezTo>
                    <a:cubicBezTo>
                      <a:pt x="1364" y="1776"/>
                      <a:pt x="1339" y="1780"/>
                      <a:pt x="1318" y="1780"/>
                    </a:cubicBezTo>
                    <a:cubicBezTo>
                      <a:pt x="1224" y="1780"/>
                      <a:pt x="1192" y="1713"/>
                      <a:pt x="1175" y="1659"/>
                    </a:cubicBezTo>
                    <a:cubicBezTo>
                      <a:pt x="1158" y="1593"/>
                      <a:pt x="1091" y="1565"/>
                      <a:pt x="1002" y="1565"/>
                    </a:cubicBezTo>
                    <a:cubicBezTo>
                      <a:pt x="974" y="1565"/>
                      <a:pt x="945" y="1567"/>
                      <a:pt x="914" y="1572"/>
                    </a:cubicBezTo>
                    <a:cubicBezTo>
                      <a:pt x="740" y="1594"/>
                      <a:pt x="718" y="1703"/>
                      <a:pt x="653" y="1812"/>
                    </a:cubicBezTo>
                    <a:cubicBezTo>
                      <a:pt x="609" y="1920"/>
                      <a:pt x="544" y="2094"/>
                      <a:pt x="370" y="2138"/>
                    </a:cubicBezTo>
                    <a:cubicBezTo>
                      <a:pt x="196" y="2203"/>
                      <a:pt x="1" y="2247"/>
                      <a:pt x="1" y="2377"/>
                    </a:cubicBezTo>
                    <a:cubicBezTo>
                      <a:pt x="1" y="2470"/>
                      <a:pt x="64" y="2494"/>
                      <a:pt x="147" y="2494"/>
                    </a:cubicBezTo>
                    <a:cubicBezTo>
                      <a:pt x="239" y="2494"/>
                      <a:pt x="355" y="2464"/>
                      <a:pt x="435" y="2464"/>
                    </a:cubicBezTo>
                    <a:cubicBezTo>
                      <a:pt x="501" y="2464"/>
                      <a:pt x="588" y="2377"/>
                      <a:pt x="653" y="2355"/>
                    </a:cubicBezTo>
                    <a:cubicBezTo>
                      <a:pt x="812" y="2310"/>
                      <a:pt x="971" y="2276"/>
                      <a:pt x="1108" y="2276"/>
                    </a:cubicBezTo>
                    <a:cubicBezTo>
                      <a:pt x="1234" y="2276"/>
                      <a:pt x="1341" y="2304"/>
                      <a:pt x="1414" y="2377"/>
                    </a:cubicBezTo>
                    <a:cubicBezTo>
                      <a:pt x="1593" y="2536"/>
                      <a:pt x="1790" y="2641"/>
                      <a:pt x="2089" y="2641"/>
                    </a:cubicBezTo>
                    <a:cubicBezTo>
                      <a:pt x="2117" y="2641"/>
                      <a:pt x="2145" y="2640"/>
                      <a:pt x="2175" y="2638"/>
                    </a:cubicBezTo>
                    <a:cubicBezTo>
                      <a:pt x="2262" y="2638"/>
                      <a:pt x="2240" y="2681"/>
                      <a:pt x="2240" y="2747"/>
                    </a:cubicBezTo>
                    <a:cubicBezTo>
                      <a:pt x="2218" y="2790"/>
                      <a:pt x="2175" y="2812"/>
                      <a:pt x="2110" y="2812"/>
                    </a:cubicBezTo>
                    <a:cubicBezTo>
                      <a:pt x="2060" y="2806"/>
                      <a:pt x="2019" y="2803"/>
                      <a:pt x="1987" y="2803"/>
                    </a:cubicBezTo>
                    <a:cubicBezTo>
                      <a:pt x="1779" y="2803"/>
                      <a:pt x="1898" y="2914"/>
                      <a:pt x="1936" y="3008"/>
                    </a:cubicBezTo>
                    <a:cubicBezTo>
                      <a:pt x="1958" y="3073"/>
                      <a:pt x="1914" y="3095"/>
                      <a:pt x="1914" y="3138"/>
                    </a:cubicBezTo>
                    <a:cubicBezTo>
                      <a:pt x="1899" y="3270"/>
                      <a:pt x="1954" y="3343"/>
                      <a:pt x="2064" y="3343"/>
                    </a:cubicBezTo>
                    <a:cubicBezTo>
                      <a:pt x="2118" y="3343"/>
                      <a:pt x="2184" y="3326"/>
                      <a:pt x="2262" y="3290"/>
                    </a:cubicBezTo>
                    <a:cubicBezTo>
                      <a:pt x="2371" y="3247"/>
                      <a:pt x="2458" y="3182"/>
                      <a:pt x="2566" y="3116"/>
                    </a:cubicBezTo>
                    <a:cubicBezTo>
                      <a:pt x="2660" y="3090"/>
                      <a:pt x="2795" y="3005"/>
                      <a:pt x="2885" y="3005"/>
                    </a:cubicBezTo>
                    <a:cubicBezTo>
                      <a:pt x="2941" y="3005"/>
                      <a:pt x="2980" y="3038"/>
                      <a:pt x="2980" y="3138"/>
                    </a:cubicBezTo>
                    <a:cubicBezTo>
                      <a:pt x="2980" y="3171"/>
                      <a:pt x="2999" y="3185"/>
                      <a:pt x="3025" y="3185"/>
                    </a:cubicBezTo>
                    <a:cubicBezTo>
                      <a:pt x="3066" y="3185"/>
                      <a:pt x="3127" y="3148"/>
                      <a:pt x="3153" y="3095"/>
                    </a:cubicBezTo>
                    <a:cubicBezTo>
                      <a:pt x="3195" y="3012"/>
                      <a:pt x="3245" y="2992"/>
                      <a:pt x="3298" y="2992"/>
                    </a:cubicBezTo>
                    <a:cubicBezTo>
                      <a:pt x="3347" y="2992"/>
                      <a:pt x="3398" y="3009"/>
                      <a:pt x="3446" y="3009"/>
                    </a:cubicBezTo>
                    <a:cubicBezTo>
                      <a:pt x="3482" y="3009"/>
                      <a:pt x="3516" y="2999"/>
                      <a:pt x="3545" y="2964"/>
                    </a:cubicBezTo>
                    <a:cubicBezTo>
                      <a:pt x="3632" y="2986"/>
                      <a:pt x="3588" y="3073"/>
                      <a:pt x="3588" y="3138"/>
                    </a:cubicBezTo>
                    <a:cubicBezTo>
                      <a:pt x="3588" y="3290"/>
                      <a:pt x="3523" y="3399"/>
                      <a:pt x="3306" y="3421"/>
                    </a:cubicBezTo>
                    <a:cubicBezTo>
                      <a:pt x="3219" y="3421"/>
                      <a:pt x="3132" y="3508"/>
                      <a:pt x="3110" y="3551"/>
                    </a:cubicBezTo>
                    <a:cubicBezTo>
                      <a:pt x="3110" y="3638"/>
                      <a:pt x="3219" y="3638"/>
                      <a:pt x="3262" y="3638"/>
                    </a:cubicBezTo>
                    <a:cubicBezTo>
                      <a:pt x="3273" y="3639"/>
                      <a:pt x="3283" y="3640"/>
                      <a:pt x="3294" y="3640"/>
                    </a:cubicBezTo>
                    <a:cubicBezTo>
                      <a:pt x="3489" y="3640"/>
                      <a:pt x="3714" y="3503"/>
                      <a:pt x="3903" y="3503"/>
                    </a:cubicBezTo>
                    <a:cubicBezTo>
                      <a:pt x="3962" y="3503"/>
                      <a:pt x="4017" y="3517"/>
                      <a:pt x="4067" y="3551"/>
                    </a:cubicBezTo>
                    <a:lnTo>
                      <a:pt x="4132" y="3551"/>
                    </a:lnTo>
                    <a:lnTo>
                      <a:pt x="3871" y="3138"/>
                    </a:lnTo>
                    <a:cubicBezTo>
                      <a:pt x="3806" y="3029"/>
                      <a:pt x="3784" y="2921"/>
                      <a:pt x="3675" y="2855"/>
                    </a:cubicBezTo>
                    <a:cubicBezTo>
                      <a:pt x="3567" y="2790"/>
                      <a:pt x="3632" y="2703"/>
                      <a:pt x="3697" y="2594"/>
                    </a:cubicBezTo>
                    <a:cubicBezTo>
                      <a:pt x="3762" y="2529"/>
                      <a:pt x="3871" y="2442"/>
                      <a:pt x="3828" y="2377"/>
                    </a:cubicBezTo>
                    <a:cubicBezTo>
                      <a:pt x="3818" y="2362"/>
                      <a:pt x="3803" y="2356"/>
                      <a:pt x="3785" y="2356"/>
                    </a:cubicBezTo>
                    <a:cubicBezTo>
                      <a:pt x="3725" y="2356"/>
                      <a:pt x="3628" y="2421"/>
                      <a:pt x="3545" y="2421"/>
                    </a:cubicBezTo>
                    <a:cubicBezTo>
                      <a:pt x="3480" y="2421"/>
                      <a:pt x="3371" y="2442"/>
                      <a:pt x="3284" y="2529"/>
                    </a:cubicBezTo>
                    <a:cubicBezTo>
                      <a:pt x="3226" y="2588"/>
                      <a:pt x="2716" y="2663"/>
                      <a:pt x="2546" y="2663"/>
                    </a:cubicBezTo>
                    <a:cubicBezTo>
                      <a:pt x="2526" y="2663"/>
                      <a:pt x="2510" y="2662"/>
                      <a:pt x="2501" y="2660"/>
                    </a:cubicBezTo>
                    <a:cubicBezTo>
                      <a:pt x="2479" y="2638"/>
                      <a:pt x="2479" y="2638"/>
                      <a:pt x="2479" y="2573"/>
                    </a:cubicBezTo>
                    <a:cubicBezTo>
                      <a:pt x="2520" y="2246"/>
                      <a:pt x="3157" y="1784"/>
                      <a:pt x="3594" y="1784"/>
                    </a:cubicBezTo>
                    <a:cubicBezTo>
                      <a:pt x="3622" y="1784"/>
                      <a:pt x="3649" y="1786"/>
                      <a:pt x="3675" y="1790"/>
                    </a:cubicBezTo>
                    <a:cubicBezTo>
                      <a:pt x="3735" y="1805"/>
                      <a:pt x="3784" y="1840"/>
                      <a:pt x="3837" y="1840"/>
                    </a:cubicBezTo>
                    <a:cubicBezTo>
                      <a:pt x="3862" y="1840"/>
                      <a:pt x="3887" y="1832"/>
                      <a:pt x="3915" y="1812"/>
                    </a:cubicBezTo>
                    <a:cubicBezTo>
                      <a:pt x="4045" y="1703"/>
                      <a:pt x="3915" y="1681"/>
                      <a:pt x="3893" y="1594"/>
                    </a:cubicBezTo>
                    <a:cubicBezTo>
                      <a:pt x="3871" y="1442"/>
                      <a:pt x="3980" y="1246"/>
                      <a:pt x="4154" y="1116"/>
                    </a:cubicBezTo>
                    <a:cubicBezTo>
                      <a:pt x="4229" y="1065"/>
                      <a:pt x="4283" y="1046"/>
                      <a:pt x="4323" y="1046"/>
                    </a:cubicBezTo>
                    <a:cubicBezTo>
                      <a:pt x="4420" y="1046"/>
                      <a:pt x="4434" y="1163"/>
                      <a:pt x="4480" y="1225"/>
                    </a:cubicBezTo>
                    <a:cubicBezTo>
                      <a:pt x="4512" y="1246"/>
                      <a:pt x="4556" y="1274"/>
                      <a:pt x="4591" y="1274"/>
                    </a:cubicBezTo>
                    <a:cubicBezTo>
                      <a:pt x="4627" y="1274"/>
                      <a:pt x="4654" y="1246"/>
                      <a:pt x="4654" y="1159"/>
                    </a:cubicBezTo>
                    <a:cubicBezTo>
                      <a:pt x="4654" y="1116"/>
                      <a:pt x="4632" y="1051"/>
                      <a:pt x="4719" y="1051"/>
                    </a:cubicBezTo>
                    <a:cubicBezTo>
                      <a:pt x="4732" y="1052"/>
                      <a:pt x="4746" y="1052"/>
                      <a:pt x="4759" y="1052"/>
                    </a:cubicBezTo>
                    <a:cubicBezTo>
                      <a:pt x="5026" y="1052"/>
                      <a:pt x="5275" y="853"/>
                      <a:pt x="5524" y="811"/>
                    </a:cubicBezTo>
                    <a:cubicBezTo>
                      <a:pt x="5576" y="798"/>
                      <a:pt x="5668" y="754"/>
                      <a:pt x="5733" y="754"/>
                    </a:cubicBezTo>
                    <a:cubicBezTo>
                      <a:pt x="5776" y="754"/>
                      <a:pt x="5806" y="773"/>
                      <a:pt x="5806" y="833"/>
                    </a:cubicBezTo>
                    <a:cubicBezTo>
                      <a:pt x="5806" y="964"/>
                      <a:pt x="5958" y="1116"/>
                      <a:pt x="5741" y="1290"/>
                    </a:cubicBezTo>
                    <a:cubicBezTo>
                      <a:pt x="5719" y="1333"/>
                      <a:pt x="5698" y="1355"/>
                      <a:pt x="5654" y="1355"/>
                    </a:cubicBezTo>
                    <a:cubicBezTo>
                      <a:pt x="5637" y="1360"/>
                      <a:pt x="5622" y="1362"/>
                      <a:pt x="5609" y="1362"/>
                    </a:cubicBezTo>
                    <a:cubicBezTo>
                      <a:pt x="5522" y="1362"/>
                      <a:pt x="5523" y="1261"/>
                      <a:pt x="5423" y="1261"/>
                    </a:cubicBezTo>
                    <a:cubicBezTo>
                      <a:pt x="5408" y="1261"/>
                      <a:pt x="5391" y="1263"/>
                      <a:pt x="5371" y="1268"/>
                    </a:cubicBezTo>
                    <a:cubicBezTo>
                      <a:pt x="5176" y="1355"/>
                      <a:pt x="5219" y="1507"/>
                      <a:pt x="5089" y="1594"/>
                    </a:cubicBezTo>
                    <a:cubicBezTo>
                      <a:pt x="5067" y="1594"/>
                      <a:pt x="4980" y="1616"/>
                      <a:pt x="4958" y="1616"/>
                    </a:cubicBezTo>
                    <a:cubicBezTo>
                      <a:pt x="4929" y="1612"/>
                      <a:pt x="4900" y="1610"/>
                      <a:pt x="4873" y="1610"/>
                    </a:cubicBezTo>
                    <a:cubicBezTo>
                      <a:pt x="4612" y="1610"/>
                      <a:pt x="4413" y="1783"/>
                      <a:pt x="4197" y="1920"/>
                    </a:cubicBezTo>
                    <a:cubicBezTo>
                      <a:pt x="4110" y="1986"/>
                      <a:pt x="4001" y="2029"/>
                      <a:pt x="4023" y="2116"/>
                    </a:cubicBezTo>
                    <a:cubicBezTo>
                      <a:pt x="4062" y="2155"/>
                      <a:pt x="4084" y="2228"/>
                      <a:pt x="4165" y="2228"/>
                    </a:cubicBezTo>
                    <a:cubicBezTo>
                      <a:pt x="4175" y="2228"/>
                      <a:pt x="4185" y="2227"/>
                      <a:pt x="4197" y="2225"/>
                    </a:cubicBezTo>
                    <a:cubicBezTo>
                      <a:pt x="4244" y="2215"/>
                      <a:pt x="4284" y="2211"/>
                      <a:pt x="4319" y="2211"/>
                    </a:cubicBezTo>
                    <a:cubicBezTo>
                      <a:pt x="4518" y="2211"/>
                      <a:pt x="4572" y="2347"/>
                      <a:pt x="4719" y="2421"/>
                    </a:cubicBezTo>
                    <a:cubicBezTo>
                      <a:pt x="4778" y="2440"/>
                      <a:pt x="4784" y="2532"/>
                      <a:pt x="4883" y="2532"/>
                    </a:cubicBezTo>
                    <a:cubicBezTo>
                      <a:pt x="4892" y="2532"/>
                      <a:pt x="4903" y="2531"/>
                      <a:pt x="4915" y="2529"/>
                    </a:cubicBezTo>
                    <a:cubicBezTo>
                      <a:pt x="4967" y="2512"/>
                      <a:pt x="5006" y="2504"/>
                      <a:pt x="5033" y="2504"/>
                    </a:cubicBezTo>
                    <a:cubicBezTo>
                      <a:pt x="5107" y="2504"/>
                      <a:pt x="5099" y="2564"/>
                      <a:pt x="5067" y="2660"/>
                    </a:cubicBezTo>
                    <a:cubicBezTo>
                      <a:pt x="4980" y="2877"/>
                      <a:pt x="5002" y="3073"/>
                      <a:pt x="5284" y="3095"/>
                    </a:cubicBezTo>
                    <a:cubicBezTo>
                      <a:pt x="5415" y="3095"/>
                      <a:pt x="5567" y="3029"/>
                      <a:pt x="5741" y="3008"/>
                    </a:cubicBezTo>
                    <a:cubicBezTo>
                      <a:pt x="5741" y="2921"/>
                      <a:pt x="5611" y="2921"/>
                      <a:pt x="5545" y="2899"/>
                    </a:cubicBezTo>
                    <a:cubicBezTo>
                      <a:pt x="5328" y="2790"/>
                      <a:pt x="5393" y="2594"/>
                      <a:pt x="5654" y="2421"/>
                    </a:cubicBezTo>
                    <a:cubicBezTo>
                      <a:pt x="5828" y="2312"/>
                      <a:pt x="6002" y="2203"/>
                      <a:pt x="6154" y="2051"/>
                    </a:cubicBezTo>
                    <a:cubicBezTo>
                      <a:pt x="6180" y="2025"/>
                      <a:pt x="6212" y="2013"/>
                      <a:pt x="6240" y="2013"/>
                    </a:cubicBezTo>
                    <a:cubicBezTo>
                      <a:pt x="6282" y="2013"/>
                      <a:pt x="6311" y="2042"/>
                      <a:pt x="6285" y="2094"/>
                    </a:cubicBezTo>
                    <a:cubicBezTo>
                      <a:pt x="6209" y="2189"/>
                      <a:pt x="6199" y="2251"/>
                      <a:pt x="6284" y="2251"/>
                    </a:cubicBezTo>
                    <a:cubicBezTo>
                      <a:pt x="6297" y="2251"/>
                      <a:pt x="6311" y="2249"/>
                      <a:pt x="6328" y="2247"/>
                    </a:cubicBezTo>
                    <a:cubicBezTo>
                      <a:pt x="6437" y="2225"/>
                      <a:pt x="6524" y="2116"/>
                      <a:pt x="6546" y="2007"/>
                    </a:cubicBezTo>
                    <a:cubicBezTo>
                      <a:pt x="6611" y="1790"/>
                      <a:pt x="6828" y="1790"/>
                      <a:pt x="7024" y="1703"/>
                    </a:cubicBezTo>
                    <a:cubicBezTo>
                      <a:pt x="7067" y="1688"/>
                      <a:pt x="7099" y="1681"/>
                      <a:pt x="7122" y="1681"/>
                    </a:cubicBezTo>
                    <a:cubicBezTo>
                      <a:pt x="7169" y="1681"/>
                      <a:pt x="7183" y="1710"/>
                      <a:pt x="7198" y="1768"/>
                    </a:cubicBezTo>
                    <a:cubicBezTo>
                      <a:pt x="7235" y="1806"/>
                      <a:pt x="7176" y="1907"/>
                      <a:pt x="7242" y="1907"/>
                    </a:cubicBezTo>
                    <a:cubicBezTo>
                      <a:pt x="7253" y="1907"/>
                      <a:pt x="7267" y="1905"/>
                      <a:pt x="7285" y="1899"/>
                    </a:cubicBezTo>
                    <a:cubicBezTo>
                      <a:pt x="7415" y="1877"/>
                      <a:pt x="7459" y="1725"/>
                      <a:pt x="7415" y="1681"/>
                    </a:cubicBezTo>
                    <a:cubicBezTo>
                      <a:pt x="7372" y="1594"/>
                      <a:pt x="7459" y="1377"/>
                      <a:pt x="7285" y="1377"/>
                    </a:cubicBezTo>
                    <a:cubicBezTo>
                      <a:pt x="6959" y="1355"/>
                      <a:pt x="7133" y="1181"/>
                      <a:pt x="7263" y="1051"/>
                    </a:cubicBezTo>
                    <a:cubicBezTo>
                      <a:pt x="7307" y="964"/>
                      <a:pt x="7372" y="942"/>
                      <a:pt x="7285" y="942"/>
                    </a:cubicBezTo>
                    <a:cubicBezTo>
                      <a:pt x="7089" y="942"/>
                      <a:pt x="6959" y="1116"/>
                      <a:pt x="6763" y="1181"/>
                    </a:cubicBezTo>
                    <a:cubicBezTo>
                      <a:pt x="6611" y="1246"/>
                      <a:pt x="6654" y="1290"/>
                      <a:pt x="6698" y="1355"/>
                    </a:cubicBezTo>
                    <a:cubicBezTo>
                      <a:pt x="6807" y="1572"/>
                      <a:pt x="6241" y="1594"/>
                      <a:pt x="6306" y="1812"/>
                    </a:cubicBezTo>
                    <a:cubicBezTo>
                      <a:pt x="6306" y="1812"/>
                      <a:pt x="6287" y="1821"/>
                      <a:pt x="6268" y="1821"/>
                    </a:cubicBezTo>
                    <a:cubicBezTo>
                      <a:pt x="6258" y="1821"/>
                      <a:pt x="6248" y="1819"/>
                      <a:pt x="6241" y="1812"/>
                    </a:cubicBezTo>
                    <a:cubicBezTo>
                      <a:pt x="6176" y="1725"/>
                      <a:pt x="6002" y="1725"/>
                      <a:pt x="5915" y="1703"/>
                    </a:cubicBezTo>
                    <a:cubicBezTo>
                      <a:pt x="5872" y="1703"/>
                      <a:pt x="5806" y="1659"/>
                      <a:pt x="5915" y="1616"/>
                    </a:cubicBezTo>
                    <a:cubicBezTo>
                      <a:pt x="6111" y="1551"/>
                      <a:pt x="6067" y="1507"/>
                      <a:pt x="6002" y="1442"/>
                    </a:cubicBezTo>
                    <a:cubicBezTo>
                      <a:pt x="5980" y="1377"/>
                      <a:pt x="6263" y="942"/>
                      <a:pt x="6350" y="898"/>
                    </a:cubicBezTo>
                    <a:cubicBezTo>
                      <a:pt x="6502" y="790"/>
                      <a:pt x="6393" y="703"/>
                      <a:pt x="6350" y="703"/>
                    </a:cubicBezTo>
                    <a:cubicBezTo>
                      <a:pt x="6067" y="703"/>
                      <a:pt x="6067" y="572"/>
                      <a:pt x="6132" y="398"/>
                    </a:cubicBezTo>
                    <a:cubicBezTo>
                      <a:pt x="6132" y="377"/>
                      <a:pt x="6089" y="355"/>
                      <a:pt x="6067" y="311"/>
                    </a:cubicBezTo>
                    <a:cubicBezTo>
                      <a:pt x="5964" y="376"/>
                      <a:pt x="5881" y="398"/>
                      <a:pt x="5809" y="398"/>
                    </a:cubicBezTo>
                    <a:cubicBezTo>
                      <a:pt x="5649" y="398"/>
                      <a:pt x="5540" y="288"/>
                      <a:pt x="5362" y="288"/>
                    </a:cubicBezTo>
                    <a:cubicBezTo>
                      <a:pt x="5351" y="288"/>
                      <a:pt x="5339" y="289"/>
                      <a:pt x="5328" y="290"/>
                    </a:cubicBezTo>
                    <a:cubicBezTo>
                      <a:pt x="5067" y="311"/>
                      <a:pt x="4871" y="420"/>
                      <a:pt x="4828" y="681"/>
                    </a:cubicBezTo>
                    <a:cubicBezTo>
                      <a:pt x="4828" y="746"/>
                      <a:pt x="4763" y="833"/>
                      <a:pt x="4654" y="855"/>
                    </a:cubicBezTo>
                    <a:cubicBezTo>
                      <a:pt x="4473" y="915"/>
                      <a:pt x="4298" y="929"/>
                      <a:pt x="4130" y="929"/>
                    </a:cubicBezTo>
                    <a:cubicBezTo>
                      <a:pt x="3996" y="929"/>
                      <a:pt x="3866" y="920"/>
                      <a:pt x="3741" y="920"/>
                    </a:cubicBezTo>
                    <a:cubicBezTo>
                      <a:pt x="3523" y="920"/>
                      <a:pt x="3545" y="703"/>
                      <a:pt x="3458" y="594"/>
                    </a:cubicBezTo>
                    <a:cubicBezTo>
                      <a:pt x="3371" y="485"/>
                      <a:pt x="3371" y="398"/>
                      <a:pt x="3632" y="268"/>
                    </a:cubicBezTo>
                    <a:cubicBezTo>
                      <a:pt x="3871" y="159"/>
                      <a:pt x="3806" y="72"/>
                      <a:pt x="3632" y="50"/>
                    </a:cubicBezTo>
                    <a:cubicBezTo>
                      <a:pt x="3567" y="50"/>
                      <a:pt x="3480" y="29"/>
                      <a:pt x="3436" y="29"/>
                    </a:cubicBezTo>
                    <a:cubicBezTo>
                      <a:pt x="3382" y="13"/>
                      <a:pt x="3327" y="0"/>
                      <a:pt x="3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4645500" y="925850"/>
                <a:ext cx="1065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3511" extrusionOk="0">
                    <a:moveTo>
                      <a:pt x="3689" y="0"/>
                    </a:moveTo>
                    <a:cubicBezTo>
                      <a:pt x="3644" y="0"/>
                      <a:pt x="3591" y="17"/>
                      <a:pt x="3523" y="63"/>
                    </a:cubicBezTo>
                    <a:cubicBezTo>
                      <a:pt x="3323" y="172"/>
                      <a:pt x="3124" y="296"/>
                      <a:pt x="2899" y="296"/>
                    </a:cubicBezTo>
                    <a:cubicBezTo>
                      <a:pt x="2854" y="296"/>
                      <a:pt x="2809" y="291"/>
                      <a:pt x="2762" y="280"/>
                    </a:cubicBezTo>
                    <a:cubicBezTo>
                      <a:pt x="2675" y="280"/>
                      <a:pt x="1544" y="933"/>
                      <a:pt x="1544" y="998"/>
                    </a:cubicBezTo>
                    <a:cubicBezTo>
                      <a:pt x="1508" y="1179"/>
                      <a:pt x="1381" y="1194"/>
                      <a:pt x="1277" y="1194"/>
                    </a:cubicBezTo>
                    <a:cubicBezTo>
                      <a:pt x="1256" y="1194"/>
                      <a:pt x="1236" y="1194"/>
                      <a:pt x="1218" y="1194"/>
                    </a:cubicBezTo>
                    <a:cubicBezTo>
                      <a:pt x="1185" y="1190"/>
                      <a:pt x="1155" y="1188"/>
                      <a:pt x="1129" y="1188"/>
                    </a:cubicBezTo>
                    <a:cubicBezTo>
                      <a:pt x="987" y="1188"/>
                      <a:pt x="951" y="1242"/>
                      <a:pt x="914" y="1389"/>
                    </a:cubicBezTo>
                    <a:cubicBezTo>
                      <a:pt x="827" y="1628"/>
                      <a:pt x="870" y="1846"/>
                      <a:pt x="805" y="2063"/>
                    </a:cubicBezTo>
                    <a:cubicBezTo>
                      <a:pt x="783" y="2172"/>
                      <a:pt x="762" y="2281"/>
                      <a:pt x="588" y="2368"/>
                    </a:cubicBezTo>
                    <a:cubicBezTo>
                      <a:pt x="522" y="2389"/>
                      <a:pt x="414" y="2368"/>
                      <a:pt x="457" y="2455"/>
                    </a:cubicBezTo>
                    <a:cubicBezTo>
                      <a:pt x="474" y="2488"/>
                      <a:pt x="516" y="2534"/>
                      <a:pt x="564" y="2534"/>
                    </a:cubicBezTo>
                    <a:cubicBezTo>
                      <a:pt x="579" y="2534"/>
                      <a:pt x="594" y="2530"/>
                      <a:pt x="609" y="2520"/>
                    </a:cubicBezTo>
                    <a:cubicBezTo>
                      <a:pt x="747" y="2460"/>
                      <a:pt x="864" y="2447"/>
                      <a:pt x="975" y="2447"/>
                    </a:cubicBezTo>
                    <a:cubicBezTo>
                      <a:pt x="1056" y="2447"/>
                      <a:pt x="1134" y="2454"/>
                      <a:pt x="1215" y="2454"/>
                    </a:cubicBezTo>
                    <a:cubicBezTo>
                      <a:pt x="1305" y="2454"/>
                      <a:pt x="1397" y="2446"/>
                      <a:pt x="1501" y="2411"/>
                    </a:cubicBezTo>
                    <a:cubicBezTo>
                      <a:pt x="1528" y="2403"/>
                      <a:pt x="1552" y="2400"/>
                      <a:pt x="1572" y="2400"/>
                    </a:cubicBezTo>
                    <a:cubicBezTo>
                      <a:pt x="1664" y="2400"/>
                      <a:pt x="1677" y="2474"/>
                      <a:pt x="1588" y="2563"/>
                    </a:cubicBezTo>
                    <a:cubicBezTo>
                      <a:pt x="1507" y="2645"/>
                      <a:pt x="1425" y="2762"/>
                      <a:pt x="1308" y="2762"/>
                    </a:cubicBezTo>
                    <a:cubicBezTo>
                      <a:pt x="1268" y="2762"/>
                      <a:pt x="1224" y="2749"/>
                      <a:pt x="1175" y="2716"/>
                    </a:cubicBezTo>
                    <a:cubicBezTo>
                      <a:pt x="1155" y="2696"/>
                      <a:pt x="1122" y="2685"/>
                      <a:pt x="1084" y="2685"/>
                    </a:cubicBezTo>
                    <a:cubicBezTo>
                      <a:pt x="1038" y="2685"/>
                      <a:pt x="983" y="2701"/>
                      <a:pt x="936" y="2737"/>
                    </a:cubicBezTo>
                    <a:cubicBezTo>
                      <a:pt x="852" y="2841"/>
                      <a:pt x="769" y="2871"/>
                      <a:pt x="686" y="2871"/>
                    </a:cubicBezTo>
                    <a:cubicBezTo>
                      <a:pt x="595" y="2871"/>
                      <a:pt x="504" y="2836"/>
                      <a:pt x="414" y="2824"/>
                    </a:cubicBezTo>
                    <a:cubicBezTo>
                      <a:pt x="370" y="2824"/>
                      <a:pt x="348" y="2803"/>
                      <a:pt x="283" y="2781"/>
                    </a:cubicBezTo>
                    <a:cubicBezTo>
                      <a:pt x="174" y="2890"/>
                      <a:pt x="174" y="2955"/>
                      <a:pt x="22" y="3064"/>
                    </a:cubicBezTo>
                    <a:cubicBezTo>
                      <a:pt x="1" y="3107"/>
                      <a:pt x="1" y="3150"/>
                      <a:pt x="66" y="3150"/>
                    </a:cubicBezTo>
                    <a:cubicBezTo>
                      <a:pt x="392" y="3172"/>
                      <a:pt x="588" y="3259"/>
                      <a:pt x="609" y="3368"/>
                    </a:cubicBezTo>
                    <a:cubicBezTo>
                      <a:pt x="653" y="3390"/>
                      <a:pt x="544" y="3498"/>
                      <a:pt x="653" y="3498"/>
                    </a:cubicBezTo>
                    <a:cubicBezTo>
                      <a:pt x="665" y="3507"/>
                      <a:pt x="677" y="3510"/>
                      <a:pt x="689" y="3510"/>
                    </a:cubicBezTo>
                    <a:cubicBezTo>
                      <a:pt x="742" y="3510"/>
                      <a:pt x="791" y="3443"/>
                      <a:pt x="827" y="3390"/>
                    </a:cubicBezTo>
                    <a:cubicBezTo>
                      <a:pt x="968" y="3249"/>
                      <a:pt x="1090" y="3126"/>
                      <a:pt x="1297" y="3126"/>
                    </a:cubicBezTo>
                    <a:cubicBezTo>
                      <a:pt x="1314" y="3126"/>
                      <a:pt x="1331" y="3127"/>
                      <a:pt x="1349" y="3129"/>
                    </a:cubicBezTo>
                    <a:cubicBezTo>
                      <a:pt x="1479" y="3129"/>
                      <a:pt x="1523" y="3020"/>
                      <a:pt x="1588" y="2955"/>
                    </a:cubicBezTo>
                    <a:cubicBezTo>
                      <a:pt x="1667" y="2935"/>
                      <a:pt x="1746" y="2843"/>
                      <a:pt x="1793" y="2843"/>
                    </a:cubicBezTo>
                    <a:cubicBezTo>
                      <a:pt x="1797" y="2843"/>
                      <a:pt x="1801" y="2844"/>
                      <a:pt x="1805" y="2846"/>
                    </a:cubicBezTo>
                    <a:cubicBezTo>
                      <a:pt x="1851" y="2864"/>
                      <a:pt x="1896" y="2872"/>
                      <a:pt x="1940" y="2872"/>
                    </a:cubicBezTo>
                    <a:cubicBezTo>
                      <a:pt x="2106" y="2872"/>
                      <a:pt x="2264" y="2763"/>
                      <a:pt x="2436" y="2694"/>
                    </a:cubicBezTo>
                    <a:cubicBezTo>
                      <a:pt x="2501" y="2672"/>
                      <a:pt x="2566" y="2672"/>
                      <a:pt x="2588" y="2607"/>
                    </a:cubicBezTo>
                    <a:cubicBezTo>
                      <a:pt x="2653" y="2498"/>
                      <a:pt x="2545" y="2520"/>
                      <a:pt x="2501" y="2498"/>
                    </a:cubicBezTo>
                    <a:cubicBezTo>
                      <a:pt x="2414" y="2455"/>
                      <a:pt x="2305" y="2411"/>
                      <a:pt x="2284" y="2302"/>
                    </a:cubicBezTo>
                    <a:cubicBezTo>
                      <a:pt x="2218" y="2150"/>
                      <a:pt x="2458" y="2194"/>
                      <a:pt x="2523" y="2129"/>
                    </a:cubicBezTo>
                    <a:lnTo>
                      <a:pt x="2523" y="2063"/>
                    </a:lnTo>
                    <a:cubicBezTo>
                      <a:pt x="2414" y="1846"/>
                      <a:pt x="2653" y="1737"/>
                      <a:pt x="2893" y="1694"/>
                    </a:cubicBezTo>
                    <a:cubicBezTo>
                      <a:pt x="3306" y="1607"/>
                      <a:pt x="3719" y="1628"/>
                      <a:pt x="3936" y="1194"/>
                    </a:cubicBezTo>
                    <a:cubicBezTo>
                      <a:pt x="3936" y="1172"/>
                      <a:pt x="3958" y="1172"/>
                      <a:pt x="3980" y="1172"/>
                    </a:cubicBezTo>
                    <a:cubicBezTo>
                      <a:pt x="4262" y="1063"/>
                      <a:pt x="4197" y="889"/>
                      <a:pt x="4197" y="780"/>
                    </a:cubicBezTo>
                    <a:cubicBezTo>
                      <a:pt x="4197" y="752"/>
                      <a:pt x="4169" y="658"/>
                      <a:pt x="4070" y="658"/>
                    </a:cubicBezTo>
                    <a:cubicBezTo>
                      <a:pt x="4018" y="658"/>
                      <a:pt x="3947" y="684"/>
                      <a:pt x="3849" y="759"/>
                    </a:cubicBezTo>
                    <a:cubicBezTo>
                      <a:pt x="3823" y="778"/>
                      <a:pt x="3800" y="786"/>
                      <a:pt x="3782" y="786"/>
                    </a:cubicBezTo>
                    <a:cubicBezTo>
                      <a:pt x="3740" y="786"/>
                      <a:pt x="3719" y="745"/>
                      <a:pt x="3719" y="715"/>
                    </a:cubicBezTo>
                    <a:cubicBezTo>
                      <a:pt x="3719" y="563"/>
                      <a:pt x="3784" y="498"/>
                      <a:pt x="3936" y="411"/>
                    </a:cubicBezTo>
                    <a:cubicBezTo>
                      <a:pt x="4088" y="324"/>
                      <a:pt x="4088" y="193"/>
                      <a:pt x="3980" y="172"/>
                    </a:cubicBezTo>
                    <a:cubicBezTo>
                      <a:pt x="3867" y="139"/>
                      <a:pt x="3814" y="0"/>
                      <a:pt x="36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4"/>
              <p:cNvSpPr/>
              <p:nvPr/>
            </p:nvSpPr>
            <p:spPr>
              <a:xfrm>
                <a:off x="4017500" y="1616550"/>
                <a:ext cx="100725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668" extrusionOk="0">
                    <a:moveTo>
                      <a:pt x="3465" y="682"/>
                    </a:moveTo>
                    <a:cubicBezTo>
                      <a:pt x="3487" y="682"/>
                      <a:pt x="3508" y="694"/>
                      <a:pt x="3528" y="724"/>
                    </a:cubicBezTo>
                    <a:cubicBezTo>
                      <a:pt x="3550" y="811"/>
                      <a:pt x="3485" y="876"/>
                      <a:pt x="3333" y="942"/>
                    </a:cubicBezTo>
                    <a:cubicBezTo>
                      <a:pt x="3267" y="985"/>
                      <a:pt x="3202" y="1007"/>
                      <a:pt x="3142" y="1007"/>
                    </a:cubicBezTo>
                    <a:cubicBezTo>
                      <a:pt x="3083" y="1007"/>
                      <a:pt x="3028" y="985"/>
                      <a:pt x="2985" y="942"/>
                    </a:cubicBezTo>
                    <a:cubicBezTo>
                      <a:pt x="2963" y="920"/>
                      <a:pt x="2985" y="876"/>
                      <a:pt x="3050" y="833"/>
                    </a:cubicBezTo>
                    <a:cubicBezTo>
                      <a:pt x="3094" y="811"/>
                      <a:pt x="3181" y="811"/>
                      <a:pt x="3224" y="811"/>
                    </a:cubicBezTo>
                    <a:cubicBezTo>
                      <a:pt x="3308" y="811"/>
                      <a:pt x="3391" y="682"/>
                      <a:pt x="3465" y="682"/>
                    </a:cubicBezTo>
                    <a:close/>
                    <a:moveTo>
                      <a:pt x="2032" y="948"/>
                    </a:moveTo>
                    <a:cubicBezTo>
                      <a:pt x="2083" y="948"/>
                      <a:pt x="2138" y="954"/>
                      <a:pt x="2202" y="963"/>
                    </a:cubicBezTo>
                    <a:cubicBezTo>
                      <a:pt x="2246" y="963"/>
                      <a:pt x="2311" y="985"/>
                      <a:pt x="2354" y="1029"/>
                    </a:cubicBezTo>
                    <a:cubicBezTo>
                      <a:pt x="2366" y="1034"/>
                      <a:pt x="2381" y="1037"/>
                      <a:pt x="2399" y="1037"/>
                    </a:cubicBezTo>
                    <a:cubicBezTo>
                      <a:pt x="2461" y="1037"/>
                      <a:pt x="2550" y="1008"/>
                      <a:pt x="2605" y="1008"/>
                    </a:cubicBezTo>
                    <a:cubicBezTo>
                      <a:pt x="2649" y="1008"/>
                      <a:pt x="2670" y="1027"/>
                      <a:pt x="2637" y="1094"/>
                    </a:cubicBezTo>
                    <a:cubicBezTo>
                      <a:pt x="2604" y="1170"/>
                      <a:pt x="2544" y="1186"/>
                      <a:pt x="2474" y="1186"/>
                    </a:cubicBezTo>
                    <a:cubicBezTo>
                      <a:pt x="2421" y="1186"/>
                      <a:pt x="2362" y="1177"/>
                      <a:pt x="2303" y="1177"/>
                    </a:cubicBezTo>
                    <a:cubicBezTo>
                      <a:pt x="2284" y="1177"/>
                      <a:pt x="2265" y="1178"/>
                      <a:pt x="2246" y="1181"/>
                    </a:cubicBezTo>
                    <a:cubicBezTo>
                      <a:pt x="2093" y="1203"/>
                      <a:pt x="2093" y="1203"/>
                      <a:pt x="2093" y="1376"/>
                    </a:cubicBezTo>
                    <a:cubicBezTo>
                      <a:pt x="2093" y="1398"/>
                      <a:pt x="2093" y="1420"/>
                      <a:pt x="2072" y="1420"/>
                    </a:cubicBezTo>
                    <a:cubicBezTo>
                      <a:pt x="1854" y="1529"/>
                      <a:pt x="1593" y="1681"/>
                      <a:pt x="1354" y="1790"/>
                    </a:cubicBezTo>
                    <a:cubicBezTo>
                      <a:pt x="1348" y="1793"/>
                      <a:pt x="1342" y="1794"/>
                      <a:pt x="1336" y="1794"/>
                    </a:cubicBezTo>
                    <a:cubicBezTo>
                      <a:pt x="1299" y="1794"/>
                      <a:pt x="1267" y="1740"/>
                      <a:pt x="1267" y="1703"/>
                    </a:cubicBezTo>
                    <a:cubicBezTo>
                      <a:pt x="1332" y="1572"/>
                      <a:pt x="1093" y="1398"/>
                      <a:pt x="1484" y="1246"/>
                    </a:cubicBezTo>
                    <a:cubicBezTo>
                      <a:pt x="1528" y="1246"/>
                      <a:pt x="1550" y="1203"/>
                      <a:pt x="1571" y="1181"/>
                    </a:cubicBezTo>
                    <a:cubicBezTo>
                      <a:pt x="1740" y="1012"/>
                      <a:pt x="1856" y="948"/>
                      <a:pt x="2032" y="948"/>
                    </a:cubicBezTo>
                    <a:close/>
                    <a:moveTo>
                      <a:pt x="2916" y="1"/>
                    </a:moveTo>
                    <a:cubicBezTo>
                      <a:pt x="2905" y="1"/>
                      <a:pt x="2892" y="3"/>
                      <a:pt x="2876" y="7"/>
                    </a:cubicBezTo>
                    <a:cubicBezTo>
                      <a:pt x="2854" y="28"/>
                      <a:pt x="2854" y="94"/>
                      <a:pt x="2854" y="137"/>
                    </a:cubicBezTo>
                    <a:cubicBezTo>
                      <a:pt x="2833" y="224"/>
                      <a:pt x="2854" y="289"/>
                      <a:pt x="2941" y="311"/>
                    </a:cubicBezTo>
                    <a:cubicBezTo>
                      <a:pt x="3202" y="420"/>
                      <a:pt x="3072" y="550"/>
                      <a:pt x="2833" y="681"/>
                    </a:cubicBezTo>
                    <a:cubicBezTo>
                      <a:pt x="2795" y="756"/>
                      <a:pt x="2757" y="815"/>
                      <a:pt x="2691" y="815"/>
                    </a:cubicBezTo>
                    <a:cubicBezTo>
                      <a:pt x="2681" y="815"/>
                      <a:pt x="2670" y="814"/>
                      <a:pt x="2659" y="811"/>
                    </a:cubicBezTo>
                    <a:cubicBezTo>
                      <a:pt x="2572" y="768"/>
                      <a:pt x="2550" y="702"/>
                      <a:pt x="2637" y="615"/>
                    </a:cubicBezTo>
                    <a:cubicBezTo>
                      <a:pt x="2833" y="420"/>
                      <a:pt x="2659" y="420"/>
                      <a:pt x="2550" y="376"/>
                    </a:cubicBezTo>
                    <a:cubicBezTo>
                      <a:pt x="2502" y="348"/>
                      <a:pt x="2455" y="332"/>
                      <a:pt x="2404" y="332"/>
                    </a:cubicBezTo>
                    <a:cubicBezTo>
                      <a:pt x="2338" y="332"/>
                      <a:pt x="2266" y="358"/>
                      <a:pt x="2180" y="420"/>
                    </a:cubicBezTo>
                    <a:cubicBezTo>
                      <a:pt x="2134" y="466"/>
                      <a:pt x="2082" y="493"/>
                      <a:pt x="2044" y="493"/>
                    </a:cubicBezTo>
                    <a:cubicBezTo>
                      <a:pt x="2009" y="493"/>
                      <a:pt x="1985" y="471"/>
                      <a:pt x="1985" y="420"/>
                    </a:cubicBezTo>
                    <a:cubicBezTo>
                      <a:pt x="1985" y="289"/>
                      <a:pt x="1811" y="289"/>
                      <a:pt x="1702" y="224"/>
                    </a:cubicBezTo>
                    <a:cubicBezTo>
                      <a:pt x="1632" y="201"/>
                      <a:pt x="1555" y="158"/>
                      <a:pt x="1472" y="158"/>
                    </a:cubicBezTo>
                    <a:cubicBezTo>
                      <a:pt x="1401" y="158"/>
                      <a:pt x="1325" y="189"/>
                      <a:pt x="1245" y="289"/>
                    </a:cubicBezTo>
                    <a:cubicBezTo>
                      <a:pt x="1137" y="420"/>
                      <a:pt x="876" y="637"/>
                      <a:pt x="1224" y="702"/>
                    </a:cubicBezTo>
                    <a:cubicBezTo>
                      <a:pt x="1354" y="724"/>
                      <a:pt x="1354" y="833"/>
                      <a:pt x="1267" y="963"/>
                    </a:cubicBezTo>
                    <a:cubicBezTo>
                      <a:pt x="1221" y="1056"/>
                      <a:pt x="1152" y="1083"/>
                      <a:pt x="1078" y="1083"/>
                    </a:cubicBezTo>
                    <a:cubicBezTo>
                      <a:pt x="1047" y="1083"/>
                      <a:pt x="1016" y="1078"/>
                      <a:pt x="984" y="1072"/>
                    </a:cubicBezTo>
                    <a:cubicBezTo>
                      <a:pt x="969" y="1070"/>
                      <a:pt x="953" y="1069"/>
                      <a:pt x="939" y="1069"/>
                    </a:cubicBezTo>
                    <a:cubicBezTo>
                      <a:pt x="812" y="1069"/>
                      <a:pt x="730" y="1151"/>
                      <a:pt x="789" y="1268"/>
                    </a:cubicBezTo>
                    <a:cubicBezTo>
                      <a:pt x="832" y="1463"/>
                      <a:pt x="702" y="1681"/>
                      <a:pt x="462" y="1811"/>
                    </a:cubicBezTo>
                    <a:cubicBezTo>
                      <a:pt x="71" y="2007"/>
                      <a:pt x="49" y="2225"/>
                      <a:pt x="28" y="2464"/>
                    </a:cubicBezTo>
                    <a:cubicBezTo>
                      <a:pt x="0" y="2600"/>
                      <a:pt x="16" y="2668"/>
                      <a:pt x="89" y="2668"/>
                    </a:cubicBezTo>
                    <a:cubicBezTo>
                      <a:pt x="134" y="2668"/>
                      <a:pt x="199" y="2643"/>
                      <a:pt x="289" y="2594"/>
                    </a:cubicBezTo>
                    <a:cubicBezTo>
                      <a:pt x="484" y="2485"/>
                      <a:pt x="767" y="2442"/>
                      <a:pt x="897" y="2225"/>
                    </a:cubicBezTo>
                    <a:cubicBezTo>
                      <a:pt x="984" y="2072"/>
                      <a:pt x="1115" y="2051"/>
                      <a:pt x="1245" y="2051"/>
                    </a:cubicBezTo>
                    <a:cubicBezTo>
                      <a:pt x="1376" y="2051"/>
                      <a:pt x="1484" y="2051"/>
                      <a:pt x="1615" y="2029"/>
                    </a:cubicBezTo>
                    <a:cubicBezTo>
                      <a:pt x="1699" y="2014"/>
                      <a:pt x="1770" y="2006"/>
                      <a:pt x="1829" y="2006"/>
                    </a:cubicBezTo>
                    <a:cubicBezTo>
                      <a:pt x="2030" y="2006"/>
                      <a:pt x="2098" y="2098"/>
                      <a:pt x="2115" y="2333"/>
                    </a:cubicBezTo>
                    <a:cubicBezTo>
                      <a:pt x="2115" y="2395"/>
                      <a:pt x="2038" y="2553"/>
                      <a:pt x="2174" y="2553"/>
                    </a:cubicBezTo>
                    <a:cubicBezTo>
                      <a:pt x="2183" y="2553"/>
                      <a:pt x="2192" y="2552"/>
                      <a:pt x="2202" y="2551"/>
                    </a:cubicBezTo>
                    <a:cubicBezTo>
                      <a:pt x="2398" y="2485"/>
                      <a:pt x="2246" y="2377"/>
                      <a:pt x="2289" y="2290"/>
                    </a:cubicBezTo>
                    <a:lnTo>
                      <a:pt x="2289" y="2225"/>
                    </a:lnTo>
                    <a:cubicBezTo>
                      <a:pt x="2311" y="2138"/>
                      <a:pt x="2311" y="2007"/>
                      <a:pt x="2441" y="1942"/>
                    </a:cubicBezTo>
                    <a:cubicBezTo>
                      <a:pt x="2465" y="1936"/>
                      <a:pt x="2486" y="1933"/>
                      <a:pt x="2503" y="1933"/>
                    </a:cubicBezTo>
                    <a:cubicBezTo>
                      <a:pt x="2615" y="1933"/>
                      <a:pt x="2615" y="2041"/>
                      <a:pt x="2615" y="2116"/>
                    </a:cubicBezTo>
                    <a:cubicBezTo>
                      <a:pt x="2633" y="2295"/>
                      <a:pt x="2799" y="2415"/>
                      <a:pt x="2991" y="2415"/>
                    </a:cubicBezTo>
                    <a:cubicBezTo>
                      <a:pt x="3031" y="2415"/>
                      <a:pt x="3073" y="2410"/>
                      <a:pt x="3115" y="2398"/>
                    </a:cubicBezTo>
                    <a:cubicBezTo>
                      <a:pt x="3202" y="2398"/>
                      <a:pt x="3289" y="2377"/>
                      <a:pt x="3311" y="2290"/>
                    </a:cubicBezTo>
                    <a:cubicBezTo>
                      <a:pt x="3333" y="2203"/>
                      <a:pt x="3267" y="2203"/>
                      <a:pt x="3181" y="2203"/>
                    </a:cubicBezTo>
                    <a:cubicBezTo>
                      <a:pt x="3140" y="2212"/>
                      <a:pt x="3106" y="2216"/>
                      <a:pt x="3080" y="2216"/>
                    </a:cubicBezTo>
                    <a:cubicBezTo>
                      <a:pt x="2980" y="2216"/>
                      <a:pt x="2981" y="2154"/>
                      <a:pt x="3050" y="2051"/>
                    </a:cubicBezTo>
                    <a:cubicBezTo>
                      <a:pt x="3202" y="1659"/>
                      <a:pt x="3420" y="1355"/>
                      <a:pt x="3702" y="985"/>
                    </a:cubicBezTo>
                    <a:cubicBezTo>
                      <a:pt x="3789" y="833"/>
                      <a:pt x="4029" y="637"/>
                      <a:pt x="3963" y="463"/>
                    </a:cubicBezTo>
                    <a:cubicBezTo>
                      <a:pt x="3955" y="421"/>
                      <a:pt x="3918" y="409"/>
                      <a:pt x="3867" y="409"/>
                    </a:cubicBezTo>
                    <a:cubicBezTo>
                      <a:pt x="3787" y="409"/>
                      <a:pt x="3674" y="441"/>
                      <a:pt x="3594" y="441"/>
                    </a:cubicBezTo>
                    <a:cubicBezTo>
                      <a:pt x="3402" y="441"/>
                      <a:pt x="3718" y="188"/>
                      <a:pt x="3571" y="188"/>
                    </a:cubicBezTo>
                    <a:cubicBezTo>
                      <a:pt x="3551" y="188"/>
                      <a:pt x="3523" y="192"/>
                      <a:pt x="3485" y="202"/>
                    </a:cubicBezTo>
                    <a:cubicBezTo>
                      <a:pt x="3440" y="209"/>
                      <a:pt x="3400" y="212"/>
                      <a:pt x="3364" y="212"/>
                    </a:cubicBezTo>
                    <a:cubicBezTo>
                      <a:pt x="3173" y="212"/>
                      <a:pt x="3095" y="127"/>
                      <a:pt x="2985" y="72"/>
                    </a:cubicBezTo>
                    <a:cubicBezTo>
                      <a:pt x="2967" y="36"/>
                      <a:pt x="2964" y="1"/>
                      <a:pt x="2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4"/>
              <p:cNvSpPr/>
              <p:nvPr/>
            </p:nvSpPr>
            <p:spPr>
              <a:xfrm>
                <a:off x="3893700" y="1747175"/>
                <a:ext cx="8317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510" extrusionOk="0">
                    <a:moveTo>
                      <a:pt x="2349" y="0"/>
                    </a:moveTo>
                    <a:cubicBezTo>
                      <a:pt x="2240" y="109"/>
                      <a:pt x="1935" y="109"/>
                      <a:pt x="2022" y="283"/>
                    </a:cubicBezTo>
                    <a:cubicBezTo>
                      <a:pt x="2044" y="435"/>
                      <a:pt x="1761" y="370"/>
                      <a:pt x="1718" y="500"/>
                    </a:cubicBezTo>
                    <a:cubicBezTo>
                      <a:pt x="1653" y="631"/>
                      <a:pt x="1914" y="609"/>
                      <a:pt x="1805" y="761"/>
                    </a:cubicBezTo>
                    <a:cubicBezTo>
                      <a:pt x="1761" y="827"/>
                      <a:pt x="1740" y="848"/>
                      <a:pt x="1718" y="870"/>
                    </a:cubicBezTo>
                    <a:cubicBezTo>
                      <a:pt x="1580" y="956"/>
                      <a:pt x="1456" y="1042"/>
                      <a:pt x="1325" y="1042"/>
                    </a:cubicBezTo>
                    <a:cubicBezTo>
                      <a:pt x="1290" y="1042"/>
                      <a:pt x="1254" y="1036"/>
                      <a:pt x="1218" y="1022"/>
                    </a:cubicBezTo>
                    <a:cubicBezTo>
                      <a:pt x="1194" y="998"/>
                      <a:pt x="1164" y="981"/>
                      <a:pt x="1134" y="981"/>
                    </a:cubicBezTo>
                    <a:cubicBezTo>
                      <a:pt x="1109" y="981"/>
                      <a:pt x="1085" y="993"/>
                      <a:pt x="1066" y="1022"/>
                    </a:cubicBezTo>
                    <a:cubicBezTo>
                      <a:pt x="979" y="1087"/>
                      <a:pt x="1022" y="1153"/>
                      <a:pt x="1066" y="1174"/>
                    </a:cubicBezTo>
                    <a:cubicBezTo>
                      <a:pt x="1087" y="1196"/>
                      <a:pt x="1131" y="1240"/>
                      <a:pt x="1174" y="1283"/>
                    </a:cubicBezTo>
                    <a:cubicBezTo>
                      <a:pt x="1174" y="1305"/>
                      <a:pt x="1174" y="1370"/>
                      <a:pt x="1131" y="1392"/>
                    </a:cubicBezTo>
                    <a:cubicBezTo>
                      <a:pt x="1116" y="1407"/>
                      <a:pt x="1090" y="1432"/>
                      <a:pt x="1062" y="1432"/>
                    </a:cubicBezTo>
                    <a:cubicBezTo>
                      <a:pt x="1049" y="1432"/>
                      <a:pt x="1036" y="1427"/>
                      <a:pt x="1022" y="1414"/>
                    </a:cubicBezTo>
                    <a:cubicBezTo>
                      <a:pt x="979" y="1392"/>
                      <a:pt x="957" y="1370"/>
                      <a:pt x="892" y="1348"/>
                    </a:cubicBezTo>
                    <a:cubicBezTo>
                      <a:pt x="810" y="1314"/>
                      <a:pt x="742" y="1295"/>
                      <a:pt x="684" y="1295"/>
                    </a:cubicBezTo>
                    <a:cubicBezTo>
                      <a:pt x="558" y="1295"/>
                      <a:pt x="474" y="1386"/>
                      <a:pt x="370" y="1609"/>
                    </a:cubicBezTo>
                    <a:cubicBezTo>
                      <a:pt x="326" y="1718"/>
                      <a:pt x="305" y="1805"/>
                      <a:pt x="152" y="1892"/>
                    </a:cubicBezTo>
                    <a:cubicBezTo>
                      <a:pt x="0" y="2001"/>
                      <a:pt x="0" y="2109"/>
                      <a:pt x="44" y="2153"/>
                    </a:cubicBezTo>
                    <a:cubicBezTo>
                      <a:pt x="99" y="2208"/>
                      <a:pt x="92" y="2341"/>
                      <a:pt x="207" y="2341"/>
                    </a:cubicBezTo>
                    <a:cubicBezTo>
                      <a:pt x="228" y="2341"/>
                      <a:pt x="253" y="2337"/>
                      <a:pt x="283" y="2327"/>
                    </a:cubicBezTo>
                    <a:cubicBezTo>
                      <a:pt x="396" y="2274"/>
                      <a:pt x="494" y="2253"/>
                      <a:pt x="582" y="2253"/>
                    </a:cubicBezTo>
                    <a:cubicBezTo>
                      <a:pt x="781" y="2253"/>
                      <a:pt x="923" y="2360"/>
                      <a:pt x="1044" y="2436"/>
                    </a:cubicBezTo>
                    <a:cubicBezTo>
                      <a:pt x="1097" y="2488"/>
                      <a:pt x="1144" y="2510"/>
                      <a:pt x="1189" y="2510"/>
                    </a:cubicBezTo>
                    <a:cubicBezTo>
                      <a:pt x="1274" y="2510"/>
                      <a:pt x="1350" y="2434"/>
                      <a:pt x="1435" y="2349"/>
                    </a:cubicBezTo>
                    <a:cubicBezTo>
                      <a:pt x="1587" y="2240"/>
                      <a:pt x="1653" y="2066"/>
                      <a:pt x="1827" y="2001"/>
                    </a:cubicBezTo>
                    <a:cubicBezTo>
                      <a:pt x="2044" y="1848"/>
                      <a:pt x="2153" y="1740"/>
                      <a:pt x="1979" y="1609"/>
                    </a:cubicBezTo>
                    <a:cubicBezTo>
                      <a:pt x="1939" y="1570"/>
                      <a:pt x="1954" y="1476"/>
                      <a:pt x="2088" y="1476"/>
                    </a:cubicBezTo>
                    <a:cubicBezTo>
                      <a:pt x="2101" y="1476"/>
                      <a:pt x="2116" y="1477"/>
                      <a:pt x="2131" y="1479"/>
                    </a:cubicBezTo>
                    <a:cubicBezTo>
                      <a:pt x="2147" y="1480"/>
                      <a:pt x="2163" y="1481"/>
                      <a:pt x="2178" y="1481"/>
                    </a:cubicBezTo>
                    <a:cubicBezTo>
                      <a:pt x="2365" y="1481"/>
                      <a:pt x="2469" y="1362"/>
                      <a:pt x="2609" y="1261"/>
                    </a:cubicBezTo>
                    <a:cubicBezTo>
                      <a:pt x="2686" y="1197"/>
                      <a:pt x="2771" y="1141"/>
                      <a:pt x="2836" y="1141"/>
                    </a:cubicBezTo>
                    <a:cubicBezTo>
                      <a:pt x="2882" y="1141"/>
                      <a:pt x="2918" y="1168"/>
                      <a:pt x="2936" y="1240"/>
                    </a:cubicBezTo>
                    <a:cubicBezTo>
                      <a:pt x="2949" y="1267"/>
                      <a:pt x="2979" y="1285"/>
                      <a:pt x="3021" y="1285"/>
                    </a:cubicBezTo>
                    <a:cubicBezTo>
                      <a:pt x="3046" y="1285"/>
                      <a:pt x="3076" y="1278"/>
                      <a:pt x="3110" y="1261"/>
                    </a:cubicBezTo>
                    <a:cubicBezTo>
                      <a:pt x="3262" y="1153"/>
                      <a:pt x="3327" y="870"/>
                      <a:pt x="3240" y="740"/>
                    </a:cubicBezTo>
                    <a:cubicBezTo>
                      <a:pt x="3163" y="647"/>
                      <a:pt x="3152" y="490"/>
                      <a:pt x="3006" y="490"/>
                    </a:cubicBezTo>
                    <a:cubicBezTo>
                      <a:pt x="2945" y="490"/>
                      <a:pt x="2861" y="517"/>
                      <a:pt x="2740" y="587"/>
                    </a:cubicBezTo>
                    <a:cubicBezTo>
                      <a:pt x="2718" y="587"/>
                      <a:pt x="2675" y="544"/>
                      <a:pt x="2631" y="544"/>
                    </a:cubicBezTo>
                    <a:cubicBezTo>
                      <a:pt x="2283" y="522"/>
                      <a:pt x="2283" y="283"/>
                      <a:pt x="2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4"/>
              <p:cNvSpPr/>
              <p:nvPr/>
            </p:nvSpPr>
            <p:spPr>
              <a:xfrm>
                <a:off x="2945650" y="2056975"/>
                <a:ext cx="80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813" extrusionOk="0">
                    <a:moveTo>
                      <a:pt x="2918" y="0"/>
                    </a:moveTo>
                    <a:cubicBezTo>
                      <a:pt x="2911" y="0"/>
                      <a:pt x="2902" y="1"/>
                      <a:pt x="2892" y="2"/>
                    </a:cubicBezTo>
                    <a:cubicBezTo>
                      <a:pt x="2827" y="2"/>
                      <a:pt x="2762" y="176"/>
                      <a:pt x="2762" y="220"/>
                    </a:cubicBezTo>
                    <a:cubicBezTo>
                      <a:pt x="2762" y="416"/>
                      <a:pt x="2609" y="568"/>
                      <a:pt x="2392" y="611"/>
                    </a:cubicBezTo>
                    <a:cubicBezTo>
                      <a:pt x="2218" y="633"/>
                      <a:pt x="2022" y="633"/>
                      <a:pt x="1805" y="764"/>
                    </a:cubicBezTo>
                    <a:cubicBezTo>
                      <a:pt x="1767" y="792"/>
                      <a:pt x="1704" y="808"/>
                      <a:pt x="1653" y="808"/>
                    </a:cubicBezTo>
                    <a:cubicBezTo>
                      <a:pt x="1586" y="808"/>
                      <a:pt x="1538" y="781"/>
                      <a:pt x="1587" y="720"/>
                    </a:cubicBezTo>
                    <a:cubicBezTo>
                      <a:pt x="1892" y="350"/>
                      <a:pt x="1457" y="394"/>
                      <a:pt x="1479" y="176"/>
                    </a:cubicBezTo>
                    <a:cubicBezTo>
                      <a:pt x="1482" y="155"/>
                      <a:pt x="1476" y="147"/>
                      <a:pt x="1464" y="147"/>
                    </a:cubicBezTo>
                    <a:cubicBezTo>
                      <a:pt x="1409" y="147"/>
                      <a:pt x="1221" y="320"/>
                      <a:pt x="1092" y="320"/>
                    </a:cubicBezTo>
                    <a:cubicBezTo>
                      <a:pt x="1041" y="320"/>
                      <a:pt x="1000" y="294"/>
                      <a:pt x="979" y="220"/>
                    </a:cubicBezTo>
                    <a:cubicBezTo>
                      <a:pt x="957" y="242"/>
                      <a:pt x="913" y="285"/>
                      <a:pt x="870" y="307"/>
                    </a:cubicBezTo>
                    <a:cubicBezTo>
                      <a:pt x="761" y="459"/>
                      <a:pt x="870" y="503"/>
                      <a:pt x="957" y="524"/>
                    </a:cubicBezTo>
                    <a:cubicBezTo>
                      <a:pt x="1174" y="568"/>
                      <a:pt x="1196" y="764"/>
                      <a:pt x="1196" y="981"/>
                    </a:cubicBezTo>
                    <a:cubicBezTo>
                      <a:pt x="1196" y="1090"/>
                      <a:pt x="1131" y="1285"/>
                      <a:pt x="979" y="1285"/>
                    </a:cubicBezTo>
                    <a:cubicBezTo>
                      <a:pt x="652" y="1285"/>
                      <a:pt x="413" y="1546"/>
                      <a:pt x="152" y="1720"/>
                    </a:cubicBezTo>
                    <a:cubicBezTo>
                      <a:pt x="370" y="1851"/>
                      <a:pt x="652" y="1807"/>
                      <a:pt x="913" y="1829"/>
                    </a:cubicBezTo>
                    <a:cubicBezTo>
                      <a:pt x="946" y="1834"/>
                      <a:pt x="973" y="1836"/>
                      <a:pt x="995" y="1836"/>
                    </a:cubicBezTo>
                    <a:cubicBezTo>
                      <a:pt x="1078" y="1836"/>
                      <a:pt x="1106" y="1801"/>
                      <a:pt x="1174" y="1699"/>
                    </a:cubicBezTo>
                    <a:cubicBezTo>
                      <a:pt x="1239" y="1612"/>
                      <a:pt x="1196" y="1503"/>
                      <a:pt x="1348" y="1503"/>
                    </a:cubicBezTo>
                    <a:cubicBezTo>
                      <a:pt x="1413" y="1503"/>
                      <a:pt x="1500" y="1525"/>
                      <a:pt x="1522" y="1612"/>
                    </a:cubicBezTo>
                    <a:cubicBezTo>
                      <a:pt x="1566" y="1699"/>
                      <a:pt x="1479" y="1764"/>
                      <a:pt x="1392" y="1829"/>
                    </a:cubicBezTo>
                    <a:cubicBezTo>
                      <a:pt x="1196" y="1981"/>
                      <a:pt x="1022" y="2155"/>
                      <a:pt x="805" y="2155"/>
                    </a:cubicBezTo>
                    <a:cubicBezTo>
                      <a:pt x="618" y="2155"/>
                      <a:pt x="412" y="2352"/>
                      <a:pt x="224" y="2352"/>
                    </a:cubicBezTo>
                    <a:cubicBezTo>
                      <a:pt x="214" y="2352"/>
                      <a:pt x="205" y="2352"/>
                      <a:pt x="196" y="2351"/>
                    </a:cubicBezTo>
                    <a:cubicBezTo>
                      <a:pt x="109" y="2351"/>
                      <a:pt x="0" y="2481"/>
                      <a:pt x="65" y="2503"/>
                    </a:cubicBezTo>
                    <a:cubicBezTo>
                      <a:pt x="265" y="2603"/>
                      <a:pt x="318" y="2813"/>
                      <a:pt x="611" y="2813"/>
                    </a:cubicBezTo>
                    <a:cubicBezTo>
                      <a:pt x="638" y="2813"/>
                      <a:pt x="666" y="2811"/>
                      <a:pt x="696" y="2808"/>
                    </a:cubicBezTo>
                    <a:cubicBezTo>
                      <a:pt x="739" y="2808"/>
                      <a:pt x="805" y="2786"/>
                      <a:pt x="826" y="2742"/>
                    </a:cubicBezTo>
                    <a:cubicBezTo>
                      <a:pt x="913" y="2677"/>
                      <a:pt x="848" y="2677"/>
                      <a:pt x="805" y="2634"/>
                    </a:cubicBezTo>
                    <a:cubicBezTo>
                      <a:pt x="739" y="2612"/>
                      <a:pt x="696" y="2612"/>
                      <a:pt x="739" y="2525"/>
                    </a:cubicBezTo>
                    <a:cubicBezTo>
                      <a:pt x="805" y="2460"/>
                      <a:pt x="870" y="2460"/>
                      <a:pt x="957" y="2416"/>
                    </a:cubicBezTo>
                    <a:cubicBezTo>
                      <a:pt x="972" y="2414"/>
                      <a:pt x="985" y="2414"/>
                      <a:pt x="998" y="2414"/>
                    </a:cubicBezTo>
                    <a:cubicBezTo>
                      <a:pt x="1156" y="2414"/>
                      <a:pt x="1182" y="2530"/>
                      <a:pt x="1283" y="2590"/>
                    </a:cubicBezTo>
                    <a:cubicBezTo>
                      <a:pt x="1319" y="2614"/>
                      <a:pt x="1358" y="2625"/>
                      <a:pt x="1394" y="2625"/>
                    </a:cubicBezTo>
                    <a:cubicBezTo>
                      <a:pt x="1487" y="2625"/>
                      <a:pt x="1566" y="2554"/>
                      <a:pt x="1566" y="2460"/>
                    </a:cubicBezTo>
                    <a:cubicBezTo>
                      <a:pt x="1522" y="2242"/>
                      <a:pt x="1696" y="2199"/>
                      <a:pt x="1848" y="2133"/>
                    </a:cubicBezTo>
                    <a:cubicBezTo>
                      <a:pt x="2001" y="2068"/>
                      <a:pt x="2153" y="2025"/>
                      <a:pt x="2240" y="1873"/>
                    </a:cubicBezTo>
                    <a:cubicBezTo>
                      <a:pt x="2327" y="1764"/>
                      <a:pt x="2544" y="1655"/>
                      <a:pt x="2457" y="1525"/>
                    </a:cubicBezTo>
                    <a:cubicBezTo>
                      <a:pt x="2433" y="1488"/>
                      <a:pt x="2404" y="1473"/>
                      <a:pt x="2374" y="1473"/>
                    </a:cubicBezTo>
                    <a:cubicBezTo>
                      <a:pt x="2298" y="1473"/>
                      <a:pt x="2209" y="1565"/>
                      <a:pt x="2131" y="1612"/>
                    </a:cubicBezTo>
                    <a:cubicBezTo>
                      <a:pt x="2098" y="1628"/>
                      <a:pt x="2065" y="1635"/>
                      <a:pt x="2035" y="1635"/>
                    </a:cubicBezTo>
                    <a:cubicBezTo>
                      <a:pt x="1987" y="1635"/>
                      <a:pt x="1949" y="1617"/>
                      <a:pt x="1935" y="1590"/>
                    </a:cubicBezTo>
                    <a:cubicBezTo>
                      <a:pt x="1892" y="1503"/>
                      <a:pt x="1957" y="1438"/>
                      <a:pt x="2066" y="1394"/>
                    </a:cubicBezTo>
                    <a:cubicBezTo>
                      <a:pt x="2283" y="1285"/>
                      <a:pt x="2457" y="1090"/>
                      <a:pt x="2609" y="959"/>
                    </a:cubicBezTo>
                    <a:cubicBezTo>
                      <a:pt x="2892" y="720"/>
                      <a:pt x="3218" y="416"/>
                      <a:pt x="2979" y="133"/>
                    </a:cubicBezTo>
                    <a:cubicBezTo>
                      <a:pt x="2919" y="113"/>
                      <a:pt x="3007" y="0"/>
                      <a:pt x="2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4"/>
              <p:cNvSpPr/>
              <p:nvPr/>
            </p:nvSpPr>
            <p:spPr>
              <a:xfrm>
                <a:off x="3641925" y="1825450"/>
                <a:ext cx="1191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640" extrusionOk="0">
                    <a:moveTo>
                      <a:pt x="580" y="843"/>
                    </a:moveTo>
                    <a:cubicBezTo>
                      <a:pt x="575" y="843"/>
                      <a:pt x="573" y="848"/>
                      <a:pt x="571" y="856"/>
                    </a:cubicBezTo>
                    <a:lnTo>
                      <a:pt x="571" y="856"/>
                    </a:lnTo>
                    <a:cubicBezTo>
                      <a:pt x="577" y="853"/>
                      <a:pt x="584" y="851"/>
                      <a:pt x="591" y="848"/>
                    </a:cubicBezTo>
                    <a:cubicBezTo>
                      <a:pt x="586" y="844"/>
                      <a:pt x="583" y="843"/>
                      <a:pt x="580" y="843"/>
                    </a:cubicBezTo>
                    <a:close/>
                    <a:moveTo>
                      <a:pt x="3069" y="22"/>
                    </a:moveTo>
                    <a:lnTo>
                      <a:pt x="3069" y="22"/>
                    </a:lnTo>
                    <a:cubicBezTo>
                      <a:pt x="2917" y="87"/>
                      <a:pt x="2743" y="0"/>
                      <a:pt x="2678" y="218"/>
                    </a:cubicBezTo>
                    <a:cubicBezTo>
                      <a:pt x="2649" y="334"/>
                      <a:pt x="2620" y="392"/>
                      <a:pt x="2559" y="392"/>
                    </a:cubicBezTo>
                    <a:cubicBezTo>
                      <a:pt x="2528" y="392"/>
                      <a:pt x="2490" y="377"/>
                      <a:pt x="2439" y="348"/>
                    </a:cubicBezTo>
                    <a:cubicBezTo>
                      <a:pt x="2409" y="338"/>
                      <a:pt x="2378" y="333"/>
                      <a:pt x="2348" y="333"/>
                    </a:cubicBezTo>
                    <a:cubicBezTo>
                      <a:pt x="2249" y="333"/>
                      <a:pt x="2166" y="393"/>
                      <a:pt x="2200" y="544"/>
                    </a:cubicBezTo>
                    <a:cubicBezTo>
                      <a:pt x="2200" y="609"/>
                      <a:pt x="2243" y="631"/>
                      <a:pt x="2156" y="674"/>
                    </a:cubicBezTo>
                    <a:cubicBezTo>
                      <a:pt x="2137" y="704"/>
                      <a:pt x="2121" y="716"/>
                      <a:pt x="2105" y="716"/>
                    </a:cubicBezTo>
                    <a:cubicBezTo>
                      <a:pt x="2084" y="716"/>
                      <a:pt x="2062" y="698"/>
                      <a:pt x="2026" y="674"/>
                    </a:cubicBezTo>
                    <a:cubicBezTo>
                      <a:pt x="1841" y="557"/>
                      <a:pt x="1631" y="479"/>
                      <a:pt x="1375" y="479"/>
                    </a:cubicBezTo>
                    <a:cubicBezTo>
                      <a:pt x="1299" y="479"/>
                      <a:pt x="1219" y="486"/>
                      <a:pt x="1134" y="501"/>
                    </a:cubicBezTo>
                    <a:cubicBezTo>
                      <a:pt x="939" y="522"/>
                      <a:pt x="678" y="522"/>
                      <a:pt x="786" y="827"/>
                    </a:cubicBezTo>
                    <a:cubicBezTo>
                      <a:pt x="786" y="848"/>
                      <a:pt x="721" y="957"/>
                      <a:pt x="634" y="979"/>
                    </a:cubicBezTo>
                    <a:cubicBezTo>
                      <a:pt x="628" y="982"/>
                      <a:pt x="623" y="983"/>
                      <a:pt x="619" y="983"/>
                    </a:cubicBezTo>
                    <a:cubicBezTo>
                      <a:pt x="590" y="983"/>
                      <a:pt x="588" y="929"/>
                      <a:pt x="569" y="892"/>
                    </a:cubicBezTo>
                    <a:cubicBezTo>
                      <a:pt x="569" y="882"/>
                      <a:pt x="569" y="867"/>
                      <a:pt x="571" y="856"/>
                    </a:cubicBezTo>
                    <a:lnTo>
                      <a:pt x="571" y="856"/>
                    </a:lnTo>
                    <a:cubicBezTo>
                      <a:pt x="352" y="950"/>
                      <a:pt x="366" y="1199"/>
                      <a:pt x="134" y="1283"/>
                    </a:cubicBezTo>
                    <a:cubicBezTo>
                      <a:pt x="94" y="1283"/>
                      <a:pt x="1" y="1373"/>
                      <a:pt x="66" y="1373"/>
                    </a:cubicBezTo>
                    <a:cubicBezTo>
                      <a:pt x="73" y="1373"/>
                      <a:pt x="81" y="1372"/>
                      <a:pt x="90" y="1370"/>
                    </a:cubicBezTo>
                    <a:cubicBezTo>
                      <a:pt x="140" y="1355"/>
                      <a:pt x="181" y="1349"/>
                      <a:pt x="216" y="1349"/>
                    </a:cubicBezTo>
                    <a:cubicBezTo>
                      <a:pt x="383" y="1349"/>
                      <a:pt x="410" y="1498"/>
                      <a:pt x="482" y="1588"/>
                    </a:cubicBezTo>
                    <a:cubicBezTo>
                      <a:pt x="530" y="1624"/>
                      <a:pt x="591" y="1640"/>
                      <a:pt x="654" y="1640"/>
                    </a:cubicBezTo>
                    <a:cubicBezTo>
                      <a:pt x="706" y="1640"/>
                      <a:pt x="759" y="1629"/>
                      <a:pt x="808" y="1609"/>
                    </a:cubicBezTo>
                    <a:cubicBezTo>
                      <a:pt x="939" y="1544"/>
                      <a:pt x="852" y="1414"/>
                      <a:pt x="895" y="1392"/>
                    </a:cubicBezTo>
                    <a:cubicBezTo>
                      <a:pt x="1025" y="1218"/>
                      <a:pt x="1004" y="979"/>
                      <a:pt x="1286" y="935"/>
                    </a:cubicBezTo>
                    <a:cubicBezTo>
                      <a:pt x="1312" y="930"/>
                      <a:pt x="1335" y="928"/>
                      <a:pt x="1354" y="928"/>
                    </a:cubicBezTo>
                    <a:cubicBezTo>
                      <a:pt x="1499" y="928"/>
                      <a:pt x="1485" y="1060"/>
                      <a:pt x="1504" y="1175"/>
                    </a:cubicBezTo>
                    <a:cubicBezTo>
                      <a:pt x="1547" y="1262"/>
                      <a:pt x="1547" y="1370"/>
                      <a:pt x="1613" y="1370"/>
                    </a:cubicBezTo>
                    <a:cubicBezTo>
                      <a:pt x="1787" y="1327"/>
                      <a:pt x="1700" y="1218"/>
                      <a:pt x="1721" y="1153"/>
                    </a:cubicBezTo>
                    <a:cubicBezTo>
                      <a:pt x="1765" y="1109"/>
                      <a:pt x="1787" y="1109"/>
                      <a:pt x="1808" y="1088"/>
                    </a:cubicBezTo>
                    <a:cubicBezTo>
                      <a:pt x="1836" y="1138"/>
                      <a:pt x="1877" y="1155"/>
                      <a:pt x="1925" y="1155"/>
                    </a:cubicBezTo>
                    <a:cubicBezTo>
                      <a:pt x="2029" y="1155"/>
                      <a:pt x="2165" y="1076"/>
                      <a:pt x="2274" y="1076"/>
                    </a:cubicBezTo>
                    <a:cubicBezTo>
                      <a:pt x="2311" y="1076"/>
                      <a:pt x="2345" y="1085"/>
                      <a:pt x="2374" y="1109"/>
                    </a:cubicBezTo>
                    <a:cubicBezTo>
                      <a:pt x="2448" y="1167"/>
                      <a:pt x="2504" y="1197"/>
                      <a:pt x="2550" y="1197"/>
                    </a:cubicBezTo>
                    <a:cubicBezTo>
                      <a:pt x="2625" y="1197"/>
                      <a:pt x="2676" y="1119"/>
                      <a:pt x="2743" y="957"/>
                    </a:cubicBezTo>
                    <a:cubicBezTo>
                      <a:pt x="2821" y="802"/>
                      <a:pt x="2910" y="724"/>
                      <a:pt x="3002" y="724"/>
                    </a:cubicBezTo>
                    <a:cubicBezTo>
                      <a:pt x="3038" y="724"/>
                      <a:pt x="3076" y="737"/>
                      <a:pt x="3113" y="761"/>
                    </a:cubicBezTo>
                    <a:cubicBezTo>
                      <a:pt x="3330" y="870"/>
                      <a:pt x="3504" y="1044"/>
                      <a:pt x="3635" y="1218"/>
                    </a:cubicBezTo>
                    <a:cubicBezTo>
                      <a:pt x="3651" y="1267"/>
                      <a:pt x="3606" y="1365"/>
                      <a:pt x="3675" y="1365"/>
                    </a:cubicBezTo>
                    <a:cubicBezTo>
                      <a:pt x="3697" y="1365"/>
                      <a:pt x="3733" y="1354"/>
                      <a:pt x="3787" y="1327"/>
                    </a:cubicBezTo>
                    <a:cubicBezTo>
                      <a:pt x="3896" y="1283"/>
                      <a:pt x="4048" y="1370"/>
                      <a:pt x="4113" y="1175"/>
                    </a:cubicBezTo>
                    <a:cubicBezTo>
                      <a:pt x="4178" y="1001"/>
                      <a:pt x="4309" y="1001"/>
                      <a:pt x="4439" y="1001"/>
                    </a:cubicBezTo>
                    <a:cubicBezTo>
                      <a:pt x="4613" y="979"/>
                      <a:pt x="4766" y="870"/>
                      <a:pt x="4744" y="761"/>
                    </a:cubicBezTo>
                    <a:cubicBezTo>
                      <a:pt x="4691" y="500"/>
                      <a:pt x="4536" y="364"/>
                      <a:pt x="4303" y="364"/>
                    </a:cubicBezTo>
                    <a:cubicBezTo>
                      <a:pt x="4148" y="364"/>
                      <a:pt x="3960" y="423"/>
                      <a:pt x="3744" y="544"/>
                    </a:cubicBezTo>
                    <a:cubicBezTo>
                      <a:pt x="3648" y="608"/>
                      <a:pt x="3541" y="648"/>
                      <a:pt x="3448" y="648"/>
                    </a:cubicBezTo>
                    <a:cubicBezTo>
                      <a:pt x="3414" y="648"/>
                      <a:pt x="3381" y="643"/>
                      <a:pt x="3352" y="631"/>
                    </a:cubicBezTo>
                    <a:cubicBezTo>
                      <a:pt x="3287" y="609"/>
                      <a:pt x="3200" y="522"/>
                      <a:pt x="3287" y="392"/>
                    </a:cubicBezTo>
                    <a:cubicBezTo>
                      <a:pt x="3417" y="131"/>
                      <a:pt x="3026" y="196"/>
                      <a:pt x="3069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4"/>
              <p:cNvSpPr/>
              <p:nvPr/>
            </p:nvSpPr>
            <p:spPr>
              <a:xfrm>
                <a:off x="2708625" y="2157500"/>
                <a:ext cx="84275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2897" extrusionOk="0">
                    <a:moveTo>
                      <a:pt x="917" y="2075"/>
                    </a:moveTo>
                    <a:cubicBezTo>
                      <a:pt x="984" y="2075"/>
                      <a:pt x="1033" y="2103"/>
                      <a:pt x="1066" y="2157"/>
                    </a:cubicBezTo>
                    <a:cubicBezTo>
                      <a:pt x="1088" y="2200"/>
                      <a:pt x="1153" y="2353"/>
                      <a:pt x="1066" y="2374"/>
                    </a:cubicBezTo>
                    <a:cubicBezTo>
                      <a:pt x="943" y="2405"/>
                      <a:pt x="831" y="2436"/>
                      <a:pt x="730" y="2436"/>
                    </a:cubicBezTo>
                    <a:cubicBezTo>
                      <a:pt x="688" y="2436"/>
                      <a:pt x="648" y="2431"/>
                      <a:pt x="609" y="2418"/>
                    </a:cubicBezTo>
                    <a:cubicBezTo>
                      <a:pt x="522" y="2396"/>
                      <a:pt x="544" y="2266"/>
                      <a:pt x="653" y="2157"/>
                    </a:cubicBezTo>
                    <a:cubicBezTo>
                      <a:pt x="762" y="2103"/>
                      <a:pt x="849" y="2075"/>
                      <a:pt x="917" y="2075"/>
                    </a:cubicBezTo>
                    <a:close/>
                    <a:moveTo>
                      <a:pt x="3272" y="1"/>
                    </a:moveTo>
                    <a:cubicBezTo>
                      <a:pt x="3262" y="1"/>
                      <a:pt x="3252" y="2"/>
                      <a:pt x="3240" y="4"/>
                    </a:cubicBezTo>
                    <a:cubicBezTo>
                      <a:pt x="3175" y="48"/>
                      <a:pt x="3066" y="91"/>
                      <a:pt x="3045" y="156"/>
                    </a:cubicBezTo>
                    <a:cubicBezTo>
                      <a:pt x="3001" y="309"/>
                      <a:pt x="2849" y="483"/>
                      <a:pt x="2762" y="635"/>
                    </a:cubicBezTo>
                    <a:cubicBezTo>
                      <a:pt x="2714" y="792"/>
                      <a:pt x="2665" y="849"/>
                      <a:pt x="2609" y="849"/>
                    </a:cubicBezTo>
                    <a:cubicBezTo>
                      <a:pt x="2565" y="849"/>
                      <a:pt x="2515" y="813"/>
                      <a:pt x="2458" y="765"/>
                    </a:cubicBezTo>
                    <a:cubicBezTo>
                      <a:pt x="2409" y="733"/>
                      <a:pt x="2433" y="603"/>
                      <a:pt x="2367" y="603"/>
                    </a:cubicBezTo>
                    <a:cubicBezTo>
                      <a:pt x="2344" y="603"/>
                      <a:pt x="2311" y="618"/>
                      <a:pt x="2262" y="657"/>
                    </a:cubicBezTo>
                    <a:cubicBezTo>
                      <a:pt x="2088" y="809"/>
                      <a:pt x="1805" y="830"/>
                      <a:pt x="1740" y="1070"/>
                    </a:cubicBezTo>
                    <a:cubicBezTo>
                      <a:pt x="1718" y="1287"/>
                      <a:pt x="1544" y="1374"/>
                      <a:pt x="1392" y="1483"/>
                    </a:cubicBezTo>
                    <a:cubicBezTo>
                      <a:pt x="1044" y="1700"/>
                      <a:pt x="653" y="1852"/>
                      <a:pt x="305" y="2135"/>
                    </a:cubicBezTo>
                    <a:cubicBezTo>
                      <a:pt x="196" y="2222"/>
                      <a:pt x="66" y="2222"/>
                      <a:pt x="22" y="2353"/>
                    </a:cubicBezTo>
                    <a:cubicBezTo>
                      <a:pt x="1" y="2461"/>
                      <a:pt x="131" y="2483"/>
                      <a:pt x="218" y="2505"/>
                    </a:cubicBezTo>
                    <a:cubicBezTo>
                      <a:pt x="348" y="2548"/>
                      <a:pt x="435" y="2548"/>
                      <a:pt x="457" y="2679"/>
                    </a:cubicBezTo>
                    <a:cubicBezTo>
                      <a:pt x="479" y="2831"/>
                      <a:pt x="506" y="2896"/>
                      <a:pt x="577" y="2896"/>
                    </a:cubicBezTo>
                    <a:cubicBezTo>
                      <a:pt x="647" y="2896"/>
                      <a:pt x="762" y="2831"/>
                      <a:pt x="957" y="2722"/>
                    </a:cubicBezTo>
                    <a:cubicBezTo>
                      <a:pt x="1044" y="2679"/>
                      <a:pt x="1131" y="2592"/>
                      <a:pt x="1262" y="2592"/>
                    </a:cubicBezTo>
                    <a:cubicBezTo>
                      <a:pt x="1270" y="2593"/>
                      <a:pt x="1279" y="2594"/>
                      <a:pt x="1287" y="2594"/>
                    </a:cubicBezTo>
                    <a:cubicBezTo>
                      <a:pt x="1406" y="2594"/>
                      <a:pt x="1509" y="2456"/>
                      <a:pt x="1631" y="2374"/>
                    </a:cubicBezTo>
                    <a:cubicBezTo>
                      <a:pt x="1805" y="2266"/>
                      <a:pt x="1762" y="2222"/>
                      <a:pt x="1653" y="2179"/>
                    </a:cubicBezTo>
                    <a:cubicBezTo>
                      <a:pt x="1610" y="2157"/>
                      <a:pt x="1544" y="2157"/>
                      <a:pt x="1501" y="2135"/>
                    </a:cubicBezTo>
                    <a:cubicBezTo>
                      <a:pt x="1327" y="2070"/>
                      <a:pt x="1436" y="1918"/>
                      <a:pt x="1523" y="1787"/>
                    </a:cubicBezTo>
                    <a:cubicBezTo>
                      <a:pt x="1631" y="1592"/>
                      <a:pt x="1718" y="1679"/>
                      <a:pt x="1849" y="1613"/>
                    </a:cubicBezTo>
                    <a:cubicBezTo>
                      <a:pt x="1886" y="1607"/>
                      <a:pt x="1919" y="1603"/>
                      <a:pt x="1948" y="1603"/>
                    </a:cubicBezTo>
                    <a:cubicBezTo>
                      <a:pt x="2108" y="1603"/>
                      <a:pt x="2163" y="1695"/>
                      <a:pt x="2218" y="1787"/>
                    </a:cubicBezTo>
                    <a:lnTo>
                      <a:pt x="2305" y="1918"/>
                    </a:lnTo>
                    <a:cubicBezTo>
                      <a:pt x="2335" y="1932"/>
                      <a:pt x="2344" y="1997"/>
                      <a:pt x="2368" y="1997"/>
                    </a:cubicBezTo>
                    <a:cubicBezTo>
                      <a:pt x="2379" y="1997"/>
                      <a:pt x="2393" y="1982"/>
                      <a:pt x="2414" y="1939"/>
                    </a:cubicBezTo>
                    <a:cubicBezTo>
                      <a:pt x="2479" y="1852"/>
                      <a:pt x="2653" y="1831"/>
                      <a:pt x="2588" y="1722"/>
                    </a:cubicBezTo>
                    <a:cubicBezTo>
                      <a:pt x="2523" y="1635"/>
                      <a:pt x="2501" y="1570"/>
                      <a:pt x="2501" y="1483"/>
                    </a:cubicBezTo>
                    <a:cubicBezTo>
                      <a:pt x="2501" y="1352"/>
                      <a:pt x="2458" y="1200"/>
                      <a:pt x="2697" y="1070"/>
                    </a:cubicBezTo>
                    <a:cubicBezTo>
                      <a:pt x="3045" y="874"/>
                      <a:pt x="3066" y="548"/>
                      <a:pt x="3306" y="309"/>
                    </a:cubicBezTo>
                    <a:cubicBezTo>
                      <a:pt x="3349" y="287"/>
                      <a:pt x="3371" y="200"/>
                      <a:pt x="3371" y="156"/>
                    </a:cubicBezTo>
                    <a:cubicBezTo>
                      <a:pt x="3371" y="79"/>
                      <a:pt x="3353" y="1"/>
                      <a:pt x="3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4"/>
              <p:cNvSpPr/>
              <p:nvPr/>
            </p:nvSpPr>
            <p:spPr>
              <a:xfrm>
                <a:off x="3357150" y="1865625"/>
                <a:ext cx="6580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424" extrusionOk="0">
                    <a:moveTo>
                      <a:pt x="1454" y="218"/>
                    </a:moveTo>
                    <a:cubicBezTo>
                      <a:pt x="1491" y="218"/>
                      <a:pt x="1523" y="227"/>
                      <a:pt x="1544" y="242"/>
                    </a:cubicBezTo>
                    <a:cubicBezTo>
                      <a:pt x="1653" y="350"/>
                      <a:pt x="1740" y="459"/>
                      <a:pt x="1675" y="655"/>
                    </a:cubicBezTo>
                    <a:cubicBezTo>
                      <a:pt x="1653" y="742"/>
                      <a:pt x="1653" y="785"/>
                      <a:pt x="1631" y="872"/>
                    </a:cubicBezTo>
                    <a:cubicBezTo>
                      <a:pt x="1588" y="959"/>
                      <a:pt x="1588" y="1090"/>
                      <a:pt x="1436" y="1133"/>
                    </a:cubicBezTo>
                    <a:cubicBezTo>
                      <a:pt x="1393" y="1144"/>
                      <a:pt x="1352" y="1149"/>
                      <a:pt x="1316" y="1149"/>
                    </a:cubicBezTo>
                    <a:cubicBezTo>
                      <a:pt x="1202" y="1149"/>
                      <a:pt x="1131" y="1096"/>
                      <a:pt x="1196" y="981"/>
                    </a:cubicBezTo>
                    <a:cubicBezTo>
                      <a:pt x="1262" y="785"/>
                      <a:pt x="1218" y="742"/>
                      <a:pt x="1088" y="677"/>
                    </a:cubicBezTo>
                    <a:cubicBezTo>
                      <a:pt x="1001" y="633"/>
                      <a:pt x="827" y="481"/>
                      <a:pt x="1196" y="372"/>
                    </a:cubicBezTo>
                    <a:cubicBezTo>
                      <a:pt x="1283" y="256"/>
                      <a:pt x="1380" y="218"/>
                      <a:pt x="1454" y="218"/>
                    </a:cubicBezTo>
                    <a:close/>
                    <a:moveTo>
                      <a:pt x="938" y="924"/>
                    </a:moveTo>
                    <a:cubicBezTo>
                      <a:pt x="973" y="924"/>
                      <a:pt x="1002" y="941"/>
                      <a:pt x="1022" y="981"/>
                    </a:cubicBezTo>
                    <a:cubicBezTo>
                      <a:pt x="1088" y="1090"/>
                      <a:pt x="1131" y="1198"/>
                      <a:pt x="979" y="1329"/>
                    </a:cubicBezTo>
                    <a:cubicBezTo>
                      <a:pt x="949" y="1353"/>
                      <a:pt x="924" y="1362"/>
                      <a:pt x="902" y="1362"/>
                    </a:cubicBezTo>
                    <a:cubicBezTo>
                      <a:pt x="844" y="1362"/>
                      <a:pt x="809" y="1301"/>
                      <a:pt x="762" y="1285"/>
                    </a:cubicBezTo>
                    <a:cubicBezTo>
                      <a:pt x="675" y="1177"/>
                      <a:pt x="696" y="1090"/>
                      <a:pt x="805" y="981"/>
                    </a:cubicBezTo>
                    <a:cubicBezTo>
                      <a:pt x="852" y="946"/>
                      <a:pt x="898" y="924"/>
                      <a:pt x="938" y="924"/>
                    </a:cubicBezTo>
                    <a:close/>
                    <a:moveTo>
                      <a:pt x="1692" y="0"/>
                    </a:moveTo>
                    <a:cubicBezTo>
                      <a:pt x="1680" y="0"/>
                      <a:pt x="1667" y="1"/>
                      <a:pt x="1653" y="2"/>
                    </a:cubicBezTo>
                    <a:cubicBezTo>
                      <a:pt x="1370" y="46"/>
                      <a:pt x="1131" y="46"/>
                      <a:pt x="870" y="198"/>
                    </a:cubicBezTo>
                    <a:cubicBezTo>
                      <a:pt x="718" y="242"/>
                      <a:pt x="501" y="329"/>
                      <a:pt x="696" y="437"/>
                    </a:cubicBezTo>
                    <a:cubicBezTo>
                      <a:pt x="783" y="459"/>
                      <a:pt x="762" y="546"/>
                      <a:pt x="696" y="633"/>
                    </a:cubicBezTo>
                    <a:cubicBezTo>
                      <a:pt x="501" y="938"/>
                      <a:pt x="261" y="1285"/>
                      <a:pt x="435" y="1568"/>
                    </a:cubicBezTo>
                    <a:cubicBezTo>
                      <a:pt x="457" y="1590"/>
                      <a:pt x="588" y="1742"/>
                      <a:pt x="261" y="1851"/>
                    </a:cubicBezTo>
                    <a:cubicBezTo>
                      <a:pt x="0" y="1938"/>
                      <a:pt x="435" y="2112"/>
                      <a:pt x="66" y="2307"/>
                    </a:cubicBezTo>
                    <a:cubicBezTo>
                      <a:pt x="22" y="2329"/>
                      <a:pt x="131" y="2394"/>
                      <a:pt x="174" y="2416"/>
                    </a:cubicBezTo>
                    <a:cubicBezTo>
                      <a:pt x="195" y="2421"/>
                      <a:pt x="213" y="2424"/>
                      <a:pt x="230" y="2424"/>
                    </a:cubicBezTo>
                    <a:cubicBezTo>
                      <a:pt x="283" y="2424"/>
                      <a:pt x="320" y="2396"/>
                      <a:pt x="370" y="2329"/>
                    </a:cubicBezTo>
                    <a:cubicBezTo>
                      <a:pt x="408" y="2254"/>
                      <a:pt x="462" y="2194"/>
                      <a:pt x="547" y="2194"/>
                    </a:cubicBezTo>
                    <a:cubicBezTo>
                      <a:pt x="560" y="2194"/>
                      <a:pt x="573" y="2196"/>
                      <a:pt x="588" y="2199"/>
                    </a:cubicBezTo>
                    <a:cubicBezTo>
                      <a:pt x="611" y="2204"/>
                      <a:pt x="632" y="2206"/>
                      <a:pt x="650" y="2206"/>
                    </a:cubicBezTo>
                    <a:cubicBezTo>
                      <a:pt x="784" y="2206"/>
                      <a:pt x="789" y="2079"/>
                      <a:pt x="827" y="2003"/>
                    </a:cubicBezTo>
                    <a:cubicBezTo>
                      <a:pt x="892" y="1894"/>
                      <a:pt x="805" y="1851"/>
                      <a:pt x="718" y="1786"/>
                    </a:cubicBezTo>
                    <a:cubicBezTo>
                      <a:pt x="675" y="1764"/>
                      <a:pt x="675" y="1633"/>
                      <a:pt x="783" y="1633"/>
                    </a:cubicBezTo>
                    <a:cubicBezTo>
                      <a:pt x="927" y="1633"/>
                      <a:pt x="1089" y="1479"/>
                      <a:pt x="1198" y="1479"/>
                    </a:cubicBezTo>
                    <a:cubicBezTo>
                      <a:pt x="1205" y="1479"/>
                      <a:pt x="1212" y="1480"/>
                      <a:pt x="1218" y="1481"/>
                    </a:cubicBezTo>
                    <a:cubicBezTo>
                      <a:pt x="1279" y="1507"/>
                      <a:pt x="1329" y="1526"/>
                      <a:pt x="1374" y="1526"/>
                    </a:cubicBezTo>
                    <a:cubicBezTo>
                      <a:pt x="1443" y="1526"/>
                      <a:pt x="1500" y="1482"/>
                      <a:pt x="1566" y="1351"/>
                    </a:cubicBezTo>
                    <a:cubicBezTo>
                      <a:pt x="1599" y="1355"/>
                      <a:pt x="1631" y="1357"/>
                      <a:pt x="1662" y="1357"/>
                    </a:cubicBezTo>
                    <a:cubicBezTo>
                      <a:pt x="1798" y="1357"/>
                      <a:pt x="1925" y="1310"/>
                      <a:pt x="2066" y="1133"/>
                    </a:cubicBezTo>
                    <a:cubicBezTo>
                      <a:pt x="2392" y="1133"/>
                      <a:pt x="2305" y="872"/>
                      <a:pt x="2458" y="698"/>
                    </a:cubicBezTo>
                    <a:cubicBezTo>
                      <a:pt x="2632" y="546"/>
                      <a:pt x="2501" y="437"/>
                      <a:pt x="2414" y="372"/>
                    </a:cubicBezTo>
                    <a:cubicBezTo>
                      <a:pt x="2344" y="337"/>
                      <a:pt x="2302" y="245"/>
                      <a:pt x="2186" y="245"/>
                    </a:cubicBezTo>
                    <a:cubicBezTo>
                      <a:pt x="2158" y="245"/>
                      <a:pt x="2126" y="251"/>
                      <a:pt x="2088" y="263"/>
                    </a:cubicBezTo>
                    <a:cubicBezTo>
                      <a:pt x="1978" y="313"/>
                      <a:pt x="1924" y="340"/>
                      <a:pt x="1890" y="340"/>
                    </a:cubicBezTo>
                    <a:cubicBezTo>
                      <a:pt x="1850" y="340"/>
                      <a:pt x="1841" y="302"/>
                      <a:pt x="1805" y="220"/>
                    </a:cubicBezTo>
                    <a:cubicBezTo>
                      <a:pt x="1785" y="139"/>
                      <a:pt x="1860" y="0"/>
                      <a:pt x="1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4"/>
              <p:cNvSpPr/>
              <p:nvPr/>
            </p:nvSpPr>
            <p:spPr>
              <a:xfrm>
                <a:off x="3764850" y="1804800"/>
                <a:ext cx="516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992" extrusionOk="0">
                    <a:moveTo>
                      <a:pt x="1666" y="731"/>
                    </a:moveTo>
                    <a:cubicBezTo>
                      <a:pt x="1665" y="731"/>
                      <a:pt x="1665" y="732"/>
                      <a:pt x="1666" y="733"/>
                    </a:cubicBezTo>
                    <a:lnTo>
                      <a:pt x="1666" y="733"/>
                    </a:lnTo>
                    <a:cubicBezTo>
                      <a:pt x="1669" y="735"/>
                      <a:pt x="1672" y="737"/>
                      <a:pt x="1675" y="739"/>
                    </a:cubicBezTo>
                    <a:cubicBezTo>
                      <a:pt x="1669" y="734"/>
                      <a:pt x="1667" y="731"/>
                      <a:pt x="1666" y="731"/>
                    </a:cubicBezTo>
                    <a:close/>
                    <a:moveTo>
                      <a:pt x="726" y="0"/>
                    </a:moveTo>
                    <a:cubicBezTo>
                      <a:pt x="658" y="0"/>
                      <a:pt x="577" y="22"/>
                      <a:pt x="501" y="65"/>
                    </a:cubicBezTo>
                    <a:cubicBezTo>
                      <a:pt x="349" y="174"/>
                      <a:pt x="436" y="283"/>
                      <a:pt x="479" y="370"/>
                    </a:cubicBezTo>
                    <a:cubicBezTo>
                      <a:pt x="501" y="413"/>
                      <a:pt x="544" y="500"/>
                      <a:pt x="566" y="544"/>
                    </a:cubicBezTo>
                    <a:cubicBezTo>
                      <a:pt x="610" y="739"/>
                      <a:pt x="457" y="935"/>
                      <a:pt x="175" y="1044"/>
                    </a:cubicBezTo>
                    <a:cubicBezTo>
                      <a:pt x="131" y="1066"/>
                      <a:pt x="44" y="1022"/>
                      <a:pt x="22" y="1131"/>
                    </a:cubicBezTo>
                    <a:cubicBezTo>
                      <a:pt x="22" y="1240"/>
                      <a:pt x="1" y="1348"/>
                      <a:pt x="109" y="1392"/>
                    </a:cubicBezTo>
                    <a:cubicBezTo>
                      <a:pt x="130" y="1422"/>
                      <a:pt x="159" y="1438"/>
                      <a:pt x="194" y="1438"/>
                    </a:cubicBezTo>
                    <a:cubicBezTo>
                      <a:pt x="234" y="1438"/>
                      <a:pt x="280" y="1417"/>
                      <a:pt x="327" y="1370"/>
                    </a:cubicBezTo>
                    <a:cubicBezTo>
                      <a:pt x="408" y="1289"/>
                      <a:pt x="513" y="1208"/>
                      <a:pt x="570" y="1208"/>
                    </a:cubicBezTo>
                    <a:cubicBezTo>
                      <a:pt x="590" y="1208"/>
                      <a:pt x="604" y="1217"/>
                      <a:pt x="610" y="1240"/>
                    </a:cubicBezTo>
                    <a:cubicBezTo>
                      <a:pt x="675" y="1392"/>
                      <a:pt x="1044" y="1348"/>
                      <a:pt x="892" y="1609"/>
                    </a:cubicBezTo>
                    <a:cubicBezTo>
                      <a:pt x="697" y="1892"/>
                      <a:pt x="892" y="1914"/>
                      <a:pt x="1088" y="1979"/>
                    </a:cubicBezTo>
                    <a:cubicBezTo>
                      <a:pt x="1112" y="1987"/>
                      <a:pt x="1139" y="1992"/>
                      <a:pt x="1166" y="1992"/>
                    </a:cubicBezTo>
                    <a:cubicBezTo>
                      <a:pt x="1214" y="1992"/>
                      <a:pt x="1264" y="1977"/>
                      <a:pt x="1305" y="1935"/>
                    </a:cubicBezTo>
                    <a:cubicBezTo>
                      <a:pt x="1371" y="1848"/>
                      <a:pt x="1305" y="1848"/>
                      <a:pt x="1262" y="1805"/>
                    </a:cubicBezTo>
                    <a:cubicBezTo>
                      <a:pt x="1218" y="1653"/>
                      <a:pt x="1262" y="1544"/>
                      <a:pt x="1545" y="1479"/>
                    </a:cubicBezTo>
                    <a:cubicBezTo>
                      <a:pt x="1606" y="1463"/>
                      <a:pt x="1657" y="1448"/>
                      <a:pt x="1712" y="1448"/>
                    </a:cubicBezTo>
                    <a:cubicBezTo>
                      <a:pt x="1735" y="1448"/>
                      <a:pt x="1758" y="1451"/>
                      <a:pt x="1784" y="1457"/>
                    </a:cubicBezTo>
                    <a:cubicBezTo>
                      <a:pt x="1799" y="1461"/>
                      <a:pt x="1814" y="1463"/>
                      <a:pt x="1828" y="1463"/>
                    </a:cubicBezTo>
                    <a:cubicBezTo>
                      <a:pt x="1899" y="1463"/>
                      <a:pt x="1965" y="1420"/>
                      <a:pt x="2001" y="1348"/>
                    </a:cubicBezTo>
                    <a:cubicBezTo>
                      <a:pt x="2066" y="1261"/>
                      <a:pt x="2023" y="1218"/>
                      <a:pt x="1979" y="1174"/>
                    </a:cubicBezTo>
                    <a:cubicBezTo>
                      <a:pt x="1784" y="1109"/>
                      <a:pt x="1697" y="957"/>
                      <a:pt x="1675" y="783"/>
                    </a:cubicBezTo>
                    <a:cubicBezTo>
                      <a:pt x="1675" y="758"/>
                      <a:pt x="1668" y="740"/>
                      <a:pt x="1666" y="733"/>
                    </a:cubicBezTo>
                    <a:lnTo>
                      <a:pt x="1666" y="733"/>
                    </a:lnTo>
                    <a:cubicBezTo>
                      <a:pt x="1469" y="610"/>
                      <a:pt x="1134" y="625"/>
                      <a:pt x="1327" y="261"/>
                    </a:cubicBezTo>
                    <a:cubicBezTo>
                      <a:pt x="1327" y="261"/>
                      <a:pt x="1305" y="218"/>
                      <a:pt x="1262" y="218"/>
                    </a:cubicBezTo>
                    <a:cubicBezTo>
                      <a:pt x="1226" y="227"/>
                      <a:pt x="1190" y="231"/>
                      <a:pt x="1156" y="231"/>
                    </a:cubicBezTo>
                    <a:cubicBezTo>
                      <a:pt x="1028" y="231"/>
                      <a:pt x="922" y="169"/>
                      <a:pt x="871" y="65"/>
                    </a:cubicBezTo>
                    <a:cubicBezTo>
                      <a:pt x="849" y="22"/>
                      <a:pt x="794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4"/>
              <p:cNvSpPr/>
              <p:nvPr/>
            </p:nvSpPr>
            <p:spPr>
              <a:xfrm>
                <a:off x="2997825" y="1979050"/>
                <a:ext cx="2910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125" extrusionOk="0">
                    <a:moveTo>
                      <a:pt x="918" y="0"/>
                    </a:moveTo>
                    <a:cubicBezTo>
                      <a:pt x="890" y="0"/>
                      <a:pt x="860" y="3"/>
                      <a:pt x="827" y="10"/>
                    </a:cubicBezTo>
                    <a:cubicBezTo>
                      <a:pt x="522" y="54"/>
                      <a:pt x="0" y="728"/>
                      <a:pt x="87" y="945"/>
                    </a:cubicBezTo>
                    <a:cubicBezTo>
                      <a:pt x="112" y="993"/>
                      <a:pt x="136" y="1008"/>
                      <a:pt x="167" y="1008"/>
                    </a:cubicBezTo>
                    <a:cubicBezTo>
                      <a:pt x="192" y="1008"/>
                      <a:pt x="223" y="998"/>
                      <a:pt x="261" y="989"/>
                    </a:cubicBezTo>
                    <a:cubicBezTo>
                      <a:pt x="313" y="963"/>
                      <a:pt x="373" y="929"/>
                      <a:pt x="417" y="929"/>
                    </a:cubicBezTo>
                    <a:cubicBezTo>
                      <a:pt x="447" y="929"/>
                      <a:pt x="470" y="945"/>
                      <a:pt x="479" y="989"/>
                    </a:cubicBezTo>
                    <a:cubicBezTo>
                      <a:pt x="479" y="1032"/>
                      <a:pt x="414" y="1141"/>
                      <a:pt x="348" y="1206"/>
                    </a:cubicBezTo>
                    <a:cubicBezTo>
                      <a:pt x="66" y="1423"/>
                      <a:pt x="22" y="1597"/>
                      <a:pt x="153" y="1771"/>
                    </a:cubicBezTo>
                    <a:cubicBezTo>
                      <a:pt x="153" y="1793"/>
                      <a:pt x="174" y="1815"/>
                      <a:pt x="196" y="1815"/>
                    </a:cubicBezTo>
                    <a:cubicBezTo>
                      <a:pt x="261" y="1793"/>
                      <a:pt x="261" y="1750"/>
                      <a:pt x="283" y="1684"/>
                    </a:cubicBezTo>
                    <a:cubicBezTo>
                      <a:pt x="331" y="1552"/>
                      <a:pt x="392" y="1506"/>
                      <a:pt x="452" y="1506"/>
                    </a:cubicBezTo>
                    <a:cubicBezTo>
                      <a:pt x="501" y="1506"/>
                      <a:pt x="549" y="1537"/>
                      <a:pt x="588" y="1576"/>
                    </a:cubicBezTo>
                    <a:cubicBezTo>
                      <a:pt x="696" y="1663"/>
                      <a:pt x="718" y="1771"/>
                      <a:pt x="457" y="1902"/>
                    </a:cubicBezTo>
                    <a:cubicBezTo>
                      <a:pt x="392" y="1924"/>
                      <a:pt x="196" y="2011"/>
                      <a:pt x="261" y="2098"/>
                    </a:cubicBezTo>
                    <a:cubicBezTo>
                      <a:pt x="271" y="2117"/>
                      <a:pt x="284" y="2124"/>
                      <a:pt x="298" y="2124"/>
                    </a:cubicBezTo>
                    <a:cubicBezTo>
                      <a:pt x="351" y="2124"/>
                      <a:pt x="433" y="2028"/>
                      <a:pt x="501" y="2011"/>
                    </a:cubicBezTo>
                    <a:cubicBezTo>
                      <a:pt x="740" y="1967"/>
                      <a:pt x="849" y="1771"/>
                      <a:pt x="1022" y="1663"/>
                    </a:cubicBezTo>
                    <a:cubicBezTo>
                      <a:pt x="921" y="1602"/>
                      <a:pt x="1140" y="1354"/>
                      <a:pt x="962" y="1354"/>
                    </a:cubicBezTo>
                    <a:cubicBezTo>
                      <a:pt x="948" y="1354"/>
                      <a:pt x="932" y="1355"/>
                      <a:pt x="914" y="1358"/>
                    </a:cubicBezTo>
                    <a:cubicBezTo>
                      <a:pt x="866" y="1376"/>
                      <a:pt x="825" y="1384"/>
                      <a:pt x="790" y="1384"/>
                    </a:cubicBezTo>
                    <a:cubicBezTo>
                      <a:pt x="699" y="1384"/>
                      <a:pt x="653" y="1328"/>
                      <a:pt x="653" y="1249"/>
                    </a:cubicBezTo>
                    <a:cubicBezTo>
                      <a:pt x="653" y="1206"/>
                      <a:pt x="849" y="1032"/>
                      <a:pt x="936" y="1010"/>
                    </a:cubicBezTo>
                    <a:cubicBezTo>
                      <a:pt x="1131" y="945"/>
                      <a:pt x="1066" y="902"/>
                      <a:pt x="1044" y="815"/>
                    </a:cubicBezTo>
                    <a:cubicBezTo>
                      <a:pt x="1022" y="728"/>
                      <a:pt x="957" y="662"/>
                      <a:pt x="849" y="662"/>
                    </a:cubicBezTo>
                    <a:cubicBezTo>
                      <a:pt x="740" y="662"/>
                      <a:pt x="631" y="662"/>
                      <a:pt x="718" y="510"/>
                    </a:cubicBezTo>
                    <a:cubicBezTo>
                      <a:pt x="783" y="445"/>
                      <a:pt x="870" y="293"/>
                      <a:pt x="1022" y="293"/>
                    </a:cubicBezTo>
                    <a:cubicBezTo>
                      <a:pt x="1055" y="293"/>
                      <a:pt x="1093" y="309"/>
                      <a:pt x="1120" y="309"/>
                    </a:cubicBezTo>
                    <a:cubicBezTo>
                      <a:pt x="1148" y="309"/>
                      <a:pt x="1164" y="293"/>
                      <a:pt x="1153" y="228"/>
                    </a:cubicBezTo>
                    <a:cubicBezTo>
                      <a:pt x="1153" y="98"/>
                      <a:pt x="1075" y="0"/>
                      <a:pt x="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>
                <a:off x="4442725" y="1523675"/>
                <a:ext cx="4135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357" extrusionOk="0">
                    <a:moveTo>
                      <a:pt x="1421" y="0"/>
                    </a:moveTo>
                    <a:cubicBezTo>
                      <a:pt x="1378" y="0"/>
                      <a:pt x="1330" y="3"/>
                      <a:pt x="1284" y="3"/>
                    </a:cubicBezTo>
                    <a:cubicBezTo>
                      <a:pt x="1023" y="3"/>
                      <a:pt x="740" y="177"/>
                      <a:pt x="740" y="286"/>
                    </a:cubicBezTo>
                    <a:cubicBezTo>
                      <a:pt x="718" y="569"/>
                      <a:pt x="327" y="547"/>
                      <a:pt x="240" y="677"/>
                    </a:cubicBezTo>
                    <a:cubicBezTo>
                      <a:pt x="175" y="743"/>
                      <a:pt x="66" y="656"/>
                      <a:pt x="23" y="851"/>
                    </a:cubicBezTo>
                    <a:cubicBezTo>
                      <a:pt x="1" y="895"/>
                      <a:pt x="88" y="895"/>
                      <a:pt x="175" y="895"/>
                    </a:cubicBezTo>
                    <a:cubicBezTo>
                      <a:pt x="197" y="895"/>
                      <a:pt x="218" y="873"/>
                      <a:pt x="240" y="873"/>
                    </a:cubicBezTo>
                    <a:cubicBezTo>
                      <a:pt x="319" y="853"/>
                      <a:pt x="390" y="829"/>
                      <a:pt x="437" y="829"/>
                    </a:cubicBezTo>
                    <a:cubicBezTo>
                      <a:pt x="492" y="829"/>
                      <a:pt x="515" y="864"/>
                      <a:pt x="479" y="982"/>
                    </a:cubicBezTo>
                    <a:cubicBezTo>
                      <a:pt x="460" y="1115"/>
                      <a:pt x="425" y="1182"/>
                      <a:pt x="285" y="1182"/>
                    </a:cubicBezTo>
                    <a:cubicBezTo>
                      <a:pt x="265" y="1182"/>
                      <a:pt x="243" y="1180"/>
                      <a:pt x="218" y="1178"/>
                    </a:cubicBezTo>
                    <a:cubicBezTo>
                      <a:pt x="197" y="1178"/>
                      <a:pt x="131" y="1178"/>
                      <a:pt x="110" y="1199"/>
                    </a:cubicBezTo>
                    <a:cubicBezTo>
                      <a:pt x="44" y="1221"/>
                      <a:pt x="88" y="1264"/>
                      <a:pt x="110" y="1286"/>
                    </a:cubicBezTo>
                    <a:cubicBezTo>
                      <a:pt x="175" y="1325"/>
                      <a:pt x="404" y="1357"/>
                      <a:pt x="606" y="1357"/>
                    </a:cubicBezTo>
                    <a:cubicBezTo>
                      <a:pt x="740" y="1357"/>
                      <a:pt x="862" y="1343"/>
                      <a:pt x="914" y="1308"/>
                    </a:cubicBezTo>
                    <a:cubicBezTo>
                      <a:pt x="1001" y="1286"/>
                      <a:pt x="1066" y="1199"/>
                      <a:pt x="1066" y="1134"/>
                    </a:cubicBezTo>
                    <a:cubicBezTo>
                      <a:pt x="1066" y="873"/>
                      <a:pt x="1393" y="743"/>
                      <a:pt x="1545" y="547"/>
                    </a:cubicBezTo>
                    <a:cubicBezTo>
                      <a:pt x="1653" y="416"/>
                      <a:pt x="1653" y="373"/>
                      <a:pt x="1566" y="329"/>
                    </a:cubicBezTo>
                    <a:cubicBezTo>
                      <a:pt x="1545" y="308"/>
                      <a:pt x="1458" y="286"/>
                      <a:pt x="1523" y="199"/>
                    </a:cubicBezTo>
                    <a:cubicBezTo>
                      <a:pt x="1619" y="24"/>
                      <a:pt x="1539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>
                <a:off x="4463400" y="1025450"/>
                <a:ext cx="7985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045" extrusionOk="0">
                    <a:moveTo>
                      <a:pt x="3116" y="0"/>
                    </a:moveTo>
                    <a:cubicBezTo>
                      <a:pt x="3108" y="0"/>
                      <a:pt x="3098" y="4"/>
                      <a:pt x="3088" y="15"/>
                    </a:cubicBezTo>
                    <a:cubicBezTo>
                      <a:pt x="3023" y="65"/>
                      <a:pt x="2950" y="75"/>
                      <a:pt x="2880" y="75"/>
                    </a:cubicBezTo>
                    <a:cubicBezTo>
                      <a:pt x="2837" y="75"/>
                      <a:pt x="2795" y="71"/>
                      <a:pt x="2756" y="71"/>
                    </a:cubicBezTo>
                    <a:cubicBezTo>
                      <a:pt x="2668" y="71"/>
                      <a:pt x="2596" y="90"/>
                      <a:pt x="2566" y="210"/>
                    </a:cubicBezTo>
                    <a:cubicBezTo>
                      <a:pt x="2523" y="362"/>
                      <a:pt x="2305" y="471"/>
                      <a:pt x="2283" y="602"/>
                    </a:cubicBezTo>
                    <a:cubicBezTo>
                      <a:pt x="2250" y="785"/>
                      <a:pt x="2152" y="828"/>
                      <a:pt x="2020" y="828"/>
                    </a:cubicBezTo>
                    <a:cubicBezTo>
                      <a:pt x="1980" y="828"/>
                      <a:pt x="1937" y="824"/>
                      <a:pt x="1892" y="819"/>
                    </a:cubicBezTo>
                    <a:cubicBezTo>
                      <a:pt x="1866" y="816"/>
                      <a:pt x="1841" y="815"/>
                      <a:pt x="1818" y="815"/>
                    </a:cubicBezTo>
                    <a:cubicBezTo>
                      <a:pt x="1644" y="815"/>
                      <a:pt x="1536" y="889"/>
                      <a:pt x="1479" y="1080"/>
                    </a:cubicBezTo>
                    <a:cubicBezTo>
                      <a:pt x="1414" y="1363"/>
                      <a:pt x="1348" y="1406"/>
                      <a:pt x="913" y="1450"/>
                    </a:cubicBezTo>
                    <a:cubicBezTo>
                      <a:pt x="653" y="1515"/>
                      <a:pt x="370" y="1471"/>
                      <a:pt x="131" y="1754"/>
                    </a:cubicBezTo>
                    <a:cubicBezTo>
                      <a:pt x="22" y="1863"/>
                      <a:pt x="0" y="1950"/>
                      <a:pt x="65" y="1993"/>
                    </a:cubicBezTo>
                    <a:cubicBezTo>
                      <a:pt x="107" y="2027"/>
                      <a:pt x="149" y="2044"/>
                      <a:pt x="194" y="2044"/>
                    </a:cubicBezTo>
                    <a:cubicBezTo>
                      <a:pt x="264" y="2044"/>
                      <a:pt x="341" y="2000"/>
                      <a:pt x="435" y="1906"/>
                    </a:cubicBezTo>
                    <a:cubicBezTo>
                      <a:pt x="603" y="1738"/>
                      <a:pt x="780" y="1651"/>
                      <a:pt x="949" y="1651"/>
                    </a:cubicBezTo>
                    <a:cubicBezTo>
                      <a:pt x="1042" y="1651"/>
                      <a:pt x="1133" y="1678"/>
                      <a:pt x="1218" y="1732"/>
                    </a:cubicBezTo>
                    <a:cubicBezTo>
                      <a:pt x="1268" y="1745"/>
                      <a:pt x="1333" y="1757"/>
                      <a:pt x="1379" y="1757"/>
                    </a:cubicBezTo>
                    <a:cubicBezTo>
                      <a:pt x="1412" y="1757"/>
                      <a:pt x="1435" y="1751"/>
                      <a:pt x="1435" y="1732"/>
                    </a:cubicBezTo>
                    <a:cubicBezTo>
                      <a:pt x="1435" y="1515"/>
                      <a:pt x="1740" y="1450"/>
                      <a:pt x="1783" y="1254"/>
                    </a:cubicBezTo>
                    <a:cubicBezTo>
                      <a:pt x="1799" y="1157"/>
                      <a:pt x="1851" y="1025"/>
                      <a:pt x="1975" y="1025"/>
                    </a:cubicBezTo>
                    <a:cubicBezTo>
                      <a:pt x="2018" y="1025"/>
                      <a:pt x="2069" y="1041"/>
                      <a:pt x="2131" y="1080"/>
                    </a:cubicBezTo>
                    <a:cubicBezTo>
                      <a:pt x="2136" y="1081"/>
                      <a:pt x="2142" y="1082"/>
                      <a:pt x="2148" y="1082"/>
                    </a:cubicBezTo>
                    <a:cubicBezTo>
                      <a:pt x="2225" y="1082"/>
                      <a:pt x="2363" y="978"/>
                      <a:pt x="2478" y="978"/>
                    </a:cubicBezTo>
                    <a:cubicBezTo>
                      <a:pt x="2501" y="978"/>
                      <a:pt x="2523" y="983"/>
                      <a:pt x="2544" y="993"/>
                    </a:cubicBezTo>
                    <a:cubicBezTo>
                      <a:pt x="2631" y="884"/>
                      <a:pt x="2523" y="863"/>
                      <a:pt x="2501" y="776"/>
                    </a:cubicBezTo>
                    <a:cubicBezTo>
                      <a:pt x="2414" y="645"/>
                      <a:pt x="2609" y="580"/>
                      <a:pt x="2762" y="493"/>
                    </a:cubicBezTo>
                    <a:cubicBezTo>
                      <a:pt x="3001" y="449"/>
                      <a:pt x="3066" y="275"/>
                      <a:pt x="3175" y="167"/>
                    </a:cubicBezTo>
                    <a:cubicBezTo>
                      <a:pt x="3193" y="130"/>
                      <a:pt x="3165" y="0"/>
                      <a:pt x="3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>
                <a:off x="5516900" y="577475"/>
                <a:ext cx="542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362" extrusionOk="0">
                    <a:moveTo>
                      <a:pt x="1559" y="1"/>
                    </a:moveTo>
                    <a:cubicBezTo>
                      <a:pt x="1534" y="1"/>
                      <a:pt x="1514" y="6"/>
                      <a:pt x="1501" y="16"/>
                    </a:cubicBezTo>
                    <a:cubicBezTo>
                      <a:pt x="1197" y="234"/>
                      <a:pt x="914" y="190"/>
                      <a:pt x="631" y="255"/>
                    </a:cubicBezTo>
                    <a:cubicBezTo>
                      <a:pt x="523" y="299"/>
                      <a:pt x="44" y="734"/>
                      <a:pt x="1" y="799"/>
                    </a:cubicBezTo>
                    <a:cubicBezTo>
                      <a:pt x="1" y="842"/>
                      <a:pt x="1" y="864"/>
                      <a:pt x="44" y="864"/>
                    </a:cubicBezTo>
                    <a:cubicBezTo>
                      <a:pt x="173" y="883"/>
                      <a:pt x="239" y="1009"/>
                      <a:pt x="387" y="1009"/>
                    </a:cubicBezTo>
                    <a:cubicBezTo>
                      <a:pt x="415" y="1009"/>
                      <a:pt x="445" y="1005"/>
                      <a:pt x="479" y="995"/>
                    </a:cubicBezTo>
                    <a:cubicBezTo>
                      <a:pt x="525" y="982"/>
                      <a:pt x="565" y="974"/>
                      <a:pt x="598" y="974"/>
                    </a:cubicBezTo>
                    <a:cubicBezTo>
                      <a:pt x="674" y="974"/>
                      <a:pt x="712" y="1012"/>
                      <a:pt x="696" y="1103"/>
                    </a:cubicBezTo>
                    <a:cubicBezTo>
                      <a:pt x="696" y="1169"/>
                      <a:pt x="718" y="1212"/>
                      <a:pt x="740" y="1321"/>
                    </a:cubicBezTo>
                    <a:cubicBezTo>
                      <a:pt x="785" y="1336"/>
                      <a:pt x="809" y="1361"/>
                      <a:pt x="849" y="1361"/>
                    </a:cubicBezTo>
                    <a:cubicBezTo>
                      <a:pt x="866" y="1361"/>
                      <a:pt x="887" y="1356"/>
                      <a:pt x="914" y="1343"/>
                    </a:cubicBezTo>
                    <a:cubicBezTo>
                      <a:pt x="979" y="1299"/>
                      <a:pt x="1023" y="1234"/>
                      <a:pt x="1023" y="1190"/>
                    </a:cubicBezTo>
                    <a:cubicBezTo>
                      <a:pt x="1023" y="1103"/>
                      <a:pt x="979" y="1016"/>
                      <a:pt x="914" y="995"/>
                    </a:cubicBezTo>
                    <a:cubicBezTo>
                      <a:pt x="849" y="973"/>
                      <a:pt x="827" y="908"/>
                      <a:pt x="870" y="886"/>
                    </a:cubicBezTo>
                    <a:cubicBezTo>
                      <a:pt x="1110" y="777"/>
                      <a:pt x="1110" y="538"/>
                      <a:pt x="1392" y="451"/>
                    </a:cubicBezTo>
                    <a:cubicBezTo>
                      <a:pt x="1519" y="423"/>
                      <a:pt x="1665" y="367"/>
                      <a:pt x="1787" y="367"/>
                    </a:cubicBezTo>
                    <a:cubicBezTo>
                      <a:pt x="1853" y="367"/>
                      <a:pt x="1912" y="384"/>
                      <a:pt x="1958" y="429"/>
                    </a:cubicBezTo>
                    <a:cubicBezTo>
                      <a:pt x="1972" y="444"/>
                      <a:pt x="1994" y="451"/>
                      <a:pt x="2017" y="451"/>
                    </a:cubicBezTo>
                    <a:cubicBezTo>
                      <a:pt x="2064" y="451"/>
                      <a:pt x="2117" y="422"/>
                      <a:pt x="2132" y="364"/>
                    </a:cubicBezTo>
                    <a:cubicBezTo>
                      <a:pt x="2170" y="250"/>
                      <a:pt x="1738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4"/>
              <p:cNvSpPr/>
              <p:nvPr/>
            </p:nvSpPr>
            <p:spPr>
              <a:xfrm>
                <a:off x="2806475" y="2113025"/>
                <a:ext cx="543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1693" extrusionOk="0">
                    <a:moveTo>
                      <a:pt x="2175" y="0"/>
                    </a:moveTo>
                    <a:cubicBezTo>
                      <a:pt x="2131" y="0"/>
                      <a:pt x="2066" y="22"/>
                      <a:pt x="2044" y="22"/>
                    </a:cubicBezTo>
                    <a:cubicBezTo>
                      <a:pt x="1936" y="22"/>
                      <a:pt x="1849" y="44"/>
                      <a:pt x="1762" y="152"/>
                    </a:cubicBezTo>
                    <a:cubicBezTo>
                      <a:pt x="1715" y="231"/>
                      <a:pt x="1633" y="287"/>
                      <a:pt x="1559" y="287"/>
                    </a:cubicBezTo>
                    <a:cubicBezTo>
                      <a:pt x="1530" y="287"/>
                      <a:pt x="1503" y="279"/>
                      <a:pt x="1479" y="261"/>
                    </a:cubicBezTo>
                    <a:cubicBezTo>
                      <a:pt x="1406" y="237"/>
                      <a:pt x="1346" y="192"/>
                      <a:pt x="1281" y="192"/>
                    </a:cubicBezTo>
                    <a:cubicBezTo>
                      <a:pt x="1230" y="192"/>
                      <a:pt x="1176" y="219"/>
                      <a:pt x="1109" y="305"/>
                    </a:cubicBezTo>
                    <a:cubicBezTo>
                      <a:pt x="1022" y="457"/>
                      <a:pt x="827" y="522"/>
                      <a:pt x="783" y="652"/>
                    </a:cubicBezTo>
                    <a:cubicBezTo>
                      <a:pt x="762" y="892"/>
                      <a:pt x="609" y="935"/>
                      <a:pt x="414" y="979"/>
                    </a:cubicBezTo>
                    <a:cubicBezTo>
                      <a:pt x="305" y="979"/>
                      <a:pt x="283" y="1022"/>
                      <a:pt x="240" y="1131"/>
                    </a:cubicBezTo>
                    <a:cubicBezTo>
                      <a:pt x="240" y="1218"/>
                      <a:pt x="218" y="1348"/>
                      <a:pt x="109" y="1457"/>
                    </a:cubicBezTo>
                    <a:cubicBezTo>
                      <a:pt x="0" y="1609"/>
                      <a:pt x="109" y="1653"/>
                      <a:pt x="174" y="1674"/>
                    </a:cubicBezTo>
                    <a:cubicBezTo>
                      <a:pt x="187" y="1687"/>
                      <a:pt x="199" y="1692"/>
                      <a:pt x="212" y="1692"/>
                    </a:cubicBezTo>
                    <a:cubicBezTo>
                      <a:pt x="265" y="1692"/>
                      <a:pt x="322" y="1597"/>
                      <a:pt x="392" y="1544"/>
                    </a:cubicBezTo>
                    <a:cubicBezTo>
                      <a:pt x="566" y="1435"/>
                      <a:pt x="522" y="1327"/>
                      <a:pt x="544" y="1196"/>
                    </a:cubicBezTo>
                    <a:cubicBezTo>
                      <a:pt x="566" y="1000"/>
                      <a:pt x="762" y="957"/>
                      <a:pt x="892" y="913"/>
                    </a:cubicBezTo>
                    <a:cubicBezTo>
                      <a:pt x="905" y="912"/>
                      <a:pt x="916" y="911"/>
                      <a:pt x="926" y="911"/>
                    </a:cubicBezTo>
                    <a:cubicBezTo>
                      <a:pt x="1047" y="911"/>
                      <a:pt x="931" y="1029"/>
                      <a:pt x="870" y="1109"/>
                    </a:cubicBezTo>
                    <a:cubicBezTo>
                      <a:pt x="805" y="1174"/>
                      <a:pt x="762" y="1240"/>
                      <a:pt x="849" y="1283"/>
                    </a:cubicBezTo>
                    <a:cubicBezTo>
                      <a:pt x="887" y="1321"/>
                      <a:pt x="941" y="1338"/>
                      <a:pt x="996" y="1338"/>
                    </a:cubicBezTo>
                    <a:cubicBezTo>
                      <a:pt x="1098" y="1338"/>
                      <a:pt x="1204" y="1281"/>
                      <a:pt x="1218" y="1196"/>
                    </a:cubicBezTo>
                    <a:cubicBezTo>
                      <a:pt x="1305" y="826"/>
                      <a:pt x="1631" y="587"/>
                      <a:pt x="1871" y="326"/>
                    </a:cubicBezTo>
                    <a:cubicBezTo>
                      <a:pt x="1957" y="239"/>
                      <a:pt x="2044" y="174"/>
                      <a:pt x="2088" y="109"/>
                    </a:cubicBezTo>
                    <a:cubicBezTo>
                      <a:pt x="2153" y="87"/>
                      <a:pt x="2153" y="22"/>
                      <a:pt x="2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4"/>
              <p:cNvSpPr/>
              <p:nvPr/>
            </p:nvSpPr>
            <p:spPr>
              <a:xfrm>
                <a:off x="4766725" y="903500"/>
                <a:ext cx="462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222" extrusionOk="0">
                    <a:moveTo>
                      <a:pt x="1588" y="0"/>
                    </a:moveTo>
                    <a:cubicBezTo>
                      <a:pt x="1392" y="44"/>
                      <a:pt x="1240" y="109"/>
                      <a:pt x="1088" y="239"/>
                    </a:cubicBezTo>
                    <a:cubicBezTo>
                      <a:pt x="982" y="345"/>
                      <a:pt x="902" y="389"/>
                      <a:pt x="840" y="389"/>
                    </a:cubicBezTo>
                    <a:cubicBezTo>
                      <a:pt x="775" y="389"/>
                      <a:pt x="730" y="339"/>
                      <a:pt x="696" y="261"/>
                    </a:cubicBezTo>
                    <a:cubicBezTo>
                      <a:pt x="652" y="231"/>
                      <a:pt x="638" y="161"/>
                      <a:pt x="585" y="161"/>
                    </a:cubicBezTo>
                    <a:cubicBezTo>
                      <a:pt x="560" y="161"/>
                      <a:pt x="527" y="176"/>
                      <a:pt x="479" y="217"/>
                    </a:cubicBezTo>
                    <a:cubicBezTo>
                      <a:pt x="370" y="326"/>
                      <a:pt x="305" y="435"/>
                      <a:pt x="435" y="457"/>
                    </a:cubicBezTo>
                    <a:cubicBezTo>
                      <a:pt x="740" y="522"/>
                      <a:pt x="609" y="652"/>
                      <a:pt x="392" y="783"/>
                    </a:cubicBezTo>
                    <a:cubicBezTo>
                      <a:pt x="261" y="892"/>
                      <a:pt x="196" y="1000"/>
                      <a:pt x="66" y="1087"/>
                    </a:cubicBezTo>
                    <a:cubicBezTo>
                      <a:pt x="1" y="1131"/>
                      <a:pt x="1" y="1174"/>
                      <a:pt x="87" y="1196"/>
                    </a:cubicBezTo>
                    <a:cubicBezTo>
                      <a:pt x="144" y="1213"/>
                      <a:pt x="209" y="1221"/>
                      <a:pt x="279" y="1221"/>
                    </a:cubicBezTo>
                    <a:cubicBezTo>
                      <a:pt x="559" y="1221"/>
                      <a:pt x="914" y="1096"/>
                      <a:pt x="1088" y="957"/>
                    </a:cubicBezTo>
                    <a:cubicBezTo>
                      <a:pt x="1262" y="805"/>
                      <a:pt x="1392" y="674"/>
                      <a:pt x="1588" y="565"/>
                    </a:cubicBezTo>
                    <a:cubicBezTo>
                      <a:pt x="1805" y="435"/>
                      <a:pt x="1784" y="239"/>
                      <a:pt x="1849" y="109"/>
                    </a:cubicBezTo>
                    <a:cubicBezTo>
                      <a:pt x="1827" y="0"/>
                      <a:pt x="1718" y="0"/>
                      <a:pt x="15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4"/>
              <p:cNvSpPr/>
              <p:nvPr/>
            </p:nvSpPr>
            <p:spPr>
              <a:xfrm>
                <a:off x="2796150" y="2157100"/>
                <a:ext cx="4950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029" extrusionOk="0">
                    <a:moveTo>
                      <a:pt x="1519" y="0"/>
                    </a:moveTo>
                    <a:cubicBezTo>
                      <a:pt x="1486" y="0"/>
                      <a:pt x="1451" y="12"/>
                      <a:pt x="1414" y="42"/>
                    </a:cubicBezTo>
                    <a:cubicBezTo>
                      <a:pt x="1305" y="129"/>
                      <a:pt x="1370" y="216"/>
                      <a:pt x="1392" y="259"/>
                    </a:cubicBezTo>
                    <a:cubicBezTo>
                      <a:pt x="1457" y="346"/>
                      <a:pt x="1479" y="433"/>
                      <a:pt x="1457" y="542"/>
                    </a:cubicBezTo>
                    <a:cubicBezTo>
                      <a:pt x="1414" y="651"/>
                      <a:pt x="1349" y="694"/>
                      <a:pt x="1240" y="738"/>
                    </a:cubicBezTo>
                    <a:cubicBezTo>
                      <a:pt x="1088" y="738"/>
                      <a:pt x="1088" y="629"/>
                      <a:pt x="1153" y="564"/>
                    </a:cubicBezTo>
                    <a:cubicBezTo>
                      <a:pt x="1305" y="346"/>
                      <a:pt x="1240" y="303"/>
                      <a:pt x="1066" y="303"/>
                    </a:cubicBezTo>
                    <a:cubicBezTo>
                      <a:pt x="827" y="303"/>
                      <a:pt x="587" y="368"/>
                      <a:pt x="305" y="520"/>
                    </a:cubicBezTo>
                    <a:cubicBezTo>
                      <a:pt x="0" y="651"/>
                      <a:pt x="87" y="738"/>
                      <a:pt x="196" y="803"/>
                    </a:cubicBezTo>
                    <a:cubicBezTo>
                      <a:pt x="327" y="890"/>
                      <a:pt x="587" y="868"/>
                      <a:pt x="696" y="955"/>
                    </a:cubicBezTo>
                    <a:cubicBezTo>
                      <a:pt x="764" y="1007"/>
                      <a:pt x="840" y="1028"/>
                      <a:pt x="920" y="1028"/>
                    </a:cubicBezTo>
                    <a:cubicBezTo>
                      <a:pt x="1174" y="1028"/>
                      <a:pt x="1476" y="820"/>
                      <a:pt x="1740" y="738"/>
                    </a:cubicBezTo>
                    <a:cubicBezTo>
                      <a:pt x="1957" y="673"/>
                      <a:pt x="1979" y="412"/>
                      <a:pt x="1805" y="216"/>
                    </a:cubicBezTo>
                    <a:lnTo>
                      <a:pt x="1675" y="85"/>
                    </a:lnTo>
                    <a:cubicBezTo>
                      <a:pt x="1632" y="43"/>
                      <a:pt x="1580" y="0"/>
                      <a:pt x="15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4"/>
              <p:cNvSpPr/>
              <p:nvPr/>
            </p:nvSpPr>
            <p:spPr>
              <a:xfrm>
                <a:off x="5417425" y="645275"/>
                <a:ext cx="527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997" extrusionOk="0">
                    <a:moveTo>
                      <a:pt x="1244" y="16"/>
                    </a:moveTo>
                    <a:cubicBezTo>
                      <a:pt x="1211" y="16"/>
                      <a:pt x="1153" y="52"/>
                      <a:pt x="1153" y="87"/>
                    </a:cubicBezTo>
                    <a:cubicBezTo>
                      <a:pt x="1109" y="261"/>
                      <a:pt x="914" y="327"/>
                      <a:pt x="696" y="327"/>
                    </a:cubicBezTo>
                    <a:cubicBezTo>
                      <a:pt x="479" y="435"/>
                      <a:pt x="283" y="588"/>
                      <a:pt x="66" y="653"/>
                    </a:cubicBezTo>
                    <a:cubicBezTo>
                      <a:pt x="22" y="653"/>
                      <a:pt x="0" y="762"/>
                      <a:pt x="0" y="805"/>
                    </a:cubicBezTo>
                    <a:cubicBezTo>
                      <a:pt x="0" y="846"/>
                      <a:pt x="27" y="862"/>
                      <a:pt x="62" y="862"/>
                    </a:cubicBezTo>
                    <a:cubicBezTo>
                      <a:pt x="83" y="862"/>
                      <a:pt x="107" y="856"/>
                      <a:pt x="131" y="849"/>
                    </a:cubicBezTo>
                    <a:cubicBezTo>
                      <a:pt x="327" y="675"/>
                      <a:pt x="544" y="718"/>
                      <a:pt x="718" y="653"/>
                    </a:cubicBezTo>
                    <a:cubicBezTo>
                      <a:pt x="795" y="633"/>
                      <a:pt x="873" y="562"/>
                      <a:pt x="920" y="562"/>
                    </a:cubicBezTo>
                    <a:cubicBezTo>
                      <a:pt x="925" y="562"/>
                      <a:pt x="931" y="563"/>
                      <a:pt x="935" y="566"/>
                    </a:cubicBezTo>
                    <a:cubicBezTo>
                      <a:pt x="1001" y="588"/>
                      <a:pt x="914" y="696"/>
                      <a:pt x="870" y="762"/>
                    </a:cubicBezTo>
                    <a:cubicBezTo>
                      <a:pt x="805" y="805"/>
                      <a:pt x="653" y="914"/>
                      <a:pt x="761" y="914"/>
                    </a:cubicBezTo>
                    <a:cubicBezTo>
                      <a:pt x="858" y="914"/>
                      <a:pt x="930" y="996"/>
                      <a:pt x="1031" y="996"/>
                    </a:cubicBezTo>
                    <a:cubicBezTo>
                      <a:pt x="1067" y="996"/>
                      <a:pt x="1107" y="986"/>
                      <a:pt x="1153" y="957"/>
                    </a:cubicBezTo>
                    <a:cubicBezTo>
                      <a:pt x="1262" y="892"/>
                      <a:pt x="1240" y="870"/>
                      <a:pt x="1240" y="783"/>
                    </a:cubicBezTo>
                    <a:cubicBezTo>
                      <a:pt x="1305" y="479"/>
                      <a:pt x="1544" y="348"/>
                      <a:pt x="1979" y="327"/>
                    </a:cubicBezTo>
                    <a:cubicBezTo>
                      <a:pt x="1990" y="327"/>
                      <a:pt x="2012" y="332"/>
                      <a:pt x="2034" y="332"/>
                    </a:cubicBezTo>
                    <a:cubicBezTo>
                      <a:pt x="2055" y="332"/>
                      <a:pt x="2077" y="327"/>
                      <a:pt x="2088" y="305"/>
                    </a:cubicBezTo>
                    <a:cubicBezTo>
                      <a:pt x="2110" y="261"/>
                      <a:pt x="2110" y="240"/>
                      <a:pt x="2088" y="218"/>
                    </a:cubicBezTo>
                    <a:cubicBezTo>
                      <a:pt x="1914" y="0"/>
                      <a:pt x="1479" y="153"/>
                      <a:pt x="1262" y="22"/>
                    </a:cubicBezTo>
                    <a:cubicBezTo>
                      <a:pt x="1258" y="18"/>
                      <a:pt x="1251" y="16"/>
                      <a:pt x="1244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4580800" y="1453000"/>
                <a:ext cx="429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20" extrusionOk="0">
                    <a:moveTo>
                      <a:pt x="1261" y="1"/>
                    </a:moveTo>
                    <a:cubicBezTo>
                      <a:pt x="1255" y="1"/>
                      <a:pt x="1248" y="2"/>
                      <a:pt x="1240" y="4"/>
                    </a:cubicBezTo>
                    <a:cubicBezTo>
                      <a:pt x="1132" y="25"/>
                      <a:pt x="1219" y="134"/>
                      <a:pt x="1197" y="199"/>
                    </a:cubicBezTo>
                    <a:cubicBezTo>
                      <a:pt x="1175" y="243"/>
                      <a:pt x="1219" y="308"/>
                      <a:pt x="1088" y="330"/>
                    </a:cubicBezTo>
                    <a:cubicBezTo>
                      <a:pt x="740" y="395"/>
                      <a:pt x="784" y="525"/>
                      <a:pt x="849" y="656"/>
                    </a:cubicBezTo>
                    <a:cubicBezTo>
                      <a:pt x="871" y="721"/>
                      <a:pt x="914" y="786"/>
                      <a:pt x="784" y="873"/>
                    </a:cubicBezTo>
                    <a:cubicBezTo>
                      <a:pt x="736" y="897"/>
                      <a:pt x="694" y="907"/>
                      <a:pt x="658" y="907"/>
                    </a:cubicBezTo>
                    <a:cubicBezTo>
                      <a:pt x="595" y="907"/>
                      <a:pt x="550" y="879"/>
                      <a:pt x="523" y="852"/>
                    </a:cubicBezTo>
                    <a:cubicBezTo>
                      <a:pt x="493" y="837"/>
                      <a:pt x="484" y="802"/>
                      <a:pt x="460" y="802"/>
                    </a:cubicBezTo>
                    <a:cubicBezTo>
                      <a:pt x="449" y="802"/>
                      <a:pt x="435" y="809"/>
                      <a:pt x="414" y="830"/>
                    </a:cubicBezTo>
                    <a:cubicBezTo>
                      <a:pt x="349" y="852"/>
                      <a:pt x="414" y="873"/>
                      <a:pt x="414" y="895"/>
                    </a:cubicBezTo>
                    <a:cubicBezTo>
                      <a:pt x="436" y="982"/>
                      <a:pt x="436" y="1091"/>
                      <a:pt x="240" y="1091"/>
                    </a:cubicBezTo>
                    <a:cubicBezTo>
                      <a:pt x="236" y="1093"/>
                      <a:pt x="232" y="1094"/>
                      <a:pt x="228" y="1094"/>
                    </a:cubicBezTo>
                    <a:cubicBezTo>
                      <a:pt x="201" y="1094"/>
                      <a:pt x="174" y="1057"/>
                      <a:pt x="140" y="1057"/>
                    </a:cubicBezTo>
                    <a:cubicBezTo>
                      <a:pt x="124" y="1057"/>
                      <a:pt x="107" y="1065"/>
                      <a:pt x="88" y="1091"/>
                    </a:cubicBezTo>
                    <a:cubicBezTo>
                      <a:pt x="1" y="1178"/>
                      <a:pt x="44" y="1221"/>
                      <a:pt x="110" y="1286"/>
                    </a:cubicBezTo>
                    <a:cubicBezTo>
                      <a:pt x="161" y="1338"/>
                      <a:pt x="197" y="1420"/>
                      <a:pt x="268" y="1420"/>
                    </a:cubicBezTo>
                    <a:cubicBezTo>
                      <a:pt x="316" y="1420"/>
                      <a:pt x="381" y="1380"/>
                      <a:pt x="479" y="1265"/>
                    </a:cubicBezTo>
                    <a:cubicBezTo>
                      <a:pt x="545" y="1178"/>
                      <a:pt x="675" y="1113"/>
                      <a:pt x="784" y="1113"/>
                    </a:cubicBezTo>
                    <a:cubicBezTo>
                      <a:pt x="1066" y="1091"/>
                      <a:pt x="1240" y="895"/>
                      <a:pt x="1458" y="765"/>
                    </a:cubicBezTo>
                    <a:cubicBezTo>
                      <a:pt x="1719" y="612"/>
                      <a:pt x="1719" y="351"/>
                      <a:pt x="1458" y="308"/>
                    </a:cubicBezTo>
                    <a:cubicBezTo>
                      <a:pt x="1393" y="286"/>
                      <a:pt x="1306" y="243"/>
                      <a:pt x="1327" y="134"/>
                    </a:cubicBezTo>
                    <a:cubicBezTo>
                      <a:pt x="1308" y="94"/>
                      <a:pt x="1324" y="1"/>
                      <a:pt x="1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3901850" y="1406525"/>
                <a:ext cx="304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1786" extrusionOk="0">
                    <a:moveTo>
                      <a:pt x="884" y="0"/>
                    </a:moveTo>
                    <a:cubicBezTo>
                      <a:pt x="828" y="0"/>
                      <a:pt x="765" y="11"/>
                      <a:pt x="740" y="36"/>
                    </a:cubicBezTo>
                    <a:cubicBezTo>
                      <a:pt x="631" y="145"/>
                      <a:pt x="718" y="232"/>
                      <a:pt x="740" y="319"/>
                    </a:cubicBezTo>
                    <a:cubicBezTo>
                      <a:pt x="783" y="471"/>
                      <a:pt x="674" y="667"/>
                      <a:pt x="413" y="754"/>
                    </a:cubicBezTo>
                    <a:cubicBezTo>
                      <a:pt x="196" y="797"/>
                      <a:pt x="0" y="1102"/>
                      <a:pt x="109" y="1210"/>
                    </a:cubicBezTo>
                    <a:cubicBezTo>
                      <a:pt x="218" y="1319"/>
                      <a:pt x="196" y="1493"/>
                      <a:pt x="174" y="1645"/>
                    </a:cubicBezTo>
                    <a:cubicBezTo>
                      <a:pt x="138" y="1742"/>
                      <a:pt x="149" y="1785"/>
                      <a:pt x="192" y="1785"/>
                    </a:cubicBezTo>
                    <a:cubicBezTo>
                      <a:pt x="227" y="1785"/>
                      <a:pt x="281" y="1758"/>
                      <a:pt x="348" y="1710"/>
                    </a:cubicBezTo>
                    <a:cubicBezTo>
                      <a:pt x="653" y="1515"/>
                      <a:pt x="674" y="1449"/>
                      <a:pt x="522" y="1275"/>
                    </a:cubicBezTo>
                    <a:cubicBezTo>
                      <a:pt x="413" y="1167"/>
                      <a:pt x="544" y="1102"/>
                      <a:pt x="631" y="1015"/>
                    </a:cubicBezTo>
                    <a:cubicBezTo>
                      <a:pt x="717" y="929"/>
                      <a:pt x="816" y="843"/>
                      <a:pt x="919" y="843"/>
                    </a:cubicBezTo>
                    <a:cubicBezTo>
                      <a:pt x="946" y="843"/>
                      <a:pt x="973" y="849"/>
                      <a:pt x="1001" y="862"/>
                    </a:cubicBezTo>
                    <a:cubicBezTo>
                      <a:pt x="1031" y="877"/>
                      <a:pt x="1040" y="903"/>
                      <a:pt x="1064" y="903"/>
                    </a:cubicBezTo>
                    <a:cubicBezTo>
                      <a:pt x="1075" y="903"/>
                      <a:pt x="1089" y="898"/>
                      <a:pt x="1109" y="884"/>
                    </a:cubicBezTo>
                    <a:cubicBezTo>
                      <a:pt x="1174" y="841"/>
                      <a:pt x="1218" y="775"/>
                      <a:pt x="1196" y="732"/>
                    </a:cubicBezTo>
                    <a:cubicBezTo>
                      <a:pt x="1153" y="667"/>
                      <a:pt x="1088" y="623"/>
                      <a:pt x="1044" y="580"/>
                    </a:cubicBezTo>
                    <a:cubicBezTo>
                      <a:pt x="979" y="471"/>
                      <a:pt x="892" y="427"/>
                      <a:pt x="1066" y="232"/>
                    </a:cubicBezTo>
                    <a:cubicBezTo>
                      <a:pt x="1174" y="101"/>
                      <a:pt x="1088" y="36"/>
                      <a:pt x="979" y="14"/>
                    </a:cubicBezTo>
                    <a:cubicBezTo>
                      <a:pt x="961" y="5"/>
                      <a:pt x="924" y="0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4192575" y="1632375"/>
                <a:ext cx="506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25" extrusionOk="0">
                    <a:moveTo>
                      <a:pt x="1930" y="1"/>
                    </a:moveTo>
                    <a:cubicBezTo>
                      <a:pt x="1895" y="1"/>
                      <a:pt x="1802" y="74"/>
                      <a:pt x="1744" y="113"/>
                    </a:cubicBezTo>
                    <a:cubicBezTo>
                      <a:pt x="1440" y="483"/>
                      <a:pt x="1092" y="570"/>
                      <a:pt x="679" y="570"/>
                    </a:cubicBezTo>
                    <a:lnTo>
                      <a:pt x="526" y="570"/>
                    </a:lnTo>
                    <a:cubicBezTo>
                      <a:pt x="498" y="566"/>
                      <a:pt x="470" y="565"/>
                      <a:pt x="444" y="565"/>
                    </a:cubicBezTo>
                    <a:cubicBezTo>
                      <a:pt x="289" y="565"/>
                      <a:pt x="172" y="626"/>
                      <a:pt x="135" y="830"/>
                    </a:cubicBezTo>
                    <a:cubicBezTo>
                      <a:pt x="135" y="928"/>
                      <a:pt x="0" y="1124"/>
                      <a:pt x="126" y="1124"/>
                    </a:cubicBezTo>
                    <a:cubicBezTo>
                      <a:pt x="168" y="1124"/>
                      <a:pt x="238" y="1102"/>
                      <a:pt x="352" y="1048"/>
                    </a:cubicBezTo>
                    <a:lnTo>
                      <a:pt x="439" y="1048"/>
                    </a:lnTo>
                    <a:cubicBezTo>
                      <a:pt x="502" y="1090"/>
                      <a:pt x="562" y="1107"/>
                      <a:pt x="621" y="1107"/>
                    </a:cubicBezTo>
                    <a:cubicBezTo>
                      <a:pt x="748" y="1107"/>
                      <a:pt x="871" y="1028"/>
                      <a:pt x="1005" y="939"/>
                    </a:cubicBezTo>
                    <a:cubicBezTo>
                      <a:pt x="1418" y="743"/>
                      <a:pt x="1657" y="504"/>
                      <a:pt x="1831" y="135"/>
                    </a:cubicBezTo>
                    <a:cubicBezTo>
                      <a:pt x="1875" y="91"/>
                      <a:pt x="2027" y="48"/>
                      <a:pt x="1940" y="4"/>
                    </a:cubicBezTo>
                    <a:cubicBezTo>
                      <a:pt x="1937" y="2"/>
                      <a:pt x="1934" y="1"/>
                      <a:pt x="1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4"/>
              <p:cNvSpPr/>
              <p:nvPr/>
            </p:nvSpPr>
            <p:spPr>
              <a:xfrm>
                <a:off x="3906200" y="1472650"/>
                <a:ext cx="255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216" extrusionOk="0">
                    <a:moveTo>
                      <a:pt x="544" y="0"/>
                    </a:moveTo>
                    <a:cubicBezTo>
                      <a:pt x="348" y="0"/>
                      <a:pt x="326" y="153"/>
                      <a:pt x="261" y="261"/>
                    </a:cubicBezTo>
                    <a:cubicBezTo>
                      <a:pt x="0" y="653"/>
                      <a:pt x="326" y="848"/>
                      <a:pt x="283" y="1153"/>
                    </a:cubicBezTo>
                    <a:cubicBezTo>
                      <a:pt x="314" y="1194"/>
                      <a:pt x="354" y="1216"/>
                      <a:pt x="402" y="1216"/>
                    </a:cubicBezTo>
                    <a:cubicBezTo>
                      <a:pt x="456" y="1216"/>
                      <a:pt x="518" y="1188"/>
                      <a:pt x="587" y="1131"/>
                    </a:cubicBezTo>
                    <a:cubicBezTo>
                      <a:pt x="718" y="1001"/>
                      <a:pt x="805" y="848"/>
                      <a:pt x="979" y="718"/>
                    </a:cubicBezTo>
                    <a:cubicBezTo>
                      <a:pt x="1022" y="653"/>
                      <a:pt x="1000" y="609"/>
                      <a:pt x="935" y="609"/>
                    </a:cubicBezTo>
                    <a:cubicBezTo>
                      <a:pt x="609" y="609"/>
                      <a:pt x="696" y="435"/>
                      <a:pt x="805" y="196"/>
                    </a:cubicBezTo>
                    <a:cubicBezTo>
                      <a:pt x="892" y="44"/>
                      <a:pt x="674" y="0"/>
                      <a:pt x="5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4"/>
              <p:cNvSpPr/>
              <p:nvPr/>
            </p:nvSpPr>
            <p:spPr>
              <a:xfrm>
                <a:off x="3926850" y="1637900"/>
                <a:ext cx="35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237" extrusionOk="0">
                    <a:moveTo>
                      <a:pt x="1349" y="1"/>
                    </a:moveTo>
                    <a:cubicBezTo>
                      <a:pt x="1240" y="1"/>
                      <a:pt x="1131" y="1"/>
                      <a:pt x="979" y="88"/>
                    </a:cubicBezTo>
                    <a:cubicBezTo>
                      <a:pt x="934" y="103"/>
                      <a:pt x="868" y="128"/>
                      <a:pt x="810" y="128"/>
                    </a:cubicBezTo>
                    <a:cubicBezTo>
                      <a:pt x="784" y="128"/>
                      <a:pt x="760" y="123"/>
                      <a:pt x="740" y="109"/>
                    </a:cubicBezTo>
                    <a:cubicBezTo>
                      <a:pt x="713" y="83"/>
                      <a:pt x="670" y="31"/>
                      <a:pt x="600" y="31"/>
                    </a:cubicBezTo>
                    <a:cubicBezTo>
                      <a:pt x="556" y="31"/>
                      <a:pt x="502" y="51"/>
                      <a:pt x="435" y="109"/>
                    </a:cubicBezTo>
                    <a:cubicBezTo>
                      <a:pt x="305" y="240"/>
                      <a:pt x="196" y="414"/>
                      <a:pt x="305" y="501"/>
                    </a:cubicBezTo>
                    <a:cubicBezTo>
                      <a:pt x="479" y="588"/>
                      <a:pt x="392" y="675"/>
                      <a:pt x="174" y="805"/>
                    </a:cubicBezTo>
                    <a:cubicBezTo>
                      <a:pt x="44" y="914"/>
                      <a:pt x="1" y="1066"/>
                      <a:pt x="88" y="1175"/>
                    </a:cubicBezTo>
                    <a:cubicBezTo>
                      <a:pt x="118" y="1221"/>
                      <a:pt x="154" y="1237"/>
                      <a:pt x="193" y="1237"/>
                    </a:cubicBezTo>
                    <a:cubicBezTo>
                      <a:pt x="266" y="1237"/>
                      <a:pt x="351" y="1181"/>
                      <a:pt x="435" y="1153"/>
                    </a:cubicBezTo>
                    <a:cubicBezTo>
                      <a:pt x="609" y="1066"/>
                      <a:pt x="631" y="957"/>
                      <a:pt x="718" y="849"/>
                    </a:cubicBezTo>
                    <a:cubicBezTo>
                      <a:pt x="914" y="653"/>
                      <a:pt x="653" y="675"/>
                      <a:pt x="631" y="609"/>
                    </a:cubicBezTo>
                    <a:cubicBezTo>
                      <a:pt x="609" y="544"/>
                      <a:pt x="544" y="457"/>
                      <a:pt x="544" y="436"/>
                    </a:cubicBezTo>
                    <a:cubicBezTo>
                      <a:pt x="580" y="375"/>
                      <a:pt x="623" y="362"/>
                      <a:pt x="666" y="362"/>
                    </a:cubicBezTo>
                    <a:cubicBezTo>
                      <a:pt x="699" y="362"/>
                      <a:pt x="733" y="370"/>
                      <a:pt x="762" y="370"/>
                    </a:cubicBezTo>
                    <a:cubicBezTo>
                      <a:pt x="1023" y="370"/>
                      <a:pt x="1153" y="88"/>
                      <a:pt x="1392" y="88"/>
                    </a:cubicBezTo>
                    <a:cubicBezTo>
                      <a:pt x="1414" y="88"/>
                      <a:pt x="1392" y="1"/>
                      <a:pt x="1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4"/>
              <p:cNvSpPr/>
              <p:nvPr/>
            </p:nvSpPr>
            <p:spPr>
              <a:xfrm>
                <a:off x="3041850" y="2067125"/>
                <a:ext cx="413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020" extrusionOk="0">
                    <a:moveTo>
                      <a:pt x="1529" y="1"/>
                    </a:moveTo>
                    <a:cubicBezTo>
                      <a:pt x="1519" y="1"/>
                      <a:pt x="1510" y="4"/>
                      <a:pt x="1501" y="10"/>
                    </a:cubicBezTo>
                    <a:cubicBezTo>
                      <a:pt x="1371" y="118"/>
                      <a:pt x="1153" y="118"/>
                      <a:pt x="1131" y="205"/>
                    </a:cubicBezTo>
                    <a:cubicBezTo>
                      <a:pt x="1084" y="360"/>
                      <a:pt x="1043" y="391"/>
                      <a:pt x="987" y="391"/>
                    </a:cubicBezTo>
                    <a:cubicBezTo>
                      <a:pt x="949" y="391"/>
                      <a:pt x="905" y="377"/>
                      <a:pt x="847" y="377"/>
                    </a:cubicBezTo>
                    <a:cubicBezTo>
                      <a:pt x="834" y="377"/>
                      <a:pt x="820" y="377"/>
                      <a:pt x="805" y="379"/>
                    </a:cubicBezTo>
                    <a:cubicBezTo>
                      <a:pt x="588" y="423"/>
                      <a:pt x="349" y="488"/>
                      <a:pt x="110" y="532"/>
                    </a:cubicBezTo>
                    <a:cubicBezTo>
                      <a:pt x="44" y="532"/>
                      <a:pt x="23" y="553"/>
                      <a:pt x="1" y="597"/>
                    </a:cubicBezTo>
                    <a:cubicBezTo>
                      <a:pt x="1" y="662"/>
                      <a:pt x="1" y="684"/>
                      <a:pt x="44" y="684"/>
                    </a:cubicBezTo>
                    <a:cubicBezTo>
                      <a:pt x="71" y="680"/>
                      <a:pt x="97" y="679"/>
                      <a:pt x="121" y="679"/>
                    </a:cubicBezTo>
                    <a:cubicBezTo>
                      <a:pt x="255" y="679"/>
                      <a:pt x="345" y="732"/>
                      <a:pt x="327" y="879"/>
                    </a:cubicBezTo>
                    <a:cubicBezTo>
                      <a:pt x="375" y="866"/>
                      <a:pt x="415" y="858"/>
                      <a:pt x="447" y="858"/>
                    </a:cubicBezTo>
                    <a:cubicBezTo>
                      <a:pt x="518" y="858"/>
                      <a:pt x="558" y="892"/>
                      <a:pt x="588" y="966"/>
                    </a:cubicBezTo>
                    <a:cubicBezTo>
                      <a:pt x="621" y="1005"/>
                      <a:pt x="661" y="1020"/>
                      <a:pt x="705" y="1020"/>
                    </a:cubicBezTo>
                    <a:cubicBezTo>
                      <a:pt x="837" y="1020"/>
                      <a:pt x="1007" y="890"/>
                      <a:pt x="1153" y="858"/>
                    </a:cubicBezTo>
                    <a:cubicBezTo>
                      <a:pt x="1327" y="792"/>
                      <a:pt x="1240" y="662"/>
                      <a:pt x="1240" y="575"/>
                    </a:cubicBezTo>
                    <a:cubicBezTo>
                      <a:pt x="1218" y="445"/>
                      <a:pt x="1218" y="314"/>
                      <a:pt x="1479" y="292"/>
                    </a:cubicBezTo>
                    <a:cubicBezTo>
                      <a:pt x="1545" y="249"/>
                      <a:pt x="1653" y="292"/>
                      <a:pt x="1653" y="184"/>
                    </a:cubicBezTo>
                    <a:cubicBezTo>
                      <a:pt x="1653" y="109"/>
                      <a:pt x="1589" y="1"/>
                      <a:pt x="1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4"/>
              <p:cNvSpPr/>
              <p:nvPr/>
            </p:nvSpPr>
            <p:spPr>
              <a:xfrm>
                <a:off x="5367400" y="670825"/>
                <a:ext cx="299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7" extrusionOk="0">
                    <a:moveTo>
                      <a:pt x="197" y="0"/>
                    </a:moveTo>
                    <a:cubicBezTo>
                      <a:pt x="110" y="0"/>
                      <a:pt x="66" y="66"/>
                      <a:pt x="88" y="87"/>
                    </a:cubicBezTo>
                    <a:cubicBezTo>
                      <a:pt x="159" y="159"/>
                      <a:pt x="99" y="333"/>
                      <a:pt x="255" y="333"/>
                    </a:cubicBezTo>
                    <a:cubicBezTo>
                      <a:pt x="289" y="333"/>
                      <a:pt x="334" y="324"/>
                      <a:pt x="392" y="305"/>
                    </a:cubicBezTo>
                    <a:cubicBezTo>
                      <a:pt x="432" y="294"/>
                      <a:pt x="468" y="288"/>
                      <a:pt x="501" y="288"/>
                    </a:cubicBezTo>
                    <a:cubicBezTo>
                      <a:pt x="593" y="288"/>
                      <a:pt x="653" y="333"/>
                      <a:pt x="653" y="414"/>
                    </a:cubicBezTo>
                    <a:cubicBezTo>
                      <a:pt x="653" y="522"/>
                      <a:pt x="501" y="544"/>
                      <a:pt x="371" y="609"/>
                    </a:cubicBezTo>
                    <a:cubicBezTo>
                      <a:pt x="88" y="696"/>
                      <a:pt x="1" y="827"/>
                      <a:pt x="131" y="979"/>
                    </a:cubicBezTo>
                    <a:cubicBezTo>
                      <a:pt x="155" y="1014"/>
                      <a:pt x="184" y="1036"/>
                      <a:pt x="213" y="1036"/>
                    </a:cubicBezTo>
                    <a:cubicBezTo>
                      <a:pt x="239" y="1036"/>
                      <a:pt x="263" y="1019"/>
                      <a:pt x="284" y="979"/>
                    </a:cubicBezTo>
                    <a:cubicBezTo>
                      <a:pt x="414" y="740"/>
                      <a:pt x="632" y="783"/>
                      <a:pt x="827" y="762"/>
                    </a:cubicBezTo>
                    <a:cubicBezTo>
                      <a:pt x="936" y="740"/>
                      <a:pt x="1110" y="718"/>
                      <a:pt x="1088" y="631"/>
                    </a:cubicBezTo>
                    <a:cubicBezTo>
                      <a:pt x="1045" y="479"/>
                      <a:pt x="1197" y="261"/>
                      <a:pt x="979" y="153"/>
                    </a:cubicBezTo>
                    <a:cubicBezTo>
                      <a:pt x="762" y="44"/>
                      <a:pt x="479" y="44"/>
                      <a:pt x="1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4"/>
              <p:cNvSpPr/>
              <p:nvPr/>
            </p:nvSpPr>
            <p:spPr>
              <a:xfrm>
                <a:off x="2668950" y="2235775"/>
                <a:ext cx="299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0" extrusionOk="0">
                    <a:moveTo>
                      <a:pt x="961" y="1"/>
                    </a:moveTo>
                    <a:cubicBezTo>
                      <a:pt x="953" y="1"/>
                      <a:pt x="945" y="2"/>
                      <a:pt x="935" y="4"/>
                    </a:cubicBezTo>
                    <a:cubicBezTo>
                      <a:pt x="870" y="26"/>
                      <a:pt x="848" y="91"/>
                      <a:pt x="826" y="135"/>
                    </a:cubicBezTo>
                    <a:cubicBezTo>
                      <a:pt x="762" y="376"/>
                      <a:pt x="698" y="474"/>
                      <a:pt x="572" y="474"/>
                    </a:cubicBezTo>
                    <a:cubicBezTo>
                      <a:pt x="528" y="474"/>
                      <a:pt x="476" y="462"/>
                      <a:pt x="413" y="439"/>
                    </a:cubicBezTo>
                    <a:cubicBezTo>
                      <a:pt x="369" y="424"/>
                      <a:pt x="335" y="380"/>
                      <a:pt x="276" y="380"/>
                    </a:cubicBezTo>
                    <a:cubicBezTo>
                      <a:pt x="249" y="380"/>
                      <a:pt x="216" y="390"/>
                      <a:pt x="174" y="418"/>
                    </a:cubicBezTo>
                    <a:cubicBezTo>
                      <a:pt x="0" y="548"/>
                      <a:pt x="131" y="613"/>
                      <a:pt x="87" y="722"/>
                    </a:cubicBezTo>
                    <a:cubicBezTo>
                      <a:pt x="65" y="787"/>
                      <a:pt x="87" y="852"/>
                      <a:pt x="174" y="896"/>
                    </a:cubicBezTo>
                    <a:cubicBezTo>
                      <a:pt x="185" y="991"/>
                      <a:pt x="231" y="1029"/>
                      <a:pt x="305" y="1029"/>
                    </a:cubicBezTo>
                    <a:cubicBezTo>
                      <a:pt x="384" y="1029"/>
                      <a:pt x="496" y="985"/>
                      <a:pt x="631" y="918"/>
                    </a:cubicBezTo>
                    <a:cubicBezTo>
                      <a:pt x="718" y="874"/>
                      <a:pt x="848" y="831"/>
                      <a:pt x="848" y="831"/>
                    </a:cubicBezTo>
                    <a:cubicBezTo>
                      <a:pt x="881" y="870"/>
                      <a:pt x="912" y="886"/>
                      <a:pt x="942" y="886"/>
                    </a:cubicBezTo>
                    <a:cubicBezTo>
                      <a:pt x="1010" y="886"/>
                      <a:pt x="1070" y="804"/>
                      <a:pt x="1131" y="744"/>
                    </a:cubicBezTo>
                    <a:cubicBezTo>
                      <a:pt x="1196" y="635"/>
                      <a:pt x="1174" y="526"/>
                      <a:pt x="1131" y="504"/>
                    </a:cubicBezTo>
                    <a:cubicBezTo>
                      <a:pt x="979" y="418"/>
                      <a:pt x="979" y="244"/>
                      <a:pt x="1022" y="91"/>
                    </a:cubicBezTo>
                    <a:cubicBezTo>
                      <a:pt x="1022" y="72"/>
                      <a:pt x="1022" y="1"/>
                      <a:pt x="9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4"/>
              <p:cNvSpPr/>
              <p:nvPr/>
            </p:nvSpPr>
            <p:spPr>
              <a:xfrm>
                <a:off x="4749325" y="1035250"/>
                <a:ext cx="326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860" extrusionOk="0">
                    <a:moveTo>
                      <a:pt x="1003" y="0"/>
                    </a:moveTo>
                    <a:cubicBezTo>
                      <a:pt x="925" y="0"/>
                      <a:pt x="843" y="21"/>
                      <a:pt x="762" y="79"/>
                    </a:cubicBezTo>
                    <a:cubicBezTo>
                      <a:pt x="712" y="179"/>
                      <a:pt x="655" y="200"/>
                      <a:pt x="595" y="200"/>
                    </a:cubicBezTo>
                    <a:cubicBezTo>
                      <a:pt x="551" y="200"/>
                      <a:pt x="504" y="188"/>
                      <a:pt x="457" y="188"/>
                    </a:cubicBezTo>
                    <a:cubicBezTo>
                      <a:pt x="349" y="188"/>
                      <a:pt x="240" y="210"/>
                      <a:pt x="109" y="231"/>
                    </a:cubicBezTo>
                    <a:cubicBezTo>
                      <a:pt x="131" y="384"/>
                      <a:pt x="1" y="514"/>
                      <a:pt x="44" y="645"/>
                    </a:cubicBezTo>
                    <a:cubicBezTo>
                      <a:pt x="77" y="699"/>
                      <a:pt x="147" y="699"/>
                      <a:pt x="215" y="699"/>
                    </a:cubicBezTo>
                    <a:cubicBezTo>
                      <a:pt x="283" y="699"/>
                      <a:pt x="349" y="699"/>
                      <a:pt x="370" y="753"/>
                    </a:cubicBezTo>
                    <a:cubicBezTo>
                      <a:pt x="399" y="811"/>
                      <a:pt x="438" y="860"/>
                      <a:pt x="512" y="860"/>
                    </a:cubicBezTo>
                    <a:cubicBezTo>
                      <a:pt x="549" y="860"/>
                      <a:pt x="595" y="847"/>
                      <a:pt x="653" y="818"/>
                    </a:cubicBezTo>
                    <a:cubicBezTo>
                      <a:pt x="805" y="731"/>
                      <a:pt x="892" y="623"/>
                      <a:pt x="892" y="514"/>
                    </a:cubicBezTo>
                    <a:cubicBezTo>
                      <a:pt x="892" y="362"/>
                      <a:pt x="892" y="210"/>
                      <a:pt x="1153" y="144"/>
                    </a:cubicBezTo>
                    <a:cubicBezTo>
                      <a:pt x="1305" y="101"/>
                      <a:pt x="1240" y="36"/>
                      <a:pt x="1197" y="36"/>
                    </a:cubicBezTo>
                    <a:cubicBezTo>
                      <a:pt x="1136" y="16"/>
                      <a:pt x="1071" y="0"/>
                      <a:pt x="1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5244025" y="682775"/>
                <a:ext cx="407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869" extrusionOk="0">
                    <a:moveTo>
                      <a:pt x="1435" y="1"/>
                    </a:moveTo>
                    <a:cubicBezTo>
                      <a:pt x="1392" y="1"/>
                      <a:pt x="1326" y="44"/>
                      <a:pt x="1326" y="110"/>
                    </a:cubicBezTo>
                    <a:cubicBezTo>
                      <a:pt x="1326" y="295"/>
                      <a:pt x="1248" y="354"/>
                      <a:pt x="1063" y="354"/>
                    </a:cubicBezTo>
                    <a:cubicBezTo>
                      <a:pt x="1031" y="354"/>
                      <a:pt x="995" y="352"/>
                      <a:pt x="957" y="349"/>
                    </a:cubicBezTo>
                    <a:cubicBezTo>
                      <a:pt x="913" y="349"/>
                      <a:pt x="841" y="368"/>
                      <a:pt x="765" y="368"/>
                    </a:cubicBezTo>
                    <a:cubicBezTo>
                      <a:pt x="727" y="368"/>
                      <a:pt x="689" y="363"/>
                      <a:pt x="652" y="349"/>
                    </a:cubicBezTo>
                    <a:cubicBezTo>
                      <a:pt x="609" y="332"/>
                      <a:pt x="565" y="324"/>
                      <a:pt x="525" y="324"/>
                    </a:cubicBezTo>
                    <a:cubicBezTo>
                      <a:pt x="402" y="324"/>
                      <a:pt x="304" y="398"/>
                      <a:pt x="304" y="544"/>
                    </a:cubicBezTo>
                    <a:cubicBezTo>
                      <a:pt x="304" y="588"/>
                      <a:pt x="326" y="653"/>
                      <a:pt x="261" y="675"/>
                    </a:cubicBezTo>
                    <a:cubicBezTo>
                      <a:pt x="174" y="718"/>
                      <a:pt x="0" y="718"/>
                      <a:pt x="65" y="827"/>
                    </a:cubicBezTo>
                    <a:cubicBezTo>
                      <a:pt x="85" y="857"/>
                      <a:pt x="127" y="868"/>
                      <a:pt x="177" y="868"/>
                    </a:cubicBezTo>
                    <a:cubicBezTo>
                      <a:pt x="237" y="868"/>
                      <a:pt x="310" y="851"/>
                      <a:pt x="370" y="827"/>
                    </a:cubicBezTo>
                    <a:cubicBezTo>
                      <a:pt x="615" y="792"/>
                      <a:pt x="860" y="673"/>
                      <a:pt x="1082" y="673"/>
                    </a:cubicBezTo>
                    <a:cubicBezTo>
                      <a:pt x="1136" y="673"/>
                      <a:pt x="1188" y="680"/>
                      <a:pt x="1239" y="697"/>
                    </a:cubicBezTo>
                    <a:cubicBezTo>
                      <a:pt x="1283" y="697"/>
                      <a:pt x="1326" y="675"/>
                      <a:pt x="1392" y="653"/>
                    </a:cubicBezTo>
                    <a:cubicBezTo>
                      <a:pt x="1305" y="479"/>
                      <a:pt x="1631" y="284"/>
                      <a:pt x="1544" y="131"/>
                    </a:cubicBezTo>
                    <a:cubicBezTo>
                      <a:pt x="1522" y="66"/>
                      <a:pt x="1566" y="1"/>
                      <a:pt x="1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3781700" y="1647700"/>
                <a:ext cx="380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894" extrusionOk="0">
                    <a:moveTo>
                      <a:pt x="1458" y="0"/>
                    </a:moveTo>
                    <a:cubicBezTo>
                      <a:pt x="1414" y="0"/>
                      <a:pt x="1349" y="22"/>
                      <a:pt x="1305" y="65"/>
                    </a:cubicBezTo>
                    <a:cubicBezTo>
                      <a:pt x="1023" y="326"/>
                      <a:pt x="740" y="283"/>
                      <a:pt x="436" y="435"/>
                    </a:cubicBezTo>
                    <a:cubicBezTo>
                      <a:pt x="432" y="438"/>
                      <a:pt x="425" y="440"/>
                      <a:pt x="415" y="440"/>
                    </a:cubicBezTo>
                    <a:cubicBezTo>
                      <a:pt x="390" y="440"/>
                      <a:pt x="349" y="432"/>
                      <a:pt x="315" y="432"/>
                    </a:cubicBezTo>
                    <a:cubicBezTo>
                      <a:pt x="280" y="432"/>
                      <a:pt x="252" y="441"/>
                      <a:pt x="262" y="478"/>
                    </a:cubicBezTo>
                    <a:cubicBezTo>
                      <a:pt x="305" y="609"/>
                      <a:pt x="1" y="783"/>
                      <a:pt x="218" y="805"/>
                    </a:cubicBezTo>
                    <a:cubicBezTo>
                      <a:pt x="350" y="819"/>
                      <a:pt x="452" y="893"/>
                      <a:pt x="585" y="893"/>
                    </a:cubicBezTo>
                    <a:cubicBezTo>
                      <a:pt x="649" y="893"/>
                      <a:pt x="720" y="876"/>
                      <a:pt x="805" y="826"/>
                    </a:cubicBezTo>
                    <a:lnTo>
                      <a:pt x="1023" y="609"/>
                    </a:lnTo>
                    <a:cubicBezTo>
                      <a:pt x="1218" y="478"/>
                      <a:pt x="1305" y="283"/>
                      <a:pt x="1436" y="130"/>
                    </a:cubicBezTo>
                    <a:cubicBezTo>
                      <a:pt x="1501" y="65"/>
                      <a:pt x="1523" y="22"/>
                      <a:pt x="1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3852925" y="1786150"/>
                <a:ext cx="3862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159" extrusionOk="0">
                    <a:moveTo>
                      <a:pt x="1462" y="0"/>
                    </a:moveTo>
                    <a:cubicBezTo>
                      <a:pt x="1424" y="0"/>
                      <a:pt x="1364" y="35"/>
                      <a:pt x="1305" y="50"/>
                    </a:cubicBezTo>
                    <a:cubicBezTo>
                      <a:pt x="1088" y="137"/>
                      <a:pt x="957" y="376"/>
                      <a:pt x="848" y="398"/>
                    </a:cubicBezTo>
                    <a:cubicBezTo>
                      <a:pt x="544" y="507"/>
                      <a:pt x="435" y="659"/>
                      <a:pt x="348" y="833"/>
                    </a:cubicBezTo>
                    <a:cubicBezTo>
                      <a:pt x="326" y="898"/>
                      <a:pt x="239" y="942"/>
                      <a:pt x="131" y="985"/>
                    </a:cubicBezTo>
                    <a:cubicBezTo>
                      <a:pt x="87" y="1007"/>
                      <a:pt x="0" y="1029"/>
                      <a:pt x="22" y="1116"/>
                    </a:cubicBezTo>
                    <a:cubicBezTo>
                      <a:pt x="40" y="1146"/>
                      <a:pt x="60" y="1158"/>
                      <a:pt x="81" y="1158"/>
                    </a:cubicBezTo>
                    <a:cubicBezTo>
                      <a:pt x="134" y="1158"/>
                      <a:pt x="193" y="1082"/>
                      <a:pt x="239" y="1051"/>
                    </a:cubicBezTo>
                    <a:cubicBezTo>
                      <a:pt x="392" y="964"/>
                      <a:pt x="740" y="877"/>
                      <a:pt x="892" y="790"/>
                    </a:cubicBezTo>
                    <a:cubicBezTo>
                      <a:pt x="1044" y="703"/>
                      <a:pt x="1175" y="811"/>
                      <a:pt x="1305" y="659"/>
                    </a:cubicBezTo>
                    <a:cubicBezTo>
                      <a:pt x="1392" y="550"/>
                      <a:pt x="1392" y="442"/>
                      <a:pt x="1327" y="355"/>
                    </a:cubicBezTo>
                    <a:cubicBezTo>
                      <a:pt x="1305" y="289"/>
                      <a:pt x="1370" y="224"/>
                      <a:pt x="1414" y="159"/>
                    </a:cubicBezTo>
                    <a:cubicBezTo>
                      <a:pt x="1479" y="116"/>
                      <a:pt x="1544" y="72"/>
                      <a:pt x="1501" y="29"/>
                    </a:cubicBezTo>
                    <a:cubicBezTo>
                      <a:pt x="1494" y="8"/>
                      <a:pt x="1480" y="0"/>
                      <a:pt x="14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4288350" y="1139975"/>
                <a:ext cx="375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01" extrusionOk="0">
                    <a:moveTo>
                      <a:pt x="1358" y="1"/>
                    </a:moveTo>
                    <a:cubicBezTo>
                      <a:pt x="1271" y="1"/>
                      <a:pt x="1154" y="94"/>
                      <a:pt x="1066" y="109"/>
                    </a:cubicBezTo>
                    <a:cubicBezTo>
                      <a:pt x="740" y="326"/>
                      <a:pt x="479" y="630"/>
                      <a:pt x="66" y="783"/>
                    </a:cubicBezTo>
                    <a:cubicBezTo>
                      <a:pt x="1" y="804"/>
                      <a:pt x="1" y="870"/>
                      <a:pt x="66" y="891"/>
                    </a:cubicBezTo>
                    <a:cubicBezTo>
                      <a:pt x="131" y="891"/>
                      <a:pt x="218" y="891"/>
                      <a:pt x="196" y="1000"/>
                    </a:cubicBezTo>
                    <a:cubicBezTo>
                      <a:pt x="185" y="1068"/>
                      <a:pt x="191" y="1101"/>
                      <a:pt x="216" y="1101"/>
                    </a:cubicBezTo>
                    <a:cubicBezTo>
                      <a:pt x="238" y="1101"/>
                      <a:pt x="275" y="1074"/>
                      <a:pt x="327" y="1022"/>
                    </a:cubicBezTo>
                    <a:cubicBezTo>
                      <a:pt x="392" y="978"/>
                      <a:pt x="435" y="891"/>
                      <a:pt x="522" y="826"/>
                    </a:cubicBezTo>
                    <a:cubicBezTo>
                      <a:pt x="718" y="674"/>
                      <a:pt x="805" y="435"/>
                      <a:pt x="1175" y="391"/>
                    </a:cubicBezTo>
                    <a:cubicBezTo>
                      <a:pt x="1305" y="391"/>
                      <a:pt x="1501" y="217"/>
                      <a:pt x="1457" y="87"/>
                    </a:cubicBezTo>
                    <a:cubicBezTo>
                      <a:pt x="1436" y="23"/>
                      <a:pt x="1401" y="1"/>
                      <a:pt x="1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4181250" y="1607525"/>
                <a:ext cx="26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32" extrusionOk="0">
                    <a:moveTo>
                      <a:pt x="929" y="0"/>
                    </a:moveTo>
                    <a:cubicBezTo>
                      <a:pt x="866" y="0"/>
                      <a:pt x="784" y="49"/>
                      <a:pt x="740" y="107"/>
                    </a:cubicBezTo>
                    <a:cubicBezTo>
                      <a:pt x="631" y="215"/>
                      <a:pt x="544" y="150"/>
                      <a:pt x="436" y="194"/>
                    </a:cubicBezTo>
                    <a:cubicBezTo>
                      <a:pt x="414" y="215"/>
                      <a:pt x="349" y="237"/>
                      <a:pt x="349" y="237"/>
                    </a:cubicBezTo>
                    <a:cubicBezTo>
                      <a:pt x="349" y="476"/>
                      <a:pt x="1" y="759"/>
                      <a:pt x="110" y="976"/>
                    </a:cubicBezTo>
                    <a:cubicBezTo>
                      <a:pt x="130" y="1017"/>
                      <a:pt x="57" y="1131"/>
                      <a:pt x="183" y="1131"/>
                    </a:cubicBezTo>
                    <a:cubicBezTo>
                      <a:pt x="193" y="1131"/>
                      <a:pt x="205" y="1130"/>
                      <a:pt x="218" y="1129"/>
                    </a:cubicBezTo>
                    <a:cubicBezTo>
                      <a:pt x="349" y="1129"/>
                      <a:pt x="414" y="1042"/>
                      <a:pt x="458" y="933"/>
                    </a:cubicBezTo>
                    <a:cubicBezTo>
                      <a:pt x="588" y="694"/>
                      <a:pt x="653" y="455"/>
                      <a:pt x="871" y="237"/>
                    </a:cubicBezTo>
                    <a:cubicBezTo>
                      <a:pt x="914" y="194"/>
                      <a:pt x="1066" y="107"/>
                      <a:pt x="1001" y="41"/>
                    </a:cubicBezTo>
                    <a:cubicBezTo>
                      <a:pt x="987" y="12"/>
                      <a:pt x="960" y="0"/>
                      <a:pt x="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3905100" y="1379425"/>
                <a:ext cx="3427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753" extrusionOk="0">
                    <a:moveTo>
                      <a:pt x="1140" y="0"/>
                    </a:moveTo>
                    <a:cubicBezTo>
                      <a:pt x="1088" y="0"/>
                      <a:pt x="1034" y="11"/>
                      <a:pt x="979" y="33"/>
                    </a:cubicBezTo>
                    <a:cubicBezTo>
                      <a:pt x="740" y="120"/>
                      <a:pt x="501" y="229"/>
                      <a:pt x="262" y="337"/>
                    </a:cubicBezTo>
                    <a:cubicBezTo>
                      <a:pt x="175" y="424"/>
                      <a:pt x="1" y="468"/>
                      <a:pt x="1" y="576"/>
                    </a:cubicBezTo>
                    <a:cubicBezTo>
                      <a:pt x="1" y="685"/>
                      <a:pt x="109" y="750"/>
                      <a:pt x="262" y="750"/>
                    </a:cubicBezTo>
                    <a:cubicBezTo>
                      <a:pt x="278" y="752"/>
                      <a:pt x="295" y="752"/>
                      <a:pt x="311" y="752"/>
                    </a:cubicBezTo>
                    <a:cubicBezTo>
                      <a:pt x="550" y="752"/>
                      <a:pt x="748" y="607"/>
                      <a:pt x="871" y="424"/>
                    </a:cubicBezTo>
                    <a:cubicBezTo>
                      <a:pt x="937" y="291"/>
                      <a:pt x="965" y="235"/>
                      <a:pt x="1053" y="235"/>
                    </a:cubicBezTo>
                    <a:cubicBezTo>
                      <a:pt x="1080" y="235"/>
                      <a:pt x="1112" y="240"/>
                      <a:pt x="1153" y="250"/>
                    </a:cubicBezTo>
                    <a:cubicBezTo>
                      <a:pt x="1165" y="262"/>
                      <a:pt x="1181" y="268"/>
                      <a:pt x="1198" y="268"/>
                    </a:cubicBezTo>
                    <a:cubicBezTo>
                      <a:pt x="1244" y="268"/>
                      <a:pt x="1302" y="232"/>
                      <a:pt x="1349" y="185"/>
                    </a:cubicBezTo>
                    <a:cubicBezTo>
                      <a:pt x="1371" y="120"/>
                      <a:pt x="1349" y="76"/>
                      <a:pt x="1284" y="33"/>
                    </a:cubicBezTo>
                    <a:cubicBezTo>
                      <a:pt x="1240" y="11"/>
                      <a:pt x="1191" y="0"/>
                      <a:pt x="1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3850200" y="1737925"/>
                <a:ext cx="3752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7" extrusionOk="0">
                    <a:moveTo>
                      <a:pt x="1387" y="1"/>
                    </a:moveTo>
                    <a:cubicBezTo>
                      <a:pt x="1354" y="1"/>
                      <a:pt x="1305" y="11"/>
                      <a:pt x="1240" y="22"/>
                    </a:cubicBezTo>
                    <a:cubicBezTo>
                      <a:pt x="936" y="153"/>
                      <a:pt x="762" y="414"/>
                      <a:pt x="609" y="653"/>
                    </a:cubicBezTo>
                    <a:cubicBezTo>
                      <a:pt x="544" y="762"/>
                      <a:pt x="522" y="870"/>
                      <a:pt x="348" y="870"/>
                    </a:cubicBezTo>
                    <a:cubicBezTo>
                      <a:pt x="311" y="870"/>
                      <a:pt x="260" y="842"/>
                      <a:pt x="206" y="842"/>
                    </a:cubicBezTo>
                    <a:cubicBezTo>
                      <a:pt x="166" y="842"/>
                      <a:pt x="125" y="858"/>
                      <a:pt x="88" y="914"/>
                    </a:cubicBezTo>
                    <a:cubicBezTo>
                      <a:pt x="1" y="1066"/>
                      <a:pt x="175" y="1023"/>
                      <a:pt x="218" y="1088"/>
                    </a:cubicBezTo>
                    <a:cubicBezTo>
                      <a:pt x="263" y="1140"/>
                      <a:pt x="323" y="1167"/>
                      <a:pt x="389" y="1167"/>
                    </a:cubicBezTo>
                    <a:cubicBezTo>
                      <a:pt x="515" y="1167"/>
                      <a:pt x="662" y="1070"/>
                      <a:pt x="762" y="870"/>
                    </a:cubicBezTo>
                    <a:cubicBezTo>
                      <a:pt x="892" y="653"/>
                      <a:pt x="1044" y="457"/>
                      <a:pt x="1284" y="348"/>
                    </a:cubicBezTo>
                    <a:cubicBezTo>
                      <a:pt x="1501" y="240"/>
                      <a:pt x="1414" y="153"/>
                      <a:pt x="1436" y="44"/>
                    </a:cubicBezTo>
                    <a:cubicBezTo>
                      <a:pt x="1436" y="11"/>
                      <a:pt x="1419" y="1"/>
                      <a:pt x="13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4"/>
              <p:cNvSpPr/>
              <p:nvPr/>
            </p:nvSpPr>
            <p:spPr>
              <a:xfrm>
                <a:off x="4009475" y="1704475"/>
                <a:ext cx="261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89" extrusionOk="0">
                    <a:moveTo>
                      <a:pt x="782" y="0"/>
                    </a:moveTo>
                    <a:cubicBezTo>
                      <a:pt x="595" y="0"/>
                      <a:pt x="454" y="89"/>
                      <a:pt x="240" y="338"/>
                    </a:cubicBezTo>
                    <a:cubicBezTo>
                      <a:pt x="131" y="447"/>
                      <a:pt x="1" y="512"/>
                      <a:pt x="66" y="621"/>
                    </a:cubicBezTo>
                    <a:cubicBezTo>
                      <a:pt x="124" y="679"/>
                      <a:pt x="192" y="689"/>
                      <a:pt x="269" y="689"/>
                    </a:cubicBezTo>
                    <a:cubicBezTo>
                      <a:pt x="308" y="689"/>
                      <a:pt x="349" y="686"/>
                      <a:pt x="392" y="686"/>
                    </a:cubicBezTo>
                    <a:cubicBezTo>
                      <a:pt x="653" y="686"/>
                      <a:pt x="696" y="447"/>
                      <a:pt x="870" y="360"/>
                    </a:cubicBezTo>
                    <a:cubicBezTo>
                      <a:pt x="1023" y="338"/>
                      <a:pt x="1044" y="251"/>
                      <a:pt x="1044" y="164"/>
                    </a:cubicBezTo>
                    <a:cubicBezTo>
                      <a:pt x="1044" y="56"/>
                      <a:pt x="1023" y="34"/>
                      <a:pt x="914" y="12"/>
                    </a:cubicBezTo>
                    <a:cubicBezTo>
                      <a:pt x="867" y="4"/>
                      <a:pt x="823" y="0"/>
                      <a:pt x="7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4"/>
              <p:cNvSpPr/>
              <p:nvPr/>
            </p:nvSpPr>
            <p:spPr>
              <a:xfrm>
                <a:off x="4727575" y="973850"/>
                <a:ext cx="310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634" extrusionOk="0">
                    <a:moveTo>
                      <a:pt x="784" y="0"/>
                    </a:moveTo>
                    <a:cubicBezTo>
                      <a:pt x="710" y="0"/>
                      <a:pt x="640" y="11"/>
                      <a:pt x="588" y="35"/>
                    </a:cubicBezTo>
                    <a:cubicBezTo>
                      <a:pt x="458" y="122"/>
                      <a:pt x="327" y="209"/>
                      <a:pt x="240" y="317"/>
                    </a:cubicBezTo>
                    <a:cubicBezTo>
                      <a:pt x="131" y="361"/>
                      <a:pt x="1" y="469"/>
                      <a:pt x="88" y="556"/>
                    </a:cubicBezTo>
                    <a:cubicBezTo>
                      <a:pt x="112" y="605"/>
                      <a:pt x="164" y="634"/>
                      <a:pt x="236" y="634"/>
                    </a:cubicBezTo>
                    <a:cubicBezTo>
                      <a:pt x="292" y="634"/>
                      <a:pt x="360" y="616"/>
                      <a:pt x="436" y="578"/>
                    </a:cubicBezTo>
                    <a:cubicBezTo>
                      <a:pt x="675" y="469"/>
                      <a:pt x="892" y="339"/>
                      <a:pt x="1175" y="274"/>
                    </a:cubicBezTo>
                    <a:cubicBezTo>
                      <a:pt x="1219" y="274"/>
                      <a:pt x="1240" y="252"/>
                      <a:pt x="1240" y="209"/>
                    </a:cubicBezTo>
                    <a:cubicBezTo>
                      <a:pt x="1224" y="81"/>
                      <a:pt x="987" y="0"/>
                      <a:pt x="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4"/>
              <p:cNvSpPr/>
              <p:nvPr/>
            </p:nvSpPr>
            <p:spPr>
              <a:xfrm>
                <a:off x="2873875" y="2124925"/>
                <a:ext cx="270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30" extrusionOk="0">
                    <a:moveTo>
                      <a:pt x="843" y="0"/>
                    </a:moveTo>
                    <a:cubicBezTo>
                      <a:pt x="740" y="0"/>
                      <a:pt x="735" y="116"/>
                      <a:pt x="675" y="176"/>
                    </a:cubicBezTo>
                    <a:cubicBezTo>
                      <a:pt x="566" y="285"/>
                      <a:pt x="370" y="437"/>
                      <a:pt x="327" y="481"/>
                    </a:cubicBezTo>
                    <a:cubicBezTo>
                      <a:pt x="1" y="633"/>
                      <a:pt x="305" y="698"/>
                      <a:pt x="218" y="807"/>
                    </a:cubicBezTo>
                    <a:cubicBezTo>
                      <a:pt x="249" y="798"/>
                      <a:pt x="278" y="794"/>
                      <a:pt x="303" y="794"/>
                    </a:cubicBezTo>
                    <a:cubicBezTo>
                      <a:pt x="401" y="794"/>
                      <a:pt x="449" y="860"/>
                      <a:pt x="414" y="981"/>
                    </a:cubicBezTo>
                    <a:cubicBezTo>
                      <a:pt x="425" y="1014"/>
                      <a:pt x="436" y="1030"/>
                      <a:pt x="449" y="1030"/>
                    </a:cubicBezTo>
                    <a:cubicBezTo>
                      <a:pt x="463" y="1030"/>
                      <a:pt x="479" y="1014"/>
                      <a:pt x="501" y="981"/>
                    </a:cubicBezTo>
                    <a:cubicBezTo>
                      <a:pt x="544" y="981"/>
                      <a:pt x="566" y="959"/>
                      <a:pt x="566" y="938"/>
                    </a:cubicBezTo>
                    <a:cubicBezTo>
                      <a:pt x="631" y="742"/>
                      <a:pt x="762" y="546"/>
                      <a:pt x="1001" y="416"/>
                    </a:cubicBezTo>
                    <a:cubicBezTo>
                      <a:pt x="1041" y="396"/>
                      <a:pt x="1080" y="304"/>
                      <a:pt x="1021" y="304"/>
                    </a:cubicBezTo>
                    <a:cubicBezTo>
                      <a:pt x="1016" y="304"/>
                      <a:pt x="1009" y="305"/>
                      <a:pt x="1001" y="307"/>
                    </a:cubicBezTo>
                    <a:cubicBezTo>
                      <a:pt x="964" y="312"/>
                      <a:pt x="933" y="314"/>
                      <a:pt x="910" y="314"/>
                    </a:cubicBezTo>
                    <a:cubicBezTo>
                      <a:pt x="824" y="314"/>
                      <a:pt x="829" y="279"/>
                      <a:pt x="914" y="176"/>
                    </a:cubicBezTo>
                    <a:cubicBezTo>
                      <a:pt x="979" y="90"/>
                      <a:pt x="958" y="46"/>
                      <a:pt x="871" y="3"/>
                    </a:cubicBezTo>
                    <a:cubicBezTo>
                      <a:pt x="861" y="1"/>
                      <a:pt x="852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4"/>
              <p:cNvSpPr/>
              <p:nvPr/>
            </p:nvSpPr>
            <p:spPr>
              <a:xfrm>
                <a:off x="3974750" y="1650600"/>
                <a:ext cx="24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40" extrusionOk="0">
                    <a:moveTo>
                      <a:pt x="252" y="0"/>
                    </a:moveTo>
                    <a:cubicBezTo>
                      <a:pt x="222" y="0"/>
                      <a:pt x="186" y="5"/>
                      <a:pt x="150" y="14"/>
                    </a:cubicBezTo>
                    <a:cubicBezTo>
                      <a:pt x="85" y="36"/>
                      <a:pt x="42" y="101"/>
                      <a:pt x="42" y="145"/>
                    </a:cubicBezTo>
                    <a:cubicBezTo>
                      <a:pt x="0" y="475"/>
                      <a:pt x="98" y="639"/>
                      <a:pt x="312" y="639"/>
                    </a:cubicBezTo>
                    <a:cubicBezTo>
                      <a:pt x="437" y="639"/>
                      <a:pt x="602" y="583"/>
                      <a:pt x="803" y="471"/>
                    </a:cubicBezTo>
                    <a:cubicBezTo>
                      <a:pt x="868" y="449"/>
                      <a:pt x="977" y="428"/>
                      <a:pt x="998" y="341"/>
                    </a:cubicBezTo>
                    <a:cubicBezTo>
                      <a:pt x="998" y="254"/>
                      <a:pt x="955" y="254"/>
                      <a:pt x="890" y="254"/>
                    </a:cubicBezTo>
                    <a:cubicBezTo>
                      <a:pt x="823" y="237"/>
                      <a:pt x="783" y="196"/>
                      <a:pt x="729" y="196"/>
                    </a:cubicBezTo>
                    <a:cubicBezTo>
                      <a:pt x="711" y="196"/>
                      <a:pt x="693" y="200"/>
                      <a:pt x="672" y="210"/>
                    </a:cubicBezTo>
                    <a:cubicBezTo>
                      <a:pt x="597" y="231"/>
                      <a:pt x="533" y="243"/>
                      <a:pt x="481" y="243"/>
                    </a:cubicBezTo>
                    <a:cubicBezTo>
                      <a:pt x="366" y="243"/>
                      <a:pt x="309" y="185"/>
                      <a:pt x="324" y="36"/>
                    </a:cubicBezTo>
                    <a:cubicBezTo>
                      <a:pt x="324" y="11"/>
                      <a:pt x="294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4"/>
              <p:cNvSpPr/>
              <p:nvPr/>
            </p:nvSpPr>
            <p:spPr>
              <a:xfrm>
                <a:off x="4361725" y="1578800"/>
                <a:ext cx="370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06" extrusionOk="0">
                    <a:moveTo>
                      <a:pt x="1342" y="1"/>
                    </a:moveTo>
                    <a:cubicBezTo>
                      <a:pt x="1282" y="1"/>
                      <a:pt x="1207" y="51"/>
                      <a:pt x="1132" y="81"/>
                    </a:cubicBezTo>
                    <a:cubicBezTo>
                      <a:pt x="1045" y="103"/>
                      <a:pt x="979" y="168"/>
                      <a:pt x="958" y="212"/>
                    </a:cubicBezTo>
                    <a:cubicBezTo>
                      <a:pt x="806" y="386"/>
                      <a:pt x="653" y="516"/>
                      <a:pt x="762" y="647"/>
                    </a:cubicBezTo>
                    <a:cubicBezTo>
                      <a:pt x="414" y="864"/>
                      <a:pt x="523" y="1256"/>
                      <a:pt x="88" y="1451"/>
                    </a:cubicBezTo>
                    <a:cubicBezTo>
                      <a:pt x="1" y="1473"/>
                      <a:pt x="1" y="1560"/>
                      <a:pt x="44" y="1582"/>
                    </a:cubicBezTo>
                    <a:cubicBezTo>
                      <a:pt x="61" y="1598"/>
                      <a:pt x="87" y="1606"/>
                      <a:pt x="114" y="1606"/>
                    </a:cubicBezTo>
                    <a:cubicBezTo>
                      <a:pt x="158" y="1606"/>
                      <a:pt x="205" y="1587"/>
                      <a:pt x="218" y="1560"/>
                    </a:cubicBezTo>
                    <a:cubicBezTo>
                      <a:pt x="327" y="1343"/>
                      <a:pt x="653" y="1147"/>
                      <a:pt x="697" y="1038"/>
                    </a:cubicBezTo>
                    <a:cubicBezTo>
                      <a:pt x="762" y="712"/>
                      <a:pt x="1132" y="495"/>
                      <a:pt x="1306" y="212"/>
                    </a:cubicBezTo>
                    <a:cubicBezTo>
                      <a:pt x="1349" y="168"/>
                      <a:pt x="1480" y="81"/>
                      <a:pt x="1414" y="38"/>
                    </a:cubicBezTo>
                    <a:cubicBezTo>
                      <a:pt x="1394" y="11"/>
                      <a:pt x="1370" y="1"/>
                      <a:pt x="1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4"/>
              <p:cNvSpPr/>
              <p:nvPr/>
            </p:nvSpPr>
            <p:spPr>
              <a:xfrm>
                <a:off x="5350025" y="721575"/>
                <a:ext cx="402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02" extrusionOk="0">
                    <a:moveTo>
                      <a:pt x="1504" y="0"/>
                    </a:moveTo>
                    <a:cubicBezTo>
                      <a:pt x="1451" y="0"/>
                      <a:pt x="1372" y="46"/>
                      <a:pt x="1305" y="80"/>
                    </a:cubicBezTo>
                    <a:cubicBezTo>
                      <a:pt x="1218" y="101"/>
                      <a:pt x="1218" y="188"/>
                      <a:pt x="1174" y="210"/>
                    </a:cubicBezTo>
                    <a:cubicBezTo>
                      <a:pt x="900" y="421"/>
                      <a:pt x="810" y="755"/>
                      <a:pt x="368" y="755"/>
                    </a:cubicBezTo>
                    <a:cubicBezTo>
                      <a:pt x="355" y="755"/>
                      <a:pt x="341" y="754"/>
                      <a:pt x="326" y="754"/>
                    </a:cubicBezTo>
                    <a:cubicBezTo>
                      <a:pt x="239" y="862"/>
                      <a:pt x="0" y="884"/>
                      <a:pt x="0" y="1015"/>
                    </a:cubicBezTo>
                    <a:cubicBezTo>
                      <a:pt x="15" y="1073"/>
                      <a:pt x="97" y="1102"/>
                      <a:pt x="182" y="1102"/>
                    </a:cubicBezTo>
                    <a:cubicBezTo>
                      <a:pt x="225" y="1102"/>
                      <a:pt x="268" y="1094"/>
                      <a:pt x="305" y="1080"/>
                    </a:cubicBezTo>
                    <a:cubicBezTo>
                      <a:pt x="587" y="949"/>
                      <a:pt x="870" y="754"/>
                      <a:pt x="1066" y="536"/>
                    </a:cubicBezTo>
                    <a:cubicBezTo>
                      <a:pt x="1174" y="406"/>
                      <a:pt x="1240" y="254"/>
                      <a:pt x="1414" y="145"/>
                    </a:cubicBezTo>
                    <a:cubicBezTo>
                      <a:pt x="1457" y="123"/>
                      <a:pt x="1609" y="80"/>
                      <a:pt x="1544" y="14"/>
                    </a:cubicBezTo>
                    <a:cubicBezTo>
                      <a:pt x="1534" y="4"/>
                      <a:pt x="1520" y="0"/>
                      <a:pt x="1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4"/>
              <p:cNvSpPr/>
              <p:nvPr/>
            </p:nvSpPr>
            <p:spPr>
              <a:xfrm>
                <a:off x="2948350" y="2019375"/>
                <a:ext cx="283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73" extrusionOk="0">
                    <a:moveTo>
                      <a:pt x="972" y="0"/>
                    </a:moveTo>
                    <a:cubicBezTo>
                      <a:pt x="954" y="0"/>
                      <a:pt x="934" y="8"/>
                      <a:pt x="914" y="28"/>
                    </a:cubicBezTo>
                    <a:cubicBezTo>
                      <a:pt x="697" y="50"/>
                      <a:pt x="631" y="202"/>
                      <a:pt x="523" y="354"/>
                    </a:cubicBezTo>
                    <a:cubicBezTo>
                      <a:pt x="492" y="396"/>
                      <a:pt x="459" y="408"/>
                      <a:pt x="424" y="408"/>
                    </a:cubicBezTo>
                    <a:cubicBezTo>
                      <a:pt x="378" y="408"/>
                      <a:pt x="331" y="388"/>
                      <a:pt x="287" y="388"/>
                    </a:cubicBezTo>
                    <a:cubicBezTo>
                      <a:pt x="245" y="388"/>
                      <a:pt x="206" y="407"/>
                      <a:pt x="175" y="485"/>
                    </a:cubicBezTo>
                    <a:cubicBezTo>
                      <a:pt x="153" y="615"/>
                      <a:pt x="153" y="702"/>
                      <a:pt x="44" y="832"/>
                    </a:cubicBezTo>
                    <a:cubicBezTo>
                      <a:pt x="1" y="854"/>
                      <a:pt x="44" y="941"/>
                      <a:pt x="88" y="963"/>
                    </a:cubicBezTo>
                    <a:cubicBezTo>
                      <a:pt x="105" y="970"/>
                      <a:pt x="122" y="973"/>
                      <a:pt x="138" y="973"/>
                    </a:cubicBezTo>
                    <a:cubicBezTo>
                      <a:pt x="222" y="973"/>
                      <a:pt x="287" y="887"/>
                      <a:pt x="305" y="832"/>
                    </a:cubicBezTo>
                    <a:cubicBezTo>
                      <a:pt x="392" y="593"/>
                      <a:pt x="871" y="593"/>
                      <a:pt x="849" y="267"/>
                    </a:cubicBezTo>
                    <a:cubicBezTo>
                      <a:pt x="849" y="267"/>
                      <a:pt x="936" y="245"/>
                      <a:pt x="958" y="245"/>
                    </a:cubicBezTo>
                    <a:cubicBezTo>
                      <a:pt x="966" y="245"/>
                      <a:pt x="982" y="249"/>
                      <a:pt x="1000" y="249"/>
                    </a:cubicBezTo>
                    <a:cubicBezTo>
                      <a:pt x="1028" y="249"/>
                      <a:pt x="1062" y="241"/>
                      <a:pt x="1088" y="202"/>
                    </a:cubicBezTo>
                    <a:cubicBezTo>
                      <a:pt x="1131" y="180"/>
                      <a:pt x="1066" y="115"/>
                      <a:pt x="1044" y="71"/>
                    </a:cubicBezTo>
                    <a:cubicBezTo>
                      <a:pt x="1044" y="41"/>
                      <a:pt x="1013" y="0"/>
                      <a:pt x="9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4"/>
              <p:cNvSpPr/>
              <p:nvPr/>
            </p:nvSpPr>
            <p:spPr>
              <a:xfrm>
                <a:off x="3722450" y="1607550"/>
                <a:ext cx="250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600" extrusionOk="0">
                    <a:moveTo>
                      <a:pt x="597" y="0"/>
                    </a:moveTo>
                    <a:cubicBezTo>
                      <a:pt x="494" y="0"/>
                      <a:pt x="350" y="92"/>
                      <a:pt x="240" y="106"/>
                    </a:cubicBezTo>
                    <a:cubicBezTo>
                      <a:pt x="88" y="193"/>
                      <a:pt x="1" y="367"/>
                      <a:pt x="88" y="367"/>
                    </a:cubicBezTo>
                    <a:cubicBezTo>
                      <a:pt x="118" y="353"/>
                      <a:pt x="142" y="347"/>
                      <a:pt x="162" y="347"/>
                    </a:cubicBezTo>
                    <a:cubicBezTo>
                      <a:pt x="293" y="347"/>
                      <a:pt x="245" y="599"/>
                      <a:pt x="404" y="599"/>
                    </a:cubicBezTo>
                    <a:cubicBezTo>
                      <a:pt x="451" y="599"/>
                      <a:pt x="516" y="577"/>
                      <a:pt x="610" y="519"/>
                    </a:cubicBezTo>
                    <a:cubicBezTo>
                      <a:pt x="615" y="507"/>
                      <a:pt x="631" y="505"/>
                      <a:pt x="652" y="505"/>
                    </a:cubicBezTo>
                    <a:cubicBezTo>
                      <a:pt x="665" y="505"/>
                      <a:pt x="681" y="506"/>
                      <a:pt x="698" y="506"/>
                    </a:cubicBezTo>
                    <a:cubicBezTo>
                      <a:pt x="756" y="506"/>
                      <a:pt x="831" y="496"/>
                      <a:pt x="892" y="410"/>
                    </a:cubicBezTo>
                    <a:cubicBezTo>
                      <a:pt x="1001" y="258"/>
                      <a:pt x="892" y="236"/>
                      <a:pt x="783" y="193"/>
                    </a:cubicBezTo>
                    <a:cubicBezTo>
                      <a:pt x="740" y="193"/>
                      <a:pt x="718" y="149"/>
                      <a:pt x="718" y="127"/>
                    </a:cubicBezTo>
                    <a:cubicBezTo>
                      <a:pt x="702" y="31"/>
                      <a:pt x="657" y="0"/>
                      <a:pt x="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4"/>
              <p:cNvSpPr/>
              <p:nvPr/>
            </p:nvSpPr>
            <p:spPr>
              <a:xfrm>
                <a:off x="3023375" y="1998925"/>
                <a:ext cx="299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949" extrusionOk="0">
                    <a:moveTo>
                      <a:pt x="748" y="1"/>
                    </a:moveTo>
                    <a:cubicBezTo>
                      <a:pt x="666" y="1"/>
                      <a:pt x="542" y="148"/>
                      <a:pt x="457" y="215"/>
                    </a:cubicBezTo>
                    <a:cubicBezTo>
                      <a:pt x="240" y="368"/>
                      <a:pt x="566" y="324"/>
                      <a:pt x="522" y="346"/>
                    </a:cubicBezTo>
                    <a:cubicBezTo>
                      <a:pt x="327" y="520"/>
                      <a:pt x="261" y="781"/>
                      <a:pt x="0" y="868"/>
                    </a:cubicBezTo>
                    <a:cubicBezTo>
                      <a:pt x="105" y="898"/>
                      <a:pt x="190" y="948"/>
                      <a:pt x="282" y="948"/>
                    </a:cubicBezTo>
                    <a:cubicBezTo>
                      <a:pt x="323" y="948"/>
                      <a:pt x="366" y="938"/>
                      <a:pt x="414" y="911"/>
                    </a:cubicBezTo>
                    <a:cubicBezTo>
                      <a:pt x="566" y="889"/>
                      <a:pt x="522" y="672"/>
                      <a:pt x="631" y="563"/>
                    </a:cubicBezTo>
                    <a:cubicBezTo>
                      <a:pt x="675" y="541"/>
                      <a:pt x="696" y="454"/>
                      <a:pt x="762" y="433"/>
                    </a:cubicBezTo>
                    <a:cubicBezTo>
                      <a:pt x="1196" y="215"/>
                      <a:pt x="849" y="128"/>
                      <a:pt x="805" y="41"/>
                    </a:cubicBezTo>
                    <a:cubicBezTo>
                      <a:pt x="791" y="12"/>
                      <a:pt x="771" y="1"/>
                      <a:pt x="7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>
                <a:off x="3957825" y="1617950"/>
                <a:ext cx="299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29" extrusionOk="0">
                    <a:moveTo>
                      <a:pt x="824" y="0"/>
                    </a:moveTo>
                    <a:cubicBezTo>
                      <a:pt x="615" y="0"/>
                      <a:pt x="367" y="117"/>
                      <a:pt x="131" y="212"/>
                    </a:cubicBezTo>
                    <a:cubicBezTo>
                      <a:pt x="44" y="255"/>
                      <a:pt x="1" y="342"/>
                      <a:pt x="1" y="429"/>
                    </a:cubicBezTo>
                    <a:cubicBezTo>
                      <a:pt x="9" y="469"/>
                      <a:pt x="29" y="482"/>
                      <a:pt x="55" y="482"/>
                    </a:cubicBezTo>
                    <a:cubicBezTo>
                      <a:pt x="100" y="482"/>
                      <a:pt x="163" y="443"/>
                      <a:pt x="218" y="429"/>
                    </a:cubicBezTo>
                    <a:cubicBezTo>
                      <a:pt x="284" y="429"/>
                      <a:pt x="349" y="385"/>
                      <a:pt x="392" y="364"/>
                    </a:cubicBezTo>
                    <a:cubicBezTo>
                      <a:pt x="483" y="300"/>
                      <a:pt x="551" y="271"/>
                      <a:pt x="600" y="271"/>
                    </a:cubicBezTo>
                    <a:cubicBezTo>
                      <a:pt x="667" y="271"/>
                      <a:pt x="697" y="328"/>
                      <a:pt x="697" y="429"/>
                    </a:cubicBezTo>
                    <a:cubicBezTo>
                      <a:pt x="741" y="459"/>
                      <a:pt x="755" y="529"/>
                      <a:pt x="774" y="529"/>
                    </a:cubicBezTo>
                    <a:cubicBezTo>
                      <a:pt x="782" y="529"/>
                      <a:pt x="792" y="514"/>
                      <a:pt x="806" y="472"/>
                    </a:cubicBezTo>
                    <a:cubicBezTo>
                      <a:pt x="914" y="364"/>
                      <a:pt x="1045" y="320"/>
                      <a:pt x="1132" y="212"/>
                    </a:cubicBezTo>
                    <a:cubicBezTo>
                      <a:pt x="1197" y="125"/>
                      <a:pt x="1110" y="81"/>
                      <a:pt x="1045" y="59"/>
                    </a:cubicBezTo>
                    <a:cubicBezTo>
                      <a:pt x="978" y="17"/>
                      <a:pt x="904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>
                <a:off x="4218775" y="1607450"/>
                <a:ext cx="304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96" extrusionOk="0">
                    <a:moveTo>
                      <a:pt x="1109" y="1"/>
                    </a:moveTo>
                    <a:cubicBezTo>
                      <a:pt x="1044" y="44"/>
                      <a:pt x="1022" y="110"/>
                      <a:pt x="979" y="153"/>
                    </a:cubicBezTo>
                    <a:cubicBezTo>
                      <a:pt x="850" y="281"/>
                      <a:pt x="734" y="398"/>
                      <a:pt x="603" y="398"/>
                    </a:cubicBezTo>
                    <a:cubicBezTo>
                      <a:pt x="557" y="398"/>
                      <a:pt x="508" y="383"/>
                      <a:pt x="457" y="349"/>
                    </a:cubicBezTo>
                    <a:cubicBezTo>
                      <a:pt x="435" y="334"/>
                      <a:pt x="416" y="327"/>
                      <a:pt x="399" y="327"/>
                    </a:cubicBezTo>
                    <a:cubicBezTo>
                      <a:pt x="365" y="327"/>
                      <a:pt x="341" y="356"/>
                      <a:pt x="326" y="414"/>
                    </a:cubicBezTo>
                    <a:cubicBezTo>
                      <a:pt x="283" y="523"/>
                      <a:pt x="239" y="566"/>
                      <a:pt x="109" y="653"/>
                    </a:cubicBezTo>
                    <a:cubicBezTo>
                      <a:pt x="0" y="697"/>
                      <a:pt x="44" y="784"/>
                      <a:pt x="109" y="805"/>
                    </a:cubicBezTo>
                    <a:cubicBezTo>
                      <a:pt x="154" y="835"/>
                      <a:pt x="219" y="896"/>
                      <a:pt x="276" y="896"/>
                    </a:cubicBezTo>
                    <a:cubicBezTo>
                      <a:pt x="303" y="896"/>
                      <a:pt x="328" y="883"/>
                      <a:pt x="348" y="849"/>
                    </a:cubicBezTo>
                    <a:cubicBezTo>
                      <a:pt x="479" y="588"/>
                      <a:pt x="674" y="479"/>
                      <a:pt x="827" y="458"/>
                    </a:cubicBezTo>
                    <a:cubicBezTo>
                      <a:pt x="1022" y="371"/>
                      <a:pt x="1087" y="349"/>
                      <a:pt x="1109" y="327"/>
                    </a:cubicBezTo>
                    <a:cubicBezTo>
                      <a:pt x="1218" y="262"/>
                      <a:pt x="1218" y="197"/>
                      <a:pt x="1174" y="131"/>
                    </a:cubicBezTo>
                    <a:cubicBezTo>
                      <a:pt x="1174" y="88"/>
                      <a:pt x="1131" y="44"/>
                      <a:pt x="11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3334325" y="1846100"/>
                <a:ext cx="174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768" extrusionOk="0">
                    <a:moveTo>
                      <a:pt x="609" y="1"/>
                    </a:moveTo>
                    <a:cubicBezTo>
                      <a:pt x="587" y="1"/>
                      <a:pt x="522" y="66"/>
                      <a:pt x="479" y="131"/>
                    </a:cubicBezTo>
                    <a:cubicBezTo>
                      <a:pt x="467" y="130"/>
                      <a:pt x="457" y="129"/>
                      <a:pt x="447" y="129"/>
                    </a:cubicBezTo>
                    <a:cubicBezTo>
                      <a:pt x="304" y="129"/>
                      <a:pt x="298" y="267"/>
                      <a:pt x="196" y="349"/>
                    </a:cubicBezTo>
                    <a:cubicBezTo>
                      <a:pt x="44" y="457"/>
                      <a:pt x="0" y="566"/>
                      <a:pt x="87" y="675"/>
                    </a:cubicBezTo>
                    <a:cubicBezTo>
                      <a:pt x="149" y="721"/>
                      <a:pt x="210" y="767"/>
                      <a:pt x="302" y="767"/>
                    </a:cubicBezTo>
                    <a:cubicBezTo>
                      <a:pt x="341" y="767"/>
                      <a:pt x="384" y="759"/>
                      <a:pt x="435" y="740"/>
                    </a:cubicBezTo>
                    <a:cubicBezTo>
                      <a:pt x="587" y="697"/>
                      <a:pt x="609" y="675"/>
                      <a:pt x="609" y="566"/>
                    </a:cubicBezTo>
                    <a:lnTo>
                      <a:pt x="609" y="109"/>
                    </a:lnTo>
                    <a:cubicBezTo>
                      <a:pt x="609" y="66"/>
                      <a:pt x="696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>
                <a:off x="3173400" y="1928875"/>
                <a:ext cx="2177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21" extrusionOk="0">
                    <a:moveTo>
                      <a:pt x="325" y="0"/>
                    </a:moveTo>
                    <a:cubicBezTo>
                      <a:pt x="278" y="0"/>
                      <a:pt x="228" y="21"/>
                      <a:pt x="175" y="82"/>
                    </a:cubicBezTo>
                    <a:cubicBezTo>
                      <a:pt x="1" y="234"/>
                      <a:pt x="175" y="386"/>
                      <a:pt x="284" y="451"/>
                    </a:cubicBezTo>
                    <a:cubicBezTo>
                      <a:pt x="327" y="517"/>
                      <a:pt x="436" y="517"/>
                      <a:pt x="349" y="647"/>
                    </a:cubicBezTo>
                    <a:cubicBezTo>
                      <a:pt x="333" y="696"/>
                      <a:pt x="341" y="721"/>
                      <a:pt x="373" y="721"/>
                    </a:cubicBezTo>
                    <a:cubicBezTo>
                      <a:pt x="384" y="721"/>
                      <a:pt x="398" y="718"/>
                      <a:pt x="414" y="712"/>
                    </a:cubicBezTo>
                    <a:cubicBezTo>
                      <a:pt x="523" y="647"/>
                      <a:pt x="653" y="647"/>
                      <a:pt x="718" y="538"/>
                    </a:cubicBezTo>
                    <a:cubicBezTo>
                      <a:pt x="784" y="430"/>
                      <a:pt x="827" y="299"/>
                      <a:pt x="871" y="191"/>
                    </a:cubicBezTo>
                    <a:cubicBezTo>
                      <a:pt x="827" y="104"/>
                      <a:pt x="653" y="169"/>
                      <a:pt x="566" y="104"/>
                    </a:cubicBezTo>
                    <a:cubicBezTo>
                      <a:pt x="495" y="75"/>
                      <a:pt x="415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>
                <a:off x="3385950" y="1846825"/>
                <a:ext cx="2340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65" extrusionOk="0">
                    <a:moveTo>
                      <a:pt x="280" y="0"/>
                    </a:moveTo>
                    <a:cubicBezTo>
                      <a:pt x="245" y="0"/>
                      <a:pt x="202" y="12"/>
                      <a:pt x="153" y="37"/>
                    </a:cubicBezTo>
                    <a:cubicBezTo>
                      <a:pt x="1" y="124"/>
                      <a:pt x="66" y="211"/>
                      <a:pt x="88" y="298"/>
                    </a:cubicBezTo>
                    <a:cubicBezTo>
                      <a:pt x="218" y="341"/>
                      <a:pt x="305" y="515"/>
                      <a:pt x="501" y="559"/>
                    </a:cubicBezTo>
                    <a:cubicBezTo>
                      <a:pt x="523" y="563"/>
                      <a:pt x="545" y="564"/>
                      <a:pt x="565" y="564"/>
                    </a:cubicBezTo>
                    <a:cubicBezTo>
                      <a:pt x="662" y="564"/>
                      <a:pt x="737" y="522"/>
                      <a:pt x="827" y="450"/>
                    </a:cubicBezTo>
                    <a:cubicBezTo>
                      <a:pt x="892" y="407"/>
                      <a:pt x="936" y="320"/>
                      <a:pt x="936" y="254"/>
                    </a:cubicBezTo>
                    <a:cubicBezTo>
                      <a:pt x="928" y="205"/>
                      <a:pt x="901" y="190"/>
                      <a:pt x="868" y="190"/>
                    </a:cubicBezTo>
                    <a:cubicBezTo>
                      <a:pt x="812" y="190"/>
                      <a:pt x="738" y="233"/>
                      <a:pt x="697" y="233"/>
                    </a:cubicBezTo>
                    <a:cubicBezTo>
                      <a:pt x="659" y="237"/>
                      <a:pt x="625" y="240"/>
                      <a:pt x="594" y="240"/>
                    </a:cubicBezTo>
                    <a:cubicBezTo>
                      <a:pt x="480" y="240"/>
                      <a:pt x="409" y="205"/>
                      <a:pt x="392" y="102"/>
                    </a:cubicBezTo>
                    <a:cubicBezTo>
                      <a:pt x="379" y="34"/>
                      <a:pt x="340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>
                <a:off x="4265525" y="1189975"/>
                <a:ext cx="23400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87" extrusionOk="0">
                    <a:moveTo>
                      <a:pt x="805" y="0"/>
                    </a:moveTo>
                    <a:cubicBezTo>
                      <a:pt x="696" y="44"/>
                      <a:pt x="566" y="44"/>
                      <a:pt x="457" y="66"/>
                    </a:cubicBezTo>
                    <a:cubicBezTo>
                      <a:pt x="370" y="109"/>
                      <a:pt x="370" y="153"/>
                      <a:pt x="457" y="153"/>
                    </a:cubicBezTo>
                    <a:cubicBezTo>
                      <a:pt x="653" y="196"/>
                      <a:pt x="566" y="305"/>
                      <a:pt x="392" y="413"/>
                    </a:cubicBezTo>
                    <a:cubicBezTo>
                      <a:pt x="326" y="500"/>
                      <a:pt x="239" y="544"/>
                      <a:pt x="152" y="609"/>
                    </a:cubicBezTo>
                    <a:cubicBezTo>
                      <a:pt x="0" y="761"/>
                      <a:pt x="87" y="848"/>
                      <a:pt x="196" y="870"/>
                    </a:cubicBezTo>
                    <a:cubicBezTo>
                      <a:pt x="222" y="881"/>
                      <a:pt x="251" y="886"/>
                      <a:pt x="281" y="886"/>
                    </a:cubicBezTo>
                    <a:cubicBezTo>
                      <a:pt x="375" y="886"/>
                      <a:pt x="478" y="833"/>
                      <a:pt x="544" y="718"/>
                    </a:cubicBezTo>
                    <a:cubicBezTo>
                      <a:pt x="609" y="522"/>
                      <a:pt x="740" y="326"/>
                      <a:pt x="805" y="153"/>
                    </a:cubicBezTo>
                    <a:cubicBezTo>
                      <a:pt x="848" y="87"/>
                      <a:pt x="935" y="0"/>
                      <a:pt x="8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>
                <a:off x="4357925" y="1173100"/>
                <a:ext cx="255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476" extrusionOk="0">
                    <a:moveTo>
                      <a:pt x="753" y="0"/>
                    </a:moveTo>
                    <a:cubicBezTo>
                      <a:pt x="599" y="0"/>
                      <a:pt x="399" y="129"/>
                      <a:pt x="240" y="129"/>
                    </a:cubicBezTo>
                    <a:cubicBezTo>
                      <a:pt x="192" y="129"/>
                      <a:pt x="148" y="118"/>
                      <a:pt x="109" y="88"/>
                    </a:cubicBezTo>
                    <a:cubicBezTo>
                      <a:pt x="88" y="88"/>
                      <a:pt x="88" y="110"/>
                      <a:pt x="44" y="110"/>
                    </a:cubicBezTo>
                    <a:cubicBezTo>
                      <a:pt x="1" y="132"/>
                      <a:pt x="1" y="197"/>
                      <a:pt x="23" y="197"/>
                    </a:cubicBezTo>
                    <a:cubicBezTo>
                      <a:pt x="97" y="272"/>
                      <a:pt x="43" y="475"/>
                      <a:pt x="165" y="475"/>
                    </a:cubicBezTo>
                    <a:cubicBezTo>
                      <a:pt x="185" y="475"/>
                      <a:pt x="210" y="470"/>
                      <a:pt x="240" y="458"/>
                    </a:cubicBezTo>
                    <a:cubicBezTo>
                      <a:pt x="436" y="393"/>
                      <a:pt x="588" y="458"/>
                      <a:pt x="805" y="284"/>
                    </a:cubicBezTo>
                    <a:cubicBezTo>
                      <a:pt x="1023" y="88"/>
                      <a:pt x="914" y="88"/>
                      <a:pt x="849" y="23"/>
                    </a:cubicBezTo>
                    <a:cubicBezTo>
                      <a:pt x="820" y="7"/>
                      <a:pt x="788" y="0"/>
                      <a:pt x="7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>
                <a:off x="2963025" y="2032025"/>
                <a:ext cx="212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65" extrusionOk="0">
                    <a:moveTo>
                      <a:pt x="653" y="0"/>
                    </a:moveTo>
                    <a:cubicBezTo>
                      <a:pt x="588" y="0"/>
                      <a:pt x="501" y="87"/>
                      <a:pt x="436" y="109"/>
                    </a:cubicBezTo>
                    <a:cubicBezTo>
                      <a:pt x="385" y="126"/>
                      <a:pt x="360" y="250"/>
                      <a:pt x="289" y="250"/>
                    </a:cubicBezTo>
                    <a:cubicBezTo>
                      <a:pt x="269" y="250"/>
                      <a:pt x="246" y="241"/>
                      <a:pt x="218" y="218"/>
                    </a:cubicBezTo>
                    <a:cubicBezTo>
                      <a:pt x="153" y="348"/>
                      <a:pt x="218" y="435"/>
                      <a:pt x="175" y="522"/>
                    </a:cubicBezTo>
                    <a:cubicBezTo>
                      <a:pt x="131" y="631"/>
                      <a:pt x="1" y="740"/>
                      <a:pt x="153" y="761"/>
                    </a:cubicBezTo>
                    <a:cubicBezTo>
                      <a:pt x="168" y="763"/>
                      <a:pt x="184" y="764"/>
                      <a:pt x="199" y="764"/>
                    </a:cubicBezTo>
                    <a:cubicBezTo>
                      <a:pt x="364" y="764"/>
                      <a:pt x="558" y="665"/>
                      <a:pt x="697" y="566"/>
                    </a:cubicBezTo>
                    <a:cubicBezTo>
                      <a:pt x="849" y="457"/>
                      <a:pt x="588" y="522"/>
                      <a:pt x="610" y="413"/>
                    </a:cubicBezTo>
                    <a:cubicBezTo>
                      <a:pt x="653" y="348"/>
                      <a:pt x="653" y="283"/>
                      <a:pt x="653" y="196"/>
                    </a:cubicBezTo>
                    <a:cubicBezTo>
                      <a:pt x="653" y="131"/>
                      <a:pt x="762" y="0"/>
                      <a:pt x="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>
                <a:off x="3739300" y="1700150"/>
                <a:ext cx="261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63" extrusionOk="0">
                    <a:moveTo>
                      <a:pt x="832" y="0"/>
                    </a:moveTo>
                    <a:cubicBezTo>
                      <a:pt x="756" y="0"/>
                      <a:pt x="664" y="11"/>
                      <a:pt x="588" y="33"/>
                    </a:cubicBezTo>
                    <a:cubicBezTo>
                      <a:pt x="501" y="76"/>
                      <a:pt x="392" y="98"/>
                      <a:pt x="305" y="142"/>
                    </a:cubicBezTo>
                    <a:cubicBezTo>
                      <a:pt x="109" y="316"/>
                      <a:pt x="1" y="511"/>
                      <a:pt x="88" y="620"/>
                    </a:cubicBezTo>
                    <a:cubicBezTo>
                      <a:pt x="109" y="651"/>
                      <a:pt x="130" y="663"/>
                      <a:pt x="151" y="663"/>
                    </a:cubicBezTo>
                    <a:cubicBezTo>
                      <a:pt x="233" y="663"/>
                      <a:pt x="310" y="468"/>
                      <a:pt x="414" y="468"/>
                    </a:cubicBezTo>
                    <a:cubicBezTo>
                      <a:pt x="479" y="468"/>
                      <a:pt x="523" y="424"/>
                      <a:pt x="588" y="403"/>
                    </a:cubicBezTo>
                    <a:cubicBezTo>
                      <a:pt x="631" y="359"/>
                      <a:pt x="697" y="337"/>
                      <a:pt x="718" y="294"/>
                    </a:cubicBezTo>
                    <a:cubicBezTo>
                      <a:pt x="805" y="185"/>
                      <a:pt x="1044" y="185"/>
                      <a:pt x="979" y="33"/>
                    </a:cubicBezTo>
                    <a:cubicBezTo>
                      <a:pt x="968" y="11"/>
                      <a:pt x="909" y="0"/>
                      <a:pt x="8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>
                <a:off x="3684400" y="1602175"/>
                <a:ext cx="250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564" extrusionOk="0">
                    <a:moveTo>
                      <a:pt x="807" y="0"/>
                    </a:moveTo>
                    <a:cubicBezTo>
                      <a:pt x="776" y="0"/>
                      <a:pt x="745" y="19"/>
                      <a:pt x="718" y="81"/>
                    </a:cubicBezTo>
                    <a:cubicBezTo>
                      <a:pt x="660" y="197"/>
                      <a:pt x="592" y="207"/>
                      <a:pt x="522" y="207"/>
                    </a:cubicBezTo>
                    <a:cubicBezTo>
                      <a:pt x="507" y="207"/>
                      <a:pt x="493" y="207"/>
                      <a:pt x="479" y="207"/>
                    </a:cubicBezTo>
                    <a:cubicBezTo>
                      <a:pt x="457" y="207"/>
                      <a:pt x="435" y="208"/>
                      <a:pt x="414" y="212"/>
                    </a:cubicBezTo>
                    <a:cubicBezTo>
                      <a:pt x="305" y="234"/>
                      <a:pt x="131" y="234"/>
                      <a:pt x="88" y="321"/>
                    </a:cubicBezTo>
                    <a:cubicBezTo>
                      <a:pt x="1" y="451"/>
                      <a:pt x="175" y="473"/>
                      <a:pt x="240" y="538"/>
                    </a:cubicBezTo>
                    <a:cubicBezTo>
                      <a:pt x="277" y="556"/>
                      <a:pt x="317" y="563"/>
                      <a:pt x="362" y="563"/>
                    </a:cubicBezTo>
                    <a:cubicBezTo>
                      <a:pt x="423" y="563"/>
                      <a:pt x="491" y="551"/>
                      <a:pt x="566" y="538"/>
                    </a:cubicBezTo>
                    <a:cubicBezTo>
                      <a:pt x="675" y="516"/>
                      <a:pt x="805" y="538"/>
                      <a:pt x="849" y="408"/>
                    </a:cubicBezTo>
                    <a:cubicBezTo>
                      <a:pt x="870" y="299"/>
                      <a:pt x="1001" y="147"/>
                      <a:pt x="936" y="38"/>
                    </a:cubicBezTo>
                    <a:cubicBezTo>
                      <a:pt x="897" y="38"/>
                      <a:pt x="851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3956750" y="1414925"/>
                <a:ext cx="283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645" extrusionOk="0">
                    <a:moveTo>
                      <a:pt x="984" y="1"/>
                    </a:moveTo>
                    <a:cubicBezTo>
                      <a:pt x="947" y="1"/>
                      <a:pt x="905" y="4"/>
                      <a:pt x="870" y="4"/>
                    </a:cubicBezTo>
                    <a:cubicBezTo>
                      <a:pt x="762" y="4"/>
                      <a:pt x="588" y="113"/>
                      <a:pt x="544" y="178"/>
                    </a:cubicBezTo>
                    <a:cubicBezTo>
                      <a:pt x="479" y="309"/>
                      <a:pt x="370" y="396"/>
                      <a:pt x="218" y="418"/>
                    </a:cubicBezTo>
                    <a:cubicBezTo>
                      <a:pt x="153" y="439"/>
                      <a:pt x="66" y="461"/>
                      <a:pt x="44" y="548"/>
                    </a:cubicBezTo>
                    <a:cubicBezTo>
                      <a:pt x="0" y="635"/>
                      <a:pt x="109" y="635"/>
                      <a:pt x="174" y="635"/>
                    </a:cubicBezTo>
                    <a:cubicBezTo>
                      <a:pt x="211" y="640"/>
                      <a:pt x="250" y="644"/>
                      <a:pt x="290" y="644"/>
                    </a:cubicBezTo>
                    <a:cubicBezTo>
                      <a:pt x="416" y="644"/>
                      <a:pt x="548" y="605"/>
                      <a:pt x="631" y="439"/>
                    </a:cubicBezTo>
                    <a:cubicBezTo>
                      <a:pt x="653" y="331"/>
                      <a:pt x="805" y="309"/>
                      <a:pt x="914" y="244"/>
                    </a:cubicBezTo>
                    <a:cubicBezTo>
                      <a:pt x="1022" y="200"/>
                      <a:pt x="1131" y="135"/>
                      <a:pt x="1088" y="48"/>
                    </a:cubicBezTo>
                    <a:cubicBezTo>
                      <a:pt x="1088" y="9"/>
                      <a:pt x="1041" y="1"/>
                      <a:pt x="9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5465250" y="761075"/>
                <a:ext cx="163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678" extrusionOk="0">
                    <a:moveTo>
                      <a:pt x="312" y="0"/>
                    </a:moveTo>
                    <a:cubicBezTo>
                      <a:pt x="287" y="0"/>
                      <a:pt x="256" y="7"/>
                      <a:pt x="218" y="22"/>
                    </a:cubicBezTo>
                    <a:cubicBezTo>
                      <a:pt x="1" y="87"/>
                      <a:pt x="44" y="261"/>
                      <a:pt x="66" y="370"/>
                    </a:cubicBezTo>
                    <a:cubicBezTo>
                      <a:pt x="88" y="435"/>
                      <a:pt x="44" y="587"/>
                      <a:pt x="153" y="631"/>
                    </a:cubicBezTo>
                    <a:cubicBezTo>
                      <a:pt x="183" y="661"/>
                      <a:pt x="223" y="677"/>
                      <a:pt x="261" y="677"/>
                    </a:cubicBezTo>
                    <a:cubicBezTo>
                      <a:pt x="305" y="677"/>
                      <a:pt x="347" y="655"/>
                      <a:pt x="371" y="609"/>
                    </a:cubicBezTo>
                    <a:cubicBezTo>
                      <a:pt x="414" y="500"/>
                      <a:pt x="653" y="348"/>
                      <a:pt x="479" y="239"/>
                    </a:cubicBezTo>
                    <a:cubicBezTo>
                      <a:pt x="425" y="149"/>
                      <a:pt x="431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3950225" y="1728875"/>
                <a:ext cx="221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33" extrusionOk="0">
                    <a:moveTo>
                      <a:pt x="834" y="0"/>
                    </a:moveTo>
                    <a:cubicBezTo>
                      <a:pt x="820" y="0"/>
                      <a:pt x="804" y="5"/>
                      <a:pt x="783" y="15"/>
                    </a:cubicBezTo>
                    <a:cubicBezTo>
                      <a:pt x="544" y="80"/>
                      <a:pt x="370" y="276"/>
                      <a:pt x="218" y="450"/>
                    </a:cubicBezTo>
                    <a:cubicBezTo>
                      <a:pt x="88" y="580"/>
                      <a:pt x="1" y="667"/>
                      <a:pt x="109" y="732"/>
                    </a:cubicBezTo>
                    <a:cubicBezTo>
                      <a:pt x="131" y="710"/>
                      <a:pt x="153" y="689"/>
                      <a:pt x="240" y="689"/>
                    </a:cubicBezTo>
                    <a:cubicBezTo>
                      <a:pt x="370" y="667"/>
                      <a:pt x="544" y="732"/>
                      <a:pt x="631" y="493"/>
                    </a:cubicBezTo>
                    <a:cubicBezTo>
                      <a:pt x="653" y="363"/>
                      <a:pt x="870" y="232"/>
                      <a:pt x="870" y="80"/>
                    </a:cubicBezTo>
                    <a:cubicBezTo>
                      <a:pt x="887" y="47"/>
                      <a:pt x="878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>
                <a:off x="4512325" y="1077950"/>
                <a:ext cx="194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53" extrusionOk="0">
                    <a:moveTo>
                      <a:pt x="637" y="0"/>
                    </a:moveTo>
                    <a:cubicBezTo>
                      <a:pt x="628" y="0"/>
                      <a:pt x="619" y="1"/>
                      <a:pt x="609" y="2"/>
                    </a:cubicBezTo>
                    <a:cubicBezTo>
                      <a:pt x="457" y="2"/>
                      <a:pt x="500" y="176"/>
                      <a:pt x="457" y="241"/>
                    </a:cubicBezTo>
                    <a:cubicBezTo>
                      <a:pt x="457" y="306"/>
                      <a:pt x="457" y="328"/>
                      <a:pt x="392" y="350"/>
                    </a:cubicBezTo>
                    <a:cubicBezTo>
                      <a:pt x="0" y="524"/>
                      <a:pt x="348" y="633"/>
                      <a:pt x="261" y="763"/>
                    </a:cubicBezTo>
                    <a:cubicBezTo>
                      <a:pt x="261" y="833"/>
                      <a:pt x="283" y="853"/>
                      <a:pt x="313" y="853"/>
                    </a:cubicBezTo>
                    <a:cubicBezTo>
                      <a:pt x="355" y="853"/>
                      <a:pt x="412" y="814"/>
                      <a:pt x="450" y="814"/>
                    </a:cubicBezTo>
                    <a:cubicBezTo>
                      <a:pt x="462" y="814"/>
                      <a:pt x="472" y="818"/>
                      <a:pt x="479" y="828"/>
                    </a:cubicBezTo>
                    <a:cubicBezTo>
                      <a:pt x="490" y="831"/>
                      <a:pt x="501" y="833"/>
                      <a:pt x="512" y="833"/>
                    </a:cubicBezTo>
                    <a:cubicBezTo>
                      <a:pt x="576" y="833"/>
                      <a:pt x="606" y="779"/>
                      <a:pt x="587" y="741"/>
                    </a:cubicBezTo>
                    <a:cubicBezTo>
                      <a:pt x="479" y="611"/>
                      <a:pt x="718" y="437"/>
                      <a:pt x="718" y="285"/>
                    </a:cubicBezTo>
                    <a:cubicBezTo>
                      <a:pt x="718" y="162"/>
                      <a:pt x="776" y="0"/>
                      <a:pt x="6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4"/>
              <p:cNvSpPr/>
              <p:nvPr/>
            </p:nvSpPr>
            <p:spPr>
              <a:xfrm>
                <a:off x="3934450" y="1437900"/>
                <a:ext cx="223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720" extrusionOk="0">
                    <a:moveTo>
                      <a:pt x="719" y="1"/>
                    </a:moveTo>
                    <a:cubicBezTo>
                      <a:pt x="641" y="1"/>
                      <a:pt x="583" y="87"/>
                      <a:pt x="566" y="173"/>
                    </a:cubicBezTo>
                    <a:cubicBezTo>
                      <a:pt x="545" y="303"/>
                      <a:pt x="501" y="390"/>
                      <a:pt x="327" y="412"/>
                    </a:cubicBezTo>
                    <a:cubicBezTo>
                      <a:pt x="300" y="419"/>
                      <a:pt x="278" y="422"/>
                      <a:pt x="262" y="422"/>
                    </a:cubicBezTo>
                    <a:cubicBezTo>
                      <a:pt x="173" y="422"/>
                      <a:pt x="222" y="333"/>
                      <a:pt x="240" y="260"/>
                    </a:cubicBezTo>
                    <a:cubicBezTo>
                      <a:pt x="276" y="206"/>
                      <a:pt x="238" y="167"/>
                      <a:pt x="175" y="167"/>
                    </a:cubicBezTo>
                    <a:cubicBezTo>
                      <a:pt x="162" y="167"/>
                      <a:pt x="147" y="169"/>
                      <a:pt x="131" y="173"/>
                    </a:cubicBezTo>
                    <a:cubicBezTo>
                      <a:pt x="1" y="238"/>
                      <a:pt x="1" y="303"/>
                      <a:pt x="23" y="368"/>
                    </a:cubicBezTo>
                    <a:cubicBezTo>
                      <a:pt x="23" y="390"/>
                      <a:pt x="44" y="455"/>
                      <a:pt x="88" y="477"/>
                    </a:cubicBezTo>
                    <a:cubicBezTo>
                      <a:pt x="157" y="599"/>
                      <a:pt x="310" y="720"/>
                      <a:pt x="402" y="720"/>
                    </a:cubicBezTo>
                    <a:cubicBezTo>
                      <a:pt x="425" y="720"/>
                      <a:pt x="444" y="712"/>
                      <a:pt x="458" y="695"/>
                    </a:cubicBezTo>
                    <a:cubicBezTo>
                      <a:pt x="653" y="586"/>
                      <a:pt x="436" y="499"/>
                      <a:pt x="566" y="390"/>
                    </a:cubicBezTo>
                    <a:lnTo>
                      <a:pt x="740" y="238"/>
                    </a:lnTo>
                    <a:cubicBezTo>
                      <a:pt x="827" y="151"/>
                      <a:pt x="892" y="42"/>
                      <a:pt x="784" y="20"/>
                    </a:cubicBezTo>
                    <a:cubicBezTo>
                      <a:pt x="761" y="7"/>
                      <a:pt x="739" y="1"/>
                      <a:pt x="7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4"/>
              <p:cNvSpPr/>
              <p:nvPr/>
            </p:nvSpPr>
            <p:spPr>
              <a:xfrm>
                <a:off x="5418500" y="765400"/>
                <a:ext cx="185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5" extrusionOk="0">
                    <a:moveTo>
                      <a:pt x="675" y="1"/>
                    </a:moveTo>
                    <a:cubicBezTo>
                      <a:pt x="603" y="37"/>
                      <a:pt x="537" y="47"/>
                      <a:pt x="474" y="47"/>
                    </a:cubicBezTo>
                    <a:cubicBezTo>
                      <a:pt x="403" y="47"/>
                      <a:pt x="334" y="34"/>
                      <a:pt x="261" y="34"/>
                    </a:cubicBezTo>
                    <a:cubicBezTo>
                      <a:pt x="207" y="34"/>
                      <a:pt x="150" y="41"/>
                      <a:pt x="88" y="66"/>
                    </a:cubicBezTo>
                    <a:lnTo>
                      <a:pt x="23" y="110"/>
                    </a:lnTo>
                    <a:cubicBezTo>
                      <a:pt x="1" y="131"/>
                      <a:pt x="240" y="545"/>
                      <a:pt x="305" y="545"/>
                    </a:cubicBezTo>
                    <a:cubicBezTo>
                      <a:pt x="392" y="545"/>
                      <a:pt x="436" y="523"/>
                      <a:pt x="523" y="458"/>
                    </a:cubicBezTo>
                    <a:cubicBezTo>
                      <a:pt x="740" y="305"/>
                      <a:pt x="458" y="153"/>
                      <a:pt x="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>
                <a:off x="3296800" y="1883725"/>
                <a:ext cx="1750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14" extrusionOk="0">
                    <a:moveTo>
                      <a:pt x="637" y="1"/>
                    </a:moveTo>
                    <a:cubicBezTo>
                      <a:pt x="601" y="1"/>
                      <a:pt x="543" y="16"/>
                      <a:pt x="479" y="40"/>
                    </a:cubicBezTo>
                    <a:cubicBezTo>
                      <a:pt x="66" y="148"/>
                      <a:pt x="1" y="235"/>
                      <a:pt x="153" y="474"/>
                    </a:cubicBezTo>
                    <a:lnTo>
                      <a:pt x="305" y="714"/>
                    </a:lnTo>
                    <a:cubicBezTo>
                      <a:pt x="414" y="583"/>
                      <a:pt x="675" y="474"/>
                      <a:pt x="523" y="300"/>
                    </a:cubicBezTo>
                    <a:cubicBezTo>
                      <a:pt x="501" y="279"/>
                      <a:pt x="501" y="235"/>
                      <a:pt x="544" y="170"/>
                    </a:cubicBezTo>
                    <a:cubicBezTo>
                      <a:pt x="696" y="46"/>
                      <a:pt x="699" y="1"/>
                      <a:pt x="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>
                <a:off x="3826275" y="1800925"/>
                <a:ext cx="207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634" extrusionOk="0">
                    <a:moveTo>
                      <a:pt x="692" y="1"/>
                    </a:moveTo>
                    <a:cubicBezTo>
                      <a:pt x="597" y="1"/>
                      <a:pt x="648" y="117"/>
                      <a:pt x="588" y="177"/>
                    </a:cubicBezTo>
                    <a:lnTo>
                      <a:pt x="414" y="242"/>
                    </a:lnTo>
                    <a:cubicBezTo>
                      <a:pt x="218" y="242"/>
                      <a:pt x="218" y="460"/>
                      <a:pt x="66" y="525"/>
                    </a:cubicBezTo>
                    <a:cubicBezTo>
                      <a:pt x="1" y="525"/>
                      <a:pt x="1" y="634"/>
                      <a:pt x="66" y="634"/>
                    </a:cubicBezTo>
                    <a:cubicBezTo>
                      <a:pt x="218" y="634"/>
                      <a:pt x="370" y="612"/>
                      <a:pt x="523" y="612"/>
                    </a:cubicBezTo>
                    <a:cubicBezTo>
                      <a:pt x="414" y="438"/>
                      <a:pt x="762" y="351"/>
                      <a:pt x="762" y="220"/>
                    </a:cubicBezTo>
                    <a:cubicBezTo>
                      <a:pt x="762" y="133"/>
                      <a:pt x="827" y="3"/>
                      <a:pt x="718" y="3"/>
                    </a:cubicBezTo>
                    <a:cubicBezTo>
                      <a:pt x="709" y="1"/>
                      <a:pt x="700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3059250" y="1999950"/>
                <a:ext cx="2122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947" extrusionOk="0">
                    <a:moveTo>
                      <a:pt x="762" y="0"/>
                    </a:moveTo>
                    <a:lnTo>
                      <a:pt x="762" y="0"/>
                    </a:lnTo>
                    <a:cubicBezTo>
                      <a:pt x="522" y="196"/>
                      <a:pt x="457" y="479"/>
                      <a:pt x="218" y="631"/>
                    </a:cubicBezTo>
                    <a:cubicBezTo>
                      <a:pt x="1" y="805"/>
                      <a:pt x="283" y="805"/>
                      <a:pt x="240" y="914"/>
                    </a:cubicBezTo>
                    <a:cubicBezTo>
                      <a:pt x="240" y="935"/>
                      <a:pt x="256" y="946"/>
                      <a:pt x="283" y="946"/>
                    </a:cubicBezTo>
                    <a:cubicBezTo>
                      <a:pt x="310" y="946"/>
                      <a:pt x="349" y="935"/>
                      <a:pt x="392" y="914"/>
                    </a:cubicBezTo>
                    <a:cubicBezTo>
                      <a:pt x="653" y="696"/>
                      <a:pt x="849" y="218"/>
                      <a:pt x="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3996425" y="1764200"/>
                <a:ext cx="196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47" extrusionOk="0">
                    <a:moveTo>
                      <a:pt x="501" y="0"/>
                    </a:moveTo>
                    <a:cubicBezTo>
                      <a:pt x="485" y="0"/>
                      <a:pt x="464" y="5"/>
                      <a:pt x="436" y="15"/>
                    </a:cubicBezTo>
                    <a:cubicBezTo>
                      <a:pt x="240" y="80"/>
                      <a:pt x="370" y="254"/>
                      <a:pt x="305" y="385"/>
                    </a:cubicBezTo>
                    <a:cubicBezTo>
                      <a:pt x="262" y="472"/>
                      <a:pt x="1" y="559"/>
                      <a:pt x="218" y="602"/>
                    </a:cubicBezTo>
                    <a:cubicBezTo>
                      <a:pt x="300" y="616"/>
                      <a:pt x="398" y="646"/>
                      <a:pt x="502" y="646"/>
                    </a:cubicBezTo>
                    <a:cubicBezTo>
                      <a:pt x="565" y="646"/>
                      <a:pt x="631" y="635"/>
                      <a:pt x="697" y="602"/>
                    </a:cubicBezTo>
                    <a:cubicBezTo>
                      <a:pt x="784" y="559"/>
                      <a:pt x="784" y="493"/>
                      <a:pt x="740" y="450"/>
                    </a:cubicBezTo>
                    <a:cubicBezTo>
                      <a:pt x="675" y="385"/>
                      <a:pt x="653" y="341"/>
                      <a:pt x="588" y="298"/>
                    </a:cubicBezTo>
                    <a:cubicBezTo>
                      <a:pt x="453" y="259"/>
                      <a:pt x="624" y="0"/>
                      <a:pt x="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3407950" y="1855950"/>
                <a:ext cx="1827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06" extrusionOk="0">
                    <a:moveTo>
                      <a:pt x="416" y="0"/>
                    </a:moveTo>
                    <a:cubicBezTo>
                      <a:pt x="387" y="0"/>
                      <a:pt x="348" y="12"/>
                      <a:pt x="295" y="42"/>
                    </a:cubicBezTo>
                    <a:cubicBezTo>
                      <a:pt x="186" y="85"/>
                      <a:pt x="56" y="216"/>
                      <a:pt x="12" y="324"/>
                    </a:cubicBezTo>
                    <a:cubicBezTo>
                      <a:pt x="1" y="418"/>
                      <a:pt x="52" y="436"/>
                      <a:pt x="119" y="436"/>
                    </a:cubicBezTo>
                    <a:cubicBezTo>
                      <a:pt x="161" y="436"/>
                      <a:pt x="208" y="429"/>
                      <a:pt x="250" y="429"/>
                    </a:cubicBezTo>
                    <a:cubicBezTo>
                      <a:pt x="266" y="429"/>
                      <a:pt x="281" y="430"/>
                      <a:pt x="295" y="433"/>
                    </a:cubicBezTo>
                    <a:cubicBezTo>
                      <a:pt x="305" y="443"/>
                      <a:pt x="320" y="446"/>
                      <a:pt x="339" y="446"/>
                    </a:cubicBezTo>
                    <a:cubicBezTo>
                      <a:pt x="371" y="446"/>
                      <a:pt x="413" y="436"/>
                      <a:pt x="447" y="436"/>
                    </a:cubicBezTo>
                    <a:cubicBezTo>
                      <a:pt x="479" y="436"/>
                      <a:pt x="505" y="444"/>
                      <a:pt x="513" y="476"/>
                    </a:cubicBezTo>
                    <a:cubicBezTo>
                      <a:pt x="522" y="494"/>
                      <a:pt x="538" y="505"/>
                      <a:pt x="560" y="505"/>
                    </a:cubicBezTo>
                    <a:cubicBezTo>
                      <a:pt x="592" y="505"/>
                      <a:pt x="636" y="484"/>
                      <a:pt x="687" y="433"/>
                    </a:cubicBezTo>
                    <a:cubicBezTo>
                      <a:pt x="730" y="389"/>
                      <a:pt x="708" y="324"/>
                      <a:pt x="687" y="303"/>
                    </a:cubicBezTo>
                    <a:cubicBezTo>
                      <a:pt x="643" y="259"/>
                      <a:pt x="621" y="216"/>
                      <a:pt x="578" y="194"/>
                    </a:cubicBezTo>
                    <a:cubicBezTo>
                      <a:pt x="534" y="194"/>
                      <a:pt x="513" y="172"/>
                      <a:pt x="534" y="150"/>
                    </a:cubicBezTo>
                    <a:cubicBezTo>
                      <a:pt x="503" y="87"/>
                      <a:pt x="494" y="0"/>
                      <a:pt x="4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4793900" y="939125"/>
                <a:ext cx="190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21" extrusionOk="0">
                    <a:moveTo>
                      <a:pt x="476" y="1"/>
                    </a:moveTo>
                    <a:cubicBezTo>
                      <a:pt x="436" y="1"/>
                      <a:pt x="385" y="10"/>
                      <a:pt x="327" y="32"/>
                    </a:cubicBezTo>
                    <a:cubicBezTo>
                      <a:pt x="262" y="141"/>
                      <a:pt x="1" y="206"/>
                      <a:pt x="1" y="358"/>
                    </a:cubicBezTo>
                    <a:cubicBezTo>
                      <a:pt x="1" y="431"/>
                      <a:pt x="310" y="520"/>
                      <a:pt x="459" y="520"/>
                    </a:cubicBezTo>
                    <a:cubicBezTo>
                      <a:pt x="487" y="520"/>
                      <a:pt x="509" y="517"/>
                      <a:pt x="523" y="510"/>
                    </a:cubicBezTo>
                    <a:cubicBezTo>
                      <a:pt x="762" y="336"/>
                      <a:pt x="501" y="249"/>
                      <a:pt x="566" y="97"/>
                    </a:cubicBezTo>
                    <a:cubicBezTo>
                      <a:pt x="595" y="39"/>
                      <a:pt x="556" y="1"/>
                      <a:pt x="4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3081550" y="2040650"/>
                <a:ext cx="14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14" extrusionOk="0">
                    <a:moveTo>
                      <a:pt x="205" y="0"/>
                    </a:moveTo>
                    <a:cubicBezTo>
                      <a:pt x="196" y="0"/>
                      <a:pt x="186" y="1"/>
                      <a:pt x="174" y="3"/>
                    </a:cubicBezTo>
                    <a:cubicBezTo>
                      <a:pt x="0" y="47"/>
                      <a:pt x="87" y="155"/>
                      <a:pt x="65" y="221"/>
                    </a:cubicBezTo>
                    <a:cubicBezTo>
                      <a:pt x="44" y="329"/>
                      <a:pt x="0" y="416"/>
                      <a:pt x="0" y="503"/>
                    </a:cubicBezTo>
                    <a:cubicBezTo>
                      <a:pt x="0" y="590"/>
                      <a:pt x="49" y="613"/>
                      <a:pt x="116" y="613"/>
                    </a:cubicBezTo>
                    <a:cubicBezTo>
                      <a:pt x="166" y="613"/>
                      <a:pt x="226" y="600"/>
                      <a:pt x="283" y="590"/>
                    </a:cubicBezTo>
                    <a:cubicBezTo>
                      <a:pt x="370" y="547"/>
                      <a:pt x="500" y="547"/>
                      <a:pt x="544" y="438"/>
                    </a:cubicBezTo>
                    <a:cubicBezTo>
                      <a:pt x="587" y="329"/>
                      <a:pt x="435" y="373"/>
                      <a:pt x="392" y="308"/>
                    </a:cubicBezTo>
                    <a:cubicBezTo>
                      <a:pt x="370" y="286"/>
                      <a:pt x="305" y="264"/>
                      <a:pt x="261" y="221"/>
                    </a:cubicBezTo>
                    <a:cubicBezTo>
                      <a:pt x="261" y="199"/>
                      <a:pt x="218" y="177"/>
                      <a:pt x="261" y="155"/>
                    </a:cubicBezTo>
                    <a:cubicBezTo>
                      <a:pt x="261" y="96"/>
                      <a:pt x="29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4268775" y="1166875"/>
                <a:ext cx="217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515" extrusionOk="0">
                    <a:moveTo>
                      <a:pt x="676" y="1"/>
                    </a:moveTo>
                    <a:cubicBezTo>
                      <a:pt x="593" y="1"/>
                      <a:pt x="467" y="56"/>
                      <a:pt x="262" y="163"/>
                    </a:cubicBezTo>
                    <a:cubicBezTo>
                      <a:pt x="218" y="228"/>
                      <a:pt x="88" y="315"/>
                      <a:pt x="1" y="359"/>
                    </a:cubicBezTo>
                    <a:cubicBezTo>
                      <a:pt x="20" y="371"/>
                      <a:pt x="40" y="375"/>
                      <a:pt x="60" y="375"/>
                    </a:cubicBezTo>
                    <a:cubicBezTo>
                      <a:pt x="135" y="375"/>
                      <a:pt x="210" y="308"/>
                      <a:pt x="285" y="308"/>
                    </a:cubicBezTo>
                    <a:cubicBezTo>
                      <a:pt x="299" y="308"/>
                      <a:pt x="313" y="310"/>
                      <a:pt x="327" y="315"/>
                    </a:cubicBezTo>
                    <a:cubicBezTo>
                      <a:pt x="414" y="337"/>
                      <a:pt x="479" y="359"/>
                      <a:pt x="544" y="424"/>
                    </a:cubicBezTo>
                    <a:cubicBezTo>
                      <a:pt x="559" y="454"/>
                      <a:pt x="564" y="515"/>
                      <a:pt x="614" y="515"/>
                    </a:cubicBezTo>
                    <a:cubicBezTo>
                      <a:pt x="638" y="515"/>
                      <a:pt x="670" y="502"/>
                      <a:pt x="718" y="468"/>
                    </a:cubicBezTo>
                    <a:cubicBezTo>
                      <a:pt x="762" y="424"/>
                      <a:pt x="870" y="359"/>
                      <a:pt x="849" y="250"/>
                    </a:cubicBezTo>
                    <a:cubicBezTo>
                      <a:pt x="813" y="83"/>
                      <a:pt x="777" y="1"/>
                      <a:pt x="6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3423475" y="1874750"/>
                <a:ext cx="16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68" extrusionOk="0">
                    <a:moveTo>
                      <a:pt x="454" y="1"/>
                    </a:moveTo>
                    <a:cubicBezTo>
                      <a:pt x="378" y="1"/>
                      <a:pt x="287" y="101"/>
                      <a:pt x="196" y="116"/>
                    </a:cubicBezTo>
                    <a:cubicBezTo>
                      <a:pt x="0" y="268"/>
                      <a:pt x="87" y="377"/>
                      <a:pt x="131" y="486"/>
                    </a:cubicBezTo>
                    <a:cubicBezTo>
                      <a:pt x="153" y="540"/>
                      <a:pt x="180" y="567"/>
                      <a:pt x="223" y="567"/>
                    </a:cubicBezTo>
                    <a:cubicBezTo>
                      <a:pt x="267" y="567"/>
                      <a:pt x="326" y="540"/>
                      <a:pt x="413" y="486"/>
                    </a:cubicBezTo>
                    <a:cubicBezTo>
                      <a:pt x="653" y="312"/>
                      <a:pt x="609" y="203"/>
                      <a:pt x="544" y="72"/>
                    </a:cubicBezTo>
                    <a:cubicBezTo>
                      <a:pt x="518" y="20"/>
                      <a:pt x="487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4178550" y="1572450"/>
                <a:ext cx="212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17" extrusionOk="0">
                    <a:moveTo>
                      <a:pt x="749" y="0"/>
                    </a:moveTo>
                    <a:cubicBezTo>
                      <a:pt x="712" y="0"/>
                      <a:pt x="655" y="16"/>
                      <a:pt x="609" y="31"/>
                    </a:cubicBezTo>
                    <a:cubicBezTo>
                      <a:pt x="522" y="75"/>
                      <a:pt x="413" y="118"/>
                      <a:pt x="413" y="205"/>
                    </a:cubicBezTo>
                    <a:cubicBezTo>
                      <a:pt x="370" y="422"/>
                      <a:pt x="131" y="422"/>
                      <a:pt x="0" y="531"/>
                    </a:cubicBezTo>
                    <a:cubicBezTo>
                      <a:pt x="22" y="531"/>
                      <a:pt x="87" y="531"/>
                      <a:pt x="109" y="618"/>
                    </a:cubicBezTo>
                    <a:cubicBezTo>
                      <a:pt x="188" y="650"/>
                      <a:pt x="267" y="716"/>
                      <a:pt x="363" y="716"/>
                    </a:cubicBezTo>
                    <a:cubicBezTo>
                      <a:pt x="399" y="716"/>
                      <a:pt x="437" y="707"/>
                      <a:pt x="479" y="683"/>
                    </a:cubicBezTo>
                    <a:cubicBezTo>
                      <a:pt x="587" y="640"/>
                      <a:pt x="544" y="466"/>
                      <a:pt x="587" y="357"/>
                    </a:cubicBezTo>
                    <a:cubicBezTo>
                      <a:pt x="609" y="292"/>
                      <a:pt x="652" y="205"/>
                      <a:pt x="718" y="140"/>
                    </a:cubicBezTo>
                    <a:cubicBezTo>
                      <a:pt x="783" y="96"/>
                      <a:pt x="848" y="31"/>
                      <a:pt x="783" y="9"/>
                    </a:cubicBezTo>
                    <a:cubicBezTo>
                      <a:pt x="777" y="3"/>
                      <a:pt x="765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3597975" y="1774250"/>
                <a:ext cx="190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72" extrusionOk="0">
                    <a:moveTo>
                      <a:pt x="621" y="0"/>
                    </a:moveTo>
                    <a:cubicBezTo>
                      <a:pt x="603" y="0"/>
                      <a:pt x="579" y="13"/>
                      <a:pt x="544" y="48"/>
                    </a:cubicBezTo>
                    <a:cubicBezTo>
                      <a:pt x="500" y="91"/>
                      <a:pt x="413" y="113"/>
                      <a:pt x="326" y="178"/>
                    </a:cubicBezTo>
                    <a:cubicBezTo>
                      <a:pt x="313" y="176"/>
                      <a:pt x="301" y="176"/>
                      <a:pt x="290" y="176"/>
                    </a:cubicBezTo>
                    <a:cubicBezTo>
                      <a:pt x="178" y="176"/>
                      <a:pt x="198" y="269"/>
                      <a:pt x="218" y="309"/>
                    </a:cubicBezTo>
                    <a:cubicBezTo>
                      <a:pt x="174" y="418"/>
                      <a:pt x="261" y="505"/>
                      <a:pt x="152" y="613"/>
                    </a:cubicBezTo>
                    <a:cubicBezTo>
                      <a:pt x="87" y="657"/>
                      <a:pt x="0" y="744"/>
                      <a:pt x="87" y="765"/>
                    </a:cubicBezTo>
                    <a:cubicBezTo>
                      <a:pt x="102" y="769"/>
                      <a:pt x="117" y="771"/>
                      <a:pt x="132" y="771"/>
                    </a:cubicBezTo>
                    <a:cubicBezTo>
                      <a:pt x="203" y="771"/>
                      <a:pt x="269" y="729"/>
                      <a:pt x="305" y="657"/>
                    </a:cubicBezTo>
                    <a:cubicBezTo>
                      <a:pt x="413" y="505"/>
                      <a:pt x="479" y="309"/>
                      <a:pt x="718" y="200"/>
                    </a:cubicBezTo>
                    <a:cubicBezTo>
                      <a:pt x="761" y="178"/>
                      <a:pt x="761" y="91"/>
                      <a:pt x="718" y="70"/>
                    </a:cubicBezTo>
                    <a:cubicBezTo>
                      <a:pt x="674" y="55"/>
                      <a:pt x="659" y="0"/>
                      <a:pt x="6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4548200" y="1072800"/>
                <a:ext cx="244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677" extrusionOk="0">
                    <a:moveTo>
                      <a:pt x="289" y="0"/>
                    </a:moveTo>
                    <a:cubicBezTo>
                      <a:pt x="239" y="0"/>
                      <a:pt x="189" y="5"/>
                      <a:pt x="152" y="12"/>
                    </a:cubicBezTo>
                    <a:cubicBezTo>
                      <a:pt x="22" y="99"/>
                      <a:pt x="0" y="164"/>
                      <a:pt x="22" y="186"/>
                    </a:cubicBezTo>
                    <a:cubicBezTo>
                      <a:pt x="305" y="230"/>
                      <a:pt x="305" y="425"/>
                      <a:pt x="326" y="621"/>
                    </a:cubicBezTo>
                    <a:cubicBezTo>
                      <a:pt x="340" y="649"/>
                      <a:pt x="354" y="676"/>
                      <a:pt x="384" y="676"/>
                    </a:cubicBezTo>
                    <a:cubicBezTo>
                      <a:pt x="402" y="676"/>
                      <a:pt x="425" y="667"/>
                      <a:pt x="457" y="643"/>
                    </a:cubicBezTo>
                    <a:cubicBezTo>
                      <a:pt x="979" y="317"/>
                      <a:pt x="348" y="317"/>
                      <a:pt x="457" y="78"/>
                    </a:cubicBezTo>
                    <a:cubicBezTo>
                      <a:pt x="486" y="20"/>
                      <a:pt x="389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3644250" y="1719450"/>
                <a:ext cx="227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552" extrusionOk="0">
                    <a:moveTo>
                      <a:pt x="802" y="0"/>
                    </a:moveTo>
                    <a:cubicBezTo>
                      <a:pt x="715" y="0"/>
                      <a:pt x="606" y="22"/>
                      <a:pt x="585" y="87"/>
                    </a:cubicBezTo>
                    <a:cubicBezTo>
                      <a:pt x="498" y="232"/>
                      <a:pt x="424" y="274"/>
                      <a:pt x="355" y="274"/>
                    </a:cubicBezTo>
                    <a:cubicBezTo>
                      <a:pt x="269" y="274"/>
                      <a:pt x="191" y="208"/>
                      <a:pt x="106" y="196"/>
                    </a:cubicBezTo>
                    <a:lnTo>
                      <a:pt x="106" y="326"/>
                    </a:lnTo>
                    <a:cubicBezTo>
                      <a:pt x="87" y="422"/>
                      <a:pt x="1" y="551"/>
                      <a:pt x="188" y="551"/>
                    </a:cubicBezTo>
                    <a:cubicBezTo>
                      <a:pt x="213" y="551"/>
                      <a:pt x="244" y="549"/>
                      <a:pt x="280" y="544"/>
                    </a:cubicBezTo>
                    <a:cubicBezTo>
                      <a:pt x="541" y="479"/>
                      <a:pt x="715" y="413"/>
                      <a:pt x="824" y="196"/>
                    </a:cubicBezTo>
                    <a:cubicBezTo>
                      <a:pt x="846" y="109"/>
                      <a:pt x="911" y="0"/>
                      <a:pt x="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5328275" y="689075"/>
                <a:ext cx="1687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84" extrusionOk="0">
                    <a:moveTo>
                      <a:pt x="452" y="1"/>
                    </a:moveTo>
                    <a:cubicBezTo>
                      <a:pt x="421" y="1"/>
                      <a:pt x="386" y="3"/>
                      <a:pt x="348" y="10"/>
                    </a:cubicBezTo>
                    <a:cubicBezTo>
                      <a:pt x="327" y="205"/>
                      <a:pt x="44" y="336"/>
                      <a:pt x="22" y="488"/>
                    </a:cubicBezTo>
                    <a:cubicBezTo>
                      <a:pt x="0" y="575"/>
                      <a:pt x="22" y="684"/>
                      <a:pt x="109" y="684"/>
                    </a:cubicBezTo>
                    <a:cubicBezTo>
                      <a:pt x="196" y="684"/>
                      <a:pt x="240" y="575"/>
                      <a:pt x="261" y="532"/>
                    </a:cubicBezTo>
                    <a:cubicBezTo>
                      <a:pt x="327" y="423"/>
                      <a:pt x="457" y="336"/>
                      <a:pt x="587" y="227"/>
                    </a:cubicBezTo>
                    <a:cubicBezTo>
                      <a:pt x="674" y="140"/>
                      <a:pt x="674" y="97"/>
                      <a:pt x="631" y="32"/>
                    </a:cubicBezTo>
                    <a:cubicBezTo>
                      <a:pt x="585" y="16"/>
                      <a:pt x="528" y="1"/>
                      <a:pt x="4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3031525" y="1952775"/>
                <a:ext cx="228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866" extrusionOk="0">
                    <a:moveTo>
                      <a:pt x="762" y="1"/>
                    </a:moveTo>
                    <a:cubicBezTo>
                      <a:pt x="667" y="1"/>
                      <a:pt x="568" y="216"/>
                      <a:pt x="436" y="235"/>
                    </a:cubicBezTo>
                    <a:cubicBezTo>
                      <a:pt x="414" y="235"/>
                      <a:pt x="370" y="300"/>
                      <a:pt x="327" y="322"/>
                    </a:cubicBezTo>
                    <a:cubicBezTo>
                      <a:pt x="153" y="430"/>
                      <a:pt x="153" y="452"/>
                      <a:pt x="240" y="539"/>
                    </a:cubicBezTo>
                    <a:cubicBezTo>
                      <a:pt x="283" y="561"/>
                      <a:pt x="327" y="691"/>
                      <a:pt x="283" y="691"/>
                    </a:cubicBezTo>
                    <a:cubicBezTo>
                      <a:pt x="1" y="778"/>
                      <a:pt x="153" y="865"/>
                      <a:pt x="240" y="865"/>
                    </a:cubicBezTo>
                    <a:cubicBezTo>
                      <a:pt x="349" y="865"/>
                      <a:pt x="479" y="713"/>
                      <a:pt x="457" y="670"/>
                    </a:cubicBezTo>
                    <a:cubicBezTo>
                      <a:pt x="436" y="561"/>
                      <a:pt x="479" y="474"/>
                      <a:pt x="566" y="365"/>
                    </a:cubicBezTo>
                    <a:cubicBezTo>
                      <a:pt x="675" y="235"/>
                      <a:pt x="914" y="126"/>
                      <a:pt x="805" y="17"/>
                    </a:cubicBezTo>
                    <a:cubicBezTo>
                      <a:pt x="791" y="6"/>
                      <a:pt x="776" y="1"/>
                      <a:pt x="7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450575" y="704525"/>
                <a:ext cx="136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675" extrusionOk="0">
                    <a:moveTo>
                      <a:pt x="414" y="1"/>
                    </a:moveTo>
                    <a:cubicBezTo>
                      <a:pt x="305" y="22"/>
                      <a:pt x="197" y="66"/>
                      <a:pt x="110" y="153"/>
                    </a:cubicBezTo>
                    <a:cubicBezTo>
                      <a:pt x="1" y="218"/>
                      <a:pt x="23" y="283"/>
                      <a:pt x="44" y="349"/>
                    </a:cubicBezTo>
                    <a:cubicBezTo>
                      <a:pt x="110" y="457"/>
                      <a:pt x="457" y="436"/>
                      <a:pt x="197" y="653"/>
                    </a:cubicBezTo>
                    <a:cubicBezTo>
                      <a:pt x="218" y="675"/>
                      <a:pt x="305" y="675"/>
                      <a:pt x="349" y="675"/>
                    </a:cubicBezTo>
                    <a:cubicBezTo>
                      <a:pt x="457" y="675"/>
                      <a:pt x="523" y="588"/>
                      <a:pt x="523" y="544"/>
                    </a:cubicBezTo>
                    <a:cubicBezTo>
                      <a:pt x="544" y="349"/>
                      <a:pt x="414" y="218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2937475" y="2087750"/>
                <a:ext cx="156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51" extrusionOk="0">
                    <a:moveTo>
                      <a:pt x="578" y="1"/>
                    </a:moveTo>
                    <a:cubicBezTo>
                      <a:pt x="569" y="1"/>
                      <a:pt x="558" y="4"/>
                      <a:pt x="544" y="11"/>
                    </a:cubicBezTo>
                    <a:cubicBezTo>
                      <a:pt x="414" y="33"/>
                      <a:pt x="284" y="54"/>
                      <a:pt x="153" y="228"/>
                    </a:cubicBezTo>
                    <a:cubicBezTo>
                      <a:pt x="1" y="381"/>
                      <a:pt x="1" y="511"/>
                      <a:pt x="44" y="598"/>
                    </a:cubicBezTo>
                    <a:cubicBezTo>
                      <a:pt x="51" y="636"/>
                      <a:pt x="68" y="650"/>
                      <a:pt x="93" y="650"/>
                    </a:cubicBezTo>
                    <a:cubicBezTo>
                      <a:pt x="152" y="650"/>
                      <a:pt x="250" y="570"/>
                      <a:pt x="327" y="555"/>
                    </a:cubicBezTo>
                    <a:cubicBezTo>
                      <a:pt x="392" y="555"/>
                      <a:pt x="414" y="511"/>
                      <a:pt x="479" y="489"/>
                    </a:cubicBezTo>
                    <a:cubicBezTo>
                      <a:pt x="414" y="402"/>
                      <a:pt x="544" y="272"/>
                      <a:pt x="610" y="141"/>
                    </a:cubicBezTo>
                    <a:cubicBezTo>
                      <a:pt x="610" y="87"/>
                      <a:pt x="625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3022825" y="2045425"/>
                <a:ext cx="14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40" extrusionOk="0">
                    <a:moveTo>
                      <a:pt x="362" y="0"/>
                    </a:moveTo>
                    <a:cubicBezTo>
                      <a:pt x="278" y="0"/>
                      <a:pt x="194" y="32"/>
                      <a:pt x="109" y="117"/>
                    </a:cubicBezTo>
                    <a:cubicBezTo>
                      <a:pt x="1" y="247"/>
                      <a:pt x="109" y="291"/>
                      <a:pt x="109" y="356"/>
                    </a:cubicBezTo>
                    <a:cubicBezTo>
                      <a:pt x="131" y="464"/>
                      <a:pt x="457" y="356"/>
                      <a:pt x="327" y="573"/>
                    </a:cubicBezTo>
                    <a:cubicBezTo>
                      <a:pt x="327" y="615"/>
                      <a:pt x="327" y="639"/>
                      <a:pt x="339" y="639"/>
                    </a:cubicBezTo>
                    <a:cubicBezTo>
                      <a:pt x="345" y="639"/>
                      <a:pt x="355" y="632"/>
                      <a:pt x="370" y="617"/>
                    </a:cubicBezTo>
                    <a:cubicBezTo>
                      <a:pt x="566" y="464"/>
                      <a:pt x="588" y="30"/>
                      <a:pt x="436" y="8"/>
                    </a:cubicBezTo>
                    <a:cubicBezTo>
                      <a:pt x="411" y="3"/>
                      <a:pt x="387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3857275" y="1509200"/>
                <a:ext cx="1687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08" extrusionOk="0">
                    <a:moveTo>
                      <a:pt x="348" y="0"/>
                    </a:moveTo>
                    <a:cubicBezTo>
                      <a:pt x="297" y="0"/>
                      <a:pt x="239" y="17"/>
                      <a:pt x="174" y="60"/>
                    </a:cubicBezTo>
                    <a:cubicBezTo>
                      <a:pt x="0" y="169"/>
                      <a:pt x="22" y="343"/>
                      <a:pt x="44" y="452"/>
                    </a:cubicBezTo>
                    <a:cubicBezTo>
                      <a:pt x="50" y="492"/>
                      <a:pt x="72" y="508"/>
                      <a:pt x="101" y="508"/>
                    </a:cubicBezTo>
                    <a:cubicBezTo>
                      <a:pt x="167" y="508"/>
                      <a:pt x="273" y="432"/>
                      <a:pt x="348" y="387"/>
                    </a:cubicBezTo>
                    <a:cubicBezTo>
                      <a:pt x="457" y="321"/>
                      <a:pt x="674" y="234"/>
                      <a:pt x="566" y="126"/>
                    </a:cubicBezTo>
                    <a:cubicBezTo>
                      <a:pt x="522" y="68"/>
                      <a:pt x="450" y="0"/>
                      <a:pt x="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4336375" y="1183300"/>
                <a:ext cx="20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388" extrusionOk="0">
                    <a:moveTo>
                      <a:pt x="526" y="1"/>
                    </a:moveTo>
                    <a:cubicBezTo>
                      <a:pt x="459" y="1"/>
                      <a:pt x="377" y="26"/>
                      <a:pt x="276" y="93"/>
                    </a:cubicBezTo>
                    <a:cubicBezTo>
                      <a:pt x="189" y="137"/>
                      <a:pt x="36" y="202"/>
                      <a:pt x="15" y="333"/>
                    </a:cubicBezTo>
                    <a:cubicBezTo>
                      <a:pt x="1" y="360"/>
                      <a:pt x="187" y="388"/>
                      <a:pt x="343" y="388"/>
                    </a:cubicBezTo>
                    <a:cubicBezTo>
                      <a:pt x="433" y="388"/>
                      <a:pt x="513" y="378"/>
                      <a:pt x="537" y="354"/>
                    </a:cubicBezTo>
                    <a:cubicBezTo>
                      <a:pt x="624" y="267"/>
                      <a:pt x="819" y="202"/>
                      <a:pt x="754" y="115"/>
                    </a:cubicBezTo>
                    <a:cubicBezTo>
                      <a:pt x="701" y="62"/>
                      <a:pt x="632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4301950" y="1192075"/>
                <a:ext cx="1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99" extrusionOk="0">
                    <a:moveTo>
                      <a:pt x="531" y="0"/>
                    </a:moveTo>
                    <a:cubicBezTo>
                      <a:pt x="522" y="0"/>
                      <a:pt x="512" y="1"/>
                      <a:pt x="500" y="3"/>
                    </a:cubicBezTo>
                    <a:cubicBezTo>
                      <a:pt x="413" y="3"/>
                      <a:pt x="326" y="69"/>
                      <a:pt x="283" y="134"/>
                    </a:cubicBezTo>
                    <a:cubicBezTo>
                      <a:pt x="239" y="199"/>
                      <a:pt x="196" y="286"/>
                      <a:pt x="174" y="329"/>
                    </a:cubicBezTo>
                    <a:cubicBezTo>
                      <a:pt x="152" y="416"/>
                      <a:pt x="0" y="525"/>
                      <a:pt x="87" y="569"/>
                    </a:cubicBezTo>
                    <a:cubicBezTo>
                      <a:pt x="114" y="590"/>
                      <a:pt x="141" y="599"/>
                      <a:pt x="167" y="599"/>
                    </a:cubicBezTo>
                    <a:cubicBezTo>
                      <a:pt x="243" y="599"/>
                      <a:pt x="305" y="525"/>
                      <a:pt x="305" y="525"/>
                    </a:cubicBezTo>
                    <a:cubicBezTo>
                      <a:pt x="761" y="416"/>
                      <a:pt x="565" y="286"/>
                      <a:pt x="544" y="134"/>
                    </a:cubicBezTo>
                    <a:cubicBezTo>
                      <a:pt x="564" y="94"/>
                      <a:pt x="619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2882575" y="2085925"/>
                <a:ext cx="185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9" extrusionOk="0">
                    <a:moveTo>
                      <a:pt x="585" y="0"/>
                    </a:moveTo>
                    <a:cubicBezTo>
                      <a:pt x="493" y="0"/>
                      <a:pt x="351" y="54"/>
                      <a:pt x="218" y="127"/>
                    </a:cubicBezTo>
                    <a:cubicBezTo>
                      <a:pt x="131" y="236"/>
                      <a:pt x="1" y="388"/>
                      <a:pt x="88" y="475"/>
                    </a:cubicBezTo>
                    <a:cubicBezTo>
                      <a:pt x="96" y="519"/>
                      <a:pt x="134" y="538"/>
                      <a:pt x="182" y="538"/>
                    </a:cubicBezTo>
                    <a:cubicBezTo>
                      <a:pt x="253" y="538"/>
                      <a:pt x="349" y="497"/>
                      <a:pt x="414" y="432"/>
                    </a:cubicBezTo>
                    <a:cubicBezTo>
                      <a:pt x="523" y="323"/>
                      <a:pt x="740" y="149"/>
                      <a:pt x="675" y="40"/>
                    </a:cubicBezTo>
                    <a:cubicBezTo>
                      <a:pt x="661" y="12"/>
                      <a:pt x="629" y="0"/>
                      <a:pt x="5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5446225" y="762150"/>
                <a:ext cx="174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13" extrusionOk="0">
                    <a:moveTo>
                      <a:pt x="88" y="1"/>
                    </a:moveTo>
                    <a:cubicBezTo>
                      <a:pt x="1" y="22"/>
                      <a:pt x="44" y="44"/>
                      <a:pt x="44" y="109"/>
                    </a:cubicBezTo>
                    <a:cubicBezTo>
                      <a:pt x="66" y="261"/>
                      <a:pt x="284" y="305"/>
                      <a:pt x="305" y="457"/>
                    </a:cubicBezTo>
                    <a:cubicBezTo>
                      <a:pt x="305" y="535"/>
                      <a:pt x="271" y="613"/>
                      <a:pt x="341" y="613"/>
                    </a:cubicBezTo>
                    <a:cubicBezTo>
                      <a:pt x="349" y="613"/>
                      <a:pt x="359" y="612"/>
                      <a:pt x="371" y="609"/>
                    </a:cubicBezTo>
                    <a:cubicBezTo>
                      <a:pt x="436" y="609"/>
                      <a:pt x="523" y="566"/>
                      <a:pt x="588" y="501"/>
                    </a:cubicBezTo>
                    <a:cubicBezTo>
                      <a:pt x="697" y="435"/>
                      <a:pt x="610" y="370"/>
                      <a:pt x="545" y="348"/>
                    </a:cubicBezTo>
                    <a:cubicBezTo>
                      <a:pt x="414" y="240"/>
                      <a:pt x="305" y="131"/>
                      <a:pt x="197" y="22"/>
                    </a:cubicBezTo>
                    <a:cubicBezTo>
                      <a:pt x="175" y="1"/>
                      <a:pt x="110" y="1"/>
                      <a:pt x="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4078525" y="1710525"/>
                <a:ext cx="168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68" extrusionOk="0">
                    <a:moveTo>
                      <a:pt x="628" y="0"/>
                    </a:moveTo>
                    <a:cubicBezTo>
                      <a:pt x="622" y="0"/>
                      <a:pt x="615" y="3"/>
                      <a:pt x="609" y="9"/>
                    </a:cubicBezTo>
                    <a:cubicBezTo>
                      <a:pt x="435" y="140"/>
                      <a:pt x="196" y="205"/>
                      <a:pt x="22" y="336"/>
                    </a:cubicBezTo>
                    <a:cubicBezTo>
                      <a:pt x="0" y="336"/>
                      <a:pt x="0" y="379"/>
                      <a:pt x="0" y="379"/>
                    </a:cubicBezTo>
                    <a:cubicBezTo>
                      <a:pt x="10" y="378"/>
                      <a:pt x="18" y="377"/>
                      <a:pt x="27" y="377"/>
                    </a:cubicBezTo>
                    <a:cubicBezTo>
                      <a:pt x="139" y="377"/>
                      <a:pt x="196" y="468"/>
                      <a:pt x="307" y="468"/>
                    </a:cubicBezTo>
                    <a:cubicBezTo>
                      <a:pt x="348" y="468"/>
                      <a:pt x="396" y="456"/>
                      <a:pt x="457" y="423"/>
                    </a:cubicBezTo>
                    <a:cubicBezTo>
                      <a:pt x="674" y="270"/>
                      <a:pt x="653" y="162"/>
                      <a:pt x="674" y="31"/>
                    </a:cubicBezTo>
                    <a:cubicBezTo>
                      <a:pt x="659" y="16"/>
                      <a:pt x="644" y="0"/>
                      <a:pt x="6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3210375" y="1966000"/>
                <a:ext cx="8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60" extrusionOk="0">
                    <a:moveTo>
                      <a:pt x="255" y="1"/>
                    </a:moveTo>
                    <a:cubicBezTo>
                      <a:pt x="232" y="1"/>
                      <a:pt x="203" y="10"/>
                      <a:pt x="174" y="10"/>
                    </a:cubicBezTo>
                    <a:cubicBezTo>
                      <a:pt x="44" y="97"/>
                      <a:pt x="1" y="206"/>
                      <a:pt x="1" y="358"/>
                    </a:cubicBezTo>
                    <a:cubicBezTo>
                      <a:pt x="1" y="489"/>
                      <a:pt x="131" y="489"/>
                      <a:pt x="218" y="554"/>
                    </a:cubicBezTo>
                    <a:cubicBezTo>
                      <a:pt x="222" y="558"/>
                      <a:pt x="227" y="560"/>
                      <a:pt x="232" y="560"/>
                    </a:cubicBezTo>
                    <a:cubicBezTo>
                      <a:pt x="256" y="560"/>
                      <a:pt x="291" y="524"/>
                      <a:pt x="327" y="489"/>
                    </a:cubicBezTo>
                    <a:cubicBezTo>
                      <a:pt x="348" y="445"/>
                      <a:pt x="348" y="10"/>
                      <a:pt x="283" y="10"/>
                    </a:cubicBezTo>
                    <a:cubicBezTo>
                      <a:pt x="276" y="3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3819750" y="1834150"/>
                <a:ext cx="147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79" extrusionOk="0">
                    <a:moveTo>
                      <a:pt x="153" y="0"/>
                    </a:moveTo>
                    <a:cubicBezTo>
                      <a:pt x="110" y="196"/>
                      <a:pt x="1" y="326"/>
                      <a:pt x="44" y="413"/>
                    </a:cubicBezTo>
                    <a:cubicBezTo>
                      <a:pt x="53" y="426"/>
                      <a:pt x="70" y="431"/>
                      <a:pt x="92" y="431"/>
                    </a:cubicBezTo>
                    <a:cubicBezTo>
                      <a:pt x="142" y="431"/>
                      <a:pt x="218" y="408"/>
                      <a:pt x="285" y="408"/>
                    </a:cubicBezTo>
                    <a:cubicBezTo>
                      <a:pt x="341" y="408"/>
                      <a:pt x="390" y="423"/>
                      <a:pt x="414" y="479"/>
                    </a:cubicBezTo>
                    <a:lnTo>
                      <a:pt x="588" y="109"/>
                    </a:lnTo>
                    <a:cubicBezTo>
                      <a:pt x="458" y="109"/>
                      <a:pt x="305" y="87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4650400" y="1017650"/>
                <a:ext cx="168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59" extrusionOk="0">
                    <a:moveTo>
                      <a:pt x="609" y="0"/>
                    </a:moveTo>
                    <a:cubicBezTo>
                      <a:pt x="435" y="22"/>
                      <a:pt x="283" y="22"/>
                      <a:pt x="87" y="22"/>
                    </a:cubicBezTo>
                    <a:cubicBezTo>
                      <a:pt x="0" y="44"/>
                      <a:pt x="44" y="87"/>
                      <a:pt x="44" y="109"/>
                    </a:cubicBezTo>
                    <a:cubicBezTo>
                      <a:pt x="65" y="153"/>
                      <a:pt x="65" y="240"/>
                      <a:pt x="87" y="305"/>
                    </a:cubicBezTo>
                    <a:cubicBezTo>
                      <a:pt x="110" y="344"/>
                      <a:pt x="141" y="359"/>
                      <a:pt x="177" y="359"/>
                    </a:cubicBezTo>
                    <a:cubicBezTo>
                      <a:pt x="281" y="359"/>
                      <a:pt x="425" y="240"/>
                      <a:pt x="522" y="240"/>
                    </a:cubicBezTo>
                    <a:cubicBezTo>
                      <a:pt x="587" y="240"/>
                      <a:pt x="674" y="131"/>
                      <a:pt x="674" y="44"/>
                    </a:cubicBezTo>
                    <a:cubicBezTo>
                      <a:pt x="674" y="44"/>
                      <a:pt x="674" y="0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2888025" y="2059625"/>
                <a:ext cx="2447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767" extrusionOk="0">
                    <a:moveTo>
                      <a:pt x="866" y="0"/>
                    </a:moveTo>
                    <a:cubicBezTo>
                      <a:pt x="760" y="0"/>
                      <a:pt x="618" y="229"/>
                      <a:pt x="457" y="310"/>
                    </a:cubicBezTo>
                    <a:cubicBezTo>
                      <a:pt x="392" y="331"/>
                      <a:pt x="305" y="397"/>
                      <a:pt x="218" y="440"/>
                    </a:cubicBezTo>
                    <a:cubicBezTo>
                      <a:pt x="131" y="527"/>
                      <a:pt x="0" y="592"/>
                      <a:pt x="44" y="723"/>
                    </a:cubicBezTo>
                    <a:cubicBezTo>
                      <a:pt x="87" y="745"/>
                      <a:pt x="109" y="745"/>
                      <a:pt x="131" y="766"/>
                    </a:cubicBezTo>
                    <a:cubicBezTo>
                      <a:pt x="239" y="592"/>
                      <a:pt x="544" y="592"/>
                      <a:pt x="587" y="440"/>
                    </a:cubicBezTo>
                    <a:cubicBezTo>
                      <a:pt x="674" y="244"/>
                      <a:pt x="979" y="70"/>
                      <a:pt x="892" y="5"/>
                    </a:cubicBezTo>
                    <a:cubicBezTo>
                      <a:pt x="883" y="2"/>
                      <a:pt x="875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>
                <a:off x="4682475" y="1006275"/>
                <a:ext cx="179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14" extrusionOk="0">
                    <a:moveTo>
                      <a:pt x="647" y="0"/>
                    </a:moveTo>
                    <a:cubicBezTo>
                      <a:pt x="572" y="0"/>
                      <a:pt x="470" y="82"/>
                      <a:pt x="392" y="129"/>
                    </a:cubicBezTo>
                    <a:cubicBezTo>
                      <a:pt x="354" y="129"/>
                      <a:pt x="305" y="117"/>
                      <a:pt x="261" y="117"/>
                    </a:cubicBezTo>
                    <a:cubicBezTo>
                      <a:pt x="202" y="117"/>
                      <a:pt x="152" y="139"/>
                      <a:pt x="152" y="238"/>
                    </a:cubicBezTo>
                    <a:cubicBezTo>
                      <a:pt x="152" y="303"/>
                      <a:pt x="0" y="477"/>
                      <a:pt x="87" y="499"/>
                    </a:cubicBezTo>
                    <a:cubicBezTo>
                      <a:pt x="107" y="509"/>
                      <a:pt x="126" y="513"/>
                      <a:pt x="145" y="513"/>
                    </a:cubicBezTo>
                    <a:cubicBezTo>
                      <a:pt x="245" y="513"/>
                      <a:pt x="321" y="383"/>
                      <a:pt x="413" y="347"/>
                    </a:cubicBezTo>
                    <a:cubicBezTo>
                      <a:pt x="500" y="281"/>
                      <a:pt x="544" y="260"/>
                      <a:pt x="631" y="216"/>
                    </a:cubicBezTo>
                    <a:cubicBezTo>
                      <a:pt x="674" y="151"/>
                      <a:pt x="718" y="129"/>
                      <a:pt x="718" y="42"/>
                    </a:cubicBezTo>
                    <a:cubicBezTo>
                      <a:pt x="700" y="12"/>
                      <a:pt x="675" y="0"/>
                      <a:pt x="6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3671350" y="1547675"/>
                <a:ext cx="179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87" extrusionOk="0">
                    <a:moveTo>
                      <a:pt x="436" y="0"/>
                    </a:moveTo>
                    <a:cubicBezTo>
                      <a:pt x="218" y="131"/>
                      <a:pt x="1" y="261"/>
                      <a:pt x="327" y="370"/>
                    </a:cubicBezTo>
                    <a:cubicBezTo>
                      <a:pt x="370" y="370"/>
                      <a:pt x="392" y="435"/>
                      <a:pt x="414" y="457"/>
                    </a:cubicBezTo>
                    <a:cubicBezTo>
                      <a:pt x="426" y="469"/>
                      <a:pt x="451" y="487"/>
                      <a:pt x="478" y="487"/>
                    </a:cubicBezTo>
                    <a:cubicBezTo>
                      <a:pt x="500" y="487"/>
                      <a:pt x="525" y="474"/>
                      <a:pt x="544" y="435"/>
                    </a:cubicBezTo>
                    <a:cubicBezTo>
                      <a:pt x="718" y="261"/>
                      <a:pt x="718" y="87"/>
                      <a:pt x="5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4035575" y="1685600"/>
                <a:ext cx="157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78" extrusionOk="0">
                    <a:moveTo>
                      <a:pt x="482" y="1"/>
                    </a:moveTo>
                    <a:cubicBezTo>
                      <a:pt x="408" y="1"/>
                      <a:pt x="309" y="32"/>
                      <a:pt x="218" y="71"/>
                    </a:cubicBezTo>
                    <a:cubicBezTo>
                      <a:pt x="87" y="158"/>
                      <a:pt x="0" y="267"/>
                      <a:pt x="66" y="398"/>
                    </a:cubicBezTo>
                    <a:cubicBezTo>
                      <a:pt x="71" y="396"/>
                      <a:pt x="76" y="396"/>
                      <a:pt x="81" y="396"/>
                    </a:cubicBezTo>
                    <a:cubicBezTo>
                      <a:pt x="136" y="396"/>
                      <a:pt x="165" y="477"/>
                      <a:pt x="217" y="477"/>
                    </a:cubicBezTo>
                    <a:cubicBezTo>
                      <a:pt x="236" y="477"/>
                      <a:pt x="257" y="467"/>
                      <a:pt x="283" y="441"/>
                    </a:cubicBezTo>
                    <a:cubicBezTo>
                      <a:pt x="392" y="289"/>
                      <a:pt x="631" y="180"/>
                      <a:pt x="587" y="50"/>
                    </a:cubicBezTo>
                    <a:cubicBezTo>
                      <a:pt x="570" y="15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3038325" y="2089100"/>
                <a:ext cx="122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8" extrusionOk="0">
                    <a:moveTo>
                      <a:pt x="468" y="0"/>
                    </a:moveTo>
                    <a:cubicBezTo>
                      <a:pt x="33" y="87"/>
                      <a:pt x="33" y="66"/>
                      <a:pt x="11" y="348"/>
                    </a:cubicBezTo>
                    <a:cubicBezTo>
                      <a:pt x="0" y="435"/>
                      <a:pt x="39" y="457"/>
                      <a:pt x="90" y="457"/>
                    </a:cubicBezTo>
                    <a:cubicBezTo>
                      <a:pt x="142" y="457"/>
                      <a:pt x="207" y="435"/>
                      <a:pt x="251" y="435"/>
                    </a:cubicBezTo>
                    <a:cubicBezTo>
                      <a:pt x="381" y="435"/>
                      <a:pt x="424" y="348"/>
                      <a:pt x="468" y="240"/>
                    </a:cubicBezTo>
                    <a:cubicBezTo>
                      <a:pt x="490" y="174"/>
                      <a:pt x="490" y="87"/>
                      <a:pt x="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4764000" y="967750"/>
                <a:ext cx="179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64" extrusionOk="0">
                    <a:moveTo>
                      <a:pt x="582" y="0"/>
                    </a:moveTo>
                    <a:cubicBezTo>
                      <a:pt x="466" y="0"/>
                      <a:pt x="330" y="83"/>
                      <a:pt x="218" y="83"/>
                    </a:cubicBezTo>
                    <a:cubicBezTo>
                      <a:pt x="196" y="83"/>
                      <a:pt x="172" y="80"/>
                      <a:pt x="147" y="80"/>
                    </a:cubicBezTo>
                    <a:cubicBezTo>
                      <a:pt x="97" y="80"/>
                      <a:pt x="44" y="90"/>
                      <a:pt x="1" y="148"/>
                    </a:cubicBezTo>
                    <a:lnTo>
                      <a:pt x="1" y="192"/>
                    </a:lnTo>
                    <a:cubicBezTo>
                      <a:pt x="39" y="243"/>
                      <a:pt x="182" y="264"/>
                      <a:pt x="324" y="264"/>
                    </a:cubicBezTo>
                    <a:cubicBezTo>
                      <a:pt x="424" y="264"/>
                      <a:pt x="525" y="253"/>
                      <a:pt x="588" y="235"/>
                    </a:cubicBezTo>
                    <a:cubicBezTo>
                      <a:pt x="697" y="170"/>
                      <a:pt x="718" y="126"/>
                      <a:pt x="697" y="39"/>
                    </a:cubicBezTo>
                    <a:cubicBezTo>
                      <a:pt x="662" y="11"/>
                      <a:pt x="623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3042400" y="1977650"/>
                <a:ext cx="185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59" extrusionOk="0">
                    <a:moveTo>
                      <a:pt x="653" y="1"/>
                    </a:moveTo>
                    <a:cubicBezTo>
                      <a:pt x="631" y="1"/>
                      <a:pt x="566" y="23"/>
                      <a:pt x="479" y="66"/>
                    </a:cubicBezTo>
                    <a:cubicBezTo>
                      <a:pt x="457" y="131"/>
                      <a:pt x="414" y="218"/>
                      <a:pt x="327" y="305"/>
                    </a:cubicBezTo>
                    <a:cubicBezTo>
                      <a:pt x="1" y="523"/>
                      <a:pt x="109" y="610"/>
                      <a:pt x="305" y="653"/>
                    </a:cubicBezTo>
                    <a:cubicBezTo>
                      <a:pt x="316" y="653"/>
                      <a:pt x="354" y="659"/>
                      <a:pt x="386" y="659"/>
                    </a:cubicBezTo>
                    <a:cubicBezTo>
                      <a:pt x="419" y="659"/>
                      <a:pt x="446" y="653"/>
                      <a:pt x="435" y="631"/>
                    </a:cubicBezTo>
                    <a:cubicBezTo>
                      <a:pt x="348" y="436"/>
                      <a:pt x="653" y="284"/>
                      <a:pt x="675" y="110"/>
                    </a:cubicBezTo>
                    <a:cubicBezTo>
                      <a:pt x="696" y="66"/>
                      <a:pt x="740" y="1"/>
                      <a:pt x="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3724075" y="1635175"/>
                <a:ext cx="1797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61" extrusionOk="0">
                    <a:moveTo>
                      <a:pt x="592" y="1"/>
                    </a:moveTo>
                    <a:cubicBezTo>
                      <a:pt x="472" y="1"/>
                      <a:pt x="323" y="180"/>
                      <a:pt x="175" y="197"/>
                    </a:cubicBezTo>
                    <a:cubicBezTo>
                      <a:pt x="110" y="218"/>
                      <a:pt x="1" y="284"/>
                      <a:pt x="66" y="327"/>
                    </a:cubicBezTo>
                    <a:cubicBezTo>
                      <a:pt x="110" y="352"/>
                      <a:pt x="160" y="361"/>
                      <a:pt x="214" y="361"/>
                    </a:cubicBezTo>
                    <a:cubicBezTo>
                      <a:pt x="348" y="361"/>
                      <a:pt x="501" y="305"/>
                      <a:pt x="610" y="305"/>
                    </a:cubicBezTo>
                    <a:cubicBezTo>
                      <a:pt x="697" y="284"/>
                      <a:pt x="718" y="131"/>
                      <a:pt x="697" y="66"/>
                    </a:cubicBezTo>
                    <a:cubicBezTo>
                      <a:pt x="665" y="19"/>
                      <a:pt x="630" y="1"/>
                      <a:pt x="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5244550" y="724650"/>
                <a:ext cx="1687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95" extrusionOk="0">
                    <a:moveTo>
                      <a:pt x="579" y="0"/>
                    </a:moveTo>
                    <a:cubicBezTo>
                      <a:pt x="537" y="0"/>
                      <a:pt x="479" y="29"/>
                      <a:pt x="392" y="87"/>
                    </a:cubicBezTo>
                    <a:cubicBezTo>
                      <a:pt x="327" y="131"/>
                      <a:pt x="196" y="239"/>
                      <a:pt x="88" y="348"/>
                    </a:cubicBezTo>
                    <a:cubicBezTo>
                      <a:pt x="22" y="392"/>
                      <a:pt x="1" y="457"/>
                      <a:pt x="88" y="457"/>
                    </a:cubicBezTo>
                    <a:cubicBezTo>
                      <a:pt x="120" y="479"/>
                      <a:pt x="186" y="495"/>
                      <a:pt x="243" y="495"/>
                    </a:cubicBezTo>
                    <a:cubicBezTo>
                      <a:pt x="300" y="495"/>
                      <a:pt x="349" y="479"/>
                      <a:pt x="349" y="435"/>
                    </a:cubicBezTo>
                    <a:cubicBezTo>
                      <a:pt x="349" y="283"/>
                      <a:pt x="675" y="196"/>
                      <a:pt x="631" y="22"/>
                    </a:cubicBezTo>
                    <a:cubicBezTo>
                      <a:pt x="617" y="7"/>
                      <a:pt x="600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>
                <a:off x="3702875" y="1730050"/>
                <a:ext cx="114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622" extrusionOk="0">
                    <a:moveTo>
                      <a:pt x="308" y="0"/>
                    </a:moveTo>
                    <a:cubicBezTo>
                      <a:pt x="256" y="0"/>
                      <a:pt x="197" y="11"/>
                      <a:pt x="131" y="33"/>
                    </a:cubicBezTo>
                    <a:cubicBezTo>
                      <a:pt x="1" y="98"/>
                      <a:pt x="44" y="185"/>
                      <a:pt x="44" y="229"/>
                    </a:cubicBezTo>
                    <a:cubicBezTo>
                      <a:pt x="86" y="354"/>
                      <a:pt x="7" y="621"/>
                      <a:pt x="137" y="621"/>
                    </a:cubicBezTo>
                    <a:cubicBezTo>
                      <a:pt x="142" y="621"/>
                      <a:pt x="147" y="621"/>
                      <a:pt x="153" y="620"/>
                    </a:cubicBezTo>
                    <a:cubicBezTo>
                      <a:pt x="327" y="620"/>
                      <a:pt x="197" y="403"/>
                      <a:pt x="305" y="294"/>
                    </a:cubicBezTo>
                    <a:cubicBezTo>
                      <a:pt x="327" y="229"/>
                      <a:pt x="371" y="207"/>
                      <a:pt x="414" y="185"/>
                    </a:cubicBezTo>
                    <a:cubicBezTo>
                      <a:pt x="458" y="142"/>
                      <a:pt x="458" y="98"/>
                      <a:pt x="436" y="33"/>
                    </a:cubicBezTo>
                    <a:cubicBezTo>
                      <a:pt x="403" y="11"/>
                      <a:pt x="360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3825200" y="1640275"/>
                <a:ext cx="1742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56" y="1"/>
                    </a:moveTo>
                    <a:cubicBezTo>
                      <a:pt x="473" y="1"/>
                      <a:pt x="393" y="111"/>
                      <a:pt x="327" y="145"/>
                    </a:cubicBezTo>
                    <a:cubicBezTo>
                      <a:pt x="0" y="406"/>
                      <a:pt x="0" y="362"/>
                      <a:pt x="87" y="471"/>
                    </a:cubicBezTo>
                    <a:cubicBezTo>
                      <a:pt x="119" y="498"/>
                      <a:pt x="152" y="509"/>
                      <a:pt x="183" y="509"/>
                    </a:cubicBezTo>
                    <a:cubicBezTo>
                      <a:pt x="281" y="509"/>
                      <a:pt x="375" y="406"/>
                      <a:pt x="457" y="341"/>
                    </a:cubicBezTo>
                    <a:cubicBezTo>
                      <a:pt x="566" y="232"/>
                      <a:pt x="696" y="145"/>
                      <a:pt x="631" y="36"/>
                    </a:cubicBezTo>
                    <a:cubicBezTo>
                      <a:pt x="606" y="11"/>
                      <a:pt x="581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>
                <a:off x="3190250" y="1870425"/>
                <a:ext cx="136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68" extrusionOk="0">
                    <a:moveTo>
                      <a:pt x="362" y="1"/>
                    </a:moveTo>
                    <a:cubicBezTo>
                      <a:pt x="326" y="1"/>
                      <a:pt x="279" y="15"/>
                      <a:pt x="218" y="50"/>
                    </a:cubicBezTo>
                    <a:cubicBezTo>
                      <a:pt x="175" y="71"/>
                      <a:pt x="1" y="506"/>
                      <a:pt x="1" y="550"/>
                    </a:cubicBezTo>
                    <a:cubicBezTo>
                      <a:pt x="14" y="563"/>
                      <a:pt x="28" y="568"/>
                      <a:pt x="44" y="568"/>
                    </a:cubicBezTo>
                    <a:cubicBezTo>
                      <a:pt x="81" y="568"/>
                      <a:pt x="122" y="537"/>
                      <a:pt x="153" y="506"/>
                    </a:cubicBezTo>
                    <a:cubicBezTo>
                      <a:pt x="218" y="354"/>
                      <a:pt x="545" y="267"/>
                      <a:pt x="458" y="71"/>
                    </a:cubicBezTo>
                    <a:cubicBezTo>
                      <a:pt x="445" y="32"/>
                      <a:pt x="416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4046450" y="1730575"/>
                <a:ext cx="212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48" extrusionOk="0">
                    <a:moveTo>
                      <a:pt x="763" y="1"/>
                    </a:moveTo>
                    <a:cubicBezTo>
                      <a:pt x="699" y="1"/>
                      <a:pt x="614" y="100"/>
                      <a:pt x="538" y="100"/>
                    </a:cubicBezTo>
                    <a:cubicBezTo>
                      <a:pt x="533" y="100"/>
                      <a:pt x="527" y="100"/>
                      <a:pt x="522" y="99"/>
                    </a:cubicBezTo>
                    <a:cubicBezTo>
                      <a:pt x="495" y="93"/>
                      <a:pt x="466" y="91"/>
                      <a:pt x="437" y="91"/>
                    </a:cubicBezTo>
                    <a:cubicBezTo>
                      <a:pt x="348" y="91"/>
                      <a:pt x="250" y="115"/>
                      <a:pt x="152" y="164"/>
                    </a:cubicBezTo>
                    <a:cubicBezTo>
                      <a:pt x="66" y="186"/>
                      <a:pt x="0" y="229"/>
                      <a:pt x="66" y="273"/>
                    </a:cubicBezTo>
                    <a:cubicBezTo>
                      <a:pt x="164" y="301"/>
                      <a:pt x="244" y="347"/>
                      <a:pt x="347" y="347"/>
                    </a:cubicBezTo>
                    <a:cubicBezTo>
                      <a:pt x="403" y="347"/>
                      <a:pt x="467" y="333"/>
                      <a:pt x="544" y="295"/>
                    </a:cubicBezTo>
                    <a:cubicBezTo>
                      <a:pt x="653" y="186"/>
                      <a:pt x="848" y="99"/>
                      <a:pt x="827" y="55"/>
                    </a:cubicBezTo>
                    <a:cubicBezTo>
                      <a:pt x="809" y="15"/>
                      <a:pt x="788" y="1"/>
                      <a:pt x="7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4770525" y="1360675"/>
                <a:ext cx="179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89" extrusionOk="0">
                    <a:moveTo>
                      <a:pt x="66" y="0"/>
                    </a:moveTo>
                    <a:cubicBezTo>
                      <a:pt x="66" y="130"/>
                      <a:pt x="1" y="283"/>
                      <a:pt x="240" y="283"/>
                    </a:cubicBezTo>
                    <a:cubicBezTo>
                      <a:pt x="287" y="283"/>
                      <a:pt x="332" y="288"/>
                      <a:pt x="375" y="288"/>
                    </a:cubicBezTo>
                    <a:cubicBezTo>
                      <a:pt x="449" y="288"/>
                      <a:pt x="519" y="271"/>
                      <a:pt x="588" y="174"/>
                    </a:cubicBezTo>
                    <a:cubicBezTo>
                      <a:pt x="610" y="130"/>
                      <a:pt x="718" y="87"/>
                      <a:pt x="718" y="44"/>
                    </a:cubicBezTo>
                    <a:cubicBezTo>
                      <a:pt x="718" y="16"/>
                      <a:pt x="698" y="8"/>
                      <a:pt x="672" y="8"/>
                    </a:cubicBezTo>
                    <a:cubicBezTo>
                      <a:pt x="637" y="8"/>
                      <a:pt x="591" y="22"/>
                      <a:pt x="566" y="22"/>
                    </a:cubicBezTo>
                    <a:cubicBezTo>
                      <a:pt x="518" y="10"/>
                      <a:pt x="470" y="6"/>
                      <a:pt x="422" y="6"/>
                    </a:cubicBezTo>
                    <a:cubicBezTo>
                      <a:pt x="345" y="6"/>
                      <a:pt x="269" y="16"/>
                      <a:pt x="197" y="16"/>
                    </a:cubicBezTo>
                    <a:cubicBezTo>
                      <a:pt x="152" y="16"/>
                      <a:pt x="108" y="12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3748550" y="1625975"/>
                <a:ext cx="147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66" extrusionOk="0">
                    <a:moveTo>
                      <a:pt x="449" y="1"/>
                    </a:moveTo>
                    <a:cubicBezTo>
                      <a:pt x="352" y="1"/>
                      <a:pt x="225" y="77"/>
                      <a:pt x="131" y="108"/>
                    </a:cubicBezTo>
                    <a:cubicBezTo>
                      <a:pt x="44" y="151"/>
                      <a:pt x="0" y="238"/>
                      <a:pt x="44" y="282"/>
                    </a:cubicBezTo>
                    <a:cubicBezTo>
                      <a:pt x="70" y="342"/>
                      <a:pt x="106" y="365"/>
                      <a:pt x="148" y="365"/>
                    </a:cubicBezTo>
                    <a:cubicBezTo>
                      <a:pt x="213" y="365"/>
                      <a:pt x="291" y="313"/>
                      <a:pt x="370" y="260"/>
                    </a:cubicBezTo>
                    <a:cubicBezTo>
                      <a:pt x="479" y="217"/>
                      <a:pt x="587" y="108"/>
                      <a:pt x="544" y="43"/>
                    </a:cubicBezTo>
                    <a:cubicBezTo>
                      <a:pt x="520" y="12"/>
                      <a:pt x="487" y="1"/>
                      <a:pt x="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4129075" y="1666925"/>
                <a:ext cx="125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20" extrusionOk="0">
                    <a:moveTo>
                      <a:pt x="280" y="0"/>
                    </a:moveTo>
                    <a:cubicBezTo>
                      <a:pt x="252" y="0"/>
                      <a:pt x="218" y="11"/>
                      <a:pt x="174" y="36"/>
                    </a:cubicBezTo>
                    <a:cubicBezTo>
                      <a:pt x="0" y="123"/>
                      <a:pt x="0" y="253"/>
                      <a:pt x="22" y="340"/>
                    </a:cubicBezTo>
                    <a:cubicBezTo>
                      <a:pt x="34" y="398"/>
                      <a:pt x="96" y="419"/>
                      <a:pt x="167" y="419"/>
                    </a:cubicBezTo>
                    <a:cubicBezTo>
                      <a:pt x="229" y="419"/>
                      <a:pt x="298" y="404"/>
                      <a:pt x="348" y="383"/>
                    </a:cubicBezTo>
                    <a:cubicBezTo>
                      <a:pt x="501" y="318"/>
                      <a:pt x="370" y="231"/>
                      <a:pt x="392" y="144"/>
                    </a:cubicBezTo>
                    <a:cubicBezTo>
                      <a:pt x="376" y="67"/>
                      <a:pt x="350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2905950" y="2113800"/>
                <a:ext cx="136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1" extrusionOk="0">
                    <a:moveTo>
                      <a:pt x="414" y="1"/>
                    </a:moveTo>
                    <a:cubicBezTo>
                      <a:pt x="344" y="1"/>
                      <a:pt x="245" y="64"/>
                      <a:pt x="175" y="100"/>
                    </a:cubicBezTo>
                    <a:cubicBezTo>
                      <a:pt x="1" y="230"/>
                      <a:pt x="44" y="339"/>
                      <a:pt x="22" y="491"/>
                    </a:cubicBezTo>
                    <a:cubicBezTo>
                      <a:pt x="22" y="509"/>
                      <a:pt x="22" y="540"/>
                      <a:pt x="45" y="540"/>
                    </a:cubicBezTo>
                    <a:cubicBezTo>
                      <a:pt x="51" y="540"/>
                      <a:pt x="58" y="539"/>
                      <a:pt x="66" y="535"/>
                    </a:cubicBezTo>
                    <a:cubicBezTo>
                      <a:pt x="175" y="491"/>
                      <a:pt x="262" y="361"/>
                      <a:pt x="349" y="274"/>
                    </a:cubicBezTo>
                    <a:lnTo>
                      <a:pt x="370" y="230"/>
                    </a:lnTo>
                    <a:cubicBezTo>
                      <a:pt x="370" y="143"/>
                      <a:pt x="544" y="78"/>
                      <a:pt x="457" y="13"/>
                    </a:cubicBezTo>
                    <a:cubicBezTo>
                      <a:pt x="445" y="4"/>
                      <a:pt x="430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4502000" y="1067400"/>
                <a:ext cx="11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9" extrusionOk="0">
                    <a:moveTo>
                      <a:pt x="330" y="0"/>
                    </a:moveTo>
                    <a:cubicBezTo>
                      <a:pt x="246" y="0"/>
                      <a:pt x="227" y="168"/>
                      <a:pt x="137" y="168"/>
                    </a:cubicBezTo>
                    <a:cubicBezTo>
                      <a:pt x="128" y="168"/>
                      <a:pt x="119" y="166"/>
                      <a:pt x="109" y="163"/>
                    </a:cubicBezTo>
                    <a:cubicBezTo>
                      <a:pt x="22" y="272"/>
                      <a:pt x="0" y="402"/>
                      <a:pt x="0" y="511"/>
                    </a:cubicBezTo>
                    <a:cubicBezTo>
                      <a:pt x="44" y="533"/>
                      <a:pt x="87" y="533"/>
                      <a:pt x="109" y="533"/>
                    </a:cubicBezTo>
                    <a:cubicBezTo>
                      <a:pt x="116" y="537"/>
                      <a:pt x="125" y="538"/>
                      <a:pt x="134" y="538"/>
                    </a:cubicBezTo>
                    <a:cubicBezTo>
                      <a:pt x="174" y="538"/>
                      <a:pt x="221" y="499"/>
                      <a:pt x="239" y="446"/>
                    </a:cubicBezTo>
                    <a:cubicBezTo>
                      <a:pt x="261" y="380"/>
                      <a:pt x="217" y="294"/>
                      <a:pt x="348" y="207"/>
                    </a:cubicBezTo>
                    <a:cubicBezTo>
                      <a:pt x="457" y="120"/>
                      <a:pt x="457" y="76"/>
                      <a:pt x="370" y="11"/>
                    </a:cubicBezTo>
                    <a:cubicBezTo>
                      <a:pt x="355" y="4"/>
                      <a:pt x="342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3240825" y="1954550"/>
                <a:ext cx="1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03" extrusionOk="0">
                    <a:moveTo>
                      <a:pt x="262" y="0"/>
                    </a:moveTo>
                    <a:cubicBezTo>
                      <a:pt x="229" y="0"/>
                      <a:pt x="192" y="9"/>
                      <a:pt x="152" y="33"/>
                    </a:cubicBezTo>
                    <a:cubicBezTo>
                      <a:pt x="0" y="120"/>
                      <a:pt x="109" y="164"/>
                      <a:pt x="109" y="251"/>
                    </a:cubicBezTo>
                    <a:cubicBezTo>
                      <a:pt x="131" y="294"/>
                      <a:pt x="131" y="359"/>
                      <a:pt x="131" y="403"/>
                    </a:cubicBezTo>
                    <a:cubicBezTo>
                      <a:pt x="131" y="381"/>
                      <a:pt x="152" y="381"/>
                      <a:pt x="218" y="359"/>
                    </a:cubicBezTo>
                    <a:cubicBezTo>
                      <a:pt x="236" y="356"/>
                      <a:pt x="254" y="355"/>
                      <a:pt x="272" y="355"/>
                    </a:cubicBezTo>
                    <a:cubicBezTo>
                      <a:pt x="308" y="355"/>
                      <a:pt x="343" y="359"/>
                      <a:pt x="375" y="359"/>
                    </a:cubicBezTo>
                    <a:cubicBezTo>
                      <a:pt x="424" y="359"/>
                      <a:pt x="468" y="349"/>
                      <a:pt x="500" y="294"/>
                    </a:cubicBezTo>
                    <a:cubicBezTo>
                      <a:pt x="566" y="251"/>
                      <a:pt x="457" y="142"/>
                      <a:pt x="392" y="55"/>
                    </a:cubicBezTo>
                    <a:cubicBezTo>
                      <a:pt x="364" y="28"/>
                      <a:pt x="319" y="0"/>
                      <a:pt x="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3740925" y="1512150"/>
                <a:ext cx="141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411" extrusionOk="0">
                    <a:moveTo>
                      <a:pt x="339" y="1"/>
                    </a:moveTo>
                    <a:cubicBezTo>
                      <a:pt x="289" y="1"/>
                      <a:pt x="227" y="14"/>
                      <a:pt x="153" y="51"/>
                    </a:cubicBezTo>
                    <a:cubicBezTo>
                      <a:pt x="1" y="203"/>
                      <a:pt x="88" y="269"/>
                      <a:pt x="110" y="356"/>
                    </a:cubicBezTo>
                    <a:cubicBezTo>
                      <a:pt x="129" y="394"/>
                      <a:pt x="156" y="411"/>
                      <a:pt x="188" y="411"/>
                    </a:cubicBezTo>
                    <a:cubicBezTo>
                      <a:pt x="229" y="411"/>
                      <a:pt x="278" y="383"/>
                      <a:pt x="327" y="334"/>
                    </a:cubicBezTo>
                    <a:cubicBezTo>
                      <a:pt x="414" y="247"/>
                      <a:pt x="566" y="138"/>
                      <a:pt x="479" y="51"/>
                    </a:cubicBezTo>
                    <a:cubicBezTo>
                      <a:pt x="454" y="26"/>
                      <a:pt x="407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3627325" y="1743575"/>
                <a:ext cx="163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28" extrusionOk="0">
                    <a:moveTo>
                      <a:pt x="548" y="0"/>
                    </a:moveTo>
                    <a:cubicBezTo>
                      <a:pt x="467" y="0"/>
                      <a:pt x="350" y="106"/>
                      <a:pt x="283" y="122"/>
                    </a:cubicBezTo>
                    <a:cubicBezTo>
                      <a:pt x="196" y="209"/>
                      <a:pt x="0" y="253"/>
                      <a:pt x="109" y="362"/>
                    </a:cubicBezTo>
                    <a:cubicBezTo>
                      <a:pt x="146" y="398"/>
                      <a:pt x="196" y="428"/>
                      <a:pt x="244" y="428"/>
                    </a:cubicBezTo>
                    <a:cubicBezTo>
                      <a:pt x="282" y="428"/>
                      <a:pt x="320" y="410"/>
                      <a:pt x="348" y="362"/>
                    </a:cubicBezTo>
                    <a:cubicBezTo>
                      <a:pt x="457" y="253"/>
                      <a:pt x="653" y="144"/>
                      <a:pt x="609" y="36"/>
                    </a:cubicBezTo>
                    <a:cubicBezTo>
                      <a:pt x="594" y="10"/>
                      <a:pt x="573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4347600" y="1150725"/>
                <a:ext cx="136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96" extrusionOk="0">
                    <a:moveTo>
                      <a:pt x="395" y="1"/>
                    </a:moveTo>
                    <a:cubicBezTo>
                      <a:pt x="326" y="1"/>
                      <a:pt x="242" y="38"/>
                      <a:pt x="175" y="92"/>
                    </a:cubicBezTo>
                    <a:cubicBezTo>
                      <a:pt x="66" y="157"/>
                      <a:pt x="1" y="266"/>
                      <a:pt x="66" y="374"/>
                    </a:cubicBezTo>
                    <a:cubicBezTo>
                      <a:pt x="84" y="389"/>
                      <a:pt x="106" y="395"/>
                      <a:pt x="129" y="395"/>
                    </a:cubicBezTo>
                    <a:cubicBezTo>
                      <a:pt x="222" y="395"/>
                      <a:pt x="344" y="297"/>
                      <a:pt x="445" y="297"/>
                    </a:cubicBezTo>
                    <a:cubicBezTo>
                      <a:pt x="465" y="297"/>
                      <a:pt x="483" y="300"/>
                      <a:pt x="501" y="309"/>
                    </a:cubicBezTo>
                    <a:cubicBezTo>
                      <a:pt x="544" y="222"/>
                      <a:pt x="544" y="113"/>
                      <a:pt x="501" y="48"/>
                    </a:cubicBezTo>
                    <a:cubicBezTo>
                      <a:pt x="476" y="15"/>
                      <a:pt x="438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>
                <a:off x="3886075" y="1393750"/>
                <a:ext cx="147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25" extrusionOk="0">
                    <a:moveTo>
                      <a:pt x="425" y="0"/>
                    </a:moveTo>
                    <a:cubicBezTo>
                      <a:pt x="378" y="0"/>
                      <a:pt x="322" y="17"/>
                      <a:pt x="262" y="47"/>
                    </a:cubicBezTo>
                    <a:cubicBezTo>
                      <a:pt x="175" y="112"/>
                      <a:pt x="1" y="199"/>
                      <a:pt x="66" y="286"/>
                    </a:cubicBezTo>
                    <a:cubicBezTo>
                      <a:pt x="83" y="312"/>
                      <a:pt x="121" y="324"/>
                      <a:pt x="169" y="324"/>
                    </a:cubicBezTo>
                    <a:cubicBezTo>
                      <a:pt x="243" y="324"/>
                      <a:pt x="343" y="295"/>
                      <a:pt x="436" y="243"/>
                    </a:cubicBezTo>
                    <a:cubicBezTo>
                      <a:pt x="544" y="199"/>
                      <a:pt x="588" y="112"/>
                      <a:pt x="544" y="69"/>
                    </a:cubicBezTo>
                    <a:cubicBezTo>
                      <a:pt x="521" y="22"/>
                      <a:pt x="479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>
                <a:off x="3233200" y="1964600"/>
                <a:ext cx="141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92" extrusionOk="0">
                    <a:moveTo>
                      <a:pt x="414" y="1"/>
                    </a:moveTo>
                    <a:cubicBezTo>
                      <a:pt x="327" y="44"/>
                      <a:pt x="218" y="66"/>
                      <a:pt x="131" y="110"/>
                    </a:cubicBezTo>
                    <a:cubicBezTo>
                      <a:pt x="88" y="110"/>
                      <a:pt x="1" y="175"/>
                      <a:pt x="1" y="218"/>
                    </a:cubicBezTo>
                    <a:cubicBezTo>
                      <a:pt x="1" y="267"/>
                      <a:pt x="37" y="292"/>
                      <a:pt x="83" y="292"/>
                    </a:cubicBezTo>
                    <a:cubicBezTo>
                      <a:pt x="99" y="292"/>
                      <a:pt x="115" y="289"/>
                      <a:pt x="131" y="284"/>
                    </a:cubicBezTo>
                    <a:cubicBezTo>
                      <a:pt x="283" y="218"/>
                      <a:pt x="414" y="284"/>
                      <a:pt x="523" y="153"/>
                    </a:cubicBezTo>
                    <a:cubicBezTo>
                      <a:pt x="566" y="66"/>
                      <a:pt x="436" y="66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4600375" y="1401100"/>
                <a:ext cx="1525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84" extrusionOk="0">
                    <a:moveTo>
                      <a:pt x="427" y="0"/>
                    </a:moveTo>
                    <a:cubicBezTo>
                      <a:pt x="362" y="0"/>
                      <a:pt x="278" y="27"/>
                      <a:pt x="175" y="79"/>
                    </a:cubicBezTo>
                    <a:cubicBezTo>
                      <a:pt x="109" y="123"/>
                      <a:pt x="1" y="144"/>
                      <a:pt x="1" y="188"/>
                    </a:cubicBezTo>
                    <a:cubicBezTo>
                      <a:pt x="1" y="220"/>
                      <a:pt x="22" y="231"/>
                      <a:pt x="55" y="231"/>
                    </a:cubicBezTo>
                    <a:cubicBezTo>
                      <a:pt x="88" y="231"/>
                      <a:pt x="131" y="220"/>
                      <a:pt x="175" y="210"/>
                    </a:cubicBezTo>
                    <a:cubicBezTo>
                      <a:pt x="215" y="186"/>
                      <a:pt x="246" y="176"/>
                      <a:pt x="272" y="176"/>
                    </a:cubicBezTo>
                    <a:cubicBezTo>
                      <a:pt x="318" y="176"/>
                      <a:pt x="351" y="204"/>
                      <a:pt x="392" y="231"/>
                    </a:cubicBezTo>
                    <a:cubicBezTo>
                      <a:pt x="404" y="267"/>
                      <a:pt x="423" y="283"/>
                      <a:pt x="448" y="283"/>
                    </a:cubicBezTo>
                    <a:cubicBezTo>
                      <a:pt x="468" y="283"/>
                      <a:pt x="493" y="273"/>
                      <a:pt x="523" y="253"/>
                    </a:cubicBezTo>
                    <a:cubicBezTo>
                      <a:pt x="566" y="210"/>
                      <a:pt x="610" y="144"/>
                      <a:pt x="566" y="101"/>
                    </a:cubicBezTo>
                    <a:cubicBezTo>
                      <a:pt x="543" y="33"/>
                      <a:pt x="497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4134500" y="1648600"/>
                <a:ext cx="125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9" extrusionOk="0">
                    <a:moveTo>
                      <a:pt x="408" y="1"/>
                    </a:moveTo>
                    <a:cubicBezTo>
                      <a:pt x="335" y="1"/>
                      <a:pt x="228" y="94"/>
                      <a:pt x="153" y="94"/>
                    </a:cubicBezTo>
                    <a:cubicBezTo>
                      <a:pt x="44" y="138"/>
                      <a:pt x="1" y="203"/>
                      <a:pt x="44" y="247"/>
                    </a:cubicBezTo>
                    <a:cubicBezTo>
                      <a:pt x="83" y="298"/>
                      <a:pt x="143" y="319"/>
                      <a:pt x="213" y="319"/>
                    </a:cubicBezTo>
                    <a:cubicBezTo>
                      <a:pt x="262" y="319"/>
                      <a:pt x="316" y="308"/>
                      <a:pt x="371" y="290"/>
                    </a:cubicBezTo>
                    <a:cubicBezTo>
                      <a:pt x="501" y="225"/>
                      <a:pt x="501" y="138"/>
                      <a:pt x="479" y="73"/>
                    </a:cubicBezTo>
                    <a:cubicBezTo>
                      <a:pt x="466" y="19"/>
                      <a:pt x="440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5209775" y="790950"/>
                <a:ext cx="190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371" extrusionOk="0">
                    <a:moveTo>
                      <a:pt x="457" y="1"/>
                    </a:moveTo>
                    <a:cubicBezTo>
                      <a:pt x="348" y="1"/>
                      <a:pt x="174" y="66"/>
                      <a:pt x="109" y="131"/>
                    </a:cubicBezTo>
                    <a:cubicBezTo>
                      <a:pt x="0" y="197"/>
                      <a:pt x="174" y="262"/>
                      <a:pt x="152" y="371"/>
                    </a:cubicBezTo>
                    <a:cubicBezTo>
                      <a:pt x="218" y="284"/>
                      <a:pt x="326" y="240"/>
                      <a:pt x="457" y="197"/>
                    </a:cubicBezTo>
                    <a:cubicBezTo>
                      <a:pt x="467" y="192"/>
                      <a:pt x="477" y="189"/>
                      <a:pt x="487" y="189"/>
                    </a:cubicBezTo>
                    <a:cubicBezTo>
                      <a:pt x="537" y="189"/>
                      <a:pt x="586" y="239"/>
                      <a:pt x="635" y="239"/>
                    </a:cubicBezTo>
                    <a:cubicBezTo>
                      <a:pt x="663" y="239"/>
                      <a:pt x="690" y="223"/>
                      <a:pt x="718" y="175"/>
                    </a:cubicBezTo>
                    <a:cubicBezTo>
                      <a:pt x="761" y="66"/>
                      <a:pt x="609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3085950" y="2004625"/>
                <a:ext cx="139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7" extrusionOk="0">
                    <a:moveTo>
                      <a:pt x="275" y="0"/>
                    </a:moveTo>
                    <a:cubicBezTo>
                      <a:pt x="211" y="0"/>
                      <a:pt x="149" y="10"/>
                      <a:pt x="107" y="31"/>
                    </a:cubicBezTo>
                    <a:cubicBezTo>
                      <a:pt x="54" y="84"/>
                      <a:pt x="1" y="151"/>
                      <a:pt x="6" y="151"/>
                    </a:cubicBezTo>
                    <a:cubicBezTo>
                      <a:pt x="7" y="151"/>
                      <a:pt x="12" y="148"/>
                      <a:pt x="20" y="140"/>
                    </a:cubicBezTo>
                    <a:cubicBezTo>
                      <a:pt x="26" y="139"/>
                      <a:pt x="32" y="138"/>
                      <a:pt x="38" y="138"/>
                    </a:cubicBezTo>
                    <a:cubicBezTo>
                      <a:pt x="161" y="138"/>
                      <a:pt x="117" y="317"/>
                      <a:pt x="194" y="317"/>
                    </a:cubicBezTo>
                    <a:cubicBezTo>
                      <a:pt x="210" y="317"/>
                      <a:pt x="231" y="309"/>
                      <a:pt x="259" y="292"/>
                    </a:cubicBezTo>
                    <a:cubicBezTo>
                      <a:pt x="346" y="248"/>
                      <a:pt x="520" y="248"/>
                      <a:pt x="542" y="118"/>
                    </a:cubicBezTo>
                    <a:cubicBezTo>
                      <a:pt x="556" y="44"/>
                      <a:pt x="411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3913250" y="1760075"/>
                <a:ext cx="1525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12" extrusionOk="0">
                    <a:moveTo>
                      <a:pt x="398" y="1"/>
                    </a:moveTo>
                    <a:cubicBezTo>
                      <a:pt x="322" y="1"/>
                      <a:pt x="240" y="17"/>
                      <a:pt x="175" y="28"/>
                    </a:cubicBezTo>
                    <a:cubicBezTo>
                      <a:pt x="1" y="137"/>
                      <a:pt x="153" y="180"/>
                      <a:pt x="153" y="202"/>
                    </a:cubicBezTo>
                    <a:cubicBezTo>
                      <a:pt x="153" y="285"/>
                      <a:pt x="189" y="311"/>
                      <a:pt x="238" y="311"/>
                    </a:cubicBezTo>
                    <a:cubicBezTo>
                      <a:pt x="318" y="311"/>
                      <a:pt x="434" y="245"/>
                      <a:pt x="501" y="245"/>
                    </a:cubicBezTo>
                    <a:cubicBezTo>
                      <a:pt x="545" y="245"/>
                      <a:pt x="610" y="115"/>
                      <a:pt x="588" y="71"/>
                    </a:cubicBezTo>
                    <a:cubicBezTo>
                      <a:pt x="545" y="17"/>
                      <a:pt x="474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3887175" y="1531225"/>
                <a:ext cx="1090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550" extrusionOk="0">
                    <a:moveTo>
                      <a:pt x="278" y="0"/>
                    </a:moveTo>
                    <a:cubicBezTo>
                      <a:pt x="267" y="0"/>
                      <a:pt x="255" y="2"/>
                      <a:pt x="239" y="6"/>
                    </a:cubicBezTo>
                    <a:cubicBezTo>
                      <a:pt x="152" y="6"/>
                      <a:pt x="131" y="49"/>
                      <a:pt x="109" y="114"/>
                    </a:cubicBezTo>
                    <a:cubicBezTo>
                      <a:pt x="0" y="267"/>
                      <a:pt x="109" y="375"/>
                      <a:pt x="0" y="549"/>
                    </a:cubicBezTo>
                    <a:cubicBezTo>
                      <a:pt x="261" y="441"/>
                      <a:pt x="435" y="267"/>
                      <a:pt x="326" y="93"/>
                    </a:cubicBezTo>
                    <a:cubicBezTo>
                      <a:pt x="326" y="39"/>
                      <a:pt x="326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4559600" y="1105700"/>
                <a:ext cx="125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76" extrusionOk="0">
                    <a:moveTo>
                      <a:pt x="414" y="1"/>
                    </a:moveTo>
                    <a:cubicBezTo>
                      <a:pt x="284" y="44"/>
                      <a:pt x="218" y="175"/>
                      <a:pt x="88" y="262"/>
                    </a:cubicBezTo>
                    <a:cubicBezTo>
                      <a:pt x="1" y="305"/>
                      <a:pt x="1" y="371"/>
                      <a:pt x="23" y="414"/>
                    </a:cubicBezTo>
                    <a:cubicBezTo>
                      <a:pt x="35" y="452"/>
                      <a:pt x="92" y="475"/>
                      <a:pt x="137" y="475"/>
                    </a:cubicBezTo>
                    <a:cubicBezTo>
                      <a:pt x="170" y="475"/>
                      <a:pt x="197" y="463"/>
                      <a:pt x="197" y="436"/>
                    </a:cubicBezTo>
                    <a:cubicBezTo>
                      <a:pt x="305" y="327"/>
                      <a:pt x="392" y="218"/>
                      <a:pt x="458" y="110"/>
                    </a:cubicBezTo>
                    <a:cubicBezTo>
                      <a:pt x="501" y="88"/>
                      <a:pt x="458" y="23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5584850" y="564950"/>
                <a:ext cx="147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29" extrusionOk="0">
                    <a:moveTo>
                      <a:pt x="368" y="1"/>
                    </a:moveTo>
                    <a:cubicBezTo>
                      <a:pt x="316" y="1"/>
                      <a:pt x="240" y="28"/>
                      <a:pt x="175" y="61"/>
                    </a:cubicBezTo>
                    <a:cubicBezTo>
                      <a:pt x="1" y="104"/>
                      <a:pt x="1" y="191"/>
                      <a:pt x="66" y="278"/>
                    </a:cubicBezTo>
                    <a:cubicBezTo>
                      <a:pt x="100" y="346"/>
                      <a:pt x="148" y="428"/>
                      <a:pt x="230" y="428"/>
                    </a:cubicBezTo>
                    <a:cubicBezTo>
                      <a:pt x="252" y="428"/>
                      <a:pt x="277" y="422"/>
                      <a:pt x="305" y="408"/>
                    </a:cubicBezTo>
                    <a:cubicBezTo>
                      <a:pt x="392" y="365"/>
                      <a:pt x="588" y="191"/>
                      <a:pt x="414" y="104"/>
                    </a:cubicBezTo>
                    <a:cubicBezTo>
                      <a:pt x="446" y="28"/>
                      <a:pt x="419" y="1"/>
                      <a:pt x="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5632150" y="617425"/>
                <a:ext cx="141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82" extrusionOk="0">
                    <a:moveTo>
                      <a:pt x="207" y="1"/>
                    </a:moveTo>
                    <a:cubicBezTo>
                      <a:pt x="148" y="1"/>
                      <a:pt x="97" y="9"/>
                      <a:pt x="66" y="27"/>
                    </a:cubicBezTo>
                    <a:cubicBezTo>
                      <a:pt x="0" y="71"/>
                      <a:pt x="0" y="136"/>
                      <a:pt x="22" y="136"/>
                    </a:cubicBezTo>
                    <a:cubicBezTo>
                      <a:pt x="132" y="154"/>
                      <a:pt x="149" y="281"/>
                      <a:pt x="283" y="281"/>
                    </a:cubicBezTo>
                    <a:cubicBezTo>
                      <a:pt x="307" y="281"/>
                      <a:pt x="336" y="277"/>
                      <a:pt x="370" y="266"/>
                    </a:cubicBezTo>
                    <a:cubicBezTo>
                      <a:pt x="457" y="266"/>
                      <a:pt x="566" y="179"/>
                      <a:pt x="544" y="114"/>
                    </a:cubicBezTo>
                    <a:cubicBezTo>
                      <a:pt x="544" y="52"/>
                      <a:pt x="354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4708550" y="1408375"/>
                <a:ext cx="168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17" extrusionOk="0">
                    <a:moveTo>
                      <a:pt x="579" y="0"/>
                    </a:moveTo>
                    <a:cubicBezTo>
                      <a:pt x="530" y="0"/>
                      <a:pt x="462" y="32"/>
                      <a:pt x="371" y="71"/>
                    </a:cubicBezTo>
                    <a:cubicBezTo>
                      <a:pt x="371" y="223"/>
                      <a:pt x="1" y="223"/>
                      <a:pt x="66" y="375"/>
                    </a:cubicBezTo>
                    <a:cubicBezTo>
                      <a:pt x="84" y="405"/>
                      <a:pt x="112" y="417"/>
                      <a:pt x="146" y="417"/>
                    </a:cubicBezTo>
                    <a:cubicBezTo>
                      <a:pt x="234" y="417"/>
                      <a:pt x="363" y="335"/>
                      <a:pt x="457" y="288"/>
                    </a:cubicBezTo>
                    <a:cubicBezTo>
                      <a:pt x="566" y="245"/>
                      <a:pt x="675" y="136"/>
                      <a:pt x="653" y="49"/>
                    </a:cubicBezTo>
                    <a:cubicBezTo>
                      <a:pt x="636" y="14"/>
                      <a:pt x="61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3887175" y="1812750"/>
                <a:ext cx="125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9" extrusionOk="0">
                    <a:moveTo>
                      <a:pt x="292" y="0"/>
                    </a:moveTo>
                    <a:cubicBezTo>
                      <a:pt x="256" y="0"/>
                      <a:pt x="212" y="14"/>
                      <a:pt x="152" y="52"/>
                    </a:cubicBezTo>
                    <a:cubicBezTo>
                      <a:pt x="109" y="139"/>
                      <a:pt x="0" y="204"/>
                      <a:pt x="65" y="291"/>
                    </a:cubicBezTo>
                    <a:cubicBezTo>
                      <a:pt x="92" y="311"/>
                      <a:pt x="122" y="319"/>
                      <a:pt x="156" y="319"/>
                    </a:cubicBezTo>
                    <a:cubicBezTo>
                      <a:pt x="234" y="319"/>
                      <a:pt x="329" y="278"/>
                      <a:pt x="435" y="247"/>
                    </a:cubicBezTo>
                    <a:cubicBezTo>
                      <a:pt x="500" y="204"/>
                      <a:pt x="500" y="161"/>
                      <a:pt x="457" y="95"/>
                    </a:cubicBezTo>
                    <a:cubicBezTo>
                      <a:pt x="400" y="52"/>
                      <a:pt x="361" y="0"/>
                      <a:pt x="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3281600" y="1883875"/>
                <a:ext cx="1067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21" extrusionOk="0">
                    <a:moveTo>
                      <a:pt x="350" y="1"/>
                    </a:moveTo>
                    <a:cubicBezTo>
                      <a:pt x="340" y="1"/>
                      <a:pt x="325" y="4"/>
                      <a:pt x="304" y="12"/>
                    </a:cubicBezTo>
                    <a:cubicBezTo>
                      <a:pt x="131" y="34"/>
                      <a:pt x="131" y="229"/>
                      <a:pt x="65" y="360"/>
                    </a:cubicBezTo>
                    <a:cubicBezTo>
                      <a:pt x="0" y="555"/>
                      <a:pt x="217" y="512"/>
                      <a:pt x="239" y="621"/>
                    </a:cubicBezTo>
                    <a:cubicBezTo>
                      <a:pt x="326" y="490"/>
                      <a:pt x="413" y="360"/>
                      <a:pt x="326" y="273"/>
                    </a:cubicBezTo>
                    <a:cubicBezTo>
                      <a:pt x="249" y="196"/>
                      <a:pt x="427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3900750" y="1633125"/>
                <a:ext cx="114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4" extrusionOk="0">
                    <a:moveTo>
                      <a:pt x="421" y="0"/>
                    </a:moveTo>
                    <a:cubicBezTo>
                      <a:pt x="392" y="0"/>
                      <a:pt x="352" y="23"/>
                      <a:pt x="327" y="61"/>
                    </a:cubicBezTo>
                    <a:cubicBezTo>
                      <a:pt x="218" y="170"/>
                      <a:pt x="1" y="257"/>
                      <a:pt x="153" y="409"/>
                    </a:cubicBezTo>
                    <a:cubicBezTo>
                      <a:pt x="167" y="423"/>
                      <a:pt x="172" y="453"/>
                      <a:pt x="200" y="453"/>
                    </a:cubicBezTo>
                    <a:cubicBezTo>
                      <a:pt x="217" y="453"/>
                      <a:pt x="242" y="442"/>
                      <a:pt x="283" y="409"/>
                    </a:cubicBezTo>
                    <a:cubicBezTo>
                      <a:pt x="457" y="279"/>
                      <a:pt x="457" y="170"/>
                      <a:pt x="457" y="39"/>
                    </a:cubicBezTo>
                    <a:cubicBezTo>
                      <a:pt x="457" y="12"/>
                      <a:pt x="442" y="0"/>
                      <a:pt x="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55175" y="1683725"/>
                <a:ext cx="152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20" extrusionOk="0">
                    <a:moveTo>
                      <a:pt x="292" y="0"/>
                    </a:moveTo>
                    <a:cubicBezTo>
                      <a:pt x="272" y="0"/>
                      <a:pt x="248" y="5"/>
                      <a:pt x="218" y="16"/>
                    </a:cubicBezTo>
                    <a:cubicBezTo>
                      <a:pt x="109" y="125"/>
                      <a:pt x="0" y="233"/>
                      <a:pt x="87" y="299"/>
                    </a:cubicBezTo>
                    <a:cubicBezTo>
                      <a:pt x="112" y="313"/>
                      <a:pt x="141" y="319"/>
                      <a:pt x="173" y="319"/>
                    </a:cubicBezTo>
                    <a:cubicBezTo>
                      <a:pt x="282" y="319"/>
                      <a:pt x="426" y="250"/>
                      <a:pt x="544" y="233"/>
                    </a:cubicBezTo>
                    <a:cubicBezTo>
                      <a:pt x="609" y="233"/>
                      <a:pt x="609" y="190"/>
                      <a:pt x="544" y="190"/>
                    </a:cubicBezTo>
                    <a:cubicBezTo>
                      <a:pt x="529" y="193"/>
                      <a:pt x="516" y="194"/>
                      <a:pt x="504" y="194"/>
                    </a:cubicBezTo>
                    <a:cubicBezTo>
                      <a:pt x="364" y="194"/>
                      <a:pt x="419" y="0"/>
                      <a:pt x="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3655050" y="1873575"/>
                <a:ext cx="125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2" extrusionOk="0">
                    <a:moveTo>
                      <a:pt x="277" y="1"/>
                    </a:moveTo>
                    <a:cubicBezTo>
                      <a:pt x="228" y="1"/>
                      <a:pt x="173" y="14"/>
                      <a:pt x="109" y="54"/>
                    </a:cubicBezTo>
                    <a:cubicBezTo>
                      <a:pt x="0" y="141"/>
                      <a:pt x="0" y="206"/>
                      <a:pt x="66" y="250"/>
                    </a:cubicBezTo>
                    <a:cubicBezTo>
                      <a:pt x="90" y="280"/>
                      <a:pt x="116" y="291"/>
                      <a:pt x="143" y="291"/>
                    </a:cubicBezTo>
                    <a:cubicBezTo>
                      <a:pt x="234" y="291"/>
                      <a:pt x="335" y="158"/>
                      <a:pt x="435" y="141"/>
                    </a:cubicBezTo>
                    <a:cubicBezTo>
                      <a:pt x="479" y="141"/>
                      <a:pt x="500" y="98"/>
                      <a:pt x="479" y="54"/>
                    </a:cubicBezTo>
                    <a:cubicBezTo>
                      <a:pt x="424" y="40"/>
                      <a:pt x="360" y="1"/>
                      <a:pt x="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3852925" y="1647625"/>
                <a:ext cx="168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04" extrusionOk="0">
                    <a:moveTo>
                      <a:pt x="527" y="1"/>
                    </a:moveTo>
                    <a:cubicBezTo>
                      <a:pt x="442" y="1"/>
                      <a:pt x="346" y="73"/>
                      <a:pt x="239" y="133"/>
                    </a:cubicBezTo>
                    <a:cubicBezTo>
                      <a:pt x="196" y="177"/>
                      <a:pt x="0" y="264"/>
                      <a:pt x="109" y="286"/>
                    </a:cubicBezTo>
                    <a:cubicBezTo>
                      <a:pt x="141" y="298"/>
                      <a:pt x="180" y="304"/>
                      <a:pt x="223" y="304"/>
                    </a:cubicBezTo>
                    <a:cubicBezTo>
                      <a:pt x="327" y="304"/>
                      <a:pt x="452" y="273"/>
                      <a:pt x="544" y="242"/>
                    </a:cubicBezTo>
                    <a:cubicBezTo>
                      <a:pt x="631" y="220"/>
                      <a:pt x="674" y="112"/>
                      <a:pt x="631" y="47"/>
                    </a:cubicBezTo>
                    <a:cubicBezTo>
                      <a:pt x="598" y="14"/>
                      <a:pt x="564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4581350" y="1445900"/>
                <a:ext cx="136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29" extrusionOk="0">
                    <a:moveTo>
                      <a:pt x="276" y="0"/>
                    </a:moveTo>
                    <a:cubicBezTo>
                      <a:pt x="264" y="0"/>
                      <a:pt x="246" y="8"/>
                      <a:pt x="218" y="27"/>
                    </a:cubicBezTo>
                    <a:cubicBezTo>
                      <a:pt x="131" y="70"/>
                      <a:pt x="1" y="201"/>
                      <a:pt x="88" y="309"/>
                    </a:cubicBezTo>
                    <a:cubicBezTo>
                      <a:pt x="120" y="357"/>
                      <a:pt x="175" y="429"/>
                      <a:pt x="254" y="429"/>
                    </a:cubicBezTo>
                    <a:cubicBezTo>
                      <a:pt x="282" y="429"/>
                      <a:pt x="314" y="419"/>
                      <a:pt x="349" y="396"/>
                    </a:cubicBezTo>
                    <a:cubicBezTo>
                      <a:pt x="544" y="266"/>
                      <a:pt x="305" y="244"/>
                      <a:pt x="349" y="135"/>
                    </a:cubicBezTo>
                    <a:cubicBezTo>
                      <a:pt x="280" y="101"/>
                      <a:pt x="319" y="0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4739550" y="1058950"/>
                <a:ext cx="125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78" extrusionOk="0">
                    <a:moveTo>
                      <a:pt x="311" y="0"/>
                    </a:moveTo>
                    <a:cubicBezTo>
                      <a:pt x="280" y="0"/>
                      <a:pt x="242" y="7"/>
                      <a:pt x="196" y="23"/>
                    </a:cubicBezTo>
                    <a:cubicBezTo>
                      <a:pt x="109" y="131"/>
                      <a:pt x="0" y="240"/>
                      <a:pt x="22" y="349"/>
                    </a:cubicBezTo>
                    <a:cubicBezTo>
                      <a:pt x="22" y="370"/>
                      <a:pt x="33" y="377"/>
                      <a:pt x="50" y="377"/>
                    </a:cubicBezTo>
                    <a:cubicBezTo>
                      <a:pt x="87" y="377"/>
                      <a:pt x="151" y="342"/>
                      <a:pt x="196" y="327"/>
                    </a:cubicBezTo>
                    <a:cubicBezTo>
                      <a:pt x="305" y="240"/>
                      <a:pt x="500" y="197"/>
                      <a:pt x="413" y="66"/>
                    </a:cubicBezTo>
                    <a:cubicBezTo>
                      <a:pt x="399" y="24"/>
                      <a:pt x="367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3344100" y="1884200"/>
                <a:ext cx="1362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82" extrusionOk="0">
                    <a:moveTo>
                      <a:pt x="372" y="1"/>
                    </a:moveTo>
                    <a:cubicBezTo>
                      <a:pt x="275" y="1"/>
                      <a:pt x="171" y="88"/>
                      <a:pt x="44" y="151"/>
                    </a:cubicBezTo>
                    <a:cubicBezTo>
                      <a:pt x="22" y="173"/>
                      <a:pt x="1" y="216"/>
                      <a:pt x="22" y="260"/>
                    </a:cubicBezTo>
                    <a:cubicBezTo>
                      <a:pt x="44" y="260"/>
                      <a:pt x="88" y="260"/>
                      <a:pt x="109" y="281"/>
                    </a:cubicBezTo>
                    <a:cubicBezTo>
                      <a:pt x="196" y="260"/>
                      <a:pt x="305" y="151"/>
                      <a:pt x="414" y="151"/>
                    </a:cubicBezTo>
                    <a:cubicBezTo>
                      <a:pt x="441" y="151"/>
                      <a:pt x="476" y="184"/>
                      <a:pt x="504" y="184"/>
                    </a:cubicBezTo>
                    <a:cubicBezTo>
                      <a:pt x="521" y="184"/>
                      <a:pt x="536" y="171"/>
                      <a:pt x="544" y="129"/>
                    </a:cubicBezTo>
                    <a:cubicBezTo>
                      <a:pt x="544" y="86"/>
                      <a:pt x="522" y="64"/>
                      <a:pt x="479" y="42"/>
                    </a:cubicBezTo>
                    <a:cubicBezTo>
                      <a:pt x="444" y="13"/>
                      <a:pt x="408" y="1"/>
                      <a:pt x="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3526750" y="1789375"/>
                <a:ext cx="150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63" extrusionOk="0">
                    <a:moveTo>
                      <a:pt x="477" y="0"/>
                    </a:moveTo>
                    <a:cubicBezTo>
                      <a:pt x="456" y="0"/>
                      <a:pt x="434" y="3"/>
                      <a:pt x="414" y="8"/>
                    </a:cubicBezTo>
                    <a:cubicBezTo>
                      <a:pt x="327" y="30"/>
                      <a:pt x="218" y="52"/>
                      <a:pt x="109" y="117"/>
                    </a:cubicBezTo>
                    <a:cubicBezTo>
                      <a:pt x="66" y="139"/>
                      <a:pt x="1" y="160"/>
                      <a:pt x="1" y="204"/>
                    </a:cubicBezTo>
                    <a:cubicBezTo>
                      <a:pt x="32" y="248"/>
                      <a:pt x="69" y="263"/>
                      <a:pt x="108" y="263"/>
                    </a:cubicBezTo>
                    <a:cubicBezTo>
                      <a:pt x="191" y="263"/>
                      <a:pt x="283" y="198"/>
                      <a:pt x="356" y="198"/>
                    </a:cubicBezTo>
                    <a:cubicBezTo>
                      <a:pt x="369" y="198"/>
                      <a:pt x="381" y="199"/>
                      <a:pt x="392" y="204"/>
                    </a:cubicBezTo>
                    <a:cubicBezTo>
                      <a:pt x="436" y="204"/>
                      <a:pt x="566" y="204"/>
                      <a:pt x="566" y="95"/>
                    </a:cubicBezTo>
                    <a:cubicBezTo>
                      <a:pt x="599" y="29"/>
                      <a:pt x="544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3792575" y="1779925"/>
                <a:ext cx="87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04" extrusionOk="0">
                    <a:moveTo>
                      <a:pt x="238" y="0"/>
                    </a:moveTo>
                    <a:cubicBezTo>
                      <a:pt x="210" y="0"/>
                      <a:pt x="174" y="13"/>
                      <a:pt x="131" y="38"/>
                    </a:cubicBezTo>
                    <a:cubicBezTo>
                      <a:pt x="22" y="104"/>
                      <a:pt x="22" y="212"/>
                      <a:pt x="1" y="321"/>
                    </a:cubicBezTo>
                    <a:cubicBezTo>
                      <a:pt x="1" y="368"/>
                      <a:pt x="57" y="404"/>
                      <a:pt x="121" y="404"/>
                    </a:cubicBezTo>
                    <a:cubicBezTo>
                      <a:pt x="146" y="404"/>
                      <a:pt x="172" y="398"/>
                      <a:pt x="196" y="386"/>
                    </a:cubicBezTo>
                    <a:cubicBezTo>
                      <a:pt x="349" y="299"/>
                      <a:pt x="327" y="169"/>
                      <a:pt x="305" y="82"/>
                    </a:cubicBezTo>
                    <a:cubicBezTo>
                      <a:pt x="305" y="29"/>
                      <a:pt x="281" y="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3804550" y="1780800"/>
                <a:ext cx="108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3" extrusionOk="0">
                    <a:moveTo>
                      <a:pt x="276" y="0"/>
                    </a:moveTo>
                    <a:cubicBezTo>
                      <a:pt x="232" y="0"/>
                      <a:pt x="180" y="18"/>
                      <a:pt x="109" y="69"/>
                    </a:cubicBezTo>
                    <a:cubicBezTo>
                      <a:pt x="0" y="134"/>
                      <a:pt x="44" y="221"/>
                      <a:pt x="65" y="264"/>
                    </a:cubicBezTo>
                    <a:cubicBezTo>
                      <a:pt x="77" y="311"/>
                      <a:pt x="114" y="333"/>
                      <a:pt x="162" y="333"/>
                    </a:cubicBezTo>
                    <a:cubicBezTo>
                      <a:pt x="204" y="333"/>
                      <a:pt x="254" y="316"/>
                      <a:pt x="304" y="286"/>
                    </a:cubicBezTo>
                    <a:cubicBezTo>
                      <a:pt x="413" y="243"/>
                      <a:pt x="435" y="134"/>
                      <a:pt x="413" y="47"/>
                    </a:cubicBezTo>
                    <a:cubicBezTo>
                      <a:pt x="367" y="24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3823025" y="1794800"/>
                <a:ext cx="103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55" extrusionOk="0">
                    <a:moveTo>
                      <a:pt x="272" y="0"/>
                    </a:moveTo>
                    <a:cubicBezTo>
                      <a:pt x="229" y="0"/>
                      <a:pt x="180" y="11"/>
                      <a:pt x="131" y="30"/>
                    </a:cubicBezTo>
                    <a:cubicBezTo>
                      <a:pt x="0" y="96"/>
                      <a:pt x="66" y="139"/>
                      <a:pt x="109" y="204"/>
                    </a:cubicBezTo>
                    <a:cubicBezTo>
                      <a:pt x="176" y="221"/>
                      <a:pt x="140" y="355"/>
                      <a:pt x="210" y="355"/>
                    </a:cubicBezTo>
                    <a:cubicBezTo>
                      <a:pt x="230" y="355"/>
                      <a:pt x="260" y="343"/>
                      <a:pt x="305" y="313"/>
                    </a:cubicBezTo>
                    <a:cubicBezTo>
                      <a:pt x="392" y="248"/>
                      <a:pt x="414" y="139"/>
                      <a:pt x="392" y="52"/>
                    </a:cubicBezTo>
                    <a:cubicBezTo>
                      <a:pt x="368" y="16"/>
                      <a:pt x="324" y="0"/>
                      <a:pt x="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2876600" y="2116800"/>
                <a:ext cx="119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48" extrusionOk="0">
                    <a:moveTo>
                      <a:pt x="291" y="0"/>
                    </a:moveTo>
                    <a:cubicBezTo>
                      <a:pt x="259" y="0"/>
                      <a:pt x="221" y="8"/>
                      <a:pt x="174" y="23"/>
                    </a:cubicBezTo>
                    <a:cubicBezTo>
                      <a:pt x="1" y="219"/>
                      <a:pt x="240" y="241"/>
                      <a:pt x="218" y="393"/>
                    </a:cubicBezTo>
                    <a:cubicBezTo>
                      <a:pt x="218" y="420"/>
                      <a:pt x="235" y="448"/>
                      <a:pt x="259" y="448"/>
                    </a:cubicBezTo>
                    <a:cubicBezTo>
                      <a:pt x="273" y="448"/>
                      <a:pt x="289" y="438"/>
                      <a:pt x="305" y="415"/>
                    </a:cubicBezTo>
                    <a:cubicBezTo>
                      <a:pt x="392" y="306"/>
                      <a:pt x="479" y="175"/>
                      <a:pt x="435" y="67"/>
                    </a:cubicBezTo>
                    <a:cubicBezTo>
                      <a:pt x="393" y="24"/>
                      <a:pt x="351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4586800" y="1267625"/>
                <a:ext cx="239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309" extrusionOk="0">
                    <a:moveTo>
                      <a:pt x="668" y="0"/>
                    </a:moveTo>
                    <a:cubicBezTo>
                      <a:pt x="643" y="0"/>
                      <a:pt x="618" y="7"/>
                      <a:pt x="609" y="25"/>
                    </a:cubicBezTo>
                    <a:cubicBezTo>
                      <a:pt x="565" y="178"/>
                      <a:pt x="527" y="237"/>
                      <a:pt x="495" y="237"/>
                    </a:cubicBezTo>
                    <a:cubicBezTo>
                      <a:pt x="462" y="237"/>
                      <a:pt x="435" y="178"/>
                      <a:pt x="413" y="91"/>
                    </a:cubicBezTo>
                    <a:cubicBezTo>
                      <a:pt x="413" y="49"/>
                      <a:pt x="377" y="25"/>
                      <a:pt x="328" y="25"/>
                    </a:cubicBezTo>
                    <a:cubicBezTo>
                      <a:pt x="301" y="25"/>
                      <a:pt x="270" y="32"/>
                      <a:pt x="239" y="47"/>
                    </a:cubicBezTo>
                    <a:cubicBezTo>
                      <a:pt x="131" y="112"/>
                      <a:pt x="196" y="156"/>
                      <a:pt x="218" y="221"/>
                    </a:cubicBezTo>
                    <a:cubicBezTo>
                      <a:pt x="239" y="352"/>
                      <a:pt x="283" y="482"/>
                      <a:pt x="196" y="656"/>
                    </a:cubicBezTo>
                    <a:cubicBezTo>
                      <a:pt x="87" y="874"/>
                      <a:pt x="22" y="1091"/>
                      <a:pt x="0" y="1308"/>
                    </a:cubicBezTo>
                    <a:cubicBezTo>
                      <a:pt x="109" y="1308"/>
                      <a:pt x="218" y="1243"/>
                      <a:pt x="239" y="1200"/>
                    </a:cubicBezTo>
                    <a:cubicBezTo>
                      <a:pt x="326" y="1091"/>
                      <a:pt x="283" y="960"/>
                      <a:pt x="392" y="917"/>
                    </a:cubicBezTo>
                    <a:cubicBezTo>
                      <a:pt x="674" y="874"/>
                      <a:pt x="652" y="634"/>
                      <a:pt x="870" y="526"/>
                    </a:cubicBezTo>
                    <a:cubicBezTo>
                      <a:pt x="957" y="482"/>
                      <a:pt x="957" y="417"/>
                      <a:pt x="935" y="352"/>
                    </a:cubicBezTo>
                    <a:cubicBezTo>
                      <a:pt x="870" y="243"/>
                      <a:pt x="674" y="199"/>
                      <a:pt x="739" y="25"/>
                    </a:cubicBezTo>
                    <a:cubicBezTo>
                      <a:pt x="739" y="13"/>
                      <a:pt x="703" y="0"/>
                      <a:pt x="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3213100" y="1891800"/>
                <a:ext cx="25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668" extrusionOk="0">
                    <a:moveTo>
                      <a:pt x="827" y="1"/>
                    </a:moveTo>
                    <a:cubicBezTo>
                      <a:pt x="799" y="1"/>
                      <a:pt x="763" y="7"/>
                      <a:pt x="718" y="21"/>
                    </a:cubicBezTo>
                    <a:cubicBezTo>
                      <a:pt x="587" y="43"/>
                      <a:pt x="283" y="64"/>
                      <a:pt x="435" y="304"/>
                    </a:cubicBezTo>
                    <a:cubicBezTo>
                      <a:pt x="479" y="369"/>
                      <a:pt x="370" y="412"/>
                      <a:pt x="283" y="412"/>
                    </a:cubicBezTo>
                    <a:cubicBezTo>
                      <a:pt x="174" y="456"/>
                      <a:pt x="87" y="456"/>
                      <a:pt x="0" y="478"/>
                    </a:cubicBezTo>
                    <a:cubicBezTo>
                      <a:pt x="91" y="607"/>
                      <a:pt x="212" y="667"/>
                      <a:pt x="364" y="667"/>
                    </a:cubicBezTo>
                    <a:cubicBezTo>
                      <a:pt x="468" y="667"/>
                      <a:pt x="586" y="639"/>
                      <a:pt x="718" y="586"/>
                    </a:cubicBezTo>
                    <a:cubicBezTo>
                      <a:pt x="892" y="499"/>
                      <a:pt x="1022" y="391"/>
                      <a:pt x="979" y="260"/>
                    </a:cubicBezTo>
                    <a:cubicBezTo>
                      <a:pt x="924" y="169"/>
                      <a:pt x="977" y="1"/>
                      <a:pt x="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4189425" y="1351900"/>
                <a:ext cx="32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062" extrusionOk="0">
                    <a:moveTo>
                      <a:pt x="520" y="0"/>
                    </a:moveTo>
                    <a:cubicBezTo>
                      <a:pt x="515" y="0"/>
                      <a:pt x="508" y="1"/>
                      <a:pt x="500" y="3"/>
                    </a:cubicBezTo>
                    <a:cubicBezTo>
                      <a:pt x="261" y="25"/>
                      <a:pt x="326" y="286"/>
                      <a:pt x="109" y="351"/>
                    </a:cubicBezTo>
                    <a:cubicBezTo>
                      <a:pt x="22" y="373"/>
                      <a:pt x="0" y="438"/>
                      <a:pt x="22" y="460"/>
                    </a:cubicBezTo>
                    <a:cubicBezTo>
                      <a:pt x="217" y="612"/>
                      <a:pt x="152" y="982"/>
                      <a:pt x="544" y="1003"/>
                    </a:cubicBezTo>
                    <a:cubicBezTo>
                      <a:pt x="587" y="1003"/>
                      <a:pt x="602" y="1061"/>
                      <a:pt x="639" y="1061"/>
                    </a:cubicBezTo>
                    <a:cubicBezTo>
                      <a:pt x="657" y="1061"/>
                      <a:pt x="681" y="1047"/>
                      <a:pt x="718" y="1003"/>
                    </a:cubicBezTo>
                    <a:cubicBezTo>
                      <a:pt x="783" y="938"/>
                      <a:pt x="935" y="786"/>
                      <a:pt x="783" y="764"/>
                    </a:cubicBezTo>
                    <a:cubicBezTo>
                      <a:pt x="631" y="721"/>
                      <a:pt x="500" y="721"/>
                      <a:pt x="696" y="568"/>
                    </a:cubicBezTo>
                    <a:cubicBezTo>
                      <a:pt x="758" y="506"/>
                      <a:pt x="815" y="479"/>
                      <a:pt x="865" y="479"/>
                    </a:cubicBezTo>
                    <a:cubicBezTo>
                      <a:pt x="920" y="479"/>
                      <a:pt x="966" y="512"/>
                      <a:pt x="1000" y="568"/>
                    </a:cubicBezTo>
                    <a:cubicBezTo>
                      <a:pt x="1017" y="619"/>
                      <a:pt x="1086" y="670"/>
                      <a:pt x="1157" y="670"/>
                    </a:cubicBezTo>
                    <a:cubicBezTo>
                      <a:pt x="1177" y="670"/>
                      <a:pt x="1198" y="665"/>
                      <a:pt x="1218" y="655"/>
                    </a:cubicBezTo>
                    <a:cubicBezTo>
                      <a:pt x="1305" y="568"/>
                      <a:pt x="1174" y="525"/>
                      <a:pt x="1109" y="460"/>
                    </a:cubicBezTo>
                    <a:cubicBezTo>
                      <a:pt x="1022" y="416"/>
                      <a:pt x="935" y="329"/>
                      <a:pt x="805" y="329"/>
                    </a:cubicBezTo>
                    <a:cubicBezTo>
                      <a:pt x="674" y="329"/>
                      <a:pt x="587" y="242"/>
                      <a:pt x="587" y="134"/>
                    </a:cubicBezTo>
                    <a:cubicBezTo>
                      <a:pt x="548" y="94"/>
                      <a:pt x="580" y="0"/>
                      <a:pt x="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4151050" y="1358700"/>
                <a:ext cx="324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22" extrusionOk="0">
                    <a:moveTo>
                      <a:pt x="1027" y="1"/>
                    </a:moveTo>
                    <a:cubicBezTo>
                      <a:pt x="984" y="1"/>
                      <a:pt x="930" y="16"/>
                      <a:pt x="861" y="57"/>
                    </a:cubicBezTo>
                    <a:cubicBezTo>
                      <a:pt x="665" y="188"/>
                      <a:pt x="491" y="253"/>
                      <a:pt x="317" y="275"/>
                    </a:cubicBezTo>
                    <a:cubicBezTo>
                      <a:pt x="209" y="296"/>
                      <a:pt x="56" y="253"/>
                      <a:pt x="35" y="383"/>
                    </a:cubicBezTo>
                    <a:cubicBezTo>
                      <a:pt x="1" y="486"/>
                      <a:pt x="47" y="521"/>
                      <a:pt x="152" y="521"/>
                    </a:cubicBezTo>
                    <a:cubicBezTo>
                      <a:pt x="181" y="521"/>
                      <a:pt x="215" y="519"/>
                      <a:pt x="252" y="514"/>
                    </a:cubicBezTo>
                    <a:cubicBezTo>
                      <a:pt x="535" y="470"/>
                      <a:pt x="796" y="362"/>
                      <a:pt x="1078" y="253"/>
                    </a:cubicBezTo>
                    <a:cubicBezTo>
                      <a:pt x="1122" y="209"/>
                      <a:pt x="1296" y="188"/>
                      <a:pt x="1231" y="101"/>
                    </a:cubicBezTo>
                    <a:cubicBezTo>
                      <a:pt x="1171" y="71"/>
                      <a:pt x="1122" y="1"/>
                      <a:pt x="10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4302350" y="1394275"/>
                <a:ext cx="2135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468" extrusionOk="0">
                    <a:moveTo>
                      <a:pt x="778" y="0"/>
                    </a:moveTo>
                    <a:cubicBezTo>
                      <a:pt x="721" y="0"/>
                      <a:pt x="637" y="55"/>
                      <a:pt x="593" y="69"/>
                    </a:cubicBezTo>
                    <a:cubicBezTo>
                      <a:pt x="506" y="91"/>
                      <a:pt x="441" y="243"/>
                      <a:pt x="376" y="243"/>
                    </a:cubicBezTo>
                    <a:cubicBezTo>
                      <a:pt x="328" y="239"/>
                      <a:pt x="288" y="236"/>
                      <a:pt x="256" y="236"/>
                    </a:cubicBezTo>
                    <a:cubicBezTo>
                      <a:pt x="0" y="236"/>
                      <a:pt x="228" y="376"/>
                      <a:pt x="267" y="396"/>
                    </a:cubicBezTo>
                    <a:cubicBezTo>
                      <a:pt x="284" y="447"/>
                      <a:pt x="318" y="468"/>
                      <a:pt x="358" y="468"/>
                    </a:cubicBezTo>
                    <a:cubicBezTo>
                      <a:pt x="420" y="468"/>
                      <a:pt x="497" y="418"/>
                      <a:pt x="549" y="352"/>
                    </a:cubicBezTo>
                    <a:cubicBezTo>
                      <a:pt x="615" y="352"/>
                      <a:pt x="680" y="309"/>
                      <a:pt x="702" y="265"/>
                    </a:cubicBezTo>
                    <a:cubicBezTo>
                      <a:pt x="832" y="200"/>
                      <a:pt x="854" y="135"/>
                      <a:pt x="832" y="48"/>
                    </a:cubicBezTo>
                    <a:cubicBezTo>
                      <a:pt x="825" y="13"/>
                      <a:pt x="804" y="0"/>
                      <a:pt x="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4285625" y="1310650"/>
                <a:ext cx="174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01" extrusionOk="0">
                    <a:moveTo>
                      <a:pt x="531" y="0"/>
                    </a:moveTo>
                    <a:cubicBezTo>
                      <a:pt x="467" y="0"/>
                      <a:pt x="397" y="61"/>
                      <a:pt x="327" y="131"/>
                    </a:cubicBezTo>
                    <a:cubicBezTo>
                      <a:pt x="110" y="153"/>
                      <a:pt x="66" y="283"/>
                      <a:pt x="1" y="392"/>
                    </a:cubicBezTo>
                    <a:cubicBezTo>
                      <a:pt x="59" y="392"/>
                      <a:pt x="125" y="401"/>
                      <a:pt x="197" y="401"/>
                    </a:cubicBezTo>
                    <a:cubicBezTo>
                      <a:pt x="286" y="401"/>
                      <a:pt x="383" y="387"/>
                      <a:pt x="479" y="327"/>
                    </a:cubicBezTo>
                    <a:cubicBezTo>
                      <a:pt x="588" y="261"/>
                      <a:pt x="697" y="174"/>
                      <a:pt x="631" y="66"/>
                    </a:cubicBezTo>
                    <a:cubicBezTo>
                      <a:pt x="600" y="19"/>
                      <a:pt x="566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4143750" y="1398025"/>
                <a:ext cx="1307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50" extrusionOk="0">
                    <a:moveTo>
                      <a:pt x="474" y="1"/>
                    </a:moveTo>
                    <a:cubicBezTo>
                      <a:pt x="463" y="1"/>
                      <a:pt x="451" y="3"/>
                      <a:pt x="435" y="6"/>
                    </a:cubicBezTo>
                    <a:cubicBezTo>
                      <a:pt x="327" y="28"/>
                      <a:pt x="283" y="72"/>
                      <a:pt x="218" y="159"/>
                    </a:cubicBezTo>
                    <a:cubicBezTo>
                      <a:pt x="131" y="311"/>
                      <a:pt x="87" y="420"/>
                      <a:pt x="1" y="550"/>
                    </a:cubicBezTo>
                    <a:lnTo>
                      <a:pt x="87" y="550"/>
                    </a:lnTo>
                    <a:cubicBezTo>
                      <a:pt x="240" y="485"/>
                      <a:pt x="522" y="224"/>
                      <a:pt x="522" y="93"/>
                    </a:cubicBezTo>
                    <a:cubicBezTo>
                      <a:pt x="522" y="40"/>
                      <a:pt x="522" y="1"/>
                      <a:pt x="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4230725" y="1388175"/>
                <a:ext cx="1632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08" extrusionOk="0">
                    <a:moveTo>
                      <a:pt x="248" y="1"/>
                    </a:moveTo>
                    <a:cubicBezTo>
                      <a:pt x="204" y="1"/>
                      <a:pt x="158" y="4"/>
                      <a:pt x="109" y="9"/>
                    </a:cubicBezTo>
                    <a:cubicBezTo>
                      <a:pt x="1" y="52"/>
                      <a:pt x="88" y="118"/>
                      <a:pt x="88" y="183"/>
                    </a:cubicBezTo>
                    <a:cubicBezTo>
                      <a:pt x="133" y="198"/>
                      <a:pt x="136" y="307"/>
                      <a:pt x="236" y="307"/>
                    </a:cubicBezTo>
                    <a:cubicBezTo>
                      <a:pt x="280" y="307"/>
                      <a:pt x="342" y="286"/>
                      <a:pt x="435" y="226"/>
                    </a:cubicBezTo>
                    <a:cubicBezTo>
                      <a:pt x="522" y="205"/>
                      <a:pt x="653" y="118"/>
                      <a:pt x="566" y="74"/>
                    </a:cubicBezTo>
                    <a:cubicBezTo>
                      <a:pt x="484" y="25"/>
                      <a:pt x="378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4322600" y="1362000"/>
                <a:ext cx="136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58" extrusionOk="0">
                    <a:moveTo>
                      <a:pt x="308" y="1"/>
                    </a:moveTo>
                    <a:cubicBezTo>
                      <a:pt x="276" y="1"/>
                      <a:pt x="239" y="4"/>
                      <a:pt x="196" y="12"/>
                    </a:cubicBezTo>
                    <a:cubicBezTo>
                      <a:pt x="109" y="34"/>
                      <a:pt x="0" y="56"/>
                      <a:pt x="0" y="164"/>
                    </a:cubicBezTo>
                    <a:cubicBezTo>
                      <a:pt x="0" y="218"/>
                      <a:pt x="30" y="257"/>
                      <a:pt x="89" y="257"/>
                    </a:cubicBezTo>
                    <a:cubicBezTo>
                      <a:pt x="101" y="257"/>
                      <a:pt x="115" y="255"/>
                      <a:pt x="131" y="251"/>
                    </a:cubicBezTo>
                    <a:lnTo>
                      <a:pt x="544" y="164"/>
                    </a:lnTo>
                    <a:cubicBezTo>
                      <a:pt x="491" y="75"/>
                      <a:pt x="452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4173650" y="1377650"/>
                <a:ext cx="136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89" extrusionOk="0">
                    <a:moveTo>
                      <a:pt x="423" y="1"/>
                    </a:moveTo>
                    <a:cubicBezTo>
                      <a:pt x="348" y="1"/>
                      <a:pt x="234" y="46"/>
                      <a:pt x="131" y="60"/>
                    </a:cubicBezTo>
                    <a:cubicBezTo>
                      <a:pt x="66" y="104"/>
                      <a:pt x="0" y="169"/>
                      <a:pt x="0" y="213"/>
                    </a:cubicBezTo>
                    <a:cubicBezTo>
                      <a:pt x="43" y="255"/>
                      <a:pt x="76" y="288"/>
                      <a:pt x="130" y="288"/>
                    </a:cubicBezTo>
                    <a:cubicBezTo>
                      <a:pt x="159" y="288"/>
                      <a:pt x="194" y="279"/>
                      <a:pt x="240" y="256"/>
                    </a:cubicBezTo>
                    <a:cubicBezTo>
                      <a:pt x="348" y="191"/>
                      <a:pt x="544" y="104"/>
                      <a:pt x="501" y="39"/>
                    </a:cubicBezTo>
                    <a:cubicBezTo>
                      <a:pt x="487" y="11"/>
                      <a:pt x="459" y="1"/>
                      <a:pt x="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5148350" y="921350"/>
                <a:ext cx="315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795" extrusionOk="0">
                    <a:moveTo>
                      <a:pt x="1114" y="0"/>
                    </a:moveTo>
                    <a:cubicBezTo>
                      <a:pt x="1085" y="0"/>
                      <a:pt x="1048" y="13"/>
                      <a:pt x="1000" y="47"/>
                    </a:cubicBezTo>
                    <a:cubicBezTo>
                      <a:pt x="718" y="243"/>
                      <a:pt x="348" y="286"/>
                      <a:pt x="130" y="569"/>
                    </a:cubicBezTo>
                    <a:cubicBezTo>
                      <a:pt x="109" y="591"/>
                      <a:pt x="0" y="612"/>
                      <a:pt x="0" y="678"/>
                    </a:cubicBezTo>
                    <a:cubicBezTo>
                      <a:pt x="0" y="710"/>
                      <a:pt x="35" y="730"/>
                      <a:pt x="79" y="730"/>
                    </a:cubicBezTo>
                    <a:cubicBezTo>
                      <a:pt x="96" y="730"/>
                      <a:pt x="113" y="727"/>
                      <a:pt x="130" y="721"/>
                    </a:cubicBezTo>
                    <a:cubicBezTo>
                      <a:pt x="212" y="698"/>
                      <a:pt x="281" y="675"/>
                      <a:pt x="341" y="675"/>
                    </a:cubicBezTo>
                    <a:cubicBezTo>
                      <a:pt x="393" y="675"/>
                      <a:pt x="438" y="692"/>
                      <a:pt x="478" y="743"/>
                    </a:cubicBezTo>
                    <a:cubicBezTo>
                      <a:pt x="494" y="775"/>
                      <a:pt x="522" y="795"/>
                      <a:pt x="561" y="795"/>
                    </a:cubicBezTo>
                    <a:cubicBezTo>
                      <a:pt x="575" y="795"/>
                      <a:pt x="591" y="792"/>
                      <a:pt x="609" y="786"/>
                    </a:cubicBezTo>
                    <a:cubicBezTo>
                      <a:pt x="696" y="721"/>
                      <a:pt x="718" y="678"/>
                      <a:pt x="696" y="612"/>
                    </a:cubicBezTo>
                    <a:cubicBezTo>
                      <a:pt x="652" y="569"/>
                      <a:pt x="652" y="504"/>
                      <a:pt x="718" y="417"/>
                    </a:cubicBezTo>
                    <a:cubicBezTo>
                      <a:pt x="765" y="410"/>
                      <a:pt x="807" y="405"/>
                      <a:pt x="846" y="405"/>
                    </a:cubicBezTo>
                    <a:cubicBezTo>
                      <a:pt x="931" y="405"/>
                      <a:pt x="992" y="429"/>
                      <a:pt x="1022" y="504"/>
                    </a:cubicBezTo>
                    <a:cubicBezTo>
                      <a:pt x="1037" y="519"/>
                      <a:pt x="1062" y="554"/>
                      <a:pt x="1097" y="554"/>
                    </a:cubicBezTo>
                    <a:cubicBezTo>
                      <a:pt x="1113" y="554"/>
                      <a:pt x="1132" y="546"/>
                      <a:pt x="1152" y="525"/>
                    </a:cubicBezTo>
                    <a:cubicBezTo>
                      <a:pt x="1218" y="504"/>
                      <a:pt x="1261" y="417"/>
                      <a:pt x="1218" y="395"/>
                    </a:cubicBezTo>
                    <a:cubicBezTo>
                      <a:pt x="1044" y="352"/>
                      <a:pt x="1239" y="178"/>
                      <a:pt x="1218" y="91"/>
                    </a:cubicBezTo>
                    <a:cubicBezTo>
                      <a:pt x="1203" y="61"/>
                      <a:pt x="1178" y="0"/>
                      <a:pt x="1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5134750" y="971450"/>
                <a:ext cx="16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47" extrusionOk="0">
                    <a:moveTo>
                      <a:pt x="375" y="1"/>
                    </a:moveTo>
                    <a:cubicBezTo>
                      <a:pt x="342" y="1"/>
                      <a:pt x="303" y="8"/>
                      <a:pt x="261" y="22"/>
                    </a:cubicBezTo>
                    <a:cubicBezTo>
                      <a:pt x="109" y="131"/>
                      <a:pt x="0" y="239"/>
                      <a:pt x="22" y="348"/>
                    </a:cubicBezTo>
                    <a:cubicBezTo>
                      <a:pt x="34" y="422"/>
                      <a:pt x="82" y="447"/>
                      <a:pt x="152" y="447"/>
                    </a:cubicBezTo>
                    <a:cubicBezTo>
                      <a:pt x="205" y="447"/>
                      <a:pt x="273" y="432"/>
                      <a:pt x="348" y="413"/>
                    </a:cubicBezTo>
                    <a:cubicBezTo>
                      <a:pt x="653" y="305"/>
                      <a:pt x="457" y="196"/>
                      <a:pt x="479" y="109"/>
                    </a:cubicBezTo>
                    <a:cubicBezTo>
                      <a:pt x="494" y="35"/>
                      <a:pt x="448" y="1"/>
                      <a:pt x="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5203250" y="872750"/>
                <a:ext cx="217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24" extrusionOk="0">
                    <a:moveTo>
                      <a:pt x="477" y="0"/>
                    </a:moveTo>
                    <a:cubicBezTo>
                      <a:pt x="437" y="0"/>
                      <a:pt x="400" y="4"/>
                      <a:pt x="370" y="12"/>
                    </a:cubicBezTo>
                    <a:cubicBezTo>
                      <a:pt x="239" y="34"/>
                      <a:pt x="87" y="12"/>
                      <a:pt x="22" y="121"/>
                    </a:cubicBezTo>
                    <a:cubicBezTo>
                      <a:pt x="0" y="165"/>
                      <a:pt x="44" y="170"/>
                      <a:pt x="98" y="170"/>
                    </a:cubicBezTo>
                    <a:cubicBezTo>
                      <a:pt x="116" y="170"/>
                      <a:pt x="135" y="169"/>
                      <a:pt x="154" y="169"/>
                    </a:cubicBezTo>
                    <a:cubicBezTo>
                      <a:pt x="191" y="169"/>
                      <a:pt x="225" y="172"/>
                      <a:pt x="239" y="186"/>
                    </a:cubicBezTo>
                    <a:cubicBezTo>
                      <a:pt x="261" y="230"/>
                      <a:pt x="305" y="273"/>
                      <a:pt x="326" y="295"/>
                    </a:cubicBezTo>
                    <a:cubicBezTo>
                      <a:pt x="363" y="315"/>
                      <a:pt x="394" y="323"/>
                      <a:pt x="421" y="323"/>
                    </a:cubicBezTo>
                    <a:cubicBezTo>
                      <a:pt x="543" y="323"/>
                      <a:pt x="598" y="165"/>
                      <a:pt x="739" y="165"/>
                    </a:cubicBezTo>
                    <a:cubicBezTo>
                      <a:pt x="805" y="165"/>
                      <a:pt x="870" y="143"/>
                      <a:pt x="870" y="78"/>
                    </a:cubicBezTo>
                    <a:cubicBezTo>
                      <a:pt x="870" y="60"/>
                      <a:pt x="645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5184225" y="880850"/>
                <a:ext cx="195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98" extrusionOk="0">
                    <a:moveTo>
                      <a:pt x="700" y="1"/>
                    </a:moveTo>
                    <a:cubicBezTo>
                      <a:pt x="636" y="1"/>
                      <a:pt x="537" y="65"/>
                      <a:pt x="479" y="80"/>
                    </a:cubicBezTo>
                    <a:cubicBezTo>
                      <a:pt x="449" y="90"/>
                      <a:pt x="422" y="93"/>
                      <a:pt x="396" y="93"/>
                    </a:cubicBezTo>
                    <a:cubicBezTo>
                      <a:pt x="349" y="93"/>
                      <a:pt x="306" y="83"/>
                      <a:pt x="262" y="83"/>
                    </a:cubicBezTo>
                    <a:cubicBezTo>
                      <a:pt x="221" y="83"/>
                      <a:pt x="179" y="91"/>
                      <a:pt x="131" y="123"/>
                    </a:cubicBezTo>
                    <a:cubicBezTo>
                      <a:pt x="87" y="145"/>
                      <a:pt x="0" y="167"/>
                      <a:pt x="0" y="232"/>
                    </a:cubicBezTo>
                    <a:cubicBezTo>
                      <a:pt x="0" y="254"/>
                      <a:pt x="457" y="297"/>
                      <a:pt x="479" y="297"/>
                    </a:cubicBezTo>
                    <a:cubicBezTo>
                      <a:pt x="631" y="232"/>
                      <a:pt x="783" y="145"/>
                      <a:pt x="761" y="58"/>
                    </a:cubicBezTo>
                    <a:cubicBezTo>
                      <a:pt x="754" y="16"/>
                      <a:pt x="731" y="1"/>
                      <a:pt x="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5145075" y="953300"/>
                <a:ext cx="206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285" extrusionOk="0">
                    <a:moveTo>
                      <a:pt x="605" y="0"/>
                    </a:moveTo>
                    <a:cubicBezTo>
                      <a:pt x="467" y="0"/>
                      <a:pt x="316" y="25"/>
                      <a:pt x="153" y="74"/>
                    </a:cubicBezTo>
                    <a:cubicBezTo>
                      <a:pt x="1" y="96"/>
                      <a:pt x="66" y="161"/>
                      <a:pt x="66" y="204"/>
                    </a:cubicBezTo>
                    <a:cubicBezTo>
                      <a:pt x="81" y="234"/>
                      <a:pt x="85" y="285"/>
                      <a:pt x="123" y="285"/>
                    </a:cubicBezTo>
                    <a:cubicBezTo>
                      <a:pt x="139" y="285"/>
                      <a:pt x="163" y="275"/>
                      <a:pt x="196" y="248"/>
                    </a:cubicBezTo>
                    <a:cubicBezTo>
                      <a:pt x="311" y="171"/>
                      <a:pt x="403" y="140"/>
                      <a:pt x="490" y="140"/>
                    </a:cubicBezTo>
                    <a:cubicBezTo>
                      <a:pt x="552" y="140"/>
                      <a:pt x="612" y="155"/>
                      <a:pt x="675" y="182"/>
                    </a:cubicBezTo>
                    <a:cubicBezTo>
                      <a:pt x="682" y="186"/>
                      <a:pt x="691" y="188"/>
                      <a:pt x="699" y="188"/>
                    </a:cubicBezTo>
                    <a:cubicBezTo>
                      <a:pt x="740" y="188"/>
                      <a:pt x="787" y="149"/>
                      <a:pt x="805" y="96"/>
                    </a:cubicBezTo>
                    <a:cubicBezTo>
                      <a:pt x="827" y="52"/>
                      <a:pt x="827" y="9"/>
                      <a:pt x="740" y="9"/>
                    </a:cubicBezTo>
                    <a:cubicBezTo>
                      <a:pt x="696" y="3"/>
                      <a:pt x="652" y="0"/>
                      <a:pt x="6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4057850" y="1484975"/>
                <a:ext cx="32100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78" extrusionOk="0">
                    <a:moveTo>
                      <a:pt x="458" y="1"/>
                    </a:moveTo>
                    <a:cubicBezTo>
                      <a:pt x="413" y="1"/>
                      <a:pt x="343" y="36"/>
                      <a:pt x="284" y="51"/>
                    </a:cubicBezTo>
                    <a:cubicBezTo>
                      <a:pt x="240" y="51"/>
                      <a:pt x="197" y="116"/>
                      <a:pt x="240" y="138"/>
                    </a:cubicBezTo>
                    <a:cubicBezTo>
                      <a:pt x="327" y="268"/>
                      <a:pt x="197" y="442"/>
                      <a:pt x="88" y="595"/>
                    </a:cubicBezTo>
                    <a:cubicBezTo>
                      <a:pt x="1" y="747"/>
                      <a:pt x="110" y="855"/>
                      <a:pt x="284" y="877"/>
                    </a:cubicBezTo>
                    <a:cubicBezTo>
                      <a:pt x="371" y="877"/>
                      <a:pt x="458" y="855"/>
                      <a:pt x="458" y="769"/>
                    </a:cubicBezTo>
                    <a:cubicBezTo>
                      <a:pt x="471" y="584"/>
                      <a:pt x="532" y="535"/>
                      <a:pt x="617" y="535"/>
                    </a:cubicBezTo>
                    <a:cubicBezTo>
                      <a:pt x="672" y="535"/>
                      <a:pt x="737" y="556"/>
                      <a:pt x="805" y="573"/>
                    </a:cubicBezTo>
                    <a:cubicBezTo>
                      <a:pt x="858" y="586"/>
                      <a:pt x="919" y="607"/>
                      <a:pt x="983" y="607"/>
                    </a:cubicBezTo>
                    <a:cubicBezTo>
                      <a:pt x="1025" y="607"/>
                      <a:pt x="1067" y="598"/>
                      <a:pt x="1110" y="573"/>
                    </a:cubicBezTo>
                    <a:cubicBezTo>
                      <a:pt x="1219" y="529"/>
                      <a:pt x="1284" y="464"/>
                      <a:pt x="1240" y="377"/>
                    </a:cubicBezTo>
                    <a:cubicBezTo>
                      <a:pt x="1240" y="377"/>
                      <a:pt x="1231" y="367"/>
                      <a:pt x="1211" y="367"/>
                    </a:cubicBezTo>
                    <a:cubicBezTo>
                      <a:pt x="1202" y="367"/>
                      <a:pt x="1190" y="370"/>
                      <a:pt x="1175" y="377"/>
                    </a:cubicBezTo>
                    <a:cubicBezTo>
                      <a:pt x="914" y="268"/>
                      <a:pt x="610" y="268"/>
                      <a:pt x="501" y="29"/>
                    </a:cubicBezTo>
                    <a:cubicBezTo>
                      <a:pt x="494" y="9"/>
                      <a:pt x="479" y="1"/>
                      <a:pt x="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4965150" y="1030600"/>
                <a:ext cx="255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483" extrusionOk="0">
                    <a:moveTo>
                      <a:pt x="391" y="0"/>
                    </a:moveTo>
                    <a:cubicBezTo>
                      <a:pt x="360" y="0"/>
                      <a:pt x="325" y="13"/>
                      <a:pt x="283" y="48"/>
                    </a:cubicBezTo>
                    <a:cubicBezTo>
                      <a:pt x="109" y="178"/>
                      <a:pt x="413" y="113"/>
                      <a:pt x="370" y="178"/>
                    </a:cubicBezTo>
                    <a:cubicBezTo>
                      <a:pt x="370" y="243"/>
                      <a:pt x="370" y="287"/>
                      <a:pt x="305" y="330"/>
                    </a:cubicBezTo>
                    <a:cubicBezTo>
                      <a:pt x="0" y="439"/>
                      <a:pt x="218" y="483"/>
                      <a:pt x="283" y="483"/>
                    </a:cubicBezTo>
                    <a:cubicBezTo>
                      <a:pt x="522" y="483"/>
                      <a:pt x="739" y="287"/>
                      <a:pt x="979" y="287"/>
                    </a:cubicBezTo>
                    <a:cubicBezTo>
                      <a:pt x="1022" y="287"/>
                      <a:pt x="1022" y="243"/>
                      <a:pt x="979" y="222"/>
                    </a:cubicBezTo>
                    <a:cubicBezTo>
                      <a:pt x="913" y="113"/>
                      <a:pt x="718" y="135"/>
                      <a:pt x="544" y="69"/>
                    </a:cubicBezTo>
                    <a:cubicBezTo>
                      <a:pt x="500" y="55"/>
                      <a:pt x="455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4510150" y="1302900"/>
                <a:ext cx="11975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86" extrusionOk="0">
                    <a:moveTo>
                      <a:pt x="336" y="0"/>
                    </a:moveTo>
                    <a:cubicBezTo>
                      <a:pt x="326" y="0"/>
                      <a:pt x="316" y="2"/>
                      <a:pt x="305" y="6"/>
                    </a:cubicBezTo>
                    <a:cubicBezTo>
                      <a:pt x="152" y="28"/>
                      <a:pt x="218" y="115"/>
                      <a:pt x="196" y="158"/>
                    </a:cubicBezTo>
                    <a:cubicBezTo>
                      <a:pt x="152" y="224"/>
                      <a:pt x="218" y="267"/>
                      <a:pt x="109" y="376"/>
                    </a:cubicBezTo>
                    <a:cubicBezTo>
                      <a:pt x="0" y="484"/>
                      <a:pt x="131" y="528"/>
                      <a:pt x="196" y="571"/>
                    </a:cubicBezTo>
                    <a:cubicBezTo>
                      <a:pt x="214" y="580"/>
                      <a:pt x="239" y="586"/>
                      <a:pt x="268" y="586"/>
                    </a:cubicBezTo>
                    <a:cubicBezTo>
                      <a:pt x="308" y="586"/>
                      <a:pt x="353" y="575"/>
                      <a:pt x="392" y="550"/>
                    </a:cubicBezTo>
                    <a:cubicBezTo>
                      <a:pt x="479" y="463"/>
                      <a:pt x="479" y="376"/>
                      <a:pt x="457" y="332"/>
                    </a:cubicBezTo>
                    <a:cubicBezTo>
                      <a:pt x="457" y="245"/>
                      <a:pt x="435" y="158"/>
                      <a:pt x="435" y="93"/>
                    </a:cubicBezTo>
                    <a:cubicBezTo>
                      <a:pt x="399" y="39"/>
                      <a:pt x="378" y="0"/>
                      <a:pt x="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3812150" y="1530450"/>
                <a:ext cx="9975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72" extrusionOk="0">
                    <a:moveTo>
                      <a:pt x="270" y="1"/>
                    </a:moveTo>
                    <a:cubicBezTo>
                      <a:pt x="247" y="1"/>
                      <a:pt x="221" y="5"/>
                      <a:pt x="196" y="15"/>
                    </a:cubicBezTo>
                    <a:cubicBezTo>
                      <a:pt x="22" y="15"/>
                      <a:pt x="87" y="80"/>
                      <a:pt x="66" y="167"/>
                    </a:cubicBezTo>
                    <a:cubicBezTo>
                      <a:pt x="0" y="363"/>
                      <a:pt x="131" y="450"/>
                      <a:pt x="327" y="472"/>
                    </a:cubicBezTo>
                    <a:cubicBezTo>
                      <a:pt x="392" y="298"/>
                      <a:pt x="174" y="254"/>
                      <a:pt x="348" y="80"/>
                    </a:cubicBezTo>
                    <a:cubicBezTo>
                      <a:pt x="398" y="47"/>
                      <a:pt x="346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6" name="Google Shape;686;p14"/>
          <p:cNvGrpSpPr/>
          <p:nvPr/>
        </p:nvGrpSpPr>
        <p:grpSpPr>
          <a:xfrm>
            <a:off x="6986313" y="-228600"/>
            <a:ext cx="3787300" cy="1607405"/>
            <a:chOff x="6529113" y="-228600"/>
            <a:chExt cx="3787300" cy="1607405"/>
          </a:xfrm>
        </p:grpSpPr>
        <p:sp>
          <p:nvSpPr>
            <p:cNvPr id="687" name="Google Shape;687;p14"/>
            <p:cNvSpPr/>
            <p:nvPr/>
          </p:nvSpPr>
          <p:spPr>
            <a:xfrm>
              <a:off x="6529113" y="1128800"/>
              <a:ext cx="515902" cy="250005"/>
            </a:xfrm>
            <a:custGeom>
              <a:avLst/>
              <a:gdLst/>
              <a:ahLst/>
              <a:cxnLst/>
              <a:rect l="l" t="t" r="r" b="b"/>
              <a:pathLst>
                <a:path w="13374" h="6481" extrusionOk="0">
                  <a:moveTo>
                    <a:pt x="10025" y="1"/>
                  </a:moveTo>
                  <a:lnTo>
                    <a:pt x="9068" y="1392"/>
                  </a:lnTo>
                  <a:lnTo>
                    <a:pt x="6980" y="522"/>
                  </a:lnTo>
                  <a:lnTo>
                    <a:pt x="6806" y="1044"/>
                  </a:lnTo>
                  <a:lnTo>
                    <a:pt x="8263" y="1610"/>
                  </a:lnTo>
                  <a:lnTo>
                    <a:pt x="5263" y="2784"/>
                  </a:lnTo>
                  <a:lnTo>
                    <a:pt x="2327" y="1457"/>
                  </a:lnTo>
                  <a:lnTo>
                    <a:pt x="2305" y="1392"/>
                  </a:lnTo>
                  <a:lnTo>
                    <a:pt x="2262" y="1414"/>
                  </a:lnTo>
                  <a:lnTo>
                    <a:pt x="87" y="435"/>
                  </a:lnTo>
                  <a:lnTo>
                    <a:pt x="0" y="762"/>
                  </a:lnTo>
                  <a:lnTo>
                    <a:pt x="1588" y="1784"/>
                  </a:lnTo>
                  <a:lnTo>
                    <a:pt x="1001" y="2110"/>
                  </a:lnTo>
                  <a:lnTo>
                    <a:pt x="1479" y="2240"/>
                  </a:lnTo>
                  <a:lnTo>
                    <a:pt x="2175" y="2110"/>
                  </a:lnTo>
                  <a:lnTo>
                    <a:pt x="3153" y="2697"/>
                  </a:lnTo>
                  <a:lnTo>
                    <a:pt x="2458" y="3066"/>
                  </a:lnTo>
                  <a:lnTo>
                    <a:pt x="2958" y="3219"/>
                  </a:lnTo>
                  <a:lnTo>
                    <a:pt x="3762" y="3045"/>
                  </a:lnTo>
                  <a:lnTo>
                    <a:pt x="4415" y="3458"/>
                  </a:lnTo>
                  <a:cubicBezTo>
                    <a:pt x="4415" y="3458"/>
                    <a:pt x="3610" y="4697"/>
                    <a:pt x="3936" y="5023"/>
                  </a:cubicBezTo>
                  <a:cubicBezTo>
                    <a:pt x="3992" y="5080"/>
                    <a:pt x="4102" y="5103"/>
                    <a:pt x="4244" y="5103"/>
                  </a:cubicBezTo>
                  <a:cubicBezTo>
                    <a:pt x="4927" y="5103"/>
                    <a:pt x="6372" y="4567"/>
                    <a:pt x="6372" y="4567"/>
                  </a:cubicBezTo>
                  <a:lnTo>
                    <a:pt x="7546" y="4915"/>
                  </a:lnTo>
                  <a:lnTo>
                    <a:pt x="7002" y="5219"/>
                  </a:lnTo>
                  <a:lnTo>
                    <a:pt x="7502" y="5371"/>
                  </a:lnTo>
                  <a:lnTo>
                    <a:pt x="8481" y="5176"/>
                  </a:lnTo>
                  <a:lnTo>
                    <a:pt x="9177" y="5393"/>
                  </a:lnTo>
                  <a:lnTo>
                    <a:pt x="8611" y="5698"/>
                  </a:lnTo>
                  <a:lnTo>
                    <a:pt x="9090" y="5850"/>
                  </a:lnTo>
                  <a:lnTo>
                    <a:pt x="10177" y="5698"/>
                  </a:lnTo>
                  <a:lnTo>
                    <a:pt x="12743" y="6459"/>
                  </a:lnTo>
                  <a:lnTo>
                    <a:pt x="13373" y="6480"/>
                  </a:lnTo>
                  <a:lnTo>
                    <a:pt x="7850" y="3980"/>
                  </a:lnTo>
                  <a:lnTo>
                    <a:pt x="9916" y="2284"/>
                  </a:lnTo>
                  <a:lnTo>
                    <a:pt x="11242" y="2806"/>
                  </a:lnTo>
                  <a:lnTo>
                    <a:pt x="11373" y="2371"/>
                  </a:lnTo>
                  <a:lnTo>
                    <a:pt x="10025" y="1805"/>
                  </a:lnTo>
                  <a:lnTo>
                    <a:pt x="10503" y="174"/>
                  </a:lnTo>
                  <a:lnTo>
                    <a:pt x="10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88" name="Google Shape;688;p14"/>
            <p:cNvGrpSpPr/>
            <p:nvPr/>
          </p:nvGrpSpPr>
          <p:grpSpPr>
            <a:xfrm>
              <a:off x="6993863" y="-228600"/>
              <a:ext cx="3322550" cy="1344575"/>
              <a:chOff x="4150838" y="1391100"/>
              <a:chExt cx="3322550" cy="1344575"/>
            </a:xfrm>
          </p:grpSpPr>
          <p:sp>
            <p:nvSpPr>
              <p:cNvPr id="689" name="Google Shape;689;p14"/>
              <p:cNvSpPr/>
              <p:nvPr/>
            </p:nvSpPr>
            <p:spPr>
              <a:xfrm>
                <a:off x="6085538" y="1757150"/>
                <a:ext cx="842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641" extrusionOk="0">
                    <a:moveTo>
                      <a:pt x="3318" y="0"/>
                    </a:moveTo>
                    <a:cubicBezTo>
                      <a:pt x="3308" y="0"/>
                      <a:pt x="3297" y="5"/>
                      <a:pt x="3284" y="15"/>
                    </a:cubicBezTo>
                    <a:cubicBezTo>
                      <a:pt x="3246" y="35"/>
                      <a:pt x="3208" y="43"/>
                      <a:pt x="3170" y="43"/>
                    </a:cubicBezTo>
                    <a:cubicBezTo>
                      <a:pt x="3081" y="43"/>
                      <a:pt x="2992" y="3"/>
                      <a:pt x="2916" y="3"/>
                    </a:cubicBezTo>
                    <a:cubicBezTo>
                      <a:pt x="2855" y="3"/>
                      <a:pt x="2801" y="29"/>
                      <a:pt x="2762" y="123"/>
                    </a:cubicBezTo>
                    <a:cubicBezTo>
                      <a:pt x="2675" y="276"/>
                      <a:pt x="2436" y="363"/>
                      <a:pt x="2414" y="493"/>
                    </a:cubicBezTo>
                    <a:cubicBezTo>
                      <a:pt x="2368" y="645"/>
                      <a:pt x="2280" y="680"/>
                      <a:pt x="2165" y="680"/>
                    </a:cubicBezTo>
                    <a:cubicBezTo>
                      <a:pt x="2115" y="680"/>
                      <a:pt x="2060" y="674"/>
                      <a:pt x="2001" y="667"/>
                    </a:cubicBezTo>
                    <a:cubicBezTo>
                      <a:pt x="1945" y="650"/>
                      <a:pt x="1895" y="642"/>
                      <a:pt x="1850" y="642"/>
                    </a:cubicBezTo>
                    <a:cubicBezTo>
                      <a:pt x="1719" y="642"/>
                      <a:pt x="1631" y="711"/>
                      <a:pt x="1566" y="841"/>
                    </a:cubicBezTo>
                    <a:cubicBezTo>
                      <a:pt x="1457" y="1145"/>
                      <a:pt x="1414" y="1145"/>
                      <a:pt x="979" y="1145"/>
                    </a:cubicBezTo>
                    <a:cubicBezTo>
                      <a:pt x="903" y="1145"/>
                      <a:pt x="830" y="1142"/>
                      <a:pt x="756" y="1142"/>
                    </a:cubicBezTo>
                    <a:cubicBezTo>
                      <a:pt x="555" y="1142"/>
                      <a:pt x="360" y="1166"/>
                      <a:pt x="152" y="1341"/>
                    </a:cubicBezTo>
                    <a:cubicBezTo>
                      <a:pt x="22" y="1450"/>
                      <a:pt x="0" y="1493"/>
                      <a:pt x="66" y="1580"/>
                    </a:cubicBezTo>
                    <a:cubicBezTo>
                      <a:pt x="105" y="1619"/>
                      <a:pt x="148" y="1641"/>
                      <a:pt x="200" y="1641"/>
                    </a:cubicBezTo>
                    <a:cubicBezTo>
                      <a:pt x="263" y="1641"/>
                      <a:pt x="339" y="1609"/>
                      <a:pt x="435" y="1537"/>
                    </a:cubicBezTo>
                    <a:cubicBezTo>
                      <a:pt x="587" y="1410"/>
                      <a:pt x="747" y="1342"/>
                      <a:pt x="900" y="1342"/>
                    </a:cubicBezTo>
                    <a:cubicBezTo>
                      <a:pt x="1011" y="1342"/>
                      <a:pt x="1118" y="1377"/>
                      <a:pt x="1218" y="1450"/>
                    </a:cubicBezTo>
                    <a:cubicBezTo>
                      <a:pt x="1273" y="1477"/>
                      <a:pt x="1345" y="1505"/>
                      <a:pt x="1391" y="1505"/>
                    </a:cubicBezTo>
                    <a:cubicBezTo>
                      <a:pt x="1418" y="1505"/>
                      <a:pt x="1435" y="1495"/>
                      <a:pt x="1435" y="1472"/>
                    </a:cubicBezTo>
                    <a:cubicBezTo>
                      <a:pt x="1435" y="1276"/>
                      <a:pt x="1762" y="1232"/>
                      <a:pt x="1849" y="1058"/>
                    </a:cubicBezTo>
                    <a:cubicBezTo>
                      <a:pt x="1879" y="967"/>
                      <a:pt x="1942" y="864"/>
                      <a:pt x="2052" y="864"/>
                    </a:cubicBezTo>
                    <a:cubicBezTo>
                      <a:pt x="2098" y="864"/>
                      <a:pt x="2154" y="883"/>
                      <a:pt x="2218" y="928"/>
                    </a:cubicBezTo>
                    <a:cubicBezTo>
                      <a:pt x="2234" y="940"/>
                      <a:pt x="2255" y="945"/>
                      <a:pt x="2278" y="945"/>
                    </a:cubicBezTo>
                    <a:cubicBezTo>
                      <a:pt x="2358" y="945"/>
                      <a:pt x="2473" y="890"/>
                      <a:pt x="2562" y="890"/>
                    </a:cubicBezTo>
                    <a:cubicBezTo>
                      <a:pt x="2588" y="890"/>
                      <a:pt x="2611" y="894"/>
                      <a:pt x="2631" y="906"/>
                    </a:cubicBezTo>
                    <a:cubicBezTo>
                      <a:pt x="2740" y="797"/>
                      <a:pt x="2653" y="732"/>
                      <a:pt x="2631" y="667"/>
                    </a:cubicBezTo>
                    <a:cubicBezTo>
                      <a:pt x="2566" y="515"/>
                      <a:pt x="2740" y="493"/>
                      <a:pt x="2936" y="450"/>
                    </a:cubicBezTo>
                    <a:cubicBezTo>
                      <a:pt x="3175" y="450"/>
                      <a:pt x="3262" y="276"/>
                      <a:pt x="3327" y="189"/>
                    </a:cubicBezTo>
                    <a:cubicBezTo>
                      <a:pt x="3364" y="133"/>
                      <a:pt x="3370" y="0"/>
                      <a:pt x="3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6149688" y="2190700"/>
                <a:ext cx="4350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58" extrusionOk="0">
                    <a:moveTo>
                      <a:pt x="1342" y="0"/>
                    </a:moveTo>
                    <a:cubicBezTo>
                      <a:pt x="1337" y="0"/>
                      <a:pt x="1332" y="1"/>
                      <a:pt x="1327" y="3"/>
                    </a:cubicBezTo>
                    <a:cubicBezTo>
                      <a:pt x="1218" y="3"/>
                      <a:pt x="1283" y="112"/>
                      <a:pt x="1261" y="155"/>
                    </a:cubicBezTo>
                    <a:cubicBezTo>
                      <a:pt x="1261" y="199"/>
                      <a:pt x="1283" y="264"/>
                      <a:pt x="1153" y="264"/>
                    </a:cubicBezTo>
                    <a:cubicBezTo>
                      <a:pt x="805" y="264"/>
                      <a:pt x="848" y="438"/>
                      <a:pt x="870" y="568"/>
                    </a:cubicBezTo>
                    <a:cubicBezTo>
                      <a:pt x="913" y="655"/>
                      <a:pt x="957" y="742"/>
                      <a:pt x="805" y="786"/>
                    </a:cubicBezTo>
                    <a:cubicBezTo>
                      <a:pt x="762" y="811"/>
                      <a:pt x="722" y="824"/>
                      <a:pt x="686" y="824"/>
                    </a:cubicBezTo>
                    <a:cubicBezTo>
                      <a:pt x="631" y="824"/>
                      <a:pt x="583" y="795"/>
                      <a:pt x="544" y="742"/>
                    </a:cubicBezTo>
                    <a:cubicBezTo>
                      <a:pt x="528" y="695"/>
                      <a:pt x="524" y="659"/>
                      <a:pt x="490" y="659"/>
                    </a:cubicBezTo>
                    <a:cubicBezTo>
                      <a:pt x="477" y="659"/>
                      <a:pt x="459" y="665"/>
                      <a:pt x="435" y="677"/>
                    </a:cubicBezTo>
                    <a:cubicBezTo>
                      <a:pt x="413" y="720"/>
                      <a:pt x="435" y="742"/>
                      <a:pt x="435" y="764"/>
                    </a:cubicBezTo>
                    <a:cubicBezTo>
                      <a:pt x="478" y="851"/>
                      <a:pt x="435" y="938"/>
                      <a:pt x="261" y="938"/>
                    </a:cubicBezTo>
                    <a:cubicBezTo>
                      <a:pt x="211" y="938"/>
                      <a:pt x="186" y="874"/>
                      <a:pt x="138" y="874"/>
                    </a:cubicBezTo>
                    <a:cubicBezTo>
                      <a:pt x="124" y="874"/>
                      <a:pt x="107" y="879"/>
                      <a:pt x="87" y="894"/>
                    </a:cubicBezTo>
                    <a:cubicBezTo>
                      <a:pt x="0" y="981"/>
                      <a:pt x="65" y="1047"/>
                      <a:pt x="87" y="1090"/>
                    </a:cubicBezTo>
                    <a:cubicBezTo>
                      <a:pt x="141" y="1157"/>
                      <a:pt x="170" y="1258"/>
                      <a:pt x="251" y="1258"/>
                    </a:cubicBezTo>
                    <a:cubicBezTo>
                      <a:pt x="301" y="1258"/>
                      <a:pt x="371" y="1220"/>
                      <a:pt x="478" y="1112"/>
                    </a:cubicBezTo>
                    <a:cubicBezTo>
                      <a:pt x="522" y="1068"/>
                      <a:pt x="652" y="1025"/>
                      <a:pt x="761" y="1025"/>
                    </a:cubicBezTo>
                    <a:cubicBezTo>
                      <a:pt x="789" y="1030"/>
                      <a:pt x="817" y="1032"/>
                      <a:pt x="845" y="1032"/>
                    </a:cubicBezTo>
                    <a:cubicBezTo>
                      <a:pt x="1073" y="1032"/>
                      <a:pt x="1285" y="883"/>
                      <a:pt x="1479" y="786"/>
                    </a:cubicBezTo>
                    <a:cubicBezTo>
                      <a:pt x="1740" y="655"/>
                      <a:pt x="1740" y="416"/>
                      <a:pt x="1522" y="329"/>
                    </a:cubicBezTo>
                    <a:cubicBezTo>
                      <a:pt x="1413" y="286"/>
                      <a:pt x="1370" y="242"/>
                      <a:pt x="1392" y="133"/>
                    </a:cubicBezTo>
                    <a:cubicBezTo>
                      <a:pt x="1372" y="94"/>
                      <a:pt x="1388" y="0"/>
                      <a:pt x="1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5480488" y="2054225"/>
                <a:ext cx="326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655" extrusionOk="0">
                    <a:moveTo>
                      <a:pt x="1009" y="1"/>
                    </a:moveTo>
                    <a:cubicBezTo>
                      <a:pt x="970" y="1"/>
                      <a:pt x="929" y="7"/>
                      <a:pt x="892" y="26"/>
                    </a:cubicBezTo>
                    <a:cubicBezTo>
                      <a:pt x="784" y="113"/>
                      <a:pt x="849" y="200"/>
                      <a:pt x="871" y="265"/>
                    </a:cubicBezTo>
                    <a:cubicBezTo>
                      <a:pt x="892" y="439"/>
                      <a:pt x="762" y="591"/>
                      <a:pt x="501" y="656"/>
                    </a:cubicBezTo>
                    <a:cubicBezTo>
                      <a:pt x="240" y="700"/>
                      <a:pt x="1" y="983"/>
                      <a:pt x="110" y="1091"/>
                    </a:cubicBezTo>
                    <a:cubicBezTo>
                      <a:pt x="218" y="1222"/>
                      <a:pt x="175" y="1352"/>
                      <a:pt x="110" y="1526"/>
                    </a:cubicBezTo>
                    <a:cubicBezTo>
                      <a:pt x="83" y="1618"/>
                      <a:pt x="89" y="1655"/>
                      <a:pt x="140" y="1655"/>
                    </a:cubicBezTo>
                    <a:cubicBezTo>
                      <a:pt x="174" y="1655"/>
                      <a:pt x="228" y="1639"/>
                      <a:pt x="305" y="1613"/>
                    </a:cubicBezTo>
                    <a:cubicBezTo>
                      <a:pt x="610" y="1461"/>
                      <a:pt x="675" y="1396"/>
                      <a:pt x="523" y="1200"/>
                    </a:cubicBezTo>
                    <a:cubicBezTo>
                      <a:pt x="436" y="1070"/>
                      <a:pt x="566" y="1026"/>
                      <a:pt x="653" y="961"/>
                    </a:cubicBezTo>
                    <a:cubicBezTo>
                      <a:pt x="734" y="896"/>
                      <a:pt x="826" y="820"/>
                      <a:pt x="930" y="820"/>
                    </a:cubicBezTo>
                    <a:cubicBezTo>
                      <a:pt x="967" y="820"/>
                      <a:pt x="1005" y="829"/>
                      <a:pt x="1045" y="852"/>
                    </a:cubicBezTo>
                    <a:cubicBezTo>
                      <a:pt x="1060" y="867"/>
                      <a:pt x="1064" y="892"/>
                      <a:pt x="1094" y="892"/>
                    </a:cubicBezTo>
                    <a:cubicBezTo>
                      <a:pt x="1108" y="892"/>
                      <a:pt x="1126" y="887"/>
                      <a:pt x="1153" y="874"/>
                    </a:cubicBezTo>
                    <a:cubicBezTo>
                      <a:pt x="1219" y="809"/>
                      <a:pt x="1284" y="765"/>
                      <a:pt x="1262" y="700"/>
                    </a:cubicBezTo>
                    <a:cubicBezTo>
                      <a:pt x="1219" y="656"/>
                      <a:pt x="1175" y="613"/>
                      <a:pt x="1110" y="569"/>
                    </a:cubicBezTo>
                    <a:cubicBezTo>
                      <a:pt x="1088" y="461"/>
                      <a:pt x="1001" y="374"/>
                      <a:pt x="1175" y="243"/>
                    </a:cubicBezTo>
                    <a:cubicBezTo>
                      <a:pt x="1306" y="135"/>
                      <a:pt x="1262" y="69"/>
                      <a:pt x="1153" y="26"/>
                    </a:cubicBezTo>
                    <a:cubicBezTo>
                      <a:pt x="1116" y="13"/>
                      <a:pt x="1063" y="1"/>
                      <a:pt x="10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5478313" y="2117300"/>
                <a:ext cx="24500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219" extrusionOk="0">
                    <a:moveTo>
                      <a:pt x="569" y="1"/>
                    </a:moveTo>
                    <a:cubicBezTo>
                      <a:pt x="410" y="1"/>
                      <a:pt x="386" y="120"/>
                      <a:pt x="305" y="221"/>
                    </a:cubicBezTo>
                    <a:cubicBezTo>
                      <a:pt x="1" y="569"/>
                      <a:pt x="305" y="830"/>
                      <a:pt x="218" y="1112"/>
                    </a:cubicBezTo>
                    <a:cubicBezTo>
                      <a:pt x="257" y="1177"/>
                      <a:pt x="304" y="1219"/>
                      <a:pt x="363" y="1219"/>
                    </a:cubicBezTo>
                    <a:cubicBezTo>
                      <a:pt x="403" y="1219"/>
                      <a:pt x="448" y="1200"/>
                      <a:pt x="501" y="1156"/>
                    </a:cubicBezTo>
                    <a:cubicBezTo>
                      <a:pt x="653" y="1047"/>
                      <a:pt x="740" y="895"/>
                      <a:pt x="936" y="786"/>
                    </a:cubicBezTo>
                    <a:cubicBezTo>
                      <a:pt x="979" y="764"/>
                      <a:pt x="979" y="677"/>
                      <a:pt x="936" y="677"/>
                    </a:cubicBezTo>
                    <a:cubicBezTo>
                      <a:pt x="610" y="634"/>
                      <a:pt x="675" y="460"/>
                      <a:pt x="849" y="243"/>
                    </a:cubicBezTo>
                    <a:cubicBezTo>
                      <a:pt x="958" y="90"/>
                      <a:pt x="740" y="25"/>
                      <a:pt x="610" y="3"/>
                    </a:cubicBezTo>
                    <a:cubicBezTo>
                      <a:pt x="595" y="2"/>
                      <a:pt x="581" y="1"/>
                      <a:pt x="5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6373638" y="1798275"/>
                <a:ext cx="332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745" extrusionOk="0">
                    <a:moveTo>
                      <a:pt x="949" y="0"/>
                    </a:moveTo>
                    <a:cubicBezTo>
                      <a:pt x="890" y="0"/>
                      <a:pt x="827" y="11"/>
                      <a:pt x="762" y="44"/>
                    </a:cubicBezTo>
                    <a:cubicBezTo>
                      <a:pt x="714" y="102"/>
                      <a:pt x="670" y="121"/>
                      <a:pt x="630" y="121"/>
                    </a:cubicBezTo>
                    <a:cubicBezTo>
                      <a:pt x="580" y="121"/>
                      <a:pt x="537" y="90"/>
                      <a:pt x="501" y="66"/>
                    </a:cubicBezTo>
                    <a:cubicBezTo>
                      <a:pt x="457" y="58"/>
                      <a:pt x="416" y="56"/>
                      <a:pt x="376" y="56"/>
                    </a:cubicBezTo>
                    <a:cubicBezTo>
                      <a:pt x="296" y="56"/>
                      <a:pt x="218" y="66"/>
                      <a:pt x="131" y="66"/>
                    </a:cubicBezTo>
                    <a:cubicBezTo>
                      <a:pt x="131" y="218"/>
                      <a:pt x="1" y="348"/>
                      <a:pt x="23" y="479"/>
                    </a:cubicBezTo>
                    <a:cubicBezTo>
                      <a:pt x="44" y="588"/>
                      <a:pt x="283" y="501"/>
                      <a:pt x="327" y="609"/>
                    </a:cubicBezTo>
                    <a:cubicBezTo>
                      <a:pt x="343" y="688"/>
                      <a:pt x="393" y="744"/>
                      <a:pt x="477" y="744"/>
                    </a:cubicBezTo>
                    <a:cubicBezTo>
                      <a:pt x="509" y="744"/>
                      <a:pt x="546" y="736"/>
                      <a:pt x="588" y="718"/>
                    </a:cubicBezTo>
                    <a:cubicBezTo>
                      <a:pt x="762" y="696"/>
                      <a:pt x="827" y="588"/>
                      <a:pt x="871" y="479"/>
                    </a:cubicBezTo>
                    <a:cubicBezTo>
                      <a:pt x="892" y="348"/>
                      <a:pt x="914" y="218"/>
                      <a:pt x="1197" y="153"/>
                    </a:cubicBezTo>
                    <a:cubicBezTo>
                      <a:pt x="1327" y="131"/>
                      <a:pt x="1262" y="44"/>
                      <a:pt x="1218" y="44"/>
                    </a:cubicBezTo>
                    <a:cubicBezTo>
                      <a:pt x="1137" y="30"/>
                      <a:pt x="1047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5901238" y="1841825"/>
                <a:ext cx="386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75" extrusionOk="0">
                    <a:moveTo>
                      <a:pt x="1420" y="1"/>
                    </a:moveTo>
                    <a:cubicBezTo>
                      <a:pt x="1343" y="1"/>
                      <a:pt x="1233" y="51"/>
                      <a:pt x="1132" y="63"/>
                    </a:cubicBezTo>
                    <a:cubicBezTo>
                      <a:pt x="762" y="237"/>
                      <a:pt x="458" y="498"/>
                      <a:pt x="88" y="650"/>
                    </a:cubicBezTo>
                    <a:cubicBezTo>
                      <a:pt x="1" y="672"/>
                      <a:pt x="1" y="716"/>
                      <a:pt x="44" y="759"/>
                    </a:cubicBezTo>
                    <a:cubicBezTo>
                      <a:pt x="110" y="781"/>
                      <a:pt x="218" y="803"/>
                      <a:pt x="153" y="890"/>
                    </a:cubicBezTo>
                    <a:cubicBezTo>
                      <a:pt x="142" y="947"/>
                      <a:pt x="142" y="974"/>
                      <a:pt x="168" y="974"/>
                    </a:cubicBezTo>
                    <a:cubicBezTo>
                      <a:pt x="191" y="974"/>
                      <a:pt x="234" y="952"/>
                      <a:pt x="305" y="911"/>
                    </a:cubicBezTo>
                    <a:cubicBezTo>
                      <a:pt x="371" y="868"/>
                      <a:pt x="436" y="803"/>
                      <a:pt x="501" y="759"/>
                    </a:cubicBezTo>
                    <a:cubicBezTo>
                      <a:pt x="729" y="593"/>
                      <a:pt x="839" y="388"/>
                      <a:pt x="1168" y="388"/>
                    </a:cubicBezTo>
                    <a:cubicBezTo>
                      <a:pt x="1185" y="388"/>
                      <a:pt x="1201" y="388"/>
                      <a:pt x="1219" y="389"/>
                    </a:cubicBezTo>
                    <a:cubicBezTo>
                      <a:pt x="1349" y="389"/>
                      <a:pt x="1545" y="259"/>
                      <a:pt x="1523" y="107"/>
                    </a:cubicBezTo>
                    <a:cubicBezTo>
                      <a:pt x="1514" y="26"/>
                      <a:pt x="1475" y="1"/>
                      <a:pt x="1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5488663" y="2027450"/>
                <a:ext cx="36425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91" extrusionOk="0">
                    <a:moveTo>
                      <a:pt x="1182" y="1"/>
                    </a:moveTo>
                    <a:cubicBezTo>
                      <a:pt x="1151" y="1"/>
                      <a:pt x="1119" y="3"/>
                      <a:pt x="1087" y="10"/>
                    </a:cubicBezTo>
                    <a:cubicBezTo>
                      <a:pt x="848" y="97"/>
                      <a:pt x="565" y="140"/>
                      <a:pt x="326" y="227"/>
                    </a:cubicBezTo>
                    <a:cubicBezTo>
                      <a:pt x="239" y="292"/>
                      <a:pt x="65" y="336"/>
                      <a:pt x="22" y="401"/>
                    </a:cubicBezTo>
                    <a:cubicBezTo>
                      <a:pt x="0" y="488"/>
                      <a:pt x="109" y="553"/>
                      <a:pt x="239" y="575"/>
                    </a:cubicBezTo>
                    <a:cubicBezTo>
                      <a:pt x="282" y="586"/>
                      <a:pt x="324" y="590"/>
                      <a:pt x="365" y="590"/>
                    </a:cubicBezTo>
                    <a:cubicBezTo>
                      <a:pt x="576" y="590"/>
                      <a:pt x="764" y="463"/>
                      <a:pt x="892" y="336"/>
                    </a:cubicBezTo>
                    <a:cubicBezTo>
                      <a:pt x="969" y="258"/>
                      <a:pt x="1014" y="192"/>
                      <a:pt x="1088" y="192"/>
                    </a:cubicBezTo>
                    <a:cubicBezTo>
                      <a:pt x="1118" y="192"/>
                      <a:pt x="1152" y="202"/>
                      <a:pt x="1196" y="227"/>
                    </a:cubicBezTo>
                    <a:cubicBezTo>
                      <a:pt x="1228" y="235"/>
                      <a:pt x="1257" y="240"/>
                      <a:pt x="1284" y="240"/>
                    </a:cubicBezTo>
                    <a:cubicBezTo>
                      <a:pt x="1331" y="240"/>
                      <a:pt x="1372" y="225"/>
                      <a:pt x="1413" y="184"/>
                    </a:cubicBezTo>
                    <a:cubicBezTo>
                      <a:pt x="1457" y="118"/>
                      <a:pt x="1435" y="53"/>
                      <a:pt x="1392" y="31"/>
                    </a:cubicBezTo>
                    <a:cubicBezTo>
                      <a:pt x="1330" y="16"/>
                      <a:pt x="1258" y="1"/>
                      <a:pt x="1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455788" y="2534500"/>
                <a:ext cx="299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854" extrusionOk="0">
                    <a:moveTo>
                      <a:pt x="1067" y="1"/>
                    </a:moveTo>
                    <a:cubicBezTo>
                      <a:pt x="1048" y="1"/>
                      <a:pt x="1026" y="5"/>
                      <a:pt x="1001" y="15"/>
                    </a:cubicBezTo>
                    <a:cubicBezTo>
                      <a:pt x="827" y="15"/>
                      <a:pt x="697" y="145"/>
                      <a:pt x="610" y="276"/>
                    </a:cubicBezTo>
                    <a:cubicBezTo>
                      <a:pt x="581" y="305"/>
                      <a:pt x="552" y="314"/>
                      <a:pt x="523" y="314"/>
                    </a:cubicBezTo>
                    <a:cubicBezTo>
                      <a:pt x="464" y="314"/>
                      <a:pt x="406" y="273"/>
                      <a:pt x="351" y="273"/>
                    </a:cubicBezTo>
                    <a:cubicBezTo>
                      <a:pt x="312" y="273"/>
                      <a:pt x="275" y="293"/>
                      <a:pt x="240" y="363"/>
                    </a:cubicBezTo>
                    <a:cubicBezTo>
                      <a:pt x="197" y="472"/>
                      <a:pt x="153" y="580"/>
                      <a:pt x="66" y="689"/>
                    </a:cubicBezTo>
                    <a:cubicBezTo>
                      <a:pt x="1" y="733"/>
                      <a:pt x="23" y="820"/>
                      <a:pt x="88" y="841"/>
                    </a:cubicBezTo>
                    <a:cubicBezTo>
                      <a:pt x="108" y="849"/>
                      <a:pt x="128" y="853"/>
                      <a:pt x="148" y="853"/>
                    </a:cubicBezTo>
                    <a:cubicBezTo>
                      <a:pt x="234" y="853"/>
                      <a:pt x="309" y="786"/>
                      <a:pt x="327" y="733"/>
                    </a:cubicBezTo>
                    <a:cubicBezTo>
                      <a:pt x="457" y="493"/>
                      <a:pt x="958" y="580"/>
                      <a:pt x="958" y="254"/>
                    </a:cubicBezTo>
                    <a:cubicBezTo>
                      <a:pt x="958" y="239"/>
                      <a:pt x="989" y="214"/>
                      <a:pt x="1022" y="214"/>
                    </a:cubicBezTo>
                    <a:cubicBezTo>
                      <a:pt x="1037" y="214"/>
                      <a:pt x="1053" y="219"/>
                      <a:pt x="1066" y="232"/>
                    </a:cubicBezTo>
                    <a:cubicBezTo>
                      <a:pt x="1079" y="245"/>
                      <a:pt x="1106" y="258"/>
                      <a:pt x="1135" y="258"/>
                    </a:cubicBezTo>
                    <a:cubicBezTo>
                      <a:pt x="1156" y="258"/>
                      <a:pt x="1178" y="251"/>
                      <a:pt x="1197" y="232"/>
                    </a:cubicBezTo>
                    <a:cubicBezTo>
                      <a:pt x="1197" y="189"/>
                      <a:pt x="1175" y="145"/>
                      <a:pt x="1153" y="80"/>
                    </a:cubicBezTo>
                    <a:cubicBezTo>
                      <a:pt x="1153" y="47"/>
                      <a:pt x="1128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4862963" y="2412550"/>
                <a:ext cx="190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32" extrusionOk="0">
                    <a:moveTo>
                      <a:pt x="674" y="1"/>
                    </a:moveTo>
                    <a:cubicBezTo>
                      <a:pt x="653" y="1"/>
                      <a:pt x="566" y="44"/>
                      <a:pt x="522" y="109"/>
                    </a:cubicBezTo>
                    <a:cubicBezTo>
                      <a:pt x="501" y="105"/>
                      <a:pt x="482" y="102"/>
                      <a:pt x="465" y="102"/>
                    </a:cubicBezTo>
                    <a:cubicBezTo>
                      <a:pt x="325" y="102"/>
                      <a:pt x="317" y="245"/>
                      <a:pt x="240" y="283"/>
                    </a:cubicBezTo>
                    <a:cubicBezTo>
                      <a:pt x="44" y="370"/>
                      <a:pt x="0" y="457"/>
                      <a:pt x="87" y="588"/>
                    </a:cubicBezTo>
                    <a:cubicBezTo>
                      <a:pt x="139" y="673"/>
                      <a:pt x="190" y="732"/>
                      <a:pt x="315" y="732"/>
                    </a:cubicBezTo>
                    <a:cubicBezTo>
                      <a:pt x="349" y="732"/>
                      <a:pt x="389" y="727"/>
                      <a:pt x="435" y="718"/>
                    </a:cubicBezTo>
                    <a:cubicBezTo>
                      <a:pt x="587" y="696"/>
                      <a:pt x="631" y="675"/>
                      <a:pt x="631" y="566"/>
                    </a:cubicBezTo>
                    <a:cubicBezTo>
                      <a:pt x="631" y="392"/>
                      <a:pt x="653" y="261"/>
                      <a:pt x="674" y="109"/>
                    </a:cubicBezTo>
                    <a:cubicBezTo>
                      <a:pt x="674" y="66"/>
                      <a:pt x="761" y="1"/>
                      <a:pt x="6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4915138" y="2418850"/>
                <a:ext cx="225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590" extrusionOk="0">
                    <a:moveTo>
                      <a:pt x="296" y="1"/>
                    </a:moveTo>
                    <a:cubicBezTo>
                      <a:pt x="263" y="1"/>
                      <a:pt x="224" y="10"/>
                      <a:pt x="175" y="31"/>
                    </a:cubicBezTo>
                    <a:cubicBezTo>
                      <a:pt x="1" y="118"/>
                      <a:pt x="23" y="205"/>
                      <a:pt x="66" y="292"/>
                    </a:cubicBezTo>
                    <a:cubicBezTo>
                      <a:pt x="196" y="357"/>
                      <a:pt x="218" y="531"/>
                      <a:pt x="436" y="575"/>
                    </a:cubicBezTo>
                    <a:cubicBezTo>
                      <a:pt x="461" y="585"/>
                      <a:pt x="486" y="589"/>
                      <a:pt x="511" y="589"/>
                    </a:cubicBezTo>
                    <a:cubicBezTo>
                      <a:pt x="595" y="589"/>
                      <a:pt x="678" y="543"/>
                      <a:pt x="762" y="510"/>
                    </a:cubicBezTo>
                    <a:cubicBezTo>
                      <a:pt x="849" y="444"/>
                      <a:pt x="892" y="401"/>
                      <a:pt x="892" y="336"/>
                    </a:cubicBezTo>
                    <a:cubicBezTo>
                      <a:pt x="902" y="280"/>
                      <a:pt x="879" y="264"/>
                      <a:pt x="843" y="264"/>
                    </a:cubicBezTo>
                    <a:cubicBezTo>
                      <a:pt x="796" y="264"/>
                      <a:pt x="725" y="292"/>
                      <a:pt x="675" y="292"/>
                    </a:cubicBezTo>
                    <a:cubicBezTo>
                      <a:pt x="544" y="292"/>
                      <a:pt x="414" y="249"/>
                      <a:pt x="414" y="118"/>
                    </a:cubicBezTo>
                    <a:cubicBezTo>
                      <a:pt x="399" y="44"/>
                      <a:pt x="364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5871363" y="1886875"/>
                <a:ext cx="255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7" extrusionOk="0">
                    <a:moveTo>
                      <a:pt x="544" y="1"/>
                    </a:moveTo>
                    <a:cubicBezTo>
                      <a:pt x="478" y="44"/>
                      <a:pt x="457" y="88"/>
                      <a:pt x="522" y="88"/>
                    </a:cubicBezTo>
                    <a:cubicBezTo>
                      <a:pt x="696" y="175"/>
                      <a:pt x="631" y="262"/>
                      <a:pt x="435" y="370"/>
                    </a:cubicBezTo>
                    <a:cubicBezTo>
                      <a:pt x="326" y="392"/>
                      <a:pt x="239" y="436"/>
                      <a:pt x="152" y="501"/>
                    </a:cubicBezTo>
                    <a:cubicBezTo>
                      <a:pt x="0" y="631"/>
                      <a:pt x="44" y="718"/>
                      <a:pt x="152" y="762"/>
                    </a:cubicBezTo>
                    <a:cubicBezTo>
                      <a:pt x="182" y="784"/>
                      <a:pt x="223" y="797"/>
                      <a:pt x="267" y="797"/>
                    </a:cubicBezTo>
                    <a:cubicBezTo>
                      <a:pt x="352" y="797"/>
                      <a:pt x="451" y="753"/>
                      <a:pt x="522" y="653"/>
                    </a:cubicBezTo>
                    <a:cubicBezTo>
                      <a:pt x="609" y="501"/>
                      <a:pt x="761" y="305"/>
                      <a:pt x="870" y="153"/>
                    </a:cubicBezTo>
                    <a:cubicBezTo>
                      <a:pt x="892" y="88"/>
                      <a:pt x="1022" y="44"/>
                      <a:pt x="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5967038" y="1882525"/>
                <a:ext cx="261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04" extrusionOk="0">
                    <a:moveTo>
                      <a:pt x="44" y="1"/>
                    </a:moveTo>
                    <a:cubicBezTo>
                      <a:pt x="0" y="23"/>
                      <a:pt x="0" y="44"/>
                      <a:pt x="0" y="110"/>
                    </a:cubicBezTo>
                    <a:cubicBezTo>
                      <a:pt x="77" y="206"/>
                      <a:pt x="1" y="403"/>
                      <a:pt x="132" y="403"/>
                    </a:cubicBezTo>
                    <a:cubicBezTo>
                      <a:pt x="149" y="403"/>
                      <a:pt x="170" y="400"/>
                      <a:pt x="196" y="392"/>
                    </a:cubicBezTo>
                    <a:cubicBezTo>
                      <a:pt x="235" y="384"/>
                      <a:pt x="272" y="381"/>
                      <a:pt x="309" y="381"/>
                    </a:cubicBezTo>
                    <a:cubicBezTo>
                      <a:pt x="364" y="381"/>
                      <a:pt x="418" y="387"/>
                      <a:pt x="473" y="387"/>
                    </a:cubicBezTo>
                    <a:cubicBezTo>
                      <a:pt x="565" y="387"/>
                      <a:pt x="663" y="370"/>
                      <a:pt x="783" y="284"/>
                    </a:cubicBezTo>
                    <a:cubicBezTo>
                      <a:pt x="1044" y="131"/>
                      <a:pt x="935" y="131"/>
                      <a:pt x="848" y="44"/>
                    </a:cubicBezTo>
                    <a:cubicBezTo>
                      <a:pt x="810" y="16"/>
                      <a:pt x="763" y="6"/>
                      <a:pt x="709" y="6"/>
                    </a:cubicBezTo>
                    <a:cubicBezTo>
                      <a:pt x="582" y="6"/>
                      <a:pt x="421" y="63"/>
                      <a:pt x="287" y="63"/>
                    </a:cubicBezTo>
                    <a:cubicBezTo>
                      <a:pt x="218" y="63"/>
                      <a:pt x="155" y="48"/>
                      <a:pt x="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5537038" y="2068350"/>
                <a:ext cx="28275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553" extrusionOk="0">
                    <a:moveTo>
                      <a:pt x="871" y="1"/>
                    </a:moveTo>
                    <a:cubicBezTo>
                      <a:pt x="751" y="1"/>
                      <a:pt x="624" y="74"/>
                      <a:pt x="566" y="113"/>
                    </a:cubicBezTo>
                    <a:cubicBezTo>
                      <a:pt x="479" y="287"/>
                      <a:pt x="348" y="309"/>
                      <a:pt x="218" y="331"/>
                    </a:cubicBezTo>
                    <a:cubicBezTo>
                      <a:pt x="109" y="352"/>
                      <a:pt x="44" y="352"/>
                      <a:pt x="44" y="418"/>
                    </a:cubicBezTo>
                    <a:cubicBezTo>
                      <a:pt x="0" y="505"/>
                      <a:pt x="109" y="526"/>
                      <a:pt x="152" y="526"/>
                    </a:cubicBezTo>
                    <a:cubicBezTo>
                      <a:pt x="226" y="535"/>
                      <a:pt x="296" y="553"/>
                      <a:pt x="365" y="553"/>
                    </a:cubicBezTo>
                    <a:cubicBezTo>
                      <a:pt x="459" y="553"/>
                      <a:pt x="552" y="521"/>
                      <a:pt x="653" y="396"/>
                    </a:cubicBezTo>
                    <a:cubicBezTo>
                      <a:pt x="696" y="309"/>
                      <a:pt x="827" y="287"/>
                      <a:pt x="935" y="244"/>
                    </a:cubicBezTo>
                    <a:cubicBezTo>
                      <a:pt x="1022" y="222"/>
                      <a:pt x="1131" y="178"/>
                      <a:pt x="1131" y="91"/>
                    </a:cubicBezTo>
                    <a:cubicBezTo>
                      <a:pt x="1131" y="4"/>
                      <a:pt x="1001" y="4"/>
                      <a:pt x="914" y="4"/>
                    </a:cubicBezTo>
                    <a:cubicBezTo>
                      <a:pt x="899" y="2"/>
                      <a:pt x="885" y="1"/>
                      <a:pt x="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6130663" y="1807475"/>
                <a:ext cx="217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05" extrusionOk="0">
                    <a:moveTo>
                      <a:pt x="686" y="0"/>
                    </a:moveTo>
                    <a:cubicBezTo>
                      <a:pt x="549" y="0"/>
                      <a:pt x="583" y="138"/>
                      <a:pt x="522" y="220"/>
                    </a:cubicBezTo>
                    <a:cubicBezTo>
                      <a:pt x="500" y="241"/>
                      <a:pt x="500" y="285"/>
                      <a:pt x="435" y="307"/>
                    </a:cubicBezTo>
                    <a:cubicBezTo>
                      <a:pt x="0" y="437"/>
                      <a:pt x="326" y="611"/>
                      <a:pt x="261" y="720"/>
                    </a:cubicBezTo>
                    <a:cubicBezTo>
                      <a:pt x="261" y="785"/>
                      <a:pt x="285" y="804"/>
                      <a:pt x="319" y="804"/>
                    </a:cubicBezTo>
                    <a:cubicBezTo>
                      <a:pt x="370" y="804"/>
                      <a:pt x="441" y="761"/>
                      <a:pt x="485" y="761"/>
                    </a:cubicBezTo>
                    <a:cubicBezTo>
                      <a:pt x="491" y="761"/>
                      <a:pt x="496" y="762"/>
                      <a:pt x="500" y="763"/>
                    </a:cubicBezTo>
                    <a:cubicBezTo>
                      <a:pt x="513" y="782"/>
                      <a:pt x="529" y="790"/>
                      <a:pt x="546" y="790"/>
                    </a:cubicBezTo>
                    <a:cubicBezTo>
                      <a:pt x="585" y="790"/>
                      <a:pt x="624" y="744"/>
                      <a:pt x="609" y="698"/>
                    </a:cubicBezTo>
                    <a:cubicBezTo>
                      <a:pt x="522" y="546"/>
                      <a:pt x="761" y="415"/>
                      <a:pt x="805" y="285"/>
                    </a:cubicBezTo>
                    <a:cubicBezTo>
                      <a:pt x="826" y="154"/>
                      <a:pt x="870" y="2"/>
                      <a:pt x="718" y="2"/>
                    </a:cubicBezTo>
                    <a:cubicBezTo>
                      <a:pt x="706" y="1"/>
                      <a:pt x="696" y="0"/>
                      <a:pt x="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5511488" y="2089150"/>
                <a:ext cx="2285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673" extrusionOk="0">
                    <a:moveTo>
                      <a:pt x="736" y="1"/>
                    </a:moveTo>
                    <a:cubicBezTo>
                      <a:pt x="653" y="1"/>
                      <a:pt x="578" y="82"/>
                      <a:pt x="544" y="151"/>
                    </a:cubicBezTo>
                    <a:cubicBezTo>
                      <a:pt x="500" y="260"/>
                      <a:pt x="435" y="347"/>
                      <a:pt x="283" y="347"/>
                    </a:cubicBezTo>
                    <a:cubicBezTo>
                      <a:pt x="268" y="349"/>
                      <a:pt x="254" y="349"/>
                      <a:pt x="243" y="349"/>
                    </a:cubicBezTo>
                    <a:cubicBezTo>
                      <a:pt x="124" y="349"/>
                      <a:pt x="198" y="252"/>
                      <a:pt x="218" y="173"/>
                    </a:cubicBezTo>
                    <a:cubicBezTo>
                      <a:pt x="255" y="116"/>
                      <a:pt x="228" y="60"/>
                      <a:pt x="177" y="60"/>
                    </a:cubicBezTo>
                    <a:cubicBezTo>
                      <a:pt x="170" y="60"/>
                      <a:pt x="161" y="61"/>
                      <a:pt x="152" y="64"/>
                    </a:cubicBezTo>
                    <a:cubicBezTo>
                      <a:pt x="0" y="107"/>
                      <a:pt x="0" y="173"/>
                      <a:pt x="0" y="238"/>
                    </a:cubicBezTo>
                    <a:cubicBezTo>
                      <a:pt x="0" y="260"/>
                      <a:pt x="44" y="325"/>
                      <a:pt x="66" y="347"/>
                    </a:cubicBezTo>
                    <a:cubicBezTo>
                      <a:pt x="152" y="499"/>
                      <a:pt x="326" y="673"/>
                      <a:pt x="392" y="673"/>
                    </a:cubicBezTo>
                    <a:cubicBezTo>
                      <a:pt x="587" y="586"/>
                      <a:pt x="392" y="455"/>
                      <a:pt x="522" y="368"/>
                    </a:cubicBezTo>
                    <a:cubicBezTo>
                      <a:pt x="609" y="347"/>
                      <a:pt x="653" y="281"/>
                      <a:pt x="718" y="238"/>
                    </a:cubicBezTo>
                    <a:cubicBezTo>
                      <a:pt x="805" y="151"/>
                      <a:pt x="914" y="64"/>
                      <a:pt x="805" y="20"/>
                    </a:cubicBezTo>
                    <a:cubicBezTo>
                      <a:pt x="782" y="7"/>
                      <a:pt x="758" y="1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4820563" y="2445525"/>
                <a:ext cx="187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61" extrusionOk="0">
                    <a:moveTo>
                      <a:pt x="608" y="1"/>
                    </a:moveTo>
                    <a:cubicBezTo>
                      <a:pt x="578" y="1"/>
                      <a:pt x="541" y="3"/>
                      <a:pt x="500" y="8"/>
                    </a:cubicBezTo>
                    <a:cubicBezTo>
                      <a:pt x="65" y="51"/>
                      <a:pt x="0" y="117"/>
                      <a:pt x="109" y="378"/>
                    </a:cubicBezTo>
                    <a:cubicBezTo>
                      <a:pt x="174" y="486"/>
                      <a:pt x="196" y="573"/>
                      <a:pt x="261" y="660"/>
                    </a:cubicBezTo>
                    <a:cubicBezTo>
                      <a:pt x="392" y="552"/>
                      <a:pt x="631" y="465"/>
                      <a:pt x="500" y="312"/>
                    </a:cubicBezTo>
                    <a:cubicBezTo>
                      <a:pt x="479" y="247"/>
                      <a:pt x="479" y="225"/>
                      <a:pt x="544" y="160"/>
                    </a:cubicBezTo>
                    <a:cubicBezTo>
                      <a:pt x="751" y="39"/>
                      <a:pt x="725" y="1"/>
                      <a:pt x="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4934163" y="2432000"/>
                <a:ext cx="18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2" extrusionOk="0">
                    <a:moveTo>
                      <a:pt x="458" y="1"/>
                    </a:moveTo>
                    <a:cubicBezTo>
                      <a:pt x="430" y="1"/>
                      <a:pt x="395" y="9"/>
                      <a:pt x="349" y="27"/>
                    </a:cubicBezTo>
                    <a:cubicBezTo>
                      <a:pt x="218" y="92"/>
                      <a:pt x="44" y="201"/>
                      <a:pt x="23" y="310"/>
                    </a:cubicBezTo>
                    <a:cubicBezTo>
                      <a:pt x="1" y="462"/>
                      <a:pt x="197" y="418"/>
                      <a:pt x="305" y="440"/>
                    </a:cubicBezTo>
                    <a:cubicBezTo>
                      <a:pt x="322" y="446"/>
                      <a:pt x="341" y="447"/>
                      <a:pt x="361" y="447"/>
                    </a:cubicBezTo>
                    <a:cubicBezTo>
                      <a:pt x="381" y="447"/>
                      <a:pt x="402" y="446"/>
                      <a:pt x="422" y="446"/>
                    </a:cubicBezTo>
                    <a:cubicBezTo>
                      <a:pt x="463" y="446"/>
                      <a:pt x="501" y="451"/>
                      <a:pt x="523" y="484"/>
                    </a:cubicBezTo>
                    <a:cubicBezTo>
                      <a:pt x="523" y="519"/>
                      <a:pt x="541" y="541"/>
                      <a:pt x="572" y="541"/>
                    </a:cubicBezTo>
                    <a:cubicBezTo>
                      <a:pt x="599" y="541"/>
                      <a:pt x="634" y="524"/>
                      <a:pt x="675" y="484"/>
                    </a:cubicBezTo>
                    <a:cubicBezTo>
                      <a:pt x="740" y="440"/>
                      <a:pt x="740" y="418"/>
                      <a:pt x="718" y="353"/>
                    </a:cubicBezTo>
                    <a:cubicBezTo>
                      <a:pt x="675" y="310"/>
                      <a:pt x="653" y="245"/>
                      <a:pt x="610" y="223"/>
                    </a:cubicBezTo>
                    <a:cubicBezTo>
                      <a:pt x="566" y="179"/>
                      <a:pt x="544" y="158"/>
                      <a:pt x="566" y="158"/>
                    </a:cubicBezTo>
                    <a:cubicBezTo>
                      <a:pt x="549" y="106"/>
                      <a:pt x="559" y="1"/>
                      <a:pt x="4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6430713" y="1706600"/>
                <a:ext cx="190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21" extrusionOk="0">
                    <a:moveTo>
                      <a:pt x="444" y="0"/>
                    </a:moveTo>
                    <a:cubicBezTo>
                      <a:pt x="415" y="0"/>
                      <a:pt x="383" y="5"/>
                      <a:pt x="349" y="14"/>
                    </a:cubicBezTo>
                    <a:cubicBezTo>
                      <a:pt x="240" y="123"/>
                      <a:pt x="1" y="145"/>
                      <a:pt x="1" y="319"/>
                    </a:cubicBezTo>
                    <a:cubicBezTo>
                      <a:pt x="1" y="358"/>
                      <a:pt x="319" y="521"/>
                      <a:pt x="445" y="521"/>
                    </a:cubicBezTo>
                    <a:cubicBezTo>
                      <a:pt x="459" y="521"/>
                      <a:pt x="471" y="519"/>
                      <a:pt x="479" y="515"/>
                    </a:cubicBezTo>
                    <a:cubicBezTo>
                      <a:pt x="762" y="362"/>
                      <a:pt x="479" y="254"/>
                      <a:pt x="588" y="101"/>
                    </a:cubicBezTo>
                    <a:cubicBezTo>
                      <a:pt x="605" y="51"/>
                      <a:pt x="543" y="0"/>
                      <a:pt x="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5877863" y="1863925"/>
                <a:ext cx="2287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95" extrusionOk="0">
                    <a:moveTo>
                      <a:pt x="724" y="0"/>
                    </a:moveTo>
                    <a:cubicBezTo>
                      <a:pt x="640" y="0"/>
                      <a:pt x="516" y="37"/>
                      <a:pt x="327" y="114"/>
                    </a:cubicBezTo>
                    <a:cubicBezTo>
                      <a:pt x="284" y="136"/>
                      <a:pt x="153" y="223"/>
                      <a:pt x="1" y="266"/>
                    </a:cubicBezTo>
                    <a:cubicBezTo>
                      <a:pt x="19" y="275"/>
                      <a:pt x="38" y="279"/>
                      <a:pt x="59" y="279"/>
                    </a:cubicBezTo>
                    <a:cubicBezTo>
                      <a:pt x="129" y="279"/>
                      <a:pt x="212" y="241"/>
                      <a:pt x="289" y="241"/>
                    </a:cubicBezTo>
                    <a:cubicBezTo>
                      <a:pt x="302" y="241"/>
                      <a:pt x="315" y="242"/>
                      <a:pt x="327" y="245"/>
                    </a:cubicBezTo>
                    <a:cubicBezTo>
                      <a:pt x="414" y="266"/>
                      <a:pt x="523" y="310"/>
                      <a:pt x="545" y="375"/>
                    </a:cubicBezTo>
                    <a:cubicBezTo>
                      <a:pt x="577" y="423"/>
                      <a:pt x="585" y="495"/>
                      <a:pt x="639" y="495"/>
                    </a:cubicBezTo>
                    <a:cubicBezTo>
                      <a:pt x="658" y="495"/>
                      <a:pt x="684" y="485"/>
                      <a:pt x="719" y="462"/>
                    </a:cubicBezTo>
                    <a:cubicBezTo>
                      <a:pt x="805" y="419"/>
                      <a:pt x="914" y="353"/>
                      <a:pt x="914" y="245"/>
                    </a:cubicBezTo>
                    <a:cubicBezTo>
                      <a:pt x="888" y="87"/>
                      <a:pt x="854" y="0"/>
                      <a:pt x="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4947763" y="2452350"/>
                <a:ext cx="1577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08" extrusionOk="0">
                    <a:moveTo>
                      <a:pt x="456" y="0"/>
                    </a:moveTo>
                    <a:cubicBezTo>
                      <a:pt x="383" y="0"/>
                      <a:pt x="280" y="69"/>
                      <a:pt x="196" y="83"/>
                    </a:cubicBezTo>
                    <a:cubicBezTo>
                      <a:pt x="0" y="192"/>
                      <a:pt x="66" y="322"/>
                      <a:pt x="87" y="431"/>
                    </a:cubicBezTo>
                    <a:cubicBezTo>
                      <a:pt x="100" y="480"/>
                      <a:pt x="132" y="508"/>
                      <a:pt x="186" y="508"/>
                    </a:cubicBezTo>
                    <a:cubicBezTo>
                      <a:pt x="227" y="508"/>
                      <a:pt x="282" y="491"/>
                      <a:pt x="348" y="453"/>
                    </a:cubicBezTo>
                    <a:cubicBezTo>
                      <a:pt x="631" y="322"/>
                      <a:pt x="566" y="213"/>
                      <a:pt x="544" y="83"/>
                    </a:cubicBezTo>
                    <a:cubicBezTo>
                      <a:pt x="529" y="21"/>
                      <a:pt x="497" y="0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5130413" y="2376375"/>
                <a:ext cx="2177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17" extrusionOk="0">
                    <a:moveTo>
                      <a:pt x="774" y="1"/>
                    </a:moveTo>
                    <a:cubicBezTo>
                      <a:pt x="757" y="1"/>
                      <a:pt x="733" y="10"/>
                      <a:pt x="696" y="34"/>
                    </a:cubicBezTo>
                    <a:cubicBezTo>
                      <a:pt x="631" y="78"/>
                      <a:pt x="544" y="99"/>
                      <a:pt x="479" y="143"/>
                    </a:cubicBezTo>
                    <a:cubicBezTo>
                      <a:pt x="450" y="131"/>
                      <a:pt x="428" y="125"/>
                      <a:pt x="410" y="125"/>
                    </a:cubicBezTo>
                    <a:cubicBezTo>
                      <a:pt x="332" y="125"/>
                      <a:pt x="336" y="225"/>
                      <a:pt x="283" y="295"/>
                    </a:cubicBezTo>
                    <a:cubicBezTo>
                      <a:pt x="196" y="382"/>
                      <a:pt x="261" y="491"/>
                      <a:pt x="153" y="556"/>
                    </a:cubicBezTo>
                    <a:cubicBezTo>
                      <a:pt x="87" y="600"/>
                      <a:pt x="1" y="643"/>
                      <a:pt x="87" y="708"/>
                    </a:cubicBezTo>
                    <a:cubicBezTo>
                      <a:pt x="108" y="713"/>
                      <a:pt x="129" y="716"/>
                      <a:pt x="149" y="716"/>
                    </a:cubicBezTo>
                    <a:cubicBezTo>
                      <a:pt x="214" y="716"/>
                      <a:pt x="277" y="688"/>
                      <a:pt x="327" y="621"/>
                    </a:cubicBezTo>
                    <a:cubicBezTo>
                      <a:pt x="457" y="491"/>
                      <a:pt x="544" y="295"/>
                      <a:pt x="805" y="208"/>
                    </a:cubicBezTo>
                    <a:cubicBezTo>
                      <a:pt x="849" y="186"/>
                      <a:pt x="870" y="99"/>
                      <a:pt x="827" y="78"/>
                    </a:cubicBezTo>
                    <a:cubicBezTo>
                      <a:pt x="811" y="62"/>
                      <a:pt x="818" y="1"/>
                      <a:pt x="7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6168713" y="1806075"/>
                <a:ext cx="2392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697" extrusionOk="0">
                    <a:moveTo>
                      <a:pt x="282" y="1"/>
                    </a:moveTo>
                    <a:cubicBezTo>
                      <a:pt x="250" y="1"/>
                      <a:pt x="220" y="5"/>
                      <a:pt x="196" y="15"/>
                    </a:cubicBezTo>
                    <a:cubicBezTo>
                      <a:pt x="44" y="58"/>
                      <a:pt x="0" y="123"/>
                      <a:pt x="87" y="167"/>
                    </a:cubicBezTo>
                    <a:cubicBezTo>
                      <a:pt x="326" y="254"/>
                      <a:pt x="305" y="450"/>
                      <a:pt x="305" y="623"/>
                    </a:cubicBezTo>
                    <a:cubicBezTo>
                      <a:pt x="305" y="672"/>
                      <a:pt x="317" y="697"/>
                      <a:pt x="360" y="697"/>
                    </a:cubicBezTo>
                    <a:cubicBezTo>
                      <a:pt x="374" y="697"/>
                      <a:pt x="392" y="694"/>
                      <a:pt x="413" y="689"/>
                    </a:cubicBezTo>
                    <a:cubicBezTo>
                      <a:pt x="957" y="450"/>
                      <a:pt x="370" y="341"/>
                      <a:pt x="500" y="123"/>
                    </a:cubicBezTo>
                    <a:cubicBezTo>
                      <a:pt x="534" y="55"/>
                      <a:pt x="396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5186863" y="2328625"/>
                <a:ext cx="240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468" extrusionOk="0">
                    <a:moveTo>
                      <a:pt x="792" y="0"/>
                    </a:moveTo>
                    <a:cubicBezTo>
                      <a:pt x="733" y="0"/>
                      <a:pt x="666" y="21"/>
                      <a:pt x="635" y="52"/>
                    </a:cubicBezTo>
                    <a:cubicBezTo>
                      <a:pt x="525" y="180"/>
                      <a:pt x="443" y="220"/>
                      <a:pt x="374" y="220"/>
                    </a:cubicBezTo>
                    <a:cubicBezTo>
                      <a:pt x="279" y="220"/>
                      <a:pt x="210" y="143"/>
                      <a:pt x="134" y="118"/>
                    </a:cubicBezTo>
                    <a:cubicBezTo>
                      <a:pt x="134" y="161"/>
                      <a:pt x="113" y="205"/>
                      <a:pt x="134" y="226"/>
                    </a:cubicBezTo>
                    <a:cubicBezTo>
                      <a:pt x="114" y="347"/>
                      <a:pt x="1" y="468"/>
                      <a:pt x="209" y="468"/>
                    </a:cubicBezTo>
                    <a:cubicBezTo>
                      <a:pt x="225" y="468"/>
                      <a:pt x="244" y="467"/>
                      <a:pt x="265" y="466"/>
                    </a:cubicBezTo>
                    <a:cubicBezTo>
                      <a:pt x="548" y="466"/>
                      <a:pt x="700" y="379"/>
                      <a:pt x="852" y="205"/>
                    </a:cubicBezTo>
                    <a:cubicBezTo>
                      <a:pt x="874" y="118"/>
                      <a:pt x="961" y="31"/>
                      <a:pt x="852" y="9"/>
                    </a:cubicBezTo>
                    <a:cubicBezTo>
                      <a:pt x="834" y="3"/>
                      <a:pt x="814" y="0"/>
                      <a:pt x="7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5425588" y="2147400"/>
                <a:ext cx="168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71" extrusionOk="0">
                    <a:moveTo>
                      <a:pt x="361" y="1"/>
                    </a:moveTo>
                    <a:cubicBezTo>
                      <a:pt x="320" y="1"/>
                      <a:pt x="272" y="12"/>
                      <a:pt x="218" y="39"/>
                    </a:cubicBezTo>
                    <a:cubicBezTo>
                      <a:pt x="1" y="126"/>
                      <a:pt x="22" y="300"/>
                      <a:pt x="22" y="408"/>
                    </a:cubicBezTo>
                    <a:cubicBezTo>
                      <a:pt x="22" y="454"/>
                      <a:pt x="47" y="471"/>
                      <a:pt x="83" y="471"/>
                    </a:cubicBezTo>
                    <a:cubicBezTo>
                      <a:pt x="149" y="471"/>
                      <a:pt x="256" y="415"/>
                      <a:pt x="327" y="387"/>
                    </a:cubicBezTo>
                    <a:cubicBezTo>
                      <a:pt x="457" y="321"/>
                      <a:pt x="675" y="278"/>
                      <a:pt x="588" y="148"/>
                    </a:cubicBezTo>
                    <a:cubicBezTo>
                      <a:pt x="555" y="99"/>
                      <a:pt x="486" y="1"/>
                      <a:pt x="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5944188" y="1887700"/>
                <a:ext cx="20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02" extrusionOk="0">
                    <a:moveTo>
                      <a:pt x="523" y="0"/>
                    </a:moveTo>
                    <a:cubicBezTo>
                      <a:pt x="469" y="0"/>
                      <a:pt x="405" y="16"/>
                      <a:pt x="327" y="55"/>
                    </a:cubicBezTo>
                    <a:cubicBezTo>
                      <a:pt x="218" y="120"/>
                      <a:pt x="44" y="163"/>
                      <a:pt x="1" y="272"/>
                    </a:cubicBezTo>
                    <a:cubicBezTo>
                      <a:pt x="1" y="323"/>
                      <a:pt x="267" y="401"/>
                      <a:pt x="414" y="401"/>
                    </a:cubicBezTo>
                    <a:cubicBezTo>
                      <a:pt x="455" y="401"/>
                      <a:pt x="487" y="395"/>
                      <a:pt x="501" y="381"/>
                    </a:cubicBezTo>
                    <a:cubicBezTo>
                      <a:pt x="588" y="294"/>
                      <a:pt x="827" y="272"/>
                      <a:pt x="762" y="163"/>
                    </a:cubicBezTo>
                    <a:cubicBezTo>
                      <a:pt x="716" y="87"/>
                      <a:pt x="649" y="0"/>
                      <a:pt x="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5908863" y="1892850"/>
                <a:ext cx="185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35" extrusionOk="0">
                    <a:moveTo>
                      <a:pt x="566" y="1"/>
                    </a:moveTo>
                    <a:cubicBezTo>
                      <a:pt x="457" y="1"/>
                      <a:pt x="370" y="44"/>
                      <a:pt x="327" y="131"/>
                    </a:cubicBezTo>
                    <a:cubicBezTo>
                      <a:pt x="261" y="175"/>
                      <a:pt x="218" y="240"/>
                      <a:pt x="174" y="284"/>
                    </a:cubicBezTo>
                    <a:cubicBezTo>
                      <a:pt x="131" y="349"/>
                      <a:pt x="0" y="414"/>
                      <a:pt x="66" y="501"/>
                    </a:cubicBezTo>
                    <a:cubicBezTo>
                      <a:pt x="90" y="526"/>
                      <a:pt x="119" y="535"/>
                      <a:pt x="147" y="535"/>
                    </a:cubicBezTo>
                    <a:cubicBezTo>
                      <a:pt x="216" y="535"/>
                      <a:pt x="283" y="479"/>
                      <a:pt x="283" y="479"/>
                    </a:cubicBezTo>
                    <a:cubicBezTo>
                      <a:pt x="740" y="414"/>
                      <a:pt x="566" y="262"/>
                      <a:pt x="609" y="153"/>
                    </a:cubicBezTo>
                    <a:cubicBezTo>
                      <a:pt x="653" y="88"/>
                      <a:pt x="718" y="1"/>
                      <a:pt x="5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6279063" y="1764450"/>
                <a:ext cx="157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345" extrusionOk="0">
                    <a:moveTo>
                      <a:pt x="42" y="1"/>
                    </a:moveTo>
                    <a:cubicBezTo>
                      <a:pt x="0" y="1"/>
                      <a:pt x="0" y="52"/>
                      <a:pt x="0" y="71"/>
                    </a:cubicBezTo>
                    <a:cubicBezTo>
                      <a:pt x="0" y="114"/>
                      <a:pt x="0" y="201"/>
                      <a:pt x="22" y="266"/>
                    </a:cubicBezTo>
                    <a:cubicBezTo>
                      <a:pt x="44" y="326"/>
                      <a:pt x="87" y="344"/>
                      <a:pt x="138" y="344"/>
                    </a:cubicBezTo>
                    <a:cubicBezTo>
                      <a:pt x="228" y="344"/>
                      <a:pt x="347" y="286"/>
                      <a:pt x="432" y="286"/>
                    </a:cubicBezTo>
                    <a:cubicBezTo>
                      <a:pt x="441" y="286"/>
                      <a:pt x="449" y="287"/>
                      <a:pt x="457" y="288"/>
                    </a:cubicBezTo>
                    <a:cubicBezTo>
                      <a:pt x="522" y="288"/>
                      <a:pt x="631" y="201"/>
                      <a:pt x="631" y="114"/>
                    </a:cubicBezTo>
                    <a:cubicBezTo>
                      <a:pt x="631" y="92"/>
                      <a:pt x="631" y="71"/>
                      <a:pt x="587" y="71"/>
                    </a:cubicBezTo>
                    <a:cubicBezTo>
                      <a:pt x="435" y="49"/>
                      <a:pt x="239" y="49"/>
                      <a:pt x="65" y="5"/>
                    </a:cubicBezTo>
                    <a:cubicBezTo>
                      <a:pt x="56" y="2"/>
                      <a:pt x="49" y="1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6310038" y="1759150"/>
                <a:ext cx="190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30" extrusionOk="0">
                    <a:moveTo>
                      <a:pt x="694" y="0"/>
                    </a:moveTo>
                    <a:cubicBezTo>
                      <a:pt x="622" y="0"/>
                      <a:pt x="512" y="65"/>
                      <a:pt x="436" y="65"/>
                    </a:cubicBezTo>
                    <a:cubicBezTo>
                      <a:pt x="405" y="65"/>
                      <a:pt x="352" y="51"/>
                      <a:pt x="301" y="51"/>
                    </a:cubicBezTo>
                    <a:cubicBezTo>
                      <a:pt x="242" y="51"/>
                      <a:pt x="186" y="70"/>
                      <a:pt x="175" y="152"/>
                    </a:cubicBezTo>
                    <a:cubicBezTo>
                      <a:pt x="175" y="261"/>
                      <a:pt x="1" y="370"/>
                      <a:pt x="88" y="413"/>
                    </a:cubicBezTo>
                    <a:cubicBezTo>
                      <a:pt x="106" y="424"/>
                      <a:pt x="125" y="429"/>
                      <a:pt x="144" y="429"/>
                    </a:cubicBezTo>
                    <a:cubicBezTo>
                      <a:pt x="234" y="429"/>
                      <a:pt x="324" y="319"/>
                      <a:pt x="414" y="283"/>
                    </a:cubicBezTo>
                    <a:cubicBezTo>
                      <a:pt x="501" y="217"/>
                      <a:pt x="588" y="196"/>
                      <a:pt x="653" y="174"/>
                    </a:cubicBezTo>
                    <a:cubicBezTo>
                      <a:pt x="740" y="152"/>
                      <a:pt x="762" y="109"/>
                      <a:pt x="762" y="43"/>
                    </a:cubicBezTo>
                    <a:cubicBezTo>
                      <a:pt x="749" y="11"/>
                      <a:pt x="725" y="0"/>
                      <a:pt x="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4"/>
              <p:cNvSpPr/>
              <p:nvPr/>
            </p:nvSpPr>
            <p:spPr>
              <a:xfrm>
                <a:off x="5237513" y="2160850"/>
                <a:ext cx="174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85" extrusionOk="0">
                    <a:moveTo>
                      <a:pt x="413" y="1"/>
                    </a:moveTo>
                    <a:cubicBezTo>
                      <a:pt x="218" y="110"/>
                      <a:pt x="0" y="218"/>
                      <a:pt x="239" y="327"/>
                    </a:cubicBezTo>
                    <a:cubicBezTo>
                      <a:pt x="283" y="349"/>
                      <a:pt x="283" y="414"/>
                      <a:pt x="326" y="436"/>
                    </a:cubicBezTo>
                    <a:cubicBezTo>
                      <a:pt x="337" y="468"/>
                      <a:pt x="348" y="485"/>
                      <a:pt x="367" y="485"/>
                    </a:cubicBezTo>
                    <a:cubicBezTo>
                      <a:pt x="386" y="485"/>
                      <a:pt x="413" y="468"/>
                      <a:pt x="457" y="436"/>
                    </a:cubicBezTo>
                    <a:cubicBezTo>
                      <a:pt x="674" y="284"/>
                      <a:pt x="696" y="110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4"/>
              <p:cNvSpPr/>
              <p:nvPr/>
            </p:nvSpPr>
            <p:spPr>
              <a:xfrm>
                <a:off x="6396488" y="1731825"/>
                <a:ext cx="185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6" extrusionOk="0">
                    <a:moveTo>
                      <a:pt x="593" y="1"/>
                    </a:moveTo>
                    <a:cubicBezTo>
                      <a:pt x="488" y="1"/>
                      <a:pt x="348" y="49"/>
                      <a:pt x="217" y="49"/>
                    </a:cubicBezTo>
                    <a:cubicBezTo>
                      <a:pt x="198" y="30"/>
                      <a:pt x="170" y="19"/>
                      <a:pt x="136" y="19"/>
                    </a:cubicBezTo>
                    <a:cubicBezTo>
                      <a:pt x="96" y="19"/>
                      <a:pt x="48" y="35"/>
                      <a:pt x="0" y="71"/>
                    </a:cubicBezTo>
                    <a:lnTo>
                      <a:pt x="0" y="114"/>
                    </a:lnTo>
                    <a:cubicBezTo>
                      <a:pt x="49" y="180"/>
                      <a:pt x="273" y="246"/>
                      <a:pt x="435" y="246"/>
                    </a:cubicBezTo>
                    <a:cubicBezTo>
                      <a:pt x="487" y="246"/>
                      <a:pt x="534" y="239"/>
                      <a:pt x="565" y="223"/>
                    </a:cubicBezTo>
                    <a:cubicBezTo>
                      <a:pt x="674" y="180"/>
                      <a:pt x="739" y="114"/>
                      <a:pt x="718" y="49"/>
                    </a:cubicBezTo>
                    <a:cubicBezTo>
                      <a:pt x="689" y="13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5242388" y="2345475"/>
                <a:ext cx="141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81" extrusionOk="0">
                    <a:moveTo>
                      <a:pt x="324" y="1"/>
                    </a:moveTo>
                    <a:cubicBezTo>
                      <a:pt x="292" y="1"/>
                      <a:pt x="256" y="4"/>
                      <a:pt x="218" y="9"/>
                    </a:cubicBezTo>
                    <a:cubicBezTo>
                      <a:pt x="88" y="31"/>
                      <a:pt x="110" y="139"/>
                      <a:pt x="110" y="205"/>
                    </a:cubicBezTo>
                    <a:cubicBezTo>
                      <a:pt x="110" y="335"/>
                      <a:pt x="1" y="574"/>
                      <a:pt x="175" y="574"/>
                    </a:cubicBezTo>
                    <a:cubicBezTo>
                      <a:pt x="188" y="578"/>
                      <a:pt x="200" y="580"/>
                      <a:pt x="211" y="580"/>
                    </a:cubicBezTo>
                    <a:cubicBezTo>
                      <a:pt x="317" y="580"/>
                      <a:pt x="271" y="391"/>
                      <a:pt x="370" y="292"/>
                    </a:cubicBezTo>
                    <a:cubicBezTo>
                      <a:pt x="392" y="248"/>
                      <a:pt x="436" y="226"/>
                      <a:pt x="479" y="205"/>
                    </a:cubicBezTo>
                    <a:cubicBezTo>
                      <a:pt x="566" y="183"/>
                      <a:pt x="566" y="118"/>
                      <a:pt x="523" y="74"/>
                    </a:cubicBezTo>
                    <a:cubicBezTo>
                      <a:pt x="490" y="25"/>
                      <a:pt x="421" y="1"/>
                      <a:pt x="3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4"/>
              <p:cNvSpPr/>
              <p:nvPr/>
            </p:nvSpPr>
            <p:spPr>
              <a:xfrm>
                <a:off x="4716188" y="2417050"/>
                <a:ext cx="147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8" extrusionOk="0">
                    <a:moveTo>
                      <a:pt x="438" y="0"/>
                    </a:moveTo>
                    <a:cubicBezTo>
                      <a:pt x="401" y="0"/>
                      <a:pt x="356" y="12"/>
                      <a:pt x="305" y="38"/>
                    </a:cubicBezTo>
                    <a:cubicBezTo>
                      <a:pt x="240" y="60"/>
                      <a:pt x="0" y="473"/>
                      <a:pt x="22" y="473"/>
                    </a:cubicBezTo>
                    <a:cubicBezTo>
                      <a:pt x="31" y="491"/>
                      <a:pt x="52" y="498"/>
                      <a:pt x="75" y="498"/>
                    </a:cubicBezTo>
                    <a:cubicBezTo>
                      <a:pt x="106" y="498"/>
                      <a:pt x="140" y="485"/>
                      <a:pt x="153" y="473"/>
                    </a:cubicBezTo>
                    <a:cubicBezTo>
                      <a:pt x="261" y="321"/>
                      <a:pt x="587" y="277"/>
                      <a:pt x="544" y="81"/>
                    </a:cubicBezTo>
                    <a:cubicBezTo>
                      <a:pt x="531" y="29"/>
                      <a:pt x="494" y="0"/>
                      <a:pt x="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6350813" y="2120100"/>
                <a:ext cx="196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38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87" y="109"/>
                      <a:pt x="1" y="283"/>
                      <a:pt x="261" y="305"/>
                    </a:cubicBezTo>
                    <a:cubicBezTo>
                      <a:pt x="327" y="315"/>
                      <a:pt x="386" y="337"/>
                      <a:pt x="446" y="337"/>
                    </a:cubicBezTo>
                    <a:cubicBezTo>
                      <a:pt x="506" y="337"/>
                      <a:pt x="566" y="315"/>
                      <a:pt x="631" y="239"/>
                    </a:cubicBezTo>
                    <a:cubicBezTo>
                      <a:pt x="653" y="196"/>
                      <a:pt x="762" y="174"/>
                      <a:pt x="762" y="131"/>
                    </a:cubicBezTo>
                    <a:cubicBezTo>
                      <a:pt x="783" y="98"/>
                      <a:pt x="756" y="93"/>
                      <a:pt x="718" y="93"/>
                    </a:cubicBezTo>
                    <a:cubicBezTo>
                      <a:pt x="699" y="93"/>
                      <a:pt x="677" y="94"/>
                      <a:pt x="658" y="94"/>
                    </a:cubicBezTo>
                    <a:cubicBezTo>
                      <a:pt x="638" y="94"/>
                      <a:pt x="620" y="93"/>
                      <a:pt x="609" y="87"/>
                    </a:cubicBezTo>
                    <a:cubicBezTo>
                      <a:pt x="435" y="22"/>
                      <a:pt x="261" y="87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67388" y="2349925"/>
                <a:ext cx="157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06" extrusionOk="0">
                    <a:moveTo>
                      <a:pt x="520" y="1"/>
                    </a:moveTo>
                    <a:cubicBezTo>
                      <a:pt x="448" y="1"/>
                      <a:pt x="335" y="55"/>
                      <a:pt x="261" y="70"/>
                    </a:cubicBezTo>
                    <a:cubicBezTo>
                      <a:pt x="196" y="157"/>
                      <a:pt x="0" y="179"/>
                      <a:pt x="87" y="331"/>
                    </a:cubicBezTo>
                    <a:cubicBezTo>
                      <a:pt x="115" y="359"/>
                      <a:pt x="161" y="405"/>
                      <a:pt x="220" y="405"/>
                    </a:cubicBezTo>
                    <a:cubicBezTo>
                      <a:pt x="252" y="405"/>
                      <a:pt x="288" y="391"/>
                      <a:pt x="326" y="353"/>
                    </a:cubicBezTo>
                    <a:cubicBezTo>
                      <a:pt x="435" y="266"/>
                      <a:pt x="631" y="157"/>
                      <a:pt x="587" y="48"/>
                    </a:cubicBezTo>
                    <a:cubicBezTo>
                      <a:pt x="580" y="13"/>
                      <a:pt x="555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5959413" y="1857175"/>
                <a:ext cx="15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47" extrusionOk="0">
                    <a:moveTo>
                      <a:pt x="434" y="1"/>
                    </a:moveTo>
                    <a:cubicBezTo>
                      <a:pt x="375" y="1"/>
                      <a:pt x="299" y="23"/>
                      <a:pt x="218" y="58"/>
                    </a:cubicBezTo>
                    <a:cubicBezTo>
                      <a:pt x="88" y="102"/>
                      <a:pt x="1" y="210"/>
                      <a:pt x="66" y="319"/>
                    </a:cubicBezTo>
                    <a:cubicBezTo>
                      <a:pt x="86" y="339"/>
                      <a:pt x="114" y="346"/>
                      <a:pt x="147" y="346"/>
                    </a:cubicBezTo>
                    <a:cubicBezTo>
                      <a:pt x="238" y="346"/>
                      <a:pt x="368" y="289"/>
                      <a:pt x="467" y="289"/>
                    </a:cubicBezTo>
                    <a:cubicBezTo>
                      <a:pt x="487" y="289"/>
                      <a:pt x="506" y="292"/>
                      <a:pt x="522" y="297"/>
                    </a:cubicBezTo>
                    <a:cubicBezTo>
                      <a:pt x="609" y="210"/>
                      <a:pt x="609" y="102"/>
                      <a:pt x="544" y="58"/>
                    </a:cubicBezTo>
                    <a:cubicBezTo>
                      <a:pt x="524" y="18"/>
                      <a:pt x="485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4"/>
              <p:cNvSpPr/>
              <p:nvPr/>
            </p:nvSpPr>
            <p:spPr>
              <a:xfrm>
                <a:off x="6176863" y="2138525"/>
                <a:ext cx="157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316" extrusionOk="0">
                    <a:moveTo>
                      <a:pt x="395" y="1"/>
                    </a:moveTo>
                    <a:cubicBezTo>
                      <a:pt x="339" y="1"/>
                      <a:pt x="273" y="15"/>
                      <a:pt x="196" y="46"/>
                    </a:cubicBezTo>
                    <a:cubicBezTo>
                      <a:pt x="109" y="89"/>
                      <a:pt x="44" y="111"/>
                      <a:pt x="0" y="198"/>
                    </a:cubicBezTo>
                    <a:cubicBezTo>
                      <a:pt x="0" y="231"/>
                      <a:pt x="22" y="242"/>
                      <a:pt x="55" y="242"/>
                    </a:cubicBezTo>
                    <a:cubicBezTo>
                      <a:pt x="87" y="242"/>
                      <a:pt x="131" y="231"/>
                      <a:pt x="174" y="220"/>
                    </a:cubicBezTo>
                    <a:cubicBezTo>
                      <a:pt x="214" y="200"/>
                      <a:pt x="244" y="192"/>
                      <a:pt x="267" y="192"/>
                    </a:cubicBezTo>
                    <a:cubicBezTo>
                      <a:pt x="322" y="192"/>
                      <a:pt x="346" y="233"/>
                      <a:pt x="392" y="263"/>
                    </a:cubicBezTo>
                    <a:cubicBezTo>
                      <a:pt x="408" y="295"/>
                      <a:pt x="447" y="315"/>
                      <a:pt x="484" y="315"/>
                    </a:cubicBezTo>
                    <a:cubicBezTo>
                      <a:pt x="497" y="315"/>
                      <a:pt x="511" y="313"/>
                      <a:pt x="522" y="307"/>
                    </a:cubicBezTo>
                    <a:cubicBezTo>
                      <a:pt x="609" y="242"/>
                      <a:pt x="631" y="198"/>
                      <a:pt x="609" y="133"/>
                    </a:cubicBezTo>
                    <a:cubicBezTo>
                      <a:pt x="567" y="49"/>
                      <a:pt x="498" y="1"/>
                      <a:pt x="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4"/>
              <p:cNvSpPr/>
              <p:nvPr/>
            </p:nvSpPr>
            <p:spPr>
              <a:xfrm>
                <a:off x="5451138" y="2172275"/>
                <a:ext cx="125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23" extrusionOk="0">
                    <a:moveTo>
                      <a:pt x="327" y="1"/>
                    </a:moveTo>
                    <a:cubicBezTo>
                      <a:pt x="262" y="1"/>
                      <a:pt x="196" y="66"/>
                      <a:pt x="175" y="109"/>
                    </a:cubicBezTo>
                    <a:cubicBezTo>
                      <a:pt x="44" y="261"/>
                      <a:pt x="153" y="392"/>
                      <a:pt x="1" y="522"/>
                    </a:cubicBezTo>
                    <a:cubicBezTo>
                      <a:pt x="305" y="435"/>
                      <a:pt x="501" y="327"/>
                      <a:pt x="414" y="88"/>
                    </a:cubicBezTo>
                    <a:cubicBezTo>
                      <a:pt x="392" y="66"/>
                      <a:pt x="414" y="1"/>
                      <a:pt x="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4"/>
              <p:cNvSpPr/>
              <p:nvPr/>
            </p:nvSpPr>
            <p:spPr>
              <a:xfrm>
                <a:off x="6175238" y="1840675"/>
                <a:ext cx="136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36" extrusionOk="0">
                    <a:moveTo>
                      <a:pt x="457" y="1"/>
                    </a:moveTo>
                    <a:cubicBezTo>
                      <a:pt x="305" y="44"/>
                      <a:pt x="239" y="174"/>
                      <a:pt x="87" y="218"/>
                    </a:cubicBezTo>
                    <a:cubicBezTo>
                      <a:pt x="0" y="261"/>
                      <a:pt x="0" y="305"/>
                      <a:pt x="22" y="370"/>
                    </a:cubicBezTo>
                    <a:cubicBezTo>
                      <a:pt x="60" y="408"/>
                      <a:pt x="147" y="429"/>
                      <a:pt x="155" y="434"/>
                    </a:cubicBezTo>
                    <a:lnTo>
                      <a:pt x="155" y="434"/>
                    </a:lnTo>
                    <a:cubicBezTo>
                      <a:pt x="284" y="369"/>
                      <a:pt x="370" y="261"/>
                      <a:pt x="478" y="153"/>
                    </a:cubicBezTo>
                    <a:cubicBezTo>
                      <a:pt x="544" y="88"/>
                      <a:pt x="500" y="44"/>
                      <a:pt x="478" y="1"/>
                    </a:cubicBezTo>
                    <a:close/>
                    <a:moveTo>
                      <a:pt x="155" y="434"/>
                    </a:moveTo>
                    <a:lnTo>
                      <a:pt x="155" y="434"/>
                    </a:lnTo>
                    <a:cubicBezTo>
                      <a:pt x="154" y="435"/>
                      <a:pt x="153" y="435"/>
                      <a:pt x="152" y="435"/>
                    </a:cubicBezTo>
                    <a:cubicBezTo>
                      <a:pt x="155" y="435"/>
                      <a:pt x="156" y="435"/>
                      <a:pt x="155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4"/>
              <p:cNvSpPr/>
              <p:nvPr/>
            </p:nvSpPr>
            <p:spPr>
              <a:xfrm>
                <a:off x="6283938" y="2161050"/>
                <a:ext cx="169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45" extrusionOk="0">
                    <a:moveTo>
                      <a:pt x="572" y="1"/>
                    </a:moveTo>
                    <a:cubicBezTo>
                      <a:pt x="516" y="1"/>
                      <a:pt x="440" y="23"/>
                      <a:pt x="371" y="58"/>
                    </a:cubicBezTo>
                    <a:cubicBezTo>
                      <a:pt x="349" y="189"/>
                      <a:pt x="1" y="123"/>
                      <a:pt x="44" y="297"/>
                    </a:cubicBezTo>
                    <a:cubicBezTo>
                      <a:pt x="51" y="332"/>
                      <a:pt x="79" y="345"/>
                      <a:pt x="118" y="345"/>
                    </a:cubicBezTo>
                    <a:cubicBezTo>
                      <a:pt x="200" y="345"/>
                      <a:pt x="333" y="290"/>
                      <a:pt x="436" y="276"/>
                    </a:cubicBezTo>
                    <a:cubicBezTo>
                      <a:pt x="545" y="232"/>
                      <a:pt x="675" y="123"/>
                      <a:pt x="653" y="58"/>
                    </a:cubicBezTo>
                    <a:cubicBezTo>
                      <a:pt x="653" y="1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4"/>
              <p:cNvSpPr/>
              <p:nvPr/>
            </p:nvSpPr>
            <p:spPr>
              <a:xfrm>
                <a:off x="4804238" y="2442950"/>
                <a:ext cx="145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90" extrusionOk="0">
                    <a:moveTo>
                      <a:pt x="420" y="1"/>
                    </a:moveTo>
                    <a:cubicBezTo>
                      <a:pt x="412" y="1"/>
                      <a:pt x="403" y="1"/>
                      <a:pt x="392" y="2"/>
                    </a:cubicBezTo>
                    <a:cubicBezTo>
                      <a:pt x="262" y="2"/>
                      <a:pt x="218" y="220"/>
                      <a:pt x="153" y="328"/>
                    </a:cubicBezTo>
                    <a:cubicBezTo>
                      <a:pt x="1" y="459"/>
                      <a:pt x="218" y="481"/>
                      <a:pt x="262" y="589"/>
                    </a:cubicBezTo>
                    <a:cubicBezTo>
                      <a:pt x="371" y="459"/>
                      <a:pt x="479" y="328"/>
                      <a:pt x="392" y="263"/>
                    </a:cubicBezTo>
                    <a:cubicBezTo>
                      <a:pt x="309" y="201"/>
                      <a:pt x="582" y="1"/>
                      <a:pt x="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4"/>
              <p:cNvSpPr/>
              <p:nvPr/>
            </p:nvSpPr>
            <p:spPr>
              <a:xfrm>
                <a:off x="5178263" y="2481450"/>
                <a:ext cx="119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273" extrusionOk="0">
                    <a:moveTo>
                      <a:pt x="232" y="1"/>
                    </a:moveTo>
                    <a:cubicBezTo>
                      <a:pt x="194" y="1"/>
                      <a:pt x="153" y="9"/>
                      <a:pt x="109" y="28"/>
                    </a:cubicBezTo>
                    <a:cubicBezTo>
                      <a:pt x="0" y="115"/>
                      <a:pt x="0" y="180"/>
                      <a:pt x="0" y="224"/>
                    </a:cubicBezTo>
                    <a:cubicBezTo>
                      <a:pt x="30" y="259"/>
                      <a:pt x="63" y="272"/>
                      <a:pt x="97" y="272"/>
                    </a:cubicBezTo>
                    <a:cubicBezTo>
                      <a:pt x="190" y="272"/>
                      <a:pt x="297" y="180"/>
                      <a:pt x="391" y="180"/>
                    </a:cubicBezTo>
                    <a:cubicBezTo>
                      <a:pt x="457" y="180"/>
                      <a:pt x="478" y="115"/>
                      <a:pt x="457" y="93"/>
                    </a:cubicBezTo>
                    <a:cubicBezTo>
                      <a:pt x="395" y="47"/>
                      <a:pt x="323" y="1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4"/>
              <p:cNvSpPr/>
              <p:nvPr/>
            </p:nvSpPr>
            <p:spPr>
              <a:xfrm>
                <a:off x="6152388" y="2179825"/>
                <a:ext cx="136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05" extrusionOk="0">
                    <a:moveTo>
                      <a:pt x="305" y="1"/>
                    </a:moveTo>
                    <a:cubicBezTo>
                      <a:pt x="299" y="1"/>
                      <a:pt x="292" y="1"/>
                      <a:pt x="284" y="3"/>
                    </a:cubicBezTo>
                    <a:cubicBezTo>
                      <a:pt x="175" y="68"/>
                      <a:pt x="1" y="177"/>
                      <a:pt x="88" y="286"/>
                    </a:cubicBezTo>
                    <a:cubicBezTo>
                      <a:pt x="106" y="322"/>
                      <a:pt x="170" y="404"/>
                      <a:pt x="267" y="404"/>
                    </a:cubicBezTo>
                    <a:cubicBezTo>
                      <a:pt x="286" y="404"/>
                      <a:pt x="306" y="401"/>
                      <a:pt x="327" y="394"/>
                    </a:cubicBezTo>
                    <a:cubicBezTo>
                      <a:pt x="544" y="307"/>
                      <a:pt x="284" y="242"/>
                      <a:pt x="370" y="133"/>
                    </a:cubicBezTo>
                    <a:cubicBezTo>
                      <a:pt x="310" y="113"/>
                      <a:pt x="380" y="1"/>
                      <a:pt x="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4"/>
              <p:cNvSpPr/>
              <p:nvPr/>
            </p:nvSpPr>
            <p:spPr>
              <a:xfrm>
                <a:off x="4867313" y="2450725"/>
                <a:ext cx="147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57" extrusionOk="0">
                    <a:moveTo>
                      <a:pt x="400" y="0"/>
                    </a:moveTo>
                    <a:cubicBezTo>
                      <a:pt x="310" y="0"/>
                      <a:pt x="203" y="68"/>
                      <a:pt x="87" y="126"/>
                    </a:cubicBezTo>
                    <a:cubicBezTo>
                      <a:pt x="44" y="148"/>
                      <a:pt x="0" y="170"/>
                      <a:pt x="44" y="235"/>
                    </a:cubicBezTo>
                    <a:cubicBezTo>
                      <a:pt x="66" y="235"/>
                      <a:pt x="131" y="257"/>
                      <a:pt x="131" y="257"/>
                    </a:cubicBezTo>
                    <a:cubicBezTo>
                      <a:pt x="239" y="235"/>
                      <a:pt x="348" y="170"/>
                      <a:pt x="457" y="170"/>
                    </a:cubicBezTo>
                    <a:cubicBezTo>
                      <a:pt x="483" y="170"/>
                      <a:pt x="501" y="193"/>
                      <a:pt x="526" y="193"/>
                    </a:cubicBezTo>
                    <a:cubicBezTo>
                      <a:pt x="542" y="193"/>
                      <a:pt x="561" y="183"/>
                      <a:pt x="587" y="148"/>
                    </a:cubicBezTo>
                    <a:cubicBezTo>
                      <a:pt x="587" y="126"/>
                      <a:pt x="566" y="104"/>
                      <a:pt x="522" y="61"/>
                    </a:cubicBezTo>
                    <a:cubicBezTo>
                      <a:pt x="486" y="17"/>
                      <a:pt x="445" y="0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4"/>
              <p:cNvSpPr/>
              <p:nvPr/>
            </p:nvSpPr>
            <p:spPr>
              <a:xfrm>
                <a:off x="5061913" y="2381025"/>
                <a:ext cx="147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9" extrusionOk="0">
                    <a:moveTo>
                      <a:pt x="436" y="0"/>
                    </a:moveTo>
                    <a:lnTo>
                      <a:pt x="109" y="87"/>
                    </a:lnTo>
                    <a:cubicBezTo>
                      <a:pt x="66" y="109"/>
                      <a:pt x="1" y="131"/>
                      <a:pt x="1" y="174"/>
                    </a:cubicBezTo>
                    <a:cubicBezTo>
                      <a:pt x="33" y="230"/>
                      <a:pt x="80" y="248"/>
                      <a:pt x="130" y="248"/>
                    </a:cubicBezTo>
                    <a:cubicBezTo>
                      <a:pt x="217" y="248"/>
                      <a:pt x="315" y="196"/>
                      <a:pt x="370" y="196"/>
                    </a:cubicBezTo>
                    <a:cubicBezTo>
                      <a:pt x="397" y="203"/>
                      <a:pt x="426" y="207"/>
                      <a:pt x="454" y="207"/>
                    </a:cubicBezTo>
                    <a:cubicBezTo>
                      <a:pt x="516" y="207"/>
                      <a:pt x="573" y="184"/>
                      <a:pt x="588" y="109"/>
                    </a:cubicBezTo>
                    <a:cubicBezTo>
                      <a:pt x="588" y="22"/>
                      <a:pt x="544" y="0"/>
                      <a:pt x="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4"/>
              <p:cNvSpPr/>
              <p:nvPr/>
            </p:nvSpPr>
            <p:spPr>
              <a:xfrm>
                <a:off x="6178488" y="2004400"/>
                <a:ext cx="272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244" extrusionOk="0">
                    <a:moveTo>
                      <a:pt x="474" y="0"/>
                    </a:moveTo>
                    <a:cubicBezTo>
                      <a:pt x="454" y="0"/>
                      <a:pt x="433" y="6"/>
                      <a:pt x="414" y="18"/>
                    </a:cubicBezTo>
                    <a:cubicBezTo>
                      <a:pt x="305" y="62"/>
                      <a:pt x="348" y="127"/>
                      <a:pt x="348" y="171"/>
                    </a:cubicBezTo>
                    <a:cubicBezTo>
                      <a:pt x="370" y="301"/>
                      <a:pt x="370" y="475"/>
                      <a:pt x="261" y="605"/>
                    </a:cubicBezTo>
                    <a:cubicBezTo>
                      <a:pt x="131" y="823"/>
                      <a:pt x="44" y="1019"/>
                      <a:pt x="1" y="1236"/>
                    </a:cubicBezTo>
                    <a:cubicBezTo>
                      <a:pt x="20" y="1241"/>
                      <a:pt x="41" y="1244"/>
                      <a:pt x="62" y="1244"/>
                    </a:cubicBezTo>
                    <a:cubicBezTo>
                      <a:pt x="134" y="1244"/>
                      <a:pt x="211" y="1212"/>
                      <a:pt x="261" y="1127"/>
                    </a:cubicBezTo>
                    <a:cubicBezTo>
                      <a:pt x="348" y="1040"/>
                      <a:pt x="327" y="888"/>
                      <a:pt x="435" y="888"/>
                    </a:cubicBezTo>
                    <a:cubicBezTo>
                      <a:pt x="740" y="888"/>
                      <a:pt x="762" y="605"/>
                      <a:pt x="979" y="562"/>
                    </a:cubicBezTo>
                    <a:cubicBezTo>
                      <a:pt x="1088" y="518"/>
                      <a:pt x="1088" y="453"/>
                      <a:pt x="1066" y="388"/>
                    </a:cubicBezTo>
                    <a:cubicBezTo>
                      <a:pt x="1001" y="279"/>
                      <a:pt x="849" y="192"/>
                      <a:pt x="914" y="40"/>
                    </a:cubicBezTo>
                    <a:cubicBezTo>
                      <a:pt x="914" y="40"/>
                      <a:pt x="865" y="11"/>
                      <a:pt x="827" y="11"/>
                    </a:cubicBezTo>
                    <a:cubicBezTo>
                      <a:pt x="808" y="11"/>
                      <a:pt x="791" y="18"/>
                      <a:pt x="783" y="40"/>
                    </a:cubicBezTo>
                    <a:cubicBezTo>
                      <a:pt x="718" y="171"/>
                      <a:pt x="669" y="230"/>
                      <a:pt x="634" y="230"/>
                    </a:cubicBezTo>
                    <a:cubicBezTo>
                      <a:pt x="599" y="230"/>
                      <a:pt x="577" y="171"/>
                      <a:pt x="566" y="62"/>
                    </a:cubicBezTo>
                    <a:cubicBezTo>
                      <a:pt x="566" y="31"/>
                      <a:pt x="522" y="0"/>
                      <a:pt x="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4735763" y="2442700"/>
                <a:ext cx="261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08" extrusionOk="0">
                    <a:moveTo>
                      <a:pt x="873" y="0"/>
                    </a:moveTo>
                    <a:cubicBezTo>
                      <a:pt x="849" y="0"/>
                      <a:pt x="819" y="4"/>
                      <a:pt x="783" y="12"/>
                    </a:cubicBezTo>
                    <a:cubicBezTo>
                      <a:pt x="674" y="34"/>
                      <a:pt x="348" y="12"/>
                      <a:pt x="457" y="273"/>
                    </a:cubicBezTo>
                    <a:cubicBezTo>
                      <a:pt x="500" y="360"/>
                      <a:pt x="392" y="382"/>
                      <a:pt x="305" y="382"/>
                    </a:cubicBezTo>
                    <a:lnTo>
                      <a:pt x="0" y="382"/>
                    </a:lnTo>
                    <a:cubicBezTo>
                      <a:pt x="119" y="530"/>
                      <a:pt x="257" y="607"/>
                      <a:pt x="437" y="607"/>
                    </a:cubicBezTo>
                    <a:cubicBezTo>
                      <a:pt x="521" y="607"/>
                      <a:pt x="614" y="591"/>
                      <a:pt x="718" y="556"/>
                    </a:cubicBezTo>
                    <a:cubicBezTo>
                      <a:pt x="892" y="491"/>
                      <a:pt x="1044" y="425"/>
                      <a:pt x="1000" y="273"/>
                    </a:cubicBezTo>
                    <a:cubicBezTo>
                      <a:pt x="981" y="178"/>
                      <a:pt x="1045" y="0"/>
                      <a:pt x="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4"/>
              <p:cNvSpPr/>
              <p:nvPr/>
            </p:nvSpPr>
            <p:spPr>
              <a:xfrm>
                <a:off x="5775688" y="2035750"/>
                <a:ext cx="315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096" extrusionOk="0">
                    <a:moveTo>
                      <a:pt x="564" y="1"/>
                    </a:moveTo>
                    <a:cubicBezTo>
                      <a:pt x="558" y="1"/>
                      <a:pt x="551" y="2"/>
                      <a:pt x="544" y="4"/>
                    </a:cubicBezTo>
                    <a:cubicBezTo>
                      <a:pt x="283" y="4"/>
                      <a:pt x="348" y="286"/>
                      <a:pt x="87" y="308"/>
                    </a:cubicBezTo>
                    <a:cubicBezTo>
                      <a:pt x="22" y="330"/>
                      <a:pt x="0" y="395"/>
                      <a:pt x="22" y="417"/>
                    </a:cubicBezTo>
                    <a:cubicBezTo>
                      <a:pt x="217" y="613"/>
                      <a:pt x="130" y="939"/>
                      <a:pt x="478" y="1004"/>
                    </a:cubicBezTo>
                    <a:cubicBezTo>
                      <a:pt x="526" y="1004"/>
                      <a:pt x="539" y="1096"/>
                      <a:pt x="584" y="1096"/>
                    </a:cubicBezTo>
                    <a:cubicBezTo>
                      <a:pt x="601" y="1096"/>
                      <a:pt x="623" y="1083"/>
                      <a:pt x="652" y="1047"/>
                    </a:cubicBezTo>
                    <a:cubicBezTo>
                      <a:pt x="696" y="982"/>
                      <a:pt x="892" y="852"/>
                      <a:pt x="718" y="787"/>
                    </a:cubicBezTo>
                    <a:cubicBezTo>
                      <a:pt x="565" y="765"/>
                      <a:pt x="478" y="743"/>
                      <a:pt x="674" y="613"/>
                    </a:cubicBezTo>
                    <a:cubicBezTo>
                      <a:pt x="738" y="549"/>
                      <a:pt x="791" y="523"/>
                      <a:pt x="835" y="523"/>
                    </a:cubicBezTo>
                    <a:cubicBezTo>
                      <a:pt x="896" y="523"/>
                      <a:pt x="941" y="571"/>
                      <a:pt x="979" y="634"/>
                    </a:cubicBezTo>
                    <a:cubicBezTo>
                      <a:pt x="997" y="671"/>
                      <a:pt x="1061" y="753"/>
                      <a:pt x="1120" y="753"/>
                    </a:cubicBezTo>
                    <a:cubicBezTo>
                      <a:pt x="1131" y="753"/>
                      <a:pt x="1142" y="750"/>
                      <a:pt x="1152" y="743"/>
                    </a:cubicBezTo>
                    <a:cubicBezTo>
                      <a:pt x="1261" y="656"/>
                      <a:pt x="1131" y="569"/>
                      <a:pt x="1087" y="526"/>
                    </a:cubicBezTo>
                    <a:cubicBezTo>
                      <a:pt x="1000" y="460"/>
                      <a:pt x="935" y="395"/>
                      <a:pt x="805" y="352"/>
                    </a:cubicBezTo>
                    <a:cubicBezTo>
                      <a:pt x="674" y="330"/>
                      <a:pt x="609" y="243"/>
                      <a:pt x="609" y="134"/>
                    </a:cubicBezTo>
                    <a:cubicBezTo>
                      <a:pt x="589" y="95"/>
                      <a:pt x="623" y="1"/>
                      <a:pt x="5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5735988" y="2039150"/>
                <a:ext cx="332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412" extrusionOk="0">
                    <a:moveTo>
                      <a:pt x="1021" y="0"/>
                    </a:moveTo>
                    <a:cubicBezTo>
                      <a:pt x="979" y="0"/>
                      <a:pt x="929" y="12"/>
                      <a:pt x="870" y="42"/>
                    </a:cubicBezTo>
                    <a:cubicBezTo>
                      <a:pt x="675" y="150"/>
                      <a:pt x="523" y="150"/>
                      <a:pt x="327" y="172"/>
                    </a:cubicBezTo>
                    <a:cubicBezTo>
                      <a:pt x="287" y="172"/>
                      <a:pt x="237" y="158"/>
                      <a:pt x="191" y="158"/>
                    </a:cubicBezTo>
                    <a:cubicBezTo>
                      <a:pt x="138" y="158"/>
                      <a:pt x="89" y="177"/>
                      <a:pt x="66" y="259"/>
                    </a:cubicBezTo>
                    <a:cubicBezTo>
                      <a:pt x="1" y="368"/>
                      <a:pt x="88" y="411"/>
                      <a:pt x="283" y="411"/>
                    </a:cubicBezTo>
                    <a:cubicBezTo>
                      <a:pt x="544" y="390"/>
                      <a:pt x="827" y="324"/>
                      <a:pt x="1110" y="259"/>
                    </a:cubicBezTo>
                    <a:cubicBezTo>
                      <a:pt x="1175" y="216"/>
                      <a:pt x="1327" y="216"/>
                      <a:pt x="1262" y="150"/>
                    </a:cubicBezTo>
                    <a:cubicBezTo>
                      <a:pt x="1198" y="87"/>
                      <a:pt x="1135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4"/>
              <p:cNvSpPr/>
              <p:nvPr/>
            </p:nvSpPr>
            <p:spPr>
              <a:xfrm>
                <a:off x="5883113" y="2094575"/>
                <a:ext cx="2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98" extrusionOk="0">
                    <a:moveTo>
                      <a:pt x="776" y="0"/>
                    </a:moveTo>
                    <a:cubicBezTo>
                      <a:pt x="719" y="0"/>
                      <a:pt x="636" y="43"/>
                      <a:pt x="595" y="43"/>
                    </a:cubicBezTo>
                    <a:cubicBezTo>
                      <a:pt x="500" y="62"/>
                      <a:pt x="438" y="181"/>
                      <a:pt x="366" y="181"/>
                    </a:cubicBezTo>
                    <a:cubicBezTo>
                      <a:pt x="356" y="181"/>
                      <a:pt x="345" y="178"/>
                      <a:pt x="335" y="173"/>
                    </a:cubicBezTo>
                    <a:cubicBezTo>
                      <a:pt x="249" y="152"/>
                      <a:pt x="192" y="143"/>
                      <a:pt x="154" y="143"/>
                    </a:cubicBezTo>
                    <a:cubicBezTo>
                      <a:pt x="1" y="143"/>
                      <a:pt x="187" y="290"/>
                      <a:pt x="204" y="325"/>
                    </a:cubicBezTo>
                    <a:cubicBezTo>
                      <a:pt x="230" y="377"/>
                      <a:pt x="266" y="398"/>
                      <a:pt x="307" y="398"/>
                    </a:cubicBezTo>
                    <a:cubicBezTo>
                      <a:pt x="372" y="398"/>
                      <a:pt x="451" y="348"/>
                      <a:pt x="530" y="282"/>
                    </a:cubicBezTo>
                    <a:cubicBezTo>
                      <a:pt x="595" y="260"/>
                      <a:pt x="617" y="260"/>
                      <a:pt x="661" y="260"/>
                    </a:cubicBezTo>
                    <a:cubicBezTo>
                      <a:pt x="791" y="238"/>
                      <a:pt x="835" y="151"/>
                      <a:pt x="835" y="64"/>
                    </a:cubicBezTo>
                    <a:cubicBezTo>
                      <a:pt x="835" y="15"/>
                      <a:pt x="810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4"/>
              <p:cNvSpPr/>
              <p:nvPr/>
            </p:nvSpPr>
            <p:spPr>
              <a:xfrm>
                <a:off x="5876238" y="2007525"/>
                <a:ext cx="17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48" extrusionOk="0">
                    <a:moveTo>
                      <a:pt x="581" y="1"/>
                    </a:moveTo>
                    <a:cubicBezTo>
                      <a:pt x="517" y="1"/>
                      <a:pt x="439" y="56"/>
                      <a:pt x="370" y="111"/>
                    </a:cubicBezTo>
                    <a:cubicBezTo>
                      <a:pt x="175" y="111"/>
                      <a:pt x="109" y="241"/>
                      <a:pt x="1" y="328"/>
                    </a:cubicBezTo>
                    <a:cubicBezTo>
                      <a:pt x="69" y="338"/>
                      <a:pt x="133" y="348"/>
                      <a:pt x="200" y="348"/>
                    </a:cubicBezTo>
                    <a:cubicBezTo>
                      <a:pt x="283" y="348"/>
                      <a:pt x="371" y="333"/>
                      <a:pt x="479" y="285"/>
                    </a:cubicBezTo>
                    <a:cubicBezTo>
                      <a:pt x="588" y="241"/>
                      <a:pt x="718" y="176"/>
                      <a:pt x="675" y="67"/>
                    </a:cubicBezTo>
                    <a:cubicBezTo>
                      <a:pt x="651" y="19"/>
                      <a:pt x="618" y="1"/>
                      <a:pt x="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4"/>
              <p:cNvSpPr/>
              <p:nvPr/>
            </p:nvSpPr>
            <p:spPr>
              <a:xfrm>
                <a:off x="5724588" y="2075525"/>
                <a:ext cx="1470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74" extrusionOk="0">
                    <a:moveTo>
                      <a:pt x="500" y="0"/>
                    </a:moveTo>
                    <a:cubicBezTo>
                      <a:pt x="413" y="0"/>
                      <a:pt x="326" y="44"/>
                      <a:pt x="261" y="131"/>
                    </a:cubicBezTo>
                    <a:cubicBezTo>
                      <a:pt x="152" y="239"/>
                      <a:pt x="65" y="348"/>
                      <a:pt x="0" y="457"/>
                    </a:cubicBezTo>
                    <a:cubicBezTo>
                      <a:pt x="11" y="468"/>
                      <a:pt x="22" y="473"/>
                      <a:pt x="38" y="473"/>
                    </a:cubicBezTo>
                    <a:cubicBezTo>
                      <a:pt x="54" y="473"/>
                      <a:pt x="76" y="468"/>
                      <a:pt x="109" y="457"/>
                    </a:cubicBezTo>
                    <a:cubicBezTo>
                      <a:pt x="261" y="435"/>
                      <a:pt x="565" y="218"/>
                      <a:pt x="587" y="65"/>
                    </a:cubicBezTo>
                    <a:cubicBezTo>
                      <a:pt x="587" y="22"/>
                      <a:pt x="587" y="0"/>
                      <a:pt x="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4"/>
              <p:cNvSpPr/>
              <p:nvPr/>
            </p:nvSpPr>
            <p:spPr>
              <a:xfrm>
                <a:off x="5812638" y="2075925"/>
                <a:ext cx="147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52" extrusionOk="0">
                    <a:moveTo>
                      <a:pt x="182" y="0"/>
                    </a:moveTo>
                    <a:cubicBezTo>
                      <a:pt x="152" y="0"/>
                      <a:pt x="120" y="2"/>
                      <a:pt x="88" y="6"/>
                    </a:cubicBezTo>
                    <a:cubicBezTo>
                      <a:pt x="1" y="28"/>
                      <a:pt x="66" y="115"/>
                      <a:pt x="66" y="158"/>
                    </a:cubicBezTo>
                    <a:cubicBezTo>
                      <a:pt x="150" y="209"/>
                      <a:pt x="130" y="351"/>
                      <a:pt x="239" y="351"/>
                    </a:cubicBezTo>
                    <a:cubicBezTo>
                      <a:pt x="270" y="351"/>
                      <a:pt x="312" y="339"/>
                      <a:pt x="370" y="310"/>
                    </a:cubicBezTo>
                    <a:cubicBezTo>
                      <a:pt x="436" y="245"/>
                      <a:pt x="588" y="202"/>
                      <a:pt x="522" y="136"/>
                    </a:cubicBezTo>
                    <a:cubicBezTo>
                      <a:pt x="450" y="46"/>
                      <a:pt x="332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4"/>
              <p:cNvSpPr/>
              <p:nvPr/>
            </p:nvSpPr>
            <p:spPr>
              <a:xfrm>
                <a:off x="5906688" y="2062950"/>
                <a:ext cx="136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21" extrusionOk="0">
                    <a:moveTo>
                      <a:pt x="293" y="0"/>
                    </a:moveTo>
                    <a:cubicBezTo>
                      <a:pt x="276" y="0"/>
                      <a:pt x="259" y="1"/>
                      <a:pt x="240" y="3"/>
                    </a:cubicBezTo>
                    <a:cubicBezTo>
                      <a:pt x="153" y="3"/>
                      <a:pt x="44" y="25"/>
                      <a:pt x="22" y="112"/>
                    </a:cubicBezTo>
                    <a:cubicBezTo>
                      <a:pt x="0" y="177"/>
                      <a:pt x="44" y="220"/>
                      <a:pt x="131" y="220"/>
                    </a:cubicBezTo>
                    <a:cubicBezTo>
                      <a:pt x="261" y="220"/>
                      <a:pt x="414" y="199"/>
                      <a:pt x="544" y="199"/>
                    </a:cubicBezTo>
                    <a:cubicBezTo>
                      <a:pt x="524" y="99"/>
                      <a:pt x="468" y="0"/>
                      <a:pt x="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4"/>
              <p:cNvSpPr/>
              <p:nvPr/>
            </p:nvSpPr>
            <p:spPr>
              <a:xfrm>
                <a:off x="5757738" y="2059175"/>
                <a:ext cx="1362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59" extrusionOk="0">
                    <a:moveTo>
                      <a:pt x="428" y="0"/>
                    </a:moveTo>
                    <a:cubicBezTo>
                      <a:pt x="354" y="0"/>
                      <a:pt x="253" y="23"/>
                      <a:pt x="174" y="23"/>
                    </a:cubicBezTo>
                    <a:cubicBezTo>
                      <a:pt x="66" y="45"/>
                      <a:pt x="0" y="110"/>
                      <a:pt x="0" y="176"/>
                    </a:cubicBezTo>
                    <a:cubicBezTo>
                      <a:pt x="16" y="223"/>
                      <a:pt x="66" y="258"/>
                      <a:pt x="141" y="258"/>
                    </a:cubicBezTo>
                    <a:cubicBezTo>
                      <a:pt x="170" y="258"/>
                      <a:pt x="203" y="253"/>
                      <a:pt x="240" y="241"/>
                    </a:cubicBezTo>
                    <a:cubicBezTo>
                      <a:pt x="348" y="176"/>
                      <a:pt x="544" y="132"/>
                      <a:pt x="522" y="45"/>
                    </a:cubicBezTo>
                    <a:cubicBezTo>
                      <a:pt x="514" y="10"/>
                      <a:pt x="477" y="0"/>
                      <a:pt x="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5627813" y="2149900"/>
                <a:ext cx="315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60" extrusionOk="0">
                    <a:moveTo>
                      <a:pt x="502" y="1"/>
                    </a:moveTo>
                    <a:cubicBezTo>
                      <a:pt x="460" y="1"/>
                      <a:pt x="408" y="13"/>
                      <a:pt x="370" y="26"/>
                    </a:cubicBezTo>
                    <a:cubicBezTo>
                      <a:pt x="305" y="26"/>
                      <a:pt x="261" y="91"/>
                      <a:pt x="283" y="113"/>
                    </a:cubicBezTo>
                    <a:cubicBezTo>
                      <a:pt x="370" y="287"/>
                      <a:pt x="218" y="395"/>
                      <a:pt x="88" y="548"/>
                    </a:cubicBezTo>
                    <a:cubicBezTo>
                      <a:pt x="1" y="678"/>
                      <a:pt x="88" y="787"/>
                      <a:pt x="261" y="852"/>
                    </a:cubicBezTo>
                    <a:cubicBezTo>
                      <a:pt x="272" y="857"/>
                      <a:pt x="284" y="860"/>
                      <a:pt x="298" y="860"/>
                    </a:cubicBezTo>
                    <a:cubicBezTo>
                      <a:pt x="342" y="860"/>
                      <a:pt x="397" y="832"/>
                      <a:pt x="414" y="765"/>
                    </a:cubicBezTo>
                    <a:cubicBezTo>
                      <a:pt x="451" y="617"/>
                      <a:pt x="508" y="567"/>
                      <a:pt x="579" y="567"/>
                    </a:cubicBezTo>
                    <a:cubicBezTo>
                      <a:pt x="634" y="567"/>
                      <a:pt x="696" y="597"/>
                      <a:pt x="762" y="635"/>
                    </a:cubicBezTo>
                    <a:cubicBezTo>
                      <a:pt x="823" y="650"/>
                      <a:pt x="895" y="665"/>
                      <a:pt x="971" y="665"/>
                    </a:cubicBezTo>
                    <a:cubicBezTo>
                      <a:pt x="1002" y="665"/>
                      <a:pt x="1034" y="663"/>
                      <a:pt x="1066" y="656"/>
                    </a:cubicBezTo>
                    <a:cubicBezTo>
                      <a:pt x="1175" y="635"/>
                      <a:pt x="1262" y="569"/>
                      <a:pt x="1240" y="504"/>
                    </a:cubicBezTo>
                    <a:lnTo>
                      <a:pt x="1197" y="461"/>
                    </a:lnTo>
                    <a:cubicBezTo>
                      <a:pt x="957" y="330"/>
                      <a:pt x="653" y="287"/>
                      <a:pt x="566" y="26"/>
                    </a:cubicBezTo>
                    <a:cubicBezTo>
                      <a:pt x="557" y="7"/>
                      <a:pt x="532" y="1"/>
                      <a:pt x="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4" name="Google Shape;744;p14"/>
              <p:cNvGrpSpPr/>
              <p:nvPr/>
            </p:nvGrpSpPr>
            <p:grpSpPr>
              <a:xfrm>
                <a:off x="4150838" y="1391100"/>
                <a:ext cx="3322550" cy="1344575"/>
                <a:chOff x="3259850" y="982300"/>
                <a:chExt cx="3322550" cy="1344575"/>
              </a:xfrm>
            </p:grpSpPr>
            <p:sp>
              <p:nvSpPr>
                <p:cNvPr id="745" name="Google Shape;745;p14"/>
                <p:cNvSpPr/>
                <p:nvPr/>
              </p:nvSpPr>
              <p:spPr>
                <a:xfrm>
                  <a:off x="4467200" y="982300"/>
                  <a:ext cx="2115200" cy="9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08" h="36417" extrusionOk="0">
                      <a:moveTo>
                        <a:pt x="79795" y="2086"/>
                      </a:moveTo>
                      <a:cubicBezTo>
                        <a:pt x="79804" y="2086"/>
                        <a:pt x="79814" y="2087"/>
                        <a:pt x="79824" y="2088"/>
                      </a:cubicBezTo>
                      <a:cubicBezTo>
                        <a:pt x="80041" y="2110"/>
                        <a:pt x="80063" y="2241"/>
                        <a:pt x="80106" y="2328"/>
                      </a:cubicBezTo>
                      <a:cubicBezTo>
                        <a:pt x="80106" y="2436"/>
                        <a:pt x="80215" y="2545"/>
                        <a:pt x="80041" y="2610"/>
                      </a:cubicBezTo>
                      <a:cubicBezTo>
                        <a:pt x="80006" y="2622"/>
                        <a:pt x="79971" y="2627"/>
                        <a:pt x="79938" y="2627"/>
                      </a:cubicBezTo>
                      <a:cubicBezTo>
                        <a:pt x="79846" y="2627"/>
                        <a:pt x="79763" y="2587"/>
                        <a:pt x="79715" y="2523"/>
                      </a:cubicBezTo>
                      <a:cubicBezTo>
                        <a:pt x="79650" y="2436"/>
                        <a:pt x="79345" y="2436"/>
                        <a:pt x="79563" y="2284"/>
                      </a:cubicBezTo>
                      <a:cubicBezTo>
                        <a:pt x="79624" y="2223"/>
                        <a:pt x="79666" y="2086"/>
                        <a:pt x="79795" y="2086"/>
                      </a:cubicBezTo>
                      <a:close/>
                      <a:moveTo>
                        <a:pt x="76055" y="4546"/>
                      </a:moveTo>
                      <a:cubicBezTo>
                        <a:pt x="76106" y="4546"/>
                        <a:pt x="76143" y="4583"/>
                        <a:pt x="76171" y="4611"/>
                      </a:cubicBezTo>
                      <a:cubicBezTo>
                        <a:pt x="76214" y="4785"/>
                        <a:pt x="76062" y="4937"/>
                        <a:pt x="75953" y="5111"/>
                      </a:cubicBezTo>
                      <a:cubicBezTo>
                        <a:pt x="75909" y="5155"/>
                        <a:pt x="75865" y="5170"/>
                        <a:pt x="75821" y="5170"/>
                      </a:cubicBezTo>
                      <a:cubicBezTo>
                        <a:pt x="75757" y="5170"/>
                        <a:pt x="75692" y="5137"/>
                        <a:pt x="75627" y="5111"/>
                      </a:cubicBezTo>
                      <a:cubicBezTo>
                        <a:pt x="75692" y="4915"/>
                        <a:pt x="75758" y="4719"/>
                        <a:pt x="75953" y="4589"/>
                      </a:cubicBezTo>
                      <a:cubicBezTo>
                        <a:pt x="75992" y="4558"/>
                        <a:pt x="76026" y="4546"/>
                        <a:pt x="76055" y="4546"/>
                      </a:cubicBezTo>
                      <a:close/>
                      <a:moveTo>
                        <a:pt x="80454" y="5024"/>
                      </a:moveTo>
                      <a:cubicBezTo>
                        <a:pt x="80585" y="5024"/>
                        <a:pt x="80454" y="5133"/>
                        <a:pt x="80476" y="5154"/>
                      </a:cubicBezTo>
                      <a:cubicBezTo>
                        <a:pt x="80520" y="5241"/>
                        <a:pt x="80520" y="5263"/>
                        <a:pt x="80520" y="5263"/>
                      </a:cubicBezTo>
                      <a:cubicBezTo>
                        <a:pt x="80563" y="5415"/>
                        <a:pt x="80433" y="5524"/>
                        <a:pt x="80367" y="5654"/>
                      </a:cubicBezTo>
                      <a:cubicBezTo>
                        <a:pt x="80367" y="5654"/>
                        <a:pt x="80215" y="5589"/>
                        <a:pt x="80193" y="5546"/>
                      </a:cubicBezTo>
                      <a:cubicBezTo>
                        <a:pt x="80106" y="5415"/>
                        <a:pt x="80019" y="5263"/>
                        <a:pt x="80193" y="5111"/>
                      </a:cubicBezTo>
                      <a:cubicBezTo>
                        <a:pt x="80259" y="5024"/>
                        <a:pt x="80367" y="5024"/>
                        <a:pt x="80454" y="5024"/>
                      </a:cubicBezTo>
                      <a:close/>
                      <a:moveTo>
                        <a:pt x="74214" y="4980"/>
                      </a:moveTo>
                      <a:cubicBezTo>
                        <a:pt x="74279" y="5133"/>
                        <a:pt x="74583" y="5220"/>
                        <a:pt x="74605" y="5415"/>
                      </a:cubicBezTo>
                      <a:cubicBezTo>
                        <a:pt x="74605" y="5437"/>
                        <a:pt x="74649" y="5437"/>
                        <a:pt x="74649" y="5459"/>
                      </a:cubicBezTo>
                      <a:cubicBezTo>
                        <a:pt x="74649" y="5502"/>
                        <a:pt x="74670" y="5568"/>
                        <a:pt x="74583" y="5568"/>
                      </a:cubicBezTo>
                      <a:cubicBezTo>
                        <a:pt x="74575" y="5572"/>
                        <a:pt x="74566" y="5573"/>
                        <a:pt x="74557" y="5573"/>
                      </a:cubicBezTo>
                      <a:cubicBezTo>
                        <a:pt x="74517" y="5573"/>
                        <a:pt x="74471" y="5542"/>
                        <a:pt x="74453" y="5524"/>
                      </a:cubicBezTo>
                      <a:cubicBezTo>
                        <a:pt x="74412" y="5421"/>
                        <a:pt x="74365" y="5371"/>
                        <a:pt x="74319" y="5371"/>
                      </a:cubicBezTo>
                      <a:cubicBezTo>
                        <a:pt x="74268" y="5371"/>
                        <a:pt x="74216" y="5432"/>
                        <a:pt x="74170" y="5546"/>
                      </a:cubicBezTo>
                      <a:lnTo>
                        <a:pt x="74148" y="5568"/>
                      </a:lnTo>
                      <a:cubicBezTo>
                        <a:pt x="74062" y="5611"/>
                        <a:pt x="73996" y="5741"/>
                        <a:pt x="73888" y="5741"/>
                      </a:cubicBezTo>
                      <a:cubicBezTo>
                        <a:pt x="73692" y="5741"/>
                        <a:pt x="73888" y="5589"/>
                        <a:pt x="73822" y="5568"/>
                      </a:cubicBezTo>
                      <a:cubicBezTo>
                        <a:pt x="73779" y="5546"/>
                        <a:pt x="73627" y="5437"/>
                        <a:pt x="73931" y="5415"/>
                      </a:cubicBezTo>
                      <a:cubicBezTo>
                        <a:pt x="73953" y="5415"/>
                        <a:pt x="73996" y="5372"/>
                        <a:pt x="74018" y="5350"/>
                      </a:cubicBezTo>
                      <a:cubicBezTo>
                        <a:pt x="74083" y="5241"/>
                        <a:pt x="74040" y="5089"/>
                        <a:pt x="74214" y="4980"/>
                      </a:cubicBezTo>
                      <a:close/>
                      <a:moveTo>
                        <a:pt x="75524" y="5588"/>
                      </a:moveTo>
                      <a:cubicBezTo>
                        <a:pt x="75586" y="5588"/>
                        <a:pt x="76086" y="5810"/>
                        <a:pt x="76127" y="5894"/>
                      </a:cubicBezTo>
                      <a:cubicBezTo>
                        <a:pt x="76171" y="5981"/>
                        <a:pt x="76192" y="6024"/>
                        <a:pt x="76105" y="6111"/>
                      </a:cubicBezTo>
                      <a:cubicBezTo>
                        <a:pt x="76052" y="6165"/>
                        <a:pt x="75998" y="6202"/>
                        <a:pt x="75949" y="6202"/>
                      </a:cubicBezTo>
                      <a:cubicBezTo>
                        <a:pt x="75919" y="6202"/>
                        <a:pt x="75891" y="6188"/>
                        <a:pt x="75866" y="6155"/>
                      </a:cubicBezTo>
                      <a:cubicBezTo>
                        <a:pt x="75829" y="6117"/>
                        <a:pt x="75804" y="6103"/>
                        <a:pt x="75783" y="6103"/>
                      </a:cubicBezTo>
                      <a:cubicBezTo>
                        <a:pt x="75742" y="6103"/>
                        <a:pt x="75713" y="6155"/>
                        <a:pt x="75627" y="6198"/>
                      </a:cubicBezTo>
                      <a:cubicBezTo>
                        <a:pt x="75555" y="6229"/>
                        <a:pt x="75507" y="6242"/>
                        <a:pt x="75476" y="6242"/>
                      </a:cubicBezTo>
                      <a:cubicBezTo>
                        <a:pt x="75377" y="6242"/>
                        <a:pt x="75453" y="6112"/>
                        <a:pt x="75453" y="6046"/>
                      </a:cubicBezTo>
                      <a:cubicBezTo>
                        <a:pt x="75323" y="5915"/>
                        <a:pt x="75431" y="5741"/>
                        <a:pt x="75518" y="5589"/>
                      </a:cubicBezTo>
                      <a:cubicBezTo>
                        <a:pt x="75519" y="5588"/>
                        <a:pt x="75521" y="5588"/>
                        <a:pt x="75524" y="5588"/>
                      </a:cubicBezTo>
                      <a:close/>
                      <a:moveTo>
                        <a:pt x="79432" y="6198"/>
                      </a:moveTo>
                      <a:cubicBezTo>
                        <a:pt x="79498" y="6198"/>
                        <a:pt x="79606" y="6198"/>
                        <a:pt x="79606" y="6285"/>
                      </a:cubicBezTo>
                      <a:cubicBezTo>
                        <a:pt x="79585" y="6394"/>
                        <a:pt x="79563" y="6524"/>
                        <a:pt x="79345" y="6568"/>
                      </a:cubicBezTo>
                      <a:cubicBezTo>
                        <a:pt x="79327" y="6571"/>
                        <a:pt x="79309" y="6573"/>
                        <a:pt x="79292" y="6573"/>
                      </a:cubicBezTo>
                      <a:cubicBezTo>
                        <a:pt x="79210" y="6573"/>
                        <a:pt x="79153" y="6531"/>
                        <a:pt x="79171" y="6459"/>
                      </a:cubicBezTo>
                      <a:cubicBezTo>
                        <a:pt x="79171" y="6350"/>
                        <a:pt x="79237" y="6242"/>
                        <a:pt x="79432" y="6198"/>
                      </a:cubicBezTo>
                      <a:close/>
                      <a:moveTo>
                        <a:pt x="58377" y="6836"/>
                      </a:moveTo>
                      <a:cubicBezTo>
                        <a:pt x="58430" y="6836"/>
                        <a:pt x="58476" y="6847"/>
                        <a:pt x="58514" y="6872"/>
                      </a:cubicBezTo>
                      <a:cubicBezTo>
                        <a:pt x="58623" y="6937"/>
                        <a:pt x="58601" y="7046"/>
                        <a:pt x="58732" y="7090"/>
                      </a:cubicBezTo>
                      <a:cubicBezTo>
                        <a:pt x="58819" y="7111"/>
                        <a:pt x="58797" y="7264"/>
                        <a:pt x="58732" y="7307"/>
                      </a:cubicBezTo>
                      <a:cubicBezTo>
                        <a:pt x="58713" y="7332"/>
                        <a:pt x="58687" y="7339"/>
                        <a:pt x="58658" y="7339"/>
                      </a:cubicBezTo>
                      <a:cubicBezTo>
                        <a:pt x="58618" y="7339"/>
                        <a:pt x="58571" y="7326"/>
                        <a:pt x="58524" y="7326"/>
                      </a:cubicBezTo>
                      <a:cubicBezTo>
                        <a:pt x="58483" y="7326"/>
                        <a:pt x="58442" y="7336"/>
                        <a:pt x="58406" y="7372"/>
                      </a:cubicBezTo>
                      <a:cubicBezTo>
                        <a:pt x="58332" y="7299"/>
                        <a:pt x="58274" y="7210"/>
                        <a:pt x="58128" y="7210"/>
                      </a:cubicBezTo>
                      <a:cubicBezTo>
                        <a:pt x="58100" y="7210"/>
                        <a:pt x="58070" y="7213"/>
                        <a:pt x="58036" y="7220"/>
                      </a:cubicBezTo>
                      <a:cubicBezTo>
                        <a:pt x="57992" y="7220"/>
                        <a:pt x="58232" y="6850"/>
                        <a:pt x="58253" y="6850"/>
                      </a:cubicBezTo>
                      <a:cubicBezTo>
                        <a:pt x="58298" y="6841"/>
                        <a:pt x="58340" y="6836"/>
                        <a:pt x="58377" y="6836"/>
                      </a:cubicBezTo>
                      <a:close/>
                      <a:moveTo>
                        <a:pt x="75643" y="6674"/>
                      </a:moveTo>
                      <a:cubicBezTo>
                        <a:pt x="75685" y="6674"/>
                        <a:pt x="75734" y="6696"/>
                        <a:pt x="75779" y="6742"/>
                      </a:cubicBezTo>
                      <a:cubicBezTo>
                        <a:pt x="75910" y="6850"/>
                        <a:pt x="76323" y="6763"/>
                        <a:pt x="76279" y="7003"/>
                      </a:cubicBezTo>
                      <a:cubicBezTo>
                        <a:pt x="76301" y="7003"/>
                        <a:pt x="76323" y="7090"/>
                        <a:pt x="76279" y="7111"/>
                      </a:cubicBezTo>
                      <a:cubicBezTo>
                        <a:pt x="75888" y="7329"/>
                        <a:pt x="76171" y="7416"/>
                        <a:pt x="76323" y="7525"/>
                      </a:cubicBezTo>
                      <a:cubicBezTo>
                        <a:pt x="76345" y="7525"/>
                        <a:pt x="76388" y="7546"/>
                        <a:pt x="76388" y="7568"/>
                      </a:cubicBezTo>
                      <a:cubicBezTo>
                        <a:pt x="76410" y="7655"/>
                        <a:pt x="76671" y="7633"/>
                        <a:pt x="76562" y="7742"/>
                      </a:cubicBezTo>
                      <a:cubicBezTo>
                        <a:pt x="76520" y="7784"/>
                        <a:pt x="76487" y="7799"/>
                        <a:pt x="76457" y="7799"/>
                      </a:cubicBezTo>
                      <a:cubicBezTo>
                        <a:pt x="76397" y="7799"/>
                        <a:pt x="76353" y="7735"/>
                        <a:pt x="76279" y="7720"/>
                      </a:cubicBezTo>
                      <a:cubicBezTo>
                        <a:pt x="76250" y="7720"/>
                        <a:pt x="76221" y="7701"/>
                        <a:pt x="76205" y="7701"/>
                      </a:cubicBezTo>
                      <a:cubicBezTo>
                        <a:pt x="76197" y="7701"/>
                        <a:pt x="76192" y="7706"/>
                        <a:pt x="76192" y="7720"/>
                      </a:cubicBezTo>
                      <a:cubicBezTo>
                        <a:pt x="76046" y="7785"/>
                        <a:pt x="75915" y="7805"/>
                        <a:pt x="75789" y="7805"/>
                      </a:cubicBezTo>
                      <a:cubicBezTo>
                        <a:pt x="75601" y="7805"/>
                        <a:pt x="75424" y="7762"/>
                        <a:pt x="75225" y="7762"/>
                      </a:cubicBezTo>
                      <a:cubicBezTo>
                        <a:pt x="75200" y="7762"/>
                        <a:pt x="75174" y="7762"/>
                        <a:pt x="75149" y="7764"/>
                      </a:cubicBezTo>
                      <a:cubicBezTo>
                        <a:pt x="75141" y="7765"/>
                        <a:pt x="75132" y="7765"/>
                        <a:pt x="75124" y="7765"/>
                      </a:cubicBezTo>
                      <a:cubicBezTo>
                        <a:pt x="74957" y="7765"/>
                        <a:pt x="74780" y="7563"/>
                        <a:pt x="74801" y="7459"/>
                      </a:cubicBezTo>
                      <a:cubicBezTo>
                        <a:pt x="74866" y="7285"/>
                        <a:pt x="75018" y="7133"/>
                        <a:pt x="75236" y="7090"/>
                      </a:cubicBezTo>
                      <a:cubicBezTo>
                        <a:pt x="75475" y="7024"/>
                        <a:pt x="75540" y="6959"/>
                        <a:pt x="75540" y="6807"/>
                      </a:cubicBezTo>
                      <a:cubicBezTo>
                        <a:pt x="75540" y="6718"/>
                        <a:pt x="75585" y="6674"/>
                        <a:pt x="75643" y="6674"/>
                      </a:cubicBezTo>
                      <a:close/>
                      <a:moveTo>
                        <a:pt x="72648" y="6416"/>
                      </a:moveTo>
                      <a:cubicBezTo>
                        <a:pt x="72713" y="6416"/>
                        <a:pt x="72757" y="6416"/>
                        <a:pt x="72757" y="6437"/>
                      </a:cubicBezTo>
                      <a:cubicBezTo>
                        <a:pt x="72779" y="6655"/>
                        <a:pt x="73040" y="6829"/>
                        <a:pt x="72974" y="7068"/>
                      </a:cubicBezTo>
                      <a:cubicBezTo>
                        <a:pt x="73257" y="7068"/>
                        <a:pt x="73257" y="6937"/>
                        <a:pt x="73279" y="6829"/>
                      </a:cubicBezTo>
                      <a:cubicBezTo>
                        <a:pt x="73298" y="6752"/>
                        <a:pt x="73367" y="6625"/>
                        <a:pt x="73443" y="6625"/>
                      </a:cubicBezTo>
                      <a:cubicBezTo>
                        <a:pt x="73453" y="6625"/>
                        <a:pt x="73464" y="6628"/>
                        <a:pt x="73474" y="6633"/>
                      </a:cubicBezTo>
                      <a:cubicBezTo>
                        <a:pt x="73530" y="6661"/>
                        <a:pt x="73594" y="6668"/>
                        <a:pt x="73659" y="6668"/>
                      </a:cubicBezTo>
                      <a:cubicBezTo>
                        <a:pt x="73747" y="6668"/>
                        <a:pt x="73838" y="6654"/>
                        <a:pt x="73916" y="6654"/>
                      </a:cubicBezTo>
                      <a:cubicBezTo>
                        <a:pt x="73964" y="6654"/>
                        <a:pt x="74006" y="6660"/>
                        <a:pt x="74040" y="6676"/>
                      </a:cubicBezTo>
                      <a:cubicBezTo>
                        <a:pt x="74083" y="6742"/>
                        <a:pt x="74018" y="6829"/>
                        <a:pt x="73866" y="6829"/>
                      </a:cubicBezTo>
                      <a:cubicBezTo>
                        <a:pt x="73858" y="6831"/>
                        <a:pt x="73849" y="6832"/>
                        <a:pt x="73838" y="6832"/>
                      </a:cubicBezTo>
                      <a:cubicBezTo>
                        <a:pt x="73803" y="6832"/>
                        <a:pt x="73758" y="6820"/>
                        <a:pt x="73721" y="6820"/>
                      </a:cubicBezTo>
                      <a:cubicBezTo>
                        <a:pt x="73680" y="6820"/>
                        <a:pt x="73648" y="6834"/>
                        <a:pt x="73648" y="6894"/>
                      </a:cubicBezTo>
                      <a:cubicBezTo>
                        <a:pt x="73648" y="6959"/>
                        <a:pt x="73714" y="7046"/>
                        <a:pt x="73801" y="7046"/>
                      </a:cubicBezTo>
                      <a:cubicBezTo>
                        <a:pt x="73860" y="7046"/>
                        <a:pt x="73926" y="7066"/>
                        <a:pt x="73991" y="7066"/>
                      </a:cubicBezTo>
                      <a:cubicBezTo>
                        <a:pt x="74045" y="7066"/>
                        <a:pt x="74099" y="7052"/>
                        <a:pt x="74148" y="7003"/>
                      </a:cubicBezTo>
                      <a:cubicBezTo>
                        <a:pt x="74236" y="6923"/>
                        <a:pt x="74300" y="6893"/>
                        <a:pt x="74347" y="6893"/>
                      </a:cubicBezTo>
                      <a:cubicBezTo>
                        <a:pt x="74429" y="6893"/>
                        <a:pt x="74461" y="6985"/>
                        <a:pt x="74475" y="7068"/>
                      </a:cubicBezTo>
                      <a:cubicBezTo>
                        <a:pt x="74496" y="7198"/>
                        <a:pt x="74540" y="7372"/>
                        <a:pt x="74344" y="7503"/>
                      </a:cubicBezTo>
                      <a:cubicBezTo>
                        <a:pt x="74277" y="7557"/>
                        <a:pt x="73961" y="7594"/>
                        <a:pt x="73724" y="7594"/>
                      </a:cubicBezTo>
                      <a:cubicBezTo>
                        <a:pt x="73577" y="7594"/>
                        <a:pt x="73461" y="7579"/>
                        <a:pt x="73453" y="7546"/>
                      </a:cubicBezTo>
                      <a:cubicBezTo>
                        <a:pt x="73366" y="7307"/>
                        <a:pt x="72974" y="7242"/>
                        <a:pt x="72931" y="7024"/>
                      </a:cubicBezTo>
                      <a:lnTo>
                        <a:pt x="72931" y="7024"/>
                      </a:lnTo>
                      <a:cubicBezTo>
                        <a:pt x="72909" y="7242"/>
                        <a:pt x="72757" y="7481"/>
                        <a:pt x="73127" y="7611"/>
                      </a:cubicBezTo>
                      <a:cubicBezTo>
                        <a:pt x="73170" y="7633"/>
                        <a:pt x="73170" y="7655"/>
                        <a:pt x="73192" y="7720"/>
                      </a:cubicBezTo>
                      <a:cubicBezTo>
                        <a:pt x="73257" y="7764"/>
                        <a:pt x="73300" y="7851"/>
                        <a:pt x="73235" y="7872"/>
                      </a:cubicBezTo>
                      <a:cubicBezTo>
                        <a:pt x="73219" y="7881"/>
                        <a:pt x="73203" y="7884"/>
                        <a:pt x="73189" y="7884"/>
                      </a:cubicBezTo>
                      <a:cubicBezTo>
                        <a:pt x="73125" y="7884"/>
                        <a:pt x="73079" y="7817"/>
                        <a:pt x="73061" y="7764"/>
                      </a:cubicBezTo>
                      <a:cubicBezTo>
                        <a:pt x="72953" y="7633"/>
                        <a:pt x="72757" y="7546"/>
                        <a:pt x="72735" y="7394"/>
                      </a:cubicBezTo>
                      <a:cubicBezTo>
                        <a:pt x="72735" y="7307"/>
                        <a:pt x="72648" y="7242"/>
                        <a:pt x="72518" y="7242"/>
                      </a:cubicBezTo>
                      <a:cubicBezTo>
                        <a:pt x="72213" y="7242"/>
                        <a:pt x="72192" y="7090"/>
                        <a:pt x="72061" y="6959"/>
                      </a:cubicBezTo>
                      <a:cubicBezTo>
                        <a:pt x="71909" y="6850"/>
                        <a:pt x="72061" y="6742"/>
                        <a:pt x="72170" y="6590"/>
                      </a:cubicBezTo>
                      <a:cubicBezTo>
                        <a:pt x="72300" y="6437"/>
                        <a:pt x="72496" y="6437"/>
                        <a:pt x="72648" y="6416"/>
                      </a:cubicBezTo>
                      <a:close/>
                      <a:moveTo>
                        <a:pt x="65968" y="8513"/>
                      </a:moveTo>
                      <a:cubicBezTo>
                        <a:pt x="66056" y="8513"/>
                        <a:pt x="66141" y="8580"/>
                        <a:pt x="66212" y="8633"/>
                      </a:cubicBezTo>
                      <a:cubicBezTo>
                        <a:pt x="66277" y="8677"/>
                        <a:pt x="66168" y="8720"/>
                        <a:pt x="66103" y="8742"/>
                      </a:cubicBezTo>
                      <a:cubicBezTo>
                        <a:pt x="66032" y="8772"/>
                        <a:pt x="65957" y="8789"/>
                        <a:pt x="65888" y="8789"/>
                      </a:cubicBezTo>
                      <a:cubicBezTo>
                        <a:pt x="65808" y="8789"/>
                        <a:pt x="65737" y="8767"/>
                        <a:pt x="65690" y="8720"/>
                      </a:cubicBezTo>
                      <a:cubicBezTo>
                        <a:pt x="65646" y="8677"/>
                        <a:pt x="65733" y="8590"/>
                        <a:pt x="65907" y="8525"/>
                      </a:cubicBezTo>
                      <a:cubicBezTo>
                        <a:pt x="65928" y="8517"/>
                        <a:pt x="65948" y="8513"/>
                        <a:pt x="65968" y="8513"/>
                      </a:cubicBezTo>
                      <a:close/>
                      <a:moveTo>
                        <a:pt x="72120" y="8059"/>
                      </a:moveTo>
                      <a:cubicBezTo>
                        <a:pt x="72138" y="8059"/>
                        <a:pt x="72154" y="8062"/>
                        <a:pt x="72170" y="8068"/>
                      </a:cubicBezTo>
                      <a:cubicBezTo>
                        <a:pt x="72387" y="8155"/>
                        <a:pt x="72518" y="8307"/>
                        <a:pt x="72692" y="8460"/>
                      </a:cubicBezTo>
                      <a:cubicBezTo>
                        <a:pt x="72431" y="8590"/>
                        <a:pt x="72170" y="8720"/>
                        <a:pt x="71931" y="8829"/>
                      </a:cubicBezTo>
                      <a:cubicBezTo>
                        <a:pt x="71916" y="8833"/>
                        <a:pt x="71901" y="8835"/>
                        <a:pt x="71888" y="8835"/>
                      </a:cubicBezTo>
                      <a:cubicBezTo>
                        <a:pt x="71822" y="8835"/>
                        <a:pt x="71775" y="8793"/>
                        <a:pt x="71757" y="8720"/>
                      </a:cubicBezTo>
                      <a:cubicBezTo>
                        <a:pt x="71735" y="8525"/>
                        <a:pt x="71931" y="8373"/>
                        <a:pt x="71887" y="8177"/>
                      </a:cubicBezTo>
                      <a:cubicBezTo>
                        <a:pt x="71887" y="8158"/>
                        <a:pt x="72015" y="8059"/>
                        <a:pt x="72120" y="8059"/>
                      </a:cubicBezTo>
                      <a:close/>
                      <a:moveTo>
                        <a:pt x="73854" y="8246"/>
                      </a:moveTo>
                      <a:cubicBezTo>
                        <a:pt x="73931" y="8246"/>
                        <a:pt x="73888" y="8345"/>
                        <a:pt x="73888" y="8416"/>
                      </a:cubicBezTo>
                      <a:cubicBezTo>
                        <a:pt x="73909" y="8546"/>
                        <a:pt x="74148" y="8633"/>
                        <a:pt x="73931" y="8829"/>
                      </a:cubicBezTo>
                      <a:lnTo>
                        <a:pt x="73931" y="8851"/>
                      </a:lnTo>
                      <a:cubicBezTo>
                        <a:pt x="74127" y="8873"/>
                        <a:pt x="74235" y="8960"/>
                        <a:pt x="73996" y="9047"/>
                      </a:cubicBezTo>
                      <a:cubicBezTo>
                        <a:pt x="73960" y="9057"/>
                        <a:pt x="73920" y="9062"/>
                        <a:pt x="73878" y="9062"/>
                      </a:cubicBezTo>
                      <a:cubicBezTo>
                        <a:pt x="73744" y="9062"/>
                        <a:pt x="73605" y="9006"/>
                        <a:pt x="73605" y="8873"/>
                      </a:cubicBezTo>
                      <a:lnTo>
                        <a:pt x="73605" y="8829"/>
                      </a:lnTo>
                      <a:cubicBezTo>
                        <a:pt x="73474" y="8720"/>
                        <a:pt x="73605" y="8590"/>
                        <a:pt x="73583" y="8481"/>
                      </a:cubicBezTo>
                      <a:cubicBezTo>
                        <a:pt x="73518" y="8373"/>
                        <a:pt x="73714" y="8264"/>
                        <a:pt x="73779" y="8264"/>
                      </a:cubicBezTo>
                      <a:cubicBezTo>
                        <a:pt x="73812" y="8252"/>
                        <a:pt x="73836" y="8246"/>
                        <a:pt x="73854" y="8246"/>
                      </a:cubicBezTo>
                      <a:close/>
                      <a:moveTo>
                        <a:pt x="55035" y="8851"/>
                      </a:moveTo>
                      <a:cubicBezTo>
                        <a:pt x="55209" y="8851"/>
                        <a:pt x="55296" y="8916"/>
                        <a:pt x="55253" y="9025"/>
                      </a:cubicBezTo>
                      <a:cubicBezTo>
                        <a:pt x="55253" y="9068"/>
                        <a:pt x="55340" y="9155"/>
                        <a:pt x="55187" y="9177"/>
                      </a:cubicBezTo>
                      <a:cubicBezTo>
                        <a:pt x="55140" y="9184"/>
                        <a:pt x="55091" y="9188"/>
                        <a:pt x="55045" y="9188"/>
                      </a:cubicBezTo>
                      <a:cubicBezTo>
                        <a:pt x="54940" y="9188"/>
                        <a:pt x="54848" y="9165"/>
                        <a:pt x="54818" y="9090"/>
                      </a:cubicBezTo>
                      <a:cubicBezTo>
                        <a:pt x="54796" y="9025"/>
                        <a:pt x="54970" y="8938"/>
                        <a:pt x="55035" y="8851"/>
                      </a:cubicBezTo>
                      <a:close/>
                      <a:moveTo>
                        <a:pt x="74616" y="9074"/>
                      </a:moveTo>
                      <a:cubicBezTo>
                        <a:pt x="74687" y="9074"/>
                        <a:pt x="74736" y="9101"/>
                        <a:pt x="74757" y="9177"/>
                      </a:cubicBezTo>
                      <a:cubicBezTo>
                        <a:pt x="74757" y="9242"/>
                        <a:pt x="74757" y="9286"/>
                        <a:pt x="74670" y="9351"/>
                      </a:cubicBezTo>
                      <a:cubicBezTo>
                        <a:pt x="74661" y="9353"/>
                        <a:pt x="74649" y="9354"/>
                        <a:pt x="74634" y="9354"/>
                      </a:cubicBezTo>
                      <a:cubicBezTo>
                        <a:pt x="74516" y="9354"/>
                        <a:pt x="74255" y="9281"/>
                        <a:pt x="74235" y="9242"/>
                      </a:cubicBezTo>
                      <a:cubicBezTo>
                        <a:pt x="74214" y="9155"/>
                        <a:pt x="74257" y="9134"/>
                        <a:pt x="74344" y="9134"/>
                      </a:cubicBezTo>
                      <a:cubicBezTo>
                        <a:pt x="74453" y="9101"/>
                        <a:pt x="74545" y="9074"/>
                        <a:pt x="74616" y="9074"/>
                      </a:cubicBezTo>
                      <a:close/>
                      <a:moveTo>
                        <a:pt x="81322" y="9627"/>
                      </a:moveTo>
                      <a:cubicBezTo>
                        <a:pt x="81375" y="9627"/>
                        <a:pt x="81376" y="9673"/>
                        <a:pt x="81259" y="9829"/>
                      </a:cubicBezTo>
                      <a:cubicBezTo>
                        <a:pt x="81237" y="9873"/>
                        <a:pt x="81324" y="9895"/>
                        <a:pt x="81368" y="9916"/>
                      </a:cubicBezTo>
                      <a:cubicBezTo>
                        <a:pt x="81389" y="9938"/>
                        <a:pt x="81346" y="10003"/>
                        <a:pt x="81324" y="10025"/>
                      </a:cubicBezTo>
                      <a:cubicBezTo>
                        <a:pt x="81297" y="10039"/>
                        <a:pt x="81253" y="10069"/>
                        <a:pt x="81208" y="10069"/>
                      </a:cubicBezTo>
                      <a:cubicBezTo>
                        <a:pt x="81181" y="10069"/>
                        <a:pt x="81153" y="10058"/>
                        <a:pt x="81128" y="10025"/>
                      </a:cubicBezTo>
                      <a:cubicBezTo>
                        <a:pt x="81085" y="9895"/>
                        <a:pt x="80737" y="9938"/>
                        <a:pt x="80802" y="9764"/>
                      </a:cubicBezTo>
                      <a:cubicBezTo>
                        <a:pt x="80819" y="9739"/>
                        <a:pt x="80846" y="9733"/>
                        <a:pt x="80876" y="9733"/>
                      </a:cubicBezTo>
                      <a:cubicBezTo>
                        <a:pt x="80900" y="9733"/>
                        <a:pt x="80927" y="9737"/>
                        <a:pt x="80953" y="9737"/>
                      </a:cubicBezTo>
                      <a:cubicBezTo>
                        <a:pt x="80977" y="9737"/>
                        <a:pt x="81000" y="9734"/>
                        <a:pt x="81020" y="9721"/>
                      </a:cubicBezTo>
                      <a:cubicBezTo>
                        <a:pt x="81116" y="9697"/>
                        <a:pt x="81258" y="9627"/>
                        <a:pt x="81322" y="9627"/>
                      </a:cubicBezTo>
                      <a:close/>
                      <a:moveTo>
                        <a:pt x="63398" y="9467"/>
                      </a:moveTo>
                      <a:cubicBezTo>
                        <a:pt x="63439" y="9467"/>
                        <a:pt x="63476" y="9472"/>
                        <a:pt x="63494" y="9481"/>
                      </a:cubicBezTo>
                      <a:cubicBezTo>
                        <a:pt x="63616" y="9542"/>
                        <a:pt x="63716" y="9614"/>
                        <a:pt x="63870" y="9614"/>
                      </a:cubicBezTo>
                      <a:cubicBezTo>
                        <a:pt x="63936" y="9614"/>
                        <a:pt x="64012" y="9601"/>
                        <a:pt x="64103" y="9568"/>
                      </a:cubicBezTo>
                      <a:cubicBezTo>
                        <a:pt x="64108" y="9567"/>
                        <a:pt x="64114" y="9566"/>
                        <a:pt x="64119" y="9566"/>
                      </a:cubicBezTo>
                      <a:cubicBezTo>
                        <a:pt x="64168" y="9566"/>
                        <a:pt x="64168" y="9657"/>
                        <a:pt x="64168" y="9677"/>
                      </a:cubicBezTo>
                      <a:cubicBezTo>
                        <a:pt x="64168" y="9721"/>
                        <a:pt x="64124" y="9808"/>
                        <a:pt x="64016" y="9829"/>
                      </a:cubicBezTo>
                      <a:cubicBezTo>
                        <a:pt x="63798" y="9895"/>
                        <a:pt x="63581" y="9895"/>
                        <a:pt x="63472" y="10112"/>
                      </a:cubicBezTo>
                      <a:cubicBezTo>
                        <a:pt x="63455" y="10135"/>
                        <a:pt x="63435" y="10144"/>
                        <a:pt x="63415" y="10144"/>
                      </a:cubicBezTo>
                      <a:cubicBezTo>
                        <a:pt x="63358" y="10144"/>
                        <a:pt x="63298" y="10068"/>
                        <a:pt x="63298" y="10003"/>
                      </a:cubicBezTo>
                      <a:cubicBezTo>
                        <a:pt x="63407" y="9873"/>
                        <a:pt x="63255" y="9786"/>
                        <a:pt x="63233" y="9677"/>
                      </a:cubicBezTo>
                      <a:cubicBezTo>
                        <a:pt x="63189" y="9612"/>
                        <a:pt x="63124" y="9568"/>
                        <a:pt x="63233" y="9503"/>
                      </a:cubicBezTo>
                      <a:cubicBezTo>
                        <a:pt x="63271" y="9478"/>
                        <a:pt x="63339" y="9467"/>
                        <a:pt x="63398" y="9467"/>
                      </a:cubicBezTo>
                      <a:close/>
                      <a:moveTo>
                        <a:pt x="56781" y="9828"/>
                      </a:moveTo>
                      <a:cubicBezTo>
                        <a:pt x="56882" y="9828"/>
                        <a:pt x="56949" y="9839"/>
                        <a:pt x="56949" y="9916"/>
                      </a:cubicBezTo>
                      <a:cubicBezTo>
                        <a:pt x="56949" y="10025"/>
                        <a:pt x="56884" y="10112"/>
                        <a:pt x="56775" y="10156"/>
                      </a:cubicBezTo>
                      <a:cubicBezTo>
                        <a:pt x="56742" y="10170"/>
                        <a:pt x="56712" y="10176"/>
                        <a:pt x="56685" y="10176"/>
                      </a:cubicBezTo>
                      <a:cubicBezTo>
                        <a:pt x="56587" y="10176"/>
                        <a:pt x="56526" y="10098"/>
                        <a:pt x="56492" y="10047"/>
                      </a:cubicBezTo>
                      <a:cubicBezTo>
                        <a:pt x="56427" y="10003"/>
                        <a:pt x="56536" y="9895"/>
                        <a:pt x="56644" y="9829"/>
                      </a:cubicBezTo>
                      <a:cubicBezTo>
                        <a:pt x="56694" y="9829"/>
                        <a:pt x="56740" y="9828"/>
                        <a:pt x="56781" y="9828"/>
                      </a:cubicBezTo>
                      <a:close/>
                      <a:moveTo>
                        <a:pt x="72866" y="9786"/>
                      </a:moveTo>
                      <a:cubicBezTo>
                        <a:pt x="73083" y="9808"/>
                        <a:pt x="73083" y="9960"/>
                        <a:pt x="73235" y="10025"/>
                      </a:cubicBezTo>
                      <a:cubicBezTo>
                        <a:pt x="73279" y="10047"/>
                        <a:pt x="73257" y="10156"/>
                        <a:pt x="73127" y="10199"/>
                      </a:cubicBezTo>
                      <a:cubicBezTo>
                        <a:pt x="73097" y="10202"/>
                        <a:pt x="73069" y="10203"/>
                        <a:pt x="73042" y="10203"/>
                      </a:cubicBezTo>
                      <a:cubicBezTo>
                        <a:pt x="72864" y="10203"/>
                        <a:pt x="72721" y="10147"/>
                        <a:pt x="72626" y="10090"/>
                      </a:cubicBezTo>
                      <a:cubicBezTo>
                        <a:pt x="72539" y="10025"/>
                        <a:pt x="72822" y="9916"/>
                        <a:pt x="72866" y="9786"/>
                      </a:cubicBezTo>
                      <a:close/>
                      <a:moveTo>
                        <a:pt x="62655" y="9609"/>
                      </a:moveTo>
                      <a:cubicBezTo>
                        <a:pt x="62666" y="9609"/>
                        <a:pt x="62677" y="9610"/>
                        <a:pt x="62689" y="9612"/>
                      </a:cubicBezTo>
                      <a:cubicBezTo>
                        <a:pt x="62820" y="9634"/>
                        <a:pt x="62733" y="9742"/>
                        <a:pt x="62711" y="9786"/>
                      </a:cubicBezTo>
                      <a:cubicBezTo>
                        <a:pt x="62581" y="9938"/>
                        <a:pt x="62298" y="10069"/>
                        <a:pt x="62254" y="10264"/>
                      </a:cubicBezTo>
                      <a:cubicBezTo>
                        <a:pt x="62230" y="10300"/>
                        <a:pt x="62206" y="10316"/>
                        <a:pt x="62179" y="10316"/>
                      </a:cubicBezTo>
                      <a:cubicBezTo>
                        <a:pt x="62156" y="10316"/>
                        <a:pt x="62131" y="10306"/>
                        <a:pt x="62102" y="10286"/>
                      </a:cubicBezTo>
                      <a:cubicBezTo>
                        <a:pt x="62075" y="10286"/>
                        <a:pt x="62039" y="10182"/>
                        <a:pt x="61988" y="10182"/>
                      </a:cubicBezTo>
                      <a:cubicBezTo>
                        <a:pt x="61959" y="10182"/>
                        <a:pt x="61925" y="10217"/>
                        <a:pt x="61885" y="10330"/>
                      </a:cubicBezTo>
                      <a:cubicBezTo>
                        <a:pt x="61885" y="10332"/>
                        <a:pt x="61884" y="10332"/>
                        <a:pt x="61884" y="10332"/>
                      </a:cubicBezTo>
                      <a:cubicBezTo>
                        <a:pt x="61877" y="10332"/>
                        <a:pt x="61839" y="10243"/>
                        <a:pt x="61819" y="10243"/>
                      </a:cubicBezTo>
                      <a:cubicBezTo>
                        <a:pt x="61754" y="10112"/>
                        <a:pt x="61819" y="9960"/>
                        <a:pt x="61993" y="9960"/>
                      </a:cubicBezTo>
                      <a:cubicBezTo>
                        <a:pt x="62039" y="9966"/>
                        <a:pt x="62079" y="9969"/>
                        <a:pt x="62116" y="9969"/>
                      </a:cubicBezTo>
                      <a:cubicBezTo>
                        <a:pt x="62324" y="9969"/>
                        <a:pt x="62398" y="9869"/>
                        <a:pt x="62472" y="9721"/>
                      </a:cubicBezTo>
                      <a:cubicBezTo>
                        <a:pt x="62491" y="9682"/>
                        <a:pt x="62562" y="9609"/>
                        <a:pt x="62655" y="9609"/>
                      </a:cubicBezTo>
                      <a:close/>
                      <a:moveTo>
                        <a:pt x="65676" y="8955"/>
                      </a:moveTo>
                      <a:cubicBezTo>
                        <a:pt x="65706" y="8955"/>
                        <a:pt x="65739" y="8978"/>
                        <a:pt x="65777" y="9025"/>
                      </a:cubicBezTo>
                      <a:cubicBezTo>
                        <a:pt x="65873" y="9137"/>
                        <a:pt x="66017" y="9202"/>
                        <a:pt x="66217" y="9202"/>
                      </a:cubicBezTo>
                      <a:cubicBezTo>
                        <a:pt x="66288" y="9202"/>
                        <a:pt x="66366" y="9194"/>
                        <a:pt x="66451" y="9177"/>
                      </a:cubicBezTo>
                      <a:cubicBezTo>
                        <a:pt x="66477" y="9172"/>
                        <a:pt x="66500" y="9169"/>
                        <a:pt x="66519" y="9169"/>
                      </a:cubicBezTo>
                      <a:cubicBezTo>
                        <a:pt x="66581" y="9169"/>
                        <a:pt x="66599" y="9198"/>
                        <a:pt x="66516" y="9264"/>
                      </a:cubicBezTo>
                      <a:cubicBezTo>
                        <a:pt x="66415" y="9365"/>
                        <a:pt x="66408" y="9447"/>
                        <a:pt x="66408" y="9545"/>
                      </a:cubicBezTo>
                      <a:lnTo>
                        <a:pt x="66408" y="9545"/>
                      </a:lnTo>
                      <a:cubicBezTo>
                        <a:pt x="66384" y="9533"/>
                        <a:pt x="66363" y="9519"/>
                        <a:pt x="66342" y="9503"/>
                      </a:cubicBezTo>
                      <a:cubicBezTo>
                        <a:pt x="66244" y="9552"/>
                        <a:pt x="66159" y="9577"/>
                        <a:pt x="66067" y="9577"/>
                      </a:cubicBezTo>
                      <a:cubicBezTo>
                        <a:pt x="66037" y="9577"/>
                        <a:pt x="66005" y="9574"/>
                        <a:pt x="65973" y="9568"/>
                      </a:cubicBezTo>
                      <a:cubicBezTo>
                        <a:pt x="65921" y="9543"/>
                        <a:pt x="65869" y="9509"/>
                        <a:pt x="65813" y="9509"/>
                      </a:cubicBezTo>
                      <a:cubicBezTo>
                        <a:pt x="65774" y="9509"/>
                        <a:pt x="65734" y="9524"/>
                        <a:pt x="65690" y="9568"/>
                      </a:cubicBezTo>
                      <a:cubicBezTo>
                        <a:pt x="65646" y="9612"/>
                        <a:pt x="65668" y="9634"/>
                        <a:pt x="65690" y="9699"/>
                      </a:cubicBezTo>
                      <a:cubicBezTo>
                        <a:pt x="65725" y="9746"/>
                        <a:pt x="65779" y="9767"/>
                        <a:pt x="65838" y="9767"/>
                      </a:cubicBezTo>
                      <a:cubicBezTo>
                        <a:pt x="65889" y="9767"/>
                        <a:pt x="65944" y="9751"/>
                        <a:pt x="65994" y="9721"/>
                      </a:cubicBezTo>
                      <a:cubicBezTo>
                        <a:pt x="66065" y="9693"/>
                        <a:pt x="66114" y="9680"/>
                        <a:pt x="66151" y="9680"/>
                      </a:cubicBezTo>
                      <a:cubicBezTo>
                        <a:pt x="66228" y="9680"/>
                        <a:pt x="66248" y="9734"/>
                        <a:pt x="66277" y="9808"/>
                      </a:cubicBezTo>
                      <a:cubicBezTo>
                        <a:pt x="66321" y="9960"/>
                        <a:pt x="66342" y="10069"/>
                        <a:pt x="65994" y="10069"/>
                      </a:cubicBezTo>
                      <a:cubicBezTo>
                        <a:pt x="65799" y="10069"/>
                        <a:pt x="65581" y="10177"/>
                        <a:pt x="65538" y="10373"/>
                      </a:cubicBezTo>
                      <a:cubicBezTo>
                        <a:pt x="65538" y="10395"/>
                        <a:pt x="65473" y="10438"/>
                        <a:pt x="65429" y="10460"/>
                      </a:cubicBezTo>
                      <a:cubicBezTo>
                        <a:pt x="65407" y="10438"/>
                        <a:pt x="65364" y="10395"/>
                        <a:pt x="65364" y="10373"/>
                      </a:cubicBezTo>
                      <a:cubicBezTo>
                        <a:pt x="65342" y="10264"/>
                        <a:pt x="65342" y="10177"/>
                        <a:pt x="65342" y="10069"/>
                      </a:cubicBezTo>
                      <a:cubicBezTo>
                        <a:pt x="65342" y="10033"/>
                        <a:pt x="65324" y="10022"/>
                        <a:pt x="65298" y="10022"/>
                      </a:cubicBezTo>
                      <a:cubicBezTo>
                        <a:pt x="65251" y="10022"/>
                        <a:pt x="65176" y="10060"/>
                        <a:pt x="65127" y="10060"/>
                      </a:cubicBezTo>
                      <a:cubicBezTo>
                        <a:pt x="65104" y="10060"/>
                        <a:pt x="65086" y="10051"/>
                        <a:pt x="65081" y="10025"/>
                      </a:cubicBezTo>
                      <a:cubicBezTo>
                        <a:pt x="65038" y="9916"/>
                        <a:pt x="65125" y="9808"/>
                        <a:pt x="65038" y="9699"/>
                      </a:cubicBezTo>
                      <a:cubicBezTo>
                        <a:pt x="64885" y="9481"/>
                        <a:pt x="65038" y="9286"/>
                        <a:pt x="65451" y="9155"/>
                      </a:cubicBezTo>
                      <a:cubicBezTo>
                        <a:pt x="65516" y="9134"/>
                        <a:pt x="65559" y="9134"/>
                        <a:pt x="65581" y="9068"/>
                      </a:cubicBezTo>
                      <a:cubicBezTo>
                        <a:pt x="65606" y="8994"/>
                        <a:pt x="65638" y="8955"/>
                        <a:pt x="65676" y="8955"/>
                      </a:cubicBezTo>
                      <a:close/>
                      <a:moveTo>
                        <a:pt x="59969" y="9631"/>
                      </a:moveTo>
                      <a:cubicBezTo>
                        <a:pt x="59977" y="9631"/>
                        <a:pt x="59985" y="9632"/>
                        <a:pt x="59993" y="9634"/>
                      </a:cubicBezTo>
                      <a:cubicBezTo>
                        <a:pt x="60123" y="9677"/>
                        <a:pt x="60341" y="9677"/>
                        <a:pt x="60341" y="9808"/>
                      </a:cubicBezTo>
                      <a:cubicBezTo>
                        <a:pt x="60341" y="9829"/>
                        <a:pt x="60319" y="9851"/>
                        <a:pt x="60254" y="9895"/>
                      </a:cubicBezTo>
                      <a:cubicBezTo>
                        <a:pt x="60450" y="10003"/>
                        <a:pt x="60428" y="10134"/>
                        <a:pt x="60406" y="10308"/>
                      </a:cubicBezTo>
                      <a:cubicBezTo>
                        <a:pt x="60354" y="10447"/>
                        <a:pt x="60260" y="10461"/>
                        <a:pt x="60135" y="10461"/>
                      </a:cubicBezTo>
                      <a:cubicBezTo>
                        <a:pt x="60104" y="10461"/>
                        <a:pt x="60071" y="10460"/>
                        <a:pt x="60036" y="10460"/>
                      </a:cubicBezTo>
                      <a:cubicBezTo>
                        <a:pt x="59884" y="10438"/>
                        <a:pt x="59819" y="10351"/>
                        <a:pt x="59819" y="10243"/>
                      </a:cubicBezTo>
                      <a:cubicBezTo>
                        <a:pt x="59819" y="10090"/>
                        <a:pt x="59906" y="9916"/>
                        <a:pt x="59819" y="9742"/>
                      </a:cubicBezTo>
                      <a:cubicBezTo>
                        <a:pt x="59799" y="9723"/>
                        <a:pt x="59887" y="9631"/>
                        <a:pt x="59969" y="9631"/>
                      </a:cubicBezTo>
                      <a:close/>
                      <a:moveTo>
                        <a:pt x="75171" y="10110"/>
                      </a:moveTo>
                      <a:cubicBezTo>
                        <a:pt x="75299" y="10110"/>
                        <a:pt x="75736" y="10248"/>
                        <a:pt x="75736" y="10330"/>
                      </a:cubicBezTo>
                      <a:cubicBezTo>
                        <a:pt x="75671" y="10438"/>
                        <a:pt x="75518" y="10417"/>
                        <a:pt x="75431" y="10460"/>
                      </a:cubicBezTo>
                      <a:cubicBezTo>
                        <a:pt x="75378" y="10499"/>
                        <a:pt x="75340" y="10514"/>
                        <a:pt x="75310" y="10514"/>
                      </a:cubicBezTo>
                      <a:cubicBezTo>
                        <a:pt x="75214" y="10514"/>
                        <a:pt x="75218" y="10350"/>
                        <a:pt x="75101" y="10350"/>
                      </a:cubicBezTo>
                      <a:cubicBezTo>
                        <a:pt x="75095" y="10350"/>
                        <a:pt x="75090" y="10351"/>
                        <a:pt x="75084" y="10351"/>
                      </a:cubicBezTo>
                      <a:cubicBezTo>
                        <a:pt x="75077" y="10353"/>
                        <a:pt x="75071" y="10354"/>
                        <a:pt x="75066" y="10354"/>
                      </a:cubicBezTo>
                      <a:cubicBezTo>
                        <a:pt x="75000" y="10354"/>
                        <a:pt x="75023" y="10236"/>
                        <a:pt x="75084" y="10156"/>
                      </a:cubicBezTo>
                      <a:cubicBezTo>
                        <a:pt x="75105" y="10134"/>
                        <a:pt x="75127" y="10112"/>
                        <a:pt x="75149" y="10112"/>
                      </a:cubicBezTo>
                      <a:cubicBezTo>
                        <a:pt x="75154" y="10111"/>
                        <a:pt x="75162" y="10110"/>
                        <a:pt x="75171" y="10110"/>
                      </a:cubicBezTo>
                      <a:close/>
                      <a:moveTo>
                        <a:pt x="73649" y="10076"/>
                      </a:moveTo>
                      <a:cubicBezTo>
                        <a:pt x="73739" y="10076"/>
                        <a:pt x="73779" y="10131"/>
                        <a:pt x="73779" y="10199"/>
                      </a:cubicBezTo>
                      <a:cubicBezTo>
                        <a:pt x="73779" y="10308"/>
                        <a:pt x="73735" y="10373"/>
                        <a:pt x="73714" y="10482"/>
                      </a:cubicBezTo>
                      <a:cubicBezTo>
                        <a:pt x="73996" y="10460"/>
                        <a:pt x="74170" y="10264"/>
                        <a:pt x="74475" y="10264"/>
                      </a:cubicBezTo>
                      <a:cubicBezTo>
                        <a:pt x="74523" y="10264"/>
                        <a:pt x="74571" y="10256"/>
                        <a:pt x="74614" y="10256"/>
                      </a:cubicBezTo>
                      <a:cubicBezTo>
                        <a:pt x="74667" y="10256"/>
                        <a:pt x="74711" y="10269"/>
                        <a:pt x="74736" y="10330"/>
                      </a:cubicBezTo>
                      <a:cubicBezTo>
                        <a:pt x="74779" y="10417"/>
                        <a:pt x="74801" y="10547"/>
                        <a:pt x="74714" y="10634"/>
                      </a:cubicBezTo>
                      <a:cubicBezTo>
                        <a:pt x="74671" y="10660"/>
                        <a:pt x="74621" y="10672"/>
                        <a:pt x="74572" y="10672"/>
                      </a:cubicBezTo>
                      <a:cubicBezTo>
                        <a:pt x="74495" y="10672"/>
                        <a:pt x="74419" y="10643"/>
                        <a:pt x="74366" y="10590"/>
                      </a:cubicBezTo>
                      <a:cubicBezTo>
                        <a:pt x="74319" y="10543"/>
                        <a:pt x="74280" y="10521"/>
                        <a:pt x="74241" y="10521"/>
                      </a:cubicBezTo>
                      <a:cubicBezTo>
                        <a:pt x="74189" y="10521"/>
                        <a:pt x="74136" y="10560"/>
                        <a:pt x="74062" y="10634"/>
                      </a:cubicBezTo>
                      <a:cubicBezTo>
                        <a:pt x="74001" y="10674"/>
                        <a:pt x="73960" y="10789"/>
                        <a:pt x="73868" y="10789"/>
                      </a:cubicBezTo>
                      <a:cubicBezTo>
                        <a:pt x="73860" y="10789"/>
                        <a:pt x="73852" y="10788"/>
                        <a:pt x="73844" y="10786"/>
                      </a:cubicBezTo>
                      <a:cubicBezTo>
                        <a:pt x="73714" y="10743"/>
                        <a:pt x="73605" y="10656"/>
                        <a:pt x="73714" y="10482"/>
                      </a:cubicBezTo>
                      <a:cubicBezTo>
                        <a:pt x="73496" y="10482"/>
                        <a:pt x="73387" y="10417"/>
                        <a:pt x="73366" y="10264"/>
                      </a:cubicBezTo>
                      <a:cubicBezTo>
                        <a:pt x="73344" y="10199"/>
                        <a:pt x="73409" y="10112"/>
                        <a:pt x="73561" y="10090"/>
                      </a:cubicBezTo>
                      <a:cubicBezTo>
                        <a:pt x="73595" y="10081"/>
                        <a:pt x="73624" y="10076"/>
                        <a:pt x="73649" y="10076"/>
                      </a:cubicBezTo>
                      <a:close/>
                      <a:moveTo>
                        <a:pt x="55998" y="10092"/>
                      </a:moveTo>
                      <a:cubicBezTo>
                        <a:pt x="56071" y="10092"/>
                        <a:pt x="56123" y="10135"/>
                        <a:pt x="56166" y="10177"/>
                      </a:cubicBezTo>
                      <a:cubicBezTo>
                        <a:pt x="56246" y="10315"/>
                        <a:pt x="56363" y="10368"/>
                        <a:pt x="56510" y="10368"/>
                      </a:cubicBezTo>
                      <a:cubicBezTo>
                        <a:pt x="56641" y="10368"/>
                        <a:pt x="56796" y="10326"/>
                        <a:pt x="56970" y="10264"/>
                      </a:cubicBezTo>
                      <a:cubicBezTo>
                        <a:pt x="57001" y="10254"/>
                        <a:pt x="57051" y="10234"/>
                        <a:pt x="57082" y="10234"/>
                      </a:cubicBezTo>
                      <a:cubicBezTo>
                        <a:pt x="57116" y="10234"/>
                        <a:pt x="57126" y="10259"/>
                        <a:pt x="57057" y="10351"/>
                      </a:cubicBezTo>
                      <a:cubicBezTo>
                        <a:pt x="57079" y="10482"/>
                        <a:pt x="57297" y="10460"/>
                        <a:pt x="57384" y="10503"/>
                      </a:cubicBezTo>
                      <a:cubicBezTo>
                        <a:pt x="57471" y="10569"/>
                        <a:pt x="57601" y="10590"/>
                        <a:pt x="57492" y="10743"/>
                      </a:cubicBezTo>
                      <a:cubicBezTo>
                        <a:pt x="57441" y="10794"/>
                        <a:pt x="57393" y="10812"/>
                        <a:pt x="57349" y="10812"/>
                      </a:cubicBezTo>
                      <a:cubicBezTo>
                        <a:pt x="57280" y="10812"/>
                        <a:pt x="57219" y="10769"/>
                        <a:pt x="57166" y="10743"/>
                      </a:cubicBezTo>
                      <a:cubicBezTo>
                        <a:pt x="57101" y="10710"/>
                        <a:pt x="57057" y="10683"/>
                        <a:pt x="57011" y="10683"/>
                      </a:cubicBezTo>
                      <a:cubicBezTo>
                        <a:pt x="56965" y="10683"/>
                        <a:pt x="56916" y="10710"/>
                        <a:pt x="56840" y="10786"/>
                      </a:cubicBezTo>
                      <a:cubicBezTo>
                        <a:pt x="56722" y="10905"/>
                        <a:pt x="56537" y="10918"/>
                        <a:pt x="56359" y="10918"/>
                      </a:cubicBezTo>
                      <a:cubicBezTo>
                        <a:pt x="56308" y="10918"/>
                        <a:pt x="56258" y="10917"/>
                        <a:pt x="56209" y="10917"/>
                      </a:cubicBezTo>
                      <a:cubicBezTo>
                        <a:pt x="56014" y="10917"/>
                        <a:pt x="56188" y="10786"/>
                        <a:pt x="56122" y="10699"/>
                      </a:cubicBezTo>
                      <a:cubicBezTo>
                        <a:pt x="56060" y="10574"/>
                        <a:pt x="56157" y="10350"/>
                        <a:pt x="55803" y="10350"/>
                      </a:cubicBezTo>
                      <a:cubicBezTo>
                        <a:pt x="55787" y="10350"/>
                        <a:pt x="55771" y="10350"/>
                        <a:pt x="55753" y="10351"/>
                      </a:cubicBezTo>
                      <a:cubicBezTo>
                        <a:pt x="55666" y="10351"/>
                        <a:pt x="55557" y="10264"/>
                        <a:pt x="55579" y="10177"/>
                      </a:cubicBezTo>
                      <a:cubicBezTo>
                        <a:pt x="55604" y="10126"/>
                        <a:pt x="55640" y="10112"/>
                        <a:pt x="55679" y="10112"/>
                      </a:cubicBezTo>
                      <a:cubicBezTo>
                        <a:pt x="55730" y="10112"/>
                        <a:pt x="55787" y="10137"/>
                        <a:pt x="55835" y="10137"/>
                      </a:cubicBezTo>
                      <a:cubicBezTo>
                        <a:pt x="55844" y="10137"/>
                        <a:pt x="55853" y="10136"/>
                        <a:pt x="55862" y="10134"/>
                      </a:cubicBezTo>
                      <a:cubicBezTo>
                        <a:pt x="55914" y="10104"/>
                        <a:pt x="55959" y="10092"/>
                        <a:pt x="55998" y="10092"/>
                      </a:cubicBezTo>
                      <a:close/>
                      <a:moveTo>
                        <a:pt x="75244" y="10675"/>
                      </a:moveTo>
                      <a:cubicBezTo>
                        <a:pt x="75386" y="10675"/>
                        <a:pt x="75758" y="10793"/>
                        <a:pt x="75758" y="10873"/>
                      </a:cubicBezTo>
                      <a:cubicBezTo>
                        <a:pt x="75758" y="10982"/>
                        <a:pt x="75540" y="10917"/>
                        <a:pt x="75475" y="11025"/>
                      </a:cubicBezTo>
                      <a:cubicBezTo>
                        <a:pt x="75464" y="11026"/>
                        <a:pt x="75453" y="11027"/>
                        <a:pt x="75443" y="11027"/>
                      </a:cubicBezTo>
                      <a:cubicBezTo>
                        <a:pt x="75223" y="11027"/>
                        <a:pt x="75314" y="10807"/>
                        <a:pt x="75127" y="10786"/>
                      </a:cubicBezTo>
                      <a:cubicBezTo>
                        <a:pt x="75105" y="10786"/>
                        <a:pt x="75127" y="10699"/>
                        <a:pt x="75214" y="10677"/>
                      </a:cubicBezTo>
                      <a:cubicBezTo>
                        <a:pt x="75222" y="10676"/>
                        <a:pt x="75232" y="10675"/>
                        <a:pt x="75244" y="10675"/>
                      </a:cubicBezTo>
                      <a:close/>
                      <a:moveTo>
                        <a:pt x="77858" y="10644"/>
                      </a:moveTo>
                      <a:cubicBezTo>
                        <a:pt x="77908" y="10644"/>
                        <a:pt x="77945" y="10657"/>
                        <a:pt x="77954" y="10699"/>
                      </a:cubicBezTo>
                      <a:cubicBezTo>
                        <a:pt x="77975" y="10764"/>
                        <a:pt x="77867" y="10873"/>
                        <a:pt x="77823" y="10960"/>
                      </a:cubicBezTo>
                      <a:cubicBezTo>
                        <a:pt x="77772" y="10935"/>
                        <a:pt x="77736" y="10886"/>
                        <a:pt x="77680" y="10886"/>
                      </a:cubicBezTo>
                      <a:cubicBezTo>
                        <a:pt x="77640" y="10886"/>
                        <a:pt x="77591" y="10910"/>
                        <a:pt x="77519" y="10982"/>
                      </a:cubicBezTo>
                      <a:cubicBezTo>
                        <a:pt x="77501" y="11000"/>
                        <a:pt x="77469" y="11134"/>
                        <a:pt x="77362" y="11134"/>
                      </a:cubicBezTo>
                      <a:cubicBezTo>
                        <a:pt x="77338" y="11134"/>
                        <a:pt x="77311" y="11128"/>
                        <a:pt x="77280" y="11112"/>
                      </a:cubicBezTo>
                      <a:cubicBezTo>
                        <a:pt x="77106" y="11025"/>
                        <a:pt x="77106" y="10917"/>
                        <a:pt x="77323" y="10808"/>
                      </a:cubicBezTo>
                      <a:cubicBezTo>
                        <a:pt x="77410" y="10764"/>
                        <a:pt x="77497" y="10743"/>
                        <a:pt x="77584" y="10677"/>
                      </a:cubicBezTo>
                      <a:cubicBezTo>
                        <a:pt x="77664" y="10677"/>
                        <a:pt x="77778" y="10644"/>
                        <a:pt x="77858" y="10644"/>
                      </a:cubicBezTo>
                      <a:close/>
                      <a:moveTo>
                        <a:pt x="72844" y="10786"/>
                      </a:moveTo>
                      <a:cubicBezTo>
                        <a:pt x="73018" y="10786"/>
                        <a:pt x="73127" y="10808"/>
                        <a:pt x="73148" y="10873"/>
                      </a:cubicBezTo>
                      <a:cubicBezTo>
                        <a:pt x="73170" y="10982"/>
                        <a:pt x="73018" y="11047"/>
                        <a:pt x="72866" y="11112"/>
                      </a:cubicBezTo>
                      <a:cubicBezTo>
                        <a:pt x="72837" y="11130"/>
                        <a:pt x="72814" y="11136"/>
                        <a:pt x="72796" y="11136"/>
                      </a:cubicBezTo>
                      <a:cubicBezTo>
                        <a:pt x="72747" y="11136"/>
                        <a:pt x="72735" y="11085"/>
                        <a:pt x="72735" y="11069"/>
                      </a:cubicBezTo>
                      <a:cubicBezTo>
                        <a:pt x="72713" y="10960"/>
                        <a:pt x="72735" y="10873"/>
                        <a:pt x="72844" y="10786"/>
                      </a:cubicBezTo>
                      <a:close/>
                      <a:moveTo>
                        <a:pt x="66269" y="10474"/>
                      </a:moveTo>
                      <a:cubicBezTo>
                        <a:pt x="66318" y="10474"/>
                        <a:pt x="66342" y="10498"/>
                        <a:pt x="66342" y="10547"/>
                      </a:cubicBezTo>
                      <a:cubicBezTo>
                        <a:pt x="66342" y="10677"/>
                        <a:pt x="66451" y="10721"/>
                        <a:pt x="66625" y="10786"/>
                      </a:cubicBezTo>
                      <a:cubicBezTo>
                        <a:pt x="66712" y="10808"/>
                        <a:pt x="66821" y="10873"/>
                        <a:pt x="66734" y="10982"/>
                      </a:cubicBezTo>
                      <a:cubicBezTo>
                        <a:pt x="66668" y="11025"/>
                        <a:pt x="66734" y="11134"/>
                        <a:pt x="66560" y="11156"/>
                      </a:cubicBezTo>
                      <a:cubicBezTo>
                        <a:pt x="66429" y="11156"/>
                        <a:pt x="66451" y="11091"/>
                        <a:pt x="66494" y="11025"/>
                      </a:cubicBezTo>
                      <a:cubicBezTo>
                        <a:pt x="66494" y="10909"/>
                        <a:pt x="66446" y="10880"/>
                        <a:pt x="66362" y="10880"/>
                      </a:cubicBezTo>
                      <a:cubicBezTo>
                        <a:pt x="66321" y="10880"/>
                        <a:pt x="66270" y="10888"/>
                        <a:pt x="66212" y="10895"/>
                      </a:cubicBezTo>
                      <a:cubicBezTo>
                        <a:pt x="66156" y="10903"/>
                        <a:pt x="66095" y="10908"/>
                        <a:pt x="66039" y="10908"/>
                      </a:cubicBezTo>
                      <a:cubicBezTo>
                        <a:pt x="65943" y="10908"/>
                        <a:pt x="65864" y="10893"/>
                        <a:pt x="65864" y="10851"/>
                      </a:cubicBezTo>
                      <a:cubicBezTo>
                        <a:pt x="65864" y="10699"/>
                        <a:pt x="66060" y="10590"/>
                        <a:pt x="66212" y="10482"/>
                      </a:cubicBezTo>
                      <a:cubicBezTo>
                        <a:pt x="66234" y="10476"/>
                        <a:pt x="66253" y="10474"/>
                        <a:pt x="66269" y="10474"/>
                      </a:cubicBezTo>
                      <a:close/>
                      <a:moveTo>
                        <a:pt x="70890" y="10672"/>
                      </a:moveTo>
                      <a:cubicBezTo>
                        <a:pt x="71101" y="10672"/>
                        <a:pt x="71086" y="10861"/>
                        <a:pt x="71126" y="10960"/>
                      </a:cubicBezTo>
                      <a:cubicBezTo>
                        <a:pt x="71191" y="11047"/>
                        <a:pt x="71191" y="11134"/>
                        <a:pt x="71017" y="11221"/>
                      </a:cubicBezTo>
                      <a:cubicBezTo>
                        <a:pt x="71007" y="11231"/>
                        <a:pt x="70990" y="11235"/>
                        <a:pt x="70967" y="11235"/>
                      </a:cubicBezTo>
                      <a:cubicBezTo>
                        <a:pt x="70843" y="11235"/>
                        <a:pt x="70564" y="11099"/>
                        <a:pt x="70582" y="11025"/>
                      </a:cubicBezTo>
                      <a:cubicBezTo>
                        <a:pt x="70626" y="10895"/>
                        <a:pt x="70582" y="10699"/>
                        <a:pt x="70822" y="10677"/>
                      </a:cubicBezTo>
                      <a:cubicBezTo>
                        <a:pt x="70847" y="10674"/>
                        <a:pt x="70869" y="10672"/>
                        <a:pt x="70890" y="10672"/>
                      </a:cubicBezTo>
                      <a:close/>
                      <a:moveTo>
                        <a:pt x="68227" y="11326"/>
                      </a:moveTo>
                      <a:cubicBezTo>
                        <a:pt x="68374" y="11326"/>
                        <a:pt x="68415" y="11402"/>
                        <a:pt x="68473" y="11460"/>
                      </a:cubicBezTo>
                      <a:cubicBezTo>
                        <a:pt x="68473" y="11517"/>
                        <a:pt x="68424" y="11573"/>
                        <a:pt x="68397" y="11573"/>
                      </a:cubicBezTo>
                      <a:cubicBezTo>
                        <a:pt x="68393" y="11573"/>
                        <a:pt x="68389" y="11572"/>
                        <a:pt x="68386" y="11569"/>
                      </a:cubicBezTo>
                      <a:cubicBezTo>
                        <a:pt x="68369" y="11543"/>
                        <a:pt x="68344" y="11533"/>
                        <a:pt x="68316" y="11533"/>
                      </a:cubicBezTo>
                      <a:cubicBezTo>
                        <a:pt x="68242" y="11533"/>
                        <a:pt x="68144" y="11597"/>
                        <a:pt x="68080" y="11597"/>
                      </a:cubicBezTo>
                      <a:cubicBezTo>
                        <a:pt x="68047" y="11597"/>
                        <a:pt x="68023" y="11579"/>
                        <a:pt x="68017" y="11525"/>
                      </a:cubicBezTo>
                      <a:cubicBezTo>
                        <a:pt x="68017" y="11438"/>
                        <a:pt x="68038" y="11352"/>
                        <a:pt x="68169" y="11330"/>
                      </a:cubicBezTo>
                      <a:cubicBezTo>
                        <a:pt x="68190" y="11327"/>
                        <a:pt x="68209" y="11326"/>
                        <a:pt x="68227" y="11326"/>
                      </a:cubicBezTo>
                      <a:close/>
                      <a:moveTo>
                        <a:pt x="74912" y="11138"/>
                      </a:moveTo>
                      <a:cubicBezTo>
                        <a:pt x="74935" y="11138"/>
                        <a:pt x="74957" y="11150"/>
                        <a:pt x="74975" y="11178"/>
                      </a:cubicBezTo>
                      <a:cubicBezTo>
                        <a:pt x="75040" y="11330"/>
                        <a:pt x="75257" y="11438"/>
                        <a:pt x="75431" y="11525"/>
                      </a:cubicBezTo>
                      <a:cubicBezTo>
                        <a:pt x="75453" y="11591"/>
                        <a:pt x="75431" y="11656"/>
                        <a:pt x="75323" y="11678"/>
                      </a:cubicBezTo>
                      <a:cubicBezTo>
                        <a:pt x="75284" y="11686"/>
                        <a:pt x="75248" y="11690"/>
                        <a:pt x="75216" y="11690"/>
                      </a:cubicBezTo>
                      <a:cubicBezTo>
                        <a:pt x="74994" y="11690"/>
                        <a:pt x="74903" y="11517"/>
                        <a:pt x="74714" y="11460"/>
                      </a:cubicBezTo>
                      <a:cubicBezTo>
                        <a:pt x="74562" y="11417"/>
                        <a:pt x="74757" y="11308"/>
                        <a:pt x="74823" y="11199"/>
                      </a:cubicBezTo>
                      <a:cubicBezTo>
                        <a:pt x="74848" y="11161"/>
                        <a:pt x="74880" y="11138"/>
                        <a:pt x="74912" y="11138"/>
                      </a:cubicBezTo>
                      <a:close/>
                      <a:moveTo>
                        <a:pt x="56424" y="11186"/>
                      </a:moveTo>
                      <a:cubicBezTo>
                        <a:pt x="56519" y="11186"/>
                        <a:pt x="56617" y="11201"/>
                        <a:pt x="56644" y="11243"/>
                      </a:cubicBezTo>
                      <a:cubicBezTo>
                        <a:pt x="56710" y="11395"/>
                        <a:pt x="56296" y="11743"/>
                        <a:pt x="56101" y="11743"/>
                      </a:cubicBezTo>
                      <a:cubicBezTo>
                        <a:pt x="56014" y="11743"/>
                        <a:pt x="55905" y="11678"/>
                        <a:pt x="55970" y="11634"/>
                      </a:cubicBezTo>
                      <a:cubicBezTo>
                        <a:pt x="56101" y="11482"/>
                        <a:pt x="55862" y="11243"/>
                        <a:pt x="56275" y="11199"/>
                      </a:cubicBezTo>
                      <a:cubicBezTo>
                        <a:pt x="56314" y="11191"/>
                        <a:pt x="56369" y="11186"/>
                        <a:pt x="56424" y="11186"/>
                      </a:cubicBezTo>
                      <a:close/>
                      <a:moveTo>
                        <a:pt x="70477" y="11451"/>
                      </a:moveTo>
                      <a:cubicBezTo>
                        <a:pt x="70570" y="11451"/>
                        <a:pt x="70415" y="11550"/>
                        <a:pt x="70452" y="11569"/>
                      </a:cubicBezTo>
                      <a:cubicBezTo>
                        <a:pt x="70474" y="11569"/>
                        <a:pt x="70343" y="11765"/>
                        <a:pt x="70343" y="11765"/>
                      </a:cubicBezTo>
                      <a:cubicBezTo>
                        <a:pt x="70328" y="11776"/>
                        <a:pt x="70311" y="11781"/>
                        <a:pt x="70292" y="11781"/>
                      </a:cubicBezTo>
                      <a:cubicBezTo>
                        <a:pt x="70203" y="11781"/>
                        <a:pt x="70090" y="11670"/>
                        <a:pt x="70126" y="11634"/>
                      </a:cubicBezTo>
                      <a:cubicBezTo>
                        <a:pt x="70191" y="11569"/>
                        <a:pt x="70300" y="11504"/>
                        <a:pt x="70408" y="11460"/>
                      </a:cubicBezTo>
                      <a:cubicBezTo>
                        <a:pt x="70439" y="11454"/>
                        <a:pt x="70461" y="11451"/>
                        <a:pt x="70477" y="11451"/>
                      </a:cubicBezTo>
                      <a:close/>
                      <a:moveTo>
                        <a:pt x="75323" y="11960"/>
                      </a:moveTo>
                      <a:cubicBezTo>
                        <a:pt x="75518" y="12004"/>
                        <a:pt x="75562" y="12113"/>
                        <a:pt x="75627" y="12200"/>
                      </a:cubicBezTo>
                      <a:cubicBezTo>
                        <a:pt x="75671" y="12287"/>
                        <a:pt x="75584" y="12417"/>
                        <a:pt x="75475" y="12417"/>
                      </a:cubicBezTo>
                      <a:cubicBezTo>
                        <a:pt x="75257" y="12417"/>
                        <a:pt x="75192" y="12287"/>
                        <a:pt x="75105" y="12178"/>
                      </a:cubicBezTo>
                      <a:cubicBezTo>
                        <a:pt x="75018" y="12047"/>
                        <a:pt x="75257" y="12047"/>
                        <a:pt x="75323" y="11960"/>
                      </a:cubicBezTo>
                      <a:close/>
                      <a:moveTo>
                        <a:pt x="61923" y="12098"/>
                      </a:moveTo>
                      <a:cubicBezTo>
                        <a:pt x="61931" y="12098"/>
                        <a:pt x="61934" y="12102"/>
                        <a:pt x="61928" y="12113"/>
                      </a:cubicBezTo>
                      <a:cubicBezTo>
                        <a:pt x="61885" y="12221"/>
                        <a:pt x="61928" y="12373"/>
                        <a:pt x="61776" y="12439"/>
                      </a:cubicBezTo>
                      <a:cubicBezTo>
                        <a:pt x="61747" y="12462"/>
                        <a:pt x="61720" y="12471"/>
                        <a:pt x="61695" y="12471"/>
                      </a:cubicBezTo>
                      <a:cubicBezTo>
                        <a:pt x="61626" y="12471"/>
                        <a:pt x="61575" y="12400"/>
                        <a:pt x="61559" y="12352"/>
                      </a:cubicBezTo>
                      <a:cubicBezTo>
                        <a:pt x="61515" y="12265"/>
                        <a:pt x="61624" y="12200"/>
                        <a:pt x="61776" y="12134"/>
                      </a:cubicBezTo>
                      <a:cubicBezTo>
                        <a:pt x="61825" y="12134"/>
                        <a:pt x="61898" y="12098"/>
                        <a:pt x="61923" y="12098"/>
                      </a:cubicBezTo>
                      <a:close/>
                      <a:moveTo>
                        <a:pt x="64081" y="11549"/>
                      </a:moveTo>
                      <a:cubicBezTo>
                        <a:pt x="64110" y="11549"/>
                        <a:pt x="64139" y="11555"/>
                        <a:pt x="64168" y="11569"/>
                      </a:cubicBezTo>
                      <a:cubicBezTo>
                        <a:pt x="64255" y="11634"/>
                        <a:pt x="64211" y="11743"/>
                        <a:pt x="64124" y="11830"/>
                      </a:cubicBezTo>
                      <a:cubicBezTo>
                        <a:pt x="64011" y="11929"/>
                        <a:pt x="64018" y="11964"/>
                        <a:pt x="64090" y="11964"/>
                      </a:cubicBezTo>
                      <a:cubicBezTo>
                        <a:pt x="64129" y="11964"/>
                        <a:pt x="64187" y="11954"/>
                        <a:pt x="64255" y="11939"/>
                      </a:cubicBezTo>
                      <a:cubicBezTo>
                        <a:pt x="64382" y="11896"/>
                        <a:pt x="64491" y="11863"/>
                        <a:pt x="64600" y="11863"/>
                      </a:cubicBezTo>
                      <a:cubicBezTo>
                        <a:pt x="64658" y="11863"/>
                        <a:pt x="64716" y="11872"/>
                        <a:pt x="64777" y="11895"/>
                      </a:cubicBezTo>
                      <a:cubicBezTo>
                        <a:pt x="64820" y="11939"/>
                        <a:pt x="64907" y="11895"/>
                        <a:pt x="64907" y="11960"/>
                      </a:cubicBezTo>
                      <a:cubicBezTo>
                        <a:pt x="64887" y="12002"/>
                        <a:pt x="64632" y="12179"/>
                        <a:pt x="64512" y="12179"/>
                      </a:cubicBezTo>
                      <a:cubicBezTo>
                        <a:pt x="64506" y="12179"/>
                        <a:pt x="64500" y="12179"/>
                        <a:pt x="64494" y="12178"/>
                      </a:cubicBezTo>
                      <a:cubicBezTo>
                        <a:pt x="64417" y="12171"/>
                        <a:pt x="64345" y="12162"/>
                        <a:pt x="64278" y="12162"/>
                      </a:cubicBezTo>
                      <a:cubicBezTo>
                        <a:pt x="64136" y="12162"/>
                        <a:pt x="64017" y="12203"/>
                        <a:pt x="63929" y="12395"/>
                      </a:cubicBezTo>
                      <a:cubicBezTo>
                        <a:pt x="63882" y="12473"/>
                        <a:pt x="63769" y="12539"/>
                        <a:pt x="63653" y="12539"/>
                      </a:cubicBezTo>
                      <a:cubicBezTo>
                        <a:pt x="63606" y="12539"/>
                        <a:pt x="63559" y="12529"/>
                        <a:pt x="63516" y="12504"/>
                      </a:cubicBezTo>
                      <a:cubicBezTo>
                        <a:pt x="63385" y="12417"/>
                        <a:pt x="63298" y="12330"/>
                        <a:pt x="63581" y="12221"/>
                      </a:cubicBezTo>
                      <a:cubicBezTo>
                        <a:pt x="63776" y="12156"/>
                        <a:pt x="63689" y="12047"/>
                        <a:pt x="63624" y="11960"/>
                      </a:cubicBezTo>
                      <a:cubicBezTo>
                        <a:pt x="63581" y="11852"/>
                        <a:pt x="63516" y="11765"/>
                        <a:pt x="63776" y="11656"/>
                      </a:cubicBezTo>
                      <a:cubicBezTo>
                        <a:pt x="63878" y="11622"/>
                        <a:pt x="63980" y="11549"/>
                        <a:pt x="64081" y="11549"/>
                      </a:cubicBezTo>
                      <a:close/>
                      <a:moveTo>
                        <a:pt x="68307" y="12118"/>
                      </a:moveTo>
                      <a:cubicBezTo>
                        <a:pt x="68326" y="12118"/>
                        <a:pt x="68343" y="12123"/>
                        <a:pt x="68343" y="12134"/>
                      </a:cubicBezTo>
                      <a:cubicBezTo>
                        <a:pt x="68299" y="12265"/>
                        <a:pt x="68299" y="12373"/>
                        <a:pt x="68278" y="12460"/>
                      </a:cubicBezTo>
                      <a:cubicBezTo>
                        <a:pt x="68278" y="12504"/>
                        <a:pt x="68060" y="12569"/>
                        <a:pt x="67951" y="12613"/>
                      </a:cubicBezTo>
                      <a:cubicBezTo>
                        <a:pt x="67945" y="12614"/>
                        <a:pt x="67939" y="12615"/>
                        <a:pt x="67933" y="12615"/>
                      </a:cubicBezTo>
                      <a:cubicBezTo>
                        <a:pt x="67840" y="12615"/>
                        <a:pt x="67822" y="12460"/>
                        <a:pt x="67843" y="12460"/>
                      </a:cubicBezTo>
                      <a:cubicBezTo>
                        <a:pt x="68038" y="12395"/>
                        <a:pt x="68147" y="12243"/>
                        <a:pt x="68256" y="12134"/>
                      </a:cubicBezTo>
                      <a:cubicBezTo>
                        <a:pt x="68267" y="12123"/>
                        <a:pt x="68288" y="12118"/>
                        <a:pt x="68307" y="12118"/>
                      </a:cubicBezTo>
                      <a:close/>
                      <a:moveTo>
                        <a:pt x="76670" y="12356"/>
                      </a:moveTo>
                      <a:cubicBezTo>
                        <a:pt x="76795" y="12356"/>
                        <a:pt x="76784" y="12459"/>
                        <a:pt x="76801" y="12547"/>
                      </a:cubicBezTo>
                      <a:cubicBezTo>
                        <a:pt x="76781" y="12627"/>
                        <a:pt x="76852" y="12724"/>
                        <a:pt x="76782" y="12724"/>
                      </a:cubicBezTo>
                      <a:cubicBezTo>
                        <a:pt x="76775" y="12724"/>
                        <a:pt x="76767" y="12723"/>
                        <a:pt x="76758" y="12721"/>
                      </a:cubicBezTo>
                      <a:cubicBezTo>
                        <a:pt x="76627" y="12721"/>
                        <a:pt x="76497" y="12656"/>
                        <a:pt x="76453" y="12526"/>
                      </a:cubicBezTo>
                      <a:cubicBezTo>
                        <a:pt x="76432" y="12482"/>
                        <a:pt x="76432" y="12395"/>
                        <a:pt x="76562" y="12373"/>
                      </a:cubicBezTo>
                      <a:cubicBezTo>
                        <a:pt x="76607" y="12361"/>
                        <a:pt x="76642" y="12356"/>
                        <a:pt x="76670" y="12356"/>
                      </a:cubicBezTo>
                      <a:close/>
                      <a:moveTo>
                        <a:pt x="46449" y="12393"/>
                      </a:moveTo>
                      <a:cubicBezTo>
                        <a:pt x="46500" y="12393"/>
                        <a:pt x="46533" y="12412"/>
                        <a:pt x="46533" y="12439"/>
                      </a:cubicBezTo>
                      <a:cubicBezTo>
                        <a:pt x="46511" y="12591"/>
                        <a:pt x="46555" y="12721"/>
                        <a:pt x="46381" y="12830"/>
                      </a:cubicBezTo>
                      <a:cubicBezTo>
                        <a:pt x="46365" y="12836"/>
                        <a:pt x="46347" y="12838"/>
                        <a:pt x="46330" y="12838"/>
                      </a:cubicBezTo>
                      <a:cubicBezTo>
                        <a:pt x="46278" y="12838"/>
                        <a:pt x="46229" y="12814"/>
                        <a:pt x="46229" y="12765"/>
                      </a:cubicBezTo>
                      <a:cubicBezTo>
                        <a:pt x="46229" y="12634"/>
                        <a:pt x="46120" y="12526"/>
                        <a:pt x="46338" y="12417"/>
                      </a:cubicBezTo>
                      <a:cubicBezTo>
                        <a:pt x="46379" y="12400"/>
                        <a:pt x="46417" y="12393"/>
                        <a:pt x="46449" y="12393"/>
                      </a:cubicBezTo>
                      <a:close/>
                      <a:moveTo>
                        <a:pt x="45662" y="12403"/>
                      </a:moveTo>
                      <a:cubicBezTo>
                        <a:pt x="45718" y="12403"/>
                        <a:pt x="45766" y="12411"/>
                        <a:pt x="45794" y="12439"/>
                      </a:cubicBezTo>
                      <a:cubicBezTo>
                        <a:pt x="45837" y="12482"/>
                        <a:pt x="45468" y="12917"/>
                        <a:pt x="45424" y="12917"/>
                      </a:cubicBezTo>
                      <a:cubicBezTo>
                        <a:pt x="45294" y="12917"/>
                        <a:pt x="45250" y="12830"/>
                        <a:pt x="45229" y="12743"/>
                      </a:cubicBezTo>
                      <a:cubicBezTo>
                        <a:pt x="45185" y="12634"/>
                        <a:pt x="45250" y="12504"/>
                        <a:pt x="45424" y="12417"/>
                      </a:cubicBezTo>
                      <a:cubicBezTo>
                        <a:pt x="45499" y="12417"/>
                        <a:pt x="45588" y="12403"/>
                        <a:pt x="45662" y="12403"/>
                      </a:cubicBezTo>
                      <a:close/>
                      <a:moveTo>
                        <a:pt x="63189" y="12547"/>
                      </a:moveTo>
                      <a:cubicBezTo>
                        <a:pt x="63342" y="12613"/>
                        <a:pt x="63472" y="12678"/>
                        <a:pt x="63559" y="12808"/>
                      </a:cubicBezTo>
                      <a:cubicBezTo>
                        <a:pt x="63581" y="12830"/>
                        <a:pt x="63472" y="12961"/>
                        <a:pt x="63342" y="12982"/>
                      </a:cubicBezTo>
                      <a:cubicBezTo>
                        <a:pt x="63124" y="12982"/>
                        <a:pt x="63124" y="12852"/>
                        <a:pt x="63081" y="12743"/>
                      </a:cubicBezTo>
                      <a:cubicBezTo>
                        <a:pt x="63081" y="12678"/>
                        <a:pt x="63168" y="12613"/>
                        <a:pt x="63189" y="12547"/>
                      </a:cubicBezTo>
                      <a:close/>
                      <a:moveTo>
                        <a:pt x="63929" y="12874"/>
                      </a:moveTo>
                      <a:cubicBezTo>
                        <a:pt x="63965" y="12888"/>
                        <a:pt x="64008" y="12891"/>
                        <a:pt x="64052" y="12891"/>
                      </a:cubicBezTo>
                      <a:cubicBezTo>
                        <a:pt x="64074" y="12891"/>
                        <a:pt x="64095" y="12890"/>
                        <a:pt x="64116" y="12890"/>
                      </a:cubicBezTo>
                      <a:cubicBezTo>
                        <a:pt x="64179" y="12890"/>
                        <a:pt x="64233" y="12895"/>
                        <a:pt x="64255" y="12939"/>
                      </a:cubicBezTo>
                      <a:cubicBezTo>
                        <a:pt x="64277" y="13026"/>
                        <a:pt x="64211" y="13091"/>
                        <a:pt x="64103" y="13113"/>
                      </a:cubicBezTo>
                      <a:cubicBezTo>
                        <a:pt x="64058" y="13132"/>
                        <a:pt x="64015" y="13140"/>
                        <a:pt x="63976" y="13140"/>
                      </a:cubicBezTo>
                      <a:cubicBezTo>
                        <a:pt x="63880" y="13140"/>
                        <a:pt x="63801" y="13094"/>
                        <a:pt x="63755" y="13048"/>
                      </a:cubicBezTo>
                      <a:cubicBezTo>
                        <a:pt x="63733" y="12982"/>
                        <a:pt x="63842" y="12939"/>
                        <a:pt x="63929" y="12874"/>
                      </a:cubicBezTo>
                      <a:close/>
                      <a:moveTo>
                        <a:pt x="46824" y="12837"/>
                      </a:moveTo>
                      <a:cubicBezTo>
                        <a:pt x="46904" y="12837"/>
                        <a:pt x="46946" y="12871"/>
                        <a:pt x="46946" y="12939"/>
                      </a:cubicBezTo>
                      <a:cubicBezTo>
                        <a:pt x="46946" y="13048"/>
                        <a:pt x="47033" y="13156"/>
                        <a:pt x="46816" y="13222"/>
                      </a:cubicBezTo>
                      <a:cubicBezTo>
                        <a:pt x="46755" y="13246"/>
                        <a:pt x="46710" y="13256"/>
                        <a:pt x="46678" y="13256"/>
                      </a:cubicBezTo>
                      <a:cubicBezTo>
                        <a:pt x="46536" y="13256"/>
                        <a:pt x="46613" y="13069"/>
                        <a:pt x="46490" y="13069"/>
                      </a:cubicBezTo>
                      <a:cubicBezTo>
                        <a:pt x="46403" y="12961"/>
                        <a:pt x="46533" y="12917"/>
                        <a:pt x="46642" y="12874"/>
                      </a:cubicBezTo>
                      <a:cubicBezTo>
                        <a:pt x="46715" y="12849"/>
                        <a:pt x="46776" y="12837"/>
                        <a:pt x="46824" y="12837"/>
                      </a:cubicBezTo>
                      <a:close/>
                      <a:moveTo>
                        <a:pt x="64570" y="13120"/>
                      </a:moveTo>
                      <a:cubicBezTo>
                        <a:pt x="64678" y="13120"/>
                        <a:pt x="64653" y="13247"/>
                        <a:pt x="64690" y="13265"/>
                      </a:cubicBezTo>
                      <a:cubicBezTo>
                        <a:pt x="64690" y="13308"/>
                        <a:pt x="64755" y="13417"/>
                        <a:pt x="64581" y="13461"/>
                      </a:cubicBezTo>
                      <a:cubicBezTo>
                        <a:pt x="64527" y="13461"/>
                        <a:pt x="64445" y="13477"/>
                        <a:pt x="64374" y="13477"/>
                      </a:cubicBezTo>
                      <a:cubicBezTo>
                        <a:pt x="64304" y="13477"/>
                        <a:pt x="64244" y="13461"/>
                        <a:pt x="64233" y="13395"/>
                      </a:cubicBezTo>
                      <a:cubicBezTo>
                        <a:pt x="64233" y="13287"/>
                        <a:pt x="64364" y="13156"/>
                        <a:pt x="64494" y="13135"/>
                      </a:cubicBezTo>
                      <a:cubicBezTo>
                        <a:pt x="64525" y="13124"/>
                        <a:pt x="64549" y="13120"/>
                        <a:pt x="64570" y="13120"/>
                      </a:cubicBezTo>
                      <a:close/>
                      <a:moveTo>
                        <a:pt x="75410" y="12939"/>
                      </a:moveTo>
                      <a:cubicBezTo>
                        <a:pt x="75518" y="13026"/>
                        <a:pt x="75671" y="13091"/>
                        <a:pt x="75627" y="13243"/>
                      </a:cubicBezTo>
                      <a:cubicBezTo>
                        <a:pt x="75671" y="13287"/>
                        <a:pt x="75649" y="13352"/>
                        <a:pt x="75627" y="13395"/>
                      </a:cubicBezTo>
                      <a:cubicBezTo>
                        <a:pt x="75584" y="13417"/>
                        <a:pt x="75649" y="13482"/>
                        <a:pt x="75562" y="13504"/>
                      </a:cubicBezTo>
                      <a:cubicBezTo>
                        <a:pt x="75545" y="13508"/>
                        <a:pt x="75531" y="13510"/>
                        <a:pt x="75519" y="13510"/>
                      </a:cubicBezTo>
                      <a:cubicBezTo>
                        <a:pt x="75467" y="13510"/>
                        <a:pt x="75449" y="13478"/>
                        <a:pt x="75431" y="13461"/>
                      </a:cubicBezTo>
                      <a:cubicBezTo>
                        <a:pt x="75410" y="13395"/>
                        <a:pt x="75366" y="13352"/>
                        <a:pt x="75366" y="13265"/>
                      </a:cubicBezTo>
                      <a:cubicBezTo>
                        <a:pt x="75366" y="13156"/>
                        <a:pt x="75410" y="13048"/>
                        <a:pt x="75410" y="12939"/>
                      </a:cubicBezTo>
                      <a:close/>
                      <a:moveTo>
                        <a:pt x="76030" y="12937"/>
                      </a:moveTo>
                      <a:cubicBezTo>
                        <a:pt x="76190" y="12937"/>
                        <a:pt x="76002" y="13095"/>
                        <a:pt x="76084" y="13156"/>
                      </a:cubicBezTo>
                      <a:cubicBezTo>
                        <a:pt x="76127" y="13308"/>
                        <a:pt x="76214" y="13461"/>
                        <a:pt x="76062" y="13526"/>
                      </a:cubicBezTo>
                      <a:cubicBezTo>
                        <a:pt x="76046" y="13536"/>
                        <a:pt x="76030" y="13540"/>
                        <a:pt x="76016" y="13540"/>
                      </a:cubicBezTo>
                      <a:cubicBezTo>
                        <a:pt x="75936" y="13540"/>
                        <a:pt x="75891" y="13401"/>
                        <a:pt x="75910" y="13308"/>
                      </a:cubicBezTo>
                      <a:cubicBezTo>
                        <a:pt x="75910" y="13287"/>
                        <a:pt x="75910" y="13265"/>
                        <a:pt x="75953" y="13200"/>
                      </a:cubicBezTo>
                      <a:cubicBezTo>
                        <a:pt x="75975" y="13113"/>
                        <a:pt x="75845" y="12961"/>
                        <a:pt x="75997" y="12939"/>
                      </a:cubicBezTo>
                      <a:cubicBezTo>
                        <a:pt x="76009" y="12938"/>
                        <a:pt x="76021" y="12937"/>
                        <a:pt x="76030" y="12937"/>
                      </a:cubicBezTo>
                      <a:close/>
                      <a:moveTo>
                        <a:pt x="53317" y="13150"/>
                      </a:moveTo>
                      <a:cubicBezTo>
                        <a:pt x="53353" y="13150"/>
                        <a:pt x="53368" y="13185"/>
                        <a:pt x="53383" y="13200"/>
                      </a:cubicBezTo>
                      <a:cubicBezTo>
                        <a:pt x="53433" y="13250"/>
                        <a:pt x="53484" y="13286"/>
                        <a:pt x="53551" y="13286"/>
                      </a:cubicBezTo>
                      <a:cubicBezTo>
                        <a:pt x="53600" y="13286"/>
                        <a:pt x="53657" y="13267"/>
                        <a:pt x="53731" y="13222"/>
                      </a:cubicBezTo>
                      <a:lnTo>
                        <a:pt x="53731" y="13222"/>
                      </a:lnTo>
                      <a:cubicBezTo>
                        <a:pt x="53796" y="13330"/>
                        <a:pt x="53948" y="13482"/>
                        <a:pt x="53709" y="13591"/>
                      </a:cubicBezTo>
                      <a:cubicBezTo>
                        <a:pt x="53679" y="13604"/>
                        <a:pt x="53651" y="13609"/>
                        <a:pt x="53625" y="13609"/>
                      </a:cubicBezTo>
                      <a:cubicBezTo>
                        <a:pt x="53513" y="13609"/>
                        <a:pt x="53418" y="13518"/>
                        <a:pt x="53296" y="13482"/>
                      </a:cubicBezTo>
                      <a:cubicBezTo>
                        <a:pt x="53230" y="13439"/>
                        <a:pt x="53143" y="13395"/>
                        <a:pt x="53143" y="13308"/>
                      </a:cubicBezTo>
                      <a:cubicBezTo>
                        <a:pt x="53143" y="13265"/>
                        <a:pt x="53165" y="13222"/>
                        <a:pt x="53252" y="13178"/>
                      </a:cubicBezTo>
                      <a:cubicBezTo>
                        <a:pt x="53280" y="13157"/>
                        <a:pt x="53301" y="13150"/>
                        <a:pt x="53317" y="13150"/>
                      </a:cubicBezTo>
                      <a:close/>
                      <a:moveTo>
                        <a:pt x="52578" y="13482"/>
                      </a:moveTo>
                      <a:cubicBezTo>
                        <a:pt x="52643" y="13526"/>
                        <a:pt x="52752" y="13569"/>
                        <a:pt x="52752" y="13635"/>
                      </a:cubicBezTo>
                      <a:cubicBezTo>
                        <a:pt x="52796" y="13743"/>
                        <a:pt x="52687" y="13896"/>
                        <a:pt x="52513" y="13961"/>
                      </a:cubicBezTo>
                      <a:cubicBezTo>
                        <a:pt x="52497" y="13969"/>
                        <a:pt x="52472" y="13974"/>
                        <a:pt x="52447" y="13974"/>
                      </a:cubicBezTo>
                      <a:cubicBezTo>
                        <a:pt x="52404" y="13974"/>
                        <a:pt x="52361" y="13959"/>
                        <a:pt x="52361" y="13917"/>
                      </a:cubicBezTo>
                      <a:cubicBezTo>
                        <a:pt x="52361" y="13765"/>
                        <a:pt x="52252" y="13635"/>
                        <a:pt x="52578" y="13482"/>
                      </a:cubicBezTo>
                      <a:close/>
                      <a:moveTo>
                        <a:pt x="66383" y="13412"/>
                      </a:moveTo>
                      <a:cubicBezTo>
                        <a:pt x="66418" y="13412"/>
                        <a:pt x="66451" y="13439"/>
                        <a:pt x="66473" y="13482"/>
                      </a:cubicBezTo>
                      <a:cubicBezTo>
                        <a:pt x="66516" y="13504"/>
                        <a:pt x="66516" y="13569"/>
                        <a:pt x="66538" y="13569"/>
                      </a:cubicBezTo>
                      <a:cubicBezTo>
                        <a:pt x="66821" y="13591"/>
                        <a:pt x="66755" y="13635"/>
                        <a:pt x="66647" y="13809"/>
                      </a:cubicBezTo>
                      <a:cubicBezTo>
                        <a:pt x="66577" y="13936"/>
                        <a:pt x="66545" y="13983"/>
                        <a:pt x="66510" y="13983"/>
                      </a:cubicBezTo>
                      <a:cubicBezTo>
                        <a:pt x="66479" y="13983"/>
                        <a:pt x="66447" y="13946"/>
                        <a:pt x="66386" y="13896"/>
                      </a:cubicBezTo>
                      <a:cubicBezTo>
                        <a:pt x="66299" y="13809"/>
                        <a:pt x="66212" y="13722"/>
                        <a:pt x="66016" y="13722"/>
                      </a:cubicBezTo>
                      <a:cubicBezTo>
                        <a:pt x="65997" y="13722"/>
                        <a:pt x="65972" y="13723"/>
                        <a:pt x="65946" y="13723"/>
                      </a:cubicBezTo>
                      <a:cubicBezTo>
                        <a:pt x="65882" y="13723"/>
                        <a:pt x="65817" y="13712"/>
                        <a:pt x="65864" y="13635"/>
                      </a:cubicBezTo>
                      <a:cubicBezTo>
                        <a:pt x="65886" y="13591"/>
                        <a:pt x="65994" y="13569"/>
                        <a:pt x="66081" y="13569"/>
                      </a:cubicBezTo>
                      <a:cubicBezTo>
                        <a:pt x="66125" y="13569"/>
                        <a:pt x="66234" y="13569"/>
                        <a:pt x="66277" y="13504"/>
                      </a:cubicBezTo>
                      <a:cubicBezTo>
                        <a:pt x="66310" y="13439"/>
                        <a:pt x="66348" y="13412"/>
                        <a:pt x="66383" y="13412"/>
                      </a:cubicBezTo>
                      <a:close/>
                      <a:moveTo>
                        <a:pt x="50724" y="13110"/>
                      </a:moveTo>
                      <a:cubicBezTo>
                        <a:pt x="50770" y="13110"/>
                        <a:pt x="50822" y="13126"/>
                        <a:pt x="50882" y="13156"/>
                      </a:cubicBezTo>
                      <a:cubicBezTo>
                        <a:pt x="51165" y="13265"/>
                        <a:pt x="51230" y="13461"/>
                        <a:pt x="51317" y="13635"/>
                      </a:cubicBezTo>
                      <a:cubicBezTo>
                        <a:pt x="51339" y="13722"/>
                        <a:pt x="51382" y="13765"/>
                        <a:pt x="51382" y="13852"/>
                      </a:cubicBezTo>
                      <a:cubicBezTo>
                        <a:pt x="51382" y="13939"/>
                        <a:pt x="51339" y="14048"/>
                        <a:pt x="51230" y="14135"/>
                      </a:cubicBezTo>
                      <a:cubicBezTo>
                        <a:pt x="51165" y="14048"/>
                        <a:pt x="50904" y="14070"/>
                        <a:pt x="50991" y="13896"/>
                      </a:cubicBezTo>
                      <a:cubicBezTo>
                        <a:pt x="51013" y="13830"/>
                        <a:pt x="51078" y="13743"/>
                        <a:pt x="50991" y="13722"/>
                      </a:cubicBezTo>
                      <a:cubicBezTo>
                        <a:pt x="50976" y="13719"/>
                        <a:pt x="50963" y="13717"/>
                        <a:pt x="50951" y="13717"/>
                      </a:cubicBezTo>
                      <a:cubicBezTo>
                        <a:pt x="50875" y="13717"/>
                        <a:pt x="50852" y="13774"/>
                        <a:pt x="50795" y="13830"/>
                      </a:cubicBezTo>
                      <a:cubicBezTo>
                        <a:pt x="50773" y="13852"/>
                        <a:pt x="50752" y="13852"/>
                        <a:pt x="50730" y="13896"/>
                      </a:cubicBezTo>
                      <a:cubicBezTo>
                        <a:pt x="50678" y="13824"/>
                        <a:pt x="50613" y="13799"/>
                        <a:pt x="50545" y="13799"/>
                      </a:cubicBezTo>
                      <a:cubicBezTo>
                        <a:pt x="50393" y="13799"/>
                        <a:pt x="50219" y="13919"/>
                        <a:pt x="50098" y="13919"/>
                      </a:cubicBezTo>
                      <a:cubicBezTo>
                        <a:pt x="50091" y="13919"/>
                        <a:pt x="50084" y="13918"/>
                        <a:pt x="50078" y="13917"/>
                      </a:cubicBezTo>
                      <a:cubicBezTo>
                        <a:pt x="50012" y="13917"/>
                        <a:pt x="49882" y="13852"/>
                        <a:pt x="49925" y="13852"/>
                      </a:cubicBezTo>
                      <a:cubicBezTo>
                        <a:pt x="50317" y="13765"/>
                        <a:pt x="49556" y="13569"/>
                        <a:pt x="50143" y="13526"/>
                      </a:cubicBezTo>
                      <a:cubicBezTo>
                        <a:pt x="50208" y="13374"/>
                        <a:pt x="50447" y="13308"/>
                        <a:pt x="50578" y="13178"/>
                      </a:cubicBezTo>
                      <a:cubicBezTo>
                        <a:pt x="50624" y="13131"/>
                        <a:pt x="50671" y="13110"/>
                        <a:pt x="50724" y="13110"/>
                      </a:cubicBezTo>
                      <a:close/>
                      <a:moveTo>
                        <a:pt x="73344" y="14004"/>
                      </a:moveTo>
                      <a:cubicBezTo>
                        <a:pt x="73496" y="14026"/>
                        <a:pt x="73627" y="14070"/>
                        <a:pt x="73692" y="14222"/>
                      </a:cubicBezTo>
                      <a:cubicBezTo>
                        <a:pt x="73692" y="14265"/>
                        <a:pt x="73735" y="14352"/>
                        <a:pt x="73627" y="14352"/>
                      </a:cubicBezTo>
                      <a:cubicBezTo>
                        <a:pt x="73569" y="14352"/>
                        <a:pt x="73499" y="14355"/>
                        <a:pt x="73427" y="14355"/>
                      </a:cubicBezTo>
                      <a:cubicBezTo>
                        <a:pt x="73284" y="14355"/>
                        <a:pt x="73134" y="14345"/>
                        <a:pt x="73061" y="14287"/>
                      </a:cubicBezTo>
                      <a:cubicBezTo>
                        <a:pt x="72953" y="14222"/>
                        <a:pt x="73192" y="14113"/>
                        <a:pt x="73344" y="14004"/>
                      </a:cubicBezTo>
                      <a:close/>
                      <a:moveTo>
                        <a:pt x="62693" y="14160"/>
                      </a:moveTo>
                      <a:cubicBezTo>
                        <a:pt x="62749" y="14160"/>
                        <a:pt x="62774" y="14191"/>
                        <a:pt x="62820" y="14222"/>
                      </a:cubicBezTo>
                      <a:cubicBezTo>
                        <a:pt x="62907" y="14265"/>
                        <a:pt x="62863" y="14330"/>
                        <a:pt x="62798" y="14374"/>
                      </a:cubicBezTo>
                      <a:cubicBezTo>
                        <a:pt x="62711" y="14439"/>
                        <a:pt x="62602" y="14439"/>
                        <a:pt x="62515" y="14483"/>
                      </a:cubicBezTo>
                      <a:cubicBezTo>
                        <a:pt x="62430" y="14534"/>
                        <a:pt x="62385" y="14639"/>
                        <a:pt x="62284" y="14639"/>
                      </a:cubicBezTo>
                      <a:cubicBezTo>
                        <a:pt x="62257" y="14639"/>
                        <a:pt x="62226" y="14632"/>
                        <a:pt x="62189" y="14613"/>
                      </a:cubicBezTo>
                      <a:cubicBezTo>
                        <a:pt x="62167" y="14591"/>
                        <a:pt x="62254" y="14483"/>
                        <a:pt x="62276" y="14396"/>
                      </a:cubicBezTo>
                      <a:cubicBezTo>
                        <a:pt x="62284" y="14338"/>
                        <a:pt x="62305" y="14321"/>
                        <a:pt x="62329" y="14321"/>
                      </a:cubicBezTo>
                      <a:cubicBezTo>
                        <a:pt x="62363" y="14321"/>
                        <a:pt x="62403" y="14355"/>
                        <a:pt x="62421" y="14355"/>
                      </a:cubicBezTo>
                      <a:cubicBezTo>
                        <a:pt x="62424" y="14355"/>
                        <a:pt x="62427" y="14354"/>
                        <a:pt x="62428" y="14352"/>
                      </a:cubicBezTo>
                      <a:cubicBezTo>
                        <a:pt x="62515" y="14287"/>
                        <a:pt x="62537" y="14244"/>
                        <a:pt x="62602" y="14178"/>
                      </a:cubicBezTo>
                      <a:cubicBezTo>
                        <a:pt x="62640" y="14166"/>
                        <a:pt x="62669" y="14160"/>
                        <a:pt x="62693" y="14160"/>
                      </a:cubicBezTo>
                      <a:close/>
                      <a:moveTo>
                        <a:pt x="64298" y="14178"/>
                      </a:moveTo>
                      <a:cubicBezTo>
                        <a:pt x="64472" y="14178"/>
                        <a:pt x="64342" y="14330"/>
                        <a:pt x="64364" y="14374"/>
                      </a:cubicBezTo>
                      <a:cubicBezTo>
                        <a:pt x="64385" y="14439"/>
                        <a:pt x="64364" y="14483"/>
                        <a:pt x="64342" y="14548"/>
                      </a:cubicBezTo>
                      <a:cubicBezTo>
                        <a:pt x="64342" y="14599"/>
                        <a:pt x="64342" y="14677"/>
                        <a:pt x="64248" y="14677"/>
                      </a:cubicBezTo>
                      <a:cubicBezTo>
                        <a:pt x="64222" y="14677"/>
                        <a:pt x="64189" y="14671"/>
                        <a:pt x="64146" y="14657"/>
                      </a:cubicBezTo>
                      <a:cubicBezTo>
                        <a:pt x="64124" y="14657"/>
                        <a:pt x="64059" y="14678"/>
                        <a:pt x="64037" y="14678"/>
                      </a:cubicBezTo>
                      <a:cubicBezTo>
                        <a:pt x="63967" y="14725"/>
                        <a:pt x="63885" y="14747"/>
                        <a:pt x="63820" y="14747"/>
                      </a:cubicBezTo>
                      <a:cubicBezTo>
                        <a:pt x="63764" y="14747"/>
                        <a:pt x="63721" y="14730"/>
                        <a:pt x="63711" y="14700"/>
                      </a:cubicBezTo>
                      <a:cubicBezTo>
                        <a:pt x="63689" y="14613"/>
                        <a:pt x="63798" y="14548"/>
                        <a:pt x="63929" y="14504"/>
                      </a:cubicBezTo>
                      <a:cubicBezTo>
                        <a:pt x="64059" y="14483"/>
                        <a:pt x="64059" y="14396"/>
                        <a:pt x="64103" y="14352"/>
                      </a:cubicBezTo>
                      <a:cubicBezTo>
                        <a:pt x="64146" y="14265"/>
                        <a:pt x="64146" y="14178"/>
                        <a:pt x="64298" y="14178"/>
                      </a:cubicBezTo>
                      <a:close/>
                      <a:moveTo>
                        <a:pt x="70865" y="13610"/>
                      </a:moveTo>
                      <a:cubicBezTo>
                        <a:pt x="70943" y="13610"/>
                        <a:pt x="70892" y="13723"/>
                        <a:pt x="70952" y="13743"/>
                      </a:cubicBezTo>
                      <a:cubicBezTo>
                        <a:pt x="71104" y="13809"/>
                        <a:pt x="71104" y="13917"/>
                        <a:pt x="71104" y="14048"/>
                      </a:cubicBezTo>
                      <a:cubicBezTo>
                        <a:pt x="71164" y="14048"/>
                        <a:pt x="71224" y="13944"/>
                        <a:pt x="71277" y="13944"/>
                      </a:cubicBezTo>
                      <a:cubicBezTo>
                        <a:pt x="71301" y="13944"/>
                        <a:pt x="71323" y="13965"/>
                        <a:pt x="71343" y="14026"/>
                      </a:cubicBezTo>
                      <a:cubicBezTo>
                        <a:pt x="71430" y="14178"/>
                        <a:pt x="71387" y="14374"/>
                        <a:pt x="71517" y="14548"/>
                      </a:cubicBezTo>
                      <a:cubicBezTo>
                        <a:pt x="71590" y="14639"/>
                        <a:pt x="71466" y="14684"/>
                        <a:pt x="71360" y="14684"/>
                      </a:cubicBezTo>
                      <a:cubicBezTo>
                        <a:pt x="71339" y="14684"/>
                        <a:pt x="71318" y="14682"/>
                        <a:pt x="71300" y="14678"/>
                      </a:cubicBezTo>
                      <a:cubicBezTo>
                        <a:pt x="71225" y="14650"/>
                        <a:pt x="71171" y="14630"/>
                        <a:pt x="71124" y="14630"/>
                      </a:cubicBezTo>
                      <a:cubicBezTo>
                        <a:pt x="71062" y="14630"/>
                        <a:pt x="71014" y="14666"/>
                        <a:pt x="70952" y="14765"/>
                      </a:cubicBezTo>
                      <a:cubicBezTo>
                        <a:pt x="70917" y="14783"/>
                        <a:pt x="70825" y="14815"/>
                        <a:pt x="70768" y="14815"/>
                      </a:cubicBezTo>
                      <a:cubicBezTo>
                        <a:pt x="70754" y="14815"/>
                        <a:pt x="70743" y="14813"/>
                        <a:pt x="70735" y="14809"/>
                      </a:cubicBezTo>
                      <a:cubicBezTo>
                        <a:pt x="70669" y="14787"/>
                        <a:pt x="70669" y="14722"/>
                        <a:pt x="70735" y="14700"/>
                      </a:cubicBezTo>
                      <a:cubicBezTo>
                        <a:pt x="71061" y="14504"/>
                        <a:pt x="70996" y="14265"/>
                        <a:pt x="71126" y="14070"/>
                      </a:cubicBezTo>
                      <a:lnTo>
                        <a:pt x="71126" y="14070"/>
                      </a:lnTo>
                      <a:cubicBezTo>
                        <a:pt x="71087" y="14079"/>
                        <a:pt x="71052" y="14083"/>
                        <a:pt x="71022" y="14083"/>
                      </a:cubicBezTo>
                      <a:cubicBezTo>
                        <a:pt x="70831" y="14083"/>
                        <a:pt x="70791" y="13927"/>
                        <a:pt x="70735" y="13852"/>
                      </a:cubicBezTo>
                      <a:cubicBezTo>
                        <a:pt x="70669" y="13809"/>
                        <a:pt x="70669" y="13678"/>
                        <a:pt x="70843" y="13613"/>
                      </a:cubicBezTo>
                      <a:cubicBezTo>
                        <a:pt x="70852" y="13611"/>
                        <a:pt x="70859" y="13610"/>
                        <a:pt x="70865" y="13610"/>
                      </a:cubicBezTo>
                      <a:close/>
                      <a:moveTo>
                        <a:pt x="53005" y="13887"/>
                      </a:moveTo>
                      <a:cubicBezTo>
                        <a:pt x="53036" y="13887"/>
                        <a:pt x="53063" y="13901"/>
                        <a:pt x="53078" y="13939"/>
                      </a:cubicBezTo>
                      <a:cubicBezTo>
                        <a:pt x="53143" y="14026"/>
                        <a:pt x="53057" y="14048"/>
                        <a:pt x="52948" y="14113"/>
                      </a:cubicBezTo>
                      <a:cubicBezTo>
                        <a:pt x="52752" y="14157"/>
                        <a:pt x="52752" y="14244"/>
                        <a:pt x="52904" y="14287"/>
                      </a:cubicBezTo>
                      <a:cubicBezTo>
                        <a:pt x="52970" y="14309"/>
                        <a:pt x="53035" y="14352"/>
                        <a:pt x="53057" y="14483"/>
                      </a:cubicBezTo>
                      <a:cubicBezTo>
                        <a:pt x="53057" y="14591"/>
                        <a:pt x="53035" y="14700"/>
                        <a:pt x="52926" y="14831"/>
                      </a:cubicBezTo>
                      <a:cubicBezTo>
                        <a:pt x="52904" y="14896"/>
                        <a:pt x="52839" y="14918"/>
                        <a:pt x="52796" y="14939"/>
                      </a:cubicBezTo>
                      <a:cubicBezTo>
                        <a:pt x="52726" y="15036"/>
                        <a:pt x="52640" y="15054"/>
                        <a:pt x="52552" y="15054"/>
                      </a:cubicBezTo>
                      <a:cubicBezTo>
                        <a:pt x="52502" y="15054"/>
                        <a:pt x="52452" y="15048"/>
                        <a:pt x="52404" y="15048"/>
                      </a:cubicBezTo>
                      <a:cubicBezTo>
                        <a:pt x="52056" y="15048"/>
                        <a:pt x="52361" y="14896"/>
                        <a:pt x="52382" y="14874"/>
                      </a:cubicBezTo>
                      <a:cubicBezTo>
                        <a:pt x="52730" y="14570"/>
                        <a:pt x="52730" y="14570"/>
                        <a:pt x="52295" y="14504"/>
                      </a:cubicBezTo>
                      <a:cubicBezTo>
                        <a:pt x="52252" y="14504"/>
                        <a:pt x="52165" y="14504"/>
                        <a:pt x="52165" y="14461"/>
                      </a:cubicBezTo>
                      <a:cubicBezTo>
                        <a:pt x="52165" y="14396"/>
                        <a:pt x="52274" y="14374"/>
                        <a:pt x="52317" y="14374"/>
                      </a:cubicBezTo>
                      <a:cubicBezTo>
                        <a:pt x="52469" y="14374"/>
                        <a:pt x="52600" y="14330"/>
                        <a:pt x="52578" y="14244"/>
                      </a:cubicBezTo>
                      <a:cubicBezTo>
                        <a:pt x="52491" y="14070"/>
                        <a:pt x="52709" y="14048"/>
                        <a:pt x="52817" y="13961"/>
                      </a:cubicBezTo>
                      <a:cubicBezTo>
                        <a:pt x="52873" y="13933"/>
                        <a:pt x="52948" y="13887"/>
                        <a:pt x="53005" y="13887"/>
                      </a:cubicBezTo>
                      <a:close/>
                      <a:moveTo>
                        <a:pt x="54830" y="14811"/>
                      </a:moveTo>
                      <a:cubicBezTo>
                        <a:pt x="54893" y="14811"/>
                        <a:pt x="54956" y="14826"/>
                        <a:pt x="54992" y="14874"/>
                      </a:cubicBezTo>
                      <a:cubicBezTo>
                        <a:pt x="54883" y="14939"/>
                        <a:pt x="54818" y="15092"/>
                        <a:pt x="54644" y="15113"/>
                      </a:cubicBezTo>
                      <a:cubicBezTo>
                        <a:pt x="54586" y="15113"/>
                        <a:pt x="54503" y="15138"/>
                        <a:pt x="54439" y="15138"/>
                      </a:cubicBezTo>
                      <a:cubicBezTo>
                        <a:pt x="54382" y="15138"/>
                        <a:pt x="54339" y="15119"/>
                        <a:pt x="54339" y="15048"/>
                      </a:cubicBezTo>
                      <a:cubicBezTo>
                        <a:pt x="54339" y="14918"/>
                        <a:pt x="54535" y="14874"/>
                        <a:pt x="54687" y="14831"/>
                      </a:cubicBezTo>
                      <a:cubicBezTo>
                        <a:pt x="54726" y="14821"/>
                        <a:pt x="54778" y="14811"/>
                        <a:pt x="54830" y="14811"/>
                      </a:cubicBezTo>
                      <a:close/>
                      <a:moveTo>
                        <a:pt x="70800" y="14896"/>
                      </a:moveTo>
                      <a:cubicBezTo>
                        <a:pt x="70854" y="14907"/>
                        <a:pt x="70909" y="14907"/>
                        <a:pt x="70963" y="14907"/>
                      </a:cubicBezTo>
                      <a:cubicBezTo>
                        <a:pt x="71017" y="14907"/>
                        <a:pt x="71072" y="14907"/>
                        <a:pt x="71126" y="14918"/>
                      </a:cubicBezTo>
                      <a:cubicBezTo>
                        <a:pt x="71191" y="14939"/>
                        <a:pt x="71300" y="14939"/>
                        <a:pt x="71278" y="15005"/>
                      </a:cubicBezTo>
                      <a:cubicBezTo>
                        <a:pt x="71249" y="15044"/>
                        <a:pt x="71215" y="15057"/>
                        <a:pt x="71182" y="15057"/>
                      </a:cubicBezTo>
                      <a:cubicBezTo>
                        <a:pt x="71143" y="15057"/>
                        <a:pt x="71106" y="15038"/>
                        <a:pt x="71083" y="15026"/>
                      </a:cubicBezTo>
                      <a:lnTo>
                        <a:pt x="70996" y="15026"/>
                      </a:lnTo>
                      <a:cubicBezTo>
                        <a:pt x="71104" y="15331"/>
                        <a:pt x="70474" y="15157"/>
                        <a:pt x="70452" y="15418"/>
                      </a:cubicBezTo>
                      <a:cubicBezTo>
                        <a:pt x="70452" y="15433"/>
                        <a:pt x="70433" y="15440"/>
                        <a:pt x="70408" y="15440"/>
                      </a:cubicBezTo>
                      <a:cubicBezTo>
                        <a:pt x="70363" y="15440"/>
                        <a:pt x="70300" y="15416"/>
                        <a:pt x="70300" y="15374"/>
                      </a:cubicBezTo>
                      <a:cubicBezTo>
                        <a:pt x="70256" y="15265"/>
                        <a:pt x="70648" y="14918"/>
                        <a:pt x="70800" y="14896"/>
                      </a:cubicBezTo>
                      <a:close/>
                      <a:moveTo>
                        <a:pt x="66227" y="15110"/>
                      </a:moveTo>
                      <a:cubicBezTo>
                        <a:pt x="66415" y="15110"/>
                        <a:pt x="66457" y="15206"/>
                        <a:pt x="66516" y="15265"/>
                      </a:cubicBezTo>
                      <a:cubicBezTo>
                        <a:pt x="66536" y="15325"/>
                        <a:pt x="66502" y="15421"/>
                        <a:pt x="66446" y="15421"/>
                      </a:cubicBezTo>
                      <a:cubicBezTo>
                        <a:pt x="66441" y="15421"/>
                        <a:pt x="66435" y="15420"/>
                        <a:pt x="66429" y="15418"/>
                      </a:cubicBezTo>
                      <a:cubicBezTo>
                        <a:pt x="66409" y="15408"/>
                        <a:pt x="66386" y="15404"/>
                        <a:pt x="66362" y="15404"/>
                      </a:cubicBezTo>
                      <a:cubicBezTo>
                        <a:pt x="66285" y="15404"/>
                        <a:pt x="66192" y="15442"/>
                        <a:pt x="66117" y="15442"/>
                      </a:cubicBezTo>
                      <a:cubicBezTo>
                        <a:pt x="66063" y="15442"/>
                        <a:pt x="66018" y="15422"/>
                        <a:pt x="65994" y="15352"/>
                      </a:cubicBezTo>
                      <a:cubicBezTo>
                        <a:pt x="65973" y="15265"/>
                        <a:pt x="65907" y="15157"/>
                        <a:pt x="66168" y="15113"/>
                      </a:cubicBezTo>
                      <a:cubicBezTo>
                        <a:pt x="66190" y="15111"/>
                        <a:pt x="66209" y="15110"/>
                        <a:pt x="66227" y="15110"/>
                      </a:cubicBezTo>
                      <a:close/>
                      <a:moveTo>
                        <a:pt x="67091" y="15145"/>
                      </a:moveTo>
                      <a:cubicBezTo>
                        <a:pt x="67213" y="15145"/>
                        <a:pt x="67260" y="15212"/>
                        <a:pt x="67277" y="15265"/>
                      </a:cubicBezTo>
                      <a:cubicBezTo>
                        <a:pt x="67321" y="15374"/>
                        <a:pt x="67212" y="15439"/>
                        <a:pt x="67082" y="15461"/>
                      </a:cubicBezTo>
                      <a:cubicBezTo>
                        <a:pt x="67048" y="15468"/>
                        <a:pt x="67012" y="15473"/>
                        <a:pt x="66977" y="15473"/>
                      </a:cubicBezTo>
                      <a:cubicBezTo>
                        <a:pt x="66898" y="15473"/>
                        <a:pt x="66822" y="15449"/>
                        <a:pt x="66777" y="15374"/>
                      </a:cubicBezTo>
                      <a:cubicBezTo>
                        <a:pt x="66777" y="15265"/>
                        <a:pt x="66842" y="15222"/>
                        <a:pt x="66995" y="15157"/>
                      </a:cubicBezTo>
                      <a:cubicBezTo>
                        <a:pt x="67031" y="15149"/>
                        <a:pt x="67063" y="15145"/>
                        <a:pt x="67091" y="15145"/>
                      </a:cubicBezTo>
                      <a:close/>
                      <a:moveTo>
                        <a:pt x="53428" y="15198"/>
                      </a:moveTo>
                      <a:cubicBezTo>
                        <a:pt x="53531" y="15198"/>
                        <a:pt x="53578" y="15249"/>
                        <a:pt x="53578" y="15265"/>
                      </a:cubicBezTo>
                      <a:cubicBezTo>
                        <a:pt x="53665" y="15439"/>
                        <a:pt x="53383" y="15461"/>
                        <a:pt x="53252" y="15548"/>
                      </a:cubicBezTo>
                      <a:cubicBezTo>
                        <a:pt x="53196" y="15583"/>
                        <a:pt x="53153" y="15596"/>
                        <a:pt x="53122" y="15596"/>
                      </a:cubicBezTo>
                      <a:cubicBezTo>
                        <a:pt x="53055" y="15596"/>
                        <a:pt x="53035" y="15541"/>
                        <a:pt x="53035" y="15526"/>
                      </a:cubicBezTo>
                      <a:cubicBezTo>
                        <a:pt x="53013" y="15374"/>
                        <a:pt x="53296" y="15352"/>
                        <a:pt x="53296" y="15222"/>
                      </a:cubicBezTo>
                      <a:cubicBezTo>
                        <a:pt x="53347" y="15205"/>
                        <a:pt x="53391" y="15198"/>
                        <a:pt x="53428" y="15198"/>
                      </a:cubicBezTo>
                      <a:close/>
                      <a:moveTo>
                        <a:pt x="50643" y="15461"/>
                      </a:moveTo>
                      <a:cubicBezTo>
                        <a:pt x="50708" y="15461"/>
                        <a:pt x="50773" y="15461"/>
                        <a:pt x="50773" y="15526"/>
                      </a:cubicBezTo>
                      <a:cubicBezTo>
                        <a:pt x="50795" y="15570"/>
                        <a:pt x="50752" y="15635"/>
                        <a:pt x="50708" y="15679"/>
                      </a:cubicBezTo>
                      <a:cubicBezTo>
                        <a:pt x="50695" y="15670"/>
                        <a:pt x="50681" y="15666"/>
                        <a:pt x="50667" y="15666"/>
                      </a:cubicBezTo>
                      <a:cubicBezTo>
                        <a:pt x="50576" y="15666"/>
                        <a:pt x="50460" y="15814"/>
                        <a:pt x="50371" y="15814"/>
                      </a:cubicBezTo>
                      <a:cubicBezTo>
                        <a:pt x="50332" y="15814"/>
                        <a:pt x="50297" y="15785"/>
                        <a:pt x="50273" y="15700"/>
                      </a:cubicBezTo>
                      <a:cubicBezTo>
                        <a:pt x="50273" y="15679"/>
                        <a:pt x="50251" y="15679"/>
                        <a:pt x="50230" y="15657"/>
                      </a:cubicBezTo>
                      <a:cubicBezTo>
                        <a:pt x="50224" y="15655"/>
                        <a:pt x="50218" y="15655"/>
                        <a:pt x="50212" y="15655"/>
                      </a:cubicBezTo>
                      <a:cubicBezTo>
                        <a:pt x="50152" y="15655"/>
                        <a:pt x="50087" y="15718"/>
                        <a:pt x="50046" y="15718"/>
                      </a:cubicBezTo>
                      <a:cubicBezTo>
                        <a:pt x="50030" y="15718"/>
                        <a:pt x="50018" y="15708"/>
                        <a:pt x="50012" y="15679"/>
                      </a:cubicBezTo>
                      <a:cubicBezTo>
                        <a:pt x="49991" y="15592"/>
                        <a:pt x="50143" y="15526"/>
                        <a:pt x="50273" y="15483"/>
                      </a:cubicBezTo>
                      <a:cubicBezTo>
                        <a:pt x="50425" y="15483"/>
                        <a:pt x="50534" y="15483"/>
                        <a:pt x="50643" y="15461"/>
                      </a:cubicBezTo>
                      <a:close/>
                      <a:moveTo>
                        <a:pt x="67712" y="15483"/>
                      </a:moveTo>
                      <a:cubicBezTo>
                        <a:pt x="67930" y="15505"/>
                        <a:pt x="68169" y="15548"/>
                        <a:pt x="68234" y="15700"/>
                      </a:cubicBezTo>
                      <a:cubicBezTo>
                        <a:pt x="68234" y="15787"/>
                        <a:pt x="68303" y="15928"/>
                        <a:pt x="68146" y="15928"/>
                      </a:cubicBezTo>
                      <a:cubicBezTo>
                        <a:pt x="68105" y="15928"/>
                        <a:pt x="68049" y="15918"/>
                        <a:pt x="67973" y="15896"/>
                      </a:cubicBezTo>
                      <a:cubicBezTo>
                        <a:pt x="67946" y="15891"/>
                        <a:pt x="67923" y="15888"/>
                        <a:pt x="67902" y="15888"/>
                      </a:cubicBezTo>
                      <a:cubicBezTo>
                        <a:pt x="67840" y="15888"/>
                        <a:pt x="67799" y="15912"/>
                        <a:pt x="67734" y="15961"/>
                      </a:cubicBezTo>
                      <a:cubicBezTo>
                        <a:pt x="67691" y="15987"/>
                        <a:pt x="67652" y="15996"/>
                        <a:pt x="67617" y="15996"/>
                      </a:cubicBezTo>
                      <a:cubicBezTo>
                        <a:pt x="67564" y="15996"/>
                        <a:pt x="67521" y="15975"/>
                        <a:pt x="67495" y="15961"/>
                      </a:cubicBezTo>
                      <a:cubicBezTo>
                        <a:pt x="67364" y="15853"/>
                        <a:pt x="67603" y="15700"/>
                        <a:pt x="67603" y="15570"/>
                      </a:cubicBezTo>
                      <a:cubicBezTo>
                        <a:pt x="67603" y="15526"/>
                        <a:pt x="67625" y="15483"/>
                        <a:pt x="67712" y="15483"/>
                      </a:cubicBezTo>
                      <a:close/>
                      <a:moveTo>
                        <a:pt x="45711" y="15952"/>
                      </a:moveTo>
                      <a:cubicBezTo>
                        <a:pt x="45799" y="15952"/>
                        <a:pt x="45844" y="15996"/>
                        <a:pt x="45859" y="16070"/>
                      </a:cubicBezTo>
                      <a:cubicBezTo>
                        <a:pt x="45859" y="16135"/>
                        <a:pt x="45794" y="16244"/>
                        <a:pt x="45729" y="16287"/>
                      </a:cubicBezTo>
                      <a:cubicBezTo>
                        <a:pt x="45716" y="16289"/>
                        <a:pt x="45703" y="16290"/>
                        <a:pt x="45692" y="16290"/>
                      </a:cubicBezTo>
                      <a:cubicBezTo>
                        <a:pt x="45551" y="16290"/>
                        <a:pt x="45526" y="16172"/>
                        <a:pt x="45446" y="16092"/>
                      </a:cubicBezTo>
                      <a:cubicBezTo>
                        <a:pt x="45359" y="16027"/>
                        <a:pt x="45511" y="16005"/>
                        <a:pt x="45555" y="15983"/>
                      </a:cubicBezTo>
                      <a:cubicBezTo>
                        <a:pt x="45617" y="15962"/>
                        <a:pt x="45669" y="15952"/>
                        <a:pt x="45711" y="15952"/>
                      </a:cubicBezTo>
                      <a:close/>
                      <a:moveTo>
                        <a:pt x="47358" y="15723"/>
                      </a:moveTo>
                      <a:cubicBezTo>
                        <a:pt x="47416" y="15723"/>
                        <a:pt x="47445" y="15787"/>
                        <a:pt x="47512" y="15787"/>
                      </a:cubicBezTo>
                      <a:cubicBezTo>
                        <a:pt x="47533" y="15874"/>
                        <a:pt x="47468" y="15874"/>
                        <a:pt x="47403" y="15896"/>
                      </a:cubicBezTo>
                      <a:cubicBezTo>
                        <a:pt x="47186" y="16027"/>
                        <a:pt x="47164" y="16135"/>
                        <a:pt x="47360" y="16222"/>
                      </a:cubicBezTo>
                      <a:cubicBezTo>
                        <a:pt x="47381" y="16244"/>
                        <a:pt x="47446" y="16266"/>
                        <a:pt x="47381" y="16309"/>
                      </a:cubicBezTo>
                      <a:cubicBezTo>
                        <a:pt x="47360" y="16331"/>
                        <a:pt x="47273" y="16331"/>
                        <a:pt x="47251" y="16331"/>
                      </a:cubicBezTo>
                      <a:cubicBezTo>
                        <a:pt x="47055" y="16287"/>
                        <a:pt x="46881" y="16179"/>
                        <a:pt x="46881" y="16027"/>
                      </a:cubicBezTo>
                      <a:cubicBezTo>
                        <a:pt x="46881" y="15961"/>
                        <a:pt x="47142" y="15809"/>
                        <a:pt x="47294" y="15744"/>
                      </a:cubicBezTo>
                      <a:cubicBezTo>
                        <a:pt x="47319" y="15729"/>
                        <a:pt x="47340" y="15723"/>
                        <a:pt x="47358" y="15723"/>
                      </a:cubicBezTo>
                      <a:close/>
                      <a:moveTo>
                        <a:pt x="62863" y="15918"/>
                      </a:moveTo>
                      <a:cubicBezTo>
                        <a:pt x="62928" y="15918"/>
                        <a:pt x="63015" y="15918"/>
                        <a:pt x="62972" y="15961"/>
                      </a:cubicBezTo>
                      <a:cubicBezTo>
                        <a:pt x="62950" y="16092"/>
                        <a:pt x="62972" y="16222"/>
                        <a:pt x="62820" y="16331"/>
                      </a:cubicBezTo>
                      <a:cubicBezTo>
                        <a:pt x="62794" y="16357"/>
                        <a:pt x="62772" y="16365"/>
                        <a:pt x="62750" y="16365"/>
                      </a:cubicBezTo>
                      <a:cubicBezTo>
                        <a:pt x="62717" y="16365"/>
                        <a:pt x="62685" y="16344"/>
                        <a:pt x="62646" y="16331"/>
                      </a:cubicBezTo>
                      <a:cubicBezTo>
                        <a:pt x="62581" y="16244"/>
                        <a:pt x="62711" y="15983"/>
                        <a:pt x="62863" y="15918"/>
                      </a:cubicBezTo>
                      <a:close/>
                      <a:moveTo>
                        <a:pt x="68408" y="16027"/>
                      </a:moveTo>
                      <a:cubicBezTo>
                        <a:pt x="68473" y="16114"/>
                        <a:pt x="68734" y="16092"/>
                        <a:pt x="68712" y="16222"/>
                      </a:cubicBezTo>
                      <a:cubicBezTo>
                        <a:pt x="68691" y="16266"/>
                        <a:pt x="68734" y="16440"/>
                        <a:pt x="68582" y="16440"/>
                      </a:cubicBezTo>
                      <a:cubicBezTo>
                        <a:pt x="68537" y="16445"/>
                        <a:pt x="68488" y="16450"/>
                        <a:pt x="68442" y="16450"/>
                      </a:cubicBezTo>
                      <a:cubicBezTo>
                        <a:pt x="68312" y="16450"/>
                        <a:pt x="68202" y="16416"/>
                        <a:pt x="68234" y="16287"/>
                      </a:cubicBezTo>
                      <a:cubicBezTo>
                        <a:pt x="68234" y="16200"/>
                        <a:pt x="68278" y="16114"/>
                        <a:pt x="68408" y="16027"/>
                      </a:cubicBezTo>
                      <a:close/>
                      <a:moveTo>
                        <a:pt x="51339" y="15418"/>
                      </a:moveTo>
                      <a:cubicBezTo>
                        <a:pt x="51447" y="15461"/>
                        <a:pt x="51643" y="15526"/>
                        <a:pt x="51643" y="15570"/>
                      </a:cubicBezTo>
                      <a:cubicBezTo>
                        <a:pt x="51621" y="15700"/>
                        <a:pt x="51360" y="15744"/>
                        <a:pt x="51230" y="15809"/>
                      </a:cubicBezTo>
                      <a:cubicBezTo>
                        <a:pt x="51273" y="15896"/>
                        <a:pt x="51295" y="15961"/>
                        <a:pt x="51382" y="15983"/>
                      </a:cubicBezTo>
                      <a:cubicBezTo>
                        <a:pt x="51433" y="16004"/>
                        <a:pt x="51475" y="16024"/>
                        <a:pt x="51514" y="16024"/>
                      </a:cubicBezTo>
                      <a:cubicBezTo>
                        <a:pt x="51557" y="16024"/>
                        <a:pt x="51597" y="15998"/>
                        <a:pt x="51643" y="15918"/>
                      </a:cubicBezTo>
                      <a:cubicBezTo>
                        <a:pt x="51663" y="15878"/>
                        <a:pt x="51719" y="15785"/>
                        <a:pt x="51827" y="15785"/>
                      </a:cubicBezTo>
                      <a:cubicBezTo>
                        <a:pt x="51838" y="15785"/>
                        <a:pt x="51849" y="15785"/>
                        <a:pt x="51861" y="15787"/>
                      </a:cubicBezTo>
                      <a:cubicBezTo>
                        <a:pt x="51948" y="15809"/>
                        <a:pt x="51991" y="15874"/>
                        <a:pt x="51969" y="15961"/>
                      </a:cubicBezTo>
                      <a:cubicBezTo>
                        <a:pt x="51948" y="16005"/>
                        <a:pt x="52035" y="16092"/>
                        <a:pt x="51839" y="16135"/>
                      </a:cubicBezTo>
                      <a:cubicBezTo>
                        <a:pt x="51621" y="16200"/>
                        <a:pt x="51339" y="16222"/>
                        <a:pt x="51295" y="16440"/>
                      </a:cubicBezTo>
                      <a:cubicBezTo>
                        <a:pt x="51295" y="16468"/>
                        <a:pt x="51275" y="16476"/>
                        <a:pt x="51247" y="16476"/>
                      </a:cubicBezTo>
                      <a:cubicBezTo>
                        <a:pt x="51210" y="16476"/>
                        <a:pt x="51159" y="16461"/>
                        <a:pt x="51121" y="16461"/>
                      </a:cubicBezTo>
                      <a:cubicBezTo>
                        <a:pt x="51013" y="16440"/>
                        <a:pt x="50926" y="16353"/>
                        <a:pt x="50860" y="16331"/>
                      </a:cubicBezTo>
                      <a:cubicBezTo>
                        <a:pt x="50665" y="16287"/>
                        <a:pt x="50360" y="16244"/>
                        <a:pt x="50882" y="16135"/>
                      </a:cubicBezTo>
                      <a:cubicBezTo>
                        <a:pt x="50991" y="16114"/>
                        <a:pt x="51056" y="16070"/>
                        <a:pt x="50991" y="15983"/>
                      </a:cubicBezTo>
                      <a:cubicBezTo>
                        <a:pt x="50969" y="15896"/>
                        <a:pt x="50860" y="15809"/>
                        <a:pt x="51013" y="15766"/>
                      </a:cubicBezTo>
                      <a:cubicBezTo>
                        <a:pt x="51028" y="15756"/>
                        <a:pt x="51041" y="15752"/>
                        <a:pt x="51051" y="15752"/>
                      </a:cubicBezTo>
                      <a:cubicBezTo>
                        <a:pt x="51105" y="15752"/>
                        <a:pt x="51102" y="15859"/>
                        <a:pt x="51189" y="15859"/>
                      </a:cubicBezTo>
                      <a:cubicBezTo>
                        <a:pt x="51201" y="15859"/>
                        <a:pt x="51215" y="15857"/>
                        <a:pt x="51230" y="15853"/>
                      </a:cubicBezTo>
                      <a:cubicBezTo>
                        <a:pt x="51208" y="15787"/>
                        <a:pt x="51230" y="15744"/>
                        <a:pt x="51186" y="15679"/>
                      </a:cubicBezTo>
                      <a:cubicBezTo>
                        <a:pt x="51034" y="15570"/>
                        <a:pt x="51295" y="15483"/>
                        <a:pt x="51339" y="15418"/>
                      </a:cubicBezTo>
                      <a:close/>
                      <a:moveTo>
                        <a:pt x="71696" y="16047"/>
                      </a:moveTo>
                      <a:cubicBezTo>
                        <a:pt x="71739" y="16047"/>
                        <a:pt x="71791" y="16070"/>
                        <a:pt x="71844" y="16070"/>
                      </a:cubicBezTo>
                      <a:cubicBezTo>
                        <a:pt x="71909" y="16070"/>
                        <a:pt x="71974" y="16114"/>
                        <a:pt x="72039" y="16114"/>
                      </a:cubicBezTo>
                      <a:cubicBezTo>
                        <a:pt x="72105" y="16135"/>
                        <a:pt x="72170" y="16179"/>
                        <a:pt x="72170" y="16244"/>
                      </a:cubicBezTo>
                      <a:cubicBezTo>
                        <a:pt x="72148" y="16353"/>
                        <a:pt x="72061" y="16396"/>
                        <a:pt x="71887" y="16418"/>
                      </a:cubicBezTo>
                      <a:cubicBezTo>
                        <a:pt x="71865" y="16418"/>
                        <a:pt x="71778" y="16440"/>
                        <a:pt x="71713" y="16440"/>
                      </a:cubicBezTo>
                      <a:cubicBezTo>
                        <a:pt x="71655" y="16440"/>
                        <a:pt x="71587" y="16478"/>
                        <a:pt x="71542" y="16478"/>
                      </a:cubicBezTo>
                      <a:cubicBezTo>
                        <a:pt x="71520" y="16478"/>
                        <a:pt x="71503" y="16469"/>
                        <a:pt x="71496" y="16440"/>
                      </a:cubicBezTo>
                      <a:cubicBezTo>
                        <a:pt x="71496" y="16402"/>
                        <a:pt x="71516" y="16393"/>
                        <a:pt x="71543" y="16393"/>
                      </a:cubicBezTo>
                      <a:cubicBezTo>
                        <a:pt x="71568" y="16393"/>
                        <a:pt x="71598" y="16401"/>
                        <a:pt x="71623" y="16401"/>
                      </a:cubicBezTo>
                      <a:cubicBezTo>
                        <a:pt x="71632" y="16401"/>
                        <a:pt x="71641" y="16400"/>
                        <a:pt x="71648" y="16396"/>
                      </a:cubicBezTo>
                      <a:cubicBezTo>
                        <a:pt x="71844" y="16287"/>
                        <a:pt x="71626" y="16287"/>
                        <a:pt x="71626" y="16222"/>
                      </a:cubicBezTo>
                      <a:cubicBezTo>
                        <a:pt x="71626" y="16179"/>
                        <a:pt x="71604" y="16135"/>
                        <a:pt x="71626" y="16092"/>
                      </a:cubicBezTo>
                      <a:cubicBezTo>
                        <a:pt x="71644" y="16057"/>
                        <a:pt x="71668" y="16047"/>
                        <a:pt x="71696" y="16047"/>
                      </a:cubicBezTo>
                      <a:close/>
                      <a:moveTo>
                        <a:pt x="59988" y="16178"/>
                      </a:moveTo>
                      <a:cubicBezTo>
                        <a:pt x="60098" y="16178"/>
                        <a:pt x="60008" y="16317"/>
                        <a:pt x="60080" y="16353"/>
                      </a:cubicBezTo>
                      <a:cubicBezTo>
                        <a:pt x="60036" y="16440"/>
                        <a:pt x="60189" y="16505"/>
                        <a:pt x="60036" y="16570"/>
                      </a:cubicBezTo>
                      <a:cubicBezTo>
                        <a:pt x="59928" y="16461"/>
                        <a:pt x="59667" y="16548"/>
                        <a:pt x="59602" y="16396"/>
                      </a:cubicBezTo>
                      <a:cubicBezTo>
                        <a:pt x="59558" y="16222"/>
                        <a:pt x="59819" y="16222"/>
                        <a:pt x="59884" y="16200"/>
                      </a:cubicBezTo>
                      <a:cubicBezTo>
                        <a:pt x="59931" y="16185"/>
                        <a:pt x="59964" y="16178"/>
                        <a:pt x="59988" y="16178"/>
                      </a:cubicBezTo>
                      <a:close/>
                      <a:moveTo>
                        <a:pt x="42945" y="16027"/>
                      </a:moveTo>
                      <a:cubicBezTo>
                        <a:pt x="42946" y="16114"/>
                        <a:pt x="43032" y="16179"/>
                        <a:pt x="43054" y="16222"/>
                      </a:cubicBezTo>
                      <a:cubicBezTo>
                        <a:pt x="43119" y="16309"/>
                        <a:pt x="43141" y="16396"/>
                        <a:pt x="42967" y="16461"/>
                      </a:cubicBezTo>
                      <a:cubicBezTo>
                        <a:pt x="42868" y="16521"/>
                        <a:pt x="42751" y="16616"/>
                        <a:pt x="42649" y="16616"/>
                      </a:cubicBezTo>
                      <a:cubicBezTo>
                        <a:pt x="42639" y="16616"/>
                        <a:pt x="42629" y="16616"/>
                        <a:pt x="42619" y="16614"/>
                      </a:cubicBezTo>
                      <a:cubicBezTo>
                        <a:pt x="42511" y="16570"/>
                        <a:pt x="42576" y="16461"/>
                        <a:pt x="42576" y="16353"/>
                      </a:cubicBezTo>
                      <a:cubicBezTo>
                        <a:pt x="42576" y="16140"/>
                        <a:pt x="42638" y="16032"/>
                        <a:pt x="42945" y="16027"/>
                      </a:cubicBezTo>
                      <a:close/>
                      <a:moveTo>
                        <a:pt x="48548" y="16192"/>
                      </a:moveTo>
                      <a:cubicBezTo>
                        <a:pt x="48599" y="16192"/>
                        <a:pt x="48599" y="16212"/>
                        <a:pt x="48599" y="16244"/>
                      </a:cubicBezTo>
                      <a:cubicBezTo>
                        <a:pt x="48621" y="16396"/>
                        <a:pt x="48468" y="16527"/>
                        <a:pt x="48403" y="16657"/>
                      </a:cubicBezTo>
                      <a:cubicBezTo>
                        <a:pt x="48295" y="16614"/>
                        <a:pt x="48142" y="16614"/>
                        <a:pt x="48099" y="16461"/>
                      </a:cubicBezTo>
                      <a:cubicBezTo>
                        <a:pt x="48055" y="16244"/>
                        <a:pt x="48577" y="16418"/>
                        <a:pt x="48468" y="16200"/>
                      </a:cubicBezTo>
                      <a:cubicBezTo>
                        <a:pt x="48503" y="16195"/>
                        <a:pt x="48529" y="16192"/>
                        <a:pt x="48548" y="16192"/>
                      </a:cubicBezTo>
                      <a:close/>
                      <a:moveTo>
                        <a:pt x="54100" y="15758"/>
                      </a:moveTo>
                      <a:cubicBezTo>
                        <a:pt x="54122" y="15758"/>
                        <a:pt x="54144" y="15760"/>
                        <a:pt x="54165" y="15766"/>
                      </a:cubicBezTo>
                      <a:cubicBezTo>
                        <a:pt x="54193" y="15771"/>
                        <a:pt x="54220" y="15772"/>
                        <a:pt x="54247" y="15772"/>
                      </a:cubicBezTo>
                      <a:cubicBezTo>
                        <a:pt x="54274" y="15772"/>
                        <a:pt x="54300" y="15771"/>
                        <a:pt x="54326" y="15771"/>
                      </a:cubicBezTo>
                      <a:cubicBezTo>
                        <a:pt x="54377" y="15771"/>
                        <a:pt x="54426" y="15776"/>
                        <a:pt x="54470" y="15809"/>
                      </a:cubicBezTo>
                      <a:cubicBezTo>
                        <a:pt x="54579" y="15918"/>
                        <a:pt x="54687" y="16005"/>
                        <a:pt x="54361" y="16114"/>
                      </a:cubicBezTo>
                      <a:cubicBezTo>
                        <a:pt x="54122" y="16200"/>
                        <a:pt x="54209" y="16244"/>
                        <a:pt x="54318" y="16331"/>
                      </a:cubicBezTo>
                      <a:cubicBezTo>
                        <a:pt x="54492" y="16461"/>
                        <a:pt x="54448" y="16527"/>
                        <a:pt x="54165" y="16614"/>
                      </a:cubicBezTo>
                      <a:cubicBezTo>
                        <a:pt x="54057" y="16635"/>
                        <a:pt x="53970" y="16635"/>
                        <a:pt x="53926" y="16722"/>
                      </a:cubicBezTo>
                      <a:cubicBezTo>
                        <a:pt x="53905" y="16766"/>
                        <a:pt x="53883" y="16831"/>
                        <a:pt x="53796" y="16831"/>
                      </a:cubicBezTo>
                      <a:cubicBezTo>
                        <a:pt x="53699" y="16831"/>
                        <a:pt x="53723" y="16762"/>
                        <a:pt x="53760" y="16762"/>
                      </a:cubicBezTo>
                      <a:cubicBezTo>
                        <a:pt x="53764" y="16762"/>
                        <a:pt x="53769" y="16763"/>
                        <a:pt x="53774" y="16766"/>
                      </a:cubicBezTo>
                      <a:cubicBezTo>
                        <a:pt x="53774" y="16559"/>
                        <a:pt x="53624" y="16463"/>
                        <a:pt x="53399" y="16463"/>
                      </a:cubicBezTo>
                      <a:cubicBezTo>
                        <a:pt x="53292" y="16463"/>
                        <a:pt x="53168" y="16485"/>
                        <a:pt x="53035" y="16527"/>
                      </a:cubicBezTo>
                      <a:cubicBezTo>
                        <a:pt x="52952" y="16543"/>
                        <a:pt x="52856" y="16649"/>
                        <a:pt x="52776" y="16649"/>
                      </a:cubicBezTo>
                      <a:cubicBezTo>
                        <a:pt x="52752" y="16649"/>
                        <a:pt x="52729" y="16639"/>
                        <a:pt x="52709" y="16614"/>
                      </a:cubicBezTo>
                      <a:cubicBezTo>
                        <a:pt x="52643" y="16527"/>
                        <a:pt x="52709" y="16418"/>
                        <a:pt x="52904" y="16309"/>
                      </a:cubicBezTo>
                      <a:cubicBezTo>
                        <a:pt x="53057" y="16222"/>
                        <a:pt x="53361" y="16135"/>
                        <a:pt x="53296" y="15918"/>
                      </a:cubicBezTo>
                      <a:lnTo>
                        <a:pt x="53383" y="15896"/>
                      </a:lnTo>
                      <a:cubicBezTo>
                        <a:pt x="53429" y="15930"/>
                        <a:pt x="53477" y="15943"/>
                        <a:pt x="53526" y="15943"/>
                      </a:cubicBezTo>
                      <a:cubicBezTo>
                        <a:pt x="53710" y="15943"/>
                        <a:pt x="53909" y="15758"/>
                        <a:pt x="54100" y="15758"/>
                      </a:cubicBezTo>
                      <a:close/>
                      <a:moveTo>
                        <a:pt x="46859" y="16331"/>
                      </a:moveTo>
                      <a:cubicBezTo>
                        <a:pt x="47033" y="16418"/>
                        <a:pt x="47164" y="16527"/>
                        <a:pt x="47273" y="16614"/>
                      </a:cubicBezTo>
                      <a:cubicBezTo>
                        <a:pt x="47251" y="16679"/>
                        <a:pt x="47251" y="16744"/>
                        <a:pt x="47207" y="16788"/>
                      </a:cubicBezTo>
                      <a:cubicBezTo>
                        <a:pt x="47207" y="16831"/>
                        <a:pt x="47251" y="16896"/>
                        <a:pt x="47142" y="16896"/>
                      </a:cubicBezTo>
                      <a:cubicBezTo>
                        <a:pt x="47099" y="16896"/>
                        <a:pt x="47055" y="16875"/>
                        <a:pt x="47055" y="16853"/>
                      </a:cubicBezTo>
                      <a:cubicBezTo>
                        <a:pt x="46990" y="16679"/>
                        <a:pt x="46946" y="16527"/>
                        <a:pt x="46707" y="16505"/>
                      </a:cubicBezTo>
                      <a:cubicBezTo>
                        <a:pt x="46642" y="16505"/>
                        <a:pt x="46642" y="16440"/>
                        <a:pt x="46707" y="16418"/>
                      </a:cubicBezTo>
                      <a:cubicBezTo>
                        <a:pt x="46751" y="16353"/>
                        <a:pt x="46838" y="16331"/>
                        <a:pt x="46859" y="16331"/>
                      </a:cubicBezTo>
                      <a:close/>
                      <a:moveTo>
                        <a:pt x="60200" y="10740"/>
                      </a:moveTo>
                      <a:cubicBezTo>
                        <a:pt x="60247" y="10740"/>
                        <a:pt x="60283" y="10757"/>
                        <a:pt x="60297" y="10808"/>
                      </a:cubicBezTo>
                      <a:cubicBezTo>
                        <a:pt x="60319" y="10960"/>
                        <a:pt x="60537" y="11091"/>
                        <a:pt x="60210" y="11286"/>
                      </a:cubicBezTo>
                      <a:cubicBezTo>
                        <a:pt x="60189" y="11308"/>
                        <a:pt x="60145" y="11352"/>
                        <a:pt x="60145" y="11417"/>
                      </a:cubicBezTo>
                      <a:cubicBezTo>
                        <a:pt x="60145" y="11457"/>
                        <a:pt x="60182" y="11466"/>
                        <a:pt x="60232" y="11466"/>
                      </a:cubicBezTo>
                      <a:cubicBezTo>
                        <a:pt x="60275" y="11466"/>
                        <a:pt x="60329" y="11459"/>
                        <a:pt x="60377" y="11459"/>
                      </a:cubicBezTo>
                      <a:cubicBezTo>
                        <a:pt x="60452" y="11459"/>
                        <a:pt x="60512" y="11477"/>
                        <a:pt x="60493" y="11569"/>
                      </a:cubicBezTo>
                      <a:cubicBezTo>
                        <a:pt x="60479" y="11678"/>
                        <a:pt x="60526" y="11727"/>
                        <a:pt x="60627" y="11727"/>
                      </a:cubicBezTo>
                      <a:cubicBezTo>
                        <a:pt x="60687" y="11727"/>
                        <a:pt x="60766" y="11710"/>
                        <a:pt x="60863" y="11678"/>
                      </a:cubicBezTo>
                      <a:cubicBezTo>
                        <a:pt x="60882" y="11668"/>
                        <a:pt x="60919" y="11658"/>
                        <a:pt x="60954" y="11658"/>
                      </a:cubicBezTo>
                      <a:cubicBezTo>
                        <a:pt x="60997" y="11658"/>
                        <a:pt x="61037" y="11673"/>
                        <a:pt x="61037" y="11721"/>
                      </a:cubicBezTo>
                      <a:cubicBezTo>
                        <a:pt x="61080" y="11765"/>
                        <a:pt x="61037" y="11852"/>
                        <a:pt x="60971" y="11873"/>
                      </a:cubicBezTo>
                      <a:cubicBezTo>
                        <a:pt x="60624" y="12047"/>
                        <a:pt x="60776" y="12156"/>
                        <a:pt x="60971" y="12221"/>
                      </a:cubicBezTo>
                      <a:cubicBezTo>
                        <a:pt x="61015" y="12265"/>
                        <a:pt x="61102" y="12287"/>
                        <a:pt x="61102" y="12330"/>
                      </a:cubicBezTo>
                      <a:cubicBezTo>
                        <a:pt x="61015" y="12504"/>
                        <a:pt x="61080" y="12613"/>
                        <a:pt x="61319" y="12613"/>
                      </a:cubicBezTo>
                      <a:cubicBezTo>
                        <a:pt x="61428" y="12613"/>
                        <a:pt x="61406" y="12700"/>
                        <a:pt x="61341" y="12743"/>
                      </a:cubicBezTo>
                      <a:cubicBezTo>
                        <a:pt x="61312" y="12801"/>
                        <a:pt x="61264" y="12830"/>
                        <a:pt x="61215" y="12830"/>
                      </a:cubicBezTo>
                      <a:cubicBezTo>
                        <a:pt x="61191" y="12830"/>
                        <a:pt x="61167" y="12823"/>
                        <a:pt x="61145" y="12808"/>
                      </a:cubicBezTo>
                      <a:cubicBezTo>
                        <a:pt x="61102" y="12787"/>
                        <a:pt x="61056" y="12778"/>
                        <a:pt x="61008" y="12778"/>
                      </a:cubicBezTo>
                      <a:cubicBezTo>
                        <a:pt x="60864" y="12778"/>
                        <a:pt x="60705" y="12852"/>
                        <a:pt x="60558" y="12852"/>
                      </a:cubicBezTo>
                      <a:cubicBezTo>
                        <a:pt x="60471" y="12852"/>
                        <a:pt x="60428" y="12874"/>
                        <a:pt x="60428" y="12939"/>
                      </a:cubicBezTo>
                      <a:cubicBezTo>
                        <a:pt x="60428" y="12982"/>
                        <a:pt x="60471" y="12982"/>
                        <a:pt x="60558" y="12982"/>
                      </a:cubicBezTo>
                      <a:cubicBezTo>
                        <a:pt x="60602" y="12982"/>
                        <a:pt x="60689" y="12961"/>
                        <a:pt x="60754" y="12939"/>
                      </a:cubicBezTo>
                      <a:cubicBezTo>
                        <a:pt x="60776" y="12939"/>
                        <a:pt x="60808" y="12933"/>
                        <a:pt x="60838" y="12933"/>
                      </a:cubicBezTo>
                      <a:cubicBezTo>
                        <a:pt x="60868" y="12933"/>
                        <a:pt x="60895" y="12939"/>
                        <a:pt x="60906" y="12961"/>
                      </a:cubicBezTo>
                      <a:cubicBezTo>
                        <a:pt x="60950" y="13026"/>
                        <a:pt x="60841" y="13048"/>
                        <a:pt x="60797" y="13069"/>
                      </a:cubicBezTo>
                      <a:cubicBezTo>
                        <a:pt x="60471" y="13374"/>
                        <a:pt x="60537" y="13504"/>
                        <a:pt x="61015" y="13504"/>
                      </a:cubicBezTo>
                      <a:cubicBezTo>
                        <a:pt x="61048" y="13504"/>
                        <a:pt x="61064" y="13499"/>
                        <a:pt x="61075" y="13499"/>
                      </a:cubicBezTo>
                      <a:cubicBezTo>
                        <a:pt x="61086" y="13499"/>
                        <a:pt x="61091" y="13504"/>
                        <a:pt x="61102" y="13526"/>
                      </a:cubicBezTo>
                      <a:cubicBezTo>
                        <a:pt x="61145" y="13635"/>
                        <a:pt x="61580" y="14048"/>
                        <a:pt x="61776" y="14070"/>
                      </a:cubicBezTo>
                      <a:cubicBezTo>
                        <a:pt x="62102" y="14135"/>
                        <a:pt x="61885" y="14287"/>
                        <a:pt x="61841" y="14374"/>
                      </a:cubicBezTo>
                      <a:cubicBezTo>
                        <a:pt x="61803" y="14432"/>
                        <a:pt x="61743" y="14451"/>
                        <a:pt x="61685" y="14451"/>
                      </a:cubicBezTo>
                      <a:cubicBezTo>
                        <a:pt x="61611" y="14451"/>
                        <a:pt x="61539" y="14420"/>
                        <a:pt x="61515" y="14396"/>
                      </a:cubicBezTo>
                      <a:cubicBezTo>
                        <a:pt x="61468" y="14368"/>
                        <a:pt x="61425" y="14357"/>
                        <a:pt x="61387" y="14357"/>
                      </a:cubicBezTo>
                      <a:cubicBezTo>
                        <a:pt x="61225" y="14357"/>
                        <a:pt x="61129" y="14552"/>
                        <a:pt x="61002" y="14552"/>
                      </a:cubicBezTo>
                      <a:cubicBezTo>
                        <a:pt x="60992" y="14552"/>
                        <a:pt x="60982" y="14551"/>
                        <a:pt x="60971" y="14548"/>
                      </a:cubicBezTo>
                      <a:lnTo>
                        <a:pt x="60971" y="14548"/>
                      </a:lnTo>
                      <a:cubicBezTo>
                        <a:pt x="60971" y="14678"/>
                        <a:pt x="61102" y="14765"/>
                        <a:pt x="61254" y="14765"/>
                      </a:cubicBezTo>
                      <a:cubicBezTo>
                        <a:pt x="61312" y="14765"/>
                        <a:pt x="61380" y="14746"/>
                        <a:pt x="61444" y="14746"/>
                      </a:cubicBezTo>
                      <a:cubicBezTo>
                        <a:pt x="61476" y="14746"/>
                        <a:pt x="61508" y="14751"/>
                        <a:pt x="61537" y="14765"/>
                      </a:cubicBezTo>
                      <a:cubicBezTo>
                        <a:pt x="61689" y="14787"/>
                        <a:pt x="61776" y="14809"/>
                        <a:pt x="61646" y="14939"/>
                      </a:cubicBezTo>
                      <a:cubicBezTo>
                        <a:pt x="61552" y="15064"/>
                        <a:pt x="61537" y="15111"/>
                        <a:pt x="61624" y="15111"/>
                      </a:cubicBezTo>
                      <a:cubicBezTo>
                        <a:pt x="61659" y="15111"/>
                        <a:pt x="61709" y="15104"/>
                        <a:pt x="61776" y="15092"/>
                      </a:cubicBezTo>
                      <a:cubicBezTo>
                        <a:pt x="61802" y="15081"/>
                        <a:pt x="61823" y="15077"/>
                        <a:pt x="61841" y="15077"/>
                      </a:cubicBezTo>
                      <a:cubicBezTo>
                        <a:pt x="61898" y="15077"/>
                        <a:pt x="61922" y="15119"/>
                        <a:pt x="61972" y="15135"/>
                      </a:cubicBezTo>
                      <a:cubicBezTo>
                        <a:pt x="62100" y="15182"/>
                        <a:pt x="62227" y="15228"/>
                        <a:pt x="62365" y="15228"/>
                      </a:cubicBezTo>
                      <a:cubicBezTo>
                        <a:pt x="62485" y="15228"/>
                        <a:pt x="62613" y="15193"/>
                        <a:pt x="62754" y="15092"/>
                      </a:cubicBezTo>
                      <a:cubicBezTo>
                        <a:pt x="62796" y="15050"/>
                        <a:pt x="62820" y="15035"/>
                        <a:pt x="62854" y="15035"/>
                      </a:cubicBezTo>
                      <a:cubicBezTo>
                        <a:pt x="62873" y="15035"/>
                        <a:pt x="62897" y="15040"/>
                        <a:pt x="62928" y="15048"/>
                      </a:cubicBezTo>
                      <a:cubicBezTo>
                        <a:pt x="63110" y="15112"/>
                        <a:pt x="63208" y="15141"/>
                        <a:pt x="63307" y="15141"/>
                      </a:cubicBezTo>
                      <a:cubicBezTo>
                        <a:pt x="63445" y="15141"/>
                        <a:pt x="63583" y="15084"/>
                        <a:pt x="63950" y="14983"/>
                      </a:cubicBezTo>
                      <a:cubicBezTo>
                        <a:pt x="64146" y="14918"/>
                        <a:pt x="64298" y="14874"/>
                        <a:pt x="64494" y="14765"/>
                      </a:cubicBezTo>
                      <a:cubicBezTo>
                        <a:pt x="64733" y="14613"/>
                        <a:pt x="64690" y="14591"/>
                        <a:pt x="64559" y="14504"/>
                      </a:cubicBezTo>
                      <a:cubicBezTo>
                        <a:pt x="64364" y="14396"/>
                        <a:pt x="64451" y="14330"/>
                        <a:pt x="64668" y="14244"/>
                      </a:cubicBezTo>
                      <a:cubicBezTo>
                        <a:pt x="64733" y="14222"/>
                        <a:pt x="64798" y="14178"/>
                        <a:pt x="64842" y="14135"/>
                      </a:cubicBezTo>
                      <a:cubicBezTo>
                        <a:pt x="64907" y="14048"/>
                        <a:pt x="64885" y="13939"/>
                        <a:pt x="65016" y="13939"/>
                      </a:cubicBezTo>
                      <a:cubicBezTo>
                        <a:pt x="65146" y="13939"/>
                        <a:pt x="65125" y="14070"/>
                        <a:pt x="65146" y="14135"/>
                      </a:cubicBezTo>
                      <a:cubicBezTo>
                        <a:pt x="65190" y="14178"/>
                        <a:pt x="65081" y="14287"/>
                        <a:pt x="65299" y="14309"/>
                      </a:cubicBezTo>
                      <a:cubicBezTo>
                        <a:pt x="65429" y="14309"/>
                        <a:pt x="65473" y="14461"/>
                        <a:pt x="65364" y="14570"/>
                      </a:cubicBezTo>
                      <a:cubicBezTo>
                        <a:pt x="65330" y="14603"/>
                        <a:pt x="65307" y="14615"/>
                        <a:pt x="65288" y="14615"/>
                      </a:cubicBezTo>
                      <a:cubicBezTo>
                        <a:pt x="65243" y="14615"/>
                        <a:pt x="65230" y="14541"/>
                        <a:pt x="65176" y="14541"/>
                      </a:cubicBezTo>
                      <a:cubicBezTo>
                        <a:pt x="65167" y="14541"/>
                        <a:pt x="65158" y="14543"/>
                        <a:pt x="65146" y="14548"/>
                      </a:cubicBezTo>
                      <a:cubicBezTo>
                        <a:pt x="64994" y="14591"/>
                        <a:pt x="64907" y="14678"/>
                        <a:pt x="64907" y="14765"/>
                      </a:cubicBezTo>
                      <a:cubicBezTo>
                        <a:pt x="64929" y="14983"/>
                        <a:pt x="64820" y="15200"/>
                        <a:pt x="64842" y="15418"/>
                      </a:cubicBezTo>
                      <a:cubicBezTo>
                        <a:pt x="64959" y="15344"/>
                        <a:pt x="65047" y="15281"/>
                        <a:pt x="65125" y="15281"/>
                      </a:cubicBezTo>
                      <a:cubicBezTo>
                        <a:pt x="65163" y="15281"/>
                        <a:pt x="65198" y="15295"/>
                        <a:pt x="65233" y="15331"/>
                      </a:cubicBezTo>
                      <a:cubicBezTo>
                        <a:pt x="65320" y="15439"/>
                        <a:pt x="65429" y="15526"/>
                        <a:pt x="65646" y="15526"/>
                      </a:cubicBezTo>
                      <a:cubicBezTo>
                        <a:pt x="65755" y="15526"/>
                        <a:pt x="65799" y="15570"/>
                        <a:pt x="65733" y="15657"/>
                      </a:cubicBezTo>
                      <a:cubicBezTo>
                        <a:pt x="65679" y="15711"/>
                        <a:pt x="65616" y="15757"/>
                        <a:pt x="65555" y="15757"/>
                      </a:cubicBezTo>
                      <a:cubicBezTo>
                        <a:pt x="65519" y="15757"/>
                        <a:pt x="65483" y="15741"/>
                        <a:pt x="65451" y="15700"/>
                      </a:cubicBezTo>
                      <a:cubicBezTo>
                        <a:pt x="65342" y="15548"/>
                        <a:pt x="65038" y="15548"/>
                        <a:pt x="64994" y="15374"/>
                      </a:cubicBezTo>
                      <a:cubicBezTo>
                        <a:pt x="64907" y="15453"/>
                        <a:pt x="64837" y="15482"/>
                        <a:pt x="64777" y="15482"/>
                      </a:cubicBezTo>
                      <a:cubicBezTo>
                        <a:pt x="64689" y="15482"/>
                        <a:pt x="64624" y="15417"/>
                        <a:pt x="64559" y="15352"/>
                      </a:cubicBezTo>
                      <a:cubicBezTo>
                        <a:pt x="64516" y="15331"/>
                        <a:pt x="64559" y="15265"/>
                        <a:pt x="64472" y="15265"/>
                      </a:cubicBezTo>
                      <a:lnTo>
                        <a:pt x="64494" y="15374"/>
                      </a:lnTo>
                      <a:lnTo>
                        <a:pt x="64494" y="15483"/>
                      </a:lnTo>
                      <a:cubicBezTo>
                        <a:pt x="64494" y="15526"/>
                        <a:pt x="64538" y="15570"/>
                        <a:pt x="64451" y="15592"/>
                      </a:cubicBezTo>
                      <a:cubicBezTo>
                        <a:pt x="64424" y="15605"/>
                        <a:pt x="64397" y="15610"/>
                        <a:pt x="64372" y="15610"/>
                      </a:cubicBezTo>
                      <a:cubicBezTo>
                        <a:pt x="64318" y="15610"/>
                        <a:pt x="64277" y="15585"/>
                        <a:pt x="64277" y="15570"/>
                      </a:cubicBezTo>
                      <a:cubicBezTo>
                        <a:pt x="64253" y="15488"/>
                        <a:pt x="64192" y="15469"/>
                        <a:pt x="64117" y="15469"/>
                      </a:cubicBezTo>
                      <a:cubicBezTo>
                        <a:pt x="64052" y="15469"/>
                        <a:pt x="63977" y="15483"/>
                        <a:pt x="63907" y="15483"/>
                      </a:cubicBezTo>
                      <a:cubicBezTo>
                        <a:pt x="63707" y="15514"/>
                        <a:pt x="63485" y="15544"/>
                        <a:pt x="63296" y="15544"/>
                      </a:cubicBezTo>
                      <a:cubicBezTo>
                        <a:pt x="63217" y="15544"/>
                        <a:pt x="63144" y="15539"/>
                        <a:pt x="63081" y="15526"/>
                      </a:cubicBezTo>
                      <a:cubicBezTo>
                        <a:pt x="63055" y="15520"/>
                        <a:pt x="63032" y="15517"/>
                        <a:pt x="63010" y="15517"/>
                      </a:cubicBezTo>
                      <a:cubicBezTo>
                        <a:pt x="62857" y="15517"/>
                        <a:pt x="62771" y="15660"/>
                        <a:pt x="62660" y="15660"/>
                      </a:cubicBezTo>
                      <a:cubicBezTo>
                        <a:pt x="62635" y="15660"/>
                        <a:pt x="62609" y="15653"/>
                        <a:pt x="62581" y="15635"/>
                      </a:cubicBezTo>
                      <a:cubicBezTo>
                        <a:pt x="62428" y="15570"/>
                        <a:pt x="62320" y="15461"/>
                        <a:pt x="62124" y="15439"/>
                      </a:cubicBezTo>
                      <a:cubicBezTo>
                        <a:pt x="62090" y="15435"/>
                        <a:pt x="62057" y="15432"/>
                        <a:pt x="62025" y="15432"/>
                      </a:cubicBezTo>
                      <a:cubicBezTo>
                        <a:pt x="61914" y="15432"/>
                        <a:pt x="61817" y="15464"/>
                        <a:pt x="61732" y="15548"/>
                      </a:cubicBezTo>
                      <a:cubicBezTo>
                        <a:pt x="61640" y="15650"/>
                        <a:pt x="61556" y="15685"/>
                        <a:pt x="61483" y="15685"/>
                      </a:cubicBezTo>
                      <a:cubicBezTo>
                        <a:pt x="61383" y="15685"/>
                        <a:pt x="61304" y="15620"/>
                        <a:pt x="61254" y="15570"/>
                      </a:cubicBezTo>
                      <a:cubicBezTo>
                        <a:pt x="61176" y="15492"/>
                        <a:pt x="61088" y="15481"/>
                        <a:pt x="60972" y="15481"/>
                      </a:cubicBezTo>
                      <a:cubicBezTo>
                        <a:pt x="60926" y="15481"/>
                        <a:pt x="60875" y="15483"/>
                        <a:pt x="60819" y="15483"/>
                      </a:cubicBezTo>
                      <a:cubicBezTo>
                        <a:pt x="60628" y="15483"/>
                        <a:pt x="60450" y="15594"/>
                        <a:pt x="60265" y="15594"/>
                      </a:cubicBezTo>
                      <a:cubicBezTo>
                        <a:pt x="60218" y="15594"/>
                        <a:pt x="60171" y="15587"/>
                        <a:pt x="60123" y="15570"/>
                      </a:cubicBezTo>
                      <a:cubicBezTo>
                        <a:pt x="60116" y="15568"/>
                        <a:pt x="60109" y="15568"/>
                        <a:pt x="60103" y="15568"/>
                      </a:cubicBezTo>
                      <a:cubicBezTo>
                        <a:pt x="60006" y="15568"/>
                        <a:pt x="59948" y="15706"/>
                        <a:pt x="59928" y="15787"/>
                      </a:cubicBezTo>
                      <a:cubicBezTo>
                        <a:pt x="59906" y="15896"/>
                        <a:pt x="59949" y="15961"/>
                        <a:pt x="59710" y="16005"/>
                      </a:cubicBezTo>
                      <a:cubicBezTo>
                        <a:pt x="59649" y="16023"/>
                        <a:pt x="59601" y="16031"/>
                        <a:pt x="59562" y="16031"/>
                      </a:cubicBezTo>
                      <a:cubicBezTo>
                        <a:pt x="59463" y="16031"/>
                        <a:pt x="59419" y="15980"/>
                        <a:pt x="59341" y="15918"/>
                      </a:cubicBezTo>
                      <a:cubicBezTo>
                        <a:pt x="59297" y="15896"/>
                        <a:pt x="59297" y="15853"/>
                        <a:pt x="59275" y="15809"/>
                      </a:cubicBezTo>
                      <a:cubicBezTo>
                        <a:pt x="59237" y="15770"/>
                        <a:pt x="59284" y="15628"/>
                        <a:pt x="59249" y="15628"/>
                      </a:cubicBezTo>
                      <a:cubicBezTo>
                        <a:pt x="59245" y="15628"/>
                        <a:pt x="59239" y="15630"/>
                        <a:pt x="59232" y="15635"/>
                      </a:cubicBezTo>
                      <a:cubicBezTo>
                        <a:pt x="59080" y="15657"/>
                        <a:pt x="58927" y="15679"/>
                        <a:pt x="58840" y="15787"/>
                      </a:cubicBezTo>
                      <a:lnTo>
                        <a:pt x="58754" y="15874"/>
                      </a:lnTo>
                      <a:cubicBezTo>
                        <a:pt x="58724" y="15869"/>
                        <a:pt x="58695" y="15867"/>
                        <a:pt x="58669" y="15867"/>
                      </a:cubicBezTo>
                      <a:cubicBezTo>
                        <a:pt x="58344" y="15867"/>
                        <a:pt x="58225" y="16207"/>
                        <a:pt x="57884" y="16287"/>
                      </a:cubicBezTo>
                      <a:cubicBezTo>
                        <a:pt x="57819" y="16287"/>
                        <a:pt x="57753" y="16331"/>
                        <a:pt x="57753" y="16396"/>
                      </a:cubicBezTo>
                      <a:cubicBezTo>
                        <a:pt x="57753" y="16570"/>
                        <a:pt x="57340" y="16679"/>
                        <a:pt x="57384" y="16896"/>
                      </a:cubicBezTo>
                      <a:cubicBezTo>
                        <a:pt x="57396" y="16944"/>
                        <a:pt x="57348" y="16959"/>
                        <a:pt x="57295" y="16959"/>
                      </a:cubicBezTo>
                      <a:cubicBezTo>
                        <a:pt x="57253" y="16959"/>
                        <a:pt x="57207" y="16950"/>
                        <a:pt x="57188" y="16940"/>
                      </a:cubicBezTo>
                      <a:cubicBezTo>
                        <a:pt x="57057" y="16875"/>
                        <a:pt x="57101" y="16744"/>
                        <a:pt x="57079" y="16635"/>
                      </a:cubicBezTo>
                      <a:cubicBezTo>
                        <a:pt x="57079" y="16571"/>
                        <a:pt x="57049" y="16515"/>
                        <a:pt x="56984" y="16515"/>
                      </a:cubicBezTo>
                      <a:cubicBezTo>
                        <a:pt x="56939" y="16515"/>
                        <a:pt x="56877" y="16542"/>
                        <a:pt x="56797" y="16614"/>
                      </a:cubicBezTo>
                      <a:cubicBezTo>
                        <a:pt x="56666" y="16744"/>
                        <a:pt x="56514" y="16722"/>
                        <a:pt x="56340" y="16744"/>
                      </a:cubicBezTo>
                      <a:cubicBezTo>
                        <a:pt x="56311" y="16751"/>
                        <a:pt x="56280" y="16756"/>
                        <a:pt x="56252" y="16756"/>
                      </a:cubicBezTo>
                      <a:cubicBezTo>
                        <a:pt x="56197" y="16756"/>
                        <a:pt x="56159" y="16737"/>
                        <a:pt x="56188" y="16679"/>
                      </a:cubicBezTo>
                      <a:cubicBezTo>
                        <a:pt x="56209" y="16461"/>
                        <a:pt x="56079" y="16331"/>
                        <a:pt x="55970" y="16179"/>
                      </a:cubicBezTo>
                      <a:cubicBezTo>
                        <a:pt x="55818" y="15983"/>
                        <a:pt x="55775" y="15679"/>
                        <a:pt x="55340" y="15657"/>
                      </a:cubicBezTo>
                      <a:cubicBezTo>
                        <a:pt x="55231" y="15657"/>
                        <a:pt x="55209" y="15570"/>
                        <a:pt x="55122" y="15548"/>
                      </a:cubicBezTo>
                      <a:cubicBezTo>
                        <a:pt x="54948" y="15483"/>
                        <a:pt x="54992" y="15331"/>
                        <a:pt x="55035" y="15265"/>
                      </a:cubicBezTo>
                      <a:cubicBezTo>
                        <a:pt x="55074" y="15233"/>
                        <a:pt x="55109" y="15220"/>
                        <a:pt x="55141" y="15220"/>
                      </a:cubicBezTo>
                      <a:cubicBezTo>
                        <a:pt x="55216" y="15220"/>
                        <a:pt x="55272" y="15292"/>
                        <a:pt x="55318" y="15352"/>
                      </a:cubicBezTo>
                      <a:cubicBezTo>
                        <a:pt x="55366" y="15395"/>
                        <a:pt x="55410" y="15412"/>
                        <a:pt x="55451" y="15412"/>
                      </a:cubicBezTo>
                      <a:cubicBezTo>
                        <a:pt x="55579" y="15412"/>
                        <a:pt x="55681" y="15255"/>
                        <a:pt x="55796" y="15222"/>
                      </a:cubicBezTo>
                      <a:cubicBezTo>
                        <a:pt x="55992" y="15157"/>
                        <a:pt x="55818" y="15092"/>
                        <a:pt x="55775" y="15048"/>
                      </a:cubicBezTo>
                      <a:cubicBezTo>
                        <a:pt x="55557" y="14939"/>
                        <a:pt x="55492" y="14700"/>
                        <a:pt x="55144" y="14678"/>
                      </a:cubicBezTo>
                      <a:cubicBezTo>
                        <a:pt x="55057" y="14678"/>
                        <a:pt x="55013" y="14591"/>
                        <a:pt x="55057" y="14504"/>
                      </a:cubicBezTo>
                      <a:cubicBezTo>
                        <a:pt x="55096" y="14465"/>
                        <a:pt x="55143" y="14457"/>
                        <a:pt x="55188" y="14457"/>
                      </a:cubicBezTo>
                      <a:cubicBezTo>
                        <a:pt x="55219" y="14457"/>
                        <a:pt x="55248" y="14461"/>
                        <a:pt x="55274" y="14461"/>
                      </a:cubicBezTo>
                      <a:cubicBezTo>
                        <a:pt x="55666" y="14396"/>
                        <a:pt x="56079" y="14222"/>
                        <a:pt x="56144" y="14026"/>
                      </a:cubicBezTo>
                      <a:cubicBezTo>
                        <a:pt x="56188" y="13961"/>
                        <a:pt x="56188" y="13939"/>
                        <a:pt x="56144" y="13896"/>
                      </a:cubicBezTo>
                      <a:cubicBezTo>
                        <a:pt x="56136" y="13871"/>
                        <a:pt x="56097" y="13868"/>
                        <a:pt x="56061" y="13868"/>
                      </a:cubicBezTo>
                      <a:cubicBezTo>
                        <a:pt x="56049" y="13868"/>
                        <a:pt x="56038" y="13868"/>
                        <a:pt x="56027" y="13868"/>
                      </a:cubicBezTo>
                      <a:cubicBezTo>
                        <a:pt x="55987" y="13868"/>
                        <a:pt x="55970" y="13863"/>
                        <a:pt x="56057" y="13809"/>
                      </a:cubicBezTo>
                      <a:cubicBezTo>
                        <a:pt x="56082" y="13772"/>
                        <a:pt x="56160" y="13742"/>
                        <a:pt x="56237" y="13742"/>
                      </a:cubicBezTo>
                      <a:cubicBezTo>
                        <a:pt x="56296" y="13742"/>
                        <a:pt x="56355" y="13761"/>
                        <a:pt x="56383" y="13809"/>
                      </a:cubicBezTo>
                      <a:cubicBezTo>
                        <a:pt x="56405" y="13852"/>
                        <a:pt x="56427" y="13939"/>
                        <a:pt x="56449" y="14026"/>
                      </a:cubicBezTo>
                      <a:cubicBezTo>
                        <a:pt x="56494" y="14082"/>
                        <a:pt x="56545" y="14121"/>
                        <a:pt x="56605" y="14121"/>
                      </a:cubicBezTo>
                      <a:cubicBezTo>
                        <a:pt x="56660" y="14121"/>
                        <a:pt x="56723" y="14088"/>
                        <a:pt x="56797" y="14004"/>
                      </a:cubicBezTo>
                      <a:cubicBezTo>
                        <a:pt x="56862" y="13939"/>
                        <a:pt x="56884" y="13852"/>
                        <a:pt x="56949" y="13830"/>
                      </a:cubicBezTo>
                      <a:cubicBezTo>
                        <a:pt x="57231" y="13700"/>
                        <a:pt x="57427" y="13569"/>
                        <a:pt x="57188" y="13374"/>
                      </a:cubicBezTo>
                      <a:cubicBezTo>
                        <a:pt x="57166" y="13352"/>
                        <a:pt x="57123" y="13308"/>
                        <a:pt x="57188" y="13287"/>
                      </a:cubicBezTo>
                      <a:cubicBezTo>
                        <a:pt x="57231" y="13265"/>
                        <a:pt x="57318" y="13265"/>
                        <a:pt x="57384" y="13265"/>
                      </a:cubicBezTo>
                      <a:cubicBezTo>
                        <a:pt x="57472" y="13294"/>
                        <a:pt x="57531" y="13394"/>
                        <a:pt x="57654" y="13394"/>
                      </a:cubicBezTo>
                      <a:cubicBezTo>
                        <a:pt x="57712" y="13394"/>
                        <a:pt x="57786" y="13372"/>
                        <a:pt x="57884" y="13308"/>
                      </a:cubicBezTo>
                      <a:cubicBezTo>
                        <a:pt x="57897" y="13303"/>
                        <a:pt x="57909" y="13301"/>
                        <a:pt x="57919" y="13301"/>
                      </a:cubicBezTo>
                      <a:cubicBezTo>
                        <a:pt x="57994" y="13301"/>
                        <a:pt x="58003" y="13425"/>
                        <a:pt x="58079" y="13482"/>
                      </a:cubicBezTo>
                      <a:cubicBezTo>
                        <a:pt x="58126" y="13498"/>
                        <a:pt x="58150" y="13513"/>
                        <a:pt x="58191" y="13513"/>
                      </a:cubicBezTo>
                      <a:cubicBezTo>
                        <a:pt x="58208" y="13513"/>
                        <a:pt x="58228" y="13511"/>
                        <a:pt x="58253" y="13504"/>
                      </a:cubicBezTo>
                      <a:cubicBezTo>
                        <a:pt x="58319" y="13482"/>
                        <a:pt x="58319" y="13417"/>
                        <a:pt x="58319" y="13395"/>
                      </a:cubicBezTo>
                      <a:cubicBezTo>
                        <a:pt x="58297" y="13265"/>
                        <a:pt x="58188" y="13135"/>
                        <a:pt x="58275" y="12961"/>
                      </a:cubicBezTo>
                      <a:cubicBezTo>
                        <a:pt x="58288" y="12910"/>
                        <a:pt x="58248" y="12889"/>
                        <a:pt x="58192" y="12889"/>
                      </a:cubicBezTo>
                      <a:cubicBezTo>
                        <a:pt x="58152" y="12889"/>
                        <a:pt x="58103" y="12899"/>
                        <a:pt x="58058" y="12917"/>
                      </a:cubicBezTo>
                      <a:cubicBezTo>
                        <a:pt x="58003" y="12928"/>
                        <a:pt x="57954" y="12933"/>
                        <a:pt x="57908" y="12933"/>
                      </a:cubicBezTo>
                      <a:cubicBezTo>
                        <a:pt x="57862" y="12933"/>
                        <a:pt x="57819" y="12928"/>
                        <a:pt x="57775" y="12917"/>
                      </a:cubicBezTo>
                      <a:cubicBezTo>
                        <a:pt x="57710" y="12852"/>
                        <a:pt x="57645" y="12808"/>
                        <a:pt x="57710" y="12721"/>
                      </a:cubicBezTo>
                      <a:cubicBezTo>
                        <a:pt x="57746" y="12648"/>
                        <a:pt x="57803" y="12637"/>
                        <a:pt x="57865" y="12637"/>
                      </a:cubicBezTo>
                      <a:cubicBezTo>
                        <a:pt x="57895" y="12637"/>
                        <a:pt x="57926" y="12639"/>
                        <a:pt x="57956" y="12639"/>
                      </a:cubicBezTo>
                      <a:cubicBezTo>
                        <a:pt x="57976" y="12639"/>
                        <a:pt x="57995" y="12638"/>
                        <a:pt x="58014" y="12634"/>
                      </a:cubicBezTo>
                      <a:cubicBezTo>
                        <a:pt x="58055" y="12634"/>
                        <a:pt x="58105" y="12686"/>
                        <a:pt x="58153" y="12686"/>
                      </a:cubicBezTo>
                      <a:cubicBezTo>
                        <a:pt x="58181" y="12686"/>
                        <a:pt x="58208" y="12669"/>
                        <a:pt x="58232" y="12613"/>
                      </a:cubicBezTo>
                      <a:cubicBezTo>
                        <a:pt x="58253" y="12526"/>
                        <a:pt x="58275" y="12417"/>
                        <a:pt x="58079" y="12417"/>
                      </a:cubicBezTo>
                      <a:cubicBezTo>
                        <a:pt x="58054" y="12418"/>
                        <a:pt x="58031" y="12419"/>
                        <a:pt x="58011" y="12419"/>
                      </a:cubicBezTo>
                      <a:cubicBezTo>
                        <a:pt x="57677" y="12419"/>
                        <a:pt x="57932" y="12260"/>
                        <a:pt x="58014" y="12178"/>
                      </a:cubicBezTo>
                      <a:cubicBezTo>
                        <a:pt x="58166" y="12047"/>
                        <a:pt x="58275" y="11939"/>
                        <a:pt x="58145" y="11786"/>
                      </a:cubicBezTo>
                      <a:cubicBezTo>
                        <a:pt x="58058" y="11721"/>
                        <a:pt x="58188" y="11569"/>
                        <a:pt x="58188" y="11460"/>
                      </a:cubicBezTo>
                      <a:cubicBezTo>
                        <a:pt x="58188" y="11395"/>
                        <a:pt x="58166" y="11308"/>
                        <a:pt x="58297" y="11243"/>
                      </a:cubicBezTo>
                      <a:cubicBezTo>
                        <a:pt x="58309" y="11240"/>
                        <a:pt x="58320" y="11239"/>
                        <a:pt x="58330" y="11239"/>
                      </a:cubicBezTo>
                      <a:cubicBezTo>
                        <a:pt x="58415" y="11239"/>
                        <a:pt x="58451" y="11313"/>
                        <a:pt x="58471" y="11352"/>
                      </a:cubicBezTo>
                      <a:cubicBezTo>
                        <a:pt x="58510" y="11400"/>
                        <a:pt x="58567" y="11423"/>
                        <a:pt x="58617" y="11423"/>
                      </a:cubicBezTo>
                      <a:cubicBezTo>
                        <a:pt x="58679" y="11423"/>
                        <a:pt x="58732" y="11390"/>
                        <a:pt x="58732" y="11330"/>
                      </a:cubicBezTo>
                      <a:cubicBezTo>
                        <a:pt x="58775" y="11178"/>
                        <a:pt x="58927" y="11134"/>
                        <a:pt x="59014" y="11069"/>
                      </a:cubicBezTo>
                      <a:cubicBezTo>
                        <a:pt x="59050" y="11015"/>
                        <a:pt x="59057" y="10976"/>
                        <a:pt x="59118" y="10976"/>
                      </a:cubicBezTo>
                      <a:cubicBezTo>
                        <a:pt x="59132" y="10976"/>
                        <a:pt x="59147" y="10978"/>
                        <a:pt x="59167" y="10982"/>
                      </a:cubicBezTo>
                      <a:cubicBezTo>
                        <a:pt x="59254" y="11004"/>
                        <a:pt x="59319" y="11025"/>
                        <a:pt x="59254" y="11112"/>
                      </a:cubicBezTo>
                      <a:cubicBezTo>
                        <a:pt x="59101" y="11330"/>
                        <a:pt x="59362" y="11286"/>
                        <a:pt x="59471" y="11308"/>
                      </a:cubicBezTo>
                      <a:cubicBezTo>
                        <a:pt x="59495" y="11313"/>
                        <a:pt x="59515" y="11316"/>
                        <a:pt x="59532" y="11316"/>
                      </a:cubicBezTo>
                      <a:cubicBezTo>
                        <a:pt x="59648" y="11316"/>
                        <a:pt x="59588" y="11197"/>
                        <a:pt x="59645" y="11178"/>
                      </a:cubicBezTo>
                      <a:cubicBezTo>
                        <a:pt x="59884" y="11091"/>
                        <a:pt x="59971" y="11025"/>
                        <a:pt x="59754" y="10917"/>
                      </a:cubicBezTo>
                      <a:cubicBezTo>
                        <a:pt x="59689" y="10895"/>
                        <a:pt x="59797" y="10808"/>
                        <a:pt x="59884" y="10808"/>
                      </a:cubicBezTo>
                      <a:cubicBezTo>
                        <a:pt x="59971" y="10808"/>
                        <a:pt x="60107" y="10740"/>
                        <a:pt x="60200" y="10740"/>
                      </a:cubicBezTo>
                      <a:close/>
                      <a:moveTo>
                        <a:pt x="59803" y="16676"/>
                      </a:moveTo>
                      <a:cubicBezTo>
                        <a:pt x="59853" y="16676"/>
                        <a:pt x="59896" y="16693"/>
                        <a:pt x="59906" y="16744"/>
                      </a:cubicBezTo>
                      <a:cubicBezTo>
                        <a:pt x="59928" y="16875"/>
                        <a:pt x="59819" y="16962"/>
                        <a:pt x="59645" y="17049"/>
                      </a:cubicBezTo>
                      <a:cubicBezTo>
                        <a:pt x="59586" y="17071"/>
                        <a:pt x="59544" y="17081"/>
                        <a:pt x="59516" y="17081"/>
                      </a:cubicBezTo>
                      <a:cubicBezTo>
                        <a:pt x="59410" y="17081"/>
                        <a:pt x="59484" y="16948"/>
                        <a:pt x="59449" y="16896"/>
                      </a:cubicBezTo>
                      <a:cubicBezTo>
                        <a:pt x="59341" y="16766"/>
                        <a:pt x="59536" y="16744"/>
                        <a:pt x="59645" y="16722"/>
                      </a:cubicBezTo>
                      <a:cubicBezTo>
                        <a:pt x="59680" y="16699"/>
                        <a:pt x="59746" y="16676"/>
                        <a:pt x="59803" y="16676"/>
                      </a:cubicBezTo>
                      <a:close/>
                      <a:moveTo>
                        <a:pt x="67268" y="16347"/>
                      </a:moveTo>
                      <a:cubicBezTo>
                        <a:pt x="67279" y="16347"/>
                        <a:pt x="67290" y="16349"/>
                        <a:pt x="67299" y="16353"/>
                      </a:cubicBezTo>
                      <a:cubicBezTo>
                        <a:pt x="67408" y="16418"/>
                        <a:pt x="67603" y="16461"/>
                        <a:pt x="67516" y="16657"/>
                      </a:cubicBezTo>
                      <a:cubicBezTo>
                        <a:pt x="67465" y="16760"/>
                        <a:pt x="67427" y="16823"/>
                        <a:pt x="67316" y="16823"/>
                      </a:cubicBezTo>
                      <a:cubicBezTo>
                        <a:pt x="67287" y="16823"/>
                        <a:pt x="67253" y="16818"/>
                        <a:pt x="67212" y="16809"/>
                      </a:cubicBezTo>
                      <a:cubicBezTo>
                        <a:pt x="67147" y="16804"/>
                        <a:pt x="67099" y="16800"/>
                        <a:pt x="67065" y="16800"/>
                      </a:cubicBezTo>
                      <a:cubicBezTo>
                        <a:pt x="66962" y="16800"/>
                        <a:pt x="66978" y="16837"/>
                        <a:pt x="66995" y="16983"/>
                      </a:cubicBezTo>
                      <a:cubicBezTo>
                        <a:pt x="66995" y="17114"/>
                        <a:pt x="66755" y="17114"/>
                        <a:pt x="66647" y="17222"/>
                      </a:cubicBezTo>
                      <a:cubicBezTo>
                        <a:pt x="66630" y="17239"/>
                        <a:pt x="66615" y="17246"/>
                        <a:pt x="66602" y="17246"/>
                      </a:cubicBezTo>
                      <a:cubicBezTo>
                        <a:pt x="66562" y="17246"/>
                        <a:pt x="66538" y="17184"/>
                        <a:pt x="66538" y="17135"/>
                      </a:cubicBezTo>
                      <a:cubicBezTo>
                        <a:pt x="66538" y="17114"/>
                        <a:pt x="66516" y="17092"/>
                        <a:pt x="66516" y="17070"/>
                      </a:cubicBezTo>
                      <a:cubicBezTo>
                        <a:pt x="66560" y="16983"/>
                        <a:pt x="66647" y="16896"/>
                        <a:pt x="66538" y="16896"/>
                      </a:cubicBezTo>
                      <a:cubicBezTo>
                        <a:pt x="66451" y="16896"/>
                        <a:pt x="66429" y="16983"/>
                        <a:pt x="66408" y="17005"/>
                      </a:cubicBezTo>
                      <a:cubicBezTo>
                        <a:pt x="66212" y="17005"/>
                        <a:pt x="66081" y="16962"/>
                        <a:pt x="65929" y="16896"/>
                      </a:cubicBezTo>
                      <a:cubicBezTo>
                        <a:pt x="66038" y="16853"/>
                        <a:pt x="65864" y="16657"/>
                        <a:pt x="66147" y="16657"/>
                      </a:cubicBezTo>
                      <a:cubicBezTo>
                        <a:pt x="66212" y="16657"/>
                        <a:pt x="66234" y="16614"/>
                        <a:pt x="66255" y="16614"/>
                      </a:cubicBezTo>
                      <a:cubicBezTo>
                        <a:pt x="66384" y="16533"/>
                        <a:pt x="66477" y="16406"/>
                        <a:pt x="66622" y="16406"/>
                      </a:cubicBezTo>
                      <a:cubicBezTo>
                        <a:pt x="66673" y="16406"/>
                        <a:pt x="66731" y="16422"/>
                        <a:pt x="66799" y="16461"/>
                      </a:cubicBezTo>
                      <a:cubicBezTo>
                        <a:pt x="66816" y="16475"/>
                        <a:pt x="66837" y="16481"/>
                        <a:pt x="66861" y="16481"/>
                      </a:cubicBezTo>
                      <a:cubicBezTo>
                        <a:pt x="66979" y="16481"/>
                        <a:pt x="67165" y="16347"/>
                        <a:pt x="67268" y="16347"/>
                      </a:cubicBezTo>
                      <a:close/>
                      <a:moveTo>
                        <a:pt x="63552" y="17778"/>
                      </a:moveTo>
                      <a:cubicBezTo>
                        <a:pt x="63647" y="17778"/>
                        <a:pt x="63747" y="17812"/>
                        <a:pt x="63843" y="17812"/>
                      </a:cubicBezTo>
                      <a:cubicBezTo>
                        <a:pt x="63857" y="17812"/>
                        <a:pt x="63871" y="17811"/>
                        <a:pt x="63885" y="17810"/>
                      </a:cubicBezTo>
                      <a:cubicBezTo>
                        <a:pt x="63901" y="17804"/>
                        <a:pt x="63915" y="17802"/>
                        <a:pt x="63926" y="17802"/>
                      </a:cubicBezTo>
                      <a:cubicBezTo>
                        <a:pt x="64011" y="17802"/>
                        <a:pt x="63994" y="17926"/>
                        <a:pt x="63994" y="17984"/>
                      </a:cubicBezTo>
                      <a:cubicBezTo>
                        <a:pt x="63994" y="18049"/>
                        <a:pt x="63950" y="18071"/>
                        <a:pt x="63885" y="18092"/>
                      </a:cubicBezTo>
                      <a:cubicBezTo>
                        <a:pt x="63868" y="18099"/>
                        <a:pt x="63843" y="18102"/>
                        <a:pt x="63813" y="18102"/>
                      </a:cubicBezTo>
                      <a:cubicBezTo>
                        <a:pt x="63649" y="18102"/>
                        <a:pt x="63331" y="18013"/>
                        <a:pt x="63276" y="17940"/>
                      </a:cubicBezTo>
                      <a:cubicBezTo>
                        <a:pt x="63276" y="17918"/>
                        <a:pt x="63342" y="17875"/>
                        <a:pt x="63363" y="17853"/>
                      </a:cubicBezTo>
                      <a:cubicBezTo>
                        <a:pt x="63421" y="17795"/>
                        <a:pt x="63486" y="17778"/>
                        <a:pt x="63552" y="17778"/>
                      </a:cubicBezTo>
                      <a:close/>
                      <a:moveTo>
                        <a:pt x="47155" y="17754"/>
                      </a:moveTo>
                      <a:cubicBezTo>
                        <a:pt x="47215" y="17754"/>
                        <a:pt x="47258" y="17773"/>
                        <a:pt x="47273" y="17831"/>
                      </a:cubicBezTo>
                      <a:cubicBezTo>
                        <a:pt x="47294" y="17940"/>
                        <a:pt x="47273" y="18049"/>
                        <a:pt x="47077" y="18092"/>
                      </a:cubicBezTo>
                      <a:cubicBezTo>
                        <a:pt x="47039" y="18111"/>
                        <a:pt x="47006" y="18119"/>
                        <a:pt x="46978" y="18119"/>
                      </a:cubicBezTo>
                      <a:cubicBezTo>
                        <a:pt x="46912" y="18119"/>
                        <a:pt x="46875" y="18073"/>
                        <a:pt x="46859" y="18027"/>
                      </a:cubicBezTo>
                      <a:cubicBezTo>
                        <a:pt x="46838" y="17875"/>
                        <a:pt x="46881" y="17831"/>
                        <a:pt x="47055" y="17766"/>
                      </a:cubicBezTo>
                      <a:cubicBezTo>
                        <a:pt x="47091" y="17759"/>
                        <a:pt x="47125" y="17754"/>
                        <a:pt x="47155" y="17754"/>
                      </a:cubicBezTo>
                      <a:close/>
                      <a:moveTo>
                        <a:pt x="46364" y="17841"/>
                      </a:moveTo>
                      <a:cubicBezTo>
                        <a:pt x="46449" y="17841"/>
                        <a:pt x="46462" y="17913"/>
                        <a:pt x="46533" y="17984"/>
                      </a:cubicBezTo>
                      <a:cubicBezTo>
                        <a:pt x="46555" y="18027"/>
                        <a:pt x="46555" y="18049"/>
                        <a:pt x="46555" y="18071"/>
                      </a:cubicBezTo>
                      <a:cubicBezTo>
                        <a:pt x="46620" y="18266"/>
                        <a:pt x="46511" y="18375"/>
                        <a:pt x="46272" y="18418"/>
                      </a:cubicBezTo>
                      <a:cubicBezTo>
                        <a:pt x="46242" y="18431"/>
                        <a:pt x="46215" y="18436"/>
                        <a:pt x="46193" y="18436"/>
                      </a:cubicBezTo>
                      <a:cubicBezTo>
                        <a:pt x="46137" y="18436"/>
                        <a:pt x="46117" y="18400"/>
                        <a:pt x="46164" y="18353"/>
                      </a:cubicBezTo>
                      <a:cubicBezTo>
                        <a:pt x="46229" y="18244"/>
                        <a:pt x="46229" y="18179"/>
                        <a:pt x="46185" y="18092"/>
                      </a:cubicBezTo>
                      <a:cubicBezTo>
                        <a:pt x="46120" y="18027"/>
                        <a:pt x="46185" y="17918"/>
                        <a:pt x="46294" y="17853"/>
                      </a:cubicBezTo>
                      <a:cubicBezTo>
                        <a:pt x="46322" y="17845"/>
                        <a:pt x="46345" y="17841"/>
                        <a:pt x="46364" y="17841"/>
                      </a:cubicBezTo>
                      <a:close/>
                      <a:moveTo>
                        <a:pt x="53246" y="18123"/>
                      </a:moveTo>
                      <a:cubicBezTo>
                        <a:pt x="53304" y="18123"/>
                        <a:pt x="53245" y="18280"/>
                        <a:pt x="53274" y="18310"/>
                      </a:cubicBezTo>
                      <a:cubicBezTo>
                        <a:pt x="53274" y="18353"/>
                        <a:pt x="53383" y="18484"/>
                        <a:pt x="53339" y="18484"/>
                      </a:cubicBezTo>
                      <a:cubicBezTo>
                        <a:pt x="53205" y="18484"/>
                        <a:pt x="53046" y="18548"/>
                        <a:pt x="52930" y="18548"/>
                      </a:cubicBezTo>
                      <a:cubicBezTo>
                        <a:pt x="52895" y="18548"/>
                        <a:pt x="52864" y="18542"/>
                        <a:pt x="52839" y="18527"/>
                      </a:cubicBezTo>
                      <a:cubicBezTo>
                        <a:pt x="52752" y="18484"/>
                        <a:pt x="52600" y="18397"/>
                        <a:pt x="52730" y="18266"/>
                      </a:cubicBezTo>
                      <a:cubicBezTo>
                        <a:pt x="52776" y="18221"/>
                        <a:pt x="52810" y="18155"/>
                        <a:pt x="52856" y="18155"/>
                      </a:cubicBezTo>
                      <a:cubicBezTo>
                        <a:pt x="52877" y="18155"/>
                        <a:pt x="52899" y="18168"/>
                        <a:pt x="52926" y="18201"/>
                      </a:cubicBezTo>
                      <a:cubicBezTo>
                        <a:pt x="52942" y="18250"/>
                        <a:pt x="52995" y="18274"/>
                        <a:pt x="53030" y="18274"/>
                      </a:cubicBezTo>
                      <a:cubicBezTo>
                        <a:pt x="53042" y="18274"/>
                        <a:pt x="53051" y="18272"/>
                        <a:pt x="53057" y="18266"/>
                      </a:cubicBezTo>
                      <a:cubicBezTo>
                        <a:pt x="53163" y="18160"/>
                        <a:pt x="53218" y="18123"/>
                        <a:pt x="53246" y="18123"/>
                      </a:cubicBezTo>
                      <a:close/>
                      <a:moveTo>
                        <a:pt x="32692" y="18901"/>
                      </a:moveTo>
                      <a:cubicBezTo>
                        <a:pt x="32766" y="18901"/>
                        <a:pt x="32830" y="18922"/>
                        <a:pt x="32898" y="18922"/>
                      </a:cubicBezTo>
                      <a:cubicBezTo>
                        <a:pt x="32912" y="18922"/>
                        <a:pt x="32928" y="18921"/>
                        <a:pt x="32943" y="18919"/>
                      </a:cubicBezTo>
                      <a:cubicBezTo>
                        <a:pt x="33052" y="18919"/>
                        <a:pt x="33160" y="18940"/>
                        <a:pt x="33139" y="19049"/>
                      </a:cubicBezTo>
                      <a:cubicBezTo>
                        <a:pt x="33120" y="19125"/>
                        <a:pt x="33084" y="19217"/>
                        <a:pt x="32961" y="19225"/>
                      </a:cubicBezTo>
                      <a:lnTo>
                        <a:pt x="32961" y="19225"/>
                      </a:lnTo>
                      <a:cubicBezTo>
                        <a:pt x="32945" y="19192"/>
                        <a:pt x="32890" y="19176"/>
                        <a:pt x="32821" y="19176"/>
                      </a:cubicBezTo>
                      <a:cubicBezTo>
                        <a:pt x="32802" y="19176"/>
                        <a:pt x="32782" y="19178"/>
                        <a:pt x="32762" y="19180"/>
                      </a:cubicBezTo>
                      <a:lnTo>
                        <a:pt x="32762" y="19180"/>
                      </a:lnTo>
                      <a:cubicBezTo>
                        <a:pt x="32662" y="19141"/>
                        <a:pt x="32585" y="19095"/>
                        <a:pt x="32508" y="19049"/>
                      </a:cubicBezTo>
                      <a:cubicBezTo>
                        <a:pt x="32465" y="19006"/>
                        <a:pt x="32486" y="18962"/>
                        <a:pt x="32530" y="18940"/>
                      </a:cubicBezTo>
                      <a:cubicBezTo>
                        <a:pt x="32591" y="18910"/>
                        <a:pt x="32643" y="18901"/>
                        <a:pt x="32692" y="18901"/>
                      </a:cubicBezTo>
                      <a:close/>
                      <a:moveTo>
                        <a:pt x="55690" y="19279"/>
                      </a:moveTo>
                      <a:cubicBezTo>
                        <a:pt x="55834" y="19279"/>
                        <a:pt x="55900" y="19413"/>
                        <a:pt x="56014" y="19462"/>
                      </a:cubicBezTo>
                      <a:cubicBezTo>
                        <a:pt x="56079" y="19462"/>
                        <a:pt x="55992" y="19549"/>
                        <a:pt x="55970" y="19549"/>
                      </a:cubicBezTo>
                      <a:cubicBezTo>
                        <a:pt x="55949" y="19542"/>
                        <a:pt x="55928" y="19539"/>
                        <a:pt x="55908" y="19539"/>
                      </a:cubicBezTo>
                      <a:cubicBezTo>
                        <a:pt x="55810" y="19539"/>
                        <a:pt x="55735" y="19614"/>
                        <a:pt x="55644" y="19614"/>
                      </a:cubicBezTo>
                      <a:cubicBezTo>
                        <a:pt x="55482" y="19614"/>
                        <a:pt x="55558" y="19436"/>
                        <a:pt x="55442" y="19436"/>
                      </a:cubicBezTo>
                      <a:cubicBezTo>
                        <a:pt x="55417" y="19436"/>
                        <a:pt x="55385" y="19443"/>
                        <a:pt x="55340" y="19462"/>
                      </a:cubicBezTo>
                      <a:cubicBezTo>
                        <a:pt x="55274" y="19353"/>
                        <a:pt x="55448" y="19375"/>
                        <a:pt x="55514" y="19332"/>
                      </a:cubicBezTo>
                      <a:cubicBezTo>
                        <a:pt x="55584" y="19294"/>
                        <a:pt x="55641" y="19279"/>
                        <a:pt x="55690" y="19279"/>
                      </a:cubicBezTo>
                      <a:close/>
                      <a:moveTo>
                        <a:pt x="49773" y="19266"/>
                      </a:moveTo>
                      <a:cubicBezTo>
                        <a:pt x="49817" y="19266"/>
                        <a:pt x="49860" y="19288"/>
                        <a:pt x="49817" y="19310"/>
                      </a:cubicBezTo>
                      <a:cubicBezTo>
                        <a:pt x="49795" y="19397"/>
                        <a:pt x="49795" y="19484"/>
                        <a:pt x="49860" y="19571"/>
                      </a:cubicBezTo>
                      <a:cubicBezTo>
                        <a:pt x="49925" y="19614"/>
                        <a:pt x="49817" y="19723"/>
                        <a:pt x="49882" y="19810"/>
                      </a:cubicBezTo>
                      <a:cubicBezTo>
                        <a:pt x="49904" y="19875"/>
                        <a:pt x="49904" y="19941"/>
                        <a:pt x="49817" y="20006"/>
                      </a:cubicBezTo>
                      <a:cubicBezTo>
                        <a:pt x="49804" y="20012"/>
                        <a:pt x="49782" y="20015"/>
                        <a:pt x="49756" y="20015"/>
                      </a:cubicBezTo>
                      <a:cubicBezTo>
                        <a:pt x="49695" y="20015"/>
                        <a:pt x="49615" y="19999"/>
                        <a:pt x="49599" y="19984"/>
                      </a:cubicBezTo>
                      <a:cubicBezTo>
                        <a:pt x="49556" y="19919"/>
                        <a:pt x="49382" y="19832"/>
                        <a:pt x="49490" y="19767"/>
                      </a:cubicBezTo>
                      <a:cubicBezTo>
                        <a:pt x="49686" y="19614"/>
                        <a:pt x="49751" y="19506"/>
                        <a:pt x="49686" y="19353"/>
                      </a:cubicBezTo>
                      <a:cubicBezTo>
                        <a:pt x="49686" y="19332"/>
                        <a:pt x="49751" y="19266"/>
                        <a:pt x="49773" y="19266"/>
                      </a:cubicBezTo>
                      <a:close/>
                      <a:moveTo>
                        <a:pt x="45725" y="19686"/>
                      </a:moveTo>
                      <a:cubicBezTo>
                        <a:pt x="45858" y="19686"/>
                        <a:pt x="45838" y="19848"/>
                        <a:pt x="45972" y="19848"/>
                      </a:cubicBezTo>
                      <a:cubicBezTo>
                        <a:pt x="45994" y="19848"/>
                        <a:pt x="46022" y="19843"/>
                        <a:pt x="46055" y="19832"/>
                      </a:cubicBezTo>
                      <a:cubicBezTo>
                        <a:pt x="46060" y="19830"/>
                        <a:pt x="46064" y="19829"/>
                        <a:pt x="46068" y="19829"/>
                      </a:cubicBezTo>
                      <a:cubicBezTo>
                        <a:pt x="46117" y="19829"/>
                        <a:pt x="46095" y="19947"/>
                        <a:pt x="46055" y="20027"/>
                      </a:cubicBezTo>
                      <a:cubicBezTo>
                        <a:pt x="46055" y="20042"/>
                        <a:pt x="46035" y="20077"/>
                        <a:pt x="46008" y="20077"/>
                      </a:cubicBezTo>
                      <a:cubicBezTo>
                        <a:pt x="45995" y="20077"/>
                        <a:pt x="45982" y="20070"/>
                        <a:pt x="45968" y="20049"/>
                      </a:cubicBezTo>
                      <a:cubicBezTo>
                        <a:pt x="45932" y="20005"/>
                        <a:pt x="45875" y="19997"/>
                        <a:pt x="45812" y="19997"/>
                      </a:cubicBezTo>
                      <a:cubicBezTo>
                        <a:pt x="45776" y="19997"/>
                        <a:pt x="45738" y="19999"/>
                        <a:pt x="45701" y="19999"/>
                      </a:cubicBezTo>
                      <a:cubicBezTo>
                        <a:pt x="45646" y="19999"/>
                        <a:pt x="45593" y="19993"/>
                        <a:pt x="45555" y="19962"/>
                      </a:cubicBezTo>
                      <a:cubicBezTo>
                        <a:pt x="45511" y="19941"/>
                        <a:pt x="45468" y="19897"/>
                        <a:pt x="45468" y="19832"/>
                      </a:cubicBezTo>
                      <a:cubicBezTo>
                        <a:pt x="45511" y="19745"/>
                        <a:pt x="45576" y="19723"/>
                        <a:pt x="45642" y="19701"/>
                      </a:cubicBezTo>
                      <a:cubicBezTo>
                        <a:pt x="45675" y="19690"/>
                        <a:pt x="45702" y="19686"/>
                        <a:pt x="45725" y="19686"/>
                      </a:cubicBezTo>
                      <a:close/>
                      <a:moveTo>
                        <a:pt x="56367" y="19644"/>
                      </a:moveTo>
                      <a:cubicBezTo>
                        <a:pt x="56454" y="19644"/>
                        <a:pt x="56531" y="19703"/>
                        <a:pt x="56514" y="19788"/>
                      </a:cubicBezTo>
                      <a:cubicBezTo>
                        <a:pt x="56492" y="19875"/>
                        <a:pt x="56427" y="19984"/>
                        <a:pt x="56449" y="20049"/>
                      </a:cubicBezTo>
                      <a:cubicBezTo>
                        <a:pt x="56449" y="20093"/>
                        <a:pt x="56449" y="20114"/>
                        <a:pt x="56427" y="20114"/>
                      </a:cubicBezTo>
                      <a:cubicBezTo>
                        <a:pt x="56405" y="20114"/>
                        <a:pt x="56362" y="20114"/>
                        <a:pt x="56362" y="20093"/>
                      </a:cubicBezTo>
                      <a:cubicBezTo>
                        <a:pt x="56362" y="19919"/>
                        <a:pt x="56188" y="19897"/>
                        <a:pt x="56101" y="19810"/>
                      </a:cubicBezTo>
                      <a:cubicBezTo>
                        <a:pt x="56101" y="19723"/>
                        <a:pt x="56188" y="19658"/>
                        <a:pt x="56296" y="19658"/>
                      </a:cubicBezTo>
                      <a:cubicBezTo>
                        <a:pt x="56320" y="19649"/>
                        <a:pt x="56344" y="19644"/>
                        <a:pt x="56367" y="19644"/>
                      </a:cubicBezTo>
                      <a:close/>
                      <a:moveTo>
                        <a:pt x="50015" y="16316"/>
                      </a:moveTo>
                      <a:cubicBezTo>
                        <a:pt x="50056" y="16316"/>
                        <a:pt x="50099" y="16324"/>
                        <a:pt x="50143" y="16331"/>
                      </a:cubicBezTo>
                      <a:cubicBezTo>
                        <a:pt x="50534" y="16440"/>
                        <a:pt x="50947" y="16548"/>
                        <a:pt x="51186" y="16788"/>
                      </a:cubicBezTo>
                      <a:cubicBezTo>
                        <a:pt x="51230" y="16853"/>
                        <a:pt x="51295" y="16875"/>
                        <a:pt x="51230" y="16983"/>
                      </a:cubicBezTo>
                      <a:cubicBezTo>
                        <a:pt x="51165" y="17049"/>
                        <a:pt x="51295" y="17070"/>
                        <a:pt x="51339" y="17114"/>
                      </a:cubicBezTo>
                      <a:cubicBezTo>
                        <a:pt x="51382" y="17157"/>
                        <a:pt x="51426" y="17179"/>
                        <a:pt x="51382" y="17222"/>
                      </a:cubicBezTo>
                      <a:cubicBezTo>
                        <a:pt x="51341" y="17264"/>
                        <a:pt x="51291" y="17279"/>
                        <a:pt x="51254" y="17279"/>
                      </a:cubicBezTo>
                      <a:cubicBezTo>
                        <a:pt x="51233" y="17279"/>
                        <a:pt x="51216" y="17274"/>
                        <a:pt x="51208" y="17266"/>
                      </a:cubicBezTo>
                      <a:cubicBezTo>
                        <a:pt x="51172" y="17251"/>
                        <a:pt x="51144" y="17245"/>
                        <a:pt x="51123" y="17245"/>
                      </a:cubicBezTo>
                      <a:cubicBezTo>
                        <a:pt x="51014" y="17245"/>
                        <a:pt x="51060" y="17396"/>
                        <a:pt x="50969" y="17396"/>
                      </a:cubicBezTo>
                      <a:cubicBezTo>
                        <a:pt x="51186" y="17418"/>
                        <a:pt x="51056" y="17701"/>
                        <a:pt x="51317" y="17701"/>
                      </a:cubicBezTo>
                      <a:cubicBezTo>
                        <a:pt x="51556" y="17701"/>
                        <a:pt x="51730" y="17766"/>
                        <a:pt x="51513" y="17984"/>
                      </a:cubicBezTo>
                      <a:cubicBezTo>
                        <a:pt x="51447" y="18049"/>
                        <a:pt x="51643" y="18505"/>
                        <a:pt x="51730" y="18505"/>
                      </a:cubicBezTo>
                      <a:cubicBezTo>
                        <a:pt x="51839" y="18505"/>
                        <a:pt x="51926" y="18484"/>
                        <a:pt x="51991" y="18418"/>
                      </a:cubicBezTo>
                      <a:cubicBezTo>
                        <a:pt x="52066" y="18388"/>
                        <a:pt x="52120" y="18338"/>
                        <a:pt x="52183" y="18338"/>
                      </a:cubicBezTo>
                      <a:cubicBezTo>
                        <a:pt x="52210" y="18338"/>
                        <a:pt x="52240" y="18348"/>
                        <a:pt x="52274" y="18375"/>
                      </a:cubicBezTo>
                      <a:cubicBezTo>
                        <a:pt x="52382" y="18418"/>
                        <a:pt x="52404" y="18505"/>
                        <a:pt x="52274" y="18592"/>
                      </a:cubicBezTo>
                      <a:cubicBezTo>
                        <a:pt x="52143" y="18701"/>
                        <a:pt x="52143" y="18723"/>
                        <a:pt x="52274" y="18788"/>
                      </a:cubicBezTo>
                      <a:cubicBezTo>
                        <a:pt x="52404" y="18832"/>
                        <a:pt x="52491" y="18940"/>
                        <a:pt x="52622" y="19006"/>
                      </a:cubicBezTo>
                      <a:cubicBezTo>
                        <a:pt x="52839" y="19071"/>
                        <a:pt x="52600" y="19223"/>
                        <a:pt x="52535" y="19223"/>
                      </a:cubicBezTo>
                      <a:cubicBezTo>
                        <a:pt x="52484" y="19215"/>
                        <a:pt x="52443" y="19212"/>
                        <a:pt x="52412" y="19212"/>
                      </a:cubicBezTo>
                      <a:cubicBezTo>
                        <a:pt x="52270" y="19212"/>
                        <a:pt x="52315" y="19286"/>
                        <a:pt x="52404" y="19375"/>
                      </a:cubicBezTo>
                      <a:cubicBezTo>
                        <a:pt x="52426" y="19397"/>
                        <a:pt x="52491" y="19462"/>
                        <a:pt x="52426" y="19484"/>
                      </a:cubicBezTo>
                      <a:cubicBezTo>
                        <a:pt x="52413" y="19490"/>
                        <a:pt x="52399" y="19493"/>
                        <a:pt x="52383" y="19493"/>
                      </a:cubicBezTo>
                      <a:cubicBezTo>
                        <a:pt x="52346" y="19493"/>
                        <a:pt x="52304" y="19478"/>
                        <a:pt x="52274" y="19462"/>
                      </a:cubicBezTo>
                      <a:cubicBezTo>
                        <a:pt x="52218" y="19443"/>
                        <a:pt x="52194" y="19393"/>
                        <a:pt x="52160" y="19393"/>
                      </a:cubicBezTo>
                      <a:cubicBezTo>
                        <a:pt x="52155" y="19393"/>
                        <a:pt x="52149" y="19394"/>
                        <a:pt x="52143" y="19397"/>
                      </a:cubicBezTo>
                      <a:cubicBezTo>
                        <a:pt x="52056" y="19440"/>
                        <a:pt x="52100" y="19484"/>
                        <a:pt x="52143" y="19506"/>
                      </a:cubicBezTo>
                      <a:cubicBezTo>
                        <a:pt x="52187" y="19593"/>
                        <a:pt x="52252" y="19680"/>
                        <a:pt x="52078" y="19767"/>
                      </a:cubicBezTo>
                      <a:cubicBezTo>
                        <a:pt x="52013" y="19788"/>
                        <a:pt x="51991" y="19810"/>
                        <a:pt x="51991" y="19832"/>
                      </a:cubicBezTo>
                      <a:cubicBezTo>
                        <a:pt x="51976" y="19965"/>
                        <a:pt x="51972" y="20007"/>
                        <a:pt x="51895" y="20007"/>
                      </a:cubicBezTo>
                      <a:cubicBezTo>
                        <a:pt x="51859" y="20007"/>
                        <a:pt x="51807" y="19998"/>
                        <a:pt x="51730" y="19984"/>
                      </a:cubicBezTo>
                      <a:cubicBezTo>
                        <a:pt x="51627" y="19965"/>
                        <a:pt x="51521" y="19953"/>
                        <a:pt x="51416" y="19953"/>
                      </a:cubicBezTo>
                      <a:cubicBezTo>
                        <a:pt x="51166" y="19953"/>
                        <a:pt x="50915" y="20018"/>
                        <a:pt x="50686" y="20201"/>
                      </a:cubicBezTo>
                      <a:cubicBezTo>
                        <a:pt x="50578" y="20310"/>
                        <a:pt x="50447" y="20267"/>
                        <a:pt x="50338" y="20332"/>
                      </a:cubicBezTo>
                      <a:cubicBezTo>
                        <a:pt x="50425" y="20245"/>
                        <a:pt x="49991" y="20223"/>
                        <a:pt x="50360" y="20093"/>
                      </a:cubicBezTo>
                      <a:cubicBezTo>
                        <a:pt x="50512" y="20027"/>
                        <a:pt x="50295" y="19984"/>
                        <a:pt x="50295" y="19919"/>
                      </a:cubicBezTo>
                      <a:cubicBezTo>
                        <a:pt x="50295" y="19875"/>
                        <a:pt x="50251" y="19788"/>
                        <a:pt x="50338" y="19723"/>
                      </a:cubicBezTo>
                      <a:cubicBezTo>
                        <a:pt x="50381" y="19697"/>
                        <a:pt x="50417" y="19689"/>
                        <a:pt x="50449" y="19689"/>
                      </a:cubicBezTo>
                      <a:cubicBezTo>
                        <a:pt x="50498" y="19689"/>
                        <a:pt x="50538" y="19710"/>
                        <a:pt x="50578" y="19723"/>
                      </a:cubicBezTo>
                      <a:cubicBezTo>
                        <a:pt x="50623" y="19753"/>
                        <a:pt x="50647" y="19794"/>
                        <a:pt x="50695" y="19794"/>
                      </a:cubicBezTo>
                      <a:cubicBezTo>
                        <a:pt x="50715" y="19794"/>
                        <a:pt x="50740" y="19786"/>
                        <a:pt x="50773" y="19767"/>
                      </a:cubicBezTo>
                      <a:cubicBezTo>
                        <a:pt x="50795" y="19723"/>
                        <a:pt x="50839" y="19658"/>
                        <a:pt x="50795" y="19614"/>
                      </a:cubicBezTo>
                      <a:cubicBezTo>
                        <a:pt x="50621" y="19484"/>
                        <a:pt x="50969" y="19288"/>
                        <a:pt x="50839" y="19158"/>
                      </a:cubicBezTo>
                      <a:cubicBezTo>
                        <a:pt x="50799" y="19138"/>
                        <a:pt x="50867" y="19046"/>
                        <a:pt x="50978" y="19046"/>
                      </a:cubicBezTo>
                      <a:cubicBezTo>
                        <a:pt x="50989" y="19046"/>
                        <a:pt x="51001" y="19047"/>
                        <a:pt x="51013" y="19049"/>
                      </a:cubicBezTo>
                      <a:cubicBezTo>
                        <a:pt x="51054" y="19058"/>
                        <a:pt x="51091" y="19062"/>
                        <a:pt x="51123" y="19062"/>
                      </a:cubicBezTo>
                      <a:cubicBezTo>
                        <a:pt x="51324" y="19062"/>
                        <a:pt x="51348" y="18904"/>
                        <a:pt x="51404" y="18810"/>
                      </a:cubicBezTo>
                      <a:cubicBezTo>
                        <a:pt x="51447" y="18701"/>
                        <a:pt x="51382" y="18592"/>
                        <a:pt x="51186" y="18592"/>
                      </a:cubicBezTo>
                      <a:cubicBezTo>
                        <a:pt x="51100" y="18592"/>
                        <a:pt x="50985" y="18620"/>
                        <a:pt x="50896" y="18620"/>
                      </a:cubicBezTo>
                      <a:cubicBezTo>
                        <a:pt x="50806" y="18620"/>
                        <a:pt x="50741" y="18592"/>
                        <a:pt x="50752" y="18484"/>
                      </a:cubicBezTo>
                      <a:lnTo>
                        <a:pt x="50752" y="18484"/>
                      </a:lnTo>
                      <a:cubicBezTo>
                        <a:pt x="50643" y="18527"/>
                        <a:pt x="50469" y="18505"/>
                        <a:pt x="50360" y="18614"/>
                      </a:cubicBezTo>
                      <a:cubicBezTo>
                        <a:pt x="50300" y="18675"/>
                        <a:pt x="50253" y="18721"/>
                        <a:pt x="50212" y="18721"/>
                      </a:cubicBezTo>
                      <a:cubicBezTo>
                        <a:pt x="50179" y="18721"/>
                        <a:pt x="50150" y="18691"/>
                        <a:pt x="50121" y="18614"/>
                      </a:cubicBezTo>
                      <a:cubicBezTo>
                        <a:pt x="50097" y="18532"/>
                        <a:pt x="50042" y="18494"/>
                        <a:pt x="49961" y="18494"/>
                      </a:cubicBezTo>
                      <a:cubicBezTo>
                        <a:pt x="49893" y="18494"/>
                        <a:pt x="49807" y="18521"/>
                        <a:pt x="49708" y="18571"/>
                      </a:cubicBezTo>
                      <a:cubicBezTo>
                        <a:pt x="49617" y="18616"/>
                        <a:pt x="49545" y="18638"/>
                        <a:pt x="49491" y="18638"/>
                      </a:cubicBezTo>
                      <a:cubicBezTo>
                        <a:pt x="49390" y="18638"/>
                        <a:pt x="49353" y="18560"/>
                        <a:pt x="49382" y="18418"/>
                      </a:cubicBezTo>
                      <a:cubicBezTo>
                        <a:pt x="49425" y="18375"/>
                        <a:pt x="49469" y="18310"/>
                        <a:pt x="49469" y="18266"/>
                      </a:cubicBezTo>
                      <a:cubicBezTo>
                        <a:pt x="49486" y="18127"/>
                        <a:pt x="49587" y="17946"/>
                        <a:pt x="49371" y="17946"/>
                      </a:cubicBezTo>
                      <a:cubicBezTo>
                        <a:pt x="49316" y="17946"/>
                        <a:pt x="49243" y="17957"/>
                        <a:pt x="49143" y="17984"/>
                      </a:cubicBezTo>
                      <a:cubicBezTo>
                        <a:pt x="49107" y="17999"/>
                        <a:pt x="49076" y="18006"/>
                        <a:pt x="49051" y="18006"/>
                      </a:cubicBezTo>
                      <a:cubicBezTo>
                        <a:pt x="48967" y="18006"/>
                        <a:pt x="48940" y="17931"/>
                        <a:pt x="48990" y="17831"/>
                      </a:cubicBezTo>
                      <a:cubicBezTo>
                        <a:pt x="49012" y="17766"/>
                        <a:pt x="49012" y="17744"/>
                        <a:pt x="49012" y="17701"/>
                      </a:cubicBezTo>
                      <a:cubicBezTo>
                        <a:pt x="49056" y="17549"/>
                        <a:pt x="48903" y="17505"/>
                        <a:pt x="48816" y="17440"/>
                      </a:cubicBezTo>
                      <a:cubicBezTo>
                        <a:pt x="48782" y="17411"/>
                        <a:pt x="48753" y="17399"/>
                        <a:pt x="48726" y="17399"/>
                      </a:cubicBezTo>
                      <a:cubicBezTo>
                        <a:pt x="48634" y="17399"/>
                        <a:pt x="48579" y="17541"/>
                        <a:pt x="48512" y="17592"/>
                      </a:cubicBezTo>
                      <a:cubicBezTo>
                        <a:pt x="48121" y="17810"/>
                        <a:pt x="48121" y="17831"/>
                        <a:pt x="48273" y="18136"/>
                      </a:cubicBezTo>
                      <a:cubicBezTo>
                        <a:pt x="48295" y="18201"/>
                        <a:pt x="48295" y="18266"/>
                        <a:pt x="48164" y="18266"/>
                      </a:cubicBezTo>
                      <a:cubicBezTo>
                        <a:pt x="48123" y="18266"/>
                        <a:pt x="48074" y="18269"/>
                        <a:pt x="48024" y="18269"/>
                      </a:cubicBezTo>
                      <a:cubicBezTo>
                        <a:pt x="47889" y="18269"/>
                        <a:pt x="47758" y="18246"/>
                        <a:pt x="47838" y="18071"/>
                      </a:cubicBezTo>
                      <a:cubicBezTo>
                        <a:pt x="47860" y="18027"/>
                        <a:pt x="47729" y="17962"/>
                        <a:pt x="47642" y="17940"/>
                      </a:cubicBezTo>
                      <a:cubicBezTo>
                        <a:pt x="47381" y="17831"/>
                        <a:pt x="47490" y="17701"/>
                        <a:pt x="47686" y="17549"/>
                      </a:cubicBezTo>
                      <a:cubicBezTo>
                        <a:pt x="47794" y="17483"/>
                        <a:pt x="48012" y="17418"/>
                        <a:pt x="47903" y="17288"/>
                      </a:cubicBezTo>
                      <a:cubicBezTo>
                        <a:pt x="48121" y="17266"/>
                        <a:pt x="48142" y="17070"/>
                        <a:pt x="48338" y="17005"/>
                      </a:cubicBezTo>
                      <a:cubicBezTo>
                        <a:pt x="48398" y="16985"/>
                        <a:pt x="48644" y="16872"/>
                        <a:pt x="48750" y="16872"/>
                      </a:cubicBezTo>
                      <a:cubicBezTo>
                        <a:pt x="48758" y="16872"/>
                        <a:pt x="48766" y="16873"/>
                        <a:pt x="48773" y="16875"/>
                      </a:cubicBezTo>
                      <a:cubicBezTo>
                        <a:pt x="48805" y="16888"/>
                        <a:pt x="48836" y="16894"/>
                        <a:pt x="48865" y="16894"/>
                      </a:cubicBezTo>
                      <a:cubicBezTo>
                        <a:pt x="48971" y="16894"/>
                        <a:pt x="49057" y="16813"/>
                        <a:pt x="49143" y="16744"/>
                      </a:cubicBezTo>
                      <a:cubicBezTo>
                        <a:pt x="49235" y="16683"/>
                        <a:pt x="49305" y="16556"/>
                        <a:pt x="49423" y="16556"/>
                      </a:cubicBezTo>
                      <a:cubicBezTo>
                        <a:pt x="49472" y="16556"/>
                        <a:pt x="49529" y="16578"/>
                        <a:pt x="49599" y="16635"/>
                      </a:cubicBezTo>
                      <a:cubicBezTo>
                        <a:pt x="49610" y="16641"/>
                        <a:pt x="49621" y="16643"/>
                        <a:pt x="49633" y="16643"/>
                      </a:cubicBezTo>
                      <a:cubicBezTo>
                        <a:pt x="49716" y="16643"/>
                        <a:pt x="49817" y="16519"/>
                        <a:pt x="49817" y="16461"/>
                      </a:cubicBezTo>
                      <a:cubicBezTo>
                        <a:pt x="49860" y="16345"/>
                        <a:pt x="49933" y="16316"/>
                        <a:pt x="50015" y="16316"/>
                      </a:cubicBezTo>
                      <a:close/>
                      <a:moveTo>
                        <a:pt x="54252" y="19832"/>
                      </a:moveTo>
                      <a:cubicBezTo>
                        <a:pt x="54361" y="19875"/>
                        <a:pt x="54492" y="19897"/>
                        <a:pt x="54426" y="20006"/>
                      </a:cubicBezTo>
                      <a:cubicBezTo>
                        <a:pt x="54252" y="20201"/>
                        <a:pt x="54383" y="20245"/>
                        <a:pt x="54557" y="20310"/>
                      </a:cubicBezTo>
                      <a:cubicBezTo>
                        <a:pt x="54644" y="20332"/>
                        <a:pt x="54709" y="20375"/>
                        <a:pt x="54774" y="20441"/>
                      </a:cubicBezTo>
                      <a:cubicBezTo>
                        <a:pt x="54796" y="20484"/>
                        <a:pt x="54774" y="20549"/>
                        <a:pt x="54709" y="20593"/>
                      </a:cubicBezTo>
                      <a:cubicBezTo>
                        <a:pt x="54701" y="20597"/>
                        <a:pt x="54693" y="20599"/>
                        <a:pt x="54686" y="20599"/>
                      </a:cubicBezTo>
                      <a:cubicBezTo>
                        <a:pt x="54656" y="20599"/>
                        <a:pt x="54636" y="20567"/>
                        <a:pt x="54600" y="20549"/>
                      </a:cubicBezTo>
                      <a:cubicBezTo>
                        <a:pt x="54470" y="20484"/>
                        <a:pt x="54274" y="20528"/>
                        <a:pt x="54144" y="20462"/>
                      </a:cubicBezTo>
                      <a:cubicBezTo>
                        <a:pt x="54013" y="20419"/>
                        <a:pt x="53905" y="20354"/>
                        <a:pt x="53905" y="20245"/>
                      </a:cubicBezTo>
                      <a:cubicBezTo>
                        <a:pt x="53926" y="20071"/>
                        <a:pt x="54100" y="19962"/>
                        <a:pt x="54252" y="19832"/>
                      </a:cubicBezTo>
                      <a:close/>
                      <a:moveTo>
                        <a:pt x="51483" y="20087"/>
                      </a:moveTo>
                      <a:cubicBezTo>
                        <a:pt x="51640" y="20087"/>
                        <a:pt x="51630" y="20253"/>
                        <a:pt x="51708" y="20332"/>
                      </a:cubicBezTo>
                      <a:cubicBezTo>
                        <a:pt x="51774" y="20419"/>
                        <a:pt x="51643" y="20462"/>
                        <a:pt x="51534" y="20528"/>
                      </a:cubicBezTo>
                      <a:cubicBezTo>
                        <a:pt x="51360" y="20571"/>
                        <a:pt x="51230" y="20658"/>
                        <a:pt x="51078" y="20702"/>
                      </a:cubicBezTo>
                      <a:cubicBezTo>
                        <a:pt x="50979" y="20730"/>
                        <a:pt x="50882" y="20744"/>
                        <a:pt x="50796" y="20744"/>
                      </a:cubicBezTo>
                      <a:cubicBezTo>
                        <a:pt x="50615" y="20744"/>
                        <a:pt x="50477" y="20682"/>
                        <a:pt x="50447" y="20549"/>
                      </a:cubicBezTo>
                      <a:lnTo>
                        <a:pt x="50512" y="20441"/>
                      </a:lnTo>
                      <a:cubicBezTo>
                        <a:pt x="50557" y="20426"/>
                        <a:pt x="50633" y="20400"/>
                        <a:pt x="50698" y="20400"/>
                      </a:cubicBezTo>
                      <a:cubicBezTo>
                        <a:pt x="50727" y="20400"/>
                        <a:pt x="50753" y="20405"/>
                        <a:pt x="50773" y="20419"/>
                      </a:cubicBezTo>
                      <a:cubicBezTo>
                        <a:pt x="50876" y="20450"/>
                        <a:pt x="50969" y="20490"/>
                        <a:pt x="51034" y="20490"/>
                      </a:cubicBezTo>
                      <a:cubicBezTo>
                        <a:pt x="51106" y="20490"/>
                        <a:pt x="51144" y="20439"/>
                        <a:pt x="51121" y="20267"/>
                      </a:cubicBezTo>
                      <a:cubicBezTo>
                        <a:pt x="51121" y="20201"/>
                        <a:pt x="51295" y="20114"/>
                        <a:pt x="51426" y="20093"/>
                      </a:cubicBezTo>
                      <a:cubicBezTo>
                        <a:pt x="51447" y="20088"/>
                        <a:pt x="51466" y="20087"/>
                        <a:pt x="51483" y="20087"/>
                      </a:cubicBezTo>
                      <a:close/>
                      <a:moveTo>
                        <a:pt x="48664" y="20310"/>
                      </a:moveTo>
                      <a:cubicBezTo>
                        <a:pt x="48795" y="20354"/>
                        <a:pt x="48947" y="20375"/>
                        <a:pt x="49034" y="20441"/>
                      </a:cubicBezTo>
                      <a:cubicBezTo>
                        <a:pt x="49099" y="20528"/>
                        <a:pt x="48925" y="20636"/>
                        <a:pt x="48816" y="20767"/>
                      </a:cubicBezTo>
                      <a:cubicBezTo>
                        <a:pt x="48804" y="20667"/>
                        <a:pt x="48706" y="20660"/>
                        <a:pt x="48613" y="20660"/>
                      </a:cubicBezTo>
                      <a:cubicBezTo>
                        <a:pt x="48597" y="20660"/>
                        <a:pt x="48582" y="20660"/>
                        <a:pt x="48567" y="20660"/>
                      </a:cubicBezTo>
                      <a:cubicBezTo>
                        <a:pt x="48514" y="20660"/>
                        <a:pt x="48468" y="20658"/>
                        <a:pt x="48447" y="20636"/>
                      </a:cubicBezTo>
                      <a:cubicBezTo>
                        <a:pt x="48338" y="20528"/>
                        <a:pt x="48664" y="20441"/>
                        <a:pt x="48664" y="20310"/>
                      </a:cubicBezTo>
                      <a:close/>
                      <a:moveTo>
                        <a:pt x="47358" y="20234"/>
                      </a:moveTo>
                      <a:cubicBezTo>
                        <a:pt x="47380" y="20234"/>
                        <a:pt x="47402" y="20244"/>
                        <a:pt x="47425" y="20267"/>
                      </a:cubicBezTo>
                      <a:cubicBezTo>
                        <a:pt x="47512" y="20354"/>
                        <a:pt x="47642" y="20484"/>
                        <a:pt x="47381" y="20636"/>
                      </a:cubicBezTo>
                      <a:cubicBezTo>
                        <a:pt x="47273" y="20680"/>
                        <a:pt x="47294" y="20854"/>
                        <a:pt x="47142" y="20854"/>
                      </a:cubicBezTo>
                      <a:cubicBezTo>
                        <a:pt x="46968" y="20854"/>
                        <a:pt x="47033" y="20702"/>
                        <a:pt x="46968" y="20636"/>
                      </a:cubicBezTo>
                      <a:cubicBezTo>
                        <a:pt x="46949" y="20559"/>
                        <a:pt x="46877" y="20412"/>
                        <a:pt x="46955" y="20412"/>
                      </a:cubicBezTo>
                      <a:cubicBezTo>
                        <a:pt x="46964" y="20412"/>
                        <a:pt x="46976" y="20414"/>
                        <a:pt x="46990" y="20419"/>
                      </a:cubicBezTo>
                      <a:cubicBezTo>
                        <a:pt x="46997" y="20420"/>
                        <a:pt x="47005" y="20420"/>
                        <a:pt x="47012" y="20420"/>
                      </a:cubicBezTo>
                      <a:cubicBezTo>
                        <a:pt x="47176" y="20420"/>
                        <a:pt x="47263" y="20234"/>
                        <a:pt x="47358" y="20234"/>
                      </a:cubicBezTo>
                      <a:close/>
                      <a:moveTo>
                        <a:pt x="45034" y="20148"/>
                      </a:moveTo>
                      <a:cubicBezTo>
                        <a:pt x="45052" y="20148"/>
                        <a:pt x="45074" y="20151"/>
                        <a:pt x="45098" y="20158"/>
                      </a:cubicBezTo>
                      <a:cubicBezTo>
                        <a:pt x="45163" y="20223"/>
                        <a:pt x="45098" y="20267"/>
                        <a:pt x="45033" y="20310"/>
                      </a:cubicBezTo>
                      <a:cubicBezTo>
                        <a:pt x="44989" y="20354"/>
                        <a:pt x="44946" y="20419"/>
                        <a:pt x="44924" y="20462"/>
                      </a:cubicBezTo>
                      <a:cubicBezTo>
                        <a:pt x="44902" y="20484"/>
                        <a:pt x="44902" y="20528"/>
                        <a:pt x="44924" y="20528"/>
                      </a:cubicBezTo>
                      <a:cubicBezTo>
                        <a:pt x="44950" y="20525"/>
                        <a:pt x="44974" y="20524"/>
                        <a:pt x="44995" y="20524"/>
                      </a:cubicBezTo>
                      <a:cubicBezTo>
                        <a:pt x="45378" y="20524"/>
                        <a:pt x="44979" y="20881"/>
                        <a:pt x="45185" y="20984"/>
                      </a:cubicBezTo>
                      <a:cubicBezTo>
                        <a:pt x="45207" y="21006"/>
                        <a:pt x="45142" y="21071"/>
                        <a:pt x="45098" y="21093"/>
                      </a:cubicBezTo>
                      <a:cubicBezTo>
                        <a:pt x="45079" y="21099"/>
                        <a:pt x="45062" y="21102"/>
                        <a:pt x="45045" y="21102"/>
                      </a:cubicBezTo>
                      <a:cubicBezTo>
                        <a:pt x="45006" y="21102"/>
                        <a:pt x="44970" y="21087"/>
                        <a:pt x="44924" y="21071"/>
                      </a:cubicBezTo>
                      <a:cubicBezTo>
                        <a:pt x="44881" y="21006"/>
                        <a:pt x="44859" y="20962"/>
                        <a:pt x="44881" y="20876"/>
                      </a:cubicBezTo>
                      <a:cubicBezTo>
                        <a:pt x="44881" y="20803"/>
                        <a:pt x="44836" y="20761"/>
                        <a:pt x="44746" y="20761"/>
                      </a:cubicBezTo>
                      <a:cubicBezTo>
                        <a:pt x="44728" y="20761"/>
                        <a:pt x="44707" y="20763"/>
                        <a:pt x="44685" y="20767"/>
                      </a:cubicBezTo>
                      <a:cubicBezTo>
                        <a:pt x="44637" y="20767"/>
                        <a:pt x="44575" y="20775"/>
                        <a:pt x="44522" y="20775"/>
                      </a:cubicBezTo>
                      <a:cubicBezTo>
                        <a:pt x="44456" y="20775"/>
                        <a:pt x="44402" y="20762"/>
                        <a:pt x="44402" y="20702"/>
                      </a:cubicBezTo>
                      <a:cubicBezTo>
                        <a:pt x="44446" y="20571"/>
                        <a:pt x="44511" y="20441"/>
                        <a:pt x="44685" y="20354"/>
                      </a:cubicBezTo>
                      <a:cubicBezTo>
                        <a:pt x="44707" y="20332"/>
                        <a:pt x="44815" y="20332"/>
                        <a:pt x="44881" y="20267"/>
                      </a:cubicBezTo>
                      <a:cubicBezTo>
                        <a:pt x="44917" y="20230"/>
                        <a:pt x="44938" y="20148"/>
                        <a:pt x="45034" y="20148"/>
                      </a:cubicBezTo>
                      <a:close/>
                      <a:moveTo>
                        <a:pt x="37324" y="20565"/>
                      </a:moveTo>
                      <a:cubicBezTo>
                        <a:pt x="37342" y="20565"/>
                        <a:pt x="37360" y="20567"/>
                        <a:pt x="37379" y="20571"/>
                      </a:cubicBezTo>
                      <a:cubicBezTo>
                        <a:pt x="37466" y="20615"/>
                        <a:pt x="37357" y="20680"/>
                        <a:pt x="37292" y="20702"/>
                      </a:cubicBezTo>
                      <a:cubicBezTo>
                        <a:pt x="37183" y="20810"/>
                        <a:pt x="37183" y="20962"/>
                        <a:pt x="37031" y="21071"/>
                      </a:cubicBezTo>
                      <a:cubicBezTo>
                        <a:pt x="36978" y="21089"/>
                        <a:pt x="36954" y="21121"/>
                        <a:pt x="36900" y="21121"/>
                      </a:cubicBezTo>
                      <a:cubicBezTo>
                        <a:pt x="36888" y="21121"/>
                        <a:pt x="36874" y="21119"/>
                        <a:pt x="36857" y="21115"/>
                      </a:cubicBezTo>
                      <a:cubicBezTo>
                        <a:pt x="36835" y="21115"/>
                        <a:pt x="36835" y="21071"/>
                        <a:pt x="36814" y="21028"/>
                      </a:cubicBezTo>
                      <a:cubicBezTo>
                        <a:pt x="36640" y="20919"/>
                        <a:pt x="37074" y="20810"/>
                        <a:pt x="36944" y="20680"/>
                      </a:cubicBezTo>
                      <a:cubicBezTo>
                        <a:pt x="36879" y="20615"/>
                        <a:pt x="37096" y="20615"/>
                        <a:pt x="37161" y="20571"/>
                      </a:cubicBezTo>
                      <a:cubicBezTo>
                        <a:pt x="37171" y="20576"/>
                        <a:pt x="37182" y="20577"/>
                        <a:pt x="37194" y="20577"/>
                      </a:cubicBezTo>
                      <a:cubicBezTo>
                        <a:pt x="37229" y="20577"/>
                        <a:pt x="37275" y="20565"/>
                        <a:pt x="37324" y="20565"/>
                      </a:cubicBezTo>
                      <a:close/>
                      <a:moveTo>
                        <a:pt x="48222" y="20825"/>
                      </a:moveTo>
                      <a:cubicBezTo>
                        <a:pt x="48289" y="20825"/>
                        <a:pt x="48347" y="20846"/>
                        <a:pt x="48360" y="20897"/>
                      </a:cubicBezTo>
                      <a:cubicBezTo>
                        <a:pt x="48381" y="20984"/>
                        <a:pt x="48468" y="21071"/>
                        <a:pt x="48229" y="21071"/>
                      </a:cubicBezTo>
                      <a:cubicBezTo>
                        <a:pt x="48121" y="21071"/>
                        <a:pt x="48164" y="21136"/>
                        <a:pt x="48186" y="21180"/>
                      </a:cubicBezTo>
                      <a:cubicBezTo>
                        <a:pt x="48229" y="21202"/>
                        <a:pt x="48273" y="21223"/>
                        <a:pt x="48164" y="21289"/>
                      </a:cubicBezTo>
                      <a:cubicBezTo>
                        <a:pt x="48077" y="21289"/>
                        <a:pt x="48055" y="21245"/>
                        <a:pt x="48012" y="21223"/>
                      </a:cubicBezTo>
                      <a:cubicBezTo>
                        <a:pt x="47947" y="21180"/>
                        <a:pt x="48012" y="21093"/>
                        <a:pt x="48012" y="21028"/>
                      </a:cubicBezTo>
                      <a:cubicBezTo>
                        <a:pt x="48034" y="20984"/>
                        <a:pt x="47903" y="20897"/>
                        <a:pt x="48077" y="20854"/>
                      </a:cubicBezTo>
                      <a:cubicBezTo>
                        <a:pt x="48122" y="20836"/>
                        <a:pt x="48175" y="20825"/>
                        <a:pt x="48222" y="20825"/>
                      </a:cubicBezTo>
                      <a:close/>
                      <a:moveTo>
                        <a:pt x="59067" y="20935"/>
                      </a:moveTo>
                      <a:cubicBezTo>
                        <a:pt x="59136" y="20935"/>
                        <a:pt x="59151" y="20982"/>
                        <a:pt x="59167" y="21028"/>
                      </a:cubicBezTo>
                      <a:cubicBezTo>
                        <a:pt x="59210" y="21115"/>
                        <a:pt x="59167" y="21245"/>
                        <a:pt x="59058" y="21289"/>
                      </a:cubicBezTo>
                      <a:cubicBezTo>
                        <a:pt x="59046" y="21291"/>
                        <a:pt x="59034" y="21292"/>
                        <a:pt x="59023" y="21292"/>
                      </a:cubicBezTo>
                      <a:cubicBezTo>
                        <a:pt x="58919" y="21292"/>
                        <a:pt x="58826" y="21221"/>
                        <a:pt x="58707" y="21221"/>
                      </a:cubicBezTo>
                      <a:cubicBezTo>
                        <a:pt x="58694" y="21221"/>
                        <a:pt x="58681" y="21221"/>
                        <a:pt x="58667" y="21223"/>
                      </a:cubicBezTo>
                      <a:cubicBezTo>
                        <a:pt x="58667" y="21093"/>
                        <a:pt x="58884" y="21071"/>
                        <a:pt x="58949" y="20962"/>
                      </a:cubicBezTo>
                      <a:cubicBezTo>
                        <a:pt x="59000" y="20943"/>
                        <a:pt x="59038" y="20935"/>
                        <a:pt x="59067" y="20935"/>
                      </a:cubicBezTo>
                      <a:close/>
                      <a:moveTo>
                        <a:pt x="43380" y="20897"/>
                      </a:moveTo>
                      <a:cubicBezTo>
                        <a:pt x="43576" y="20897"/>
                        <a:pt x="43772" y="20919"/>
                        <a:pt x="43772" y="21028"/>
                      </a:cubicBezTo>
                      <a:cubicBezTo>
                        <a:pt x="43728" y="21115"/>
                        <a:pt x="43663" y="21310"/>
                        <a:pt x="43489" y="21332"/>
                      </a:cubicBezTo>
                      <a:cubicBezTo>
                        <a:pt x="43448" y="21346"/>
                        <a:pt x="43411" y="21352"/>
                        <a:pt x="43377" y="21352"/>
                      </a:cubicBezTo>
                      <a:cubicBezTo>
                        <a:pt x="43251" y="21352"/>
                        <a:pt x="43175" y="21266"/>
                        <a:pt x="43141" y="21180"/>
                      </a:cubicBezTo>
                      <a:cubicBezTo>
                        <a:pt x="43076" y="21028"/>
                        <a:pt x="43337" y="20984"/>
                        <a:pt x="43380" y="20897"/>
                      </a:cubicBezTo>
                      <a:close/>
                      <a:moveTo>
                        <a:pt x="41569" y="21024"/>
                      </a:moveTo>
                      <a:cubicBezTo>
                        <a:pt x="41699" y="21024"/>
                        <a:pt x="41815" y="21085"/>
                        <a:pt x="41815" y="21180"/>
                      </a:cubicBezTo>
                      <a:cubicBezTo>
                        <a:pt x="41815" y="21223"/>
                        <a:pt x="41836" y="21332"/>
                        <a:pt x="41641" y="21354"/>
                      </a:cubicBezTo>
                      <a:cubicBezTo>
                        <a:pt x="41619" y="21358"/>
                        <a:pt x="41600" y="21360"/>
                        <a:pt x="41584" y="21360"/>
                      </a:cubicBezTo>
                      <a:cubicBezTo>
                        <a:pt x="41431" y="21360"/>
                        <a:pt x="41458" y="21195"/>
                        <a:pt x="41380" y="21136"/>
                      </a:cubicBezTo>
                      <a:cubicBezTo>
                        <a:pt x="41315" y="21115"/>
                        <a:pt x="41423" y="21049"/>
                        <a:pt x="41510" y="21028"/>
                      </a:cubicBezTo>
                      <a:cubicBezTo>
                        <a:pt x="41530" y="21025"/>
                        <a:pt x="41550" y="21024"/>
                        <a:pt x="41569" y="21024"/>
                      </a:cubicBezTo>
                      <a:close/>
                      <a:moveTo>
                        <a:pt x="38593" y="19567"/>
                      </a:moveTo>
                      <a:cubicBezTo>
                        <a:pt x="38659" y="19567"/>
                        <a:pt x="38714" y="19604"/>
                        <a:pt x="38727" y="19658"/>
                      </a:cubicBezTo>
                      <a:cubicBezTo>
                        <a:pt x="38814" y="19810"/>
                        <a:pt x="39053" y="19832"/>
                        <a:pt x="39249" y="19919"/>
                      </a:cubicBezTo>
                      <a:cubicBezTo>
                        <a:pt x="39379" y="19962"/>
                        <a:pt x="39597" y="20027"/>
                        <a:pt x="39488" y="20245"/>
                      </a:cubicBezTo>
                      <a:cubicBezTo>
                        <a:pt x="39553" y="20354"/>
                        <a:pt x="39532" y="20462"/>
                        <a:pt x="39488" y="20571"/>
                      </a:cubicBezTo>
                      <a:cubicBezTo>
                        <a:pt x="39468" y="20732"/>
                        <a:pt x="39560" y="20856"/>
                        <a:pt x="39279" y="20856"/>
                      </a:cubicBezTo>
                      <a:cubicBezTo>
                        <a:pt x="39257" y="20856"/>
                        <a:pt x="39232" y="20855"/>
                        <a:pt x="39205" y="20854"/>
                      </a:cubicBezTo>
                      <a:cubicBezTo>
                        <a:pt x="39097" y="20854"/>
                        <a:pt x="39031" y="20919"/>
                        <a:pt x="38988" y="20984"/>
                      </a:cubicBezTo>
                      <a:cubicBezTo>
                        <a:pt x="38944" y="21028"/>
                        <a:pt x="38944" y="21115"/>
                        <a:pt x="38901" y="21136"/>
                      </a:cubicBezTo>
                      <a:cubicBezTo>
                        <a:pt x="38780" y="21277"/>
                        <a:pt x="38603" y="21400"/>
                        <a:pt x="38440" y="21400"/>
                      </a:cubicBezTo>
                      <a:cubicBezTo>
                        <a:pt x="38427" y="21400"/>
                        <a:pt x="38414" y="21399"/>
                        <a:pt x="38401" y="21397"/>
                      </a:cubicBezTo>
                      <a:cubicBezTo>
                        <a:pt x="38336" y="21397"/>
                        <a:pt x="38336" y="21202"/>
                        <a:pt x="38401" y="21093"/>
                      </a:cubicBezTo>
                      <a:cubicBezTo>
                        <a:pt x="38444" y="21028"/>
                        <a:pt x="38488" y="20962"/>
                        <a:pt x="38488" y="20919"/>
                      </a:cubicBezTo>
                      <a:cubicBezTo>
                        <a:pt x="38448" y="20760"/>
                        <a:pt x="38499" y="20655"/>
                        <a:pt x="38741" y="20655"/>
                      </a:cubicBezTo>
                      <a:cubicBezTo>
                        <a:pt x="38764" y="20655"/>
                        <a:pt x="38788" y="20656"/>
                        <a:pt x="38814" y="20658"/>
                      </a:cubicBezTo>
                      <a:cubicBezTo>
                        <a:pt x="38879" y="20658"/>
                        <a:pt x="38944" y="20636"/>
                        <a:pt x="38988" y="20571"/>
                      </a:cubicBezTo>
                      <a:cubicBezTo>
                        <a:pt x="39097" y="20462"/>
                        <a:pt x="38923" y="20528"/>
                        <a:pt x="38879" y="20484"/>
                      </a:cubicBezTo>
                      <a:cubicBezTo>
                        <a:pt x="38814" y="20441"/>
                        <a:pt x="38727" y="20397"/>
                        <a:pt x="38705" y="20354"/>
                      </a:cubicBezTo>
                      <a:cubicBezTo>
                        <a:pt x="38651" y="20288"/>
                        <a:pt x="38586" y="20256"/>
                        <a:pt x="38510" y="20256"/>
                      </a:cubicBezTo>
                      <a:cubicBezTo>
                        <a:pt x="38433" y="20256"/>
                        <a:pt x="38346" y="20288"/>
                        <a:pt x="38249" y="20354"/>
                      </a:cubicBezTo>
                      <a:cubicBezTo>
                        <a:pt x="38198" y="20388"/>
                        <a:pt x="38147" y="20461"/>
                        <a:pt x="38086" y="20461"/>
                      </a:cubicBezTo>
                      <a:cubicBezTo>
                        <a:pt x="38069" y="20461"/>
                        <a:pt x="38050" y="20455"/>
                        <a:pt x="38031" y="20441"/>
                      </a:cubicBezTo>
                      <a:cubicBezTo>
                        <a:pt x="37966" y="20375"/>
                        <a:pt x="37901" y="20310"/>
                        <a:pt x="38075" y="20201"/>
                      </a:cubicBezTo>
                      <a:cubicBezTo>
                        <a:pt x="38249" y="20114"/>
                        <a:pt x="38336" y="20027"/>
                        <a:pt x="38249" y="19897"/>
                      </a:cubicBezTo>
                      <a:cubicBezTo>
                        <a:pt x="38162" y="19810"/>
                        <a:pt x="38357" y="19701"/>
                        <a:pt x="38466" y="19614"/>
                      </a:cubicBezTo>
                      <a:cubicBezTo>
                        <a:pt x="38508" y="19581"/>
                        <a:pt x="38552" y="19567"/>
                        <a:pt x="38593" y="19567"/>
                      </a:cubicBezTo>
                      <a:close/>
                      <a:moveTo>
                        <a:pt x="28205" y="21131"/>
                      </a:moveTo>
                      <a:cubicBezTo>
                        <a:pt x="28252" y="21131"/>
                        <a:pt x="28279" y="21147"/>
                        <a:pt x="28268" y="21180"/>
                      </a:cubicBezTo>
                      <a:cubicBezTo>
                        <a:pt x="28225" y="21310"/>
                        <a:pt x="28225" y="21419"/>
                        <a:pt x="28225" y="21528"/>
                      </a:cubicBezTo>
                      <a:cubicBezTo>
                        <a:pt x="28205" y="21532"/>
                        <a:pt x="28185" y="21534"/>
                        <a:pt x="28167" y="21534"/>
                      </a:cubicBezTo>
                      <a:cubicBezTo>
                        <a:pt x="28086" y="21534"/>
                        <a:pt x="28025" y="21498"/>
                        <a:pt x="28007" y="21463"/>
                      </a:cubicBezTo>
                      <a:cubicBezTo>
                        <a:pt x="27942" y="21397"/>
                        <a:pt x="27964" y="21289"/>
                        <a:pt x="28029" y="21180"/>
                      </a:cubicBezTo>
                      <a:cubicBezTo>
                        <a:pt x="28094" y="21147"/>
                        <a:pt x="28159" y="21131"/>
                        <a:pt x="28205" y="21131"/>
                      </a:cubicBezTo>
                      <a:close/>
                      <a:moveTo>
                        <a:pt x="37640" y="20810"/>
                      </a:moveTo>
                      <a:cubicBezTo>
                        <a:pt x="37705" y="20810"/>
                        <a:pt x="37705" y="20876"/>
                        <a:pt x="37705" y="20897"/>
                      </a:cubicBezTo>
                      <a:cubicBezTo>
                        <a:pt x="37705" y="21006"/>
                        <a:pt x="37662" y="21115"/>
                        <a:pt x="37749" y="21223"/>
                      </a:cubicBezTo>
                      <a:cubicBezTo>
                        <a:pt x="37847" y="21322"/>
                        <a:pt x="37749" y="21580"/>
                        <a:pt x="38036" y="21580"/>
                      </a:cubicBezTo>
                      <a:cubicBezTo>
                        <a:pt x="38066" y="21580"/>
                        <a:pt x="38101" y="21578"/>
                        <a:pt x="38140" y="21571"/>
                      </a:cubicBezTo>
                      <a:cubicBezTo>
                        <a:pt x="38162" y="21571"/>
                        <a:pt x="38162" y="21637"/>
                        <a:pt x="38183" y="21658"/>
                      </a:cubicBezTo>
                      <a:cubicBezTo>
                        <a:pt x="38140" y="21724"/>
                        <a:pt x="38140" y="21789"/>
                        <a:pt x="38140" y="21898"/>
                      </a:cubicBezTo>
                      <a:cubicBezTo>
                        <a:pt x="38140" y="21959"/>
                        <a:pt x="38096" y="22021"/>
                        <a:pt x="38040" y="22021"/>
                      </a:cubicBezTo>
                      <a:cubicBezTo>
                        <a:pt x="38017" y="22021"/>
                        <a:pt x="37991" y="22010"/>
                        <a:pt x="37966" y="21984"/>
                      </a:cubicBezTo>
                      <a:cubicBezTo>
                        <a:pt x="37901" y="21941"/>
                        <a:pt x="37770" y="21898"/>
                        <a:pt x="37640" y="21876"/>
                      </a:cubicBezTo>
                      <a:cubicBezTo>
                        <a:pt x="37422" y="21854"/>
                        <a:pt x="37161" y="21789"/>
                        <a:pt x="37488" y="21528"/>
                      </a:cubicBezTo>
                      <a:cubicBezTo>
                        <a:pt x="37618" y="21397"/>
                        <a:pt x="37444" y="21289"/>
                        <a:pt x="37488" y="21136"/>
                      </a:cubicBezTo>
                      <a:cubicBezTo>
                        <a:pt x="37488" y="21093"/>
                        <a:pt x="37509" y="21006"/>
                        <a:pt x="37531" y="20919"/>
                      </a:cubicBezTo>
                      <a:cubicBezTo>
                        <a:pt x="37531" y="20876"/>
                        <a:pt x="37575" y="20810"/>
                        <a:pt x="37640" y="20810"/>
                      </a:cubicBezTo>
                      <a:close/>
                      <a:moveTo>
                        <a:pt x="38618" y="21724"/>
                      </a:moveTo>
                      <a:cubicBezTo>
                        <a:pt x="38684" y="21854"/>
                        <a:pt x="38814" y="21963"/>
                        <a:pt x="38901" y="22071"/>
                      </a:cubicBezTo>
                      <a:cubicBezTo>
                        <a:pt x="38923" y="22115"/>
                        <a:pt x="38836" y="22180"/>
                        <a:pt x="38749" y="22202"/>
                      </a:cubicBezTo>
                      <a:cubicBezTo>
                        <a:pt x="38705" y="22208"/>
                        <a:pt x="38659" y="22213"/>
                        <a:pt x="38617" y="22213"/>
                      </a:cubicBezTo>
                      <a:cubicBezTo>
                        <a:pt x="38514" y="22213"/>
                        <a:pt x="38435" y="22186"/>
                        <a:pt x="38466" y="22093"/>
                      </a:cubicBezTo>
                      <a:cubicBezTo>
                        <a:pt x="38401" y="22006"/>
                        <a:pt x="38401" y="21963"/>
                        <a:pt x="38401" y="21898"/>
                      </a:cubicBezTo>
                      <a:cubicBezTo>
                        <a:pt x="38401" y="21789"/>
                        <a:pt x="38510" y="21767"/>
                        <a:pt x="38618" y="21724"/>
                      </a:cubicBezTo>
                      <a:close/>
                      <a:moveTo>
                        <a:pt x="49743" y="21585"/>
                      </a:moveTo>
                      <a:cubicBezTo>
                        <a:pt x="49782" y="21585"/>
                        <a:pt x="49824" y="21601"/>
                        <a:pt x="49860" y="21637"/>
                      </a:cubicBezTo>
                      <a:cubicBezTo>
                        <a:pt x="50012" y="21767"/>
                        <a:pt x="49882" y="21963"/>
                        <a:pt x="49860" y="22158"/>
                      </a:cubicBezTo>
                      <a:cubicBezTo>
                        <a:pt x="49860" y="22202"/>
                        <a:pt x="49664" y="22267"/>
                        <a:pt x="49664" y="22267"/>
                      </a:cubicBezTo>
                      <a:cubicBezTo>
                        <a:pt x="49490" y="22180"/>
                        <a:pt x="49447" y="22050"/>
                        <a:pt x="49382" y="21898"/>
                      </a:cubicBezTo>
                      <a:cubicBezTo>
                        <a:pt x="49338" y="21767"/>
                        <a:pt x="49556" y="21724"/>
                        <a:pt x="49664" y="21615"/>
                      </a:cubicBezTo>
                      <a:cubicBezTo>
                        <a:pt x="49684" y="21595"/>
                        <a:pt x="49712" y="21585"/>
                        <a:pt x="49743" y="21585"/>
                      </a:cubicBezTo>
                      <a:close/>
                      <a:moveTo>
                        <a:pt x="39878" y="21648"/>
                      </a:moveTo>
                      <a:cubicBezTo>
                        <a:pt x="39967" y="21648"/>
                        <a:pt x="39970" y="21727"/>
                        <a:pt x="39988" y="21745"/>
                      </a:cubicBezTo>
                      <a:cubicBezTo>
                        <a:pt x="40032" y="21789"/>
                        <a:pt x="40032" y="21876"/>
                        <a:pt x="40119" y="21876"/>
                      </a:cubicBezTo>
                      <a:cubicBezTo>
                        <a:pt x="40293" y="21898"/>
                        <a:pt x="40336" y="21963"/>
                        <a:pt x="40184" y="22093"/>
                      </a:cubicBezTo>
                      <a:cubicBezTo>
                        <a:pt x="40097" y="22180"/>
                        <a:pt x="40206" y="22311"/>
                        <a:pt x="40010" y="22311"/>
                      </a:cubicBezTo>
                      <a:cubicBezTo>
                        <a:pt x="39901" y="22311"/>
                        <a:pt x="39749" y="22289"/>
                        <a:pt x="39771" y="22158"/>
                      </a:cubicBezTo>
                      <a:cubicBezTo>
                        <a:pt x="39771" y="22115"/>
                        <a:pt x="39749" y="22093"/>
                        <a:pt x="39706" y="22050"/>
                      </a:cubicBezTo>
                      <a:cubicBezTo>
                        <a:pt x="39706" y="22006"/>
                        <a:pt x="39706" y="21898"/>
                        <a:pt x="39749" y="21832"/>
                      </a:cubicBezTo>
                      <a:cubicBezTo>
                        <a:pt x="39749" y="21767"/>
                        <a:pt x="39771" y="21680"/>
                        <a:pt x="39814" y="21658"/>
                      </a:cubicBezTo>
                      <a:cubicBezTo>
                        <a:pt x="39839" y="21651"/>
                        <a:pt x="39860" y="21648"/>
                        <a:pt x="39878" y="21648"/>
                      </a:cubicBezTo>
                      <a:close/>
                      <a:moveTo>
                        <a:pt x="47055" y="22158"/>
                      </a:moveTo>
                      <a:cubicBezTo>
                        <a:pt x="47164" y="22180"/>
                        <a:pt x="47294" y="22158"/>
                        <a:pt x="47316" y="22267"/>
                      </a:cubicBezTo>
                      <a:cubicBezTo>
                        <a:pt x="47316" y="22311"/>
                        <a:pt x="47316" y="22441"/>
                        <a:pt x="47186" y="22441"/>
                      </a:cubicBezTo>
                      <a:cubicBezTo>
                        <a:pt x="47153" y="22452"/>
                        <a:pt x="47120" y="22457"/>
                        <a:pt x="47090" y="22457"/>
                      </a:cubicBezTo>
                      <a:cubicBezTo>
                        <a:pt x="46998" y="22457"/>
                        <a:pt x="46925" y="22408"/>
                        <a:pt x="46925" y="22311"/>
                      </a:cubicBezTo>
                      <a:cubicBezTo>
                        <a:pt x="46925" y="22267"/>
                        <a:pt x="46946" y="22180"/>
                        <a:pt x="47055" y="22158"/>
                      </a:cubicBezTo>
                      <a:close/>
                      <a:moveTo>
                        <a:pt x="28149" y="22286"/>
                      </a:moveTo>
                      <a:cubicBezTo>
                        <a:pt x="28280" y="22286"/>
                        <a:pt x="28551" y="22382"/>
                        <a:pt x="28551" y="22441"/>
                      </a:cubicBezTo>
                      <a:cubicBezTo>
                        <a:pt x="28551" y="22506"/>
                        <a:pt x="28507" y="22528"/>
                        <a:pt x="28464" y="22550"/>
                      </a:cubicBezTo>
                      <a:cubicBezTo>
                        <a:pt x="28441" y="22564"/>
                        <a:pt x="28405" y="22570"/>
                        <a:pt x="28362" y="22570"/>
                      </a:cubicBezTo>
                      <a:cubicBezTo>
                        <a:pt x="28206" y="22570"/>
                        <a:pt x="27964" y="22488"/>
                        <a:pt x="27964" y="22419"/>
                      </a:cubicBezTo>
                      <a:cubicBezTo>
                        <a:pt x="27964" y="22376"/>
                        <a:pt x="28029" y="22311"/>
                        <a:pt x="28116" y="22289"/>
                      </a:cubicBezTo>
                      <a:cubicBezTo>
                        <a:pt x="28125" y="22287"/>
                        <a:pt x="28137" y="22286"/>
                        <a:pt x="28149" y="22286"/>
                      </a:cubicBezTo>
                      <a:close/>
                      <a:moveTo>
                        <a:pt x="54111" y="21080"/>
                      </a:moveTo>
                      <a:cubicBezTo>
                        <a:pt x="54174" y="21080"/>
                        <a:pt x="54185" y="21145"/>
                        <a:pt x="54209" y="21289"/>
                      </a:cubicBezTo>
                      <a:cubicBezTo>
                        <a:pt x="54165" y="21397"/>
                        <a:pt x="54165" y="21506"/>
                        <a:pt x="54383" y="21528"/>
                      </a:cubicBezTo>
                      <a:cubicBezTo>
                        <a:pt x="54448" y="21528"/>
                        <a:pt x="54492" y="21571"/>
                        <a:pt x="54448" y="21637"/>
                      </a:cubicBezTo>
                      <a:cubicBezTo>
                        <a:pt x="54426" y="21680"/>
                        <a:pt x="54339" y="21680"/>
                        <a:pt x="54274" y="21724"/>
                      </a:cubicBezTo>
                      <a:cubicBezTo>
                        <a:pt x="54239" y="21734"/>
                        <a:pt x="54208" y="21738"/>
                        <a:pt x="54180" y="21738"/>
                      </a:cubicBezTo>
                      <a:cubicBezTo>
                        <a:pt x="54052" y="21738"/>
                        <a:pt x="53981" y="21651"/>
                        <a:pt x="53858" y="21651"/>
                      </a:cubicBezTo>
                      <a:cubicBezTo>
                        <a:pt x="53839" y="21651"/>
                        <a:pt x="53818" y="21653"/>
                        <a:pt x="53796" y="21658"/>
                      </a:cubicBezTo>
                      <a:cubicBezTo>
                        <a:pt x="53759" y="21658"/>
                        <a:pt x="53721" y="21644"/>
                        <a:pt x="53684" y="21644"/>
                      </a:cubicBezTo>
                      <a:cubicBezTo>
                        <a:pt x="53656" y="21644"/>
                        <a:pt x="53628" y="21652"/>
                        <a:pt x="53600" y="21680"/>
                      </a:cubicBezTo>
                      <a:cubicBezTo>
                        <a:pt x="53557" y="21745"/>
                        <a:pt x="53491" y="21832"/>
                        <a:pt x="53600" y="21854"/>
                      </a:cubicBezTo>
                      <a:cubicBezTo>
                        <a:pt x="53926" y="21984"/>
                        <a:pt x="53687" y="22267"/>
                        <a:pt x="53665" y="22485"/>
                      </a:cubicBezTo>
                      <a:cubicBezTo>
                        <a:pt x="53665" y="22528"/>
                        <a:pt x="53590" y="22609"/>
                        <a:pt x="53507" y="22609"/>
                      </a:cubicBezTo>
                      <a:cubicBezTo>
                        <a:pt x="53464" y="22609"/>
                        <a:pt x="53420" y="22587"/>
                        <a:pt x="53383" y="22528"/>
                      </a:cubicBezTo>
                      <a:cubicBezTo>
                        <a:pt x="53357" y="22477"/>
                        <a:pt x="53317" y="22456"/>
                        <a:pt x="53266" y="22456"/>
                      </a:cubicBezTo>
                      <a:cubicBezTo>
                        <a:pt x="53230" y="22456"/>
                        <a:pt x="53189" y="22467"/>
                        <a:pt x="53143" y="22485"/>
                      </a:cubicBezTo>
                      <a:cubicBezTo>
                        <a:pt x="53122" y="22490"/>
                        <a:pt x="53103" y="22493"/>
                        <a:pt x="53087" y="22493"/>
                      </a:cubicBezTo>
                      <a:cubicBezTo>
                        <a:pt x="53039" y="22493"/>
                        <a:pt x="53018" y="22468"/>
                        <a:pt x="53035" y="22419"/>
                      </a:cubicBezTo>
                      <a:cubicBezTo>
                        <a:pt x="53080" y="22283"/>
                        <a:pt x="53072" y="22218"/>
                        <a:pt x="53017" y="22218"/>
                      </a:cubicBezTo>
                      <a:cubicBezTo>
                        <a:pt x="52966" y="22218"/>
                        <a:pt x="52877" y="22272"/>
                        <a:pt x="52752" y="22376"/>
                      </a:cubicBezTo>
                      <a:cubicBezTo>
                        <a:pt x="52734" y="22393"/>
                        <a:pt x="52674" y="22425"/>
                        <a:pt x="52652" y="22425"/>
                      </a:cubicBezTo>
                      <a:cubicBezTo>
                        <a:pt x="52647" y="22425"/>
                        <a:pt x="52643" y="22424"/>
                        <a:pt x="52643" y="22419"/>
                      </a:cubicBezTo>
                      <a:cubicBezTo>
                        <a:pt x="52579" y="22383"/>
                        <a:pt x="52514" y="22368"/>
                        <a:pt x="52449" y="22368"/>
                      </a:cubicBezTo>
                      <a:cubicBezTo>
                        <a:pt x="52191" y="22368"/>
                        <a:pt x="51932" y="22600"/>
                        <a:pt x="51674" y="22600"/>
                      </a:cubicBezTo>
                      <a:cubicBezTo>
                        <a:pt x="51649" y="22600"/>
                        <a:pt x="51624" y="22598"/>
                        <a:pt x="51600" y="22593"/>
                      </a:cubicBezTo>
                      <a:cubicBezTo>
                        <a:pt x="51404" y="22528"/>
                        <a:pt x="51382" y="22485"/>
                        <a:pt x="51556" y="22376"/>
                      </a:cubicBezTo>
                      <a:cubicBezTo>
                        <a:pt x="51752" y="22267"/>
                        <a:pt x="51926" y="22202"/>
                        <a:pt x="52143" y="22202"/>
                      </a:cubicBezTo>
                      <a:cubicBezTo>
                        <a:pt x="52361" y="22202"/>
                        <a:pt x="52535" y="22158"/>
                        <a:pt x="52513" y="21941"/>
                      </a:cubicBezTo>
                      <a:cubicBezTo>
                        <a:pt x="52491" y="21789"/>
                        <a:pt x="52709" y="21615"/>
                        <a:pt x="52469" y="21506"/>
                      </a:cubicBezTo>
                      <a:cubicBezTo>
                        <a:pt x="52404" y="21463"/>
                        <a:pt x="52404" y="21419"/>
                        <a:pt x="52469" y="21354"/>
                      </a:cubicBezTo>
                      <a:cubicBezTo>
                        <a:pt x="52511" y="21313"/>
                        <a:pt x="52596" y="21297"/>
                        <a:pt x="52675" y="21297"/>
                      </a:cubicBezTo>
                      <a:cubicBezTo>
                        <a:pt x="52720" y="21297"/>
                        <a:pt x="52764" y="21302"/>
                        <a:pt x="52796" y="21310"/>
                      </a:cubicBezTo>
                      <a:cubicBezTo>
                        <a:pt x="52891" y="21345"/>
                        <a:pt x="52987" y="21359"/>
                        <a:pt x="53085" y="21359"/>
                      </a:cubicBezTo>
                      <a:cubicBezTo>
                        <a:pt x="53233" y="21359"/>
                        <a:pt x="53387" y="21328"/>
                        <a:pt x="53557" y="21289"/>
                      </a:cubicBezTo>
                      <a:cubicBezTo>
                        <a:pt x="53622" y="21245"/>
                        <a:pt x="53731" y="21223"/>
                        <a:pt x="53818" y="21202"/>
                      </a:cubicBezTo>
                      <a:cubicBezTo>
                        <a:pt x="53974" y="21123"/>
                        <a:pt x="54060" y="21080"/>
                        <a:pt x="54111" y="21080"/>
                      </a:cubicBezTo>
                      <a:close/>
                      <a:moveTo>
                        <a:pt x="44141" y="22192"/>
                      </a:moveTo>
                      <a:cubicBezTo>
                        <a:pt x="44228" y="22192"/>
                        <a:pt x="44286" y="22231"/>
                        <a:pt x="44315" y="22289"/>
                      </a:cubicBezTo>
                      <a:cubicBezTo>
                        <a:pt x="44337" y="22398"/>
                        <a:pt x="44337" y="22550"/>
                        <a:pt x="44141" y="22615"/>
                      </a:cubicBezTo>
                      <a:cubicBezTo>
                        <a:pt x="44124" y="22619"/>
                        <a:pt x="44108" y="22621"/>
                        <a:pt x="44094" y="22621"/>
                      </a:cubicBezTo>
                      <a:cubicBezTo>
                        <a:pt x="43952" y="22621"/>
                        <a:pt x="43979" y="22437"/>
                        <a:pt x="43880" y="22398"/>
                      </a:cubicBezTo>
                      <a:cubicBezTo>
                        <a:pt x="43793" y="22332"/>
                        <a:pt x="43902" y="22245"/>
                        <a:pt x="43989" y="22224"/>
                      </a:cubicBezTo>
                      <a:cubicBezTo>
                        <a:pt x="44047" y="22202"/>
                        <a:pt x="44098" y="22192"/>
                        <a:pt x="44141" y="22192"/>
                      </a:cubicBezTo>
                      <a:close/>
                      <a:moveTo>
                        <a:pt x="56862" y="22392"/>
                      </a:moveTo>
                      <a:cubicBezTo>
                        <a:pt x="56919" y="22392"/>
                        <a:pt x="56957" y="22418"/>
                        <a:pt x="56970" y="22485"/>
                      </a:cubicBezTo>
                      <a:cubicBezTo>
                        <a:pt x="56970" y="22593"/>
                        <a:pt x="56970" y="22724"/>
                        <a:pt x="56818" y="22767"/>
                      </a:cubicBezTo>
                      <a:cubicBezTo>
                        <a:pt x="56781" y="22783"/>
                        <a:pt x="56745" y="22790"/>
                        <a:pt x="56712" y="22790"/>
                      </a:cubicBezTo>
                      <a:cubicBezTo>
                        <a:pt x="56609" y="22790"/>
                        <a:pt x="56530" y="22724"/>
                        <a:pt x="56514" y="22659"/>
                      </a:cubicBezTo>
                      <a:cubicBezTo>
                        <a:pt x="56449" y="22550"/>
                        <a:pt x="56557" y="22485"/>
                        <a:pt x="56731" y="22419"/>
                      </a:cubicBezTo>
                      <a:cubicBezTo>
                        <a:pt x="56782" y="22403"/>
                        <a:pt x="56826" y="22392"/>
                        <a:pt x="56862" y="22392"/>
                      </a:cubicBezTo>
                      <a:close/>
                      <a:moveTo>
                        <a:pt x="41139" y="22309"/>
                      </a:moveTo>
                      <a:cubicBezTo>
                        <a:pt x="41146" y="22309"/>
                        <a:pt x="41154" y="22310"/>
                        <a:pt x="41162" y="22311"/>
                      </a:cubicBezTo>
                      <a:cubicBezTo>
                        <a:pt x="41315" y="22332"/>
                        <a:pt x="41119" y="22506"/>
                        <a:pt x="41184" y="22615"/>
                      </a:cubicBezTo>
                      <a:cubicBezTo>
                        <a:pt x="41206" y="22637"/>
                        <a:pt x="41228" y="22702"/>
                        <a:pt x="41228" y="22724"/>
                      </a:cubicBezTo>
                      <a:cubicBezTo>
                        <a:pt x="41243" y="22794"/>
                        <a:pt x="41239" y="22817"/>
                        <a:pt x="41226" y="22817"/>
                      </a:cubicBezTo>
                      <a:cubicBezTo>
                        <a:pt x="41201" y="22817"/>
                        <a:pt x="41147" y="22746"/>
                        <a:pt x="41119" y="22746"/>
                      </a:cubicBezTo>
                      <a:cubicBezTo>
                        <a:pt x="41066" y="22783"/>
                        <a:pt x="41019" y="22795"/>
                        <a:pt x="40972" y="22795"/>
                      </a:cubicBezTo>
                      <a:cubicBezTo>
                        <a:pt x="40897" y="22795"/>
                        <a:pt x="40823" y="22764"/>
                        <a:pt x="40732" y="22764"/>
                      </a:cubicBezTo>
                      <a:cubicBezTo>
                        <a:pt x="40717" y="22764"/>
                        <a:pt x="40701" y="22765"/>
                        <a:pt x="40684" y="22767"/>
                      </a:cubicBezTo>
                      <a:cubicBezTo>
                        <a:pt x="40672" y="22773"/>
                        <a:pt x="40659" y="22776"/>
                        <a:pt x="40646" y="22776"/>
                      </a:cubicBezTo>
                      <a:cubicBezTo>
                        <a:pt x="40609" y="22776"/>
                        <a:pt x="40569" y="22756"/>
                        <a:pt x="40554" y="22724"/>
                      </a:cubicBezTo>
                      <a:cubicBezTo>
                        <a:pt x="40619" y="22659"/>
                        <a:pt x="40684" y="22593"/>
                        <a:pt x="40793" y="22550"/>
                      </a:cubicBezTo>
                      <a:cubicBezTo>
                        <a:pt x="40958" y="22508"/>
                        <a:pt x="40986" y="22309"/>
                        <a:pt x="41139" y="22309"/>
                      </a:cubicBezTo>
                      <a:close/>
                      <a:moveTo>
                        <a:pt x="16526" y="22485"/>
                      </a:moveTo>
                      <a:lnTo>
                        <a:pt x="16526" y="22485"/>
                      </a:lnTo>
                      <a:cubicBezTo>
                        <a:pt x="16744" y="22506"/>
                        <a:pt x="16830" y="22593"/>
                        <a:pt x="16961" y="22615"/>
                      </a:cubicBezTo>
                      <a:cubicBezTo>
                        <a:pt x="17091" y="22637"/>
                        <a:pt x="16961" y="22746"/>
                        <a:pt x="16874" y="22789"/>
                      </a:cubicBezTo>
                      <a:cubicBezTo>
                        <a:pt x="16825" y="22838"/>
                        <a:pt x="16791" y="22857"/>
                        <a:pt x="16764" y="22857"/>
                      </a:cubicBezTo>
                      <a:cubicBezTo>
                        <a:pt x="16721" y="22857"/>
                        <a:pt x="16697" y="22808"/>
                        <a:pt x="16657" y="22767"/>
                      </a:cubicBezTo>
                      <a:cubicBezTo>
                        <a:pt x="16613" y="22680"/>
                        <a:pt x="16504" y="22615"/>
                        <a:pt x="16526" y="22485"/>
                      </a:cubicBezTo>
                      <a:close/>
                      <a:moveTo>
                        <a:pt x="39431" y="22422"/>
                      </a:moveTo>
                      <a:cubicBezTo>
                        <a:pt x="39465" y="22422"/>
                        <a:pt x="39488" y="22437"/>
                        <a:pt x="39488" y="22485"/>
                      </a:cubicBezTo>
                      <a:cubicBezTo>
                        <a:pt x="39488" y="22593"/>
                        <a:pt x="39336" y="22789"/>
                        <a:pt x="39227" y="22854"/>
                      </a:cubicBezTo>
                      <a:cubicBezTo>
                        <a:pt x="39198" y="22867"/>
                        <a:pt x="39173" y="22873"/>
                        <a:pt x="39151" y="22873"/>
                      </a:cubicBezTo>
                      <a:cubicBezTo>
                        <a:pt x="39028" y="22873"/>
                        <a:pt x="39012" y="22692"/>
                        <a:pt x="38901" y="22637"/>
                      </a:cubicBezTo>
                      <a:cubicBezTo>
                        <a:pt x="38836" y="22615"/>
                        <a:pt x="39010" y="22506"/>
                        <a:pt x="39162" y="22485"/>
                      </a:cubicBezTo>
                      <a:cubicBezTo>
                        <a:pt x="39167" y="22486"/>
                        <a:pt x="39173" y="22487"/>
                        <a:pt x="39179" y="22487"/>
                      </a:cubicBezTo>
                      <a:cubicBezTo>
                        <a:pt x="39245" y="22487"/>
                        <a:pt x="39361" y="22422"/>
                        <a:pt x="39431" y="22422"/>
                      </a:cubicBezTo>
                      <a:close/>
                      <a:moveTo>
                        <a:pt x="47098" y="22665"/>
                      </a:moveTo>
                      <a:cubicBezTo>
                        <a:pt x="47156" y="22665"/>
                        <a:pt x="47171" y="22716"/>
                        <a:pt x="47186" y="22746"/>
                      </a:cubicBezTo>
                      <a:cubicBezTo>
                        <a:pt x="47207" y="22876"/>
                        <a:pt x="46946" y="22963"/>
                        <a:pt x="46968" y="23093"/>
                      </a:cubicBezTo>
                      <a:cubicBezTo>
                        <a:pt x="46968" y="23107"/>
                        <a:pt x="46949" y="23112"/>
                        <a:pt x="46921" y="23112"/>
                      </a:cubicBezTo>
                      <a:cubicBezTo>
                        <a:pt x="46859" y="23112"/>
                        <a:pt x="46752" y="23087"/>
                        <a:pt x="46707" y="23072"/>
                      </a:cubicBezTo>
                      <a:cubicBezTo>
                        <a:pt x="46664" y="23061"/>
                        <a:pt x="46615" y="23061"/>
                        <a:pt x="46566" y="23061"/>
                      </a:cubicBezTo>
                      <a:cubicBezTo>
                        <a:pt x="46517" y="23061"/>
                        <a:pt x="46468" y="23061"/>
                        <a:pt x="46424" y="23050"/>
                      </a:cubicBezTo>
                      <a:cubicBezTo>
                        <a:pt x="46338" y="23050"/>
                        <a:pt x="46294" y="22985"/>
                        <a:pt x="46338" y="22941"/>
                      </a:cubicBezTo>
                      <a:cubicBezTo>
                        <a:pt x="46381" y="22876"/>
                        <a:pt x="46403" y="22854"/>
                        <a:pt x="46511" y="22833"/>
                      </a:cubicBezTo>
                      <a:cubicBezTo>
                        <a:pt x="46559" y="22864"/>
                        <a:pt x="46602" y="22876"/>
                        <a:pt x="46643" y="22876"/>
                      </a:cubicBezTo>
                      <a:cubicBezTo>
                        <a:pt x="46771" y="22876"/>
                        <a:pt x="46874" y="22752"/>
                        <a:pt x="46990" y="22702"/>
                      </a:cubicBezTo>
                      <a:cubicBezTo>
                        <a:pt x="47037" y="22675"/>
                        <a:pt x="47072" y="22665"/>
                        <a:pt x="47098" y="22665"/>
                      </a:cubicBezTo>
                      <a:close/>
                      <a:moveTo>
                        <a:pt x="29419" y="22492"/>
                      </a:moveTo>
                      <a:cubicBezTo>
                        <a:pt x="29438" y="22492"/>
                        <a:pt x="29455" y="22497"/>
                        <a:pt x="29464" y="22506"/>
                      </a:cubicBezTo>
                      <a:cubicBezTo>
                        <a:pt x="29529" y="22550"/>
                        <a:pt x="29681" y="22637"/>
                        <a:pt x="29638" y="22659"/>
                      </a:cubicBezTo>
                      <a:cubicBezTo>
                        <a:pt x="29420" y="22811"/>
                        <a:pt x="29529" y="22941"/>
                        <a:pt x="29377" y="23072"/>
                      </a:cubicBezTo>
                      <a:cubicBezTo>
                        <a:pt x="29355" y="23093"/>
                        <a:pt x="29312" y="23137"/>
                        <a:pt x="29246" y="23137"/>
                      </a:cubicBezTo>
                      <a:cubicBezTo>
                        <a:pt x="29225" y="23137"/>
                        <a:pt x="29203" y="23093"/>
                        <a:pt x="29203" y="23093"/>
                      </a:cubicBezTo>
                      <a:cubicBezTo>
                        <a:pt x="29355" y="22941"/>
                        <a:pt x="29160" y="22811"/>
                        <a:pt x="29312" y="22637"/>
                      </a:cubicBezTo>
                      <a:cubicBezTo>
                        <a:pt x="29333" y="22615"/>
                        <a:pt x="29333" y="22550"/>
                        <a:pt x="29333" y="22528"/>
                      </a:cubicBezTo>
                      <a:cubicBezTo>
                        <a:pt x="29359" y="22503"/>
                        <a:pt x="29392" y="22492"/>
                        <a:pt x="29419" y="22492"/>
                      </a:cubicBezTo>
                      <a:close/>
                      <a:moveTo>
                        <a:pt x="27665" y="21819"/>
                      </a:moveTo>
                      <a:cubicBezTo>
                        <a:pt x="27730" y="21819"/>
                        <a:pt x="27772" y="21861"/>
                        <a:pt x="27746" y="21963"/>
                      </a:cubicBezTo>
                      <a:cubicBezTo>
                        <a:pt x="27733" y="22040"/>
                        <a:pt x="27736" y="22094"/>
                        <a:pt x="27780" y="22094"/>
                      </a:cubicBezTo>
                      <a:cubicBezTo>
                        <a:pt x="27811" y="22094"/>
                        <a:pt x="27862" y="22068"/>
                        <a:pt x="27942" y="22006"/>
                      </a:cubicBezTo>
                      <a:cubicBezTo>
                        <a:pt x="27974" y="21995"/>
                        <a:pt x="28007" y="21990"/>
                        <a:pt x="28037" y="21990"/>
                      </a:cubicBezTo>
                      <a:cubicBezTo>
                        <a:pt x="28067" y="21990"/>
                        <a:pt x="28094" y="21995"/>
                        <a:pt x="28116" y="22006"/>
                      </a:cubicBezTo>
                      <a:cubicBezTo>
                        <a:pt x="28138" y="22050"/>
                        <a:pt x="28072" y="22071"/>
                        <a:pt x="28051" y="22093"/>
                      </a:cubicBezTo>
                      <a:cubicBezTo>
                        <a:pt x="27877" y="22202"/>
                        <a:pt x="27681" y="22289"/>
                        <a:pt x="27572" y="22441"/>
                      </a:cubicBezTo>
                      <a:cubicBezTo>
                        <a:pt x="27545" y="22482"/>
                        <a:pt x="27482" y="22498"/>
                        <a:pt x="27429" y="22498"/>
                      </a:cubicBezTo>
                      <a:cubicBezTo>
                        <a:pt x="27398" y="22498"/>
                        <a:pt x="27371" y="22493"/>
                        <a:pt x="27355" y="22485"/>
                      </a:cubicBezTo>
                      <a:cubicBezTo>
                        <a:pt x="27321" y="22451"/>
                        <a:pt x="27288" y="22438"/>
                        <a:pt x="27259" y="22438"/>
                      </a:cubicBezTo>
                      <a:cubicBezTo>
                        <a:pt x="27192" y="22438"/>
                        <a:pt x="27144" y="22505"/>
                        <a:pt x="27159" y="22550"/>
                      </a:cubicBezTo>
                      <a:cubicBezTo>
                        <a:pt x="27176" y="22718"/>
                        <a:pt x="27049" y="22782"/>
                        <a:pt x="26930" y="22782"/>
                      </a:cubicBezTo>
                      <a:cubicBezTo>
                        <a:pt x="26896" y="22782"/>
                        <a:pt x="26862" y="22777"/>
                        <a:pt x="26833" y="22767"/>
                      </a:cubicBezTo>
                      <a:cubicBezTo>
                        <a:pt x="26810" y="22765"/>
                        <a:pt x="26789" y="22764"/>
                        <a:pt x="26770" y="22764"/>
                      </a:cubicBezTo>
                      <a:cubicBezTo>
                        <a:pt x="26598" y="22764"/>
                        <a:pt x="26524" y="22846"/>
                        <a:pt x="26485" y="22963"/>
                      </a:cubicBezTo>
                      <a:cubicBezTo>
                        <a:pt x="26441" y="23028"/>
                        <a:pt x="26507" y="23137"/>
                        <a:pt x="26398" y="23159"/>
                      </a:cubicBezTo>
                      <a:cubicBezTo>
                        <a:pt x="26384" y="23161"/>
                        <a:pt x="26370" y="23162"/>
                        <a:pt x="26356" y="23162"/>
                      </a:cubicBezTo>
                      <a:cubicBezTo>
                        <a:pt x="26244" y="23162"/>
                        <a:pt x="26147" y="23091"/>
                        <a:pt x="26050" y="23072"/>
                      </a:cubicBezTo>
                      <a:cubicBezTo>
                        <a:pt x="25941" y="23050"/>
                        <a:pt x="26115" y="23028"/>
                        <a:pt x="26181" y="22985"/>
                      </a:cubicBezTo>
                      <a:cubicBezTo>
                        <a:pt x="26268" y="22919"/>
                        <a:pt x="26441" y="22854"/>
                        <a:pt x="26268" y="22767"/>
                      </a:cubicBezTo>
                      <a:cubicBezTo>
                        <a:pt x="26115" y="22724"/>
                        <a:pt x="26485" y="22224"/>
                        <a:pt x="26659" y="22180"/>
                      </a:cubicBezTo>
                      <a:cubicBezTo>
                        <a:pt x="26679" y="22175"/>
                        <a:pt x="26696" y="22172"/>
                        <a:pt x="26710" y="22172"/>
                      </a:cubicBezTo>
                      <a:cubicBezTo>
                        <a:pt x="26753" y="22172"/>
                        <a:pt x="26757" y="22201"/>
                        <a:pt x="26724" y="22267"/>
                      </a:cubicBezTo>
                      <a:cubicBezTo>
                        <a:pt x="26659" y="22332"/>
                        <a:pt x="26724" y="22376"/>
                        <a:pt x="26811" y="22376"/>
                      </a:cubicBezTo>
                      <a:cubicBezTo>
                        <a:pt x="26876" y="22376"/>
                        <a:pt x="26920" y="22311"/>
                        <a:pt x="26942" y="22267"/>
                      </a:cubicBezTo>
                      <a:cubicBezTo>
                        <a:pt x="27050" y="22071"/>
                        <a:pt x="27311" y="21984"/>
                        <a:pt x="27507" y="21876"/>
                      </a:cubicBezTo>
                      <a:cubicBezTo>
                        <a:pt x="27561" y="21840"/>
                        <a:pt x="27619" y="21819"/>
                        <a:pt x="27665" y="21819"/>
                      </a:cubicBezTo>
                      <a:close/>
                      <a:moveTo>
                        <a:pt x="18396" y="22637"/>
                      </a:moveTo>
                      <a:cubicBezTo>
                        <a:pt x="18483" y="22724"/>
                        <a:pt x="18614" y="22746"/>
                        <a:pt x="18592" y="22876"/>
                      </a:cubicBezTo>
                      <a:cubicBezTo>
                        <a:pt x="18570" y="22985"/>
                        <a:pt x="18570" y="23137"/>
                        <a:pt x="18331" y="23159"/>
                      </a:cubicBezTo>
                      <a:cubicBezTo>
                        <a:pt x="18236" y="23172"/>
                        <a:pt x="18150" y="23203"/>
                        <a:pt x="18077" y="23203"/>
                      </a:cubicBezTo>
                      <a:cubicBezTo>
                        <a:pt x="18033" y="23203"/>
                        <a:pt x="17994" y="23191"/>
                        <a:pt x="17961" y="23159"/>
                      </a:cubicBezTo>
                      <a:cubicBezTo>
                        <a:pt x="17918" y="23072"/>
                        <a:pt x="18026" y="22985"/>
                        <a:pt x="18113" y="22941"/>
                      </a:cubicBezTo>
                      <a:cubicBezTo>
                        <a:pt x="18244" y="22854"/>
                        <a:pt x="18287" y="22746"/>
                        <a:pt x="18353" y="22637"/>
                      </a:cubicBezTo>
                      <a:cubicBezTo>
                        <a:pt x="18360" y="22644"/>
                        <a:pt x="18367" y="22646"/>
                        <a:pt x="18374" y="22646"/>
                      </a:cubicBezTo>
                      <a:cubicBezTo>
                        <a:pt x="18386" y="22646"/>
                        <a:pt x="18396" y="22637"/>
                        <a:pt x="18396" y="22637"/>
                      </a:cubicBezTo>
                      <a:close/>
                      <a:moveTo>
                        <a:pt x="37640" y="22865"/>
                      </a:moveTo>
                      <a:cubicBezTo>
                        <a:pt x="37678" y="22865"/>
                        <a:pt x="37716" y="22887"/>
                        <a:pt x="37749" y="22919"/>
                      </a:cubicBezTo>
                      <a:cubicBezTo>
                        <a:pt x="37794" y="22938"/>
                        <a:pt x="37848" y="22945"/>
                        <a:pt x="37903" y="22945"/>
                      </a:cubicBezTo>
                      <a:cubicBezTo>
                        <a:pt x="37978" y="22945"/>
                        <a:pt x="38055" y="22932"/>
                        <a:pt x="38118" y="22919"/>
                      </a:cubicBezTo>
                      <a:cubicBezTo>
                        <a:pt x="38155" y="22907"/>
                        <a:pt x="38184" y="22902"/>
                        <a:pt x="38208" y="22902"/>
                      </a:cubicBezTo>
                      <a:cubicBezTo>
                        <a:pt x="38270" y="22902"/>
                        <a:pt x="38292" y="22938"/>
                        <a:pt x="38292" y="22985"/>
                      </a:cubicBezTo>
                      <a:cubicBezTo>
                        <a:pt x="38292" y="23053"/>
                        <a:pt x="38226" y="23107"/>
                        <a:pt x="38145" y="23107"/>
                      </a:cubicBezTo>
                      <a:cubicBezTo>
                        <a:pt x="38122" y="23107"/>
                        <a:pt x="38099" y="23103"/>
                        <a:pt x="38075" y="23093"/>
                      </a:cubicBezTo>
                      <a:cubicBezTo>
                        <a:pt x="38049" y="23088"/>
                        <a:pt x="38026" y="23086"/>
                        <a:pt x="38004" y="23086"/>
                      </a:cubicBezTo>
                      <a:cubicBezTo>
                        <a:pt x="37934" y="23086"/>
                        <a:pt x="37880" y="23114"/>
                        <a:pt x="37814" y="23180"/>
                      </a:cubicBezTo>
                      <a:cubicBezTo>
                        <a:pt x="37749" y="23267"/>
                        <a:pt x="37651" y="23311"/>
                        <a:pt x="37556" y="23311"/>
                      </a:cubicBezTo>
                      <a:cubicBezTo>
                        <a:pt x="37460" y="23311"/>
                        <a:pt x="37368" y="23267"/>
                        <a:pt x="37314" y="23180"/>
                      </a:cubicBezTo>
                      <a:cubicBezTo>
                        <a:pt x="37270" y="23093"/>
                        <a:pt x="37488" y="23028"/>
                        <a:pt x="37531" y="22941"/>
                      </a:cubicBezTo>
                      <a:cubicBezTo>
                        <a:pt x="37564" y="22887"/>
                        <a:pt x="37602" y="22865"/>
                        <a:pt x="37640" y="22865"/>
                      </a:cubicBezTo>
                      <a:close/>
                      <a:moveTo>
                        <a:pt x="45763" y="22901"/>
                      </a:moveTo>
                      <a:cubicBezTo>
                        <a:pt x="45848" y="22901"/>
                        <a:pt x="45903" y="22932"/>
                        <a:pt x="45903" y="22963"/>
                      </a:cubicBezTo>
                      <a:cubicBezTo>
                        <a:pt x="45881" y="23072"/>
                        <a:pt x="45990" y="23246"/>
                        <a:pt x="45837" y="23289"/>
                      </a:cubicBezTo>
                      <a:cubicBezTo>
                        <a:pt x="45771" y="23306"/>
                        <a:pt x="45698" y="23313"/>
                        <a:pt x="45626" y="23313"/>
                      </a:cubicBezTo>
                      <a:cubicBezTo>
                        <a:pt x="45510" y="23313"/>
                        <a:pt x="45396" y="23294"/>
                        <a:pt x="45316" y="23267"/>
                      </a:cubicBezTo>
                      <a:cubicBezTo>
                        <a:pt x="45294" y="23246"/>
                        <a:pt x="45229" y="23180"/>
                        <a:pt x="45294" y="23159"/>
                      </a:cubicBezTo>
                      <a:cubicBezTo>
                        <a:pt x="45424" y="23072"/>
                        <a:pt x="45729" y="23159"/>
                        <a:pt x="45642" y="22919"/>
                      </a:cubicBezTo>
                      <a:cubicBezTo>
                        <a:pt x="45686" y="22907"/>
                        <a:pt x="45727" y="22901"/>
                        <a:pt x="45763" y="22901"/>
                      </a:cubicBezTo>
                      <a:close/>
                      <a:moveTo>
                        <a:pt x="28479" y="22822"/>
                      </a:moveTo>
                      <a:cubicBezTo>
                        <a:pt x="28572" y="22822"/>
                        <a:pt x="28600" y="22899"/>
                        <a:pt x="28616" y="22963"/>
                      </a:cubicBezTo>
                      <a:cubicBezTo>
                        <a:pt x="28659" y="23093"/>
                        <a:pt x="28572" y="23246"/>
                        <a:pt x="28355" y="23354"/>
                      </a:cubicBezTo>
                      <a:cubicBezTo>
                        <a:pt x="28331" y="23362"/>
                        <a:pt x="28311" y="23366"/>
                        <a:pt x="28293" y="23366"/>
                      </a:cubicBezTo>
                      <a:cubicBezTo>
                        <a:pt x="28212" y="23366"/>
                        <a:pt x="28189" y="23291"/>
                        <a:pt x="28225" y="23202"/>
                      </a:cubicBezTo>
                      <a:cubicBezTo>
                        <a:pt x="28268" y="23093"/>
                        <a:pt x="28029" y="22985"/>
                        <a:pt x="28355" y="22854"/>
                      </a:cubicBezTo>
                      <a:cubicBezTo>
                        <a:pt x="28406" y="22832"/>
                        <a:pt x="28446" y="22822"/>
                        <a:pt x="28479" y="22822"/>
                      </a:cubicBezTo>
                      <a:close/>
                      <a:moveTo>
                        <a:pt x="25393" y="22240"/>
                      </a:moveTo>
                      <a:cubicBezTo>
                        <a:pt x="25421" y="22240"/>
                        <a:pt x="25451" y="22250"/>
                        <a:pt x="25485" y="22267"/>
                      </a:cubicBezTo>
                      <a:cubicBezTo>
                        <a:pt x="25550" y="22289"/>
                        <a:pt x="25637" y="22289"/>
                        <a:pt x="25702" y="22289"/>
                      </a:cubicBezTo>
                      <a:cubicBezTo>
                        <a:pt x="25920" y="22311"/>
                        <a:pt x="26181" y="22311"/>
                        <a:pt x="25811" y="22550"/>
                      </a:cubicBezTo>
                      <a:cubicBezTo>
                        <a:pt x="25767" y="22615"/>
                        <a:pt x="25702" y="22659"/>
                        <a:pt x="25702" y="22724"/>
                      </a:cubicBezTo>
                      <a:cubicBezTo>
                        <a:pt x="25685" y="22826"/>
                        <a:pt x="25628" y="22862"/>
                        <a:pt x="25530" y="22862"/>
                      </a:cubicBezTo>
                      <a:cubicBezTo>
                        <a:pt x="25504" y="22862"/>
                        <a:pt x="25474" y="22859"/>
                        <a:pt x="25441" y="22854"/>
                      </a:cubicBezTo>
                      <a:cubicBezTo>
                        <a:pt x="25318" y="22839"/>
                        <a:pt x="25206" y="22824"/>
                        <a:pt x="25089" y="22824"/>
                      </a:cubicBezTo>
                      <a:cubicBezTo>
                        <a:pt x="25041" y="22824"/>
                        <a:pt x="24992" y="22826"/>
                        <a:pt x="24941" y="22833"/>
                      </a:cubicBezTo>
                      <a:cubicBezTo>
                        <a:pt x="24811" y="22833"/>
                        <a:pt x="24571" y="22963"/>
                        <a:pt x="24680" y="23028"/>
                      </a:cubicBezTo>
                      <a:cubicBezTo>
                        <a:pt x="25093" y="23246"/>
                        <a:pt x="24354" y="23333"/>
                        <a:pt x="24441" y="23528"/>
                      </a:cubicBezTo>
                      <a:cubicBezTo>
                        <a:pt x="24324" y="23587"/>
                        <a:pt x="24220" y="23607"/>
                        <a:pt x="24115" y="23607"/>
                      </a:cubicBezTo>
                      <a:cubicBezTo>
                        <a:pt x="24024" y="23607"/>
                        <a:pt x="23933" y="23592"/>
                        <a:pt x="23832" y="23572"/>
                      </a:cubicBezTo>
                      <a:cubicBezTo>
                        <a:pt x="23484" y="23485"/>
                        <a:pt x="23354" y="23420"/>
                        <a:pt x="23854" y="23202"/>
                      </a:cubicBezTo>
                      <a:cubicBezTo>
                        <a:pt x="23854" y="22985"/>
                        <a:pt x="24071" y="22746"/>
                        <a:pt x="23963" y="22528"/>
                      </a:cubicBezTo>
                      <a:cubicBezTo>
                        <a:pt x="23941" y="22441"/>
                        <a:pt x="23854" y="22376"/>
                        <a:pt x="24050" y="22311"/>
                      </a:cubicBezTo>
                      <a:cubicBezTo>
                        <a:pt x="24108" y="22281"/>
                        <a:pt x="24156" y="22269"/>
                        <a:pt x="24194" y="22269"/>
                      </a:cubicBezTo>
                      <a:cubicBezTo>
                        <a:pt x="24298" y="22269"/>
                        <a:pt x="24332" y="22356"/>
                        <a:pt x="24332" y="22419"/>
                      </a:cubicBezTo>
                      <a:cubicBezTo>
                        <a:pt x="24332" y="22504"/>
                        <a:pt x="24341" y="22571"/>
                        <a:pt x="24414" y="22571"/>
                      </a:cubicBezTo>
                      <a:cubicBezTo>
                        <a:pt x="24453" y="22571"/>
                        <a:pt x="24510" y="22552"/>
                        <a:pt x="24593" y="22506"/>
                      </a:cubicBezTo>
                      <a:cubicBezTo>
                        <a:pt x="24608" y="22499"/>
                        <a:pt x="24625" y="22497"/>
                        <a:pt x="24642" y="22497"/>
                      </a:cubicBezTo>
                      <a:cubicBezTo>
                        <a:pt x="24678" y="22497"/>
                        <a:pt x="24716" y="22506"/>
                        <a:pt x="24745" y="22506"/>
                      </a:cubicBezTo>
                      <a:cubicBezTo>
                        <a:pt x="24836" y="22588"/>
                        <a:pt x="24914" y="22627"/>
                        <a:pt x="24984" y="22627"/>
                      </a:cubicBezTo>
                      <a:cubicBezTo>
                        <a:pt x="25100" y="22627"/>
                        <a:pt x="25194" y="22522"/>
                        <a:pt x="25289" y="22332"/>
                      </a:cubicBezTo>
                      <a:cubicBezTo>
                        <a:pt x="25316" y="22266"/>
                        <a:pt x="25350" y="22240"/>
                        <a:pt x="25393" y="22240"/>
                      </a:cubicBezTo>
                      <a:close/>
                      <a:moveTo>
                        <a:pt x="57588" y="22507"/>
                      </a:moveTo>
                      <a:cubicBezTo>
                        <a:pt x="57656" y="22507"/>
                        <a:pt x="57706" y="22572"/>
                        <a:pt x="57732" y="22637"/>
                      </a:cubicBezTo>
                      <a:cubicBezTo>
                        <a:pt x="57801" y="22609"/>
                        <a:pt x="57880" y="22572"/>
                        <a:pt x="57950" y="22572"/>
                      </a:cubicBezTo>
                      <a:cubicBezTo>
                        <a:pt x="57990" y="22572"/>
                        <a:pt x="58026" y="22584"/>
                        <a:pt x="58058" y="22615"/>
                      </a:cubicBezTo>
                      <a:cubicBezTo>
                        <a:pt x="58145" y="22702"/>
                        <a:pt x="58145" y="22833"/>
                        <a:pt x="58145" y="22941"/>
                      </a:cubicBezTo>
                      <a:cubicBezTo>
                        <a:pt x="58145" y="22967"/>
                        <a:pt x="58115" y="22977"/>
                        <a:pt x="58081" y="22977"/>
                      </a:cubicBezTo>
                      <a:cubicBezTo>
                        <a:pt x="58058" y="22977"/>
                        <a:pt x="58032" y="22972"/>
                        <a:pt x="58014" y="22963"/>
                      </a:cubicBezTo>
                      <a:cubicBezTo>
                        <a:pt x="57840" y="22919"/>
                        <a:pt x="57797" y="22789"/>
                        <a:pt x="57753" y="22659"/>
                      </a:cubicBezTo>
                      <a:cubicBezTo>
                        <a:pt x="57601" y="22833"/>
                        <a:pt x="57732" y="22963"/>
                        <a:pt x="57710" y="23093"/>
                      </a:cubicBezTo>
                      <a:cubicBezTo>
                        <a:pt x="57690" y="23193"/>
                        <a:pt x="57743" y="23292"/>
                        <a:pt x="57537" y="23292"/>
                      </a:cubicBezTo>
                      <a:cubicBezTo>
                        <a:pt x="57517" y="23292"/>
                        <a:pt x="57495" y="23291"/>
                        <a:pt x="57471" y="23289"/>
                      </a:cubicBezTo>
                      <a:cubicBezTo>
                        <a:pt x="57453" y="23287"/>
                        <a:pt x="57438" y="23286"/>
                        <a:pt x="57425" y="23286"/>
                      </a:cubicBezTo>
                      <a:cubicBezTo>
                        <a:pt x="57290" y="23286"/>
                        <a:pt x="57362" y="23380"/>
                        <a:pt x="57362" y="23420"/>
                      </a:cubicBezTo>
                      <a:cubicBezTo>
                        <a:pt x="57362" y="23528"/>
                        <a:pt x="57275" y="23637"/>
                        <a:pt x="57101" y="23659"/>
                      </a:cubicBezTo>
                      <a:cubicBezTo>
                        <a:pt x="57077" y="23666"/>
                        <a:pt x="57056" y="23669"/>
                        <a:pt x="57039" y="23669"/>
                      </a:cubicBezTo>
                      <a:cubicBezTo>
                        <a:pt x="56947" y="23669"/>
                        <a:pt x="56935" y="23583"/>
                        <a:pt x="56862" y="23528"/>
                      </a:cubicBezTo>
                      <a:cubicBezTo>
                        <a:pt x="56818" y="23485"/>
                        <a:pt x="56818" y="23420"/>
                        <a:pt x="56753" y="23376"/>
                      </a:cubicBezTo>
                      <a:cubicBezTo>
                        <a:pt x="56621" y="23225"/>
                        <a:pt x="56472" y="23107"/>
                        <a:pt x="56792" y="23107"/>
                      </a:cubicBezTo>
                      <a:cubicBezTo>
                        <a:pt x="56840" y="23107"/>
                        <a:pt x="56899" y="23109"/>
                        <a:pt x="56970" y="23115"/>
                      </a:cubicBezTo>
                      <a:cubicBezTo>
                        <a:pt x="57036" y="23115"/>
                        <a:pt x="57144" y="23093"/>
                        <a:pt x="57101" y="23050"/>
                      </a:cubicBezTo>
                      <a:cubicBezTo>
                        <a:pt x="56970" y="22833"/>
                        <a:pt x="57362" y="22767"/>
                        <a:pt x="57427" y="22615"/>
                      </a:cubicBezTo>
                      <a:cubicBezTo>
                        <a:pt x="57488" y="22536"/>
                        <a:pt x="57543" y="22507"/>
                        <a:pt x="57588" y="22507"/>
                      </a:cubicBezTo>
                      <a:close/>
                      <a:moveTo>
                        <a:pt x="44066" y="22869"/>
                      </a:moveTo>
                      <a:cubicBezTo>
                        <a:pt x="44223" y="22869"/>
                        <a:pt x="44333" y="22914"/>
                        <a:pt x="44315" y="23072"/>
                      </a:cubicBezTo>
                      <a:cubicBezTo>
                        <a:pt x="44315" y="23184"/>
                        <a:pt x="44258" y="23203"/>
                        <a:pt x="44184" y="23203"/>
                      </a:cubicBezTo>
                      <a:cubicBezTo>
                        <a:pt x="44146" y="23203"/>
                        <a:pt x="44104" y="23198"/>
                        <a:pt x="44064" y="23198"/>
                      </a:cubicBezTo>
                      <a:cubicBezTo>
                        <a:pt x="44046" y="23198"/>
                        <a:pt x="44028" y="23199"/>
                        <a:pt x="44011" y="23202"/>
                      </a:cubicBezTo>
                      <a:cubicBezTo>
                        <a:pt x="43837" y="23267"/>
                        <a:pt x="43815" y="23398"/>
                        <a:pt x="43772" y="23507"/>
                      </a:cubicBezTo>
                      <a:cubicBezTo>
                        <a:pt x="43708" y="23621"/>
                        <a:pt x="43652" y="23676"/>
                        <a:pt x="43578" y="23676"/>
                      </a:cubicBezTo>
                      <a:cubicBezTo>
                        <a:pt x="43524" y="23676"/>
                        <a:pt x="43462" y="23648"/>
                        <a:pt x="43380" y="23594"/>
                      </a:cubicBezTo>
                      <a:cubicBezTo>
                        <a:pt x="43228" y="23485"/>
                        <a:pt x="43054" y="23376"/>
                        <a:pt x="43119" y="23159"/>
                      </a:cubicBezTo>
                      <a:cubicBezTo>
                        <a:pt x="43137" y="23088"/>
                        <a:pt x="43126" y="23017"/>
                        <a:pt x="43192" y="23017"/>
                      </a:cubicBezTo>
                      <a:cubicBezTo>
                        <a:pt x="43207" y="23017"/>
                        <a:pt x="43226" y="23020"/>
                        <a:pt x="43250" y="23028"/>
                      </a:cubicBezTo>
                      <a:cubicBezTo>
                        <a:pt x="43554" y="22963"/>
                        <a:pt x="43772" y="22919"/>
                        <a:pt x="43946" y="22876"/>
                      </a:cubicBezTo>
                      <a:cubicBezTo>
                        <a:pt x="43988" y="22872"/>
                        <a:pt x="44028" y="22869"/>
                        <a:pt x="44066" y="22869"/>
                      </a:cubicBezTo>
                      <a:close/>
                      <a:moveTo>
                        <a:pt x="25414" y="23108"/>
                      </a:moveTo>
                      <a:cubicBezTo>
                        <a:pt x="25458" y="23108"/>
                        <a:pt x="25499" y="23115"/>
                        <a:pt x="25528" y="23137"/>
                      </a:cubicBezTo>
                      <a:cubicBezTo>
                        <a:pt x="25593" y="23202"/>
                        <a:pt x="25419" y="23246"/>
                        <a:pt x="25398" y="23289"/>
                      </a:cubicBezTo>
                      <a:cubicBezTo>
                        <a:pt x="25354" y="23333"/>
                        <a:pt x="25333" y="23398"/>
                        <a:pt x="25333" y="23420"/>
                      </a:cubicBezTo>
                      <a:cubicBezTo>
                        <a:pt x="25351" y="23665"/>
                        <a:pt x="25174" y="23681"/>
                        <a:pt x="24985" y="23681"/>
                      </a:cubicBezTo>
                      <a:cubicBezTo>
                        <a:pt x="24956" y="23681"/>
                        <a:pt x="24927" y="23681"/>
                        <a:pt x="24898" y="23681"/>
                      </a:cubicBezTo>
                      <a:cubicBezTo>
                        <a:pt x="24869" y="23681"/>
                        <a:pt x="24835" y="23683"/>
                        <a:pt x="24803" y="23683"/>
                      </a:cubicBezTo>
                      <a:cubicBezTo>
                        <a:pt x="24738" y="23683"/>
                        <a:pt x="24680" y="23673"/>
                        <a:pt x="24680" y="23615"/>
                      </a:cubicBezTo>
                      <a:cubicBezTo>
                        <a:pt x="24658" y="23528"/>
                        <a:pt x="24789" y="23507"/>
                        <a:pt x="24876" y="23463"/>
                      </a:cubicBezTo>
                      <a:cubicBezTo>
                        <a:pt x="24985" y="23398"/>
                        <a:pt x="25072" y="23311"/>
                        <a:pt x="25072" y="23246"/>
                      </a:cubicBezTo>
                      <a:cubicBezTo>
                        <a:pt x="25072" y="23180"/>
                        <a:pt x="25093" y="23159"/>
                        <a:pt x="25180" y="23137"/>
                      </a:cubicBezTo>
                      <a:cubicBezTo>
                        <a:pt x="25224" y="23137"/>
                        <a:pt x="25325" y="23108"/>
                        <a:pt x="25414" y="23108"/>
                      </a:cubicBezTo>
                      <a:close/>
                      <a:moveTo>
                        <a:pt x="37923" y="23567"/>
                      </a:moveTo>
                      <a:cubicBezTo>
                        <a:pt x="37995" y="23567"/>
                        <a:pt x="38067" y="23572"/>
                        <a:pt x="38140" y="23572"/>
                      </a:cubicBezTo>
                      <a:cubicBezTo>
                        <a:pt x="38249" y="23572"/>
                        <a:pt x="38249" y="23637"/>
                        <a:pt x="38205" y="23724"/>
                      </a:cubicBezTo>
                      <a:cubicBezTo>
                        <a:pt x="38186" y="23762"/>
                        <a:pt x="38151" y="23815"/>
                        <a:pt x="38100" y="23815"/>
                      </a:cubicBezTo>
                      <a:cubicBezTo>
                        <a:pt x="38092" y="23815"/>
                        <a:pt x="38084" y="23814"/>
                        <a:pt x="38075" y="23811"/>
                      </a:cubicBezTo>
                      <a:cubicBezTo>
                        <a:pt x="38025" y="23789"/>
                        <a:pt x="37981" y="23779"/>
                        <a:pt x="37939" y="23779"/>
                      </a:cubicBezTo>
                      <a:cubicBezTo>
                        <a:pt x="37780" y="23779"/>
                        <a:pt x="37669" y="23920"/>
                        <a:pt x="37531" y="24007"/>
                      </a:cubicBezTo>
                      <a:cubicBezTo>
                        <a:pt x="37486" y="24037"/>
                        <a:pt x="37409" y="24078"/>
                        <a:pt x="37322" y="24078"/>
                      </a:cubicBezTo>
                      <a:cubicBezTo>
                        <a:pt x="37284" y="24078"/>
                        <a:pt x="37245" y="24070"/>
                        <a:pt x="37205" y="24050"/>
                      </a:cubicBezTo>
                      <a:cubicBezTo>
                        <a:pt x="37292" y="23920"/>
                        <a:pt x="37379" y="23811"/>
                        <a:pt x="37509" y="23702"/>
                      </a:cubicBezTo>
                      <a:cubicBezTo>
                        <a:pt x="37640" y="23586"/>
                        <a:pt x="37780" y="23567"/>
                        <a:pt x="37923" y="23567"/>
                      </a:cubicBezTo>
                      <a:close/>
                      <a:moveTo>
                        <a:pt x="29486" y="23376"/>
                      </a:moveTo>
                      <a:lnTo>
                        <a:pt x="29529" y="23398"/>
                      </a:lnTo>
                      <a:cubicBezTo>
                        <a:pt x="29160" y="23702"/>
                        <a:pt x="29812" y="23702"/>
                        <a:pt x="29638" y="23963"/>
                      </a:cubicBezTo>
                      <a:cubicBezTo>
                        <a:pt x="29594" y="24028"/>
                        <a:pt x="29681" y="24050"/>
                        <a:pt x="29747" y="24072"/>
                      </a:cubicBezTo>
                      <a:cubicBezTo>
                        <a:pt x="29764" y="24072"/>
                        <a:pt x="29792" y="24068"/>
                        <a:pt x="29819" y="24068"/>
                      </a:cubicBezTo>
                      <a:cubicBezTo>
                        <a:pt x="29860" y="24068"/>
                        <a:pt x="29899" y="24076"/>
                        <a:pt x="29899" y="24115"/>
                      </a:cubicBezTo>
                      <a:cubicBezTo>
                        <a:pt x="29899" y="24159"/>
                        <a:pt x="29812" y="24181"/>
                        <a:pt x="29747" y="24181"/>
                      </a:cubicBezTo>
                      <a:cubicBezTo>
                        <a:pt x="29692" y="24224"/>
                        <a:pt x="29643" y="24251"/>
                        <a:pt x="29608" y="24251"/>
                      </a:cubicBezTo>
                      <a:cubicBezTo>
                        <a:pt x="29573" y="24251"/>
                        <a:pt x="29551" y="24224"/>
                        <a:pt x="29551" y="24159"/>
                      </a:cubicBezTo>
                      <a:cubicBezTo>
                        <a:pt x="29551" y="23963"/>
                        <a:pt x="29377" y="23941"/>
                        <a:pt x="29138" y="23920"/>
                      </a:cubicBezTo>
                      <a:cubicBezTo>
                        <a:pt x="28833" y="23920"/>
                        <a:pt x="28725" y="23789"/>
                        <a:pt x="28812" y="23572"/>
                      </a:cubicBezTo>
                      <a:cubicBezTo>
                        <a:pt x="28833" y="23485"/>
                        <a:pt x="28899" y="23398"/>
                        <a:pt x="29007" y="23398"/>
                      </a:cubicBezTo>
                      <a:cubicBezTo>
                        <a:pt x="29160" y="23376"/>
                        <a:pt x="29333" y="23376"/>
                        <a:pt x="29486" y="23376"/>
                      </a:cubicBezTo>
                      <a:close/>
                      <a:moveTo>
                        <a:pt x="53807" y="23762"/>
                      </a:moveTo>
                      <a:cubicBezTo>
                        <a:pt x="53828" y="23762"/>
                        <a:pt x="53839" y="23778"/>
                        <a:pt x="53839" y="23811"/>
                      </a:cubicBezTo>
                      <a:cubicBezTo>
                        <a:pt x="53839" y="23920"/>
                        <a:pt x="53992" y="23941"/>
                        <a:pt x="54035" y="24007"/>
                      </a:cubicBezTo>
                      <a:cubicBezTo>
                        <a:pt x="54057" y="24050"/>
                        <a:pt x="54144" y="24050"/>
                        <a:pt x="54057" y="24137"/>
                      </a:cubicBezTo>
                      <a:cubicBezTo>
                        <a:pt x="54042" y="24152"/>
                        <a:pt x="54025" y="24156"/>
                        <a:pt x="54008" y="24156"/>
                      </a:cubicBezTo>
                      <a:cubicBezTo>
                        <a:pt x="53972" y="24156"/>
                        <a:pt x="53934" y="24137"/>
                        <a:pt x="53905" y="24137"/>
                      </a:cubicBezTo>
                      <a:cubicBezTo>
                        <a:pt x="53854" y="24137"/>
                        <a:pt x="53789" y="24071"/>
                        <a:pt x="53739" y="24071"/>
                      </a:cubicBezTo>
                      <a:cubicBezTo>
                        <a:pt x="53703" y="24071"/>
                        <a:pt x="53674" y="24106"/>
                        <a:pt x="53665" y="24224"/>
                      </a:cubicBezTo>
                      <a:cubicBezTo>
                        <a:pt x="53665" y="24252"/>
                        <a:pt x="53637" y="24260"/>
                        <a:pt x="53602" y="24260"/>
                      </a:cubicBezTo>
                      <a:cubicBezTo>
                        <a:pt x="53555" y="24260"/>
                        <a:pt x="53495" y="24246"/>
                        <a:pt x="53470" y="24246"/>
                      </a:cubicBezTo>
                      <a:cubicBezTo>
                        <a:pt x="53339" y="24181"/>
                        <a:pt x="53339" y="24115"/>
                        <a:pt x="53361" y="24007"/>
                      </a:cubicBezTo>
                      <a:cubicBezTo>
                        <a:pt x="53404" y="23833"/>
                        <a:pt x="53665" y="23941"/>
                        <a:pt x="53709" y="23811"/>
                      </a:cubicBezTo>
                      <a:cubicBezTo>
                        <a:pt x="53752" y="23778"/>
                        <a:pt x="53785" y="23762"/>
                        <a:pt x="53807" y="23762"/>
                      </a:cubicBezTo>
                      <a:close/>
                      <a:moveTo>
                        <a:pt x="49824" y="24214"/>
                      </a:moveTo>
                      <a:cubicBezTo>
                        <a:pt x="50049" y="24214"/>
                        <a:pt x="50371" y="24295"/>
                        <a:pt x="50404" y="24376"/>
                      </a:cubicBezTo>
                      <a:cubicBezTo>
                        <a:pt x="50404" y="24398"/>
                        <a:pt x="50404" y="24420"/>
                        <a:pt x="50360" y="24420"/>
                      </a:cubicBezTo>
                      <a:cubicBezTo>
                        <a:pt x="50338" y="24463"/>
                        <a:pt x="50251" y="24485"/>
                        <a:pt x="50230" y="24485"/>
                      </a:cubicBezTo>
                      <a:cubicBezTo>
                        <a:pt x="50197" y="24457"/>
                        <a:pt x="50155" y="24447"/>
                        <a:pt x="50107" y="24447"/>
                      </a:cubicBezTo>
                      <a:cubicBezTo>
                        <a:pt x="49985" y="24447"/>
                        <a:pt x="49826" y="24513"/>
                        <a:pt x="49707" y="24513"/>
                      </a:cubicBezTo>
                      <a:cubicBezTo>
                        <a:pt x="49654" y="24513"/>
                        <a:pt x="49609" y="24500"/>
                        <a:pt x="49577" y="24463"/>
                      </a:cubicBezTo>
                      <a:lnTo>
                        <a:pt x="49534" y="24398"/>
                      </a:lnTo>
                      <a:cubicBezTo>
                        <a:pt x="49534" y="24333"/>
                        <a:pt x="49577" y="24289"/>
                        <a:pt x="49643" y="24246"/>
                      </a:cubicBezTo>
                      <a:cubicBezTo>
                        <a:pt x="49681" y="24224"/>
                        <a:pt x="49747" y="24214"/>
                        <a:pt x="49824" y="24214"/>
                      </a:cubicBezTo>
                      <a:close/>
                      <a:moveTo>
                        <a:pt x="38047" y="24223"/>
                      </a:moveTo>
                      <a:cubicBezTo>
                        <a:pt x="38077" y="24223"/>
                        <a:pt x="38102" y="24241"/>
                        <a:pt x="38118" y="24289"/>
                      </a:cubicBezTo>
                      <a:cubicBezTo>
                        <a:pt x="38118" y="24398"/>
                        <a:pt x="38140" y="24550"/>
                        <a:pt x="37966" y="24616"/>
                      </a:cubicBezTo>
                      <a:cubicBezTo>
                        <a:pt x="37916" y="24640"/>
                        <a:pt x="37867" y="24651"/>
                        <a:pt x="37820" y="24651"/>
                      </a:cubicBezTo>
                      <a:cubicBezTo>
                        <a:pt x="37705" y="24651"/>
                        <a:pt x="37612" y="24584"/>
                        <a:pt x="37596" y="24507"/>
                      </a:cubicBezTo>
                      <a:cubicBezTo>
                        <a:pt x="37531" y="24376"/>
                        <a:pt x="37727" y="24355"/>
                        <a:pt x="37857" y="24333"/>
                      </a:cubicBezTo>
                      <a:cubicBezTo>
                        <a:pt x="37926" y="24278"/>
                        <a:pt x="37995" y="24223"/>
                        <a:pt x="38047" y="24223"/>
                      </a:cubicBezTo>
                      <a:close/>
                      <a:moveTo>
                        <a:pt x="42740" y="22701"/>
                      </a:moveTo>
                      <a:cubicBezTo>
                        <a:pt x="42835" y="22701"/>
                        <a:pt x="42831" y="22771"/>
                        <a:pt x="42815" y="22854"/>
                      </a:cubicBezTo>
                      <a:cubicBezTo>
                        <a:pt x="42815" y="22876"/>
                        <a:pt x="42837" y="22919"/>
                        <a:pt x="42858" y="22963"/>
                      </a:cubicBezTo>
                      <a:cubicBezTo>
                        <a:pt x="42924" y="23028"/>
                        <a:pt x="42967" y="23137"/>
                        <a:pt x="42858" y="23267"/>
                      </a:cubicBezTo>
                      <a:cubicBezTo>
                        <a:pt x="42820" y="23306"/>
                        <a:pt x="42849" y="23427"/>
                        <a:pt x="42695" y="23427"/>
                      </a:cubicBezTo>
                      <a:cubicBezTo>
                        <a:pt x="42674" y="23427"/>
                        <a:pt x="42649" y="23425"/>
                        <a:pt x="42619" y="23420"/>
                      </a:cubicBezTo>
                      <a:cubicBezTo>
                        <a:pt x="42532" y="23420"/>
                        <a:pt x="42576" y="23594"/>
                        <a:pt x="42597" y="23594"/>
                      </a:cubicBezTo>
                      <a:cubicBezTo>
                        <a:pt x="42619" y="23592"/>
                        <a:pt x="42638" y="23591"/>
                        <a:pt x="42656" y="23591"/>
                      </a:cubicBezTo>
                      <a:cubicBezTo>
                        <a:pt x="42910" y="23591"/>
                        <a:pt x="42811" y="23732"/>
                        <a:pt x="42750" y="23854"/>
                      </a:cubicBezTo>
                      <a:cubicBezTo>
                        <a:pt x="42684" y="24159"/>
                        <a:pt x="42750" y="24246"/>
                        <a:pt x="43119" y="24268"/>
                      </a:cubicBezTo>
                      <a:cubicBezTo>
                        <a:pt x="43359" y="24268"/>
                        <a:pt x="43446" y="24355"/>
                        <a:pt x="43359" y="24507"/>
                      </a:cubicBezTo>
                      <a:cubicBezTo>
                        <a:pt x="43337" y="24550"/>
                        <a:pt x="43293" y="24594"/>
                        <a:pt x="43272" y="24594"/>
                      </a:cubicBezTo>
                      <a:cubicBezTo>
                        <a:pt x="43243" y="24606"/>
                        <a:pt x="43216" y="24611"/>
                        <a:pt x="43191" y="24611"/>
                      </a:cubicBezTo>
                      <a:cubicBezTo>
                        <a:pt x="43119" y="24611"/>
                        <a:pt x="43056" y="24575"/>
                        <a:pt x="42971" y="24575"/>
                      </a:cubicBezTo>
                      <a:cubicBezTo>
                        <a:pt x="42927" y="24575"/>
                        <a:pt x="42876" y="24585"/>
                        <a:pt x="42815" y="24616"/>
                      </a:cubicBezTo>
                      <a:cubicBezTo>
                        <a:pt x="42799" y="24627"/>
                        <a:pt x="42781" y="24633"/>
                        <a:pt x="42763" y="24633"/>
                      </a:cubicBezTo>
                      <a:cubicBezTo>
                        <a:pt x="42678" y="24633"/>
                        <a:pt x="42580" y="24523"/>
                        <a:pt x="42597" y="24398"/>
                      </a:cubicBezTo>
                      <a:cubicBezTo>
                        <a:pt x="42597" y="24349"/>
                        <a:pt x="42577" y="24321"/>
                        <a:pt x="42547" y="24321"/>
                      </a:cubicBezTo>
                      <a:cubicBezTo>
                        <a:pt x="42524" y="24321"/>
                        <a:pt x="42496" y="24338"/>
                        <a:pt x="42467" y="24376"/>
                      </a:cubicBezTo>
                      <a:cubicBezTo>
                        <a:pt x="42271" y="24550"/>
                        <a:pt x="41989" y="24463"/>
                        <a:pt x="41815" y="24616"/>
                      </a:cubicBezTo>
                      <a:cubicBezTo>
                        <a:pt x="41755" y="24664"/>
                        <a:pt x="41675" y="24678"/>
                        <a:pt x="41589" y="24678"/>
                      </a:cubicBezTo>
                      <a:cubicBezTo>
                        <a:pt x="41520" y="24678"/>
                        <a:pt x="41448" y="24669"/>
                        <a:pt x="41380" y="24659"/>
                      </a:cubicBezTo>
                      <a:cubicBezTo>
                        <a:pt x="41075" y="24594"/>
                        <a:pt x="40771" y="24507"/>
                        <a:pt x="40554" y="24376"/>
                      </a:cubicBezTo>
                      <a:cubicBezTo>
                        <a:pt x="40510" y="24355"/>
                        <a:pt x="40401" y="24333"/>
                        <a:pt x="40314" y="24333"/>
                      </a:cubicBezTo>
                      <a:cubicBezTo>
                        <a:pt x="40206" y="24333"/>
                        <a:pt x="40184" y="24268"/>
                        <a:pt x="40314" y="24181"/>
                      </a:cubicBezTo>
                      <a:cubicBezTo>
                        <a:pt x="40532" y="24028"/>
                        <a:pt x="40532" y="23789"/>
                        <a:pt x="40293" y="23746"/>
                      </a:cubicBezTo>
                      <a:cubicBezTo>
                        <a:pt x="40227" y="23746"/>
                        <a:pt x="40184" y="23746"/>
                        <a:pt x="40140" y="23702"/>
                      </a:cubicBezTo>
                      <a:cubicBezTo>
                        <a:pt x="40120" y="23620"/>
                        <a:pt x="40565" y="23286"/>
                        <a:pt x="40669" y="23286"/>
                      </a:cubicBezTo>
                      <a:cubicBezTo>
                        <a:pt x="40675" y="23286"/>
                        <a:pt x="40680" y="23287"/>
                        <a:pt x="40684" y="23289"/>
                      </a:cubicBezTo>
                      <a:cubicBezTo>
                        <a:pt x="40776" y="23341"/>
                        <a:pt x="40874" y="23363"/>
                        <a:pt x="40976" y="23363"/>
                      </a:cubicBezTo>
                      <a:cubicBezTo>
                        <a:pt x="41090" y="23363"/>
                        <a:pt x="41210" y="23335"/>
                        <a:pt x="41336" y="23289"/>
                      </a:cubicBezTo>
                      <a:cubicBezTo>
                        <a:pt x="41358" y="23285"/>
                        <a:pt x="41379" y="23283"/>
                        <a:pt x="41399" y="23283"/>
                      </a:cubicBezTo>
                      <a:cubicBezTo>
                        <a:pt x="41481" y="23283"/>
                        <a:pt x="41554" y="23311"/>
                        <a:pt x="41641" y="23311"/>
                      </a:cubicBezTo>
                      <a:cubicBezTo>
                        <a:pt x="41760" y="23296"/>
                        <a:pt x="41900" y="23148"/>
                        <a:pt x="42018" y="23148"/>
                      </a:cubicBezTo>
                      <a:cubicBezTo>
                        <a:pt x="42072" y="23148"/>
                        <a:pt x="42122" y="23179"/>
                        <a:pt x="42163" y="23267"/>
                      </a:cubicBezTo>
                      <a:cubicBezTo>
                        <a:pt x="42167" y="23271"/>
                        <a:pt x="42172" y="23273"/>
                        <a:pt x="42178" y="23273"/>
                      </a:cubicBezTo>
                      <a:cubicBezTo>
                        <a:pt x="42206" y="23273"/>
                        <a:pt x="42250" y="23238"/>
                        <a:pt x="42250" y="23202"/>
                      </a:cubicBezTo>
                      <a:cubicBezTo>
                        <a:pt x="42271" y="23137"/>
                        <a:pt x="42315" y="23028"/>
                        <a:pt x="42358" y="22941"/>
                      </a:cubicBezTo>
                      <a:cubicBezTo>
                        <a:pt x="42358" y="22811"/>
                        <a:pt x="42424" y="22746"/>
                        <a:pt x="42619" y="22724"/>
                      </a:cubicBezTo>
                      <a:cubicBezTo>
                        <a:pt x="42671" y="22708"/>
                        <a:pt x="42711" y="22701"/>
                        <a:pt x="42740" y="22701"/>
                      </a:cubicBezTo>
                      <a:close/>
                      <a:moveTo>
                        <a:pt x="15106" y="24483"/>
                      </a:moveTo>
                      <a:cubicBezTo>
                        <a:pt x="15175" y="24483"/>
                        <a:pt x="15237" y="24494"/>
                        <a:pt x="15221" y="24572"/>
                      </a:cubicBezTo>
                      <a:cubicBezTo>
                        <a:pt x="15221" y="24659"/>
                        <a:pt x="15156" y="24703"/>
                        <a:pt x="15069" y="24768"/>
                      </a:cubicBezTo>
                      <a:cubicBezTo>
                        <a:pt x="14982" y="24789"/>
                        <a:pt x="14895" y="24811"/>
                        <a:pt x="14808" y="24811"/>
                      </a:cubicBezTo>
                      <a:cubicBezTo>
                        <a:pt x="14739" y="24823"/>
                        <a:pt x="14650" y="24847"/>
                        <a:pt x="14583" y="24847"/>
                      </a:cubicBezTo>
                      <a:cubicBezTo>
                        <a:pt x="14525" y="24847"/>
                        <a:pt x="14482" y="24829"/>
                        <a:pt x="14482" y="24768"/>
                      </a:cubicBezTo>
                      <a:cubicBezTo>
                        <a:pt x="14482" y="24724"/>
                        <a:pt x="14700" y="24616"/>
                        <a:pt x="14808" y="24572"/>
                      </a:cubicBezTo>
                      <a:cubicBezTo>
                        <a:pt x="14873" y="24507"/>
                        <a:pt x="14960" y="24485"/>
                        <a:pt x="15026" y="24485"/>
                      </a:cubicBezTo>
                      <a:cubicBezTo>
                        <a:pt x="15051" y="24485"/>
                        <a:pt x="15079" y="24483"/>
                        <a:pt x="15106" y="24483"/>
                      </a:cubicBezTo>
                      <a:close/>
                      <a:moveTo>
                        <a:pt x="27009" y="24542"/>
                      </a:moveTo>
                      <a:cubicBezTo>
                        <a:pt x="27052" y="24542"/>
                        <a:pt x="27084" y="24554"/>
                        <a:pt x="27094" y="24594"/>
                      </a:cubicBezTo>
                      <a:cubicBezTo>
                        <a:pt x="27159" y="24703"/>
                        <a:pt x="26963" y="24833"/>
                        <a:pt x="26855" y="24898"/>
                      </a:cubicBezTo>
                      <a:cubicBezTo>
                        <a:pt x="26816" y="24915"/>
                        <a:pt x="26790" y="24922"/>
                        <a:pt x="26771" y="24922"/>
                      </a:cubicBezTo>
                      <a:cubicBezTo>
                        <a:pt x="26696" y="24922"/>
                        <a:pt x="26759" y="24803"/>
                        <a:pt x="26724" y="24768"/>
                      </a:cubicBezTo>
                      <a:cubicBezTo>
                        <a:pt x="26702" y="24703"/>
                        <a:pt x="26572" y="24659"/>
                        <a:pt x="26833" y="24572"/>
                      </a:cubicBezTo>
                      <a:cubicBezTo>
                        <a:pt x="26892" y="24560"/>
                        <a:pt x="26958" y="24542"/>
                        <a:pt x="27009" y="24542"/>
                      </a:cubicBezTo>
                      <a:close/>
                      <a:moveTo>
                        <a:pt x="49237" y="24483"/>
                      </a:moveTo>
                      <a:cubicBezTo>
                        <a:pt x="49322" y="24483"/>
                        <a:pt x="49256" y="24598"/>
                        <a:pt x="49273" y="24616"/>
                      </a:cubicBezTo>
                      <a:cubicBezTo>
                        <a:pt x="49316" y="24724"/>
                        <a:pt x="49425" y="24876"/>
                        <a:pt x="49164" y="24942"/>
                      </a:cubicBezTo>
                      <a:cubicBezTo>
                        <a:pt x="49115" y="24966"/>
                        <a:pt x="49073" y="24978"/>
                        <a:pt x="49038" y="24978"/>
                      </a:cubicBezTo>
                      <a:cubicBezTo>
                        <a:pt x="48981" y="24978"/>
                        <a:pt x="48947" y="24944"/>
                        <a:pt x="48947" y="24876"/>
                      </a:cubicBezTo>
                      <a:cubicBezTo>
                        <a:pt x="48990" y="24768"/>
                        <a:pt x="48882" y="24616"/>
                        <a:pt x="49143" y="24507"/>
                      </a:cubicBezTo>
                      <a:cubicBezTo>
                        <a:pt x="49185" y="24490"/>
                        <a:pt x="49216" y="24483"/>
                        <a:pt x="49237" y="24483"/>
                      </a:cubicBezTo>
                      <a:close/>
                      <a:moveTo>
                        <a:pt x="13151" y="23589"/>
                      </a:moveTo>
                      <a:cubicBezTo>
                        <a:pt x="13160" y="23589"/>
                        <a:pt x="13169" y="23591"/>
                        <a:pt x="13177" y="23594"/>
                      </a:cubicBezTo>
                      <a:cubicBezTo>
                        <a:pt x="13330" y="23681"/>
                        <a:pt x="13591" y="23615"/>
                        <a:pt x="13569" y="23833"/>
                      </a:cubicBezTo>
                      <a:cubicBezTo>
                        <a:pt x="13569" y="23941"/>
                        <a:pt x="13678" y="24028"/>
                        <a:pt x="13612" y="24137"/>
                      </a:cubicBezTo>
                      <a:cubicBezTo>
                        <a:pt x="13553" y="24256"/>
                        <a:pt x="13638" y="24447"/>
                        <a:pt x="13341" y="24447"/>
                      </a:cubicBezTo>
                      <a:cubicBezTo>
                        <a:pt x="13312" y="24447"/>
                        <a:pt x="13279" y="24445"/>
                        <a:pt x="13243" y="24442"/>
                      </a:cubicBezTo>
                      <a:cubicBezTo>
                        <a:pt x="13232" y="24439"/>
                        <a:pt x="13221" y="24438"/>
                        <a:pt x="13209" y="24438"/>
                      </a:cubicBezTo>
                      <a:cubicBezTo>
                        <a:pt x="13027" y="24438"/>
                        <a:pt x="12721" y="24734"/>
                        <a:pt x="12721" y="24876"/>
                      </a:cubicBezTo>
                      <a:cubicBezTo>
                        <a:pt x="12721" y="24920"/>
                        <a:pt x="12699" y="24942"/>
                        <a:pt x="12634" y="24985"/>
                      </a:cubicBezTo>
                      <a:cubicBezTo>
                        <a:pt x="12589" y="25000"/>
                        <a:pt x="12533" y="25026"/>
                        <a:pt x="12482" y="25026"/>
                      </a:cubicBezTo>
                      <a:cubicBezTo>
                        <a:pt x="12459" y="25026"/>
                        <a:pt x="12437" y="25020"/>
                        <a:pt x="12416" y="25007"/>
                      </a:cubicBezTo>
                      <a:cubicBezTo>
                        <a:pt x="12199" y="24833"/>
                        <a:pt x="11916" y="24681"/>
                        <a:pt x="11764" y="24442"/>
                      </a:cubicBezTo>
                      <a:cubicBezTo>
                        <a:pt x="11742" y="24376"/>
                        <a:pt x="11764" y="24289"/>
                        <a:pt x="11851" y="24268"/>
                      </a:cubicBezTo>
                      <a:cubicBezTo>
                        <a:pt x="11996" y="24249"/>
                        <a:pt x="12111" y="24095"/>
                        <a:pt x="12234" y="24095"/>
                      </a:cubicBezTo>
                      <a:cubicBezTo>
                        <a:pt x="12258" y="24095"/>
                        <a:pt x="12283" y="24101"/>
                        <a:pt x="12308" y="24115"/>
                      </a:cubicBezTo>
                      <a:cubicBezTo>
                        <a:pt x="12363" y="24129"/>
                        <a:pt x="12409" y="24169"/>
                        <a:pt x="12452" y="24169"/>
                      </a:cubicBezTo>
                      <a:cubicBezTo>
                        <a:pt x="12477" y="24169"/>
                        <a:pt x="12501" y="24155"/>
                        <a:pt x="12525" y="24115"/>
                      </a:cubicBezTo>
                      <a:cubicBezTo>
                        <a:pt x="12612" y="24029"/>
                        <a:pt x="12684" y="24006"/>
                        <a:pt x="12750" y="24006"/>
                      </a:cubicBezTo>
                      <a:cubicBezTo>
                        <a:pt x="12801" y="24006"/>
                        <a:pt x="12848" y="24019"/>
                        <a:pt x="12895" y="24028"/>
                      </a:cubicBezTo>
                      <a:cubicBezTo>
                        <a:pt x="12922" y="24037"/>
                        <a:pt x="12956" y="24043"/>
                        <a:pt x="12994" y="24043"/>
                      </a:cubicBezTo>
                      <a:cubicBezTo>
                        <a:pt x="13046" y="24043"/>
                        <a:pt x="13105" y="24032"/>
                        <a:pt x="13156" y="24007"/>
                      </a:cubicBezTo>
                      <a:cubicBezTo>
                        <a:pt x="13264" y="23920"/>
                        <a:pt x="13156" y="23898"/>
                        <a:pt x="13112" y="23833"/>
                      </a:cubicBezTo>
                      <a:cubicBezTo>
                        <a:pt x="13047" y="23811"/>
                        <a:pt x="13025" y="23746"/>
                        <a:pt x="13025" y="23702"/>
                      </a:cubicBezTo>
                      <a:cubicBezTo>
                        <a:pt x="13044" y="23646"/>
                        <a:pt x="13096" y="23589"/>
                        <a:pt x="13151" y="23589"/>
                      </a:cubicBezTo>
                      <a:close/>
                      <a:moveTo>
                        <a:pt x="11613" y="24528"/>
                      </a:moveTo>
                      <a:cubicBezTo>
                        <a:pt x="11668" y="24528"/>
                        <a:pt x="11685" y="24578"/>
                        <a:pt x="11634" y="24703"/>
                      </a:cubicBezTo>
                      <a:cubicBezTo>
                        <a:pt x="11568" y="24876"/>
                        <a:pt x="11721" y="24898"/>
                        <a:pt x="11851" y="24985"/>
                      </a:cubicBezTo>
                      <a:cubicBezTo>
                        <a:pt x="11895" y="25007"/>
                        <a:pt x="11982" y="25050"/>
                        <a:pt x="11938" y="25137"/>
                      </a:cubicBezTo>
                      <a:cubicBezTo>
                        <a:pt x="11887" y="25202"/>
                        <a:pt x="11835" y="25220"/>
                        <a:pt x="11784" y="25220"/>
                      </a:cubicBezTo>
                      <a:cubicBezTo>
                        <a:pt x="11748" y="25220"/>
                        <a:pt x="11713" y="25212"/>
                        <a:pt x="11677" y="25203"/>
                      </a:cubicBezTo>
                      <a:cubicBezTo>
                        <a:pt x="11666" y="25192"/>
                        <a:pt x="11654" y="25188"/>
                        <a:pt x="11641" y="25188"/>
                      </a:cubicBezTo>
                      <a:cubicBezTo>
                        <a:pt x="11601" y="25188"/>
                        <a:pt x="11552" y="25224"/>
                        <a:pt x="11503" y="25224"/>
                      </a:cubicBezTo>
                      <a:cubicBezTo>
                        <a:pt x="11433" y="25238"/>
                        <a:pt x="11368" y="25245"/>
                        <a:pt x="11310" y="25245"/>
                      </a:cubicBezTo>
                      <a:cubicBezTo>
                        <a:pt x="11009" y="25245"/>
                        <a:pt x="10886" y="25066"/>
                        <a:pt x="11068" y="24811"/>
                      </a:cubicBezTo>
                      <a:cubicBezTo>
                        <a:pt x="11133" y="24703"/>
                        <a:pt x="11286" y="24724"/>
                        <a:pt x="11329" y="24681"/>
                      </a:cubicBezTo>
                      <a:cubicBezTo>
                        <a:pt x="11443" y="24590"/>
                        <a:pt x="11551" y="24528"/>
                        <a:pt x="11613" y="24528"/>
                      </a:cubicBezTo>
                      <a:close/>
                      <a:moveTo>
                        <a:pt x="49849" y="24904"/>
                      </a:moveTo>
                      <a:cubicBezTo>
                        <a:pt x="49871" y="24904"/>
                        <a:pt x="49893" y="24909"/>
                        <a:pt x="49904" y="24920"/>
                      </a:cubicBezTo>
                      <a:cubicBezTo>
                        <a:pt x="50078" y="25007"/>
                        <a:pt x="50230" y="25050"/>
                        <a:pt x="50208" y="25246"/>
                      </a:cubicBezTo>
                      <a:cubicBezTo>
                        <a:pt x="50208" y="25290"/>
                        <a:pt x="50186" y="25398"/>
                        <a:pt x="50099" y="25442"/>
                      </a:cubicBezTo>
                      <a:cubicBezTo>
                        <a:pt x="50084" y="25444"/>
                        <a:pt x="50071" y="25445"/>
                        <a:pt x="50059" y="25445"/>
                      </a:cubicBezTo>
                      <a:cubicBezTo>
                        <a:pt x="49943" y="25445"/>
                        <a:pt x="50030" y="25349"/>
                        <a:pt x="49991" y="25290"/>
                      </a:cubicBezTo>
                      <a:cubicBezTo>
                        <a:pt x="49991" y="25137"/>
                        <a:pt x="49904" y="25050"/>
                        <a:pt x="49795" y="25007"/>
                      </a:cubicBezTo>
                      <a:cubicBezTo>
                        <a:pt x="49773" y="24985"/>
                        <a:pt x="49773" y="24942"/>
                        <a:pt x="49795" y="24920"/>
                      </a:cubicBezTo>
                      <a:cubicBezTo>
                        <a:pt x="49806" y="24909"/>
                        <a:pt x="49827" y="24904"/>
                        <a:pt x="49849" y="24904"/>
                      </a:cubicBezTo>
                      <a:close/>
                      <a:moveTo>
                        <a:pt x="26597" y="25053"/>
                      </a:moveTo>
                      <a:cubicBezTo>
                        <a:pt x="26758" y="25053"/>
                        <a:pt x="26903" y="25086"/>
                        <a:pt x="27029" y="25159"/>
                      </a:cubicBezTo>
                      <a:cubicBezTo>
                        <a:pt x="27064" y="25195"/>
                        <a:pt x="27100" y="25230"/>
                        <a:pt x="27171" y="25230"/>
                      </a:cubicBezTo>
                      <a:cubicBezTo>
                        <a:pt x="27187" y="25230"/>
                        <a:pt x="27204" y="25228"/>
                        <a:pt x="27224" y="25224"/>
                      </a:cubicBezTo>
                      <a:cubicBezTo>
                        <a:pt x="27291" y="25205"/>
                        <a:pt x="27339" y="25197"/>
                        <a:pt x="27375" y="25197"/>
                      </a:cubicBezTo>
                      <a:cubicBezTo>
                        <a:pt x="27536" y="25197"/>
                        <a:pt x="27416" y="25370"/>
                        <a:pt x="27398" y="25442"/>
                      </a:cubicBezTo>
                      <a:cubicBezTo>
                        <a:pt x="27376" y="25494"/>
                        <a:pt x="27349" y="25510"/>
                        <a:pt x="27320" y="25510"/>
                      </a:cubicBezTo>
                      <a:cubicBezTo>
                        <a:pt x="27270" y="25510"/>
                        <a:pt x="27215" y="25461"/>
                        <a:pt x="27173" y="25461"/>
                      </a:cubicBezTo>
                      <a:cubicBezTo>
                        <a:pt x="27168" y="25461"/>
                        <a:pt x="27164" y="25462"/>
                        <a:pt x="27159" y="25464"/>
                      </a:cubicBezTo>
                      <a:cubicBezTo>
                        <a:pt x="27048" y="25506"/>
                        <a:pt x="26951" y="25529"/>
                        <a:pt x="26867" y="25529"/>
                      </a:cubicBezTo>
                      <a:cubicBezTo>
                        <a:pt x="26737" y="25529"/>
                        <a:pt x="26638" y="25474"/>
                        <a:pt x="26572" y="25355"/>
                      </a:cubicBezTo>
                      <a:cubicBezTo>
                        <a:pt x="26550" y="25311"/>
                        <a:pt x="26518" y="25290"/>
                        <a:pt x="26474" y="25290"/>
                      </a:cubicBezTo>
                      <a:cubicBezTo>
                        <a:pt x="26431" y="25290"/>
                        <a:pt x="26376" y="25311"/>
                        <a:pt x="26311" y="25355"/>
                      </a:cubicBezTo>
                      <a:cubicBezTo>
                        <a:pt x="26242" y="25386"/>
                        <a:pt x="26188" y="25399"/>
                        <a:pt x="26145" y="25399"/>
                      </a:cubicBezTo>
                      <a:cubicBezTo>
                        <a:pt x="26038" y="25399"/>
                        <a:pt x="26000" y="25317"/>
                        <a:pt x="25985" y="25224"/>
                      </a:cubicBezTo>
                      <a:cubicBezTo>
                        <a:pt x="25985" y="25206"/>
                        <a:pt x="25937" y="25155"/>
                        <a:pt x="25992" y="25155"/>
                      </a:cubicBezTo>
                      <a:cubicBezTo>
                        <a:pt x="26001" y="25155"/>
                        <a:pt x="26013" y="25156"/>
                        <a:pt x="26028" y="25159"/>
                      </a:cubicBezTo>
                      <a:cubicBezTo>
                        <a:pt x="26232" y="25091"/>
                        <a:pt x="26423" y="25053"/>
                        <a:pt x="26597" y="25053"/>
                      </a:cubicBezTo>
                      <a:close/>
                      <a:moveTo>
                        <a:pt x="39002" y="24841"/>
                      </a:moveTo>
                      <a:cubicBezTo>
                        <a:pt x="39050" y="24841"/>
                        <a:pt x="39101" y="24856"/>
                        <a:pt x="39162" y="24876"/>
                      </a:cubicBezTo>
                      <a:cubicBezTo>
                        <a:pt x="39466" y="24942"/>
                        <a:pt x="39597" y="25159"/>
                        <a:pt x="39966" y="25159"/>
                      </a:cubicBezTo>
                      <a:cubicBezTo>
                        <a:pt x="40032" y="25159"/>
                        <a:pt x="40097" y="25203"/>
                        <a:pt x="40119" y="25268"/>
                      </a:cubicBezTo>
                      <a:cubicBezTo>
                        <a:pt x="39923" y="25377"/>
                        <a:pt x="39966" y="25529"/>
                        <a:pt x="39879" y="25659"/>
                      </a:cubicBezTo>
                      <a:cubicBezTo>
                        <a:pt x="39818" y="25762"/>
                        <a:pt x="39746" y="25787"/>
                        <a:pt x="39672" y="25787"/>
                      </a:cubicBezTo>
                      <a:cubicBezTo>
                        <a:pt x="39602" y="25787"/>
                        <a:pt x="39530" y="25765"/>
                        <a:pt x="39461" y="25765"/>
                      </a:cubicBezTo>
                      <a:cubicBezTo>
                        <a:pt x="39448" y="25765"/>
                        <a:pt x="39435" y="25766"/>
                        <a:pt x="39423" y="25768"/>
                      </a:cubicBezTo>
                      <a:cubicBezTo>
                        <a:pt x="39350" y="25775"/>
                        <a:pt x="39290" y="25782"/>
                        <a:pt x="39243" y="25782"/>
                      </a:cubicBezTo>
                      <a:cubicBezTo>
                        <a:pt x="39150" y="25782"/>
                        <a:pt x="39111" y="25753"/>
                        <a:pt x="39140" y="25638"/>
                      </a:cubicBezTo>
                      <a:cubicBezTo>
                        <a:pt x="39162" y="25529"/>
                        <a:pt x="38988" y="25572"/>
                        <a:pt x="38901" y="25551"/>
                      </a:cubicBezTo>
                      <a:cubicBezTo>
                        <a:pt x="38662" y="25464"/>
                        <a:pt x="38618" y="25420"/>
                        <a:pt x="38901" y="25268"/>
                      </a:cubicBezTo>
                      <a:cubicBezTo>
                        <a:pt x="39097" y="25159"/>
                        <a:pt x="39053" y="25137"/>
                        <a:pt x="38923" y="25116"/>
                      </a:cubicBezTo>
                      <a:cubicBezTo>
                        <a:pt x="38792" y="25094"/>
                        <a:pt x="38727" y="25029"/>
                        <a:pt x="38836" y="24920"/>
                      </a:cubicBezTo>
                      <a:cubicBezTo>
                        <a:pt x="38894" y="24862"/>
                        <a:pt x="38946" y="24841"/>
                        <a:pt x="39002" y="24841"/>
                      </a:cubicBezTo>
                      <a:close/>
                      <a:moveTo>
                        <a:pt x="46435" y="25183"/>
                      </a:moveTo>
                      <a:cubicBezTo>
                        <a:pt x="46568" y="25183"/>
                        <a:pt x="46670" y="25260"/>
                        <a:pt x="46772" y="25311"/>
                      </a:cubicBezTo>
                      <a:cubicBezTo>
                        <a:pt x="46881" y="25355"/>
                        <a:pt x="46772" y="25464"/>
                        <a:pt x="46642" y="25529"/>
                      </a:cubicBezTo>
                      <a:cubicBezTo>
                        <a:pt x="46511" y="25572"/>
                        <a:pt x="46555" y="25638"/>
                        <a:pt x="46577" y="25703"/>
                      </a:cubicBezTo>
                      <a:cubicBezTo>
                        <a:pt x="46577" y="25768"/>
                        <a:pt x="46620" y="25790"/>
                        <a:pt x="46468" y="25855"/>
                      </a:cubicBezTo>
                      <a:cubicBezTo>
                        <a:pt x="46316" y="25659"/>
                        <a:pt x="45946" y="25811"/>
                        <a:pt x="45794" y="25681"/>
                      </a:cubicBezTo>
                      <a:cubicBezTo>
                        <a:pt x="45750" y="25638"/>
                        <a:pt x="45642" y="25572"/>
                        <a:pt x="45750" y="25485"/>
                      </a:cubicBezTo>
                      <a:cubicBezTo>
                        <a:pt x="45794" y="25441"/>
                        <a:pt x="45835" y="25426"/>
                        <a:pt x="45872" y="25426"/>
                      </a:cubicBezTo>
                      <a:cubicBezTo>
                        <a:pt x="45926" y="25426"/>
                        <a:pt x="45973" y="25459"/>
                        <a:pt x="46011" y="25485"/>
                      </a:cubicBezTo>
                      <a:cubicBezTo>
                        <a:pt x="46050" y="25511"/>
                        <a:pt x="46081" y="25545"/>
                        <a:pt x="46123" y="25545"/>
                      </a:cubicBezTo>
                      <a:cubicBezTo>
                        <a:pt x="46152" y="25545"/>
                        <a:pt x="46185" y="25529"/>
                        <a:pt x="46229" y="25485"/>
                      </a:cubicBezTo>
                      <a:cubicBezTo>
                        <a:pt x="46294" y="25442"/>
                        <a:pt x="46294" y="25355"/>
                        <a:pt x="46229" y="25355"/>
                      </a:cubicBezTo>
                      <a:cubicBezTo>
                        <a:pt x="45903" y="25268"/>
                        <a:pt x="46272" y="25224"/>
                        <a:pt x="46316" y="25203"/>
                      </a:cubicBezTo>
                      <a:cubicBezTo>
                        <a:pt x="46358" y="25188"/>
                        <a:pt x="46398" y="25183"/>
                        <a:pt x="46435" y="25183"/>
                      </a:cubicBezTo>
                      <a:close/>
                      <a:moveTo>
                        <a:pt x="34474" y="22210"/>
                      </a:moveTo>
                      <a:cubicBezTo>
                        <a:pt x="34560" y="22210"/>
                        <a:pt x="34647" y="22227"/>
                        <a:pt x="34748" y="22267"/>
                      </a:cubicBezTo>
                      <a:cubicBezTo>
                        <a:pt x="34965" y="22332"/>
                        <a:pt x="35139" y="22506"/>
                        <a:pt x="35422" y="22528"/>
                      </a:cubicBezTo>
                      <a:cubicBezTo>
                        <a:pt x="35509" y="22528"/>
                        <a:pt x="35683" y="22550"/>
                        <a:pt x="35552" y="22659"/>
                      </a:cubicBezTo>
                      <a:cubicBezTo>
                        <a:pt x="35471" y="22719"/>
                        <a:pt x="35409" y="22856"/>
                        <a:pt x="35241" y="22856"/>
                      </a:cubicBezTo>
                      <a:cubicBezTo>
                        <a:pt x="35230" y="22856"/>
                        <a:pt x="35217" y="22856"/>
                        <a:pt x="35204" y="22854"/>
                      </a:cubicBezTo>
                      <a:lnTo>
                        <a:pt x="35183" y="22833"/>
                      </a:lnTo>
                      <a:cubicBezTo>
                        <a:pt x="35141" y="22817"/>
                        <a:pt x="35101" y="22810"/>
                        <a:pt x="35063" y="22810"/>
                      </a:cubicBezTo>
                      <a:cubicBezTo>
                        <a:pt x="34942" y="22810"/>
                        <a:pt x="34846" y="22880"/>
                        <a:pt x="34813" y="22963"/>
                      </a:cubicBezTo>
                      <a:cubicBezTo>
                        <a:pt x="34774" y="23060"/>
                        <a:pt x="34892" y="23140"/>
                        <a:pt x="35027" y="23140"/>
                      </a:cubicBezTo>
                      <a:cubicBezTo>
                        <a:pt x="35042" y="23140"/>
                        <a:pt x="35058" y="23139"/>
                        <a:pt x="35074" y="23137"/>
                      </a:cubicBezTo>
                      <a:cubicBezTo>
                        <a:pt x="35119" y="23124"/>
                        <a:pt x="35158" y="23119"/>
                        <a:pt x="35193" y="23119"/>
                      </a:cubicBezTo>
                      <a:cubicBezTo>
                        <a:pt x="35279" y="23119"/>
                        <a:pt x="35345" y="23150"/>
                        <a:pt x="35422" y="23180"/>
                      </a:cubicBezTo>
                      <a:cubicBezTo>
                        <a:pt x="35683" y="23289"/>
                        <a:pt x="35792" y="23420"/>
                        <a:pt x="35683" y="23724"/>
                      </a:cubicBezTo>
                      <a:cubicBezTo>
                        <a:pt x="35639" y="23833"/>
                        <a:pt x="35726" y="23920"/>
                        <a:pt x="35509" y="23920"/>
                      </a:cubicBezTo>
                      <a:cubicBezTo>
                        <a:pt x="35139" y="23941"/>
                        <a:pt x="35313" y="24072"/>
                        <a:pt x="35335" y="24159"/>
                      </a:cubicBezTo>
                      <a:cubicBezTo>
                        <a:pt x="35347" y="24206"/>
                        <a:pt x="35502" y="24227"/>
                        <a:pt x="35657" y="24227"/>
                      </a:cubicBezTo>
                      <a:cubicBezTo>
                        <a:pt x="35791" y="24227"/>
                        <a:pt x="35925" y="24211"/>
                        <a:pt x="35965" y="24181"/>
                      </a:cubicBezTo>
                      <a:cubicBezTo>
                        <a:pt x="36161" y="24007"/>
                        <a:pt x="36400" y="23941"/>
                        <a:pt x="36640" y="23811"/>
                      </a:cubicBezTo>
                      <a:cubicBezTo>
                        <a:pt x="36765" y="23734"/>
                        <a:pt x="36865" y="23695"/>
                        <a:pt x="36937" y="23695"/>
                      </a:cubicBezTo>
                      <a:cubicBezTo>
                        <a:pt x="37027" y="23695"/>
                        <a:pt x="37074" y="23755"/>
                        <a:pt x="37074" y="23876"/>
                      </a:cubicBezTo>
                      <a:cubicBezTo>
                        <a:pt x="37074" y="24007"/>
                        <a:pt x="37096" y="24115"/>
                        <a:pt x="36987" y="24202"/>
                      </a:cubicBezTo>
                      <a:cubicBezTo>
                        <a:pt x="36944" y="24289"/>
                        <a:pt x="36857" y="24376"/>
                        <a:pt x="36944" y="24420"/>
                      </a:cubicBezTo>
                      <a:cubicBezTo>
                        <a:pt x="37140" y="24550"/>
                        <a:pt x="36987" y="24594"/>
                        <a:pt x="36835" y="24681"/>
                      </a:cubicBezTo>
                      <a:cubicBezTo>
                        <a:pt x="36531" y="24833"/>
                        <a:pt x="36553" y="24833"/>
                        <a:pt x="36770" y="24963"/>
                      </a:cubicBezTo>
                      <a:cubicBezTo>
                        <a:pt x="36857" y="25029"/>
                        <a:pt x="36814" y="25137"/>
                        <a:pt x="36748" y="25137"/>
                      </a:cubicBezTo>
                      <a:cubicBezTo>
                        <a:pt x="36422" y="25246"/>
                        <a:pt x="36226" y="25377"/>
                        <a:pt x="36118" y="25638"/>
                      </a:cubicBezTo>
                      <a:cubicBezTo>
                        <a:pt x="36096" y="25659"/>
                        <a:pt x="35879" y="25703"/>
                        <a:pt x="35879" y="25855"/>
                      </a:cubicBezTo>
                      <a:cubicBezTo>
                        <a:pt x="35879" y="25870"/>
                        <a:pt x="35835" y="25886"/>
                        <a:pt x="35794" y="25886"/>
                      </a:cubicBezTo>
                      <a:cubicBezTo>
                        <a:pt x="35777" y="25886"/>
                        <a:pt x="35761" y="25883"/>
                        <a:pt x="35748" y="25877"/>
                      </a:cubicBezTo>
                      <a:cubicBezTo>
                        <a:pt x="35639" y="25811"/>
                        <a:pt x="35574" y="25703"/>
                        <a:pt x="35639" y="25659"/>
                      </a:cubicBezTo>
                      <a:cubicBezTo>
                        <a:pt x="35944" y="25464"/>
                        <a:pt x="35726" y="25442"/>
                        <a:pt x="35618" y="25333"/>
                      </a:cubicBezTo>
                      <a:cubicBezTo>
                        <a:pt x="35444" y="25203"/>
                        <a:pt x="35661" y="24898"/>
                        <a:pt x="35965" y="24876"/>
                      </a:cubicBezTo>
                      <a:cubicBezTo>
                        <a:pt x="36205" y="24833"/>
                        <a:pt x="36335" y="24811"/>
                        <a:pt x="36313" y="24616"/>
                      </a:cubicBezTo>
                      <a:cubicBezTo>
                        <a:pt x="36313" y="24572"/>
                        <a:pt x="36422" y="24550"/>
                        <a:pt x="36487" y="24485"/>
                      </a:cubicBezTo>
                      <a:cubicBezTo>
                        <a:pt x="36531" y="24463"/>
                        <a:pt x="36553" y="24398"/>
                        <a:pt x="36531" y="24355"/>
                      </a:cubicBezTo>
                      <a:cubicBezTo>
                        <a:pt x="36516" y="24332"/>
                        <a:pt x="36495" y="24322"/>
                        <a:pt x="36472" y="24322"/>
                      </a:cubicBezTo>
                      <a:cubicBezTo>
                        <a:pt x="36429" y="24322"/>
                        <a:pt x="36378" y="24356"/>
                        <a:pt x="36335" y="24398"/>
                      </a:cubicBezTo>
                      <a:cubicBezTo>
                        <a:pt x="36208" y="24525"/>
                        <a:pt x="36082" y="24592"/>
                        <a:pt x="35968" y="24592"/>
                      </a:cubicBezTo>
                      <a:cubicBezTo>
                        <a:pt x="35886" y="24592"/>
                        <a:pt x="35812" y="24558"/>
                        <a:pt x="35748" y="24485"/>
                      </a:cubicBezTo>
                      <a:cubicBezTo>
                        <a:pt x="35715" y="24468"/>
                        <a:pt x="35682" y="24461"/>
                        <a:pt x="35651" y="24461"/>
                      </a:cubicBezTo>
                      <a:cubicBezTo>
                        <a:pt x="35601" y="24461"/>
                        <a:pt x="35557" y="24480"/>
                        <a:pt x="35531" y="24507"/>
                      </a:cubicBezTo>
                      <a:cubicBezTo>
                        <a:pt x="35465" y="24572"/>
                        <a:pt x="35422" y="24659"/>
                        <a:pt x="35357" y="24703"/>
                      </a:cubicBezTo>
                      <a:cubicBezTo>
                        <a:pt x="35313" y="24746"/>
                        <a:pt x="35335" y="24833"/>
                        <a:pt x="35204" y="24855"/>
                      </a:cubicBezTo>
                      <a:cubicBezTo>
                        <a:pt x="35161" y="24855"/>
                        <a:pt x="35117" y="24833"/>
                        <a:pt x="35096" y="24811"/>
                      </a:cubicBezTo>
                      <a:cubicBezTo>
                        <a:pt x="35009" y="24724"/>
                        <a:pt x="35096" y="24681"/>
                        <a:pt x="35161" y="24594"/>
                      </a:cubicBezTo>
                      <a:lnTo>
                        <a:pt x="35204" y="24572"/>
                      </a:lnTo>
                      <a:cubicBezTo>
                        <a:pt x="35313" y="24485"/>
                        <a:pt x="35313" y="24398"/>
                        <a:pt x="35248" y="24311"/>
                      </a:cubicBezTo>
                      <a:cubicBezTo>
                        <a:pt x="35139" y="24137"/>
                        <a:pt x="34791" y="24268"/>
                        <a:pt x="34639" y="24137"/>
                      </a:cubicBezTo>
                      <a:cubicBezTo>
                        <a:pt x="34635" y="24136"/>
                        <a:pt x="34631" y="24135"/>
                        <a:pt x="34626" y="24135"/>
                      </a:cubicBezTo>
                      <a:cubicBezTo>
                        <a:pt x="34547" y="24135"/>
                        <a:pt x="34331" y="24296"/>
                        <a:pt x="34269" y="24398"/>
                      </a:cubicBezTo>
                      <a:cubicBezTo>
                        <a:pt x="34249" y="24469"/>
                        <a:pt x="34281" y="24488"/>
                        <a:pt x="34327" y="24488"/>
                      </a:cubicBezTo>
                      <a:cubicBezTo>
                        <a:pt x="34380" y="24488"/>
                        <a:pt x="34452" y="24463"/>
                        <a:pt x="34487" y="24463"/>
                      </a:cubicBezTo>
                      <a:cubicBezTo>
                        <a:pt x="34878" y="24463"/>
                        <a:pt x="35009" y="24724"/>
                        <a:pt x="34791" y="24963"/>
                      </a:cubicBezTo>
                      <a:cubicBezTo>
                        <a:pt x="34764" y="25017"/>
                        <a:pt x="34713" y="25054"/>
                        <a:pt x="34656" y="25054"/>
                      </a:cubicBezTo>
                      <a:cubicBezTo>
                        <a:pt x="34622" y="25054"/>
                        <a:pt x="34585" y="25040"/>
                        <a:pt x="34552" y="25007"/>
                      </a:cubicBezTo>
                      <a:cubicBezTo>
                        <a:pt x="34488" y="24962"/>
                        <a:pt x="34434" y="24944"/>
                        <a:pt x="34386" y="24944"/>
                      </a:cubicBezTo>
                      <a:cubicBezTo>
                        <a:pt x="34271" y="24944"/>
                        <a:pt x="34194" y="25052"/>
                        <a:pt x="34117" y="25159"/>
                      </a:cubicBezTo>
                      <a:cubicBezTo>
                        <a:pt x="34030" y="25268"/>
                        <a:pt x="34052" y="25377"/>
                        <a:pt x="34052" y="25464"/>
                      </a:cubicBezTo>
                      <a:cubicBezTo>
                        <a:pt x="34030" y="25572"/>
                        <a:pt x="33900" y="25703"/>
                        <a:pt x="33900" y="25811"/>
                      </a:cubicBezTo>
                      <a:cubicBezTo>
                        <a:pt x="33885" y="25813"/>
                        <a:pt x="33871" y="25814"/>
                        <a:pt x="33858" y="25814"/>
                      </a:cubicBezTo>
                      <a:cubicBezTo>
                        <a:pt x="33703" y="25814"/>
                        <a:pt x="33696" y="25699"/>
                        <a:pt x="33595" y="25659"/>
                      </a:cubicBezTo>
                      <a:cubicBezTo>
                        <a:pt x="33519" y="25614"/>
                        <a:pt x="33443" y="25557"/>
                        <a:pt x="33338" y="25557"/>
                      </a:cubicBezTo>
                      <a:cubicBezTo>
                        <a:pt x="33292" y="25557"/>
                        <a:pt x="33241" y="25568"/>
                        <a:pt x="33182" y="25594"/>
                      </a:cubicBezTo>
                      <a:cubicBezTo>
                        <a:pt x="33043" y="25733"/>
                        <a:pt x="32946" y="25775"/>
                        <a:pt x="32868" y="25775"/>
                      </a:cubicBezTo>
                      <a:cubicBezTo>
                        <a:pt x="32848" y="25775"/>
                        <a:pt x="32830" y="25772"/>
                        <a:pt x="32813" y="25768"/>
                      </a:cubicBezTo>
                      <a:cubicBezTo>
                        <a:pt x="32608" y="25705"/>
                        <a:pt x="32472" y="25563"/>
                        <a:pt x="32248" y="25563"/>
                      </a:cubicBezTo>
                      <a:cubicBezTo>
                        <a:pt x="32162" y="25563"/>
                        <a:pt x="32063" y="25583"/>
                        <a:pt x="31943" y="25638"/>
                      </a:cubicBezTo>
                      <a:cubicBezTo>
                        <a:pt x="31921" y="25638"/>
                        <a:pt x="31878" y="25594"/>
                        <a:pt x="31856" y="25572"/>
                      </a:cubicBezTo>
                      <a:cubicBezTo>
                        <a:pt x="31834" y="25551"/>
                        <a:pt x="32291" y="25137"/>
                        <a:pt x="32356" y="25137"/>
                      </a:cubicBezTo>
                      <a:cubicBezTo>
                        <a:pt x="32410" y="25148"/>
                        <a:pt x="32470" y="25165"/>
                        <a:pt x="32530" y="25165"/>
                      </a:cubicBezTo>
                      <a:cubicBezTo>
                        <a:pt x="32590" y="25165"/>
                        <a:pt x="32649" y="25148"/>
                        <a:pt x="32704" y="25094"/>
                      </a:cubicBezTo>
                      <a:cubicBezTo>
                        <a:pt x="32813" y="24942"/>
                        <a:pt x="32921" y="24811"/>
                        <a:pt x="32900" y="24681"/>
                      </a:cubicBezTo>
                      <a:cubicBezTo>
                        <a:pt x="32834" y="24507"/>
                        <a:pt x="32747" y="24355"/>
                        <a:pt x="32617" y="24246"/>
                      </a:cubicBezTo>
                      <a:cubicBezTo>
                        <a:pt x="32500" y="24149"/>
                        <a:pt x="32558" y="24069"/>
                        <a:pt x="32680" y="24069"/>
                      </a:cubicBezTo>
                      <a:cubicBezTo>
                        <a:pt x="32695" y="24069"/>
                        <a:pt x="32710" y="24070"/>
                        <a:pt x="32726" y="24072"/>
                      </a:cubicBezTo>
                      <a:cubicBezTo>
                        <a:pt x="32742" y="24075"/>
                        <a:pt x="32758" y="24077"/>
                        <a:pt x="32773" y="24077"/>
                      </a:cubicBezTo>
                      <a:cubicBezTo>
                        <a:pt x="32926" y="24077"/>
                        <a:pt x="32969" y="23909"/>
                        <a:pt x="33085" y="23909"/>
                      </a:cubicBezTo>
                      <a:cubicBezTo>
                        <a:pt x="33102" y="23909"/>
                        <a:pt x="33119" y="23912"/>
                        <a:pt x="33139" y="23920"/>
                      </a:cubicBezTo>
                      <a:cubicBezTo>
                        <a:pt x="33153" y="23921"/>
                        <a:pt x="33167" y="23922"/>
                        <a:pt x="33180" y="23922"/>
                      </a:cubicBezTo>
                      <a:cubicBezTo>
                        <a:pt x="33370" y="23922"/>
                        <a:pt x="33472" y="23784"/>
                        <a:pt x="33574" y="23702"/>
                      </a:cubicBezTo>
                      <a:cubicBezTo>
                        <a:pt x="33791" y="23528"/>
                        <a:pt x="33791" y="23463"/>
                        <a:pt x="33508" y="23463"/>
                      </a:cubicBezTo>
                      <a:cubicBezTo>
                        <a:pt x="33291" y="23463"/>
                        <a:pt x="33291" y="23354"/>
                        <a:pt x="33291" y="23246"/>
                      </a:cubicBezTo>
                      <a:cubicBezTo>
                        <a:pt x="33291" y="23152"/>
                        <a:pt x="33332" y="23141"/>
                        <a:pt x="33389" y="23141"/>
                      </a:cubicBezTo>
                      <a:cubicBezTo>
                        <a:pt x="33407" y="23141"/>
                        <a:pt x="33428" y="23142"/>
                        <a:pt x="33449" y="23142"/>
                      </a:cubicBezTo>
                      <a:cubicBezTo>
                        <a:pt x="33468" y="23142"/>
                        <a:pt x="33488" y="23141"/>
                        <a:pt x="33508" y="23137"/>
                      </a:cubicBezTo>
                      <a:cubicBezTo>
                        <a:pt x="33595" y="23093"/>
                        <a:pt x="33661" y="22985"/>
                        <a:pt x="33704" y="22919"/>
                      </a:cubicBezTo>
                      <a:cubicBezTo>
                        <a:pt x="33726" y="22876"/>
                        <a:pt x="33661" y="22811"/>
                        <a:pt x="33813" y="22811"/>
                      </a:cubicBezTo>
                      <a:cubicBezTo>
                        <a:pt x="34161" y="22811"/>
                        <a:pt x="34095" y="22637"/>
                        <a:pt x="33987" y="22550"/>
                      </a:cubicBezTo>
                      <a:cubicBezTo>
                        <a:pt x="33769" y="22398"/>
                        <a:pt x="33900" y="22311"/>
                        <a:pt x="34161" y="22267"/>
                      </a:cubicBezTo>
                      <a:cubicBezTo>
                        <a:pt x="34277" y="22232"/>
                        <a:pt x="34375" y="22210"/>
                        <a:pt x="34474" y="22210"/>
                      </a:cubicBezTo>
                      <a:close/>
                      <a:moveTo>
                        <a:pt x="41946" y="25542"/>
                      </a:moveTo>
                      <a:cubicBezTo>
                        <a:pt x="41974" y="25542"/>
                        <a:pt x="41989" y="25576"/>
                        <a:pt x="41989" y="25681"/>
                      </a:cubicBezTo>
                      <a:cubicBezTo>
                        <a:pt x="42054" y="25768"/>
                        <a:pt x="41945" y="25898"/>
                        <a:pt x="41836" y="26007"/>
                      </a:cubicBezTo>
                      <a:cubicBezTo>
                        <a:pt x="41756" y="26088"/>
                        <a:pt x="41750" y="26205"/>
                        <a:pt x="41629" y="26205"/>
                      </a:cubicBezTo>
                      <a:cubicBezTo>
                        <a:pt x="41619" y="26205"/>
                        <a:pt x="41609" y="26205"/>
                        <a:pt x="41597" y="26203"/>
                      </a:cubicBezTo>
                      <a:cubicBezTo>
                        <a:pt x="41489" y="26203"/>
                        <a:pt x="41554" y="26051"/>
                        <a:pt x="41532" y="25985"/>
                      </a:cubicBezTo>
                      <a:cubicBezTo>
                        <a:pt x="41467" y="25833"/>
                        <a:pt x="41641" y="25725"/>
                        <a:pt x="41815" y="25616"/>
                      </a:cubicBezTo>
                      <a:cubicBezTo>
                        <a:pt x="41871" y="25582"/>
                        <a:pt x="41916" y="25542"/>
                        <a:pt x="41946" y="25542"/>
                      </a:cubicBezTo>
                      <a:close/>
                      <a:moveTo>
                        <a:pt x="24218" y="25431"/>
                      </a:moveTo>
                      <a:cubicBezTo>
                        <a:pt x="24427" y="25431"/>
                        <a:pt x="24628" y="25530"/>
                        <a:pt x="24840" y="25530"/>
                      </a:cubicBezTo>
                      <a:cubicBezTo>
                        <a:pt x="24852" y="25530"/>
                        <a:pt x="24864" y="25529"/>
                        <a:pt x="24876" y="25529"/>
                      </a:cubicBezTo>
                      <a:cubicBezTo>
                        <a:pt x="24933" y="25521"/>
                        <a:pt x="24980" y="25517"/>
                        <a:pt x="25018" y="25517"/>
                      </a:cubicBezTo>
                      <a:cubicBezTo>
                        <a:pt x="25185" y="25517"/>
                        <a:pt x="25190" y="25584"/>
                        <a:pt x="25137" y="25638"/>
                      </a:cubicBezTo>
                      <a:cubicBezTo>
                        <a:pt x="25006" y="25746"/>
                        <a:pt x="25006" y="25898"/>
                        <a:pt x="24854" y="26007"/>
                      </a:cubicBezTo>
                      <a:cubicBezTo>
                        <a:pt x="24789" y="26056"/>
                        <a:pt x="24663" y="26081"/>
                        <a:pt x="24567" y="26081"/>
                      </a:cubicBezTo>
                      <a:cubicBezTo>
                        <a:pt x="24535" y="26081"/>
                        <a:pt x="24506" y="26078"/>
                        <a:pt x="24484" y="26072"/>
                      </a:cubicBezTo>
                      <a:cubicBezTo>
                        <a:pt x="24432" y="26038"/>
                        <a:pt x="24384" y="26020"/>
                        <a:pt x="24336" y="26020"/>
                      </a:cubicBezTo>
                      <a:cubicBezTo>
                        <a:pt x="24264" y="26020"/>
                        <a:pt x="24193" y="26059"/>
                        <a:pt x="24115" y="26138"/>
                      </a:cubicBezTo>
                      <a:cubicBezTo>
                        <a:pt x="24064" y="26189"/>
                        <a:pt x="23998" y="26210"/>
                        <a:pt x="23935" y="26210"/>
                      </a:cubicBezTo>
                      <a:cubicBezTo>
                        <a:pt x="23890" y="26210"/>
                        <a:pt x="23846" y="26199"/>
                        <a:pt x="23810" y="26181"/>
                      </a:cubicBezTo>
                      <a:cubicBezTo>
                        <a:pt x="23702" y="26116"/>
                        <a:pt x="23571" y="26029"/>
                        <a:pt x="23462" y="25985"/>
                      </a:cubicBezTo>
                      <a:cubicBezTo>
                        <a:pt x="23267" y="25898"/>
                        <a:pt x="23332" y="25811"/>
                        <a:pt x="23571" y="25768"/>
                      </a:cubicBezTo>
                      <a:cubicBezTo>
                        <a:pt x="23615" y="25746"/>
                        <a:pt x="23680" y="25746"/>
                        <a:pt x="23702" y="25703"/>
                      </a:cubicBezTo>
                      <a:cubicBezTo>
                        <a:pt x="23886" y="25491"/>
                        <a:pt x="24055" y="25431"/>
                        <a:pt x="24218" y="25431"/>
                      </a:cubicBezTo>
                      <a:close/>
                      <a:moveTo>
                        <a:pt x="48474" y="24091"/>
                      </a:moveTo>
                      <a:cubicBezTo>
                        <a:pt x="48486" y="24091"/>
                        <a:pt x="48499" y="24092"/>
                        <a:pt x="48512" y="24094"/>
                      </a:cubicBezTo>
                      <a:cubicBezTo>
                        <a:pt x="48642" y="24137"/>
                        <a:pt x="48642" y="24246"/>
                        <a:pt x="48621" y="24355"/>
                      </a:cubicBezTo>
                      <a:cubicBezTo>
                        <a:pt x="48621" y="24355"/>
                        <a:pt x="48621" y="24355"/>
                        <a:pt x="48621" y="24355"/>
                      </a:cubicBezTo>
                      <a:lnTo>
                        <a:pt x="48621" y="24355"/>
                      </a:lnTo>
                      <a:cubicBezTo>
                        <a:pt x="48621" y="24365"/>
                        <a:pt x="48626" y="24371"/>
                        <a:pt x="48629" y="24371"/>
                      </a:cubicBezTo>
                      <a:cubicBezTo>
                        <a:pt x="48630" y="24371"/>
                        <a:pt x="48631" y="24369"/>
                        <a:pt x="48629" y="24365"/>
                      </a:cubicBezTo>
                      <a:lnTo>
                        <a:pt x="48629" y="24365"/>
                      </a:lnTo>
                      <a:cubicBezTo>
                        <a:pt x="48816" y="24600"/>
                        <a:pt x="48792" y="24814"/>
                        <a:pt x="48621" y="25029"/>
                      </a:cubicBezTo>
                      <a:cubicBezTo>
                        <a:pt x="48577" y="25094"/>
                        <a:pt x="48577" y="25137"/>
                        <a:pt x="48664" y="25159"/>
                      </a:cubicBezTo>
                      <a:cubicBezTo>
                        <a:pt x="48947" y="25268"/>
                        <a:pt x="48925" y="25377"/>
                        <a:pt x="48773" y="25638"/>
                      </a:cubicBezTo>
                      <a:cubicBezTo>
                        <a:pt x="48599" y="25855"/>
                        <a:pt x="48295" y="25920"/>
                        <a:pt x="48142" y="26094"/>
                      </a:cubicBezTo>
                      <a:cubicBezTo>
                        <a:pt x="48115" y="26113"/>
                        <a:pt x="48091" y="26119"/>
                        <a:pt x="48071" y="26119"/>
                      </a:cubicBezTo>
                      <a:cubicBezTo>
                        <a:pt x="48044" y="26119"/>
                        <a:pt x="48024" y="26107"/>
                        <a:pt x="48012" y="26094"/>
                      </a:cubicBezTo>
                      <a:cubicBezTo>
                        <a:pt x="47903" y="26029"/>
                        <a:pt x="47838" y="25920"/>
                        <a:pt x="47816" y="25811"/>
                      </a:cubicBezTo>
                      <a:cubicBezTo>
                        <a:pt x="47816" y="25768"/>
                        <a:pt x="47947" y="25638"/>
                        <a:pt x="47751" y="25638"/>
                      </a:cubicBezTo>
                      <a:cubicBezTo>
                        <a:pt x="47620" y="25638"/>
                        <a:pt x="47686" y="25746"/>
                        <a:pt x="47620" y="25790"/>
                      </a:cubicBezTo>
                      <a:cubicBezTo>
                        <a:pt x="47512" y="25898"/>
                        <a:pt x="47381" y="25985"/>
                        <a:pt x="47620" y="26029"/>
                      </a:cubicBezTo>
                      <a:cubicBezTo>
                        <a:pt x="47794" y="26051"/>
                        <a:pt x="47599" y="26181"/>
                        <a:pt x="47555" y="26203"/>
                      </a:cubicBezTo>
                      <a:cubicBezTo>
                        <a:pt x="47516" y="26234"/>
                        <a:pt x="47474" y="26246"/>
                        <a:pt x="47437" y="26246"/>
                      </a:cubicBezTo>
                      <a:cubicBezTo>
                        <a:pt x="47370" y="26246"/>
                        <a:pt x="47316" y="26209"/>
                        <a:pt x="47316" y="26181"/>
                      </a:cubicBezTo>
                      <a:cubicBezTo>
                        <a:pt x="47316" y="26007"/>
                        <a:pt x="47186" y="25920"/>
                        <a:pt x="47120" y="25811"/>
                      </a:cubicBezTo>
                      <a:cubicBezTo>
                        <a:pt x="47055" y="25681"/>
                        <a:pt x="47294" y="25485"/>
                        <a:pt x="47403" y="25355"/>
                      </a:cubicBezTo>
                      <a:cubicBezTo>
                        <a:pt x="47490" y="25246"/>
                        <a:pt x="47512" y="25224"/>
                        <a:pt x="47403" y="25203"/>
                      </a:cubicBezTo>
                      <a:cubicBezTo>
                        <a:pt x="47370" y="25181"/>
                        <a:pt x="47338" y="25181"/>
                        <a:pt x="47308" y="25181"/>
                      </a:cubicBezTo>
                      <a:cubicBezTo>
                        <a:pt x="47278" y="25181"/>
                        <a:pt x="47251" y="25181"/>
                        <a:pt x="47229" y="25159"/>
                      </a:cubicBezTo>
                      <a:cubicBezTo>
                        <a:pt x="47099" y="25050"/>
                        <a:pt x="46838" y="25007"/>
                        <a:pt x="46881" y="24811"/>
                      </a:cubicBezTo>
                      <a:cubicBezTo>
                        <a:pt x="46929" y="24690"/>
                        <a:pt x="47058" y="24664"/>
                        <a:pt x="47178" y="24664"/>
                      </a:cubicBezTo>
                      <a:cubicBezTo>
                        <a:pt x="47274" y="24664"/>
                        <a:pt x="47364" y="24681"/>
                        <a:pt x="47403" y="24681"/>
                      </a:cubicBezTo>
                      <a:cubicBezTo>
                        <a:pt x="47773" y="24681"/>
                        <a:pt x="47925" y="24485"/>
                        <a:pt x="48142" y="24311"/>
                      </a:cubicBezTo>
                      <a:cubicBezTo>
                        <a:pt x="48243" y="24211"/>
                        <a:pt x="48325" y="24091"/>
                        <a:pt x="48474" y="24091"/>
                      </a:cubicBezTo>
                      <a:close/>
                      <a:moveTo>
                        <a:pt x="32132" y="25748"/>
                      </a:moveTo>
                      <a:cubicBezTo>
                        <a:pt x="32383" y="25748"/>
                        <a:pt x="32640" y="25820"/>
                        <a:pt x="32726" y="25920"/>
                      </a:cubicBezTo>
                      <a:cubicBezTo>
                        <a:pt x="32834" y="26072"/>
                        <a:pt x="32639" y="26312"/>
                        <a:pt x="32378" y="26333"/>
                      </a:cubicBezTo>
                      <a:cubicBezTo>
                        <a:pt x="32138" y="26355"/>
                        <a:pt x="31921" y="26355"/>
                        <a:pt x="31660" y="26442"/>
                      </a:cubicBezTo>
                      <a:cubicBezTo>
                        <a:pt x="31648" y="26446"/>
                        <a:pt x="31634" y="26448"/>
                        <a:pt x="31619" y="26448"/>
                      </a:cubicBezTo>
                      <a:cubicBezTo>
                        <a:pt x="31559" y="26448"/>
                        <a:pt x="31494" y="26416"/>
                        <a:pt x="31530" y="26399"/>
                      </a:cubicBezTo>
                      <a:cubicBezTo>
                        <a:pt x="31834" y="26203"/>
                        <a:pt x="31638" y="26116"/>
                        <a:pt x="31595" y="26007"/>
                      </a:cubicBezTo>
                      <a:cubicBezTo>
                        <a:pt x="31551" y="25920"/>
                        <a:pt x="31660" y="25855"/>
                        <a:pt x="31769" y="25811"/>
                      </a:cubicBezTo>
                      <a:cubicBezTo>
                        <a:pt x="31873" y="25767"/>
                        <a:pt x="32001" y="25748"/>
                        <a:pt x="32132" y="25748"/>
                      </a:cubicBezTo>
                      <a:close/>
                      <a:moveTo>
                        <a:pt x="38711" y="25981"/>
                      </a:moveTo>
                      <a:cubicBezTo>
                        <a:pt x="38739" y="25981"/>
                        <a:pt x="38766" y="25982"/>
                        <a:pt x="38792" y="25985"/>
                      </a:cubicBezTo>
                      <a:cubicBezTo>
                        <a:pt x="38836" y="25985"/>
                        <a:pt x="38901" y="26007"/>
                        <a:pt x="38901" y="26072"/>
                      </a:cubicBezTo>
                      <a:cubicBezTo>
                        <a:pt x="38901" y="26094"/>
                        <a:pt x="38901" y="26116"/>
                        <a:pt x="38879" y="26116"/>
                      </a:cubicBezTo>
                      <a:cubicBezTo>
                        <a:pt x="38684" y="26290"/>
                        <a:pt x="39031" y="26507"/>
                        <a:pt x="38792" y="26507"/>
                      </a:cubicBezTo>
                      <a:cubicBezTo>
                        <a:pt x="38575" y="26507"/>
                        <a:pt x="38292" y="26355"/>
                        <a:pt x="38118" y="26246"/>
                      </a:cubicBezTo>
                      <a:cubicBezTo>
                        <a:pt x="38009" y="26203"/>
                        <a:pt x="38118" y="26072"/>
                        <a:pt x="38270" y="25985"/>
                      </a:cubicBezTo>
                      <a:cubicBezTo>
                        <a:pt x="38305" y="25997"/>
                        <a:pt x="38345" y="26001"/>
                        <a:pt x="38388" y="26001"/>
                      </a:cubicBezTo>
                      <a:cubicBezTo>
                        <a:pt x="38486" y="26001"/>
                        <a:pt x="38603" y="25981"/>
                        <a:pt x="38711" y="25981"/>
                      </a:cubicBezTo>
                      <a:close/>
                      <a:moveTo>
                        <a:pt x="45423" y="26066"/>
                      </a:moveTo>
                      <a:cubicBezTo>
                        <a:pt x="45511" y="26066"/>
                        <a:pt x="45794" y="26233"/>
                        <a:pt x="45794" y="26312"/>
                      </a:cubicBezTo>
                      <a:cubicBezTo>
                        <a:pt x="45837" y="26442"/>
                        <a:pt x="45663" y="26464"/>
                        <a:pt x="45555" y="26507"/>
                      </a:cubicBezTo>
                      <a:cubicBezTo>
                        <a:pt x="45521" y="26516"/>
                        <a:pt x="45495" y="26519"/>
                        <a:pt x="45476" y="26519"/>
                      </a:cubicBezTo>
                      <a:cubicBezTo>
                        <a:pt x="45345" y="26519"/>
                        <a:pt x="45500" y="26352"/>
                        <a:pt x="45424" y="26333"/>
                      </a:cubicBezTo>
                      <a:cubicBezTo>
                        <a:pt x="45337" y="26290"/>
                        <a:pt x="45316" y="26246"/>
                        <a:pt x="45294" y="26203"/>
                      </a:cubicBezTo>
                      <a:cubicBezTo>
                        <a:pt x="45229" y="26138"/>
                        <a:pt x="45337" y="26094"/>
                        <a:pt x="45403" y="26072"/>
                      </a:cubicBezTo>
                      <a:cubicBezTo>
                        <a:pt x="45407" y="26068"/>
                        <a:pt x="45414" y="26066"/>
                        <a:pt x="45423" y="26066"/>
                      </a:cubicBezTo>
                      <a:close/>
                      <a:moveTo>
                        <a:pt x="31191" y="26298"/>
                      </a:moveTo>
                      <a:cubicBezTo>
                        <a:pt x="31220" y="26298"/>
                        <a:pt x="31246" y="26302"/>
                        <a:pt x="31269" y="26312"/>
                      </a:cubicBezTo>
                      <a:cubicBezTo>
                        <a:pt x="31377" y="26355"/>
                        <a:pt x="31443" y="26442"/>
                        <a:pt x="31290" y="26573"/>
                      </a:cubicBezTo>
                      <a:cubicBezTo>
                        <a:pt x="31227" y="26636"/>
                        <a:pt x="31184" y="26658"/>
                        <a:pt x="31101" y="26720"/>
                      </a:cubicBezTo>
                      <a:lnTo>
                        <a:pt x="31101" y="26720"/>
                      </a:lnTo>
                      <a:cubicBezTo>
                        <a:pt x="31068" y="26681"/>
                        <a:pt x="31001" y="26678"/>
                        <a:pt x="30964" y="26660"/>
                      </a:cubicBezTo>
                      <a:cubicBezTo>
                        <a:pt x="30957" y="26658"/>
                        <a:pt x="30949" y="26657"/>
                        <a:pt x="30940" y="26657"/>
                      </a:cubicBezTo>
                      <a:cubicBezTo>
                        <a:pt x="30889" y="26657"/>
                        <a:pt x="30812" y="26682"/>
                        <a:pt x="30761" y="26682"/>
                      </a:cubicBezTo>
                      <a:cubicBezTo>
                        <a:pt x="30712" y="26682"/>
                        <a:pt x="30686" y="26660"/>
                        <a:pt x="30725" y="26573"/>
                      </a:cubicBezTo>
                      <a:cubicBezTo>
                        <a:pt x="30781" y="26443"/>
                        <a:pt x="31025" y="26298"/>
                        <a:pt x="31191" y="26298"/>
                      </a:cubicBezTo>
                      <a:close/>
                      <a:moveTo>
                        <a:pt x="30853" y="24202"/>
                      </a:moveTo>
                      <a:cubicBezTo>
                        <a:pt x="30888" y="24202"/>
                        <a:pt x="30899" y="24246"/>
                        <a:pt x="30899" y="24333"/>
                      </a:cubicBezTo>
                      <a:cubicBezTo>
                        <a:pt x="30943" y="24550"/>
                        <a:pt x="30877" y="24811"/>
                        <a:pt x="31247" y="24833"/>
                      </a:cubicBezTo>
                      <a:cubicBezTo>
                        <a:pt x="31356" y="24833"/>
                        <a:pt x="31356" y="24920"/>
                        <a:pt x="31203" y="24985"/>
                      </a:cubicBezTo>
                      <a:cubicBezTo>
                        <a:pt x="31095" y="25007"/>
                        <a:pt x="31116" y="25050"/>
                        <a:pt x="31138" y="25094"/>
                      </a:cubicBezTo>
                      <a:cubicBezTo>
                        <a:pt x="31334" y="25224"/>
                        <a:pt x="30964" y="25377"/>
                        <a:pt x="30986" y="25551"/>
                      </a:cubicBezTo>
                      <a:cubicBezTo>
                        <a:pt x="30986" y="25597"/>
                        <a:pt x="30936" y="25619"/>
                        <a:pt x="30880" y="25619"/>
                      </a:cubicBezTo>
                      <a:cubicBezTo>
                        <a:pt x="30831" y="25619"/>
                        <a:pt x="30777" y="25603"/>
                        <a:pt x="30747" y="25572"/>
                      </a:cubicBezTo>
                      <a:cubicBezTo>
                        <a:pt x="30699" y="25556"/>
                        <a:pt x="30674" y="25505"/>
                        <a:pt x="30630" y="25505"/>
                      </a:cubicBezTo>
                      <a:cubicBezTo>
                        <a:pt x="30614" y="25505"/>
                        <a:pt x="30596" y="25512"/>
                        <a:pt x="30573" y="25529"/>
                      </a:cubicBezTo>
                      <a:cubicBezTo>
                        <a:pt x="30486" y="25572"/>
                        <a:pt x="30529" y="25638"/>
                        <a:pt x="30551" y="25681"/>
                      </a:cubicBezTo>
                      <a:cubicBezTo>
                        <a:pt x="30856" y="26007"/>
                        <a:pt x="30377" y="26333"/>
                        <a:pt x="30225" y="26660"/>
                      </a:cubicBezTo>
                      <a:cubicBezTo>
                        <a:pt x="30195" y="26710"/>
                        <a:pt x="30150" y="26728"/>
                        <a:pt x="30102" y="26728"/>
                      </a:cubicBezTo>
                      <a:cubicBezTo>
                        <a:pt x="30048" y="26728"/>
                        <a:pt x="29989" y="26705"/>
                        <a:pt x="29942" y="26681"/>
                      </a:cubicBezTo>
                      <a:cubicBezTo>
                        <a:pt x="29573" y="26529"/>
                        <a:pt x="29399" y="26225"/>
                        <a:pt x="29399" y="25898"/>
                      </a:cubicBezTo>
                      <a:cubicBezTo>
                        <a:pt x="29399" y="25746"/>
                        <a:pt x="29225" y="25551"/>
                        <a:pt x="29551" y="25355"/>
                      </a:cubicBezTo>
                      <a:cubicBezTo>
                        <a:pt x="29616" y="25311"/>
                        <a:pt x="29486" y="25268"/>
                        <a:pt x="29464" y="25246"/>
                      </a:cubicBezTo>
                      <a:cubicBezTo>
                        <a:pt x="29442" y="25159"/>
                        <a:pt x="29399" y="25094"/>
                        <a:pt x="29573" y="25050"/>
                      </a:cubicBezTo>
                      <a:cubicBezTo>
                        <a:pt x="29747" y="25050"/>
                        <a:pt x="29855" y="25007"/>
                        <a:pt x="29790" y="24942"/>
                      </a:cubicBezTo>
                      <a:cubicBezTo>
                        <a:pt x="29573" y="24768"/>
                        <a:pt x="30095" y="24681"/>
                        <a:pt x="30029" y="24550"/>
                      </a:cubicBezTo>
                      <a:cubicBezTo>
                        <a:pt x="30029" y="24507"/>
                        <a:pt x="30095" y="24485"/>
                        <a:pt x="30138" y="24485"/>
                      </a:cubicBezTo>
                      <a:cubicBezTo>
                        <a:pt x="30399" y="24485"/>
                        <a:pt x="30508" y="24463"/>
                        <a:pt x="30660" y="24333"/>
                      </a:cubicBezTo>
                      <a:cubicBezTo>
                        <a:pt x="30758" y="24246"/>
                        <a:pt x="30818" y="24202"/>
                        <a:pt x="30853" y="24202"/>
                      </a:cubicBezTo>
                      <a:close/>
                      <a:moveTo>
                        <a:pt x="31115" y="26741"/>
                      </a:moveTo>
                      <a:lnTo>
                        <a:pt x="31225" y="26833"/>
                      </a:lnTo>
                      <a:cubicBezTo>
                        <a:pt x="31312" y="26877"/>
                        <a:pt x="31269" y="26942"/>
                        <a:pt x="31160" y="26986"/>
                      </a:cubicBezTo>
                      <a:cubicBezTo>
                        <a:pt x="30986" y="27029"/>
                        <a:pt x="30856" y="27007"/>
                        <a:pt x="30682" y="27029"/>
                      </a:cubicBezTo>
                      <a:cubicBezTo>
                        <a:pt x="30665" y="27036"/>
                        <a:pt x="30647" y="27039"/>
                        <a:pt x="30631" y="27039"/>
                      </a:cubicBezTo>
                      <a:cubicBezTo>
                        <a:pt x="30543" y="27039"/>
                        <a:pt x="30471" y="26950"/>
                        <a:pt x="30508" y="26877"/>
                      </a:cubicBezTo>
                      <a:cubicBezTo>
                        <a:pt x="30515" y="26847"/>
                        <a:pt x="30533" y="26837"/>
                        <a:pt x="30558" y="26837"/>
                      </a:cubicBezTo>
                      <a:cubicBezTo>
                        <a:pt x="30597" y="26837"/>
                        <a:pt x="30651" y="26859"/>
                        <a:pt x="30708" y="26859"/>
                      </a:cubicBezTo>
                      <a:cubicBezTo>
                        <a:pt x="30721" y="26859"/>
                        <a:pt x="30734" y="26858"/>
                        <a:pt x="30747" y="26855"/>
                      </a:cubicBezTo>
                      <a:lnTo>
                        <a:pt x="31116" y="26746"/>
                      </a:lnTo>
                      <a:cubicBezTo>
                        <a:pt x="31116" y="26745"/>
                        <a:pt x="31115" y="26743"/>
                        <a:pt x="31115" y="26741"/>
                      </a:cubicBezTo>
                      <a:close/>
                      <a:moveTo>
                        <a:pt x="23484" y="26551"/>
                      </a:moveTo>
                      <a:cubicBezTo>
                        <a:pt x="23506" y="26551"/>
                        <a:pt x="23506" y="26573"/>
                        <a:pt x="23571" y="26594"/>
                      </a:cubicBezTo>
                      <a:cubicBezTo>
                        <a:pt x="23484" y="26746"/>
                        <a:pt x="23484" y="26899"/>
                        <a:pt x="23310" y="27051"/>
                      </a:cubicBezTo>
                      <a:cubicBezTo>
                        <a:pt x="23289" y="27073"/>
                        <a:pt x="23245" y="27073"/>
                        <a:pt x="23245" y="27073"/>
                      </a:cubicBezTo>
                      <a:cubicBezTo>
                        <a:pt x="23071" y="27007"/>
                        <a:pt x="23158" y="26899"/>
                        <a:pt x="23180" y="26790"/>
                      </a:cubicBezTo>
                      <a:cubicBezTo>
                        <a:pt x="23245" y="26681"/>
                        <a:pt x="23289" y="26573"/>
                        <a:pt x="23484" y="26551"/>
                      </a:cubicBezTo>
                      <a:close/>
                      <a:moveTo>
                        <a:pt x="26971" y="26953"/>
                      </a:moveTo>
                      <a:cubicBezTo>
                        <a:pt x="27060" y="26953"/>
                        <a:pt x="27100" y="27025"/>
                        <a:pt x="27116" y="27073"/>
                      </a:cubicBezTo>
                      <a:cubicBezTo>
                        <a:pt x="27181" y="27160"/>
                        <a:pt x="27029" y="27181"/>
                        <a:pt x="26963" y="27203"/>
                      </a:cubicBezTo>
                      <a:cubicBezTo>
                        <a:pt x="26871" y="27203"/>
                        <a:pt x="26779" y="27268"/>
                        <a:pt x="26702" y="27268"/>
                      </a:cubicBezTo>
                      <a:cubicBezTo>
                        <a:pt x="26670" y="27268"/>
                        <a:pt x="26641" y="27257"/>
                        <a:pt x="26615" y="27225"/>
                      </a:cubicBezTo>
                      <a:cubicBezTo>
                        <a:pt x="26528" y="27094"/>
                        <a:pt x="26746" y="27051"/>
                        <a:pt x="26855" y="26986"/>
                      </a:cubicBezTo>
                      <a:cubicBezTo>
                        <a:pt x="26901" y="26963"/>
                        <a:pt x="26939" y="26953"/>
                        <a:pt x="26971" y="26953"/>
                      </a:cubicBezTo>
                      <a:close/>
                      <a:moveTo>
                        <a:pt x="43489" y="25659"/>
                      </a:moveTo>
                      <a:cubicBezTo>
                        <a:pt x="43554" y="25681"/>
                        <a:pt x="43511" y="25746"/>
                        <a:pt x="43489" y="25790"/>
                      </a:cubicBezTo>
                      <a:cubicBezTo>
                        <a:pt x="43380" y="25985"/>
                        <a:pt x="43380" y="25985"/>
                        <a:pt x="43576" y="26007"/>
                      </a:cubicBezTo>
                      <a:cubicBezTo>
                        <a:pt x="43619" y="26029"/>
                        <a:pt x="43641" y="26029"/>
                        <a:pt x="43685" y="26094"/>
                      </a:cubicBezTo>
                      <a:cubicBezTo>
                        <a:pt x="43715" y="26184"/>
                        <a:pt x="43867" y="26242"/>
                        <a:pt x="44037" y="26242"/>
                      </a:cubicBezTo>
                      <a:cubicBezTo>
                        <a:pt x="44115" y="26242"/>
                        <a:pt x="44197" y="26230"/>
                        <a:pt x="44272" y="26203"/>
                      </a:cubicBezTo>
                      <a:cubicBezTo>
                        <a:pt x="44348" y="26170"/>
                        <a:pt x="44402" y="26154"/>
                        <a:pt x="44448" y="26154"/>
                      </a:cubicBezTo>
                      <a:cubicBezTo>
                        <a:pt x="44495" y="26154"/>
                        <a:pt x="44533" y="26170"/>
                        <a:pt x="44576" y="26203"/>
                      </a:cubicBezTo>
                      <a:cubicBezTo>
                        <a:pt x="44663" y="26246"/>
                        <a:pt x="44576" y="26312"/>
                        <a:pt x="44533" y="26399"/>
                      </a:cubicBezTo>
                      <a:cubicBezTo>
                        <a:pt x="44468" y="26507"/>
                        <a:pt x="44272" y="26551"/>
                        <a:pt x="44337" y="26681"/>
                      </a:cubicBezTo>
                      <a:cubicBezTo>
                        <a:pt x="44350" y="26720"/>
                        <a:pt x="44324" y="26728"/>
                        <a:pt x="44296" y="26728"/>
                      </a:cubicBezTo>
                      <a:cubicBezTo>
                        <a:pt x="44278" y="26728"/>
                        <a:pt x="44259" y="26725"/>
                        <a:pt x="44250" y="26725"/>
                      </a:cubicBezTo>
                      <a:cubicBezTo>
                        <a:pt x="44213" y="26712"/>
                        <a:pt x="44183" y="26707"/>
                        <a:pt x="44157" y="26707"/>
                      </a:cubicBezTo>
                      <a:cubicBezTo>
                        <a:pt x="44045" y="26707"/>
                        <a:pt x="44024" y="26806"/>
                        <a:pt x="43989" y="26877"/>
                      </a:cubicBezTo>
                      <a:cubicBezTo>
                        <a:pt x="43902" y="26986"/>
                        <a:pt x="44033" y="26986"/>
                        <a:pt x="44141" y="27007"/>
                      </a:cubicBezTo>
                      <a:cubicBezTo>
                        <a:pt x="44250" y="27051"/>
                        <a:pt x="44359" y="27073"/>
                        <a:pt x="44359" y="27181"/>
                      </a:cubicBezTo>
                      <a:cubicBezTo>
                        <a:pt x="44359" y="27220"/>
                        <a:pt x="44007" y="27341"/>
                        <a:pt x="43877" y="27341"/>
                      </a:cubicBezTo>
                      <a:cubicBezTo>
                        <a:pt x="43859" y="27341"/>
                        <a:pt x="43845" y="27339"/>
                        <a:pt x="43837" y="27334"/>
                      </a:cubicBezTo>
                      <a:cubicBezTo>
                        <a:pt x="43793" y="27290"/>
                        <a:pt x="43576" y="27334"/>
                        <a:pt x="43641" y="27181"/>
                      </a:cubicBezTo>
                      <a:cubicBezTo>
                        <a:pt x="43656" y="27152"/>
                        <a:pt x="43656" y="27143"/>
                        <a:pt x="43648" y="27143"/>
                      </a:cubicBezTo>
                      <a:cubicBezTo>
                        <a:pt x="43634" y="27143"/>
                        <a:pt x="43590" y="27181"/>
                        <a:pt x="43576" y="27181"/>
                      </a:cubicBezTo>
                      <a:cubicBezTo>
                        <a:pt x="43513" y="27181"/>
                        <a:pt x="43428" y="27283"/>
                        <a:pt x="43361" y="27283"/>
                      </a:cubicBezTo>
                      <a:cubicBezTo>
                        <a:pt x="43335" y="27283"/>
                        <a:pt x="43312" y="27267"/>
                        <a:pt x="43293" y="27225"/>
                      </a:cubicBezTo>
                      <a:cubicBezTo>
                        <a:pt x="43272" y="27138"/>
                        <a:pt x="43185" y="27007"/>
                        <a:pt x="43446" y="26899"/>
                      </a:cubicBezTo>
                      <a:cubicBezTo>
                        <a:pt x="43511" y="26877"/>
                        <a:pt x="43641" y="26855"/>
                        <a:pt x="43619" y="26768"/>
                      </a:cubicBezTo>
                      <a:cubicBezTo>
                        <a:pt x="43612" y="26739"/>
                        <a:pt x="43593" y="26730"/>
                        <a:pt x="43567" y="26730"/>
                      </a:cubicBezTo>
                      <a:cubicBezTo>
                        <a:pt x="43516" y="26730"/>
                        <a:pt x="43438" y="26768"/>
                        <a:pt x="43380" y="26768"/>
                      </a:cubicBezTo>
                      <a:cubicBezTo>
                        <a:pt x="43054" y="26833"/>
                        <a:pt x="42750" y="26964"/>
                        <a:pt x="42467" y="27073"/>
                      </a:cubicBezTo>
                      <a:cubicBezTo>
                        <a:pt x="42340" y="27121"/>
                        <a:pt x="42240" y="27153"/>
                        <a:pt x="42167" y="27153"/>
                      </a:cubicBezTo>
                      <a:cubicBezTo>
                        <a:pt x="42078" y="27153"/>
                        <a:pt x="42032" y="27106"/>
                        <a:pt x="42032" y="26986"/>
                      </a:cubicBezTo>
                      <a:cubicBezTo>
                        <a:pt x="42032" y="26942"/>
                        <a:pt x="41989" y="26877"/>
                        <a:pt x="41923" y="26833"/>
                      </a:cubicBezTo>
                      <a:cubicBezTo>
                        <a:pt x="41820" y="26772"/>
                        <a:pt x="42030" y="26593"/>
                        <a:pt x="41904" y="26593"/>
                      </a:cubicBezTo>
                      <a:cubicBezTo>
                        <a:pt x="41897" y="26593"/>
                        <a:pt x="41889" y="26593"/>
                        <a:pt x="41880" y="26594"/>
                      </a:cubicBezTo>
                      <a:cubicBezTo>
                        <a:pt x="41706" y="26638"/>
                        <a:pt x="41749" y="26790"/>
                        <a:pt x="41706" y="26899"/>
                      </a:cubicBezTo>
                      <a:cubicBezTo>
                        <a:pt x="41662" y="26920"/>
                        <a:pt x="41706" y="26986"/>
                        <a:pt x="41619" y="27007"/>
                      </a:cubicBezTo>
                      <a:cubicBezTo>
                        <a:pt x="41619" y="27007"/>
                        <a:pt x="41619" y="26920"/>
                        <a:pt x="41597" y="26899"/>
                      </a:cubicBezTo>
                      <a:cubicBezTo>
                        <a:pt x="41572" y="26873"/>
                        <a:pt x="41546" y="26863"/>
                        <a:pt x="41516" y="26863"/>
                      </a:cubicBezTo>
                      <a:cubicBezTo>
                        <a:pt x="41495" y="26863"/>
                        <a:pt x="41472" y="26868"/>
                        <a:pt x="41445" y="26877"/>
                      </a:cubicBezTo>
                      <a:cubicBezTo>
                        <a:pt x="41381" y="26902"/>
                        <a:pt x="41336" y="26913"/>
                        <a:pt x="41308" y="26913"/>
                      </a:cubicBezTo>
                      <a:cubicBezTo>
                        <a:pt x="41241" y="26913"/>
                        <a:pt x="41272" y="26851"/>
                        <a:pt x="41380" y="26790"/>
                      </a:cubicBezTo>
                      <a:cubicBezTo>
                        <a:pt x="41554" y="26638"/>
                        <a:pt x="41771" y="26529"/>
                        <a:pt x="41923" y="26333"/>
                      </a:cubicBezTo>
                      <a:cubicBezTo>
                        <a:pt x="41952" y="26277"/>
                        <a:pt x="42005" y="26253"/>
                        <a:pt x="42054" y="26253"/>
                      </a:cubicBezTo>
                      <a:cubicBezTo>
                        <a:pt x="42118" y="26253"/>
                        <a:pt x="42175" y="26294"/>
                        <a:pt x="42163" y="26355"/>
                      </a:cubicBezTo>
                      <a:cubicBezTo>
                        <a:pt x="42141" y="26529"/>
                        <a:pt x="42293" y="26529"/>
                        <a:pt x="42424" y="26529"/>
                      </a:cubicBezTo>
                      <a:cubicBezTo>
                        <a:pt x="42576" y="26529"/>
                        <a:pt x="42619" y="26420"/>
                        <a:pt x="42532" y="26377"/>
                      </a:cubicBezTo>
                      <a:cubicBezTo>
                        <a:pt x="42184" y="26268"/>
                        <a:pt x="42576" y="26203"/>
                        <a:pt x="42641" y="26138"/>
                      </a:cubicBezTo>
                      <a:cubicBezTo>
                        <a:pt x="42815" y="25985"/>
                        <a:pt x="43054" y="25877"/>
                        <a:pt x="43272" y="25811"/>
                      </a:cubicBezTo>
                      <a:cubicBezTo>
                        <a:pt x="43250" y="25746"/>
                        <a:pt x="43293" y="25703"/>
                        <a:pt x="43359" y="25681"/>
                      </a:cubicBezTo>
                      <a:cubicBezTo>
                        <a:pt x="43402" y="25659"/>
                        <a:pt x="43467" y="25659"/>
                        <a:pt x="43489" y="25659"/>
                      </a:cubicBezTo>
                      <a:close/>
                      <a:moveTo>
                        <a:pt x="24002" y="26751"/>
                      </a:moveTo>
                      <a:cubicBezTo>
                        <a:pt x="24020" y="26751"/>
                        <a:pt x="24037" y="26756"/>
                        <a:pt x="24050" y="26768"/>
                      </a:cubicBezTo>
                      <a:cubicBezTo>
                        <a:pt x="24115" y="26833"/>
                        <a:pt x="24202" y="26877"/>
                        <a:pt x="24202" y="26986"/>
                      </a:cubicBezTo>
                      <a:cubicBezTo>
                        <a:pt x="24224" y="27051"/>
                        <a:pt x="24245" y="27094"/>
                        <a:pt x="24245" y="27160"/>
                      </a:cubicBezTo>
                      <a:cubicBezTo>
                        <a:pt x="24267" y="27399"/>
                        <a:pt x="24093" y="27529"/>
                        <a:pt x="23723" y="27551"/>
                      </a:cubicBezTo>
                      <a:cubicBezTo>
                        <a:pt x="23462" y="27551"/>
                        <a:pt x="23462" y="27399"/>
                        <a:pt x="23289" y="27312"/>
                      </a:cubicBezTo>
                      <a:cubicBezTo>
                        <a:pt x="23245" y="27290"/>
                        <a:pt x="23354" y="27225"/>
                        <a:pt x="23441" y="27203"/>
                      </a:cubicBezTo>
                      <a:cubicBezTo>
                        <a:pt x="23658" y="27116"/>
                        <a:pt x="23919" y="27073"/>
                        <a:pt x="23897" y="26833"/>
                      </a:cubicBezTo>
                      <a:cubicBezTo>
                        <a:pt x="23897" y="26786"/>
                        <a:pt x="23954" y="26751"/>
                        <a:pt x="24002" y="26751"/>
                      </a:cubicBezTo>
                      <a:close/>
                      <a:moveTo>
                        <a:pt x="32138" y="26551"/>
                      </a:moveTo>
                      <a:cubicBezTo>
                        <a:pt x="32187" y="26708"/>
                        <a:pt x="32303" y="26765"/>
                        <a:pt x="32464" y="26765"/>
                      </a:cubicBezTo>
                      <a:cubicBezTo>
                        <a:pt x="32592" y="26765"/>
                        <a:pt x="32748" y="26729"/>
                        <a:pt x="32921" y="26681"/>
                      </a:cubicBezTo>
                      <a:cubicBezTo>
                        <a:pt x="32925" y="26679"/>
                        <a:pt x="32929" y="26678"/>
                        <a:pt x="32931" y="26678"/>
                      </a:cubicBezTo>
                      <a:cubicBezTo>
                        <a:pt x="32961" y="26678"/>
                        <a:pt x="32941" y="26770"/>
                        <a:pt x="32921" y="26790"/>
                      </a:cubicBezTo>
                      <a:cubicBezTo>
                        <a:pt x="32878" y="26877"/>
                        <a:pt x="32943" y="27007"/>
                        <a:pt x="32726" y="27073"/>
                      </a:cubicBezTo>
                      <a:cubicBezTo>
                        <a:pt x="32443" y="27116"/>
                        <a:pt x="32378" y="27268"/>
                        <a:pt x="32291" y="27421"/>
                      </a:cubicBezTo>
                      <a:cubicBezTo>
                        <a:pt x="32269" y="27508"/>
                        <a:pt x="32204" y="27595"/>
                        <a:pt x="32052" y="27595"/>
                      </a:cubicBezTo>
                      <a:cubicBezTo>
                        <a:pt x="31899" y="27595"/>
                        <a:pt x="31856" y="27529"/>
                        <a:pt x="31943" y="27399"/>
                      </a:cubicBezTo>
                      <a:cubicBezTo>
                        <a:pt x="31943" y="27290"/>
                        <a:pt x="31660" y="27290"/>
                        <a:pt x="31638" y="27094"/>
                      </a:cubicBezTo>
                      <a:cubicBezTo>
                        <a:pt x="31638" y="27051"/>
                        <a:pt x="31443" y="26986"/>
                        <a:pt x="31617" y="26899"/>
                      </a:cubicBezTo>
                      <a:cubicBezTo>
                        <a:pt x="31812" y="26790"/>
                        <a:pt x="31878" y="26616"/>
                        <a:pt x="32138" y="26551"/>
                      </a:cubicBezTo>
                      <a:close/>
                      <a:moveTo>
                        <a:pt x="38836" y="26986"/>
                      </a:moveTo>
                      <a:cubicBezTo>
                        <a:pt x="38901" y="26986"/>
                        <a:pt x="38923" y="27073"/>
                        <a:pt x="38944" y="27094"/>
                      </a:cubicBezTo>
                      <a:cubicBezTo>
                        <a:pt x="38944" y="27268"/>
                        <a:pt x="39118" y="27399"/>
                        <a:pt x="38836" y="27508"/>
                      </a:cubicBezTo>
                      <a:cubicBezTo>
                        <a:pt x="38741" y="27535"/>
                        <a:pt x="38596" y="27595"/>
                        <a:pt x="38468" y="27595"/>
                      </a:cubicBezTo>
                      <a:cubicBezTo>
                        <a:pt x="38390" y="27595"/>
                        <a:pt x="38320" y="27573"/>
                        <a:pt x="38270" y="27508"/>
                      </a:cubicBezTo>
                      <a:cubicBezTo>
                        <a:pt x="38205" y="27442"/>
                        <a:pt x="38183" y="27377"/>
                        <a:pt x="38270" y="27290"/>
                      </a:cubicBezTo>
                      <a:cubicBezTo>
                        <a:pt x="38317" y="27236"/>
                        <a:pt x="38347" y="27217"/>
                        <a:pt x="38370" y="27217"/>
                      </a:cubicBezTo>
                      <a:cubicBezTo>
                        <a:pt x="38412" y="27217"/>
                        <a:pt x="38432" y="27276"/>
                        <a:pt x="38488" y="27290"/>
                      </a:cubicBezTo>
                      <a:cubicBezTo>
                        <a:pt x="38505" y="27297"/>
                        <a:pt x="38521" y="27300"/>
                        <a:pt x="38537" y="27300"/>
                      </a:cubicBezTo>
                      <a:cubicBezTo>
                        <a:pt x="38623" y="27300"/>
                        <a:pt x="38690" y="27211"/>
                        <a:pt x="38727" y="27138"/>
                      </a:cubicBezTo>
                      <a:cubicBezTo>
                        <a:pt x="38792" y="27094"/>
                        <a:pt x="38705" y="27007"/>
                        <a:pt x="38836" y="26986"/>
                      </a:cubicBezTo>
                      <a:close/>
                      <a:moveTo>
                        <a:pt x="25480" y="27189"/>
                      </a:moveTo>
                      <a:cubicBezTo>
                        <a:pt x="25599" y="27189"/>
                        <a:pt x="25678" y="27250"/>
                        <a:pt x="25724" y="27312"/>
                      </a:cubicBezTo>
                      <a:cubicBezTo>
                        <a:pt x="25789" y="27442"/>
                        <a:pt x="25528" y="27508"/>
                        <a:pt x="25419" y="27551"/>
                      </a:cubicBezTo>
                      <a:cubicBezTo>
                        <a:pt x="25370" y="27590"/>
                        <a:pt x="25334" y="27604"/>
                        <a:pt x="25307" y="27604"/>
                      </a:cubicBezTo>
                      <a:cubicBezTo>
                        <a:pt x="25226" y="27604"/>
                        <a:pt x="25218" y="27475"/>
                        <a:pt x="25137" y="27442"/>
                      </a:cubicBezTo>
                      <a:cubicBezTo>
                        <a:pt x="25093" y="27334"/>
                        <a:pt x="25137" y="27290"/>
                        <a:pt x="25311" y="27225"/>
                      </a:cubicBezTo>
                      <a:cubicBezTo>
                        <a:pt x="25374" y="27199"/>
                        <a:pt x="25431" y="27189"/>
                        <a:pt x="25480" y="27189"/>
                      </a:cubicBezTo>
                      <a:close/>
                      <a:moveTo>
                        <a:pt x="28484" y="25566"/>
                      </a:moveTo>
                      <a:cubicBezTo>
                        <a:pt x="28503" y="25566"/>
                        <a:pt x="28486" y="25610"/>
                        <a:pt x="28398" y="25768"/>
                      </a:cubicBezTo>
                      <a:cubicBezTo>
                        <a:pt x="28377" y="25811"/>
                        <a:pt x="28355" y="25898"/>
                        <a:pt x="28377" y="25920"/>
                      </a:cubicBezTo>
                      <a:cubicBezTo>
                        <a:pt x="28464" y="26029"/>
                        <a:pt x="28311" y="26072"/>
                        <a:pt x="28203" y="26094"/>
                      </a:cubicBezTo>
                      <a:cubicBezTo>
                        <a:pt x="28196" y="26096"/>
                        <a:pt x="28189" y="26097"/>
                        <a:pt x="28181" y="26097"/>
                      </a:cubicBezTo>
                      <a:cubicBezTo>
                        <a:pt x="28146" y="26097"/>
                        <a:pt x="28098" y="26080"/>
                        <a:pt x="28054" y="26080"/>
                      </a:cubicBezTo>
                      <a:cubicBezTo>
                        <a:pt x="28006" y="26080"/>
                        <a:pt x="27962" y="26100"/>
                        <a:pt x="27942" y="26181"/>
                      </a:cubicBezTo>
                      <a:cubicBezTo>
                        <a:pt x="27925" y="26267"/>
                        <a:pt x="28084" y="26353"/>
                        <a:pt x="28216" y="26353"/>
                      </a:cubicBezTo>
                      <a:cubicBezTo>
                        <a:pt x="28251" y="26353"/>
                        <a:pt x="28284" y="26347"/>
                        <a:pt x="28311" y="26333"/>
                      </a:cubicBezTo>
                      <a:cubicBezTo>
                        <a:pt x="28417" y="26275"/>
                        <a:pt x="28515" y="26254"/>
                        <a:pt x="28604" y="26254"/>
                      </a:cubicBezTo>
                      <a:cubicBezTo>
                        <a:pt x="28681" y="26254"/>
                        <a:pt x="28751" y="26270"/>
                        <a:pt x="28812" y="26290"/>
                      </a:cubicBezTo>
                      <a:cubicBezTo>
                        <a:pt x="28942" y="26312"/>
                        <a:pt x="28942" y="26420"/>
                        <a:pt x="28899" y="26529"/>
                      </a:cubicBezTo>
                      <a:cubicBezTo>
                        <a:pt x="28859" y="26607"/>
                        <a:pt x="28812" y="26623"/>
                        <a:pt x="28758" y="26623"/>
                      </a:cubicBezTo>
                      <a:cubicBezTo>
                        <a:pt x="28721" y="26623"/>
                        <a:pt x="28681" y="26616"/>
                        <a:pt x="28638" y="26616"/>
                      </a:cubicBezTo>
                      <a:cubicBezTo>
                        <a:pt x="28529" y="26616"/>
                        <a:pt x="28398" y="26681"/>
                        <a:pt x="28507" y="26768"/>
                      </a:cubicBezTo>
                      <a:cubicBezTo>
                        <a:pt x="28766" y="26959"/>
                        <a:pt x="28666" y="26988"/>
                        <a:pt x="28523" y="26988"/>
                      </a:cubicBezTo>
                      <a:cubicBezTo>
                        <a:pt x="28463" y="26988"/>
                        <a:pt x="28395" y="26983"/>
                        <a:pt x="28343" y="26983"/>
                      </a:cubicBezTo>
                      <a:cubicBezTo>
                        <a:pt x="28322" y="26983"/>
                        <a:pt x="28304" y="26983"/>
                        <a:pt x="28290" y="26986"/>
                      </a:cubicBezTo>
                      <a:cubicBezTo>
                        <a:pt x="28355" y="27160"/>
                        <a:pt x="28529" y="27268"/>
                        <a:pt x="28638" y="27399"/>
                      </a:cubicBezTo>
                      <a:cubicBezTo>
                        <a:pt x="28714" y="27490"/>
                        <a:pt x="28662" y="27561"/>
                        <a:pt x="28579" y="27609"/>
                      </a:cubicBezTo>
                      <a:lnTo>
                        <a:pt x="28579" y="27609"/>
                      </a:lnTo>
                      <a:cubicBezTo>
                        <a:pt x="28581" y="27571"/>
                        <a:pt x="28582" y="27535"/>
                        <a:pt x="28572" y="27508"/>
                      </a:cubicBezTo>
                      <a:cubicBezTo>
                        <a:pt x="28562" y="27464"/>
                        <a:pt x="28529" y="27442"/>
                        <a:pt x="28491" y="27442"/>
                      </a:cubicBezTo>
                      <a:cubicBezTo>
                        <a:pt x="28453" y="27442"/>
                        <a:pt x="28409" y="27464"/>
                        <a:pt x="28377" y="27508"/>
                      </a:cubicBezTo>
                      <a:cubicBezTo>
                        <a:pt x="28346" y="27544"/>
                        <a:pt x="28317" y="27575"/>
                        <a:pt x="28288" y="27602"/>
                      </a:cubicBezTo>
                      <a:lnTo>
                        <a:pt x="28288" y="27602"/>
                      </a:lnTo>
                      <a:cubicBezTo>
                        <a:pt x="28283" y="27584"/>
                        <a:pt x="28278" y="27566"/>
                        <a:pt x="28268" y="27551"/>
                      </a:cubicBezTo>
                      <a:cubicBezTo>
                        <a:pt x="28138" y="27399"/>
                        <a:pt x="28094" y="27203"/>
                        <a:pt x="28290" y="26964"/>
                      </a:cubicBezTo>
                      <a:cubicBezTo>
                        <a:pt x="28159" y="26768"/>
                        <a:pt x="27833" y="26746"/>
                        <a:pt x="28138" y="26507"/>
                      </a:cubicBezTo>
                      <a:cubicBezTo>
                        <a:pt x="28217" y="26441"/>
                        <a:pt x="28167" y="26415"/>
                        <a:pt x="28091" y="26415"/>
                      </a:cubicBezTo>
                      <a:cubicBezTo>
                        <a:pt x="28042" y="26415"/>
                        <a:pt x="27984" y="26425"/>
                        <a:pt x="27942" y="26442"/>
                      </a:cubicBezTo>
                      <a:cubicBezTo>
                        <a:pt x="27848" y="26485"/>
                        <a:pt x="27775" y="26507"/>
                        <a:pt x="27721" y="26507"/>
                      </a:cubicBezTo>
                      <a:cubicBezTo>
                        <a:pt x="27638" y="26507"/>
                        <a:pt x="27602" y="26452"/>
                        <a:pt x="27616" y="26333"/>
                      </a:cubicBezTo>
                      <a:cubicBezTo>
                        <a:pt x="27616" y="26290"/>
                        <a:pt x="27529" y="26225"/>
                        <a:pt x="27485" y="26203"/>
                      </a:cubicBezTo>
                      <a:cubicBezTo>
                        <a:pt x="27446" y="26190"/>
                        <a:pt x="27414" y="26168"/>
                        <a:pt x="27376" y="26168"/>
                      </a:cubicBezTo>
                      <a:cubicBezTo>
                        <a:pt x="27351" y="26168"/>
                        <a:pt x="27324" y="26177"/>
                        <a:pt x="27289" y="26203"/>
                      </a:cubicBezTo>
                      <a:cubicBezTo>
                        <a:pt x="27224" y="26225"/>
                        <a:pt x="27224" y="26290"/>
                        <a:pt x="27289" y="26333"/>
                      </a:cubicBezTo>
                      <a:cubicBezTo>
                        <a:pt x="27372" y="26457"/>
                        <a:pt x="27324" y="26503"/>
                        <a:pt x="27244" y="26503"/>
                      </a:cubicBezTo>
                      <a:cubicBezTo>
                        <a:pt x="27198" y="26503"/>
                        <a:pt x="27142" y="26488"/>
                        <a:pt x="27094" y="26464"/>
                      </a:cubicBezTo>
                      <a:cubicBezTo>
                        <a:pt x="27017" y="26448"/>
                        <a:pt x="26956" y="26440"/>
                        <a:pt x="26907" y="26440"/>
                      </a:cubicBezTo>
                      <a:cubicBezTo>
                        <a:pt x="26751" y="26440"/>
                        <a:pt x="26729" y="26525"/>
                        <a:pt x="26746" y="26725"/>
                      </a:cubicBezTo>
                      <a:cubicBezTo>
                        <a:pt x="26765" y="26861"/>
                        <a:pt x="26645" y="26945"/>
                        <a:pt x="26462" y="26945"/>
                      </a:cubicBezTo>
                      <a:cubicBezTo>
                        <a:pt x="26442" y="26945"/>
                        <a:pt x="26420" y="26944"/>
                        <a:pt x="26398" y="26942"/>
                      </a:cubicBezTo>
                      <a:cubicBezTo>
                        <a:pt x="26354" y="26942"/>
                        <a:pt x="26333" y="26942"/>
                        <a:pt x="26311" y="26899"/>
                      </a:cubicBezTo>
                      <a:cubicBezTo>
                        <a:pt x="26202" y="26877"/>
                        <a:pt x="26007" y="26899"/>
                        <a:pt x="26007" y="26768"/>
                      </a:cubicBezTo>
                      <a:cubicBezTo>
                        <a:pt x="26007" y="26638"/>
                        <a:pt x="26202" y="26507"/>
                        <a:pt x="26311" y="26464"/>
                      </a:cubicBezTo>
                      <a:cubicBezTo>
                        <a:pt x="26507" y="26420"/>
                        <a:pt x="26615" y="26312"/>
                        <a:pt x="26789" y="26290"/>
                      </a:cubicBezTo>
                      <a:cubicBezTo>
                        <a:pt x="26876" y="26246"/>
                        <a:pt x="26963" y="26290"/>
                        <a:pt x="26985" y="26203"/>
                      </a:cubicBezTo>
                      <a:cubicBezTo>
                        <a:pt x="27029" y="26116"/>
                        <a:pt x="26942" y="26116"/>
                        <a:pt x="26876" y="26094"/>
                      </a:cubicBezTo>
                      <a:lnTo>
                        <a:pt x="26681" y="26094"/>
                      </a:lnTo>
                      <a:cubicBezTo>
                        <a:pt x="26652" y="26094"/>
                        <a:pt x="26610" y="26103"/>
                        <a:pt x="26576" y="26103"/>
                      </a:cubicBezTo>
                      <a:cubicBezTo>
                        <a:pt x="26534" y="26103"/>
                        <a:pt x="26504" y="26089"/>
                        <a:pt x="26528" y="26029"/>
                      </a:cubicBezTo>
                      <a:cubicBezTo>
                        <a:pt x="26547" y="25974"/>
                        <a:pt x="26550" y="25888"/>
                        <a:pt x="26666" y="25888"/>
                      </a:cubicBezTo>
                      <a:cubicBezTo>
                        <a:pt x="26689" y="25888"/>
                        <a:pt x="26715" y="25892"/>
                        <a:pt x="26746" y="25898"/>
                      </a:cubicBezTo>
                      <a:cubicBezTo>
                        <a:pt x="26756" y="25900"/>
                        <a:pt x="26766" y="25901"/>
                        <a:pt x="26776" y="25901"/>
                      </a:cubicBezTo>
                      <a:cubicBezTo>
                        <a:pt x="26897" y="25901"/>
                        <a:pt x="27019" y="25790"/>
                        <a:pt x="27159" y="25790"/>
                      </a:cubicBezTo>
                      <a:cubicBezTo>
                        <a:pt x="27250" y="25777"/>
                        <a:pt x="27403" y="25671"/>
                        <a:pt x="27502" y="25671"/>
                      </a:cubicBezTo>
                      <a:cubicBezTo>
                        <a:pt x="27569" y="25671"/>
                        <a:pt x="27611" y="25719"/>
                        <a:pt x="27594" y="25877"/>
                      </a:cubicBezTo>
                      <a:cubicBezTo>
                        <a:pt x="27594" y="25898"/>
                        <a:pt x="27790" y="25920"/>
                        <a:pt x="27920" y="25920"/>
                      </a:cubicBezTo>
                      <a:cubicBezTo>
                        <a:pt x="28029" y="25920"/>
                        <a:pt x="27985" y="25855"/>
                        <a:pt x="27985" y="25790"/>
                      </a:cubicBezTo>
                      <a:cubicBezTo>
                        <a:pt x="28029" y="25529"/>
                        <a:pt x="28290" y="25659"/>
                        <a:pt x="28464" y="25572"/>
                      </a:cubicBezTo>
                      <a:cubicBezTo>
                        <a:pt x="28472" y="25568"/>
                        <a:pt x="28479" y="25566"/>
                        <a:pt x="28484" y="25566"/>
                      </a:cubicBezTo>
                      <a:close/>
                      <a:moveTo>
                        <a:pt x="32975" y="27545"/>
                      </a:moveTo>
                      <a:cubicBezTo>
                        <a:pt x="32952" y="27549"/>
                        <a:pt x="32927" y="27551"/>
                        <a:pt x="32900" y="27551"/>
                      </a:cubicBezTo>
                      <a:cubicBezTo>
                        <a:pt x="32819" y="27551"/>
                        <a:pt x="32822" y="27599"/>
                        <a:pt x="32855" y="27623"/>
                      </a:cubicBezTo>
                      <a:lnTo>
                        <a:pt x="32855" y="27623"/>
                      </a:lnTo>
                      <a:cubicBezTo>
                        <a:pt x="32903" y="27604"/>
                        <a:pt x="32943" y="27578"/>
                        <a:pt x="32975" y="27545"/>
                      </a:cubicBezTo>
                      <a:close/>
                      <a:moveTo>
                        <a:pt x="29409" y="26892"/>
                      </a:moveTo>
                      <a:cubicBezTo>
                        <a:pt x="29505" y="26892"/>
                        <a:pt x="29597" y="26917"/>
                        <a:pt x="29660" y="26942"/>
                      </a:cubicBezTo>
                      <a:cubicBezTo>
                        <a:pt x="29747" y="26986"/>
                        <a:pt x="29703" y="27160"/>
                        <a:pt x="29573" y="27268"/>
                      </a:cubicBezTo>
                      <a:cubicBezTo>
                        <a:pt x="29442" y="27377"/>
                        <a:pt x="29355" y="27486"/>
                        <a:pt x="29268" y="27616"/>
                      </a:cubicBezTo>
                      <a:cubicBezTo>
                        <a:pt x="29246" y="27660"/>
                        <a:pt x="29160" y="27725"/>
                        <a:pt x="29094" y="27725"/>
                      </a:cubicBezTo>
                      <a:cubicBezTo>
                        <a:pt x="29007" y="27725"/>
                        <a:pt x="29051" y="27638"/>
                        <a:pt x="29051" y="27551"/>
                      </a:cubicBezTo>
                      <a:cubicBezTo>
                        <a:pt x="28942" y="27486"/>
                        <a:pt x="28920" y="27377"/>
                        <a:pt x="28920" y="27225"/>
                      </a:cubicBezTo>
                      <a:cubicBezTo>
                        <a:pt x="28920" y="27094"/>
                        <a:pt x="29051" y="26986"/>
                        <a:pt x="29203" y="26942"/>
                      </a:cubicBezTo>
                      <a:cubicBezTo>
                        <a:pt x="29267" y="26905"/>
                        <a:pt x="29339" y="26892"/>
                        <a:pt x="29409" y="26892"/>
                      </a:cubicBezTo>
                      <a:close/>
                      <a:moveTo>
                        <a:pt x="29787" y="27328"/>
                      </a:moveTo>
                      <a:cubicBezTo>
                        <a:pt x="29812" y="27328"/>
                        <a:pt x="29834" y="27344"/>
                        <a:pt x="29855" y="27377"/>
                      </a:cubicBezTo>
                      <a:cubicBezTo>
                        <a:pt x="29921" y="27442"/>
                        <a:pt x="30029" y="27508"/>
                        <a:pt x="30203" y="27508"/>
                      </a:cubicBezTo>
                      <a:cubicBezTo>
                        <a:pt x="30247" y="27508"/>
                        <a:pt x="30334" y="27529"/>
                        <a:pt x="30268" y="27616"/>
                      </a:cubicBezTo>
                      <a:cubicBezTo>
                        <a:pt x="30225" y="27660"/>
                        <a:pt x="30138" y="27703"/>
                        <a:pt x="30095" y="27703"/>
                      </a:cubicBezTo>
                      <a:cubicBezTo>
                        <a:pt x="30051" y="27703"/>
                        <a:pt x="30008" y="27660"/>
                        <a:pt x="29986" y="27660"/>
                      </a:cubicBezTo>
                      <a:cubicBezTo>
                        <a:pt x="29924" y="27639"/>
                        <a:pt x="29865" y="27627"/>
                        <a:pt x="29811" y="27627"/>
                      </a:cubicBezTo>
                      <a:cubicBezTo>
                        <a:pt x="29694" y="27627"/>
                        <a:pt x="29603" y="27684"/>
                        <a:pt x="29573" y="27834"/>
                      </a:cubicBezTo>
                      <a:cubicBezTo>
                        <a:pt x="29573" y="27877"/>
                        <a:pt x="29507" y="27921"/>
                        <a:pt x="29442" y="27921"/>
                      </a:cubicBezTo>
                      <a:cubicBezTo>
                        <a:pt x="29399" y="27921"/>
                        <a:pt x="29377" y="27877"/>
                        <a:pt x="29377" y="27877"/>
                      </a:cubicBezTo>
                      <a:cubicBezTo>
                        <a:pt x="29355" y="27855"/>
                        <a:pt x="29681" y="27377"/>
                        <a:pt x="29703" y="27377"/>
                      </a:cubicBezTo>
                      <a:cubicBezTo>
                        <a:pt x="29736" y="27344"/>
                        <a:pt x="29763" y="27328"/>
                        <a:pt x="29787" y="27328"/>
                      </a:cubicBezTo>
                      <a:close/>
                      <a:moveTo>
                        <a:pt x="42637" y="27476"/>
                      </a:moveTo>
                      <a:cubicBezTo>
                        <a:pt x="42706" y="27476"/>
                        <a:pt x="42605" y="27558"/>
                        <a:pt x="42641" y="27595"/>
                      </a:cubicBezTo>
                      <a:cubicBezTo>
                        <a:pt x="42641" y="27660"/>
                        <a:pt x="42706" y="27725"/>
                        <a:pt x="42706" y="27747"/>
                      </a:cubicBezTo>
                      <a:cubicBezTo>
                        <a:pt x="42728" y="27855"/>
                        <a:pt x="42619" y="27942"/>
                        <a:pt x="42511" y="27964"/>
                      </a:cubicBezTo>
                      <a:cubicBezTo>
                        <a:pt x="42501" y="27966"/>
                        <a:pt x="42493" y="27967"/>
                        <a:pt x="42486" y="27967"/>
                      </a:cubicBezTo>
                      <a:cubicBezTo>
                        <a:pt x="42412" y="27967"/>
                        <a:pt x="42463" y="27871"/>
                        <a:pt x="42424" y="27812"/>
                      </a:cubicBezTo>
                      <a:lnTo>
                        <a:pt x="42424" y="27638"/>
                      </a:lnTo>
                      <a:cubicBezTo>
                        <a:pt x="42424" y="27595"/>
                        <a:pt x="42489" y="27508"/>
                        <a:pt x="42576" y="27486"/>
                      </a:cubicBezTo>
                      <a:cubicBezTo>
                        <a:pt x="42604" y="27479"/>
                        <a:pt x="42623" y="27476"/>
                        <a:pt x="42637" y="27476"/>
                      </a:cubicBezTo>
                      <a:close/>
                      <a:moveTo>
                        <a:pt x="8360" y="27769"/>
                      </a:moveTo>
                      <a:cubicBezTo>
                        <a:pt x="8265" y="27775"/>
                        <a:pt x="8286" y="27858"/>
                        <a:pt x="8307" y="27921"/>
                      </a:cubicBezTo>
                      <a:cubicBezTo>
                        <a:pt x="8330" y="27976"/>
                        <a:pt x="8366" y="28009"/>
                        <a:pt x="8412" y="28026"/>
                      </a:cubicBezTo>
                      <a:lnTo>
                        <a:pt x="8412" y="28026"/>
                      </a:lnTo>
                      <a:cubicBezTo>
                        <a:pt x="8441" y="28022"/>
                        <a:pt x="8468" y="28011"/>
                        <a:pt x="8481" y="27986"/>
                      </a:cubicBezTo>
                      <a:cubicBezTo>
                        <a:pt x="8546" y="27942"/>
                        <a:pt x="8502" y="27877"/>
                        <a:pt x="8481" y="27855"/>
                      </a:cubicBezTo>
                      <a:cubicBezTo>
                        <a:pt x="8458" y="27809"/>
                        <a:pt x="8416" y="27782"/>
                        <a:pt x="8360" y="27769"/>
                      </a:cubicBezTo>
                      <a:close/>
                      <a:moveTo>
                        <a:pt x="25763" y="27721"/>
                      </a:moveTo>
                      <a:cubicBezTo>
                        <a:pt x="25838" y="27721"/>
                        <a:pt x="25857" y="27777"/>
                        <a:pt x="25876" y="27834"/>
                      </a:cubicBezTo>
                      <a:lnTo>
                        <a:pt x="25876" y="27942"/>
                      </a:lnTo>
                      <a:cubicBezTo>
                        <a:pt x="25898" y="28073"/>
                        <a:pt x="25985" y="28160"/>
                        <a:pt x="25941" y="28290"/>
                      </a:cubicBezTo>
                      <a:cubicBezTo>
                        <a:pt x="25941" y="28312"/>
                        <a:pt x="25898" y="28377"/>
                        <a:pt x="25854" y="28377"/>
                      </a:cubicBezTo>
                      <a:cubicBezTo>
                        <a:pt x="25842" y="28381"/>
                        <a:pt x="25833" y="28383"/>
                        <a:pt x="25825" y="28383"/>
                      </a:cubicBezTo>
                      <a:cubicBezTo>
                        <a:pt x="25788" y="28383"/>
                        <a:pt x="25785" y="28348"/>
                        <a:pt x="25767" y="28312"/>
                      </a:cubicBezTo>
                      <a:cubicBezTo>
                        <a:pt x="25659" y="28203"/>
                        <a:pt x="25746" y="28029"/>
                        <a:pt x="25637" y="27877"/>
                      </a:cubicBezTo>
                      <a:cubicBezTo>
                        <a:pt x="25615" y="27855"/>
                        <a:pt x="25572" y="27747"/>
                        <a:pt x="25724" y="27725"/>
                      </a:cubicBezTo>
                      <a:cubicBezTo>
                        <a:pt x="25738" y="27722"/>
                        <a:pt x="25751" y="27721"/>
                        <a:pt x="25763" y="27721"/>
                      </a:cubicBezTo>
                      <a:close/>
                      <a:moveTo>
                        <a:pt x="23531" y="28109"/>
                      </a:moveTo>
                      <a:cubicBezTo>
                        <a:pt x="23655" y="28109"/>
                        <a:pt x="23717" y="28197"/>
                        <a:pt x="23767" y="28247"/>
                      </a:cubicBezTo>
                      <a:cubicBezTo>
                        <a:pt x="23767" y="28312"/>
                        <a:pt x="23854" y="28421"/>
                        <a:pt x="23702" y="28464"/>
                      </a:cubicBezTo>
                      <a:cubicBezTo>
                        <a:pt x="23641" y="28464"/>
                        <a:pt x="23541" y="28498"/>
                        <a:pt x="23463" y="28498"/>
                      </a:cubicBezTo>
                      <a:cubicBezTo>
                        <a:pt x="23401" y="28498"/>
                        <a:pt x="23354" y="28476"/>
                        <a:pt x="23354" y="28399"/>
                      </a:cubicBezTo>
                      <a:cubicBezTo>
                        <a:pt x="23354" y="28290"/>
                        <a:pt x="23267" y="28160"/>
                        <a:pt x="23397" y="28138"/>
                      </a:cubicBezTo>
                      <a:cubicBezTo>
                        <a:pt x="23449" y="28118"/>
                        <a:pt x="23493" y="28109"/>
                        <a:pt x="23531" y="28109"/>
                      </a:cubicBezTo>
                      <a:close/>
                      <a:moveTo>
                        <a:pt x="37248" y="27855"/>
                      </a:moveTo>
                      <a:cubicBezTo>
                        <a:pt x="37314" y="27877"/>
                        <a:pt x="37270" y="27942"/>
                        <a:pt x="37270" y="27964"/>
                      </a:cubicBezTo>
                      <a:cubicBezTo>
                        <a:pt x="37205" y="28073"/>
                        <a:pt x="37031" y="28182"/>
                        <a:pt x="37161" y="28312"/>
                      </a:cubicBezTo>
                      <a:cubicBezTo>
                        <a:pt x="37205" y="28377"/>
                        <a:pt x="37292" y="28508"/>
                        <a:pt x="37140" y="28530"/>
                      </a:cubicBezTo>
                      <a:cubicBezTo>
                        <a:pt x="37045" y="28557"/>
                        <a:pt x="36899" y="28660"/>
                        <a:pt x="36792" y="28660"/>
                      </a:cubicBezTo>
                      <a:cubicBezTo>
                        <a:pt x="36728" y="28660"/>
                        <a:pt x="36678" y="28622"/>
                        <a:pt x="36661" y="28508"/>
                      </a:cubicBezTo>
                      <a:cubicBezTo>
                        <a:pt x="36661" y="28421"/>
                        <a:pt x="36444" y="28377"/>
                        <a:pt x="36487" y="28290"/>
                      </a:cubicBezTo>
                      <a:cubicBezTo>
                        <a:pt x="36442" y="28185"/>
                        <a:pt x="36418" y="28121"/>
                        <a:pt x="36487" y="28121"/>
                      </a:cubicBezTo>
                      <a:cubicBezTo>
                        <a:pt x="36518" y="28121"/>
                        <a:pt x="36566" y="28133"/>
                        <a:pt x="36640" y="28160"/>
                      </a:cubicBezTo>
                      <a:cubicBezTo>
                        <a:pt x="36656" y="28163"/>
                        <a:pt x="36675" y="28165"/>
                        <a:pt x="36697" y="28165"/>
                      </a:cubicBezTo>
                      <a:cubicBezTo>
                        <a:pt x="36818" y="28165"/>
                        <a:pt x="37004" y="28108"/>
                        <a:pt x="37096" y="27942"/>
                      </a:cubicBezTo>
                      <a:cubicBezTo>
                        <a:pt x="37140" y="27877"/>
                        <a:pt x="37183" y="27855"/>
                        <a:pt x="37248" y="27855"/>
                      </a:cubicBezTo>
                      <a:close/>
                      <a:moveTo>
                        <a:pt x="34623" y="28464"/>
                      </a:moveTo>
                      <a:cubicBezTo>
                        <a:pt x="34507" y="28545"/>
                        <a:pt x="34480" y="28646"/>
                        <a:pt x="34530" y="28747"/>
                      </a:cubicBezTo>
                      <a:cubicBezTo>
                        <a:pt x="34530" y="28769"/>
                        <a:pt x="34533" y="28786"/>
                        <a:pt x="34542" y="28786"/>
                      </a:cubicBezTo>
                      <a:cubicBezTo>
                        <a:pt x="34559" y="28786"/>
                        <a:pt x="34603" y="28718"/>
                        <a:pt x="34704" y="28486"/>
                      </a:cubicBezTo>
                      <a:lnTo>
                        <a:pt x="34623" y="28464"/>
                      </a:lnTo>
                      <a:close/>
                      <a:moveTo>
                        <a:pt x="11345" y="28167"/>
                      </a:moveTo>
                      <a:cubicBezTo>
                        <a:pt x="11366" y="28167"/>
                        <a:pt x="11389" y="28173"/>
                        <a:pt x="11416" y="28182"/>
                      </a:cubicBezTo>
                      <a:cubicBezTo>
                        <a:pt x="11530" y="28201"/>
                        <a:pt x="11695" y="28320"/>
                        <a:pt x="11778" y="28320"/>
                      </a:cubicBezTo>
                      <a:cubicBezTo>
                        <a:pt x="11789" y="28320"/>
                        <a:pt x="11799" y="28317"/>
                        <a:pt x="11808" y="28312"/>
                      </a:cubicBezTo>
                      <a:cubicBezTo>
                        <a:pt x="11876" y="28274"/>
                        <a:pt x="11926" y="28257"/>
                        <a:pt x="11963" y="28257"/>
                      </a:cubicBezTo>
                      <a:cubicBezTo>
                        <a:pt x="12031" y="28257"/>
                        <a:pt x="12054" y="28314"/>
                        <a:pt x="12068" y="28399"/>
                      </a:cubicBezTo>
                      <a:cubicBezTo>
                        <a:pt x="12068" y="28405"/>
                        <a:pt x="12080" y="28408"/>
                        <a:pt x="12098" y="28408"/>
                      </a:cubicBezTo>
                      <a:cubicBezTo>
                        <a:pt x="12141" y="28408"/>
                        <a:pt x="12224" y="28393"/>
                        <a:pt x="12286" y="28377"/>
                      </a:cubicBezTo>
                      <a:cubicBezTo>
                        <a:pt x="12305" y="28375"/>
                        <a:pt x="12323" y="28374"/>
                        <a:pt x="12340" y="28374"/>
                      </a:cubicBezTo>
                      <a:cubicBezTo>
                        <a:pt x="12511" y="28374"/>
                        <a:pt x="12555" y="28470"/>
                        <a:pt x="12634" y="28530"/>
                      </a:cubicBezTo>
                      <a:cubicBezTo>
                        <a:pt x="12699" y="28638"/>
                        <a:pt x="12677" y="28747"/>
                        <a:pt x="12634" y="28834"/>
                      </a:cubicBezTo>
                      <a:cubicBezTo>
                        <a:pt x="12634" y="28856"/>
                        <a:pt x="12590" y="28921"/>
                        <a:pt x="12569" y="28921"/>
                      </a:cubicBezTo>
                      <a:cubicBezTo>
                        <a:pt x="12549" y="28927"/>
                        <a:pt x="12534" y="28930"/>
                        <a:pt x="12521" y="28930"/>
                      </a:cubicBezTo>
                      <a:cubicBezTo>
                        <a:pt x="12491" y="28930"/>
                        <a:pt x="12475" y="28915"/>
                        <a:pt x="12460" y="28899"/>
                      </a:cubicBezTo>
                      <a:cubicBezTo>
                        <a:pt x="12335" y="28830"/>
                        <a:pt x="12112" y="28778"/>
                        <a:pt x="11906" y="28778"/>
                      </a:cubicBezTo>
                      <a:cubicBezTo>
                        <a:pt x="11789" y="28778"/>
                        <a:pt x="11677" y="28795"/>
                        <a:pt x="11590" y="28834"/>
                      </a:cubicBezTo>
                      <a:cubicBezTo>
                        <a:pt x="11512" y="28866"/>
                        <a:pt x="11453" y="28880"/>
                        <a:pt x="11407" y="28880"/>
                      </a:cubicBezTo>
                      <a:cubicBezTo>
                        <a:pt x="11299" y="28880"/>
                        <a:pt x="11260" y="28808"/>
                        <a:pt x="11199" y="28747"/>
                      </a:cubicBezTo>
                      <a:cubicBezTo>
                        <a:pt x="11112" y="28682"/>
                        <a:pt x="11090" y="28573"/>
                        <a:pt x="11329" y="28486"/>
                      </a:cubicBezTo>
                      <a:cubicBezTo>
                        <a:pt x="11416" y="28464"/>
                        <a:pt x="11481" y="28421"/>
                        <a:pt x="11416" y="28377"/>
                      </a:cubicBezTo>
                      <a:cubicBezTo>
                        <a:pt x="11394" y="28356"/>
                        <a:pt x="11329" y="28356"/>
                        <a:pt x="11307" y="28312"/>
                      </a:cubicBezTo>
                      <a:cubicBezTo>
                        <a:pt x="11264" y="28290"/>
                        <a:pt x="11199" y="28290"/>
                        <a:pt x="11264" y="28203"/>
                      </a:cubicBezTo>
                      <a:cubicBezTo>
                        <a:pt x="11289" y="28178"/>
                        <a:pt x="11315" y="28167"/>
                        <a:pt x="11345" y="28167"/>
                      </a:cubicBezTo>
                      <a:close/>
                      <a:moveTo>
                        <a:pt x="40597" y="27029"/>
                      </a:moveTo>
                      <a:cubicBezTo>
                        <a:pt x="40706" y="27203"/>
                        <a:pt x="41119" y="27073"/>
                        <a:pt x="41184" y="27290"/>
                      </a:cubicBezTo>
                      <a:cubicBezTo>
                        <a:pt x="41184" y="27290"/>
                        <a:pt x="41156" y="27401"/>
                        <a:pt x="41268" y="27401"/>
                      </a:cubicBezTo>
                      <a:cubicBezTo>
                        <a:pt x="41295" y="27401"/>
                        <a:pt x="41332" y="27394"/>
                        <a:pt x="41380" y="27377"/>
                      </a:cubicBezTo>
                      <a:cubicBezTo>
                        <a:pt x="41388" y="27369"/>
                        <a:pt x="41396" y="27365"/>
                        <a:pt x="41404" y="27365"/>
                      </a:cubicBezTo>
                      <a:cubicBezTo>
                        <a:pt x="41437" y="27365"/>
                        <a:pt x="41463" y="27433"/>
                        <a:pt x="41445" y="27486"/>
                      </a:cubicBezTo>
                      <a:cubicBezTo>
                        <a:pt x="41402" y="27595"/>
                        <a:pt x="41249" y="27551"/>
                        <a:pt x="41184" y="27595"/>
                      </a:cubicBezTo>
                      <a:cubicBezTo>
                        <a:pt x="41147" y="27581"/>
                        <a:pt x="41112" y="27575"/>
                        <a:pt x="41077" y="27575"/>
                      </a:cubicBezTo>
                      <a:cubicBezTo>
                        <a:pt x="40899" y="27575"/>
                        <a:pt x="40750" y="27726"/>
                        <a:pt x="40563" y="27726"/>
                      </a:cubicBezTo>
                      <a:cubicBezTo>
                        <a:pt x="40553" y="27726"/>
                        <a:pt x="40542" y="27726"/>
                        <a:pt x="40532" y="27725"/>
                      </a:cubicBezTo>
                      <a:cubicBezTo>
                        <a:pt x="40510" y="27725"/>
                        <a:pt x="40445" y="27747"/>
                        <a:pt x="40445" y="27747"/>
                      </a:cubicBezTo>
                      <a:cubicBezTo>
                        <a:pt x="40575" y="27986"/>
                        <a:pt x="40140" y="28073"/>
                        <a:pt x="40075" y="28269"/>
                      </a:cubicBezTo>
                      <a:cubicBezTo>
                        <a:pt x="40042" y="28334"/>
                        <a:pt x="39997" y="28473"/>
                        <a:pt x="39866" y="28473"/>
                      </a:cubicBezTo>
                      <a:cubicBezTo>
                        <a:pt x="39823" y="28473"/>
                        <a:pt x="39770" y="28458"/>
                        <a:pt x="39706" y="28421"/>
                      </a:cubicBezTo>
                      <a:cubicBezTo>
                        <a:pt x="39703" y="28418"/>
                        <a:pt x="39695" y="28417"/>
                        <a:pt x="39685" y="28417"/>
                      </a:cubicBezTo>
                      <a:cubicBezTo>
                        <a:pt x="39610" y="28417"/>
                        <a:pt x="39382" y="28483"/>
                        <a:pt x="39553" y="28616"/>
                      </a:cubicBezTo>
                      <a:cubicBezTo>
                        <a:pt x="39597" y="28660"/>
                        <a:pt x="39662" y="28725"/>
                        <a:pt x="39553" y="28812"/>
                      </a:cubicBezTo>
                      <a:cubicBezTo>
                        <a:pt x="39499" y="28834"/>
                        <a:pt x="39445" y="28845"/>
                        <a:pt x="39393" y="28845"/>
                      </a:cubicBezTo>
                      <a:cubicBezTo>
                        <a:pt x="39341" y="28845"/>
                        <a:pt x="39292" y="28834"/>
                        <a:pt x="39249" y="28812"/>
                      </a:cubicBezTo>
                      <a:cubicBezTo>
                        <a:pt x="39227" y="28769"/>
                        <a:pt x="39227" y="28747"/>
                        <a:pt x="39162" y="28725"/>
                      </a:cubicBezTo>
                      <a:cubicBezTo>
                        <a:pt x="39144" y="28716"/>
                        <a:pt x="39115" y="28711"/>
                        <a:pt x="39082" y="28711"/>
                      </a:cubicBezTo>
                      <a:cubicBezTo>
                        <a:pt x="39036" y="28711"/>
                        <a:pt x="38983" y="28721"/>
                        <a:pt x="38944" y="28747"/>
                      </a:cubicBezTo>
                      <a:cubicBezTo>
                        <a:pt x="38879" y="28812"/>
                        <a:pt x="38923" y="28834"/>
                        <a:pt x="38944" y="28856"/>
                      </a:cubicBezTo>
                      <a:cubicBezTo>
                        <a:pt x="39010" y="28877"/>
                        <a:pt x="39053" y="28943"/>
                        <a:pt x="38988" y="28986"/>
                      </a:cubicBezTo>
                      <a:cubicBezTo>
                        <a:pt x="38923" y="29035"/>
                        <a:pt x="38833" y="29060"/>
                        <a:pt x="38746" y="29060"/>
                      </a:cubicBezTo>
                      <a:cubicBezTo>
                        <a:pt x="38717" y="29060"/>
                        <a:pt x="38689" y="29057"/>
                        <a:pt x="38662" y="29051"/>
                      </a:cubicBezTo>
                      <a:cubicBezTo>
                        <a:pt x="38466" y="28986"/>
                        <a:pt x="38466" y="28812"/>
                        <a:pt x="38684" y="28660"/>
                      </a:cubicBezTo>
                      <a:cubicBezTo>
                        <a:pt x="38770" y="28616"/>
                        <a:pt x="38814" y="28551"/>
                        <a:pt x="38770" y="28530"/>
                      </a:cubicBezTo>
                      <a:cubicBezTo>
                        <a:pt x="38618" y="28443"/>
                        <a:pt x="38662" y="28399"/>
                        <a:pt x="38792" y="28290"/>
                      </a:cubicBezTo>
                      <a:cubicBezTo>
                        <a:pt x="38836" y="28269"/>
                        <a:pt x="38879" y="28160"/>
                        <a:pt x="38814" y="28116"/>
                      </a:cubicBezTo>
                      <a:cubicBezTo>
                        <a:pt x="38805" y="28114"/>
                        <a:pt x="38795" y="28113"/>
                        <a:pt x="38787" y="28113"/>
                      </a:cubicBezTo>
                      <a:cubicBezTo>
                        <a:pt x="38714" y="28113"/>
                        <a:pt x="38662" y="28186"/>
                        <a:pt x="38662" y="28225"/>
                      </a:cubicBezTo>
                      <a:cubicBezTo>
                        <a:pt x="38609" y="28331"/>
                        <a:pt x="38540" y="28364"/>
                        <a:pt x="38469" y="28364"/>
                      </a:cubicBezTo>
                      <a:cubicBezTo>
                        <a:pt x="38424" y="28364"/>
                        <a:pt x="38378" y="28351"/>
                        <a:pt x="38336" y="28334"/>
                      </a:cubicBezTo>
                      <a:cubicBezTo>
                        <a:pt x="38140" y="28312"/>
                        <a:pt x="38183" y="28160"/>
                        <a:pt x="38162" y="28051"/>
                      </a:cubicBezTo>
                      <a:cubicBezTo>
                        <a:pt x="38162" y="28022"/>
                        <a:pt x="38179" y="28010"/>
                        <a:pt x="38203" y="28010"/>
                      </a:cubicBezTo>
                      <a:cubicBezTo>
                        <a:pt x="38231" y="28010"/>
                        <a:pt x="38268" y="28027"/>
                        <a:pt x="38292" y="28051"/>
                      </a:cubicBezTo>
                      <a:cubicBezTo>
                        <a:pt x="38334" y="28057"/>
                        <a:pt x="38376" y="28060"/>
                        <a:pt x="38418" y="28060"/>
                      </a:cubicBezTo>
                      <a:cubicBezTo>
                        <a:pt x="38864" y="28060"/>
                        <a:pt x="39336" y="27760"/>
                        <a:pt x="39336" y="27442"/>
                      </a:cubicBezTo>
                      <a:cubicBezTo>
                        <a:pt x="39336" y="27312"/>
                        <a:pt x="39466" y="27312"/>
                        <a:pt x="39553" y="27225"/>
                      </a:cubicBezTo>
                      <a:cubicBezTo>
                        <a:pt x="39602" y="27196"/>
                        <a:pt x="39642" y="27185"/>
                        <a:pt x="39677" y="27185"/>
                      </a:cubicBezTo>
                      <a:cubicBezTo>
                        <a:pt x="39774" y="27185"/>
                        <a:pt x="39834" y="27266"/>
                        <a:pt x="39939" y="27266"/>
                      </a:cubicBezTo>
                      <a:cubicBezTo>
                        <a:pt x="39966" y="27266"/>
                        <a:pt x="39997" y="27261"/>
                        <a:pt x="40032" y="27247"/>
                      </a:cubicBezTo>
                      <a:lnTo>
                        <a:pt x="40032" y="27247"/>
                      </a:lnTo>
                      <a:cubicBezTo>
                        <a:pt x="40075" y="27355"/>
                        <a:pt x="40010" y="27464"/>
                        <a:pt x="39836" y="27529"/>
                      </a:cubicBezTo>
                      <a:cubicBezTo>
                        <a:pt x="39684" y="27573"/>
                        <a:pt x="39684" y="27638"/>
                        <a:pt x="39771" y="27725"/>
                      </a:cubicBezTo>
                      <a:cubicBezTo>
                        <a:pt x="39805" y="27748"/>
                        <a:pt x="39858" y="27777"/>
                        <a:pt x="39906" y="27777"/>
                      </a:cubicBezTo>
                      <a:cubicBezTo>
                        <a:pt x="39949" y="27777"/>
                        <a:pt x="39989" y="27754"/>
                        <a:pt x="40010" y="27681"/>
                      </a:cubicBezTo>
                      <a:cubicBezTo>
                        <a:pt x="40140" y="27464"/>
                        <a:pt x="40619" y="27355"/>
                        <a:pt x="40532" y="27094"/>
                      </a:cubicBezTo>
                      <a:cubicBezTo>
                        <a:pt x="40532" y="27029"/>
                        <a:pt x="40597" y="27029"/>
                        <a:pt x="40597" y="27029"/>
                      </a:cubicBezTo>
                      <a:close/>
                      <a:moveTo>
                        <a:pt x="30195" y="29120"/>
                      </a:moveTo>
                      <a:cubicBezTo>
                        <a:pt x="30168" y="29132"/>
                        <a:pt x="30146" y="29145"/>
                        <a:pt x="30127" y="29158"/>
                      </a:cubicBezTo>
                      <a:lnTo>
                        <a:pt x="30127" y="29158"/>
                      </a:lnTo>
                      <a:cubicBezTo>
                        <a:pt x="30167" y="29154"/>
                        <a:pt x="30186" y="29141"/>
                        <a:pt x="30195" y="29120"/>
                      </a:cubicBezTo>
                      <a:close/>
                      <a:moveTo>
                        <a:pt x="14667" y="29096"/>
                      </a:moveTo>
                      <a:cubicBezTo>
                        <a:pt x="14795" y="29096"/>
                        <a:pt x="14874" y="29162"/>
                        <a:pt x="14917" y="29247"/>
                      </a:cubicBezTo>
                      <a:cubicBezTo>
                        <a:pt x="14982" y="29356"/>
                        <a:pt x="14787" y="29508"/>
                        <a:pt x="14765" y="29508"/>
                      </a:cubicBezTo>
                      <a:cubicBezTo>
                        <a:pt x="14739" y="29497"/>
                        <a:pt x="14709" y="29493"/>
                        <a:pt x="14677" y="29493"/>
                      </a:cubicBezTo>
                      <a:cubicBezTo>
                        <a:pt x="14583" y="29493"/>
                        <a:pt x="14471" y="29529"/>
                        <a:pt x="14385" y="29529"/>
                      </a:cubicBezTo>
                      <a:cubicBezTo>
                        <a:pt x="14330" y="29529"/>
                        <a:pt x="14286" y="29514"/>
                        <a:pt x="14265" y="29465"/>
                      </a:cubicBezTo>
                      <a:cubicBezTo>
                        <a:pt x="14243" y="29356"/>
                        <a:pt x="14265" y="29247"/>
                        <a:pt x="14417" y="29160"/>
                      </a:cubicBezTo>
                      <a:cubicBezTo>
                        <a:pt x="14515" y="29115"/>
                        <a:pt x="14598" y="29096"/>
                        <a:pt x="14667" y="29096"/>
                      </a:cubicBezTo>
                      <a:close/>
                      <a:moveTo>
                        <a:pt x="25549" y="28519"/>
                      </a:moveTo>
                      <a:cubicBezTo>
                        <a:pt x="25597" y="28519"/>
                        <a:pt x="25629" y="28552"/>
                        <a:pt x="25615" y="28595"/>
                      </a:cubicBezTo>
                      <a:cubicBezTo>
                        <a:pt x="25441" y="28856"/>
                        <a:pt x="25724" y="28943"/>
                        <a:pt x="25833" y="29117"/>
                      </a:cubicBezTo>
                      <a:cubicBezTo>
                        <a:pt x="25876" y="29160"/>
                        <a:pt x="25941" y="29182"/>
                        <a:pt x="25963" y="29269"/>
                      </a:cubicBezTo>
                      <a:cubicBezTo>
                        <a:pt x="25985" y="29378"/>
                        <a:pt x="25898" y="29486"/>
                        <a:pt x="25789" y="29573"/>
                      </a:cubicBezTo>
                      <a:cubicBezTo>
                        <a:pt x="25747" y="29592"/>
                        <a:pt x="25716" y="29600"/>
                        <a:pt x="25692" y="29600"/>
                      </a:cubicBezTo>
                      <a:cubicBezTo>
                        <a:pt x="25607" y="29600"/>
                        <a:pt x="25623" y="29499"/>
                        <a:pt x="25572" y="29465"/>
                      </a:cubicBezTo>
                      <a:cubicBezTo>
                        <a:pt x="25506" y="29399"/>
                        <a:pt x="25528" y="29312"/>
                        <a:pt x="25550" y="29247"/>
                      </a:cubicBezTo>
                      <a:cubicBezTo>
                        <a:pt x="25615" y="29073"/>
                        <a:pt x="25528" y="28986"/>
                        <a:pt x="25354" y="28943"/>
                      </a:cubicBezTo>
                      <a:cubicBezTo>
                        <a:pt x="25202" y="28899"/>
                        <a:pt x="25289" y="28660"/>
                        <a:pt x="25463" y="28551"/>
                      </a:cubicBezTo>
                      <a:cubicBezTo>
                        <a:pt x="25493" y="28529"/>
                        <a:pt x="25524" y="28519"/>
                        <a:pt x="25549" y="28519"/>
                      </a:cubicBezTo>
                      <a:close/>
                      <a:moveTo>
                        <a:pt x="27485" y="28530"/>
                      </a:moveTo>
                      <a:cubicBezTo>
                        <a:pt x="27616" y="28530"/>
                        <a:pt x="27681" y="28573"/>
                        <a:pt x="27703" y="28638"/>
                      </a:cubicBezTo>
                      <a:cubicBezTo>
                        <a:pt x="27724" y="28703"/>
                        <a:pt x="27703" y="28790"/>
                        <a:pt x="27616" y="28834"/>
                      </a:cubicBezTo>
                      <a:cubicBezTo>
                        <a:pt x="27582" y="28860"/>
                        <a:pt x="27554" y="28868"/>
                        <a:pt x="27528" y="28868"/>
                      </a:cubicBezTo>
                      <a:cubicBezTo>
                        <a:pt x="27488" y="28868"/>
                        <a:pt x="27451" y="28847"/>
                        <a:pt x="27398" y="28834"/>
                      </a:cubicBezTo>
                      <a:cubicBezTo>
                        <a:pt x="27289" y="28812"/>
                        <a:pt x="27203" y="28812"/>
                        <a:pt x="27159" y="28747"/>
                      </a:cubicBezTo>
                      <a:cubicBezTo>
                        <a:pt x="26920" y="28834"/>
                        <a:pt x="26876" y="29008"/>
                        <a:pt x="26920" y="29117"/>
                      </a:cubicBezTo>
                      <a:cubicBezTo>
                        <a:pt x="26963" y="29356"/>
                        <a:pt x="26615" y="29486"/>
                        <a:pt x="26507" y="29682"/>
                      </a:cubicBezTo>
                      <a:cubicBezTo>
                        <a:pt x="26497" y="29689"/>
                        <a:pt x="26486" y="29691"/>
                        <a:pt x="26474" y="29691"/>
                      </a:cubicBezTo>
                      <a:cubicBezTo>
                        <a:pt x="26428" y="29691"/>
                        <a:pt x="26367" y="29651"/>
                        <a:pt x="26291" y="29651"/>
                      </a:cubicBezTo>
                      <a:cubicBezTo>
                        <a:pt x="26257" y="29651"/>
                        <a:pt x="26220" y="29659"/>
                        <a:pt x="26181" y="29682"/>
                      </a:cubicBezTo>
                      <a:cubicBezTo>
                        <a:pt x="26175" y="29684"/>
                        <a:pt x="26169" y="29685"/>
                        <a:pt x="26164" y="29685"/>
                      </a:cubicBezTo>
                      <a:cubicBezTo>
                        <a:pt x="26112" y="29685"/>
                        <a:pt x="26094" y="29587"/>
                        <a:pt x="26094" y="29508"/>
                      </a:cubicBezTo>
                      <a:cubicBezTo>
                        <a:pt x="26159" y="29291"/>
                        <a:pt x="26528" y="28921"/>
                        <a:pt x="26811" y="28747"/>
                      </a:cubicBezTo>
                      <a:cubicBezTo>
                        <a:pt x="26887" y="28703"/>
                        <a:pt x="26952" y="28682"/>
                        <a:pt x="27010" y="28682"/>
                      </a:cubicBezTo>
                      <a:cubicBezTo>
                        <a:pt x="27067" y="28682"/>
                        <a:pt x="27116" y="28703"/>
                        <a:pt x="27159" y="28747"/>
                      </a:cubicBezTo>
                      <a:cubicBezTo>
                        <a:pt x="27268" y="28638"/>
                        <a:pt x="27289" y="28530"/>
                        <a:pt x="27485" y="28530"/>
                      </a:cubicBezTo>
                      <a:close/>
                      <a:moveTo>
                        <a:pt x="36375" y="28716"/>
                      </a:moveTo>
                      <a:cubicBezTo>
                        <a:pt x="36413" y="28716"/>
                        <a:pt x="36428" y="28732"/>
                        <a:pt x="36444" y="28747"/>
                      </a:cubicBezTo>
                      <a:cubicBezTo>
                        <a:pt x="36487" y="28812"/>
                        <a:pt x="36509" y="28834"/>
                        <a:pt x="36553" y="28899"/>
                      </a:cubicBezTo>
                      <a:cubicBezTo>
                        <a:pt x="36444" y="29117"/>
                        <a:pt x="36640" y="29225"/>
                        <a:pt x="36748" y="29356"/>
                      </a:cubicBezTo>
                      <a:cubicBezTo>
                        <a:pt x="36795" y="29412"/>
                        <a:pt x="36845" y="29440"/>
                        <a:pt x="36897" y="29440"/>
                      </a:cubicBezTo>
                      <a:cubicBezTo>
                        <a:pt x="36965" y="29440"/>
                        <a:pt x="37034" y="29390"/>
                        <a:pt x="37096" y="29291"/>
                      </a:cubicBezTo>
                      <a:cubicBezTo>
                        <a:pt x="37140" y="29247"/>
                        <a:pt x="37161" y="29182"/>
                        <a:pt x="37161" y="29138"/>
                      </a:cubicBezTo>
                      <a:cubicBezTo>
                        <a:pt x="37183" y="29073"/>
                        <a:pt x="37205" y="29030"/>
                        <a:pt x="37292" y="29030"/>
                      </a:cubicBezTo>
                      <a:cubicBezTo>
                        <a:pt x="37488" y="29030"/>
                        <a:pt x="37531" y="29138"/>
                        <a:pt x="37596" y="29247"/>
                      </a:cubicBezTo>
                      <a:cubicBezTo>
                        <a:pt x="37618" y="29334"/>
                        <a:pt x="37596" y="29443"/>
                        <a:pt x="37401" y="29443"/>
                      </a:cubicBezTo>
                      <a:cubicBezTo>
                        <a:pt x="37314" y="29443"/>
                        <a:pt x="37270" y="29465"/>
                        <a:pt x="37248" y="29486"/>
                      </a:cubicBezTo>
                      <a:cubicBezTo>
                        <a:pt x="37136" y="29666"/>
                        <a:pt x="37006" y="29707"/>
                        <a:pt x="36871" y="29707"/>
                      </a:cubicBezTo>
                      <a:cubicBezTo>
                        <a:pt x="36761" y="29707"/>
                        <a:pt x="36647" y="29680"/>
                        <a:pt x="36537" y="29680"/>
                      </a:cubicBezTo>
                      <a:cubicBezTo>
                        <a:pt x="36520" y="29680"/>
                        <a:pt x="36504" y="29681"/>
                        <a:pt x="36487" y="29682"/>
                      </a:cubicBezTo>
                      <a:cubicBezTo>
                        <a:pt x="36379" y="29682"/>
                        <a:pt x="36400" y="29617"/>
                        <a:pt x="36400" y="29573"/>
                      </a:cubicBezTo>
                      <a:cubicBezTo>
                        <a:pt x="36379" y="29312"/>
                        <a:pt x="36422" y="29051"/>
                        <a:pt x="36270" y="28856"/>
                      </a:cubicBezTo>
                      <a:cubicBezTo>
                        <a:pt x="36226" y="28834"/>
                        <a:pt x="36270" y="28769"/>
                        <a:pt x="36313" y="28725"/>
                      </a:cubicBezTo>
                      <a:cubicBezTo>
                        <a:pt x="36339" y="28719"/>
                        <a:pt x="36359" y="28716"/>
                        <a:pt x="36375" y="28716"/>
                      </a:cubicBezTo>
                      <a:close/>
                      <a:moveTo>
                        <a:pt x="22090" y="23742"/>
                      </a:moveTo>
                      <a:cubicBezTo>
                        <a:pt x="22136" y="23742"/>
                        <a:pt x="22136" y="23816"/>
                        <a:pt x="22136" y="23854"/>
                      </a:cubicBezTo>
                      <a:cubicBezTo>
                        <a:pt x="22093" y="23941"/>
                        <a:pt x="21984" y="24028"/>
                        <a:pt x="21962" y="24094"/>
                      </a:cubicBezTo>
                      <a:cubicBezTo>
                        <a:pt x="21897" y="24181"/>
                        <a:pt x="21832" y="24311"/>
                        <a:pt x="21940" y="24376"/>
                      </a:cubicBezTo>
                      <a:cubicBezTo>
                        <a:pt x="21956" y="24382"/>
                        <a:pt x="21971" y="24385"/>
                        <a:pt x="21985" y="24385"/>
                      </a:cubicBezTo>
                      <a:cubicBezTo>
                        <a:pt x="22073" y="24385"/>
                        <a:pt x="22145" y="24286"/>
                        <a:pt x="22201" y="24268"/>
                      </a:cubicBezTo>
                      <a:cubicBezTo>
                        <a:pt x="22288" y="24246"/>
                        <a:pt x="22375" y="24181"/>
                        <a:pt x="22419" y="24181"/>
                      </a:cubicBezTo>
                      <a:cubicBezTo>
                        <a:pt x="22441" y="24182"/>
                        <a:pt x="22463" y="24182"/>
                        <a:pt x="22485" y="24182"/>
                      </a:cubicBezTo>
                      <a:cubicBezTo>
                        <a:pt x="22907" y="24182"/>
                        <a:pt x="23371" y="24017"/>
                        <a:pt x="23786" y="24017"/>
                      </a:cubicBezTo>
                      <a:cubicBezTo>
                        <a:pt x="23846" y="24017"/>
                        <a:pt x="23905" y="24021"/>
                        <a:pt x="23963" y="24028"/>
                      </a:cubicBezTo>
                      <a:cubicBezTo>
                        <a:pt x="24332" y="24072"/>
                        <a:pt x="24441" y="24246"/>
                        <a:pt x="24158" y="24485"/>
                      </a:cubicBezTo>
                      <a:cubicBezTo>
                        <a:pt x="24074" y="24569"/>
                        <a:pt x="23990" y="24601"/>
                        <a:pt x="23895" y="24601"/>
                      </a:cubicBezTo>
                      <a:cubicBezTo>
                        <a:pt x="23868" y="24601"/>
                        <a:pt x="23840" y="24599"/>
                        <a:pt x="23810" y="24594"/>
                      </a:cubicBezTo>
                      <a:cubicBezTo>
                        <a:pt x="23680" y="24572"/>
                        <a:pt x="23723" y="24485"/>
                        <a:pt x="23832" y="24398"/>
                      </a:cubicBezTo>
                      <a:cubicBezTo>
                        <a:pt x="23980" y="24265"/>
                        <a:pt x="23967" y="24222"/>
                        <a:pt x="23882" y="24222"/>
                      </a:cubicBezTo>
                      <a:cubicBezTo>
                        <a:pt x="23842" y="24222"/>
                        <a:pt x="23786" y="24232"/>
                        <a:pt x="23723" y="24246"/>
                      </a:cubicBezTo>
                      <a:cubicBezTo>
                        <a:pt x="23680" y="24246"/>
                        <a:pt x="23593" y="24289"/>
                        <a:pt x="23549" y="24289"/>
                      </a:cubicBezTo>
                      <a:cubicBezTo>
                        <a:pt x="23461" y="24289"/>
                        <a:pt x="23333" y="24258"/>
                        <a:pt x="23239" y="24258"/>
                      </a:cubicBezTo>
                      <a:cubicBezTo>
                        <a:pt x="23124" y="24258"/>
                        <a:pt x="23061" y="24304"/>
                        <a:pt x="23180" y="24507"/>
                      </a:cubicBezTo>
                      <a:cubicBezTo>
                        <a:pt x="22810" y="24811"/>
                        <a:pt x="23223" y="25007"/>
                        <a:pt x="23115" y="25290"/>
                      </a:cubicBezTo>
                      <a:cubicBezTo>
                        <a:pt x="23049" y="25442"/>
                        <a:pt x="22941" y="25572"/>
                        <a:pt x="22941" y="25703"/>
                      </a:cubicBezTo>
                      <a:cubicBezTo>
                        <a:pt x="22941" y="25768"/>
                        <a:pt x="22897" y="25811"/>
                        <a:pt x="22832" y="25811"/>
                      </a:cubicBezTo>
                      <a:cubicBezTo>
                        <a:pt x="22802" y="25810"/>
                        <a:pt x="22775" y="25809"/>
                        <a:pt x="22751" y="25809"/>
                      </a:cubicBezTo>
                      <a:cubicBezTo>
                        <a:pt x="22395" y="25809"/>
                        <a:pt x="22532" y="25952"/>
                        <a:pt x="22593" y="26094"/>
                      </a:cubicBezTo>
                      <a:cubicBezTo>
                        <a:pt x="22636" y="26225"/>
                        <a:pt x="22201" y="26312"/>
                        <a:pt x="22397" y="26420"/>
                      </a:cubicBezTo>
                      <a:cubicBezTo>
                        <a:pt x="22417" y="26430"/>
                        <a:pt x="22443" y="26433"/>
                        <a:pt x="22474" y="26433"/>
                      </a:cubicBezTo>
                      <a:cubicBezTo>
                        <a:pt x="22528" y="26433"/>
                        <a:pt x="22596" y="26423"/>
                        <a:pt x="22663" y="26423"/>
                      </a:cubicBezTo>
                      <a:cubicBezTo>
                        <a:pt x="22724" y="26423"/>
                        <a:pt x="22784" y="26432"/>
                        <a:pt x="22832" y="26464"/>
                      </a:cubicBezTo>
                      <a:cubicBezTo>
                        <a:pt x="22941" y="26551"/>
                        <a:pt x="22962" y="26638"/>
                        <a:pt x="23028" y="26703"/>
                      </a:cubicBezTo>
                      <a:cubicBezTo>
                        <a:pt x="23047" y="26762"/>
                        <a:pt x="22977" y="26858"/>
                        <a:pt x="22931" y="26858"/>
                      </a:cubicBezTo>
                      <a:cubicBezTo>
                        <a:pt x="22927" y="26858"/>
                        <a:pt x="22923" y="26857"/>
                        <a:pt x="22919" y="26855"/>
                      </a:cubicBezTo>
                      <a:cubicBezTo>
                        <a:pt x="22870" y="26843"/>
                        <a:pt x="22831" y="26838"/>
                        <a:pt x="22798" y="26838"/>
                      </a:cubicBezTo>
                      <a:cubicBezTo>
                        <a:pt x="22596" y="26838"/>
                        <a:pt x="22655" y="27041"/>
                        <a:pt x="22506" y="27116"/>
                      </a:cubicBezTo>
                      <a:cubicBezTo>
                        <a:pt x="22512" y="27168"/>
                        <a:pt x="22545" y="27185"/>
                        <a:pt x="22590" y="27185"/>
                      </a:cubicBezTo>
                      <a:cubicBezTo>
                        <a:pt x="22668" y="27185"/>
                        <a:pt x="22779" y="27134"/>
                        <a:pt x="22833" y="27134"/>
                      </a:cubicBezTo>
                      <a:cubicBezTo>
                        <a:pt x="22864" y="27134"/>
                        <a:pt x="22877" y="27151"/>
                        <a:pt x="22854" y="27203"/>
                      </a:cubicBezTo>
                      <a:cubicBezTo>
                        <a:pt x="22810" y="27334"/>
                        <a:pt x="22593" y="27508"/>
                        <a:pt x="22397" y="27616"/>
                      </a:cubicBezTo>
                      <a:cubicBezTo>
                        <a:pt x="22310" y="27660"/>
                        <a:pt x="22136" y="27638"/>
                        <a:pt x="22158" y="27747"/>
                      </a:cubicBezTo>
                      <a:cubicBezTo>
                        <a:pt x="22180" y="27834"/>
                        <a:pt x="22267" y="27877"/>
                        <a:pt x="22375" y="27899"/>
                      </a:cubicBezTo>
                      <a:cubicBezTo>
                        <a:pt x="22399" y="27908"/>
                        <a:pt x="22424" y="27913"/>
                        <a:pt x="22449" y="27913"/>
                      </a:cubicBezTo>
                      <a:cubicBezTo>
                        <a:pt x="22540" y="27913"/>
                        <a:pt x="22638" y="27858"/>
                        <a:pt x="22723" y="27790"/>
                      </a:cubicBezTo>
                      <a:cubicBezTo>
                        <a:pt x="22779" y="27753"/>
                        <a:pt x="22723" y="27651"/>
                        <a:pt x="22831" y="27651"/>
                      </a:cubicBezTo>
                      <a:cubicBezTo>
                        <a:pt x="22848" y="27651"/>
                        <a:pt x="22870" y="27654"/>
                        <a:pt x="22897" y="27660"/>
                      </a:cubicBezTo>
                      <a:cubicBezTo>
                        <a:pt x="23028" y="27725"/>
                        <a:pt x="23223" y="27681"/>
                        <a:pt x="23245" y="27855"/>
                      </a:cubicBezTo>
                      <a:cubicBezTo>
                        <a:pt x="23267" y="28051"/>
                        <a:pt x="22962" y="28290"/>
                        <a:pt x="22745" y="28443"/>
                      </a:cubicBezTo>
                      <a:cubicBezTo>
                        <a:pt x="22375" y="28725"/>
                        <a:pt x="21919" y="28747"/>
                        <a:pt x="21527" y="28986"/>
                      </a:cubicBezTo>
                      <a:cubicBezTo>
                        <a:pt x="21458" y="29036"/>
                        <a:pt x="21366" y="29072"/>
                        <a:pt x="21307" y="29072"/>
                      </a:cubicBezTo>
                      <a:cubicBezTo>
                        <a:pt x="21237" y="29072"/>
                        <a:pt x="21213" y="29020"/>
                        <a:pt x="21332" y="28877"/>
                      </a:cubicBezTo>
                      <a:cubicBezTo>
                        <a:pt x="21419" y="28769"/>
                        <a:pt x="21364" y="28758"/>
                        <a:pt x="21291" y="28758"/>
                      </a:cubicBezTo>
                      <a:cubicBezTo>
                        <a:pt x="21272" y="28758"/>
                        <a:pt x="21253" y="28759"/>
                        <a:pt x="21234" y="28759"/>
                      </a:cubicBezTo>
                      <a:cubicBezTo>
                        <a:pt x="21178" y="28759"/>
                        <a:pt x="21128" y="28752"/>
                        <a:pt x="21136" y="28703"/>
                      </a:cubicBezTo>
                      <a:cubicBezTo>
                        <a:pt x="21136" y="28685"/>
                        <a:pt x="21121" y="28675"/>
                        <a:pt x="21099" y="28675"/>
                      </a:cubicBezTo>
                      <a:cubicBezTo>
                        <a:pt x="21068" y="28675"/>
                        <a:pt x="21022" y="28696"/>
                        <a:pt x="20984" y="28747"/>
                      </a:cubicBezTo>
                      <a:cubicBezTo>
                        <a:pt x="20936" y="28826"/>
                        <a:pt x="20889" y="28882"/>
                        <a:pt x="20809" y="28882"/>
                      </a:cubicBezTo>
                      <a:cubicBezTo>
                        <a:pt x="20778" y="28882"/>
                        <a:pt x="20743" y="28874"/>
                        <a:pt x="20701" y="28856"/>
                      </a:cubicBezTo>
                      <a:cubicBezTo>
                        <a:pt x="20592" y="28834"/>
                        <a:pt x="20636" y="28747"/>
                        <a:pt x="20657" y="28660"/>
                      </a:cubicBezTo>
                      <a:cubicBezTo>
                        <a:pt x="20657" y="28616"/>
                        <a:pt x="20766" y="28530"/>
                        <a:pt x="20636" y="28530"/>
                      </a:cubicBezTo>
                      <a:cubicBezTo>
                        <a:pt x="20571" y="28530"/>
                        <a:pt x="20571" y="28616"/>
                        <a:pt x="20527" y="28660"/>
                      </a:cubicBezTo>
                      <a:cubicBezTo>
                        <a:pt x="20484" y="28725"/>
                        <a:pt x="20440" y="28812"/>
                        <a:pt x="20375" y="28834"/>
                      </a:cubicBezTo>
                      <a:cubicBezTo>
                        <a:pt x="20157" y="28921"/>
                        <a:pt x="20136" y="29051"/>
                        <a:pt x="20223" y="29095"/>
                      </a:cubicBezTo>
                      <a:cubicBezTo>
                        <a:pt x="20331" y="29182"/>
                        <a:pt x="20201" y="29269"/>
                        <a:pt x="20157" y="29356"/>
                      </a:cubicBezTo>
                      <a:cubicBezTo>
                        <a:pt x="20136" y="29378"/>
                        <a:pt x="20114" y="29421"/>
                        <a:pt x="20092" y="29421"/>
                      </a:cubicBezTo>
                      <a:cubicBezTo>
                        <a:pt x="20075" y="29430"/>
                        <a:pt x="20062" y="29433"/>
                        <a:pt x="20052" y="29433"/>
                      </a:cubicBezTo>
                      <a:cubicBezTo>
                        <a:pt x="20012" y="29433"/>
                        <a:pt x="20023" y="29373"/>
                        <a:pt x="20005" y="29356"/>
                      </a:cubicBezTo>
                      <a:cubicBezTo>
                        <a:pt x="19945" y="29236"/>
                        <a:pt x="19881" y="29180"/>
                        <a:pt x="19801" y="29180"/>
                      </a:cubicBezTo>
                      <a:cubicBezTo>
                        <a:pt x="19708" y="29180"/>
                        <a:pt x="19593" y="29258"/>
                        <a:pt x="19440" y="29399"/>
                      </a:cubicBezTo>
                      <a:cubicBezTo>
                        <a:pt x="19375" y="29465"/>
                        <a:pt x="19353" y="29465"/>
                        <a:pt x="19266" y="29465"/>
                      </a:cubicBezTo>
                      <a:cubicBezTo>
                        <a:pt x="18831" y="29465"/>
                        <a:pt x="18374" y="29508"/>
                        <a:pt x="17939" y="29725"/>
                      </a:cubicBezTo>
                      <a:cubicBezTo>
                        <a:pt x="17907" y="29736"/>
                        <a:pt x="17885" y="29742"/>
                        <a:pt x="17869" y="29742"/>
                      </a:cubicBezTo>
                      <a:cubicBezTo>
                        <a:pt x="17852" y="29742"/>
                        <a:pt x="17842" y="29736"/>
                        <a:pt x="17831" y="29725"/>
                      </a:cubicBezTo>
                      <a:cubicBezTo>
                        <a:pt x="17809" y="29704"/>
                        <a:pt x="17809" y="29617"/>
                        <a:pt x="17852" y="29595"/>
                      </a:cubicBezTo>
                      <a:cubicBezTo>
                        <a:pt x="18244" y="29399"/>
                        <a:pt x="18461" y="28986"/>
                        <a:pt x="18961" y="28964"/>
                      </a:cubicBezTo>
                      <a:cubicBezTo>
                        <a:pt x="19027" y="28964"/>
                        <a:pt x="19135" y="28964"/>
                        <a:pt x="19157" y="28877"/>
                      </a:cubicBezTo>
                      <a:cubicBezTo>
                        <a:pt x="19157" y="28834"/>
                        <a:pt x="19092" y="28812"/>
                        <a:pt x="19005" y="28812"/>
                      </a:cubicBezTo>
                      <a:cubicBezTo>
                        <a:pt x="18947" y="28822"/>
                        <a:pt x="18893" y="28832"/>
                        <a:pt x="18843" y="28832"/>
                      </a:cubicBezTo>
                      <a:cubicBezTo>
                        <a:pt x="18782" y="28832"/>
                        <a:pt x="18727" y="28817"/>
                        <a:pt x="18679" y="28769"/>
                      </a:cubicBezTo>
                      <a:cubicBezTo>
                        <a:pt x="18570" y="28638"/>
                        <a:pt x="18614" y="28421"/>
                        <a:pt x="18418" y="28312"/>
                      </a:cubicBezTo>
                      <a:cubicBezTo>
                        <a:pt x="18396" y="28290"/>
                        <a:pt x="18483" y="28225"/>
                        <a:pt x="18570" y="28225"/>
                      </a:cubicBezTo>
                      <a:cubicBezTo>
                        <a:pt x="18679" y="28225"/>
                        <a:pt x="18787" y="28225"/>
                        <a:pt x="18874" y="28160"/>
                      </a:cubicBezTo>
                      <a:cubicBezTo>
                        <a:pt x="18918" y="28073"/>
                        <a:pt x="19157" y="28073"/>
                        <a:pt x="19114" y="27986"/>
                      </a:cubicBezTo>
                      <a:cubicBezTo>
                        <a:pt x="19076" y="27935"/>
                        <a:pt x="19016" y="27900"/>
                        <a:pt x="18934" y="27900"/>
                      </a:cubicBezTo>
                      <a:cubicBezTo>
                        <a:pt x="18875" y="27900"/>
                        <a:pt x="18804" y="27918"/>
                        <a:pt x="18722" y="27964"/>
                      </a:cubicBezTo>
                      <a:cubicBezTo>
                        <a:pt x="18614" y="28008"/>
                        <a:pt x="18483" y="28051"/>
                        <a:pt x="18418" y="28095"/>
                      </a:cubicBezTo>
                      <a:cubicBezTo>
                        <a:pt x="18336" y="28200"/>
                        <a:pt x="18247" y="28217"/>
                        <a:pt x="18162" y="28217"/>
                      </a:cubicBezTo>
                      <a:cubicBezTo>
                        <a:pt x="18123" y="28217"/>
                        <a:pt x="18084" y="28214"/>
                        <a:pt x="18047" y="28214"/>
                      </a:cubicBezTo>
                      <a:cubicBezTo>
                        <a:pt x="18017" y="28214"/>
                        <a:pt x="17988" y="28216"/>
                        <a:pt x="17961" y="28225"/>
                      </a:cubicBezTo>
                      <a:cubicBezTo>
                        <a:pt x="17878" y="28258"/>
                        <a:pt x="17814" y="28273"/>
                        <a:pt x="17761" y="28273"/>
                      </a:cubicBezTo>
                      <a:cubicBezTo>
                        <a:pt x="17674" y="28273"/>
                        <a:pt x="17615" y="28235"/>
                        <a:pt x="17548" y="28182"/>
                      </a:cubicBezTo>
                      <a:cubicBezTo>
                        <a:pt x="17418" y="28073"/>
                        <a:pt x="17113" y="28160"/>
                        <a:pt x="16939" y="28073"/>
                      </a:cubicBezTo>
                      <a:cubicBezTo>
                        <a:pt x="16928" y="28069"/>
                        <a:pt x="16916" y="28067"/>
                        <a:pt x="16902" y="28067"/>
                      </a:cubicBezTo>
                      <a:cubicBezTo>
                        <a:pt x="16835" y="28067"/>
                        <a:pt x="16747" y="28113"/>
                        <a:pt x="16765" y="28203"/>
                      </a:cubicBezTo>
                      <a:cubicBezTo>
                        <a:pt x="16765" y="28312"/>
                        <a:pt x="16874" y="28377"/>
                        <a:pt x="16787" y="28508"/>
                      </a:cubicBezTo>
                      <a:cubicBezTo>
                        <a:pt x="16765" y="28551"/>
                        <a:pt x="16722" y="28616"/>
                        <a:pt x="16657" y="28616"/>
                      </a:cubicBezTo>
                      <a:cubicBezTo>
                        <a:pt x="16649" y="28619"/>
                        <a:pt x="16643" y="28620"/>
                        <a:pt x="16638" y="28620"/>
                      </a:cubicBezTo>
                      <a:cubicBezTo>
                        <a:pt x="16596" y="28620"/>
                        <a:pt x="16613" y="28549"/>
                        <a:pt x="16613" y="28530"/>
                      </a:cubicBezTo>
                      <a:lnTo>
                        <a:pt x="16613" y="28443"/>
                      </a:lnTo>
                      <a:cubicBezTo>
                        <a:pt x="16539" y="28454"/>
                        <a:pt x="16468" y="28458"/>
                        <a:pt x="16398" y="28458"/>
                      </a:cubicBezTo>
                      <a:cubicBezTo>
                        <a:pt x="16194" y="28458"/>
                        <a:pt x="16006" y="28422"/>
                        <a:pt x="15800" y="28422"/>
                      </a:cubicBezTo>
                      <a:cubicBezTo>
                        <a:pt x="15668" y="28422"/>
                        <a:pt x="15529" y="28437"/>
                        <a:pt x="15374" y="28486"/>
                      </a:cubicBezTo>
                      <a:cubicBezTo>
                        <a:pt x="15330" y="28508"/>
                        <a:pt x="15221" y="28530"/>
                        <a:pt x="15200" y="28551"/>
                      </a:cubicBezTo>
                      <a:cubicBezTo>
                        <a:pt x="14939" y="28877"/>
                        <a:pt x="14504" y="28921"/>
                        <a:pt x="14178" y="29073"/>
                      </a:cubicBezTo>
                      <a:cubicBezTo>
                        <a:pt x="14076" y="29124"/>
                        <a:pt x="13978" y="29135"/>
                        <a:pt x="13879" y="29135"/>
                      </a:cubicBezTo>
                      <a:cubicBezTo>
                        <a:pt x="13798" y="29135"/>
                        <a:pt x="13716" y="29128"/>
                        <a:pt x="13629" y="29128"/>
                      </a:cubicBezTo>
                      <a:cubicBezTo>
                        <a:pt x="13548" y="29128"/>
                        <a:pt x="13464" y="29134"/>
                        <a:pt x="13373" y="29160"/>
                      </a:cubicBezTo>
                      <a:cubicBezTo>
                        <a:pt x="13366" y="29162"/>
                        <a:pt x="13359" y="29162"/>
                        <a:pt x="13353" y="29162"/>
                      </a:cubicBezTo>
                      <a:cubicBezTo>
                        <a:pt x="13265" y="29162"/>
                        <a:pt x="13267" y="29023"/>
                        <a:pt x="13308" y="28921"/>
                      </a:cubicBezTo>
                      <a:cubicBezTo>
                        <a:pt x="13361" y="28833"/>
                        <a:pt x="13428" y="28702"/>
                        <a:pt x="13289" y="28702"/>
                      </a:cubicBezTo>
                      <a:cubicBezTo>
                        <a:pt x="13257" y="28702"/>
                        <a:pt x="13213" y="28709"/>
                        <a:pt x="13156" y="28725"/>
                      </a:cubicBezTo>
                      <a:lnTo>
                        <a:pt x="13090" y="28725"/>
                      </a:lnTo>
                      <a:cubicBezTo>
                        <a:pt x="13156" y="28530"/>
                        <a:pt x="13069" y="28377"/>
                        <a:pt x="12873" y="28290"/>
                      </a:cubicBezTo>
                      <a:cubicBezTo>
                        <a:pt x="12851" y="28290"/>
                        <a:pt x="12938" y="28203"/>
                        <a:pt x="13025" y="28182"/>
                      </a:cubicBezTo>
                      <a:cubicBezTo>
                        <a:pt x="13199" y="28160"/>
                        <a:pt x="13286" y="28008"/>
                        <a:pt x="13373" y="27899"/>
                      </a:cubicBezTo>
                      <a:cubicBezTo>
                        <a:pt x="13591" y="27638"/>
                        <a:pt x="13525" y="27551"/>
                        <a:pt x="13199" y="27551"/>
                      </a:cubicBezTo>
                      <a:cubicBezTo>
                        <a:pt x="13069" y="27551"/>
                        <a:pt x="12960" y="27551"/>
                        <a:pt x="12960" y="27681"/>
                      </a:cubicBezTo>
                      <a:cubicBezTo>
                        <a:pt x="12960" y="27747"/>
                        <a:pt x="12960" y="27790"/>
                        <a:pt x="12873" y="27834"/>
                      </a:cubicBezTo>
                      <a:cubicBezTo>
                        <a:pt x="12525" y="27877"/>
                        <a:pt x="12656" y="28008"/>
                        <a:pt x="12634" y="28160"/>
                      </a:cubicBezTo>
                      <a:cubicBezTo>
                        <a:pt x="12612" y="28203"/>
                        <a:pt x="12634" y="28312"/>
                        <a:pt x="12525" y="28334"/>
                      </a:cubicBezTo>
                      <a:cubicBezTo>
                        <a:pt x="12504" y="28342"/>
                        <a:pt x="12487" y="28346"/>
                        <a:pt x="12473" y="28346"/>
                      </a:cubicBezTo>
                      <a:cubicBezTo>
                        <a:pt x="12416" y="28346"/>
                        <a:pt x="12412" y="28286"/>
                        <a:pt x="12395" y="28269"/>
                      </a:cubicBezTo>
                      <a:cubicBezTo>
                        <a:pt x="12353" y="28200"/>
                        <a:pt x="12295" y="28157"/>
                        <a:pt x="12218" y="28157"/>
                      </a:cubicBezTo>
                      <a:cubicBezTo>
                        <a:pt x="12174" y="28157"/>
                        <a:pt x="12124" y="28171"/>
                        <a:pt x="12068" y="28203"/>
                      </a:cubicBezTo>
                      <a:cubicBezTo>
                        <a:pt x="11996" y="28239"/>
                        <a:pt x="11947" y="28260"/>
                        <a:pt x="11919" y="28260"/>
                      </a:cubicBezTo>
                      <a:cubicBezTo>
                        <a:pt x="11881" y="28260"/>
                        <a:pt x="11887" y="28218"/>
                        <a:pt x="11938" y="28116"/>
                      </a:cubicBezTo>
                      <a:cubicBezTo>
                        <a:pt x="12068" y="27942"/>
                        <a:pt x="11960" y="27681"/>
                        <a:pt x="12373" y="27551"/>
                      </a:cubicBezTo>
                      <a:cubicBezTo>
                        <a:pt x="12339" y="27381"/>
                        <a:pt x="12398" y="27291"/>
                        <a:pt x="12571" y="27291"/>
                      </a:cubicBezTo>
                      <a:cubicBezTo>
                        <a:pt x="12619" y="27291"/>
                        <a:pt x="12676" y="27298"/>
                        <a:pt x="12743" y="27312"/>
                      </a:cubicBezTo>
                      <a:cubicBezTo>
                        <a:pt x="12751" y="27314"/>
                        <a:pt x="12759" y="27314"/>
                        <a:pt x="12767" y="27314"/>
                      </a:cubicBezTo>
                      <a:cubicBezTo>
                        <a:pt x="12867" y="27314"/>
                        <a:pt x="12953" y="27201"/>
                        <a:pt x="12873" y="27181"/>
                      </a:cubicBezTo>
                      <a:cubicBezTo>
                        <a:pt x="12743" y="27073"/>
                        <a:pt x="12721" y="26964"/>
                        <a:pt x="12743" y="26790"/>
                      </a:cubicBezTo>
                      <a:cubicBezTo>
                        <a:pt x="12743" y="26752"/>
                        <a:pt x="12743" y="26699"/>
                        <a:pt x="12687" y="26699"/>
                      </a:cubicBezTo>
                      <a:cubicBezTo>
                        <a:pt x="12678" y="26699"/>
                        <a:pt x="12667" y="26700"/>
                        <a:pt x="12656" y="26703"/>
                      </a:cubicBezTo>
                      <a:cubicBezTo>
                        <a:pt x="12590" y="26703"/>
                        <a:pt x="12503" y="26768"/>
                        <a:pt x="12503" y="26855"/>
                      </a:cubicBezTo>
                      <a:cubicBezTo>
                        <a:pt x="12474" y="26952"/>
                        <a:pt x="12445" y="26984"/>
                        <a:pt x="12414" y="26984"/>
                      </a:cubicBezTo>
                      <a:cubicBezTo>
                        <a:pt x="12376" y="26984"/>
                        <a:pt x="12334" y="26935"/>
                        <a:pt x="12286" y="26899"/>
                      </a:cubicBezTo>
                      <a:cubicBezTo>
                        <a:pt x="12112" y="26790"/>
                        <a:pt x="12264" y="26594"/>
                        <a:pt x="12395" y="26486"/>
                      </a:cubicBezTo>
                      <a:cubicBezTo>
                        <a:pt x="12446" y="26434"/>
                        <a:pt x="12493" y="26415"/>
                        <a:pt x="12537" y="26415"/>
                      </a:cubicBezTo>
                      <a:cubicBezTo>
                        <a:pt x="12621" y="26415"/>
                        <a:pt x="12693" y="26486"/>
                        <a:pt x="12764" y="26529"/>
                      </a:cubicBezTo>
                      <a:cubicBezTo>
                        <a:pt x="12873" y="26573"/>
                        <a:pt x="12982" y="26594"/>
                        <a:pt x="13134" y="26594"/>
                      </a:cubicBezTo>
                      <a:cubicBezTo>
                        <a:pt x="13234" y="26594"/>
                        <a:pt x="13335" y="26659"/>
                        <a:pt x="13425" y="26659"/>
                      </a:cubicBezTo>
                      <a:cubicBezTo>
                        <a:pt x="13452" y="26659"/>
                        <a:pt x="13479" y="26653"/>
                        <a:pt x="13504" y="26638"/>
                      </a:cubicBezTo>
                      <a:cubicBezTo>
                        <a:pt x="13634" y="26486"/>
                        <a:pt x="13373" y="26529"/>
                        <a:pt x="13373" y="26420"/>
                      </a:cubicBezTo>
                      <a:cubicBezTo>
                        <a:pt x="13351" y="26312"/>
                        <a:pt x="13373" y="26203"/>
                        <a:pt x="13525" y="26116"/>
                      </a:cubicBezTo>
                      <a:cubicBezTo>
                        <a:pt x="13678" y="26029"/>
                        <a:pt x="13808" y="25985"/>
                        <a:pt x="13938" y="25920"/>
                      </a:cubicBezTo>
                      <a:cubicBezTo>
                        <a:pt x="14069" y="25877"/>
                        <a:pt x="14178" y="25790"/>
                        <a:pt x="14134" y="25681"/>
                      </a:cubicBezTo>
                      <a:cubicBezTo>
                        <a:pt x="14112" y="25594"/>
                        <a:pt x="14069" y="25485"/>
                        <a:pt x="14221" y="25442"/>
                      </a:cubicBezTo>
                      <a:cubicBezTo>
                        <a:pt x="14429" y="25359"/>
                        <a:pt x="14578" y="25136"/>
                        <a:pt x="14838" y="25136"/>
                      </a:cubicBezTo>
                      <a:cubicBezTo>
                        <a:pt x="14849" y="25136"/>
                        <a:pt x="14861" y="25136"/>
                        <a:pt x="14873" y="25137"/>
                      </a:cubicBezTo>
                      <a:cubicBezTo>
                        <a:pt x="14931" y="25137"/>
                        <a:pt x="14985" y="25146"/>
                        <a:pt x="15044" y="25146"/>
                      </a:cubicBezTo>
                      <a:cubicBezTo>
                        <a:pt x="15118" y="25146"/>
                        <a:pt x="15200" y="25133"/>
                        <a:pt x="15308" y="25072"/>
                      </a:cubicBezTo>
                      <a:cubicBezTo>
                        <a:pt x="15569" y="24942"/>
                        <a:pt x="15809" y="24855"/>
                        <a:pt x="15635" y="24637"/>
                      </a:cubicBezTo>
                      <a:cubicBezTo>
                        <a:pt x="15569" y="24594"/>
                        <a:pt x="15591" y="24485"/>
                        <a:pt x="15743" y="24420"/>
                      </a:cubicBezTo>
                      <a:cubicBezTo>
                        <a:pt x="15780" y="24408"/>
                        <a:pt x="15816" y="24402"/>
                        <a:pt x="15850" y="24402"/>
                      </a:cubicBezTo>
                      <a:cubicBezTo>
                        <a:pt x="15936" y="24402"/>
                        <a:pt x="16004" y="24438"/>
                        <a:pt x="16004" y="24485"/>
                      </a:cubicBezTo>
                      <a:cubicBezTo>
                        <a:pt x="16026" y="24681"/>
                        <a:pt x="16570" y="24789"/>
                        <a:pt x="15961" y="25116"/>
                      </a:cubicBezTo>
                      <a:cubicBezTo>
                        <a:pt x="15852" y="25159"/>
                        <a:pt x="15982" y="25290"/>
                        <a:pt x="16026" y="25377"/>
                      </a:cubicBezTo>
                      <a:cubicBezTo>
                        <a:pt x="16046" y="25411"/>
                        <a:pt x="16073" y="25423"/>
                        <a:pt x="16104" y="25423"/>
                      </a:cubicBezTo>
                      <a:cubicBezTo>
                        <a:pt x="16171" y="25423"/>
                        <a:pt x="16256" y="25363"/>
                        <a:pt x="16330" y="25333"/>
                      </a:cubicBezTo>
                      <a:cubicBezTo>
                        <a:pt x="16548" y="25181"/>
                        <a:pt x="16744" y="25050"/>
                        <a:pt x="16939" y="24920"/>
                      </a:cubicBezTo>
                      <a:cubicBezTo>
                        <a:pt x="17076" y="24825"/>
                        <a:pt x="17167" y="24781"/>
                        <a:pt x="17240" y="24781"/>
                      </a:cubicBezTo>
                      <a:cubicBezTo>
                        <a:pt x="17317" y="24781"/>
                        <a:pt x="17372" y="24830"/>
                        <a:pt x="17439" y="24920"/>
                      </a:cubicBezTo>
                      <a:cubicBezTo>
                        <a:pt x="17505" y="24963"/>
                        <a:pt x="17439" y="25116"/>
                        <a:pt x="17548" y="25116"/>
                      </a:cubicBezTo>
                      <a:cubicBezTo>
                        <a:pt x="17765" y="25137"/>
                        <a:pt x="17635" y="25159"/>
                        <a:pt x="17526" y="25181"/>
                      </a:cubicBezTo>
                      <a:cubicBezTo>
                        <a:pt x="17483" y="25224"/>
                        <a:pt x="17396" y="25224"/>
                        <a:pt x="17331" y="25246"/>
                      </a:cubicBezTo>
                      <a:cubicBezTo>
                        <a:pt x="17200" y="25333"/>
                        <a:pt x="17200" y="25398"/>
                        <a:pt x="17265" y="25464"/>
                      </a:cubicBezTo>
                      <a:cubicBezTo>
                        <a:pt x="17279" y="25491"/>
                        <a:pt x="17298" y="25501"/>
                        <a:pt x="17320" y="25501"/>
                      </a:cubicBezTo>
                      <a:cubicBezTo>
                        <a:pt x="17367" y="25501"/>
                        <a:pt x="17431" y="25457"/>
                        <a:pt x="17505" y="25442"/>
                      </a:cubicBezTo>
                      <a:cubicBezTo>
                        <a:pt x="17852" y="25290"/>
                        <a:pt x="17983" y="25050"/>
                        <a:pt x="18200" y="24833"/>
                      </a:cubicBezTo>
                      <a:cubicBezTo>
                        <a:pt x="17570" y="24833"/>
                        <a:pt x="17570" y="24833"/>
                        <a:pt x="17635" y="24550"/>
                      </a:cubicBezTo>
                      <a:cubicBezTo>
                        <a:pt x="17660" y="24451"/>
                        <a:pt x="17706" y="24430"/>
                        <a:pt x="17753" y="24430"/>
                      </a:cubicBezTo>
                      <a:cubicBezTo>
                        <a:pt x="17789" y="24430"/>
                        <a:pt x="17825" y="24442"/>
                        <a:pt x="17852" y="24442"/>
                      </a:cubicBezTo>
                      <a:cubicBezTo>
                        <a:pt x="18070" y="24485"/>
                        <a:pt x="18070" y="24616"/>
                        <a:pt x="18092" y="24768"/>
                      </a:cubicBezTo>
                      <a:cubicBezTo>
                        <a:pt x="18130" y="24717"/>
                        <a:pt x="18176" y="24696"/>
                        <a:pt x="18216" y="24696"/>
                      </a:cubicBezTo>
                      <a:cubicBezTo>
                        <a:pt x="18244" y="24696"/>
                        <a:pt x="18269" y="24706"/>
                        <a:pt x="18287" y="24724"/>
                      </a:cubicBezTo>
                      <a:cubicBezTo>
                        <a:pt x="18353" y="24789"/>
                        <a:pt x="18374" y="24833"/>
                        <a:pt x="18266" y="24920"/>
                      </a:cubicBezTo>
                      <a:cubicBezTo>
                        <a:pt x="18179" y="24963"/>
                        <a:pt x="18048" y="25029"/>
                        <a:pt x="18135" y="25094"/>
                      </a:cubicBezTo>
                      <a:cubicBezTo>
                        <a:pt x="18266" y="25224"/>
                        <a:pt x="18070" y="25398"/>
                        <a:pt x="18179" y="25551"/>
                      </a:cubicBezTo>
                      <a:cubicBezTo>
                        <a:pt x="18204" y="25576"/>
                        <a:pt x="18237" y="25587"/>
                        <a:pt x="18273" y="25587"/>
                      </a:cubicBezTo>
                      <a:cubicBezTo>
                        <a:pt x="18299" y="25587"/>
                        <a:pt x="18326" y="25581"/>
                        <a:pt x="18353" y="25572"/>
                      </a:cubicBezTo>
                      <a:cubicBezTo>
                        <a:pt x="18472" y="25509"/>
                        <a:pt x="18559" y="25485"/>
                        <a:pt x="18625" y="25485"/>
                      </a:cubicBezTo>
                      <a:cubicBezTo>
                        <a:pt x="18784" y="25485"/>
                        <a:pt x="18813" y="25632"/>
                        <a:pt x="18874" y="25725"/>
                      </a:cubicBezTo>
                      <a:cubicBezTo>
                        <a:pt x="18900" y="25789"/>
                        <a:pt x="18950" y="25831"/>
                        <a:pt x="19008" y="25831"/>
                      </a:cubicBezTo>
                      <a:cubicBezTo>
                        <a:pt x="19048" y="25831"/>
                        <a:pt x="19091" y="25812"/>
                        <a:pt x="19135" y="25768"/>
                      </a:cubicBezTo>
                      <a:cubicBezTo>
                        <a:pt x="19331" y="25551"/>
                        <a:pt x="19592" y="25659"/>
                        <a:pt x="19788" y="25551"/>
                      </a:cubicBezTo>
                      <a:cubicBezTo>
                        <a:pt x="19614" y="25377"/>
                        <a:pt x="19788" y="25246"/>
                        <a:pt x="19962" y="25072"/>
                      </a:cubicBezTo>
                      <a:cubicBezTo>
                        <a:pt x="20005" y="25029"/>
                        <a:pt x="20092" y="24920"/>
                        <a:pt x="19983" y="24833"/>
                      </a:cubicBezTo>
                      <a:cubicBezTo>
                        <a:pt x="19933" y="24816"/>
                        <a:pt x="19947" y="24711"/>
                        <a:pt x="20025" y="24711"/>
                      </a:cubicBezTo>
                      <a:cubicBezTo>
                        <a:pt x="20048" y="24711"/>
                        <a:pt x="20078" y="24720"/>
                        <a:pt x="20114" y="24746"/>
                      </a:cubicBezTo>
                      <a:cubicBezTo>
                        <a:pt x="20133" y="24759"/>
                        <a:pt x="20150" y="24764"/>
                        <a:pt x="20166" y="24764"/>
                      </a:cubicBezTo>
                      <a:cubicBezTo>
                        <a:pt x="20203" y="24764"/>
                        <a:pt x="20229" y="24733"/>
                        <a:pt x="20244" y="24703"/>
                      </a:cubicBezTo>
                      <a:cubicBezTo>
                        <a:pt x="20288" y="24637"/>
                        <a:pt x="20288" y="24616"/>
                        <a:pt x="20353" y="24594"/>
                      </a:cubicBezTo>
                      <a:cubicBezTo>
                        <a:pt x="20385" y="24581"/>
                        <a:pt x="20419" y="24576"/>
                        <a:pt x="20453" y="24576"/>
                      </a:cubicBezTo>
                      <a:cubicBezTo>
                        <a:pt x="20552" y="24576"/>
                        <a:pt x="20658" y="24616"/>
                        <a:pt x="20752" y="24616"/>
                      </a:cubicBezTo>
                      <a:cubicBezTo>
                        <a:pt x="20845" y="24616"/>
                        <a:pt x="20928" y="24577"/>
                        <a:pt x="20984" y="24420"/>
                      </a:cubicBezTo>
                      <a:cubicBezTo>
                        <a:pt x="21071" y="24202"/>
                        <a:pt x="21419" y="24202"/>
                        <a:pt x="21462" y="23963"/>
                      </a:cubicBezTo>
                      <a:cubicBezTo>
                        <a:pt x="21527" y="23811"/>
                        <a:pt x="21875" y="23854"/>
                        <a:pt x="22071" y="23746"/>
                      </a:cubicBezTo>
                      <a:cubicBezTo>
                        <a:pt x="22078" y="23743"/>
                        <a:pt x="22084" y="23742"/>
                        <a:pt x="22090" y="23742"/>
                      </a:cubicBezTo>
                      <a:close/>
                      <a:moveTo>
                        <a:pt x="27331" y="29255"/>
                      </a:moveTo>
                      <a:cubicBezTo>
                        <a:pt x="27354" y="29255"/>
                        <a:pt x="27376" y="29265"/>
                        <a:pt x="27376" y="29291"/>
                      </a:cubicBezTo>
                      <a:cubicBezTo>
                        <a:pt x="27311" y="29486"/>
                        <a:pt x="27442" y="29617"/>
                        <a:pt x="27507" y="29791"/>
                      </a:cubicBezTo>
                      <a:cubicBezTo>
                        <a:pt x="27507" y="29812"/>
                        <a:pt x="27529" y="29834"/>
                        <a:pt x="27485" y="29878"/>
                      </a:cubicBezTo>
                      <a:cubicBezTo>
                        <a:pt x="27456" y="29878"/>
                        <a:pt x="27427" y="29887"/>
                        <a:pt x="27411" y="29887"/>
                      </a:cubicBezTo>
                      <a:cubicBezTo>
                        <a:pt x="27403" y="29887"/>
                        <a:pt x="27398" y="29885"/>
                        <a:pt x="27398" y="29878"/>
                      </a:cubicBezTo>
                      <a:cubicBezTo>
                        <a:pt x="27311" y="29791"/>
                        <a:pt x="27224" y="29704"/>
                        <a:pt x="27072" y="29660"/>
                      </a:cubicBezTo>
                      <a:cubicBezTo>
                        <a:pt x="27203" y="29552"/>
                        <a:pt x="27203" y="29399"/>
                        <a:pt x="27289" y="29269"/>
                      </a:cubicBezTo>
                      <a:cubicBezTo>
                        <a:pt x="27299" y="29260"/>
                        <a:pt x="27315" y="29255"/>
                        <a:pt x="27331" y="29255"/>
                      </a:cubicBezTo>
                      <a:close/>
                      <a:moveTo>
                        <a:pt x="35929" y="29200"/>
                      </a:moveTo>
                      <a:cubicBezTo>
                        <a:pt x="36065" y="29200"/>
                        <a:pt x="36118" y="29280"/>
                        <a:pt x="36118" y="29378"/>
                      </a:cubicBezTo>
                      <a:cubicBezTo>
                        <a:pt x="36118" y="29552"/>
                        <a:pt x="36009" y="29704"/>
                        <a:pt x="35857" y="29834"/>
                      </a:cubicBezTo>
                      <a:cubicBezTo>
                        <a:pt x="35770" y="29910"/>
                        <a:pt x="35699" y="29932"/>
                        <a:pt x="35642" y="29932"/>
                      </a:cubicBezTo>
                      <a:cubicBezTo>
                        <a:pt x="35585" y="29932"/>
                        <a:pt x="35541" y="29910"/>
                        <a:pt x="35509" y="29899"/>
                      </a:cubicBezTo>
                      <a:cubicBezTo>
                        <a:pt x="35400" y="29834"/>
                        <a:pt x="35444" y="29769"/>
                        <a:pt x="35552" y="29682"/>
                      </a:cubicBezTo>
                      <a:cubicBezTo>
                        <a:pt x="35639" y="29617"/>
                        <a:pt x="35748" y="29573"/>
                        <a:pt x="35683" y="29465"/>
                      </a:cubicBezTo>
                      <a:cubicBezTo>
                        <a:pt x="35639" y="29356"/>
                        <a:pt x="35683" y="29247"/>
                        <a:pt x="35879" y="29204"/>
                      </a:cubicBezTo>
                      <a:cubicBezTo>
                        <a:pt x="35897" y="29201"/>
                        <a:pt x="35914" y="29200"/>
                        <a:pt x="35929" y="29200"/>
                      </a:cubicBezTo>
                      <a:close/>
                      <a:moveTo>
                        <a:pt x="18831" y="29704"/>
                      </a:moveTo>
                      <a:cubicBezTo>
                        <a:pt x="19005" y="29769"/>
                        <a:pt x="19179" y="29812"/>
                        <a:pt x="19353" y="29899"/>
                      </a:cubicBezTo>
                      <a:cubicBezTo>
                        <a:pt x="19353" y="29986"/>
                        <a:pt x="19309" y="30052"/>
                        <a:pt x="19222" y="30095"/>
                      </a:cubicBezTo>
                      <a:cubicBezTo>
                        <a:pt x="19165" y="30114"/>
                        <a:pt x="19115" y="30122"/>
                        <a:pt x="19071" y="30122"/>
                      </a:cubicBezTo>
                      <a:cubicBezTo>
                        <a:pt x="18963" y="30122"/>
                        <a:pt x="18886" y="30076"/>
                        <a:pt x="18809" y="30030"/>
                      </a:cubicBezTo>
                      <a:cubicBezTo>
                        <a:pt x="18722" y="29986"/>
                        <a:pt x="18657" y="29899"/>
                        <a:pt x="18766" y="29769"/>
                      </a:cubicBezTo>
                      <a:cubicBezTo>
                        <a:pt x="18787" y="29725"/>
                        <a:pt x="18809" y="29704"/>
                        <a:pt x="18831" y="29704"/>
                      </a:cubicBezTo>
                      <a:close/>
                      <a:moveTo>
                        <a:pt x="23267" y="29553"/>
                      </a:moveTo>
                      <a:cubicBezTo>
                        <a:pt x="23291" y="29553"/>
                        <a:pt x="23314" y="29559"/>
                        <a:pt x="23332" y="29573"/>
                      </a:cubicBezTo>
                      <a:cubicBezTo>
                        <a:pt x="23408" y="29617"/>
                        <a:pt x="23501" y="29617"/>
                        <a:pt x="23590" y="29617"/>
                      </a:cubicBezTo>
                      <a:cubicBezTo>
                        <a:pt x="23680" y="29617"/>
                        <a:pt x="23767" y="29617"/>
                        <a:pt x="23832" y="29660"/>
                      </a:cubicBezTo>
                      <a:cubicBezTo>
                        <a:pt x="23941" y="29704"/>
                        <a:pt x="24115" y="29791"/>
                        <a:pt x="24093" y="29812"/>
                      </a:cubicBezTo>
                      <a:cubicBezTo>
                        <a:pt x="23984" y="29986"/>
                        <a:pt x="24050" y="30117"/>
                        <a:pt x="24006" y="30269"/>
                      </a:cubicBezTo>
                      <a:cubicBezTo>
                        <a:pt x="23996" y="30309"/>
                        <a:pt x="23967" y="30326"/>
                        <a:pt x="23935" y="30326"/>
                      </a:cubicBezTo>
                      <a:cubicBezTo>
                        <a:pt x="23897" y="30326"/>
                        <a:pt x="23855" y="30304"/>
                        <a:pt x="23832" y="30269"/>
                      </a:cubicBezTo>
                      <a:cubicBezTo>
                        <a:pt x="23767" y="30139"/>
                        <a:pt x="23571" y="30095"/>
                        <a:pt x="23441" y="30008"/>
                      </a:cubicBezTo>
                      <a:cubicBezTo>
                        <a:pt x="23401" y="29984"/>
                        <a:pt x="23361" y="29975"/>
                        <a:pt x="23318" y="29975"/>
                      </a:cubicBezTo>
                      <a:cubicBezTo>
                        <a:pt x="23243" y="29975"/>
                        <a:pt x="23159" y="30002"/>
                        <a:pt x="23049" y="30030"/>
                      </a:cubicBezTo>
                      <a:cubicBezTo>
                        <a:pt x="22854" y="30160"/>
                        <a:pt x="22767" y="30269"/>
                        <a:pt x="22767" y="30443"/>
                      </a:cubicBezTo>
                      <a:cubicBezTo>
                        <a:pt x="22767" y="30667"/>
                        <a:pt x="22671" y="30779"/>
                        <a:pt x="22411" y="30779"/>
                      </a:cubicBezTo>
                      <a:cubicBezTo>
                        <a:pt x="22367" y="30779"/>
                        <a:pt x="22319" y="30775"/>
                        <a:pt x="22267" y="30769"/>
                      </a:cubicBezTo>
                      <a:cubicBezTo>
                        <a:pt x="22180" y="30769"/>
                        <a:pt x="22071" y="30769"/>
                        <a:pt x="21984" y="30747"/>
                      </a:cubicBezTo>
                      <a:cubicBezTo>
                        <a:pt x="21919" y="30704"/>
                        <a:pt x="21853" y="30660"/>
                        <a:pt x="21919" y="30573"/>
                      </a:cubicBezTo>
                      <a:cubicBezTo>
                        <a:pt x="21936" y="30540"/>
                        <a:pt x="21966" y="30466"/>
                        <a:pt x="22030" y="30466"/>
                      </a:cubicBezTo>
                      <a:cubicBezTo>
                        <a:pt x="22048" y="30466"/>
                        <a:pt x="22069" y="30472"/>
                        <a:pt x="22093" y="30487"/>
                      </a:cubicBezTo>
                      <a:cubicBezTo>
                        <a:pt x="22136" y="30530"/>
                        <a:pt x="22093" y="30552"/>
                        <a:pt x="22136" y="30573"/>
                      </a:cubicBezTo>
                      <a:cubicBezTo>
                        <a:pt x="22168" y="30599"/>
                        <a:pt x="22200" y="30610"/>
                        <a:pt x="22229" y="30610"/>
                      </a:cubicBezTo>
                      <a:cubicBezTo>
                        <a:pt x="22299" y="30610"/>
                        <a:pt x="22354" y="30548"/>
                        <a:pt x="22354" y="30487"/>
                      </a:cubicBezTo>
                      <a:cubicBezTo>
                        <a:pt x="22354" y="30269"/>
                        <a:pt x="22788" y="29921"/>
                        <a:pt x="22245" y="29834"/>
                      </a:cubicBezTo>
                      <a:cubicBezTo>
                        <a:pt x="22158" y="29834"/>
                        <a:pt x="22245" y="29704"/>
                        <a:pt x="22310" y="29660"/>
                      </a:cubicBezTo>
                      <a:cubicBezTo>
                        <a:pt x="22354" y="29628"/>
                        <a:pt x="22402" y="29611"/>
                        <a:pt x="22441" y="29611"/>
                      </a:cubicBezTo>
                      <a:cubicBezTo>
                        <a:pt x="22479" y="29611"/>
                        <a:pt x="22506" y="29628"/>
                        <a:pt x="22506" y="29660"/>
                      </a:cubicBezTo>
                      <a:cubicBezTo>
                        <a:pt x="22506" y="29791"/>
                        <a:pt x="22680" y="29769"/>
                        <a:pt x="22745" y="29812"/>
                      </a:cubicBezTo>
                      <a:cubicBezTo>
                        <a:pt x="22819" y="29855"/>
                        <a:pt x="22882" y="29897"/>
                        <a:pt x="22933" y="29897"/>
                      </a:cubicBezTo>
                      <a:cubicBezTo>
                        <a:pt x="22987" y="29897"/>
                        <a:pt x="23027" y="29849"/>
                        <a:pt x="23049" y="29704"/>
                      </a:cubicBezTo>
                      <a:cubicBezTo>
                        <a:pt x="23066" y="29635"/>
                        <a:pt x="23178" y="29553"/>
                        <a:pt x="23267" y="29553"/>
                      </a:cubicBezTo>
                      <a:close/>
                      <a:moveTo>
                        <a:pt x="26669" y="30507"/>
                      </a:moveTo>
                      <a:cubicBezTo>
                        <a:pt x="26745" y="30507"/>
                        <a:pt x="26773" y="30563"/>
                        <a:pt x="26789" y="30595"/>
                      </a:cubicBezTo>
                      <a:cubicBezTo>
                        <a:pt x="26855" y="30682"/>
                        <a:pt x="26789" y="30769"/>
                        <a:pt x="26659" y="30813"/>
                      </a:cubicBezTo>
                      <a:cubicBezTo>
                        <a:pt x="26630" y="30827"/>
                        <a:pt x="26599" y="30832"/>
                        <a:pt x="26567" y="30832"/>
                      </a:cubicBezTo>
                      <a:cubicBezTo>
                        <a:pt x="26504" y="30832"/>
                        <a:pt x="26441" y="30813"/>
                        <a:pt x="26398" y="30813"/>
                      </a:cubicBezTo>
                      <a:cubicBezTo>
                        <a:pt x="26485" y="30704"/>
                        <a:pt x="26441" y="30573"/>
                        <a:pt x="26572" y="30530"/>
                      </a:cubicBezTo>
                      <a:cubicBezTo>
                        <a:pt x="26611" y="30513"/>
                        <a:pt x="26643" y="30507"/>
                        <a:pt x="26669" y="30507"/>
                      </a:cubicBezTo>
                      <a:close/>
                      <a:moveTo>
                        <a:pt x="24997" y="29571"/>
                      </a:moveTo>
                      <a:cubicBezTo>
                        <a:pt x="25045" y="29571"/>
                        <a:pt x="25077" y="29590"/>
                        <a:pt x="25050" y="29617"/>
                      </a:cubicBezTo>
                      <a:cubicBezTo>
                        <a:pt x="25004" y="29846"/>
                        <a:pt x="25226" y="29893"/>
                        <a:pt x="25400" y="29893"/>
                      </a:cubicBezTo>
                      <a:cubicBezTo>
                        <a:pt x="25474" y="29893"/>
                        <a:pt x="25539" y="29884"/>
                        <a:pt x="25572" y="29878"/>
                      </a:cubicBezTo>
                      <a:cubicBezTo>
                        <a:pt x="25651" y="29851"/>
                        <a:pt x="25711" y="29840"/>
                        <a:pt x="25757" y="29840"/>
                      </a:cubicBezTo>
                      <a:cubicBezTo>
                        <a:pt x="25902" y="29840"/>
                        <a:pt x="25914" y="29948"/>
                        <a:pt x="25963" y="30030"/>
                      </a:cubicBezTo>
                      <a:cubicBezTo>
                        <a:pt x="26028" y="30052"/>
                        <a:pt x="26094" y="30117"/>
                        <a:pt x="26028" y="30139"/>
                      </a:cubicBezTo>
                      <a:cubicBezTo>
                        <a:pt x="26003" y="30164"/>
                        <a:pt x="25974" y="30173"/>
                        <a:pt x="25945" y="30173"/>
                      </a:cubicBezTo>
                      <a:cubicBezTo>
                        <a:pt x="25902" y="30173"/>
                        <a:pt x="25859" y="30152"/>
                        <a:pt x="25833" y="30139"/>
                      </a:cubicBezTo>
                      <a:cubicBezTo>
                        <a:pt x="25767" y="30117"/>
                        <a:pt x="25724" y="30095"/>
                        <a:pt x="25637" y="30052"/>
                      </a:cubicBezTo>
                      <a:cubicBezTo>
                        <a:pt x="25622" y="30049"/>
                        <a:pt x="25609" y="30047"/>
                        <a:pt x="25596" y="30047"/>
                      </a:cubicBezTo>
                      <a:cubicBezTo>
                        <a:pt x="25512" y="30047"/>
                        <a:pt x="25460" y="30104"/>
                        <a:pt x="25441" y="30160"/>
                      </a:cubicBezTo>
                      <a:cubicBezTo>
                        <a:pt x="25376" y="30421"/>
                        <a:pt x="25311" y="30465"/>
                        <a:pt x="24985" y="30530"/>
                      </a:cubicBezTo>
                      <a:cubicBezTo>
                        <a:pt x="24876" y="30530"/>
                        <a:pt x="24789" y="30552"/>
                        <a:pt x="24724" y="30639"/>
                      </a:cubicBezTo>
                      <a:cubicBezTo>
                        <a:pt x="24680" y="30747"/>
                        <a:pt x="24789" y="30704"/>
                        <a:pt x="24876" y="30747"/>
                      </a:cubicBezTo>
                      <a:cubicBezTo>
                        <a:pt x="24985" y="30769"/>
                        <a:pt x="25093" y="30791"/>
                        <a:pt x="24941" y="30900"/>
                      </a:cubicBezTo>
                      <a:cubicBezTo>
                        <a:pt x="24895" y="30946"/>
                        <a:pt x="24794" y="30992"/>
                        <a:pt x="24724" y="30992"/>
                      </a:cubicBezTo>
                      <a:cubicBezTo>
                        <a:pt x="24695" y="30992"/>
                        <a:pt x="24671" y="30984"/>
                        <a:pt x="24658" y="30965"/>
                      </a:cubicBezTo>
                      <a:cubicBezTo>
                        <a:pt x="24506" y="30704"/>
                        <a:pt x="24158" y="30552"/>
                        <a:pt x="24245" y="30204"/>
                      </a:cubicBezTo>
                      <a:cubicBezTo>
                        <a:pt x="24267" y="30117"/>
                        <a:pt x="24289" y="30008"/>
                        <a:pt x="24376" y="29943"/>
                      </a:cubicBezTo>
                      <a:cubicBezTo>
                        <a:pt x="24414" y="29924"/>
                        <a:pt x="24441" y="29916"/>
                        <a:pt x="24462" y="29916"/>
                      </a:cubicBezTo>
                      <a:cubicBezTo>
                        <a:pt x="24537" y="29916"/>
                        <a:pt x="24525" y="30013"/>
                        <a:pt x="24593" y="30030"/>
                      </a:cubicBezTo>
                      <a:cubicBezTo>
                        <a:pt x="24638" y="30045"/>
                        <a:pt x="24663" y="30070"/>
                        <a:pt x="24702" y="30070"/>
                      </a:cubicBezTo>
                      <a:cubicBezTo>
                        <a:pt x="24719" y="30070"/>
                        <a:pt x="24740" y="30065"/>
                        <a:pt x="24767" y="30052"/>
                      </a:cubicBezTo>
                      <a:cubicBezTo>
                        <a:pt x="24876" y="29986"/>
                        <a:pt x="24789" y="29943"/>
                        <a:pt x="24724" y="29921"/>
                      </a:cubicBezTo>
                      <a:cubicBezTo>
                        <a:pt x="24506" y="29791"/>
                        <a:pt x="24767" y="29704"/>
                        <a:pt x="24898" y="29595"/>
                      </a:cubicBezTo>
                      <a:cubicBezTo>
                        <a:pt x="24931" y="29578"/>
                        <a:pt x="24967" y="29571"/>
                        <a:pt x="24997" y="29571"/>
                      </a:cubicBezTo>
                      <a:close/>
                      <a:moveTo>
                        <a:pt x="21513" y="30747"/>
                      </a:moveTo>
                      <a:cubicBezTo>
                        <a:pt x="21547" y="30747"/>
                        <a:pt x="21576" y="30758"/>
                        <a:pt x="21592" y="30791"/>
                      </a:cubicBezTo>
                      <a:cubicBezTo>
                        <a:pt x="21614" y="30900"/>
                        <a:pt x="21506" y="31008"/>
                        <a:pt x="21375" y="31095"/>
                      </a:cubicBezTo>
                      <a:cubicBezTo>
                        <a:pt x="21338" y="31114"/>
                        <a:pt x="21298" y="31120"/>
                        <a:pt x="21258" y="31120"/>
                      </a:cubicBezTo>
                      <a:cubicBezTo>
                        <a:pt x="21204" y="31120"/>
                        <a:pt x="21152" y="31108"/>
                        <a:pt x="21114" y="31095"/>
                      </a:cubicBezTo>
                      <a:cubicBezTo>
                        <a:pt x="21136" y="30987"/>
                        <a:pt x="21136" y="30856"/>
                        <a:pt x="21332" y="30791"/>
                      </a:cubicBezTo>
                      <a:cubicBezTo>
                        <a:pt x="21386" y="30777"/>
                        <a:pt x="21457" y="30747"/>
                        <a:pt x="21513" y="30747"/>
                      </a:cubicBezTo>
                      <a:close/>
                      <a:moveTo>
                        <a:pt x="23202" y="30829"/>
                      </a:moveTo>
                      <a:cubicBezTo>
                        <a:pt x="23259" y="30829"/>
                        <a:pt x="23295" y="30869"/>
                        <a:pt x="23310" y="30900"/>
                      </a:cubicBezTo>
                      <a:cubicBezTo>
                        <a:pt x="23359" y="30961"/>
                        <a:pt x="23422" y="30988"/>
                        <a:pt x="23499" y="30988"/>
                      </a:cubicBezTo>
                      <a:cubicBezTo>
                        <a:pt x="23558" y="30988"/>
                        <a:pt x="23626" y="30972"/>
                        <a:pt x="23702" y="30943"/>
                      </a:cubicBezTo>
                      <a:cubicBezTo>
                        <a:pt x="23723" y="30938"/>
                        <a:pt x="23741" y="30935"/>
                        <a:pt x="23755" y="30935"/>
                      </a:cubicBezTo>
                      <a:cubicBezTo>
                        <a:pt x="23798" y="30935"/>
                        <a:pt x="23810" y="30959"/>
                        <a:pt x="23810" y="31008"/>
                      </a:cubicBezTo>
                      <a:cubicBezTo>
                        <a:pt x="23810" y="31030"/>
                        <a:pt x="23789" y="31095"/>
                        <a:pt x="23745" y="31117"/>
                      </a:cubicBezTo>
                      <a:cubicBezTo>
                        <a:pt x="23679" y="31174"/>
                        <a:pt x="23548" y="31198"/>
                        <a:pt x="23416" y="31198"/>
                      </a:cubicBezTo>
                      <a:cubicBezTo>
                        <a:pt x="23245" y="31198"/>
                        <a:pt x="23074" y="31157"/>
                        <a:pt x="23049" y="31095"/>
                      </a:cubicBezTo>
                      <a:cubicBezTo>
                        <a:pt x="23028" y="31008"/>
                        <a:pt x="22962" y="30921"/>
                        <a:pt x="23115" y="30856"/>
                      </a:cubicBezTo>
                      <a:cubicBezTo>
                        <a:pt x="23148" y="30836"/>
                        <a:pt x="23177" y="30829"/>
                        <a:pt x="23202" y="30829"/>
                      </a:cubicBezTo>
                      <a:close/>
                      <a:moveTo>
                        <a:pt x="25522" y="30909"/>
                      </a:moveTo>
                      <a:cubicBezTo>
                        <a:pt x="25548" y="30909"/>
                        <a:pt x="25572" y="30914"/>
                        <a:pt x="25593" y="30921"/>
                      </a:cubicBezTo>
                      <a:cubicBezTo>
                        <a:pt x="25746" y="30965"/>
                        <a:pt x="25593" y="31008"/>
                        <a:pt x="25550" y="31030"/>
                      </a:cubicBezTo>
                      <a:cubicBezTo>
                        <a:pt x="25441" y="31139"/>
                        <a:pt x="25419" y="31226"/>
                        <a:pt x="25550" y="31248"/>
                      </a:cubicBezTo>
                      <a:cubicBezTo>
                        <a:pt x="25637" y="31291"/>
                        <a:pt x="25746" y="31313"/>
                        <a:pt x="25637" y="31400"/>
                      </a:cubicBezTo>
                      <a:cubicBezTo>
                        <a:pt x="25588" y="31429"/>
                        <a:pt x="25539" y="31441"/>
                        <a:pt x="25494" y="31441"/>
                      </a:cubicBezTo>
                      <a:cubicBezTo>
                        <a:pt x="25439" y="31441"/>
                        <a:pt x="25390" y="31424"/>
                        <a:pt x="25354" y="31400"/>
                      </a:cubicBezTo>
                      <a:cubicBezTo>
                        <a:pt x="25333" y="31356"/>
                        <a:pt x="25311" y="31313"/>
                        <a:pt x="25311" y="31313"/>
                      </a:cubicBezTo>
                      <a:cubicBezTo>
                        <a:pt x="25246" y="31204"/>
                        <a:pt x="25289" y="31095"/>
                        <a:pt x="25354" y="30987"/>
                      </a:cubicBezTo>
                      <a:cubicBezTo>
                        <a:pt x="25412" y="30929"/>
                        <a:pt x="25470" y="30909"/>
                        <a:pt x="25522" y="30909"/>
                      </a:cubicBezTo>
                      <a:close/>
                      <a:moveTo>
                        <a:pt x="8192" y="31355"/>
                      </a:moveTo>
                      <a:cubicBezTo>
                        <a:pt x="8298" y="31355"/>
                        <a:pt x="8395" y="31379"/>
                        <a:pt x="8481" y="31443"/>
                      </a:cubicBezTo>
                      <a:cubicBezTo>
                        <a:pt x="8611" y="31552"/>
                        <a:pt x="8568" y="31639"/>
                        <a:pt x="8350" y="31726"/>
                      </a:cubicBezTo>
                      <a:cubicBezTo>
                        <a:pt x="8214" y="31778"/>
                        <a:pt x="7983" y="31810"/>
                        <a:pt x="7767" y="31810"/>
                      </a:cubicBezTo>
                      <a:cubicBezTo>
                        <a:pt x="7534" y="31810"/>
                        <a:pt x="7319" y="31773"/>
                        <a:pt x="7263" y="31682"/>
                      </a:cubicBezTo>
                      <a:cubicBezTo>
                        <a:pt x="7154" y="31552"/>
                        <a:pt x="7480" y="31661"/>
                        <a:pt x="7459" y="31530"/>
                      </a:cubicBezTo>
                      <a:cubicBezTo>
                        <a:pt x="7722" y="31457"/>
                        <a:pt x="7975" y="31355"/>
                        <a:pt x="8192" y="31355"/>
                      </a:cubicBezTo>
                      <a:close/>
                      <a:moveTo>
                        <a:pt x="4786" y="31874"/>
                      </a:moveTo>
                      <a:cubicBezTo>
                        <a:pt x="4813" y="31874"/>
                        <a:pt x="4841" y="31882"/>
                        <a:pt x="4871" y="31900"/>
                      </a:cubicBezTo>
                      <a:cubicBezTo>
                        <a:pt x="5002" y="31987"/>
                        <a:pt x="5241" y="31965"/>
                        <a:pt x="5306" y="32074"/>
                      </a:cubicBezTo>
                      <a:cubicBezTo>
                        <a:pt x="5349" y="32117"/>
                        <a:pt x="5371" y="32161"/>
                        <a:pt x="5328" y="32183"/>
                      </a:cubicBezTo>
                      <a:cubicBezTo>
                        <a:pt x="5284" y="32226"/>
                        <a:pt x="5197" y="32270"/>
                        <a:pt x="5176" y="32270"/>
                      </a:cubicBezTo>
                      <a:cubicBezTo>
                        <a:pt x="5089" y="32237"/>
                        <a:pt x="5012" y="32221"/>
                        <a:pt x="4931" y="32221"/>
                      </a:cubicBezTo>
                      <a:cubicBezTo>
                        <a:pt x="4849" y="32221"/>
                        <a:pt x="4762" y="32237"/>
                        <a:pt x="4654" y="32270"/>
                      </a:cubicBezTo>
                      <a:cubicBezTo>
                        <a:pt x="4646" y="32271"/>
                        <a:pt x="4638" y="32272"/>
                        <a:pt x="4630" y="32272"/>
                      </a:cubicBezTo>
                      <a:cubicBezTo>
                        <a:pt x="4536" y="32272"/>
                        <a:pt x="4488" y="32150"/>
                        <a:pt x="4588" y="32009"/>
                      </a:cubicBezTo>
                      <a:cubicBezTo>
                        <a:pt x="4651" y="31930"/>
                        <a:pt x="4715" y="31874"/>
                        <a:pt x="4786" y="31874"/>
                      </a:cubicBezTo>
                      <a:close/>
                      <a:moveTo>
                        <a:pt x="24752" y="31636"/>
                      </a:moveTo>
                      <a:cubicBezTo>
                        <a:pt x="24763" y="31636"/>
                        <a:pt x="24775" y="31637"/>
                        <a:pt x="24789" y="31639"/>
                      </a:cubicBezTo>
                      <a:cubicBezTo>
                        <a:pt x="24898" y="31661"/>
                        <a:pt x="25006" y="31661"/>
                        <a:pt x="25028" y="31769"/>
                      </a:cubicBezTo>
                      <a:cubicBezTo>
                        <a:pt x="25028" y="31835"/>
                        <a:pt x="25006" y="31878"/>
                        <a:pt x="24941" y="31900"/>
                      </a:cubicBezTo>
                      <a:cubicBezTo>
                        <a:pt x="24767" y="31943"/>
                        <a:pt x="24789" y="32052"/>
                        <a:pt x="24745" y="32117"/>
                      </a:cubicBezTo>
                      <a:cubicBezTo>
                        <a:pt x="24685" y="32198"/>
                        <a:pt x="24643" y="32315"/>
                        <a:pt x="24517" y="32315"/>
                      </a:cubicBezTo>
                      <a:cubicBezTo>
                        <a:pt x="24507" y="32315"/>
                        <a:pt x="24496" y="32315"/>
                        <a:pt x="24484" y="32313"/>
                      </a:cubicBezTo>
                      <a:cubicBezTo>
                        <a:pt x="24354" y="32270"/>
                        <a:pt x="24245" y="32161"/>
                        <a:pt x="24376" y="31987"/>
                      </a:cubicBezTo>
                      <a:cubicBezTo>
                        <a:pt x="24441" y="31943"/>
                        <a:pt x="24528" y="31878"/>
                        <a:pt x="24571" y="31791"/>
                      </a:cubicBezTo>
                      <a:cubicBezTo>
                        <a:pt x="24631" y="31732"/>
                        <a:pt x="24636" y="31636"/>
                        <a:pt x="24752" y="31636"/>
                      </a:cubicBezTo>
                      <a:close/>
                      <a:moveTo>
                        <a:pt x="18034" y="30721"/>
                      </a:moveTo>
                      <a:cubicBezTo>
                        <a:pt x="18071" y="30721"/>
                        <a:pt x="18105" y="30734"/>
                        <a:pt x="18135" y="30769"/>
                      </a:cubicBezTo>
                      <a:cubicBezTo>
                        <a:pt x="18222" y="30878"/>
                        <a:pt x="18222" y="31008"/>
                        <a:pt x="18026" y="31139"/>
                      </a:cubicBezTo>
                      <a:cubicBezTo>
                        <a:pt x="17852" y="31248"/>
                        <a:pt x="17961" y="31291"/>
                        <a:pt x="18048" y="31313"/>
                      </a:cubicBezTo>
                      <a:cubicBezTo>
                        <a:pt x="18077" y="31320"/>
                        <a:pt x="18101" y="31325"/>
                        <a:pt x="18123" y="31325"/>
                      </a:cubicBezTo>
                      <a:cubicBezTo>
                        <a:pt x="18167" y="31325"/>
                        <a:pt x="18200" y="31306"/>
                        <a:pt x="18244" y="31248"/>
                      </a:cubicBezTo>
                      <a:cubicBezTo>
                        <a:pt x="18280" y="31193"/>
                        <a:pt x="18316" y="31079"/>
                        <a:pt x="18414" y="31079"/>
                      </a:cubicBezTo>
                      <a:cubicBezTo>
                        <a:pt x="18434" y="31079"/>
                        <a:pt x="18457" y="31084"/>
                        <a:pt x="18483" y="31095"/>
                      </a:cubicBezTo>
                      <a:cubicBezTo>
                        <a:pt x="18570" y="31117"/>
                        <a:pt x="18766" y="31095"/>
                        <a:pt x="18700" y="31226"/>
                      </a:cubicBezTo>
                      <a:cubicBezTo>
                        <a:pt x="18657" y="31335"/>
                        <a:pt x="18570" y="31508"/>
                        <a:pt x="18440" y="31530"/>
                      </a:cubicBezTo>
                      <a:cubicBezTo>
                        <a:pt x="18266" y="31574"/>
                        <a:pt x="18157" y="31639"/>
                        <a:pt x="18026" y="31748"/>
                      </a:cubicBezTo>
                      <a:cubicBezTo>
                        <a:pt x="17980" y="31763"/>
                        <a:pt x="17934" y="31778"/>
                        <a:pt x="17896" y="31778"/>
                      </a:cubicBezTo>
                      <a:cubicBezTo>
                        <a:pt x="17880" y="31778"/>
                        <a:pt x="17865" y="31776"/>
                        <a:pt x="17852" y="31769"/>
                      </a:cubicBezTo>
                      <a:cubicBezTo>
                        <a:pt x="17811" y="31707"/>
                        <a:pt x="17757" y="31685"/>
                        <a:pt x="17695" y="31685"/>
                      </a:cubicBezTo>
                      <a:cubicBezTo>
                        <a:pt x="17561" y="31685"/>
                        <a:pt x="17392" y="31790"/>
                        <a:pt x="17244" y="31835"/>
                      </a:cubicBezTo>
                      <a:cubicBezTo>
                        <a:pt x="16961" y="31878"/>
                        <a:pt x="16983" y="31878"/>
                        <a:pt x="17091" y="32009"/>
                      </a:cubicBezTo>
                      <a:cubicBezTo>
                        <a:pt x="17200" y="32161"/>
                        <a:pt x="17026" y="32270"/>
                        <a:pt x="16874" y="32335"/>
                      </a:cubicBezTo>
                      <a:cubicBezTo>
                        <a:pt x="16806" y="32392"/>
                        <a:pt x="16738" y="32425"/>
                        <a:pt x="16679" y="32425"/>
                      </a:cubicBezTo>
                      <a:cubicBezTo>
                        <a:pt x="16625" y="32425"/>
                        <a:pt x="16579" y="32397"/>
                        <a:pt x="16548" y="32335"/>
                      </a:cubicBezTo>
                      <a:cubicBezTo>
                        <a:pt x="16531" y="32217"/>
                        <a:pt x="16476" y="32139"/>
                        <a:pt x="16332" y="32139"/>
                      </a:cubicBezTo>
                      <a:cubicBezTo>
                        <a:pt x="16289" y="32139"/>
                        <a:pt x="16238" y="32146"/>
                        <a:pt x="16178" y="32161"/>
                      </a:cubicBezTo>
                      <a:cubicBezTo>
                        <a:pt x="16167" y="32163"/>
                        <a:pt x="16156" y="32164"/>
                        <a:pt x="16145" y="32164"/>
                      </a:cubicBezTo>
                      <a:cubicBezTo>
                        <a:pt x="16053" y="32164"/>
                        <a:pt x="15989" y="32082"/>
                        <a:pt x="16048" y="31965"/>
                      </a:cubicBezTo>
                      <a:cubicBezTo>
                        <a:pt x="16087" y="31866"/>
                        <a:pt x="16181" y="31767"/>
                        <a:pt x="16280" y="31767"/>
                      </a:cubicBezTo>
                      <a:cubicBezTo>
                        <a:pt x="16290" y="31767"/>
                        <a:pt x="16299" y="31768"/>
                        <a:pt x="16309" y="31769"/>
                      </a:cubicBezTo>
                      <a:cubicBezTo>
                        <a:pt x="16347" y="31780"/>
                        <a:pt x="16386" y="31785"/>
                        <a:pt x="16424" y="31785"/>
                      </a:cubicBezTo>
                      <a:cubicBezTo>
                        <a:pt x="16660" y="31785"/>
                        <a:pt x="16894" y="31608"/>
                        <a:pt x="17116" y="31608"/>
                      </a:cubicBezTo>
                      <a:cubicBezTo>
                        <a:pt x="17144" y="31608"/>
                        <a:pt x="17172" y="31611"/>
                        <a:pt x="17200" y="31617"/>
                      </a:cubicBezTo>
                      <a:cubicBezTo>
                        <a:pt x="17210" y="31620"/>
                        <a:pt x="17219" y="31621"/>
                        <a:pt x="17227" y="31621"/>
                      </a:cubicBezTo>
                      <a:cubicBezTo>
                        <a:pt x="17300" y="31621"/>
                        <a:pt x="17345" y="31547"/>
                        <a:pt x="17287" y="31508"/>
                      </a:cubicBezTo>
                      <a:cubicBezTo>
                        <a:pt x="17244" y="31422"/>
                        <a:pt x="17070" y="31422"/>
                        <a:pt x="17157" y="31248"/>
                      </a:cubicBezTo>
                      <a:cubicBezTo>
                        <a:pt x="17244" y="31117"/>
                        <a:pt x="17526" y="30900"/>
                        <a:pt x="17744" y="30813"/>
                      </a:cubicBezTo>
                      <a:cubicBezTo>
                        <a:pt x="17823" y="30813"/>
                        <a:pt x="17936" y="30721"/>
                        <a:pt x="18034" y="30721"/>
                      </a:cubicBezTo>
                      <a:close/>
                      <a:moveTo>
                        <a:pt x="30334" y="31443"/>
                      </a:moveTo>
                      <a:cubicBezTo>
                        <a:pt x="30508" y="31443"/>
                        <a:pt x="30638" y="31465"/>
                        <a:pt x="30464" y="31661"/>
                      </a:cubicBezTo>
                      <a:lnTo>
                        <a:pt x="30399" y="31748"/>
                      </a:lnTo>
                      <a:cubicBezTo>
                        <a:pt x="30406" y="31750"/>
                        <a:pt x="30413" y="31751"/>
                        <a:pt x="30420" y="31751"/>
                      </a:cubicBezTo>
                      <a:cubicBezTo>
                        <a:pt x="30474" y="31751"/>
                        <a:pt x="30512" y="31682"/>
                        <a:pt x="30551" y="31682"/>
                      </a:cubicBezTo>
                      <a:cubicBezTo>
                        <a:pt x="30620" y="31669"/>
                        <a:pt x="30715" y="31629"/>
                        <a:pt x="30781" y="31629"/>
                      </a:cubicBezTo>
                      <a:cubicBezTo>
                        <a:pt x="30819" y="31629"/>
                        <a:pt x="30848" y="31642"/>
                        <a:pt x="30856" y="31682"/>
                      </a:cubicBezTo>
                      <a:cubicBezTo>
                        <a:pt x="30877" y="31835"/>
                        <a:pt x="30769" y="31878"/>
                        <a:pt x="30551" y="31878"/>
                      </a:cubicBezTo>
                      <a:cubicBezTo>
                        <a:pt x="30290" y="31965"/>
                        <a:pt x="30334" y="32052"/>
                        <a:pt x="30421" y="32183"/>
                      </a:cubicBezTo>
                      <a:cubicBezTo>
                        <a:pt x="30464" y="32270"/>
                        <a:pt x="30725" y="32291"/>
                        <a:pt x="30529" y="32422"/>
                      </a:cubicBezTo>
                      <a:cubicBezTo>
                        <a:pt x="30509" y="32437"/>
                        <a:pt x="30483" y="32444"/>
                        <a:pt x="30454" y="32444"/>
                      </a:cubicBezTo>
                      <a:cubicBezTo>
                        <a:pt x="30359" y="32444"/>
                        <a:pt x="30237" y="32370"/>
                        <a:pt x="30203" y="32270"/>
                      </a:cubicBezTo>
                      <a:cubicBezTo>
                        <a:pt x="30160" y="32204"/>
                        <a:pt x="30160" y="32161"/>
                        <a:pt x="30116" y="32117"/>
                      </a:cubicBezTo>
                      <a:cubicBezTo>
                        <a:pt x="29790" y="32009"/>
                        <a:pt x="29855" y="31878"/>
                        <a:pt x="30029" y="31617"/>
                      </a:cubicBezTo>
                      <a:cubicBezTo>
                        <a:pt x="30138" y="31443"/>
                        <a:pt x="30203" y="31443"/>
                        <a:pt x="30334" y="31443"/>
                      </a:cubicBezTo>
                      <a:close/>
                      <a:moveTo>
                        <a:pt x="25727" y="31761"/>
                      </a:moveTo>
                      <a:cubicBezTo>
                        <a:pt x="25806" y="31761"/>
                        <a:pt x="25792" y="31859"/>
                        <a:pt x="25811" y="31878"/>
                      </a:cubicBezTo>
                      <a:cubicBezTo>
                        <a:pt x="25898" y="32009"/>
                        <a:pt x="26181" y="31922"/>
                        <a:pt x="26311" y="32009"/>
                      </a:cubicBezTo>
                      <a:cubicBezTo>
                        <a:pt x="26315" y="32011"/>
                        <a:pt x="26320" y="32012"/>
                        <a:pt x="26327" y="32012"/>
                      </a:cubicBezTo>
                      <a:cubicBezTo>
                        <a:pt x="26363" y="32012"/>
                        <a:pt x="26432" y="31981"/>
                        <a:pt x="26479" y="31981"/>
                      </a:cubicBezTo>
                      <a:cubicBezTo>
                        <a:pt x="26508" y="31981"/>
                        <a:pt x="26528" y="31993"/>
                        <a:pt x="26528" y="32030"/>
                      </a:cubicBezTo>
                      <a:cubicBezTo>
                        <a:pt x="26528" y="32161"/>
                        <a:pt x="26550" y="32226"/>
                        <a:pt x="26507" y="32335"/>
                      </a:cubicBezTo>
                      <a:cubicBezTo>
                        <a:pt x="26483" y="32381"/>
                        <a:pt x="26441" y="32403"/>
                        <a:pt x="26401" y="32403"/>
                      </a:cubicBezTo>
                      <a:cubicBezTo>
                        <a:pt x="26365" y="32403"/>
                        <a:pt x="26331" y="32387"/>
                        <a:pt x="26311" y="32357"/>
                      </a:cubicBezTo>
                      <a:cubicBezTo>
                        <a:pt x="26263" y="32341"/>
                        <a:pt x="26239" y="32289"/>
                        <a:pt x="26194" y="32289"/>
                      </a:cubicBezTo>
                      <a:cubicBezTo>
                        <a:pt x="26178" y="32289"/>
                        <a:pt x="26160" y="32296"/>
                        <a:pt x="26137" y="32313"/>
                      </a:cubicBezTo>
                      <a:cubicBezTo>
                        <a:pt x="26028" y="32357"/>
                        <a:pt x="26094" y="32422"/>
                        <a:pt x="26115" y="32509"/>
                      </a:cubicBezTo>
                      <a:cubicBezTo>
                        <a:pt x="26137" y="32574"/>
                        <a:pt x="26094" y="32639"/>
                        <a:pt x="26007" y="32683"/>
                      </a:cubicBezTo>
                      <a:cubicBezTo>
                        <a:pt x="25981" y="32698"/>
                        <a:pt x="25962" y="32704"/>
                        <a:pt x="25947" y="32704"/>
                      </a:cubicBezTo>
                      <a:cubicBezTo>
                        <a:pt x="25896" y="32704"/>
                        <a:pt x="25888" y="32639"/>
                        <a:pt x="25854" y="32639"/>
                      </a:cubicBezTo>
                      <a:cubicBezTo>
                        <a:pt x="25829" y="32641"/>
                        <a:pt x="25804" y="32642"/>
                        <a:pt x="25780" y="32642"/>
                      </a:cubicBezTo>
                      <a:cubicBezTo>
                        <a:pt x="25650" y="32642"/>
                        <a:pt x="25529" y="32617"/>
                        <a:pt x="25406" y="32617"/>
                      </a:cubicBezTo>
                      <a:cubicBezTo>
                        <a:pt x="25312" y="32617"/>
                        <a:pt x="25217" y="32632"/>
                        <a:pt x="25115" y="32683"/>
                      </a:cubicBezTo>
                      <a:cubicBezTo>
                        <a:pt x="25050" y="32715"/>
                        <a:pt x="24962" y="32771"/>
                        <a:pt x="24903" y="32771"/>
                      </a:cubicBezTo>
                      <a:cubicBezTo>
                        <a:pt x="24882" y="32771"/>
                        <a:pt x="24865" y="32765"/>
                        <a:pt x="24854" y="32748"/>
                      </a:cubicBezTo>
                      <a:cubicBezTo>
                        <a:pt x="24767" y="32704"/>
                        <a:pt x="24789" y="32552"/>
                        <a:pt x="24811" y="32443"/>
                      </a:cubicBezTo>
                      <a:cubicBezTo>
                        <a:pt x="24863" y="32304"/>
                        <a:pt x="25026" y="32207"/>
                        <a:pt x="25190" y="32207"/>
                      </a:cubicBezTo>
                      <a:cubicBezTo>
                        <a:pt x="25231" y="32207"/>
                        <a:pt x="25272" y="32213"/>
                        <a:pt x="25311" y="32226"/>
                      </a:cubicBezTo>
                      <a:cubicBezTo>
                        <a:pt x="25347" y="32244"/>
                        <a:pt x="25376" y="32252"/>
                        <a:pt x="25401" y="32252"/>
                      </a:cubicBezTo>
                      <a:cubicBezTo>
                        <a:pt x="25465" y="32252"/>
                        <a:pt x="25497" y="32196"/>
                        <a:pt x="25528" y="32117"/>
                      </a:cubicBezTo>
                      <a:cubicBezTo>
                        <a:pt x="25528" y="32074"/>
                        <a:pt x="25485" y="32030"/>
                        <a:pt x="25528" y="31987"/>
                      </a:cubicBezTo>
                      <a:cubicBezTo>
                        <a:pt x="25550" y="31900"/>
                        <a:pt x="25572" y="31791"/>
                        <a:pt x="25680" y="31769"/>
                      </a:cubicBezTo>
                      <a:cubicBezTo>
                        <a:pt x="25699" y="31763"/>
                        <a:pt x="25714" y="31761"/>
                        <a:pt x="25727" y="31761"/>
                      </a:cubicBezTo>
                      <a:close/>
                      <a:moveTo>
                        <a:pt x="17736" y="32442"/>
                      </a:moveTo>
                      <a:cubicBezTo>
                        <a:pt x="17940" y="32442"/>
                        <a:pt x="17948" y="32622"/>
                        <a:pt x="18113" y="32704"/>
                      </a:cubicBezTo>
                      <a:cubicBezTo>
                        <a:pt x="18157" y="32726"/>
                        <a:pt x="18113" y="32835"/>
                        <a:pt x="18026" y="32835"/>
                      </a:cubicBezTo>
                      <a:cubicBezTo>
                        <a:pt x="17970" y="32846"/>
                        <a:pt x="17917" y="32852"/>
                        <a:pt x="17867" y="32852"/>
                      </a:cubicBezTo>
                      <a:cubicBezTo>
                        <a:pt x="17723" y="32852"/>
                        <a:pt x="17607" y="32807"/>
                        <a:pt x="17526" y="32726"/>
                      </a:cubicBezTo>
                      <a:cubicBezTo>
                        <a:pt x="17483" y="32639"/>
                        <a:pt x="17570" y="32530"/>
                        <a:pt x="17700" y="32443"/>
                      </a:cubicBezTo>
                      <a:cubicBezTo>
                        <a:pt x="17713" y="32442"/>
                        <a:pt x="17724" y="32442"/>
                        <a:pt x="17736" y="32442"/>
                      </a:cubicBezTo>
                      <a:close/>
                      <a:moveTo>
                        <a:pt x="24050" y="32422"/>
                      </a:moveTo>
                      <a:cubicBezTo>
                        <a:pt x="24224" y="32422"/>
                        <a:pt x="24354" y="32465"/>
                        <a:pt x="24376" y="32617"/>
                      </a:cubicBezTo>
                      <a:lnTo>
                        <a:pt x="24376" y="32661"/>
                      </a:lnTo>
                      <a:cubicBezTo>
                        <a:pt x="24376" y="32770"/>
                        <a:pt x="24550" y="32835"/>
                        <a:pt x="24376" y="32878"/>
                      </a:cubicBezTo>
                      <a:cubicBezTo>
                        <a:pt x="24344" y="32897"/>
                        <a:pt x="24316" y="32905"/>
                        <a:pt x="24290" y="32905"/>
                      </a:cubicBezTo>
                      <a:cubicBezTo>
                        <a:pt x="24229" y="32905"/>
                        <a:pt x="24183" y="32859"/>
                        <a:pt x="24137" y="32813"/>
                      </a:cubicBezTo>
                      <a:cubicBezTo>
                        <a:pt x="24115" y="32770"/>
                        <a:pt x="24093" y="32748"/>
                        <a:pt x="24093" y="32726"/>
                      </a:cubicBezTo>
                      <a:cubicBezTo>
                        <a:pt x="24028" y="32639"/>
                        <a:pt x="23876" y="32617"/>
                        <a:pt x="23941" y="32465"/>
                      </a:cubicBezTo>
                      <a:cubicBezTo>
                        <a:pt x="23984" y="32443"/>
                        <a:pt x="24006" y="32422"/>
                        <a:pt x="24050" y="32422"/>
                      </a:cubicBezTo>
                      <a:close/>
                      <a:moveTo>
                        <a:pt x="8176" y="32422"/>
                      </a:moveTo>
                      <a:cubicBezTo>
                        <a:pt x="8328" y="32422"/>
                        <a:pt x="8394" y="32443"/>
                        <a:pt x="8481" y="32509"/>
                      </a:cubicBezTo>
                      <a:cubicBezTo>
                        <a:pt x="8562" y="32563"/>
                        <a:pt x="8627" y="32652"/>
                        <a:pt x="8744" y="32652"/>
                      </a:cubicBezTo>
                      <a:cubicBezTo>
                        <a:pt x="8814" y="32652"/>
                        <a:pt x="8902" y="32620"/>
                        <a:pt x="9024" y="32530"/>
                      </a:cubicBezTo>
                      <a:cubicBezTo>
                        <a:pt x="9040" y="32522"/>
                        <a:pt x="9055" y="32519"/>
                        <a:pt x="9068" y="32519"/>
                      </a:cubicBezTo>
                      <a:cubicBezTo>
                        <a:pt x="9127" y="32519"/>
                        <a:pt x="9163" y="32590"/>
                        <a:pt x="9198" y="32661"/>
                      </a:cubicBezTo>
                      <a:cubicBezTo>
                        <a:pt x="9220" y="32813"/>
                        <a:pt x="9046" y="32835"/>
                        <a:pt x="8937" y="32878"/>
                      </a:cubicBezTo>
                      <a:cubicBezTo>
                        <a:pt x="8834" y="32915"/>
                        <a:pt x="8726" y="32931"/>
                        <a:pt x="8623" y="32931"/>
                      </a:cubicBezTo>
                      <a:cubicBezTo>
                        <a:pt x="8294" y="32931"/>
                        <a:pt x="8007" y="32762"/>
                        <a:pt x="8024" y="32530"/>
                      </a:cubicBezTo>
                      <a:cubicBezTo>
                        <a:pt x="8024" y="32443"/>
                        <a:pt x="8089" y="32422"/>
                        <a:pt x="8176" y="32422"/>
                      </a:cubicBezTo>
                      <a:close/>
                      <a:moveTo>
                        <a:pt x="3973" y="32672"/>
                      </a:moveTo>
                      <a:cubicBezTo>
                        <a:pt x="4090" y="32672"/>
                        <a:pt x="4154" y="32749"/>
                        <a:pt x="4219" y="32813"/>
                      </a:cubicBezTo>
                      <a:cubicBezTo>
                        <a:pt x="4241" y="32878"/>
                        <a:pt x="4241" y="32965"/>
                        <a:pt x="4154" y="32965"/>
                      </a:cubicBezTo>
                      <a:cubicBezTo>
                        <a:pt x="4082" y="32996"/>
                        <a:pt x="4000" y="33017"/>
                        <a:pt x="3925" y="33017"/>
                      </a:cubicBezTo>
                      <a:cubicBezTo>
                        <a:pt x="3841" y="33017"/>
                        <a:pt x="3765" y="32991"/>
                        <a:pt x="3719" y="32922"/>
                      </a:cubicBezTo>
                      <a:cubicBezTo>
                        <a:pt x="3697" y="32857"/>
                        <a:pt x="3697" y="32748"/>
                        <a:pt x="3827" y="32704"/>
                      </a:cubicBezTo>
                      <a:cubicBezTo>
                        <a:pt x="3884" y="32682"/>
                        <a:pt x="3932" y="32672"/>
                        <a:pt x="3973" y="32672"/>
                      </a:cubicBezTo>
                      <a:close/>
                      <a:moveTo>
                        <a:pt x="9928" y="28494"/>
                      </a:moveTo>
                      <a:cubicBezTo>
                        <a:pt x="10037" y="28494"/>
                        <a:pt x="10126" y="28544"/>
                        <a:pt x="10177" y="28595"/>
                      </a:cubicBezTo>
                      <a:cubicBezTo>
                        <a:pt x="10242" y="28682"/>
                        <a:pt x="10307" y="28790"/>
                        <a:pt x="10220" y="28921"/>
                      </a:cubicBezTo>
                      <a:cubicBezTo>
                        <a:pt x="10198" y="28964"/>
                        <a:pt x="10111" y="29008"/>
                        <a:pt x="10068" y="29008"/>
                      </a:cubicBezTo>
                      <a:cubicBezTo>
                        <a:pt x="10029" y="29008"/>
                        <a:pt x="9982" y="28999"/>
                        <a:pt x="9938" y="28999"/>
                      </a:cubicBezTo>
                      <a:cubicBezTo>
                        <a:pt x="9882" y="28999"/>
                        <a:pt x="9831" y="29013"/>
                        <a:pt x="9807" y="29073"/>
                      </a:cubicBezTo>
                      <a:cubicBezTo>
                        <a:pt x="9785" y="29160"/>
                        <a:pt x="9959" y="29138"/>
                        <a:pt x="10003" y="29160"/>
                      </a:cubicBezTo>
                      <a:cubicBezTo>
                        <a:pt x="10150" y="29252"/>
                        <a:pt x="10251" y="29392"/>
                        <a:pt x="10478" y="29392"/>
                      </a:cubicBezTo>
                      <a:cubicBezTo>
                        <a:pt x="10518" y="29392"/>
                        <a:pt x="10562" y="29387"/>
                        <a:pt x="10612" y="29378"/>
                      </a:cubicBezTo>
                      <a:cubicBezTo>
                        <a:pt x="10628" y="29375"/>
                        <a:pt x="10644" y="29374"/>
                        <a:pt x="10659" y="29374"/>
                      </a:cubicBezTo>
                      <a:cubicBezTo>
                        <a:pt x="10704" y="29374"/>
                        <a:pt x="10746" y="29383"/>
                        <a:pt x="10791" y="29383"/>
                      </a:cubicBezTo>
                      <a:cubicBezTo>
                        <a:pt x="10851" y="29383"/>
                        <a:pt x="10916" y="29367"/>
                        <a:pt x="11003" y="29291"/>
                      </a:cubicBezTo>
                      <a:cubicBezTo>
                        <a:pt x="11077" y="29246"/>
                        <a:pt x="11149" y="29229"/>
                        <a:pt x="11218" y="29229"/>
                      </a:cubicBezTo>
                      <a:cubicBezTo>
                        <a:pt x="11352" y="29229"/>
                        <a:pt x="11476" y="29291"/>
                        <a:pt x="11590" y="29334"/>
                      </a:cubicBezTo>
                      <a:cubicBezTo>
                        <a:pt x="11699" y="29378"/>
                        <a:pt x="11655" y="29486"/>
                        <a:pt x="11481" y="29573"/>
                      </a:cubicBezTo>
                      <a:cubicBezTo>
                        <a:pt x="11406" y="29611"/>
                        <a:pt x="11477" y="29665"/>
                        <a:pt x="11526" y="29665"/>
                      </a:cubicBezTo>
                      <a:cubicBezTo>
                        <a:pt x="11534" y="29665"/>
                        <a:pt x="11541" y="29663"/>
                        <a:pt x="11547" y="29660"/>
                      </a:cubicBezTo>
                      <a:cubicBezTo>
                        <a:pt x="11655" y="29584"/>
                        <a:pt x="11759" y="29568"/>
                        <a:pt x="11859" y="29568"/>
                      </a:cubicBezTo>
                      <a:cubicBezTo>
                        <a:pt x="11935" y="29568"/>
                        <a:pt x="12009" y="29577"/>
                        <a:pt x="12082" y="29577"/>
                      </a:cubicBezTo>
                      <a:cubicBezTo>
                        <a:pt x="12107" y="29577"/>
                        <a:pt x="12131" y="29576"/>
                        <a:pt x="12155" y="29573"/>
                      </a:cubicBezTo>
                      <a:cubicBezTo>
                        <a:pt x="12218" y="29556"/>
                        <a:pt x="12278" y="29548"/>
                        <a:pt x="12334" y="29548"/>
                      </a:cubicBezTo>
                      <a:cubicBezTo>
                        <a:pt x="12492" y="29548"/>
                        <a:pt x="12624" y="29613"/>
                        <a:pt x="12721" y="29725"/>
                      </a:cubicBezTo>
                      <a:cubicBezTo>
                        <a:pt x="12895" y="29921"/>
                        <a:pt x="13047" y="29921"/>
                        <a:pt x="13504" y="29943"/>
                      </a:cubicBezTo>
                      <a:cubicBezTo>
                        <a:pt x="13649" y="29943"/>
                        <a:pt x="13765" y="30030"/>
                        <a:pt x="13877" y="30030"/>
                      </a:cubicBezTo>
                      <a:cubicBezTo>
                        <a:pt x="13934" y="30030"/>
                        <a:pt x="13989" y="30008"/>
                        <a:pt x="14047" y="29943"/>
                      </a:cubicBezTo>
                      <a:cubicBezTo>
                        <a:pt x="14219" y="29747"/>
                        <a:pt x="14370" y="29668"/>
                        <a:pt x="14500" y="29668"/>
                      </a:cubicBezTo>
                      <a:cubicBezTo>
                        <a:pt x="14601" y="29668"/>
                        <a:pt x="14689" y="29715"/>
                        <a:pt x="14765" y="29791"/>
                      </a:cubicBezTo>
                      <a:cubicBezTo>
                        <a:pt x="14917" y="29921"/>
                        <a:pt x="15026" y="30095"/>
                        <a:pt x="14721" y="30334"/>
                      </a:cubicBezTo>
                      <a:cubicBezTo>
                        <a:pt x="14678" y="30356"/>
                        <a:pt x="14656" y="30421"/>
                        <a:pt x="14700" y="30465"/>
                      </a:cubicBezTo>
                      <a:cubicBezTo>
                        <a:pt x="14706" y="30471"/>
                        <a:pt x="14716" y="30474"/>
                        <a:pt x="14728" y="30474"/>
                      </a:cubicBezTo>
                      <a:cubicBezTo>
                        <a:pt x="14758" y="30474"/>
                        <a:pt x="14799" y="30458"/>
                        <a:pt x="14830" y="30443"/>
                      </a:cubicBezTo>
                      <a:cubicBezTo>
                        <a:pt x="14941" y="30380"/>
                        <a:pt x="15041" y="30293"/>
                        <a:pt x="15137" y="30293"/>
                      </a:cubicBezTo>
                      <a:cubicBezTo>
                        <a:pt x="15173" y="30293"/>
                        <a:pt x="15208" y="30305"/>
                        <a:pt x="15243" y="30334"/>
                      </a:cubicBezTo>
                      <a:cubicBezTo>
                        <a:pt x="15417" y="30443"/>
                        <a:pt x="15482" y="30573"/>
                        <a:pt x="15439" y="30791"/>
                      </a:cubicBezTo>
                      <a:cubicBezTo>
                        <a:pt x="15406" y="30856"/>
                        <a:pt x="15384" y="30878"/>
                        <a:pt x="15360" y="30878"/>
                      </a:cubicBezTo>
                      <a:cubicBezTo>
                        <a:pt x="15336" y="30878"/>
                        <a:pt x="15308" y="30856"/>
                        <a:pt x="15265" y="30834"/>
                      </a:cubicBezTo>
                      <a:cubicBezTo>
                        <a:pt x="15247" y="30827"/>
                        <a:pt x="15225" y="30823"/>
                        <a:pt x="15199" y="30823"/>
                      </a:cubicBezTo>
                      <a:cubicBezTo>
                        <a:pt x="14999" y="30823"/>
                        <a:pt x="14588" y="31026"/>
                        <a:pt x="14569" y="31161"/>
                      </a:cubicBezTo>
                      <a:cubicBezTo>
                        <a:pt x="14557" y="31243"/>
                        <a:pt x="14590" y="31261"/>
                        <a:pt x="14639" y="31261"/>
                      </a:cubicBezTo>
                      <a:cubicBezTo>
                        <a:pt x="14682" y="31261"/>
                        <a:pt x="14736" y="31248"/>
                        <a:pt x="14787" y="31248"/>
                      </a:cubicBezTo>
                      <a:cubicBezTo>
                        <a:pt x="14809" y="31245"/>
                        <a:pt x="14830" y="31244"/>
                        <a:pt x="14849" y="31244"/>
                      </a:cubicBezTo>
                      <a:cubicBezTo>
                        <a:pt x="15020" y="31244"/>
                        <a:pt x="15084" y="31328"/>
                        <a:pt x="15026" y="31465"/>
                      </a:cubicBezTo>
                      <a:cubicBezTo>
                        <a:pt x="15004" y="31574"/>
                        <a:pt x="14939" y="31639"/>
                        <a:pt x="14787" y="31661"/>
                      </a:cubicBezTo>
                      <a:cubicBezTo>
                        <a:pt x="14482" y="31704"/>
                        <a:pt x="14395" y="31856"/>
                        <a:pt x="14504" y="32009"/>
                      </a:cubicBezTo>
                      <a:cubicBezTo>
                        <a:pt x="14678" y="32226"/>
                        <a:pt x="14547" y="32443"/>
                        <a:pt x="14156" y="32617"/>
                      </a:cubicBezTo>
                      <a:cubicBezTo>
                        <a:pt x="14112" y="32639"/>
                        <a:pt x="14069" y="32639"/>
                        <a:pt x="14069" y="32661"/>
                      </a:cubicBezTo>
                      <a:cubicBezTo>
                        <a:pt x="14221" y="32944"/>
                        <a:pt x="13743" y="32857"/>
                        <a:pt x="13678" y="33009"/>
                      </a:cubicBezTo>
                      <a:cubicBezTo>
                        <a:pt x="13678" y="33021"/>
                        <a:pt x="13656" y="33026"/>
                        <a:pt x="13626" y="33026"/>
                      </a:cubicBezTo>
                      <a:cubicBezTo>
                        <a:pt x="13549" y="33026"/>
                        <a:pt x="13419" y="32991"/>
                        <a:pt x="13482" y="32944"/>
                      </a:cubicBezTo>
                      <a:cubicBezTo>
                        <a:pt x="13678" y="32683"/>
                        <a:pt x="13460" y="32574"/>
                        <a:pt x="13482" y="32400"/>
                      </a:cubicBezTo>
                      <a:cubicBezTo>
                        <a:pt x="13504" y="32183"/>
                        <a:pt x="13612" y="32030"/>
                        <a:pt x="13852" y="31900"/>
                      </a:cubicBezTo>
                      <a:cubicBezTo>
                        <a:pt x="13960" y="31856"/>
                        <a:pt x="14112" y="31791"/>
                        <a:pt x="14221" y="31704"/>
                      </a:cubicBezTo>
                      <a:cubicBezTo>
                        <a:pt x="14330" y="31639"/>
                        <a:pt x="14460" y="31465"/>
                        <a:pt x="14439" y="31465"/>
                      </a:cubicBezTo>
                      <a:cubicBezTo>
                        <a:pt x="14418" y="31459"/>
                        <a:pt x="14399" y="31456"/>
                        <a:pt x="14382" y="31456"/>
                      </a:cubicBezTo>
                      <a:cubicBezTo>
                        <a:pt x="14274" y="31456"/>
                        <a:pt x="14231" y="31564"/>
                        <a:pt x="14156" y="31639"/>
                      </a:cubicBezTo>
                      <a:cubicBezTo>
                        <a:pt x="14091" y="31671"/>
                        <a:pt x="14015" y="31728"/>
                        <a:pt x="13962" y="31728"/>
                      </a:cubicBezTo>
                      <a:cubicBezTo>
                        <a:pt x="13943" y="31728"/>
                        <a:pt x="13928" y="31721"/>
                        <a:pt x="13917" y="31704"/>
                      </a:cubicBezTo>
                      <a:cubicBezTo>
                        <a:pt x="13830" y="31639"/>
                        <a:pt x="14004" y="31595"/>
                        <a:pt x="14047" y="31552"/>
                      </a:cubicBezTo>
                      <a:cubicBezTo>
                        <a:pt x="14352" y="31269"/>
                        <a:pt x="14373" y="31204"/>
                        <a:pt x="14134" y="31008"/>
                      </a:cubicBezTo>
                      <a:cubicBezTo>
                        <a:pt x="14031" y="30926"/>
                        <a:pt x="14105" y="30724"/>
                        <a:pt x="13943" y="30724"/>
                      </a:cubicBezTo>
                      <a:cubicBezTo>
                        <a:pt x="13935" y="30724"/>
                        <a:pt x="13926" y="30725"/>
                        <a:pt x="13917" y="30726"/>
                      </a:cubicBezTo>
                      <a:cubicBezTo>
                        <a:pt x="13743" y="30769"/>
                        <a:pt x="13678" y="30987"/>
                        <a:pt x="13504" y="31030"/>
                      </a:cubicBezTo>
                      <a:cubicBezTo>
                        <a:pt x="13300" y="31104"/>
                        <a:pt x="13175" y="31336"/>
                        <a:pt x="12941" y="31336"/>
                      </a:cubicBezTo>
                      <a:cubicBezTo>
                        <a:pt x="12900" y="31336"/>
                        <a:pt x="12856" y="31329"/>
                        <a:pt x="12808" y="31313"/>
                      </a:cubicBezTo>
                      <a:cubicBezTo>
                        <a:pt x="12672" y="31274"/>
                        <a:pt x="12744" y="31132"/>
                        <a:pt x="12607" y="31132"/>
                      </a:cubicBezTo>
                      <a:cubicBezTo>
                        <a:pt x="12591" y="31132"/>
                        <a:pt x="12571" y="31134"/>
                        <a:pt x="12547" y="31139"/>
                      </a:cubicBezTo>
                      <a:cubicBezTo>
                        <a:pt x="12068" y="31313"/>
                        <a:pt x="11525" y="31204"/>
                        <a:pt x="11025" y="31530"/>
                      </a:cubicBezTo>
                      <a:cubicBezTo>
                        <a:pt x="10939" y="31592"/>
                        <a:pt x="10846" y="31618"/>
                        <a:pt x="10774" y="31618"/>
                      </a:cubicBezTo>
                      <a:cubicBezTo>
                        <a:pt x="10718" y="31618"/>
                        <a:pt x="10674" y="31602"/>
                        <a:pt x="10655" y="31574"/>
                      </a:cubicBezTo>
                      <a:cubicBezTo>
                        <a:pt x="10585" y="31490"/>
                        <a:pt x="10489" y="31451"/>
                        <a:pt x="10366" y="31451"/>
                      </a:cubicBezTo>
                      <a:cubicBezTo>
                        <a:pt x="10297" y="31451"/>
                        <a:pt x="10219" y="31463"/>
                        <a:pt x="10133" y="31487"/>
                      </a:cubicBezTo>
                      <a:cubicBezTo>
                        <a:pt x="10114" y="31496"/>
                        <a:pt x="10098" y="31501"/>
                        <a:pt x="10085" y="31501"/>
                      </a:cubicBezTo>
                      <a:cubicBezTo>
                        <a:pt x="10038" y="31501"/>
                        <a:pt x="10025" y="31446"/>
                        <a:pt x="10025" y="31378"/>
                      </a:cubicBezTo>
                      <a:cubicBezTo>
                        <a:pt x="10025" y="31313"/>
                        <a:pt x="10046" y="31248"/>
                        <a:pt x="10003" y="31204"/>
                      </a:cubicBezTo>
                      <a:cubicBezTo>
                        <a:pt x="9938" y="31117"/>
                        <a:pt x="10133" y="30921"/>
                        <a:pt x="9938" y="30900"/>
                      </a:cubicBezTo>
                      <a:cubicBezTo>
                        <a:pt x="9926" y="30899"/>
                        <a:pt x="9915" y="30898"/>
                        <a:pt x="9905" y="30898"/>
                      </a:cubicBezTo>
                      <a:cubicBezTo>
                        <a:pt x="9694" y="30898"/>
                        <a:pt x="9648" y="31100"/>
                        <a:pt x="9503" y="31204"/>
                      </a:cubicBezTo>
                      <a:cubicBezTo>
                        <a:pt x="9329" y="31335"/>
                        <a:pt x="9285" y="31530"/>
                        <a:pt x="9176" y="31704"/>
                      </a:cubicBezTo>
                      <a:cubicBezTo>
                        <a:pt x="9155" y="31748"/>
                        <a:pt x="9155" y="31791"/>
                        <a:pt x="9111" y="31791"/>
                      </a:cubicBezTo>
                      <a:cubicBezTo>
                        <a:pt x="9068" y="31791"/>
                        <a:pt x="9024" y="31769"/>
                        <a:pt x="9024" y="31748"/>
                      </a:cubicBezTo>
                      <a:cubicBezTo>
                        <a:pt x="9003" y="31574"/>
                        <a:pt x="8894" y="31465"/>
                        <a:pt x="8959" y="31291"/>
                      </a:cubicBezTo>
                      <a:cubicBezTo>
                        <a:pt x="9027" y="31115"/>
                        <a:pt x="9002" y="31040"/>
                        <a:pt x="8895" y="31040"/>
                      </a:cubicBezTo>
                      <a:cubicBezTo>
                        <a:pt x="8830" y="31040"/>
                        <a:pt x="8734" y="31068"/>
                        <a:pt x="8611" y="31117"/>
                      </a:cubicBezTo>
                      <a:cubicBezTo>
                        <a:pt x="8456" y="31188"/>
                        <a:pt x="8301" y="31267"/>
                        <a:pt x="8164" y="31267"/>
                      </a:cubicBezTo>
                      <a:cubicBezTo>
                        <a:pt x="8089" y="31267"/>
                        <a:pt x="8020" y="31244"/>
                        <a:pt x="7959" y="31182"/>
                      </a:cubicBezTo>
                      <a:cubicBezTo>
                        <a:pt x="7948" y="31161"/>
                        <a:pt x="7926" y="31150"/>
                        <a:pt x="7904" y="31150"/>
                      </a:cubicBezTo>
                      <a:cubicBezTo>
                        <a:pt x="7883" y="31150"/>
                        <a:pt x="7861" y="31161"/>
                        <a:pt x="7850" y="31182"/>
                      </a:cubicBezTo>
                      <a:cubicBezTo>
                        <a:pt x="7800" y="31189"/>
                        <a:pt x="7754" y="31192"/>
                        <a:pt x="7710" y="31192"/>
                      </a:cubicBezTo>
                      <a:cubicBezTo>
                        <a:pt x="7487" y="31192"/>
                        <a:pt x="7336" y="31114"/>
                        <a:pt x="7154" y="31095"/>
                      </a:cubicBezTo>
                      <a:cubicBezTo>
                        <a:pt x="6872" y="31074"/>
                        <a:pt x="6763" y="30878"/>
                        <a:pt x="6524" y="30834"/>
                      </a:cubicBezTo>
                      <a:cubicBezTo>
                        <a:pt x="6415" y="30813"/>
                        <a:pt x="6350" y="30726"/>
                        <a:pt x="6545" y="30595"/>
                      </a:cubicBezTo>
                      <a:cubicBezTo>
                        <a:pt x="6763" y="30443"/>
                        <a:pt x="6980" y="30356"/>
                        <a:pt x="7219" y="30334"/>
                      </a:cubicBezTo>
                      <a:cubicBezTo>
                        <a:pt x="7263" y="30325"/>
                        <a:pt x="7308" y="30319"/>
                        <a:pt x="7350" y="30319"/>
                      </a:cubicBezTo>
                      <a:cubicBezTo>
                        <a:pt x="7502" y="30319"/>
                        <a:pt x="7626" y="30387"/>
                        <a:pt x="7524" y="30573"/>
                      </a:cubicBezTo>
                      <a:cubicBezTo>
                        <a:pt x="7459" y="30682"/>
                        <a:pt x="7464" y="30715"/>
                        <a:pt x="7505" y="30715"/>
                      </a:cubicBezTo>
                      <a:cubicBezTo>
                        <a:pt x="7546" y="30715"/>
                        <a:pt x="7622" y="30682"/>
                        <a:pt x="7698" y="30660"/>
                      </a:cubicBezTo>
                      <a:cubicBezTo>
                        <a:pt x="7833" y="30587"/>
                        <a:pt x="7927" y="30562"/>
                        <a:pt x="8022" y="30562"/>
                      </a:cubicBezTo>
                      <a:cubicBezTo>
                        <a:pt x="8095" y="30562"/>
                        <a:pt x="8169" y="30576"/>
                        <a:pt x="8263" y="30595"/>
                      </a:cubicBezTo>
                      <a:cubicBezTo>
                        <a:pt x="8332" y="30615"/>
                        <a:pt x="8406" y="30623"/>
                        <a:pt x="8484" y="30623"/>
                      </a:cubicBezTo>
                      <a:cubicBezTo>
                        <a:pt x="8751" y="30623"/>
                        <a:pt x="9059" y="30522"/>
                        <a:pt x="9329" y="30421"/>
                      </a:cubicBezTo>
                      <a:cubicBezTo>
                        <a:pt x="9524" y="30334"/>
                        <a:pt x="9590" y="30226"/>
                        <a:pt x="9655" y="30095"/>
                      </a:cubicBezTo>
                      <a:cubicBezTo>
                        <a:pt x="9677" y="30008"/>
                        <a:pt x="9698" y="29921"/>
                        <a:pt x="9590" y="29899"/>
                      </a:cubicBezTo>
                      <a:cubicBezTo>
                        <a:pt x="9564" y="29894"/>
                        <a:pt x="9542" y="29892"/>
                        <a:pt x="9522" y="29892"/>
                      </a:cubicBezTo>
                      <a:cubicBezTo>
                        <a:pt x="9458" y="29892"/>
                        <a:pt x="9417" y="29920"/>
                        <a:pt x="9350" y="29986"/>
                      </a:cubicBezTo>
                      <a:cubicBezTo>
                        <a:pt x="9315" y="30030"/>
                        <a:pt x="9291" y="30046"/>
                        <a:pt x="9273" y="30046"/>
                      </a:cubicBezTo>
                      <a:cubicBezTo>
                        <a:pt x="9246" y="30046"/>
                        <a:pt x="9233" y="30012"/>
                        <a:pt x="9220" y="29986"/>
                      </a:cubicBezTo>
                      <a:cubicBezTo>
                        <a:pt x="9220" y="29921"/>
                        <a:pt x="9176" y="29878"/>
                        <a:pt x="9176" y="29812"/>
                      </a:cubicBezTo>
                      <a:cubicBezTo>
                        <a:pt x="9156" y="29732"/>
                        <a:pt x="9173" y="29614"/>
                        <a:pt x="9056" y="29614"/>
                      </a:cubicBezTo>
                      <a:cubicBezTo>
                        <a:pt x="9046" y="29614"/>
                        <a:pt x="9036" y="29615"/>
                        <a:pt x="9024" y="29617"/>
                      </a:cubicBezTo>
                      <a:cubicBezTo>
                        <a:pt x="8785" y="29682"/>
                        <a:pt x="8959" y="29791"/>
                        <a:pt x="8916" y="29834"/>
                      </a:cubicBezTo>
                      <a:cubicBezTo>
                        <a:pt x="8850" y="29921"/>
                        <a:pt x="8807" y="30052"/>
                        <a:pt x="8633" y="30052"/>
                      </a:cubicBezTo>
                      <a:cubicBezTo>
                        <a:pt x="8609" y="30058"/>
                        <a:pt x="8589" y="30061"/>
                        <a:pt x="8573" y="30061"/>
                      </a:cubicBezTo>
                      <a:cubicBezTo>
                        <a:pt x="8481" y="30061"/>
                        <a:pt x="8481" y="29970"/>
                        <a:pt x="8481" y="29878"/>
                      </a:cubicBezTo>
                      <a:cubicBezTo>
                        <a:pt x="8481" y="29660"/>
                        <a:pt x="8807" y="29399"/>
                        <a:pt x="9111" y="29291"/>
                      </a:cubicBezTo>
                      <a:cubicBezTo>
                        <a:pt x="9394" y="29182"/>
                        <a:pt x="9568" y="28964"/>
                        <a:pt x="9677" y="28747"/>
                      </a:cubicBezTo>
                      <a:cubicBezTo>
                        <a:pt x="9720" y="28682"/>
                        <a:pt x="9677" y="28530"/>
                        <a:pt x="9829" y="28508"/>
                      </a:cubicBezTo>
                      <a:cubicBezTo>
                        <a:pt x="9863" y="28498"/>
                        <a:pt x="9896" y="28494"/>
                        <a:pt x="9928" y="28494"/>
                      </a:cubicBezTo>
                      <a:close/>
                      <a:moveTo>
                        <a:pt x="11359" y="31984"/>
                      </a:moveTo>
                      <a:cubicBezTo>
                        <a:pt x="11418" y="31984"/>
                        <a:pt x="11479" y="32030"/>
                        <a:pt x="11547" y="32052"/>
                      </a:cubicBezTo>
                      <a:cubicBezTo>
                        <a:pt x="11786" y="32117"/>
                        <a:pt x="11960" y="32291"/>
                        <a:pt x="12286" y="32291"/>
                      </a:cubicBezTo>
                      <a:cubicBezTo>
                        <a:pt x="12416" y="32291"/>
                        <a:pt x="12503" y="32378"/>
                        <a:pt x="12199" y="32443"/>
                      </a:cubicBezTo>
                      <a:cubicBezTo>
                        <a:pt x="12090" y="32487"/>
                        <a:pt x="11764" y="32748"/>
                        <a:pt x="11829" y="32965"/>
                      </a:cubicBezTo>
                      <a:cubicBezTo>
                        <a:pt x="11829" y="32987"/>
                        <a:pt x="11829" y="33052"/>
                        <a:pt x="11742" y="33074"/>
                      </a:cubicBezTo>
                      <a:cubicBezTo>
                        <a:pt x="11721" y="33074"/>
                        <a:pt x="11634" y="33052"/>
                        <a:pt x="11655" y="33031"/>
                      </a:cubicBezTo>
                      <a:cubicBezTo>
                        <a:pt x="11655" y="32813"/>
                        <a:pt x="11373" y="32770"/>
                        <a:pt x="11264" y="32639"/>
                      </a:cubicBezTo>
                      <a:cubicBezTo>
                        <a:pt x="11220" y="32617"/>
                        <a:pt x="11112" y="32617"/>
                        <a:pt x="11155" y="32530"/>
                      </a:cubicBezTo>
                      <a:cubicBezTo>
                        <a:pt x="11167" y="32424"/>
                        <a:pt x="11140" y="32369"/>
                        <a:pt x="11078" y="32369"/>
                      </a:cubicBezTo>
                      <a:cubicBezTo>
                        <a:pt x="11026" y="32369"/>
                        <a:pt x="10950" y="32408"/>
                        <a:pt x="10851" y="32487"/>
                      </a:cubicBezTo>
                      <a:cubicBezTo>
                        <a:pt x="10806" y="32502"/>
                        <a:pt x="10771" y="32527"/>
                        <a:pt x="10747" y="32527"/>
                      </a:cubicBezTo>
                      <a:cubicBezTo>
                        <a:pt x="10736" y="32527"/>
                        <a:pt x="10727" y="32522"/>
                        <a:pt x="10720" y="32509"/>
                      </a:cubicBezTo>
                      <a:cubicBezTo>
                        <a:pt x="10633" y="32422"/>
                        <a:pt x="10807" y="32226"/>
                        <a:pt x="10981" y="32204"/>
                      </a:cubicBezTo>
                      <a:cubicBezTo>
                        <a:pt x="11029" y="32204"/>
                        <a:pt x="11083" y="32224"/>
                        <a:pt x="11125" y="32224"/>
                      </a:cubicBezTo>
                      <a:cubicBezTo>
                        <a:pt x="11161" y="32224"/>
                        <a:pt x="11189" y="32210"/>
                        <a:pt x="11199" y="32161"/>
                      </a:cubicBezTo>
                      <a:cubicBezTo>
                        <a:pt x="11251" y="32024"/>
                        <a:pt x="11304" y="31984"/>
                        <a:pt x="11359" y="31984"/>
                      </a:cubicBezTo>
                      <a:close/>
                      <a:moveTo>
                        <a:pt x="13003" y="32973"/>
                      </a:moveTo>
                      <a:cubicBezTo>
                        <a:pt x="13085" y="32973"/>
                        <a:pt x="13163" y="32994"/>
                        <a:pt x="13221" y="33052"/>
                      </a:cubicBezTo>
                      <a:cubicBezTo>
                        <a:pt x="13243" y="33096"/>
                        <a:pt x="13221" y="33161"/>
                        <a:pt x="13134" y="33205"/>
                      </a:cubicBezTo>
                      <a:cubicBezTo>
                        <a:pt x="13113" y="33220"/>
                        <a:pt x="13077" y="33227"/>
                        <a:pt x="13035" y="33227"/>
                      </a:cubicBezTo>
                      <a:cubicBezTo>
                        <a:pt x="12906" y="33227"/>
                        <a:pt x="12716" y="33162"/>
                        <a:pt x="12699" y="33096"/>
                      </a:cubicBezTo>
                      <a:cubicBezTo>
                        <a:pt x="12699" y="33074"/>
                        <a:pt x="12699" y="33052"/>
                        <a:pt x="12786" y="33009"/>
                      </a:cubicBezTo>
                      <a:cubicBezTo>
                        <a:pt x="12857" y="32989"/>
                        <a:pt x="12932" y="32973"/>
                        <a:pt x="13003" y="32973"/>
                      </a:cubicBezTo>
                      <a:close/>
                      <a:moveTo>
                        <a:pt x="23206" y="33242"/>
                      </a:moveTo>
                      <a:lnTo>
                        <a:pt x="23206" y="33242"/>
                      </a:lnTo>
                      <a:cubicBezTo>
                        <a:pt x="23223" y="33271"/>
                        <a:pt x="23258" y="33291"/>
                        <a:pt x="23329" y="33293"/>
                      </a:cubicBezTo>
                      <a:lnTo>
                        <a:pt x="23329" y="33293"/>
                      </a:lnTo>
                      <a:cubicBezTo>
                        <a:pt x="23292" y="33271"/>
                        <a:pt x="23251" y="33255"/>
                        <a:pt x="23206" y="33242"/>
                      </a:cubicBezTo>
                      <a:close/>
                      <a:moveTo>
                        <a:pt x="14357" y="33009"/>
                      </a:moveTo>
                      <a:cubicBezTo>
                        <a:pt x="14428" y="33009"/>
                        <a:pt x="14493" y="33031"/>
                        <a:pt x="14547" y="33074"/>
                      </a:cubicBezTo>
                      <a:cubicBezTo>
                        <a:pt x="14591" y="33205"/>
                        <a:pt x="14460" y="33270"/>
                        <a:pt x="14352" y="33313"/>
                      </a:cubicBezTo>
                      <a:cubicBezTo>
                        <a:pt x="14297" y="33344"/>
                        <a:pt x="14255" y="33356"/>
                        <a:pt x="14222" y="33356"/>
                      </a:cubicBezTo>
                      <a:cubicBezTo>
                        <a:pt x="14139" y="33356"/>
                        <a:pt x="14110" y="33279"/>
                        <a:pt x="14047" y="33248"/>
                      </a:cubicBezTo>
                      <a:cubicBezTo>
                        <a:pt x="13938" y="33183"/>
                        <a:pt x="14047" y="33096"/>
                        <a:pt x="14134" y="33074"/>
                      </a:cubicBezTo>
                      <a:cubicBezTo>
                        <a:pt x="14210" y="33031"/>
                        <a:pt x="14286" y="33009"/>
                        <a:pt x="14357" y="33009"/>
                      </a:cubicBezTo>
                      <a:close/>
                      <a:moveTo>
                        <a:pt x="3620" y="32092"/>
                      </a:moveTo>
                      <a:cubicBezTo>
                        <a:pt x="3657" y="32092"/>
                        <a:pt x="3688" y="32105"/>
                        <a:pt x="3675" y="32117"/>
                      </a:cubicBezTo>
                      <a:cubicBezTo>
                        <a:pt x="3586" y="32251"/>
                        <a:pt x="3619" y="32283"/>
                        <a:pt x="3697" y="32283"/>
                      </a:cubicBezTo>
                      <a:cubicBezTo>
                        <a:pt x="3733" y="32283"/>
                        <a:pt x="3779" y="32276"/>
                        <a:pt x="3827" y="32270"/>
                      </a:cubicBezTo>
                      <a:cubicBezTo>
                        <a:pt x="3893" y="32270"/>
                        <a:pt x="3914" y="32291"/>
                        <a:pt x="3914" y="32335"/>
                      </a:cubicBezTo>
                      <a:cubicBezTo>
                        <a:pt x="3893" y="32422"/>
                        <a:pt x="3806" y="32487"/>
                        <a:pt x="3697" y="32509"/>
                      </a:cubicBezTo>
                      <a:cubicBezTo>
                        <a:pt x="3675" y="32509"/>
                        <a:pt x="3588" y="32509"/>
                        <a:pt x="3545" y="32530"/>
                      </a:cubicBezTo>
                      <a:cubicBezTo>
                        <a:pt x="3349" y="32617"/>
                        <a:pt x="3392" y="32574"/>
                        <a:pt x="3501" y="32661"/>
                      </a:cubicBezTo>
                      <a:cubicBezTo>
                        <a:pt x="3588" y="32726"/>
                        <a:pt x="3371" y="32944"/>
                        <a:pt x="3392" y="33052"/>
                      </a:cubicBezTo>
                      <a:cubicBezTo>
                        <a:pt x="3378" y="33052"/>
                        <a:pt x="3354" y="33062"/>
                        <a:pt x="3339" y="33062"/>
                      </a:cubicBezTo>
                      <a:cubicBezTo>
                        <a:pt x="3332" y="33062"/>
                        <a:pt x="3327" y="33060"/>
                        <a:pt x="3327" y="33052"/>
                      </a:cubicBezTo>
                      <a:cubicBezTo>
                        <a:pt x="3256" y="32998"/>
                        <a:pt x="3200" y="32976"/>
                        <a:pt x="3155" y="32976"/>
                      </a:cubicBezTo>
                      <a:cubicBezTo>
                        <a:pt x="3020" y="32976"/>
                        <a:pt x="2979" y="33167"/>
                        <a:pt x="2914" y="33248"/>
                      </a:cubicBezTo>
                      <a:cubicBezTo>
                        <a:pt x="2855" y="33307"/>
                        <a:pt x="2902" y="33436"/>
                        <a:pt x="2769" y="33477"/>
                      </a:cubicBezTo>
                      <a:lnTo>
                        <a:pt x="2769" y="33477"/>
                      </a:lnTo>
                      <a:cubicBezTo>
                        <a:pt x="2763" y="33442"/>
                        <a:pt x="2747" y="33407"/>
                        <a:pt x="2718" y="33379"/>
                      </a:cubicBezTo>
                      <a:cubicBezTo>
                        <a:pt x="2691" y="33365"/>
                        <a:pt x="2664" y="33335"/>
                        <a:pt x="2621" y="33335"/>
                      </a:cubicBezTo>
                      <a:cubicBezTo>
                        <a:pt x="2595" y="33335"/>
                        <a:pt x="2564" y="33346"/>
                        <a:pt x="2523" y="33379"/>
                      </a:cubicBezTo>
                      <a:cubicBezTo>
                        <a:pt x="2503" y="33395"/>
                        <a:pt x="2483" y="33409"/>
                        <a:pt x="2465" y="33420"/>
                      </a:cubicBezTo>
                      <a:lnTo>
                        <a:pt x="2465" y="33420"/>
                      </a:lnTo>
                      <a:cubicBezTo>
                        <a:pt x="2436" y="33406"/>
                        <a:pt x="2411" y="33391"/>
                        <a:pt x="2392" y="33379"/>
                      </a:cubicBezTo>
                      <a:cubicBezTo>
                        <a:pt x="2305" y="33313"/>
                        <a:pt x="2305" y="33205"/>
                        <a:pt x="2392" y="33096"/>
                      </a:cubicBezTo>
                      <a:cubicBezTo>
                        <a:pt x="2631" y="32704"/>
                        <a:pt x="3197" y="32465"/>
                        <a:pt x="3545" y="32117"/>
                      </a:cubicBezTo>
                      <a:cubicBezTo>
                        <a:pt x="3563" y="32099"/>
                        <a:pt x="3593" y="32092"/>
                        <a:pt x="3620" y="32092"/>
                      </a:cubicBezTo>
                      <a:close/>
                      <a:moveTo>
                        <a:pt x="6681" y="32688"/>
                      </a:moveTo>
                      <a:cubicBezTo>
                        <a:pt x="6737" y="32688"/>
                        <a:pt x="6777" y="32733"/>
                        <a:pt x="6806" y="32748"/>
                      </a:cubicBezTo>
                      <a:cubicBezTo>
                        <a:pt x="6872" y="32878"/>
                        <a:pt x="7176" y="32835"/>
                        <a:pt x="7176" y="33074"/>
                      </a:cubicBezTo>
                      <a:cubicBezTo>
                        <a:pt x="7176" y="33357"/>
                        <a:pt x="6937" y="33596"/>
                        <a:pt x="6806" y="33835"/>
                      </a:cubicBezTo>
                      <a:cubicBezTo>
                        <a:pt x="6772" y="33893"/>
                        <a:pt x="6719" y="33920"/>
                        <a:pt x="6668" y="33920"/>
                      </a:cubicBezTo>
                      <a:cubicBezTo>
                        <a:pt x="6622" y="33920"/>
                        <a:pt x="6576" y="33898"/>
                        <a:pt x="6545" y="33857"/>
                      </a:cubicBezTo>
                      <a:cubicBezTo>
                        <a:pt x="6528" y="33839"/>
                        <a:pt x="6496" y="33807"/>
                        <a:pt x="6438" y="33807"/>
                      </a:cubicBezTo>
                      <a:cubicBezTo>
                        <a:pt x="6425" y="33807"/>
                        <a:pt x="6410" y="33809"/>
                        <a:pt x="6393" y="33813"/>
                      </a:cubicBezTo>
                      <a:cubicBezTo>
                        <a:pt x="6328" y="33835"/>
                        <a:pt x="6306" y="33835"/>
                        <a:pt x="6306" y="33857"/>
                      </a:cubicBezTo>
                      <a:cubicBezTo>
                        <a:pt x="6219" y="33922"/>
                        <a:pt x="6415" y="34031"/>
                        <a:pt x="6198" y="34053"/>
                      </a:cubicBezTo>
                      <a:cubicBezTo>
                        <a:pt x="5980" y="34053"/>
                        <a:pt x="5763" y="34031"/>
                        <a:pt x="5654" y="33900"/>
                      </a:cubicBezTo>
                      <a:cubicBezTo>
                        <a:pt x="5632" y="33835"/>
                        <a:pt x="5719" y="33726"/>
                        <a:pt x="5567" y="33726"/>
                      </a:cubicBezTo>
                      <a:cubicBezTo>
                        <a:pt x="5458" y="33748"/>
                        <a:pt x="5393" y="33835"/>
                        <a:pt x="5306" y="33922"/>
                      </a:cubicBezTo>
                      <a:cubicBezTo>
                        <a:pt x="5251" y="33959"/>
                        <a:pt x="5273" y="34089"/>
                        <a:pt x="5190" y="34089"/>
                      </a:cubicBezTo>
                      <a:cubicBezTo>
                        <a:pt x="5175" y="34089"/>
                        <a:pt x="5156" y="34084"/>
                        <a:pt x="5132" y="34074"/>
                      </a:cubicBezTo>
                      <a:cubicBezTo>
                        <a:pt x="5067" y="34031"/>
                        <a:pt x="4675" y="34053"/>
                        <a:pt x="5002" y="33792"/>
                      </a:cubicBezTo>
                      <a:cubicBezTo>
                        <a:pt x="5023" y="33748"/>
                        <a:pt x="5089" y="33726"/>
                        <a:pt x="5067" y="33726"/>
                      </a:cubicBezTo>
                      <a:cubicBezTo>
                        <a:pt x="5023" y="33596"/>
                        <a:pt x="5023" y="33422"/>
                        <a:pt x="5241" y="33400"/>
                      </a:cubicBezTo>
                      <a:cubicBezTo>
                        <a:pt x="5378" y="33387"/>
                        <a:pt x="5542" y="33347"/>
                        <a:pt x="5693" y="33347"/>
                      </a:cubicBezTo>
                      <a:cubicBezTo>
                        <a:pt x="5781" y="33347"/>
                        <a:pt x="5865" y="33360"/>
                        <a:pt x="5937" y="33400"/>
                      </a:cubicBezTo>
                      <a:cubicBezTo>
                        <a:pt x="6022" y="33452"/>
                        <a:pt x="6112" y="33476"/>
                        <a:pt x="6200" y="33476"/>
                      </a:cubicBezTo>
                      <a:cubicBezTo>
                        <a:pt x="6336" y="33476"/>
                        <a:pt x="6470" y="33419"/>
                        <a:pt x="6589" y="33313"/>
                      </a:cubicBezTo>
                      <a:cubicBezTo>
                        <a:pt x="6763" y="33139"/>
                        <a:pt x="6763" y="32987"/>
                        <a:pt x="6589" y="32922"/>
                      </a:cubicBezTo>
                      <a:cubicBezTo>
                        <a:pt x="6480" y="32857"/>
                        <a:pt x="6502" y="32770"/>
                        <a:pt x="6589" y="32726"/>
                      </a:cubicBezTo>
                      <a:cubicBezTo>
                        <a:pt x="6624" y="32698"/>
                        <a:pt x="6654" y="32688"/>
                        <a:pt x="6681" y="32688"/>
                      </a:cubicBezTo>
                      <a:close/>
                      <a:moveTo>
                        <a:pt x="20628" y="34349"/>
                      </a:moveTo>
                      <a:lnTo>
                        <a:pt x="20628" y="34349"/>
                      </a:lnTo>
                      <a:cubicBezTo>
                        <a:pt x="20624" y="34351"/>
                        <a:pt x="20619" y="34354"/>
                        <a:pt x="20614" y="34357"/>
                      </a:cubicBezTo>
                      <a:cubicBezTo>
                        <a:pt x="20598" y="34367"/>
                        <a:pt x="20583" y="34377"/>
                        <a:pt x="20568" y="34387"/>
                      </a:cubicBezTo>
                      <a:lnTo>
                        <a:pt x="20568" y="34387"/>
                      </a:lnTo>
                      <a:cubicBezTo>
                        <a:pt x="20579" y="34386"/>
                        <a:pt x="20588" y="34383"/>
                        <a:pt x="20592" y="34379"/>
                      </a:cubicBezTo>
                      <a:cubicBezTo>
                        <a:pt x="20604" y="34369"/>
                        <a:pt x="20616" y="34359"/>
                        <a:pt x="20628" y="34349"/>
                      </a:cubicBezTo>
                      <a:close/>
                      <a:moveTo>
                        <a:pt x="15427" y="33460"/>
                      </a:moveTo>
                      <a:cubicBezTo>
                        <a:pt x="15492" y="33460"/>
                        <a:pt x="15540" y="33477"/>
                        <a:pt x="15526" y="33574"/>
                      </a:cubicBezTo>
                      <a:cubicBezTo>
                        <a:pt x="15504" y="33683"/>
                        <a:pt x="15352" y="33705"/>
                        <a:pt x="15243" y="33726"/>
                      </a:cubicBezTo>
                      <a:cubicBezTo>
                        <a:pt x="15091" y="33748"/>
                        <a:pt x="14873" y="33705"/>
                        <a:pt x="14808" y="33835"/>
                      </a:cubicBezTo>
                      <a:cubicBezTo>
                        <a:pt x="14743" y="34031"/>
                        <a:pt x="14482" y="34183"/>
                        <a:pt x="14547" y="34400"/>
                      </a:cubicBezTo>
                      <a:cubicBezTo>
                        <a:pt x="14562" y="34520"/>
                        <a:pt x="14577" y="34630"/>
                        <a:pt x="14493" y="34630"/>
                      </a:cubicBezTo>
                      <a:cubicBezTo>
                        <a:pt x="14455" y="34630"/>
                        <a:pt x="14396" y="34607"/>
                        <a:pt x="14308" y="34553"/>
                      </a:cubicBezTo>
                      <a:cubicBezTo>
                        <a:pt x="14295" y="34543"/>
                        <a:pt x="14279" y="34539"/>
                        <a:pt x="14262" y="34539"/>
                      </a:cubicBezTo>
                      <a:cubicBezTo>
                        <a:pt x="14187" y="34539"/>
                        <a:pt x="14081" y="34608"/>
                        <a:pt x="14023" y="34608"/>
                      </a:cubicBezTo>
                      <a:cubicBezTo>
                        <a:pt x="14002" y="34608"/>
                        <a:pt x="13987" y="34599"/>
                        <a:pt x="13982" y="34574"/>
                      </a:cubicBezTo>
                      <a:cubicBezTo>
                        <a:pt x="13938" y="34466"/>
                        <a:pt x="14025" y="34270"/>
                        <a:pt x="14134" y="34183"/>
                      </a:cubicBezTo>
                      <a:cubicBezTo>
                        <a:pt x="14482" y="33966"/>
                        <a:pt x="14439" y="33922"/>
                        <a:pt x="14112" y="33900"/>
                      </a:cubicBezTo>
                      <a:cubicBezTo>
                        <a:pt x="13982" y="33900"/>
                        <a:pt x="14025" y="33748"/>
                        <a:pt x="14025" y="33661"/>
                      </a:cubicBezTo>
                      <a:cubicBezTo>
                        <a:pt x="14025" y="33618"/>
                        <a:pt x="14091" y="33552"/>
                        <a:pt x="14156" y="33509"/>
                      </a:cubicBezTo>
                      <a:cubicBezTo>
                        <a:pt x="14202" y="33494"/>
                        <a:pt x="14237" y="33478"/>
                        <a:pt x="14269" y="33478"/>
                      </a:cubicBezTo>
                      <a:cubicBezTo>
                        <a:pt x="14283" y="33478"/>
                        <a:pt x="14295" y="33481"/>
                        <a:pt x="14308" y="33487"/>
                      </a:cubicBezTo>
                      <a:cubicBezTo>
                        <a:pt x="14386" y="33526"/>
                        <a:pt x="14478" y="33540"/>
                        <a:pt x="14578" y="33540"/>
                      </a:cubicBezTo>
                      <a:cubicBezTo>
                        <a:pt x="14809" y="33540"/>
                        <a:pt x="15080" y="33465"/>
                        <a:pt x="15308" y="33465"/>
                      </a:cubicBezTo>
                      <a:cubicBezTo>
                        <a:pt x="15348" y="33465"/>
                        <a:pt x="15390" y="33460"/>
                        <a:pt x="15427" y="33460"/>
                      </a:cubicBezTo>
                      <a:close/>
                      <a:moveTo>
                        <a:pt x="2631" y="34683"/>
                      </a:moveTo>
                      <a:cubicBezTo>
                        <a:pt x="2805" y="34683"/>
                        <a:pt x="2740" y="34792"/>
                        <a:pt x="2718" y="34835"/>
                      </a:cubicBezTo>
                      <a:cubicBezTo>
                        <a:pt x="2677" y="35044"/>
                        <a:pt x="2435" y="34953"/>
                        <a:pt x="2320" y="35040"/>
                      </a:cubicBezTo>
                      <a:lnTo>
                        <a:pt x="2320" y="35040"/>
                      </a:lnTo>
                      <a:cubicBezTo>
                        <a:pt x="2226" y="34997"/>
                        <a:pt x="2163" y="34932"/>
                        <a:pt x="2262" y="34814"/>
                      </a:cubicBezTo>
                      <a:cubicBezTo>
                        <a:pt x="2371" y="34705"/>
                        <a:pt x="2501" y="34683"/>
                        <a:pt x="2631" y="34683"/>
                      </a:cubicBezTo>
                      <a:close/>
                      <a:moveTo>
                        <a:pt x="80411" y="1"/>
                      </a:moveTo>
                      <a:cubicBezTo>
                        <a:pt x="80106" y="23"/>
                        <a:pt x="79606" y="436"/>
                        <a:pt x="79650" y="632"/>
                      </a:cubicBezTo>
                      <a:cubicBezTo>
                        <a:pt x="79693" y="958"/>
                        <a:pt x="79715" y="1284"/>
                        <a:pt x="79780" y="1610"/>
                      </a:cubicBezTo>
                      <a:cubicBezTo>
                        <a:pt x="79780" y="1632"/>
                        <a:pt x="79780" y="1675"/>
                        <a:pt x="79759" y="1675"/>
                      </a:cubicBezTo>
                      <a:cubicBezTo>
                        <a:pt x="79498" y="1675"/>
                        <a:pt x="79317" y="1915"/>
                        <a:pt x="79078" y="1915"/>
                      </a:cubicBezTo>
                      <a:cubicBezTo>
                        <a:pt x="79039" y="1915"/>
                        <a:pt x="78997" y="1908"/>
                        <a:pt x="78954" y="1893"/>
                      </a:cubicBezTo>
                      <a:cubicBezTo>
                        <a:pt x="78913" y="1881"/>
                        <a:pt x="78882" y="1876"/>
                        <a:pt x="78856" y="1876"/>
                      </a:cubicBezTo>
                      <a:cubicBezTo>
                        <a:pt x="78784" y="1876"/>
                        <a:pt x="78751" y="1916"/>
                        <a:pt x="78671" y="1980"/>
                      </a:cubicBezTo>
                      <a:cubicBezTo>
                        <a:pt x="78454" y="2197"/>
                        <a:pt x="78236" y="2393"/>
                        <a:pt x="77802" y="2393"/>
                      </a:cubicBezTo>
                      <a:cubicBezTo>
                        <a:pt x="77519" y="2393"/>
                        <a:pt x="77367" y="2502"/>
                        <a:pt x="77258" y="2697"/>
                      </a:cubicBezTo>
                      <a:cubicBezTo>
                        <a:pt x="77165" y="2825"/>
                        <a:pt x="77109" y="2891"/>
                        <a:pt x="77037" y="2891"/>
                      </a:cubicBezTo>
                      <a:cubicBezTo>
                        <a:pt x="76975" y="2891"/>
                        <a:pt x="76901" y="2842"/>
                        <a:pt x="76780" y="2741"/>
                      </a:cubicBezTo>
                      <a:cubicBezTo>
                        <a:pt x="76763" y="2724"/>
                        <a:pt x="76759" y="2683"/>
                        <a:pt x="76710" y="2683"/>
                      </a:cubicBezTo>
                      <a:cubicBezTo>
                        <a:pt x="76695" y="2683"/>
                        <a:pt x="76675" y="2687"/>
                        <a:pt x="76649" y="2697"/>
                      </a:cubicBezTo>
                      <a:cubicBezTo>
                        <a:pt x="76627" y="2697"/>
                        <a:pt x="76627" y="2741"/>
                        <a:pt x="76649" y="2763"/>
                      </a:cubicBezTo>
                      <a:cubicBezTo>
                        <a:pt x="76714" y="2915"/>
                        <a:pt x="76780" y="3045"/>
                        <a:pt x="76780" y="3197"/>
                      </a:cubicBezTo>
                      <a:cubicBezTo>
                        <a:pt x="76780" y="3350"/>
                        <a:pt x="76671" y="3480"/>
                        <a:pt x="76888" y="3524"/>
                      </a:cubicBezTo>
                      <a:cubicBezTo>
                        <a:pt x="77035" y="3572"/>
                        <a:pt x="77194" y="3634"/>
                        <a:pt x="77338" y="3634"/>
                      </a:cubicBezTo>
                      <a:cubicBezTo>
                        <a:pt x="77386" y="3634"/>
                        <a:pt x="77432" y="3627"/>
                        <a:pt x="77475" y="3611"/>
                      </a:cubicBezTo>
                      <a:cubicBezTo>
                        <a:pt x="77576" y="3581"/>
                        <a:pt x="77654" y="3567"/>
                        <a:pt x="77716" y="3567"/>
                      </a:cubicBezTo>
                      <a:cubicBezTo>
                        <a:pt x="77881" y="3567"/>
                        <a:pt x="77928" y="3664"/>
                        <a:pt x="77975" y="3806"/>
                      </a:cubicBezTo>
                      <a:cubicBezTo>
                        <a:pt x="78036" y="3887"/>
                        <a:pt x="78115" y="4004"/>
                        <a:pt x="78264" y="4004"/>
                      </a:cubicBezTo>
                      <a:cubicBezTo>
                        <a:pt x="78276" y="4004"/>
                        <a:pt x="78289" y="4004"/>
                        <a:pt x="78302" y="4002"/>
                      </a:cubicBezTo>
                      <a:cubicBezTo>
                        <a:pt x="78476" y="3958"/>
                        <a:pt x="78454" y="3828"/>
                        <a:pt x="78497" y="3741"/>
                      </a:cubicBezTo>
                      <a:cubicBezTo>
                        <a:pt x="78563" y="3676"/>
                        <a:pt x="78693" y="3611"/>
                        <a:pt x="78671" y="3524"/>
                      </a:cubicBezTo>
                      <a:cubicBezTo>
                        <a:pt x="78628" y="3415"/>
                        <a:pt x="78715" y="3371"/>
                        <a:pt x="78845" y="3371"/>
                      </a:cubicBezTo>
                      <a:cubicBezTo>
                        <a:pt x="79019" y="3371"/>
                        <a:pt x="78997" y="3458"/>
                        <a:pt x="78997" y="3524"/>
                      </a:cubicBezTo>
                      <a:cubicBezTo>
                        <a:pt x="79019" y="3611"/>
                        <a:pt x="78910" y="3698"/>
                        <a:pt x="78802" y="3741"/>
                      </a:cubicBezTo>
                      <a:cubicBezTo>
                        <a:pt x="78649" y="3809"/>
                        <a:pt x="78655" y="3864"/>
                        <a:pt x="78738" y="3864"/>
                      </a:cubicBezTo>
                      <a:cubicBezTo>
                        <a:pt x="78761" y="3864"/>
                        <a:pt x="78790" y="3859"/>
                        <a:pt x="78824" y="3850"/>
                      </a:cubicBezTo>
                      <a:cubicBezTo>
                        <a:pt x="78858" y="3844"/>
                        <a:pt x="78887" y="3842"/>
                        <a:pt x="78910" y="3842"/>
                      </a:cubicBezTo>
                      <a:cubicBezTo>
                        <a:pt x="79082" y="3842"/>
                        <a:pt x="79003" y="3966"/>
                        <a:pt x="79041" y="4024"/>
                      </a:cubicBezTo>
                      <a:cubicBezTo>
                        <a:pt x="79106" y="4111"/>
                        <a:pt x="79019" y="4263"/>
                        <a:pt x="78997" y="4263"/>
                      </a:cubicBezTo>
                      <a:cubicBezTo>
                        <a:pt x="78977" y="4262"/>
                        <a:pt x="78958" y="4261"/>
                        <a:pt x="78940" y="4261"/>
                      </a:cubicBezTo>
                      <a:cubicBezTo>
                        <a:pt x="78617" y="4261"/>
                        <a:pt x="78709" y="4442"/>
                        <a:pt x="78606" y="4546"/>
                      </a:cubicBezTo>
                      <a:cubicBezTo>
                        <a:pt x="78521" y="4630"/>
                        <a:pt x="78396" y="4675"/>
                        <a:pt x="78268" y="4675"/>
                      </a:cubicBezTo>
                      <a:cubicBezTo>
                        <a:pt x="78166" y="4675"/>
                        <a:pt x="78062" y="4647"/>
                        <a:pt x="77975" y="4589"/>
                      </a:cubicBezTo>
                      <a:cubicBezTo>
                        <a:pt x="77954" y="4578"/>
                        <a:pt x="77894" y="4567"/>
                        <a:pt x="77842" y="4567"/>
                      </a:cubicBezTo>
                      <a:cubicBezTo>
                        <a:pt x="77791" y="4567"/>
                        <a:pt x="77747" y="4578"/>
                        <a:pt x="77758" y="4611"/>
                      </a:cubicBezTo>
                      <a:cubicBezTo>
                        <a:pt x="77867" y="4828"/>
                        <a:pt x="77715" y="5046"/>
                        <a:pt x="77823" y="5263"/>
                      </a:cubicBezTo>
                      <a:cubicBezTo>
                        <a:pt x="77907" y="5430"/>
                        <a:pt x="78035" y="5508"/>
                        <a:pt x="78220" y="5508"/>
                      </a:cubicBezTo>
                      <a:cubicBezTo>
                        <a:pt x="78323" y="5508"/>
                        <a:pt x="78444" y="5484"/>
                        <a:pt x="78584" y="5437"/>
                      </a:cubicBezTo>
                      <a:cubicBezTo>
                        <a:pt x="78614" y="5422"/>
                        <a:pt x="78655" y="5397"/>
                        <a:pt x="78684" y="5397"/>
                      </a:cubicBezTo>
                      <a:cubicBezTo>
                        <a:pt x="78697" y="5397"/>
                        <a:pt x="78708" y="5402"/>
                        <a:pt x="78715" y="5415"/>
                      </a:cubicBezTo>
                      <a:cubicBezTo>
                        <a:pt x="78954" y="5481"/>
                        <a:pt x="79237" y="5546"/>
                        <a:pt x="79454" y="5633"/>
                      </a:cubicBezTo>
                      <a:cubicBezTo>
                        <a:pt x="79537" y="5654"/>
                        <a:pt x="79481" y="5873"/>
                        <a:pt x="79400" y="5873"/>
                      </a:cubicBezTo>
                      <a:cubicBezTo>
                        <a:pt x="79396" y="5873"/>
                        <a:pt x="79393" y="5873"/>
                        <a:pt x="79389" y="5872"/>
                      </a:cubicBezTo>
                      <a:cubicBezTo>
                        <a:pt x="79343" y="5860"/>
                        <a:pt x="79295" y="5856"/>
                        <a:pt x="79245" y="5856"/>
                      </a:cubicBezTo>
                      <a:cubicBezTo>
                        <a:pt x="79121" y="5856"/>
                        <a:pt x="78989" y="5881"/>
                        <a:pt x="78868" y="5881"/>
                      </a:cubicBezTo>
                      <a:cubicBezTo>
                        <a:pt x="78760" y="5881"/>
                        <a:pt x="78661" y="5861"/>
                        <a:pt x="78584" y="5785"/>
                      </a:cubicBezTo>
                      <a:cubicBezTo>
                        <a:pt x="78565" y="5766"/>
                        <a:pt x="78563" y="5695"/>
                        <a:pt x="78486" y="5695"/>
                      </a:cubicBezTo>
                      <a:cubicBezTo>
                        <a:pt x="78476" y="5695"/>
                        <a:pt x="78466" y="5696"/>
                        <a:pt x="78454" y="5698"/>
                      </a:cubicBezTo>
                      <a:cubicBezTo>
                        <a:pt x="78383" y="5711"/>
                        <a:pt x="78316" y="5716"/>
                        <a:pt x="78251" y="5716"/>
                      </a:cubicBezTo>
                      <a:cubicBezTo>
                        <a:pt x="77954" y="5716"/>
                        <a:pt x="77704" y="5606"/>
                        <a:pt x="77401" y="5606"/>
                      </a:cubicBezTo>
                      <a:cubicBezTo>
                        <a:pt x="77321" y="5606"/>
                        <a:pt x="77238" y="5613"/>
                        <a:pt x="77149" y="5633"/>
                      </a:cubicBezTo>
                      <a:cubicBezTo>
                        <a:pt x="77129" y="5638"/>
                        <a:pt x="77108" y="5641"/>
                        <a:pt x="77089" y="5641"/>
                      </a:cubicBezTo>
                      <a:cubicBezTo>
                        <a:pt x="77026" y="5641"/>
                        <a:pt x="76975" y="5612"/>
                        <a:pt x="76975" y="5546"/>
                      </a:cubicBezTo>
                      <a:cubicBezTo>
                        <a:pt x="76954" y="5459"/>
                        <a:pt x="77040" y="5415"/>
                        <a:pt x="77149" y="5372"/>
                      </a:cubicBezTo>
                      <a:cubicBezTo>
                        <a:pt x="77258" y="5350"/>
                        <a:pt x="77410" y="5372"/>
                        <a:pt x="77410" y="5263"/>
                      </a:cubicBezTo>
                      <a:cubicBezTo>
                        <a:pt x="77388" y="5111"/>
                        <a:pt x="77432" y="4937"/>
                        <a:pt x="77584" y="4785"/>
                      </a:cubicBezTo>
                      <a:cubicBezTo>
                        <a:pt x="77606" y="4719"/>
                        <a:pt x="77541" y="4698"/>
                        <a:pt x="77497" y="4676"/>
                      </a:cubicBezTo>
                      <a:cubicBezTo>
                        <a:pt x="77255" y="4657"/>
                        <a:pt x="77204" y="4415"/>
                        <a:pt x="76920" y="4415"/>
                      </a:cubicBezTo>
                      <a:cubicBezTo>
                        <a:pt x="76873" y="4415"/>
                        <a:pt x="76820" y="4421"/>
                        <a:pt x="76758" y="4437"/>
                      </a:cubicBezTo>
                      <a:cubicBezTo>
                        <a:pt x="76748" y="4439"/>
                        <a:pt x="76739" y="4440"/>
                        <a:pt x="76730" y="4440"/>
                      </a:cubicBezTo>
                      <a:cubicBezTo>
                        <a:pt x="76635" y="4440"/>
                        <a:pt x="76566" y="4340"/>
                        <a:pt x="76606" y="4241"/>
                      </a:cubicBezTo>
                      <a:cubicBezTo>
                        <a:pt x="76627" y="4176"/>
                        <a:pt x="76606" y="4132"/>
                        <a:pt x="76497" y="4132"/>
                      </a:cubicBezTo>
                      <a:cubicBezTo>
                        <a:pt x="75997" y="4132"/>
                        <a:pt x="75997" y="4132"/>
                        <a:pt x="75997" y="3937"/>
                      </a:cubicBezTo>
                      <a:cubicBezTo>
                        <a:pt x="75997" y="3828"/>
                        <a:pt x="75975" y="3741"/>
                        <a:pt x="75779" y="3741"/>
                      </a:cubicBezTo>
                      <a:cubicBezTo>
                        <a:pt x="75584" y="3741"/>
                        <a:pt x="75518" y="3850"/>
                        <a:pt x="75475" y="3958"/>
                      </a:cubicBezTo>
                      <a:cubicBezTo>
                        <a:pt x="75459" y="4037"/>
                        <a:pt x="75432" y="4093"/>
                        <a:pt x="75360" y="4093"/>
                      </a:cubicBezTo>
                      <a:cubicBezTo>
                        <a:pt x="75333" y="4093"/>
                        <a:pt x="75299" y="4085"/>
                        <a:pt x="75257" y="4067"/>
                      </a:cubicBezTo>
                      <a:cubicBezTo>
                        <a:pt x="75232" y="4055"/>
                        <a:pt x="75193" y="4042"/>
                        <a:pt x="75147" y="4042"/>
                      </a:cubicBezTo>
                      <a:cubicBezTo>
                        <a:pt x="75114" y="4042"/>
                        <a:pt x="75077" y="4049"/>
                        <a:pt x="75040" y="4067"/>
                      </a:cubicBezTo>
                      <a:lnTo>
                        <a:pt x="74496" y="4111"/>
                      </a:lnTo>
                      <a:cubicBezTo>
                        <a:pt x="74464" y="4024"/>
                        <a:pt x="74377" y="3996"/>
                        <a:pt x="74284" y="3996"/>
                      </a:cubicBezTo>
                      <a:cubicBezTo>
                        <a:pt x="74192" y="3996"/>
                        <a:pt x="74094" y="4024"/>
                        <a:pt x="74040" y="4045"/>
                      </a:cubicBezTo>
                      <a:cubicBezTo>
                        <a:pt x="73844" y="4143"/>
                        <a:pt x="73683" y="4188"/>
                        <a:pt x="73542" y="4188"/>
                      </a:cubicBezTo>
                      <a:cubicBezTo>
                        <a:pt x="73370" y="4188"/>
                        <a:pt x="73226" y="4121"/>
                        <a:pt x="73083" y="4002"/>
                      </a:cubicBezTo>
                      <a:cubicBezTo>
                        <a:pt x="73061" y="3958"/>
                        <a:pt x="72953" y="3937"/>
                        <a:pt x="72909" y="3937"/>
                      </a:cubicBezTo>
                      <a:cubicBezTo>
                        <a:pt x="72880" y="3937"/>
                        <a:pt x="72870" y="3927"/>
                        <a:pt x="72854" y="3927"/>
                      </a:cubicBezTo>
                      <a:cubicBezTo>
                        <a:pt x="72846" y="3927"/>
                        <a:pt x="72837" y="3929"/>
                        <a:pt x="72822" y="3937"/>
                      </a:cubicBezTo>
                      <a:cubicBezTo>
                        <a:pt x="72728" y="3988"/>
                        <a:pt x="72647" y="4013"/>
                        <a:pt x="72589" y="4013"/>
                      </a:cubicBezTo>
                      <a:cubicBezTo>
                        <a:pt x="72500" y="4013"/>
                        <a:pt x="72465" y="3955"/>
                        <a:pt x="72518" y="3850"/>
                      </a:cubicBezTo>
                      <a:cubicBezTo>
                        <a:pt x="72605" y="3698"/>
                        <a:pt x="72431" y="3480"/>
                        <a:pt x="72909" y="3371"/>
                      </a:cubicBezTo>
                      <a:cubicBezTo>
                        <a:pt x="73018" y="3350"/>
                        <a:pt x="73127" y="3176"/>
                        <a:pt x="73061" y="3132"/>
                      </a:cubicBezTo>
                      <a:cubicBezTo>
                        <a:pt x="73048" y="3122"/>
                        <a:pt x="73035" y="3118"/>
                        <a:pt x="73024" y="3118"/>
                      </a:cubicBezTo>
                      <a:cubicBezTo>
                        <a:pt x="72965" y="3118"/>
                        <a:pt x="72935" y="3241"/>
                        <a:pt x="72844" y="3241"/>
                      </a:cubicBezTo>
                      <a:cubicBezTo>
                        <a:pt x="72631" y="3241"/>
                        <a:pt x="72404" y="3400"/>
                        <a:pt x="72163" y="3400"/>
                      </a:cubicBezTo>
                      <a:cubicBezTo>
                        <a:pt x="72108" y="3400"/>
                        <a:pt x="72052" y="3391"/>
                        <a:pt x="71996" y="3371"/>
                      </a:cubicBezTo>
                      <a:cubicBezTo>
                        <a:pt x="71988" y="3367"/>
                        <a:pt x="71978" y="3365"/>
                        <a:pt x="71967" y="3365"/>
                      </a:cubicBezTo>
                      <a:cubicBezTo>
                        <a:pt x="71921" y="3365"/>
                        <a:pt x="71861" y="3397"/>
                        <a:pt x="71844" y="3415"/>
                      </a:cubicBezTo>
                      <a:cubicBezTo>
                        <a:pt x="71822" y="3480"/>
                        <a:pt x="71778" y="3524"/>
                        <a:pt x="71844" y="3524"/>
                      </a:cubicBezTo>
                      <a:cubicBezTo>
                        <a:pt x="72257" y="3632"/>
                        <a:pt x="72083" y="3915"/>
                        <a:pt x="72105" y="4132"/>
                      </a:cubicBezTo>
                      <a:cubicBezTo>
                        <a:pt x="72105" y="4219"/>
                        <a:pt x="72105" y="4241"/>
                        <a:pt x="71974" y="4263"/>
                      </a:cubicBezTo>
                      <a:cubicBezTo>
                        <a:pt x="71626" y="4372"/>
                        <a:pt x="71648" y="4393"/>
                        <a:pt x="71844" y="4567"/>
                      </a:cubicBezTo>
                      <a:cubicBezTo>
                        <a:pt x="72083" y="4763"/>
                        <a:pt x="71996" y="5002"/>
                        <a:pt x="71626" y="5133"/>
                      </a:cubicBezTo>
                      <a:cubicBezTo>
                        <a:pt x="71452" y="5198"/>
                        <a:pt x="71452" y="5241"/>
                        <a:pt x="71496" y="5328"/>
                      </a:cubicBezTo>
                      <a:cubicBezTo>
                        <a:pt x="71517" y="5415"/>
                        <a:pt x="71517" y="5481"/>
                        <a:pt x="71387" y="5589"/>
                      </a:cubicBezTo>
                      <a:cubicBezTo>
                        <a:pt x="71278" y="5676"/>
                        <a:pt x="71235" y="5807"/>
                        <a:pt x="71430" y="5872"/>
                      </a:cubicBezTo>
                      <a:cubicBezTo>
                        <a:pt x="71561" y="5915"/>
                        <a:pt x="71496" y="6024"/>
                        <a:pt x="71343" y="6089"/>
                      </a:cubicBezTo>
                      <a:cubicBezTo>
                        <a:pt x="71213" y="6133"/>
                        <a:pt x="71104" y="6198"/>
                        <a:pt x="70996" y="6242"/>
                      </a:cubicBezTo>
                      <a:cubicBezTo>
                        <a:pt x="70952" y="6285"/>
                        <a:pt x="70909" y="6307"/>
                        <a:pt x="70909" y="6329"/>
                      </a:cubicBezTo>
                      <a:cubicBezTo>
                        <a:pt x="70909" y="6329"/>
                        <a:pt x="70938" y="6338"/>
                        <a:pt x="70963" y="6338"/>
                      </a:cubicBezTo>
                      <a:cubicBezTo>
                        <a:pt x="70976" y="6338"/>
                        <a:pt x="70988" y="6336"/>
                        <a:pt x="70996" y="6329"/>
                      </a:cubicBezTo>
                      <a:cubicBezTo>
                        <a:pt x="71043" y="6311"/>
                        <a:pt x="71087" y="6304"/>
                        <a:pt x="71126" y="6304"/>
                      </a:cubicBezTo>
                      <a:cubicBezTo>
                        <a:pt x="71286" y="6304"/>
                        <a:pt x="71374" y="6420"/>
                        <a:pt x="71322" y="6437"/>
                      </a:cubicBezTo>
                      <a:cubicBezTo>
                        <a:pt x="71191" y="6546"/>
                        <a:pt x="71213" y="6763"/>
                        <a:pt x="71017" y="6763"/>
                      </a:cubicBezTo>
                      <a:cubicBezTo>
                        <a:pt x="70648" y="6785"/>
                        <a:pt x="70800" y="6894"/>
                        <a:pt x="70887" y="6959"/>
                      </a:cubicBezTo>
                      <a:cubicBezTo>
                        <a:pt x="71126" y="7090"/>
                        <a:pt x="71083" y="7264"/>
                        <a:pt x="70887" y="7438"/>
                      </a:cubicBezTo>
                      <a:cubicBezTo>
                        <a:pt x="70800" y="7546"/>
                        <a:pt x="70582" y="7655"/>
                        <a:pt x="70691" y="7807"/>
                      </a:cubicBezTo>
                      <a:cubicBezTo>
                        <a:pt x="70735" y="7829"/>
                        <a:pt x="70843" y="7851"/>
                        <a:pt x="70735" y="7916"/>
                      </a:cubicBezTo>
                      <a:cubicBezTo>
                        <a:pt x="70676" y="7931"/>
                        <a:pt x="70606" y="7976"/>
                        <a:pt x="70548" y="7976"/>
                      </a:cubicBezTo>
                      <a:cubicBezTo>
                        <a:pt x="70520" y="7976"/>
                        <a:pt x="70495" y="7966"/>
                        <a:pt x="70474" y="7938"/>
                      </a:cubicBezTo>
                      <a:cubicBezTo>
                        <a:pt x="70429" y="7871"/>
                        <a:pt x="70378" y="7847"/>
                        <a:pt x="70324" y="7847"/>
                      </a:cubicBezTo>
                      <a:cubicBezTo>
                        <a:pt x="70221" y="7847"/>
                        <a:pt x="70111" y="7938"/>
                        <a:pt x="70039" y="7981"/>
                      </a:cubicBezTo>
                      <a:cubicBezTo>
                        <a:pt x="69887" y="8090"/>
                        <a:pt x="69887" y="8416"/>
                        <a:pt x="70017" y="8503"/>
                      </a:cubicBezTo>
                      <a:cubicBezTo>
                        <a:pt x="70062" y="8518"/>
                        <a:pt x="70096" y="8553"/>
                        <a:pt x="70141" y="8553"/>
                      </a:cubicBezTo>
                      <a:cubicBezTo>
                        <a:pt x="70162" y="8553"/>
                        <a:pt x="70185" y="8545"/>
                        <a:pt x="70213" y="8525"/>
                      </a:cubicBezTo>
                      <a:cubicBezTo>
                        <a:pt x="70305" y="8463"/>
                        <a:pt x="70378" y="8440"/>
                        <a:pt x="70438" y="8440"/>
                      </a:cubicBezTo>
                      <a:cubicBezTo>
                        <a:pt x="70550" y="8440"/>
                        <a:pt x="70621" y="8520"/>
                        <a:pt x="70691" y="8590"/>
                      </a:cubicBezTo>
                      <a:cubicBezTo>
                        <a:pt x="70756" y="8633"/>
                        <a:pt x="70756" y="8699"/>
                        <a:pt x="70887" y="8699"/>
                      </a:cubicBezTo>
                      <a:cubicBezTo>
                        <a:pt x="70915" y="8697"/>
                        <a:pt x="70940" y="8696"/>
                        <a:pt x="70965" y="8696"/>
                      </a:cubicBezTo>
                      <a:cubicBezTo>
                        <a:pt x="71224" y="8696"/>
                        <a:pt x="71280" y="8800"/>
                        <a:pt x="71300" y="8960"/>
                      </a:cubicBezTo>
                      <a:cubicBezTo>
                        <a:pt x="71322" y="9134"/>
                        <a:pt x="71322" y="9286"/>
                        <a:pt x="71496" y="9438"/>
                      </a:cubicBezTo>
                      <a:cubicBezTo>
                        <a:pt x="71626" y="9568"/>
                        <a:pt x="71409" y="9808"/>
                        <a:pt x="71170" y="9916"/>
                      </a:cubicBezTo>
                      <a:cubicBezTo>
                        <a:pt x="71148" y="9927"/>
                        <a:pt x="71110" y="9927"/>
                        <a:pt x="71077" y="9927"/>
                      </a:cubicBezTo>
                      <a:cubicBezTo>
                        <a:pt x="71044" y="9927"/>
                        <a:pt x="71017" y="9927"/>
                        <a:pt x="71017" y="9938"/>
                      </a:cubicBezTo>
                      <a:cubicBezTo>
                        <a:pt x="71017" y="10243"/>
                        <a:pt x="70691" y="10199"/>
                        <a:pt x="70474" y="10243"/>
                      </a:cubicBezTo>
                      <a:lnTo>
                        <a:pt x="70365" y="10264"/>
                      </a:lnTo>
                      <a:cubicBezTo>
                        <a:pt x="70235" y="10308"/>
                        <a:pt x="70213" y="10373"/>
                        <a:pt x="70148" y="10460"/>
                      </a:cubicBezTo>
                      <a:cubicBezTo>
                        <a:pt x="70082" y="10417"/>
                        <a:pt x="70148" y="10308"/>
                        <a:pt x="70104" y="10243"/>
                      </a:cubicBezTo>
                      <a:cubicBezTo>
                        <a:pt x="70092" y="10230"/>
                        <a:pt x="70058" y="10203"/>
                        <a:pt x="70027" y="10203"/>
                      </a:cubicBezTo>
                      <a:cubicBezTo>
                        <a:pt x="70004" y="10203"/>
                        <a:pt x="69983" y="10218"/>
                        <a:pt x="69974" y="10264"/>
                      </a:cubicBezTo>
                      <a:cubicBezTo>
                        <a:pt x="69974" y="10318"/>
                        <a:pt x="69944" y="10357"/>
                        <a:pt x="69873" y="10357"/>
                      </a:cubicBezTo>
                      <a:cubicBezTo>
                        <a:pt x="69858" y="10357"/>
                        <a:pt x="69841" y="10355"/>
                        <a:pt x="69821" y="10351"/>
                      </a:cubicBezTo>
                      <a:cubicBezTo>
                        <a:pt x="69756" y="10330"/>
                        <a:pt x="69713" y="10243"/>
                        <a:pt x="69800" y="10221"/>
                      </a:cubicBezTo>
                      <a:cubicBezTo>
                        <a:pt x="70022" y="10140"/>
                        <a:pt x="70113" y="9890"/>
                        <a:pt x="70386" y="9890"/>
                      </a:cubicBezTo>
                      <a:cubicBezTo>
                        <a:pt x="70407" y="9890"/>
                        <a:pt x="70429" y="9892"/>
                        <a:pt x="70452" y="9895"/>
                      </a:cubicBezTo>
                      <a:cubicBezTo>
                        <a:pt x="70517" y="9895"/>
                        <a:pt x="70561" y="9895"/>
                        <a:pt x="70582" y="9873"/>
                      </a:cubicBezTo>
                      <a:cubicBezTo>
                        <a:pt x="70626" y="9808"/>
                        <a:pt x="70561" y="9808"/>
                        <a:pt x="70517" y="9786"/>
                      </a:cubicBezTo>
                      <a:cubicBezTo>
                        <a:pt x="70408" y="9721"/>
                        <a:pt x="70213" y="9721"/>
                        <a:pt x="70126" y="9612"/>
                      </a:cubicBezTo>
                      <a:cubicBezTo>
                        <a:pt x="70082" y="9568"/>
                        <a:pt x="70038" y="9549"/>
                        <a:pt x="69994" y="9549"/>
                      </a:cubicBezTo>
                      <a:cubicBezTo>
                        <a:pt x="69929" y="9549"/>
                        <a:pt x="69864" y="9591"/>
                        <a:pt x="69800" y="9655"/>
                      </a:cubicBezTo>
                      <a:cubicBezTo>
                        <a:pt x="69604" y="9829"/>
                        <a:pt x="69343" y="9916"/>
                        <a:pt x="69039" y="9938"/>
                      </a:cubicBezTo>
                      <a:cubicBezTo>
                        <a:pt x="68930" y="9938"/>
                        <a:pt x="68799" y="9960"/>
                        <a:pt x="68691" y="9960"/>
                      </a:cubicBezTo>
                      <a:cubicBezTo>
                        <a:pt x="68582" y="9960"/>
                        <a:pt x="68517" y="10003"/>
                        <a:pt x="68560" y="10090"/>
                      </a:cubicBezTo>
                      <a:cubicBezTo>
                        <a:pt x="68614" y="10305"/>
                        <a:pt x="68330" y="10358"/>
                        <a:pt x="68191" y="10358"/>
                      </a:cubicBezTo>
                      <a:cubicBezTo>
                        <a:pt x="68160" y="10358"/>
                        <a:pt x="68137" y="10355"/>
                        <a:pt x="68125" y="10351"/>
                      </a:cubicBezTo>
                      <a:cubicBezTo>
                        <a:pt x="67843" y="10264"/>
                        <a:pt x="67516" y="10308"/>
                        <a:pt x="67277" y="10221"/>
                      </a:cubicBezTo>
                      <a:cubicBezTo>
                        <a:pt x="67038" y="10112"/>
                        <a:pt x="66929" y="10025"/>
                        <a:pt x="67190" y="9829"/>
                      </a:cubicBezTo>
                      <a:cubicBezTo>
                        <a:pt x="67516" y="9590"/>
                        <a:pt x="67190" y="9503"/>
                        <a:pt x="67060" y="9460"/>
                      </a:cubicBezTo>
                      <a:cubicBezTo>
                        <a:pt x="67021" y="9444"/>
                        <a:pt x="66994" y="9438"/>
                        <a:pt x="66975" y="9438"/>
                      </a:cubicBezTo>
                      <a:cubicBezTo>
                        <a:pt x="66889" y="9438"/>
                        <a:pt x="66975" y="9572"/>
                        <a:pt x="66886" y="9590"/>
                      </a:cubicBezTo>
                      <a:cubicBezTo>
                        <a:pt x="66842" y="9612"/>
                        <a:pt x="66777" y="9612"/>
                        <a:pt x="66712" y="9612"/>
                      </a:cubicBezTo>
                      <a:cubicBezTo>
                        <a:pt x="66590" y="9612"/>
                        <a:pt x="66501" y="9591"/>
                        <a:pt x="66428" y="9556"/>
                      </a:cubicBezTo>
                      <a:lnTo>
                        <a:pt x="66428" y="9556"/>
                      </a:lnTo>
                      <a:cubicBezTo>
                        <a:pt x="66632" y="9426"/>
                        <a:pt x="66838" y="9300"/>
                        <a:pt x="67085" y="9300"/>
                      </a:cubicBezTo>
                      <a:cubicBezTo>
                        <a:pt x="67119" y="9300"/>
                        <a:pt x="67154" y="9302"/>
                        <a:pt x="67190" y="9308"/>
                      </a:cubicBezTo>
                      <a:cubicBezTo>
                        <a:pt x="67274" y="9308"/>
                        <a:pt x="67345" y="9372"/>
                        <a:pt x="67422" y="9372"/>
                      </a:cubicBezTo>
                      <a:cubicBezTo>
                        <a:pt x="67446" y="9372"/>
                        <a:pt x="67470" y="9366"/>
                        <a:pt x="67495" y="9351"/>
                      </a:cubicBezTo>
                      <a:cubicBezTo>
                        <a:pt x="67603" y="9264"/>
                        <a:pt x="67430" y="9199"/>
                        <a:pt x="67386" y="9155"/>
                      </a:cubicBezTo>
                      <a:cubicBezTo>
                        <a:pt x="67321" y="9112"/>
                        <a:pt x="67299" y="9047"/>
                        <a:pt x="67256" y="9003"/>
                      </a:cubicBezTo>
                      <a:cubicBezTo>
                        <a:pt x="67212" y="8960"/>
                        <a:pt x="67169" y="8916"/>
                        <a:pt x="67190" y="8873"/>
                      </a:cubicBezTo>
                      <a:cubicBezTo>
                        <a:pt x="67218" y="8845"/>
                        <a:pt x="67246" y="8837"/>
                        <a:pt x="67276" y="8837"/>
                      </a:cubicBezTo>
                      <a:cubicBezTo>
                        <a:pt x="67315" y="8837"/>
                        <a:pt x="67358" y="8851"/>
                        <a:pt x="67408" y="8851"/>
                      </a:cubicBezTo>
                      <a:cubicBezTo>
                        <a:pt x="67460" y="8851"/>
                        <a:pt x="67528" y="8874"/>
                        <a:pt x="67588" y="8874"/>
                      </a:cubicBezTo>
                      <a:cubicBezTo>
                        <a:pt x="67628" y="8874"/>
                        <a:pt x="67664" y="8864"/>
                        <a:pt x="67690" y="8829"/>
                      </a:cubicBezTo>
                      <a:cubicBezTo>
                        <a:pt x="67799" y="8720"/>
                        <a:pt x="67538" y="8742"/>
                        <a:pt x="67516" y="8699"/>
                      </a:cubicBezTo>
                      <a:cubicBezTo>
                        <a:pt x="67516" y="8699"/>
                        <a:pt x="67495" y="8699"/>
                        <a:pt x="67495" y="8677"/>
                      </a:cubicBezTo>
                      <a:cubicBezTo>
                        <a:pt x="67473" y="8612"/>
                        <a:pt x="67299" y="8612"/>
                        <a:pt x="67364" y="8525"/>
                      </a:cubicBezTo>
                      <a:cubicBezTo>
                        <a:pt x="67392" y="8483"/>
                        <a:pt x="67446" y="8468"/>
                        <a:pt x="67509" y="8468"/>
                      </a:cubicBezTo>
                      <a:cubicBezTo>
                        <a:pt x="67546" y="8468"/>
                        <a:pt x="67585" y="8473"/>
                        <a:pt x="67625" y="8481"/>
                      </a:cubicBezTo>
                      <a:cubicBezTo>
                        <a:pt x="67646" y="8486"/>
                        <a:pt x="67667" y="8489"/>
                        <a:pt x="67689" y="8489"/>
                      </a:cubicBezTo>
                      <a:cubicBezTo>
                        <a:pt x="67757" y="8489"/>
                        <a:pt x="67821" y="8461"/>
                        <a:pt x="67821" y="8394"/>
                      </a:cubicBezTo>
                      <a:cubicBezTo>
                        <a:pt x="67756" y="8155"/>
                        <a:pt x="68169" y="8025"/>
                        <a:pt x="68299" y="7829"/>
                      </a:cubicBezTo>
                      <a:cubicBezTo>
                        <a:pt x="68365" y="7742"/>
                        <a:pt x="68560" y="7655"/>
                        <a:pt x="68451" y="7590"/>
                      </a:cubicBezTo>
                      <a:cubicBezTo>
                        <a:pt x="68432" y="7575"/>
                        <a:pt x="68407" y="7569"/>
                        <a:pt x="68378" y="7569"/>
                      </a:cubicBezTo>
                      <a:cubicBezTo>
                        <a:pt x="68279" y="7569"/>
                        <a:pt x="68139" y="7638"/>
                        <a:pt x="68038" y="7655"/>
                      </a:cubicBezTo>
                      <a:cubicBezTo>
                        <a:pt x="67930" y="7698"/>
                        <a:pt x="67843" y="7764"/>
                        <a:pt x="67821" y="7851"/>
                      </a:cubicBezTo>
                      <a:cubicBezTo>
                        <a:pt x="67712" y="8068"/>
                        <a:pt x="67495" y="8155"/>
                        <a:pt x="67212" y="8155"/>
                      </a:cubicBezTo>
                      <a:cubicBezTo>
                        <a:pt x="66886" y="8155"/>
                        <a:pt x="66603" y="8068"/>
                        <a:pt x="66321" y="7981"/>
                      </a:cubicBezTo>
                      <a:cubicBezTo>
                        <a:pt x="66212" y="7949"/>
                        <a:pt x="66109" y="7921"/>
                        <a:pt x="65997" y="7921"/>
                      </a:cubicBezTo>
                      <a:cubicBezTo>
                        <a:pt x="65886" y="7921"/>
                        <a:pt x="65766" y="7949"/>
                        <a:pt x="65625" y="8025"/>
                      </a:cubicBezTo>
                      <a:cubicBezTo>
                        <a:pt x="65455" y="8095"/>
                        <a:pt x="65257" y="8194"/>
                        <a:pt x="65068" y="8194"/>
                      </a:cubicBezTo>
                      <a:cubicBezTo>
                        <a:pt x="64967" y="8194"/>
                        <a:pt x="64868" y="8166"/>
                        <a:pt x="64777" y="8090"/>
                      </a:cubicBezTo>
                      <a:cubicBezTo>
                        <a:pt x="64737" y="8057"/>
                        <a:pt x="64686" y="8042"/>
                        <a:pt x="64627" y="8042"/>
                      </a:cubicBezTo>
                      <a:cubicBezTo>
                        <a:pt x="64492" y="8042"/>
                        <a:pt x="64319" y="8121"/>
                        <a:pt x="64168" y="8242"/>
                      </a:cubicBezTo>
                      <a:cubicBezTo>
                        <a:pt x="63870" y="8486"/>
                        <a:pt x="63715" y="8595"/>
                        <a:pt x="63509" y="8595"/>
                      </a:cubicBezTo>
                      <a:cubicBezTo>
                        <a:pt x="63385" y="8595"/>
                        <a:pt x="63242" y="8555"/>
                        <a:pt x="63037" y="8481"/>
                      </a:cubicBezTo>
                      <a:cubicBezTo>
                        <a:pt x="63015" y="8481"/>
                        <a:pt x="62972" y="8460"/>
                        <a:pt x="62950" y="8460"/>
                      </a:cubicBezTo>
                      <a:cubicBezTo>
                        <a:pt x="62889" y="8429"/>
                        <a:pt x="62849" y="8398"/>
                        <a:pt x="62792" y="8398"/>
                      </a:cubicBezTo>
                      <a:cubicBezTo>
                        <a:pt x="62769" y="8398"/>
                        <a:pt x="62743" y="8403"/>
                        <a:pt x="62711" y="8416"/>
                      </a:cubicBezTo>
                      <a:cubicBezTo>
                        <a:pt x="62624" y="8481"/>
                        <a:pt x="62646" y="8568"/>
                        <a:pt x="62624" y="8612"/>
                      </a:cubicBezTo>
                      <a:cubicBezTo>
                        <a:pt x="62602" y="8720"/>
                        <a:pt x="62711" y="8720"/>
                        <a:pt x="62841" y="8720"/>
                      </a:cubicBezTo>
                      <a:cubicBezTo>
                        <a:pt x="62885" y="8715"/>
                        <a:pt x="62927" y="8712"/>
                        <a:pt x="62968" y="8712"/>
                      </a:cubicBezTo>
                      <a:cubicBezTo>
                        <a:pt x="63090" y="8712"/>
                        <a:pt x="63200" y="8737"/>
                        <a:pt x="63298" y="8786"/>
                      </a:cubicBezTo>
                      <a:cubicBezTo>
                        <a:pt x="63342" y="8807"/>
                        <a:pt x="63407" y="8851"/>
                        <a:pt x="63363" y="8851"/>
                      </a:cubicBezTo>
                      <a:cubicBezTo>
                        <a:pt x="63349" y="8850"/>
                        <a:pt x="63336" y="8849"/>
                        <a:pt x="63324" y="8849"/>
                      </a:cubicBezTo>
                      <a:cubicBezTo>
                        <a:pt x="63124" y="8849"/>
                        <a:pt x="63118" y="9006"/>
                        <a:pt x="63015" y="9047"/>
                      </a:cubicBezTo>
                      <a:cubicBezTo>
                        <a:pt x="63009" y="9050"/>
                        <a:pt x="63001" y="9051"/>
                        <a:pt x="62992" y="9051"/>
                      </a:cubicBezTo>
                      <a:cubicBezTo>
                        <a:pt x="62932" y="9051"/>
                        <a:pt x="62808" y="8997"/>
                        <a:pt x="62733" y="8960"/>
                      </a:cubicBezTo>
                      <a:cubicBezTo>
                        <a:pt x="62581" y="8851"/>
                        <a:pt x="62320" y="8829"/>
                        <a:pt x="62102" y="8742"/>
                      </a:cubicBezTo>
                      <a:cubicBezTo>
                        <a:pt x="62081" y="8734"/>
                        <a:pt x="62056" y="8731"/>
                        <a:pt x="62029" y="8731"/>
                      </a:cubicBezTo>
                      <a:cubicBezTo>
                        <a:pt x="61979" y="8731"/>
                        <a:pt x="61923" y="8740"/>
                        <a:pt x="61871" y="8740"/>
                      </a:cubicBezTo>
                      <a:cubicBezTo>
                        <a:pt x="61802" y="8740"/>
                        <a:pt x="61741" y="8725"/>
                        <a:pt x="61711" y="8655"/>
                      </a:cubicBezTo>
                      <a:cubicBezTo>
                        <a:pt x="61680" y="8625"/>
                        <a:pt x="61650" y="8584"/>
                        <a:pt x="61591" y="8584"/>
                      </a:cubicBezTo>
                      <a:cubicBezTo>
                        <a:pt x="61565" y="8584"/>
                        <a:pt x="61533" y="8592"/>
                        <a:pt x="61493" y="8612"/>
                      </a:cubicBezTo>
                      <a:cubicBezTo>
                        <a:pt x="61385" y="8655"/>
                        <a:pt x="61298" y="8742"/>
                        <a:pt x="61341" y="8829"/>
                      </a:cubicBezTo>
                      <a:cubicBezTo>
                        <a:pt x="61406" y="8916"/>
                        <a:pt x="61450" y="9025"/>
                        <a:pt x="61319" y="9112"/>
                      </a:cubicBezTo>
                      <a:cubicBezTo>
                        <a:pt x="61167" y="9221"/>
                        <a:pt x="61124" y="9264"/>
                        <a:pt x="61232" y="9351"/>
                      </a:cubicBezTo>
                      <a:cubicBezTo>
                        <a:pt x="61292" y="9391"/>
                        <a:pt x="61243" y="9484"/>
                        <a:pt x="61185" y="9484"/>
                      </a:cubicBezTo>
                      <a:cubicBezTo>
                        <a:pt x="61179" y="9484"/>
                        <a:pt x="61173" y="9483"/>
                        <a:pt x="61167" y="9481"/>
                      </a:cubicBezTo>
                      <a:cubicBezTo>
                        <a:pt x="61154" y="9478"/>
                        <a:pt x="61141" y="9476"/>
                        <a:pt x="61127" y="9476"/>
                      </a:cubicBezTo>
                      <a:cubicBezTo>
                        <a:pt x="61032" y="9476"/>
                        <a:pt x="60933" y="9560"/>
                        <a:pt x="60860" y="9560"/>
                      </a:cubicBezTo>
                      <a:cubicBezTo>
                        <a:pt x="60824" y="9560"/>
                        <a:pt x="60795" y="9540"/>
                        <a:pt x="60776" y="9481"/>
                      </a:cubicBezTo>
                      <a:cubicBezTo>
                        <a:pt x="60754" y="9373"/>
                        <a:pt x="60950" y="9242"/>
                        <a:pt x="60863" y="9177"/>
                      </a:cubicBezTo>
                      <a:cubicBezTo>
                        <a:pt x="60848" y="9170"/>
                        <a:pt x="60831" y="9167"/>
                        <a:pt x="60811" y="9167"/>
                      </a:cubicBezTo>
                      <a:cubicBezTo>
                        <a:pt x="60712" y="9167"/>
                        <a:pt x="60555" y="9242"/>
                        <a:pt x="60428" y="9242"/>
                      </a:cubicBezTo>
                      <a:cubicBezTo>
                        <a:pt x="60232" y="9221"/>
                        <a:pt x="60254" y="9112"/>
                        <a:pt x="60232" y="9025"/>
                      </a:cubicBezTo>
                      <a:cubicBezTo>
                        <a:pt x="60176" y="9053"/>
                        <a:pt x="60128" y="9109"/>
                        <a:pt x="60078" y="9109"/>
                      </a:cubicBezTo>
                      <a:cubicBezTo>
                        <a:pt x="60051" y="9109"/>
                        <a:pt x="60023" y="9092"/>
                        <a:pt x="59993" y="9047"/>
                      </a:cubicBezTo>
                      <a:cubicBezTo>
                        <a:pt x="59928" y="8938"/>
                        <a:pt x="60036" y="8829"/>
                        <a:pt x="60036" y="8720"/>
                      </a:cubicBezTo>
                      <a:cubicBezTo>
                        <a:pt x="60036" y="8684"/>
                        <a:pt x="60006" y="8602"/>
                        <a:pt x="59945" y="8602"/>
                      </a:cubicBezTo>
                      <a:cubicBezTo>
                        <a:pt x="59933" y="8602"/>
                        <a:pt x="59920" y="8605"/>
                        <a:pt x="59906" y="8612"/>
                      </a:cubicBezTo>
                      <a:cubicBezTo>
                        <a:pt x="59776" y="8720"/>
                        <a:pt x="59667" y="8699"/>
                        <a:pt x="59536" y="8720"/>
                      </a:cubicBezTo>
                      <a:cubicBezTo>
                        <a:pt x="59449" y="8742"/>
                        <a:pt x="59536" y="8851"/>
                        <a:pt x="59580" y="8916"/>
                      </a:cubicBezTo>
                      <a:cubicBezTo>
                        <a:pt x="59645" y="8960"/>
                        <a:pt x="59797" y="9025"/>
                        <a:pt x="59580" y="9134"/>
                      </a:cubicBezTo>
                      <a:cubicBezTo>
                        <a:pt x="59502" y="9172"/>
                        <a:pt x="59459" y="9246"/>
                        <a:pt x="59374" y="9246"/>
                      </a:cubicBezTo>
                      <a:cubicBezTo>
                        <a:pt x="59363" y="9246"/>
                        <a:pt x="59352" y="9245"/>
                        <a:pt x="59341" y="9242"/>
                      </a:cubicBezTo>
                      <a:cubicBezTo>
                        <a:pt x="59232" y="9177"/>
                        <a:pt x="59123" y="9134"/>
                        <a:pt x="59232" y="9003"/>
                      </a:cubicBezTo>
                      <a:cubicBezTo>
                        <a:pt x="59254" y="8960"/>
                        <a:pt x="59319" y="8938"/>
                        <a:pt x="59275" y="8916"/>
                      </a:cubicBezTo>
                      <a:cubicBezTo>
                        <a:pt x="59241" y="8870"/>
                        <a:pt x="58989" y="8843"/>
                        <a:pt x="58742" y="8843"/>
                      </a:cubicBezTo>
                      <a:cubicBezTo>
                        <a:pt x="58521" y="8843"/>
                        <a:pt x="58305" y="8865"/>
                        <a:pt x="58253" y="8916"/>
                      </a:cubicBezTo>
                      <a:cubicBezTo>
                        <a:pt x="58162" y="9008"/>
                        <a:pt x="58093" y="9042"/>
                        <a:pt x="58042" y="9042"/>
                      </a:cubicBezTo>
                      <a:cubicBezTo>
                        <a:pt x="57960" y="9042"/>
                        <a:pt x="57927" y="8953"/>
                        <a:pt x="57927" y="8873"/>
                      </a:cubicBezTo>
                      <a:cubicBezTo>
                        <a:pt x="57927" y="8742"/>
                        <a:pt x="57840" y="8655"/>
                        <a:pt x="57797" y="8568"/>
                      </a:cubicBezTo>
                      <a:cubicBezTo>
                        <a:pt x="57747" y="8489"/>
                        <a:pt x="57684" y="8450"/>
                        <a:pt x="57618" y="8450"/>
                      </a:cubicBezTo>
                      <a:cubicBezTo>
                        <a:pt x="57538" y="8450"/>
                        <a:pt x="57455" y="8505"/>
                        <a:pt x="57384" y="8612"/>
                      </a:cubicBezTo>
                      <a:cubicBezTo>
                        <a:pt x="57297" y="8699"/>
                        <a:pt x="57253" y="8807"/>
                        <a:pt x="57166" y="8873"/>
                      </a:cubicBezTo>
                      <a:cubicBezTo>
                        <a:pt x="57106" y="8933"/>
                        <a:pt x="57008" y="9049"/>
                        <a:pt x="56908" y="9049"/>
                      </a:cubicBezTo>
                      <a:cubicBezTo>
                        <a:pt x="56900" y="9049"/>
                        <a:pt x="56892" y="9048"/>
                        <a:pt x="56884" y="9047"/>
                      </a:cubicBezTo>
                      <a:cubicBezTo>
                        <a:pt x="56775" y="9025"/>
                        <a:pt x="56731" y="8938"/>
                        <a:pt x="56818" y="8829"/>
                      </a:cubicBezTo>
                      <a:cubicBezTo>
                        <a:pt x="56949" y="8612"/>
                        <a:pt x="57036" y="8329"/>
                        <a:pt x="57253" y="8155"/>
                      </a:cubicBezTo>
                      <a:cubicBezTo>
                        <a:pt x="57427" y="7981"/>
                        <a:pt x="57079" y="7938"/>
                        <a:pt x="57297" y="7872"/>
                      </a:cubicBezTo>
                      <a:cubicBezTo>
                        <a:pt x="57536" y="7785"/>
                        <a:pt x="57514" y="7720"/>
                        <a:pt x="57536" y="7611"/>
                      </a:cubicBezTo>
                      <a:cubicBezTo>
                        <a:pt x="57536" y="7546"/>
                        <a:pt x="57514" y="7503"/>
                        <a:pt x="57623" y="7438"/>
                      </a:cubicBezTo>
                      <a:cubicBezTo>
                        <a:pt x="57643" y="7434"/>
                        <a:pt x="57661" y="7432"/>
                        <a:pt x="57678" y="7432"/>
                      </a:cubicBezTo>
                      <a:cubicBezTo>
                        <a:pt x="57754" y="7432"/>
                        <a:pt x="57801" y="7467"/>
                        <a:pt x="57819" y="7503"/>
                      </a:cubicBezTo>
                      <a:cubicBezTo>
                        <a:pt x="57891" y="7612"/>
                        <a:pt x="57995" y="7660"/>
                        <a:pt x="58167" y="7660"/>
                      </a:cubicBezTo>
                      <a:cubicBezTo>
                        <a:pt x="58200" y="7660"/>
                        <a:pt x="58236" y="7659"/>
                        <a:pt x="58275" y="7655"/>
                      </a:cubicBezTo>
                      <a:cubicBezTo>
                        <a:pt x="58362" y="7655"/>
                        <a:pt x="58493" y="7677"/>
                        <a:pt x="58514" y="7720"/>
                      </a:cubicBezTo>
                      <a:cubicBezTo>
                        <a:pt x="58557" y="7769"/>
                        <a:pt x="58588" y="7787"/>
                        <a:pt x="58611" y="7787"/>
                      </a:cubicBezTo>
                      <a:cubicBezTo>
                        <a:pt x="58670" y="7787"/>
                        <a:pt x="58679" y="7671"/>
                        <a:pt x="58710" y="7655"/>
                      </a:cubicBezTo>
                      <a:cubicBezTo>
                        <a:pt x="58840" y="7568"/>
                        <a:pt x="58732" y="7525"/>
                        <a:pt x="58710" y="7459"/>
                      </a:cubicBezTo>
                      <a:cubicBezTo>
                        <a:pt x="58623" y="7329"/>
                        <a:pt x="58840" y="7285"/>
                        <a:pt x="58949" y="7220"/>
                      </a:cubicBezTo>
                      <a:cubicBezTo>
                        <a:pt x="58974" y="7213"/>
                        <a:pt x="58993" y="7210"/>
                        <a:pt x="59009" y="7210"/>
                      </a:cubicBezTo>
                      <a:cubicBezTo>
                        <a:pt x="59090" y="7210"/>
                        <a:pt x="59065" y="7292"/>
                        <a:pt x="59101" y="7329"/>
                      </a:cubicBezTo>
                      <a:cubicBezTo>
                        <a:pt x="59145" y="7503"/>
                        <a:pt x="59254" y="7611"/>
                        <a:pt x="59428" y="7720"/>
                      </a:cubicBezTo>
                      <a:cubicBezTo>
                        <a:pt x="59463" y="7738"/>
                        <a:pt x="59469" y="7797"/>
                        <a:pt x="59527" y="7797"/>
                      </a:cubicBezTo>
                      <a:cubicBezTo>
                        <a:pt x="59541" y="7797"/>
                        <a:pt x="59559" y="7794"/>
                        <a:pt x="59580" y="7785"/>
                      </a:cubicBezTo>
                      <a:cubicBezTo>
                        <a:pt x="59645" y="7764"/>
                        <a:pt x="59667" y="7677"/>
                        <a:pt x="59689" y="7633"/>
                      </a:cubicBezTo>
                      <a:cubicBezTo>
                        <a:pt x="59710" y="7546"/>
                        <a:pt x="59689" y="7503"/>
                        <a:pt x="59602" y="7438"/>
                      </a:cubicBezTo>
                      <a:cubicBezTo>
                        <a:pt x="59449" y="7329"/>
                        <a:pt x="59319" y="7177"/>
                        <a:pt x="59275" y="7003"/>
                      </a:cubicBezTo>
                      <a:cubicBezTo>
                        <a:pt x="59232" y="6829"/>
                        <a:pt x="59232" y="6633"/>
                        <a:pt x="58993" y="6546"/>
                      </a:cubicBezTo>
                      <a:cubicBezTo>
                        <a:pt x="58797" y="6503"/>
                        <a:pt x="58580" y="6459"/>
                        <a:pt x="58384" y="6416"/>
                      </a:cubicBezTo>
                      <a:cubicBezTo>
                        <a:pt x="58300" y="6392"/>
                        <a:pt x="58220" y="6379"/>
                        <a:pt x="58144" y="6379"/>
                      </a:cubicBezTo>
                      <a:cubicBezTo>
                        <a:pt x="57946" y="6379"/>
                        <a:pt x="57783" y="6466"/>
                        <a:pt x="57688" y="6655"/>
                      </a:cubicBezTo>
                      <a:cubicBezTo>
                        <a:pt x="57623" y="6742"/>
                        <a:pt x="57579" y="6763"/>
                        <a:pt x="57471" y="6785"/>
                      </a:cubicBezTo>
                      <a:cubicBezTo>
                        <a:pt x="57275" y="6850"/>
                        <a:pt x="57188" y="6937"/>
                        <a:pt x="57405" y="6981"/>
                      </a:cubicBezTo>
                      <a:cubicBezTo>
                        <a:pt x="57471" y="7003"/>
                        <a:pt x="57579" y="6981"/>
                        <a:pt x="57601" y="7046"/>
                      </a:cubicBezTo>
                      <a:cubicBezTo>
                        <a:pt x="57605" y="7059"/>
                        <a:pt x="57618" y="7063"/>
                        <a:pt x="57634" y="7063"/>
                      </a:cubicBezTo>
                      <a:cubicBezTo>
                        <a:pt x="57677" y="7063"/>
                        <a:pt x="57749" y="7035"/>
                        <a:pt x="57796" y="7035"/>
                      </a:cubicBezTo>
                      <a:cubicBezTo>
                        <a:pt x="57827" y="7035"/>
                        <a:pt x="57847" y="7047"/>
                        <a:pt x="57840" y="7090"/>
                      </a:cubicBezTo>
                      <a:cubicBezTo>
                        <a:pt x="57819" y="7198"/>
                        <a:pt x="57623" y="7198"/>
                        <a:pt x="57492" y="7242"/>
                      </a:cubicBezTo>
                      <a:cubicBezTo>
                        <a:pt x="57457" y="7255"/>
                        <a:pt x="57429" y="7260"/>
                        <a:pt x="57405" y="7260"/>
                      </a:cubicBezTo>
                      <a:cubicBezTo>
                        <a:pt x="57323" y="7260"/>
                        <a:pt x="57300" y="7196"/>
                        <a:pt x="57233" y="7196"/>
                      </a:cubicBezTo>
                      <a:cubicBezTo>
                        <a:pt x="57226" y="7196"/>
                        <a:pt x="57218" y="7197"/>
                        <a:pt x="57210" y="7198"/>
                      </a:cubicBezTo>
                      <a:cubicBezTo>
                        <a:pt x="57101" y="7198"/>
                        <a:pt x="56949" y="7198"/>
                        <a:pt x="56884" y="7242"/>
                      </a:cubicBezTo>
                      <a:cubicBezTo>
                        <a:pt x="56775" y="7307"/>
                        <a:pt x="56818" y="7416"/>
                        <a:pt x="56840" y="7503"/>
                      </a:cubicBezTo>
                      <a:cubicBezTo>
                        <a:pt x="56970" y="7764"/>
                        <a:pt x="56862" y="7916"/>
                        <a:pt x="56405" y="7981"/>
                      </a:cubicBezTo>
                      <a:cubicBezTo>
                        <a:pt x="56166" y="8046"/>
                        <a:pt x="56057" y="8090"/>
                        <a:pt x="56014" y="8264"/>
                      </a:cubicBezTo>
                      <a:cubicBezTo>
                        <a:pt x="55997" y="8411"/>
                        <a:pt x="55883" y="8484"/>
                        <a:pt x="55754" y="8484"/>
                      </a:cubicBezTo>
                      <a:cubicBezTo>
                        <a:pt x="55711" y="8484"/>
                        <a:pt x="55666" y="8476"/>
                        <a:pt x="55622" y="8460"/>
                      </a:cubicBezTo>
                      <a:cubicBezTo>
                        <a:pt x="55448" y="8394"/>
                        <a:pt x="55187" y="8416"/>
                        <a:pt x="55187" y="8199"/>
                      </a:cubicBezTo>
                      <a:cubicBezTo>
                        <a:pt x="55187" y="8162"/>
                        <a:pt x="55160" y="8148"/>
                        <a:pt x="55124" y="8148"/>
                      </a:cubicBezTo>
                      <a:cubicBezTo>
                        <a:pt x="55074" y="8148"/>
                        <a:pt x="55008" y="8173"/>
                        <a:pt x="54970" y="8199"/>
                      </a:cubicBezTo>
                      <a:cubicBezTo>
                        <a:pt x="54861" y="8286"/>
                        <a:pt x="54774" y="8329"/>
                        <a:pt x="54666" y="8416"/>
                      </a:cubicBezTo>
                      <a:cubicBezTo>
                        <a:pt x="54585" y="8476"/>
                        <a:pt x="54728" y="8592"/>
                        <a:pt x="54544" y="8592"/>
                      </a:cubicBezTo>
                      <a:cubicBezTo>
                        <a:pt x="54529" y="8592"/>
                        <a:pt x="54511" y="8592"/>
                        <a:pt x="54492" y="8590"/>
                      </a:cubicBezTo>
                      <a:cubicBezTo>
                        <a:pt x="54361" y="8590"/>
                        <a:pt x="54318" y="8503"/>
                        <a:pt x="54361" y="8394"/>
                      </a:cubicBezTo>
                      <a:cubicBezTo>
                        <a:pt x="54448" y="8199"/>
                        <a:pt x="54252" y="8090"/>
                        <a:pt x="54361" y="7916"/>
                      </a:cubicBezTo>
                      <a:cubicBezTo>
                        <a:pt x="54409" y="7852"/>
                        <a:pt x="54375" y="7812"/>
                        <a:pt x="54302" y="7812"/>
                      </a:cubicBezTo>
                      <a:cubicBezTo>
                        <a:pt x="54276" y="7812"/>
                        <a:pt x="54244" y="7817"/>
                        <a:pt x="54209" y="7829"/>
                      </a:cubicBezTo>
                      <a:cubicBezTo>
                        <a:pt x="54083" y="7847"/>
                        <a:pt x="53968" y="7857"/>
                        <a:pt x="53858" y="7857"/>
                      </a:cubicBezTo>
                      <a:cubicBezTo>
                        <a:pt x="53703" y="7857"/>
                        <a:pt x="53557" y="7836"/>
                        <a:pt x="53404" y="7785"/>
                      </a:cubicBezTo>
                      <a:cubicBezTo>
                        <a:pt x="53343" y="7770"/>
                        <a:pt x="53290" y="7762"/>
                        <a:pt x="53243" y="7762"/>
                      </a:cubicBezTo>
                      <a:cubicBezTo>
                        <a:pt x="53093" y="7762"/>
                        <a:pt x="53014" y="7847"/>
                        <a:pt x="52948" y="8046"/>
                      </a:cubicBezTo>
                      <a:cubicBezTo>
                        <a:pt x="52926" y="8090"/>
                        <a:pt x="52861" y="8155"/>
                        <a:pt x="52817" y="8177"/>
                      </a:cubicBezTo>
                      <a:cubicBezTo>
                        <a:pt x="52600" y="8394"/>
                        <a:pt x="52208" y="8460"/>
                        <a:pt x="51969" y="8633"/>
                      </a:cubicBezTo>
                      <a:cubicBezTo>
                        <a:pt x="51861" y="8720"/>
                        <a:pt x="51774" y="8807"/>
                        <a:pt x="51882" y="8851"/>
                      </a:cubicBezTo>
                      <a:cubicBezTo>
                        <a:pt x="51948" y="8873"/>
                        <a:pt x="52143" y="8851"/>
                        <a:pt x="52035" y="8960"/>
                      </a:cubicBezTo>
                      <a:cubicBezTo>
                        <a:pt x="52013" y="8981"/>
                        <a:pt x="51989" y="8989"/>
                        <a:pt x="51964" y="8989"/>
                      </a:cubicBezTo>
                      <a:cubicBezTo>
                        <a:pt x="51914" y="8989"/>
                        <a:pt x="51861" y="8960"/>
                        <a:pt x="51817" y="8960"/>
                      </a:cubicBezTo>
                      <a:cubicBezTo>
                        <a:pt x="51755" y="8955"/>
                        <a:pt x="51693" y="8952"/>
                        <a:pt x="51634" y="8952"/>
                      </a:cubicBezTo>
                      <a:cubicBezTo>
                        <a:pt x="51406" y="8952"/>
                        <a:pt x="51217" y="9005"/>
                        <a:pt x="51165" y="9264"/>
                      </a:cubicBezTo>
                      <a:cubicBezTo>
                        <a:pt x="51128" y="9301"/>
                        <a:pt x="50996" y="9574"/>
                        <a:pt x="50716" y="9574"/>
                      </a:cubicBezTo>
                      <a:cubicBezTo>
                        <a:pt x="50668" y="9574"/>
                        <a:pt x="50614" y="9566"/>
                        <a:pt x="50556" y="9547"/>
                      </a:cubicBezTo>
                      <a:cubicBezTo>
                        <a:pt x="50540" y="9539"/>
                        <a:pt x="50523" y="9535"/>
                        <a:pt x="50505" y="9535"/>
                      </a:cubicBezTo>
                      <a:cubicBezTo>
                        <a:pt x="50430" y="9535"/>
                        <a:pt x="50348" y="9602"/>
                        <a:pt x="50295" y="9655"/>
                      </a:cubicBezTo>
                      <a:cubicBezTo>
                        <a:pt x="50143" y="9764"/>
                        <a:pt x="50099" y="10264"/>
                        <a:pt x="50208" y="10373"/>
                      </a:cubicBezTo>
                      <a:cubicBezTo>
                        <a:pt x="50225" y="10399"/>
                        <a:pt x="50245" y="10407"/>
                        <a:pt x="50269" y="10407"/>
                      </a:cubicBezTo>
                      <a:cubicBezTo>
                        <a:pt x="50306" y="10407"/>
                        <a:pt x="50351" y="10386"/>
                        <a:pt x="50404" y="10373"/>
                      </a:cubicBezTo>
                      <a:cubicBezTo>
                        <a:pt x="50533" y="10321"/>
                        <a:pt x="50617" y="10294"/>
                        <a:pt x="50677" y="10294"/>
                      </a:cubicBezTo>
                      <a:cubicBezTo>
                        <a:pt x="50768" y="10294"/>
                        <a:pt x="50799" y="10359"/>
                        <a:pt x="50839" y="10503"/>
                      </a:cubicBezTo>
                      <a:cubicBezTo>
                        <a:pt x="50860" y="10590"/>
                        <a:pt x="50860" y="10656"/>
                        <a:pt x="50860" y="10743"/>
                      </a:cubicBezTo>
                      <a:cubicBezTo>
                        <a:pt x="50871" y="10764"/>
                        <a:pt x="50893" y="10775"/>
                        <a:pt x="50917" y="10775"/>
                      </a:cubicBezTo>
                      <a:cubicBezTo>
                        <a:pt x="50942" y="10775"/>
                        <a:pt x="50969" y="10764"/>
                        <a:pt x="50991" y="10743"/>
                      </a:cubicBezTo>
                      <a:cubicBezTo>
                        <a:pt x="51038" y="10657"/>
                        <a:pt x="51078" y="10630"/>
                        <a:pt x="51112" y="10630"/>
                      </a:cubicBezTo>
                      <a:cubicBezTo>
                        <a:pt x="51157" y="10630"/>
                        <a:pt x="51193" y="10675"/>
                        <a:pt x="51230" y="10699"/>
                      </a:cubicBezTo>
                      <a:cubicBezTo>
                        <a:pt x="51272" y="10741"/>
                        <a:pt x="51296" y="10765"/>
                        <a:pt x="51337" y="10765"/>
                      </a:cubicBezTo>
                      <a:cubicBezTo>
                        <a:pt x="51360" y="10765"/>
                        <a:pt x="51387" y="10758"/>
                        <a:pt x="51426" y="10743"/>
                      </a:cubicBezTo>
                      <a:cubicBezTo>
                        <a:pt x="51536" y="10653"/>
                        <a:pt x="51628" y="10609"/>
                        <a:pt x="51697" y="10609"/>
                      </a:cubicBezTo>
                      <a:cubicBezTo>
                        <a:pt x="51777" y="10609"/>
                        <a:pt x="51827" y="10669"/>
                        <a:pt x="51839" y="10786"/>
                      </a:cubicBezTo>
                      <a:cubicBezTo>
                        <a:pt x="51851" y="10835"/>
                        <a:pt x="51884" y="10863"/>
                        <a:pt x="51926" y="10863"/>
                      </a:cubicBezTo>
                      <a:cubicBezTo>
                        <a:pt x="51958" y="10863"/>
                        <a:pt x="51996" y="10846"/>
                        <a:pt x="52035" y="10808"/>
                      </a:cubicBezTo>
                      <a:cubicBezTo>
                        <a:pt x="52143" y="10699"/>
                        <a:pt x="52252" y="10590"/>
                        <a:pt x="52274" y="10482"/>
                      </a:cubicBezTo>
                      <a:cubicBezTo>
                        <a:pt x="52285" y="10427"/>
                        <a:pt x="52241" y="10422"/>
                        <a:pt x="52187" y="10422"/>
                      </a:cubicBezTo>
                      <a:cubicBezTo>
                        <a:pt x="52173" y="10422"/>
                        <a:pt x="52159" y="10422"/>
                        <a:pt x="52145" y="10422"/>
                      </a:cubicBezTo>
                      <a:cubicBezTo>
                        <a:pt x="52102" y="10422"/>
                        <a:pt x="52059" y="10419"/>
                        <a:pt x="52035" y="10395"/>
                      </a:cubicBezTo>
                      <a:cubicBezTo>
                        <a:pt x="51969" y="10373"/>
                        <a:pt x="51882" y="10351"/>
                        <a:pt x="51882" y="10286"/>
                      </a:cubicBezTo>
                      <a:cubicBezTo>
                        <a:pt x="51882" y="10003"/>
                        <a:pt x="51556" y="9960"/>
                        <a:pt x="51230" y="9960"/>
                      </a:cubicBezTo>
                      <a:cubicBezTo>
                        <a:pt x="51182" y="9960"/>
                        <a:pt x="51142" y="9968"/>
                        <a:pt x="51117" y="9968"/>
                      </a:cubicBezTo>
                      <a:cubicBezTo>
                        <a:pt x="51085" y="9968"/>
                        <a:pt x="51075" y="9955"/>
                        <a:pt x="51100" y="9895"/>
                      </a:cubicBezTo>
                      <a:cubicBezTo>
                        <a:pt x="51165" y="9808"/>
                        <a:pt x="51165" y="9699"/>
                        <a:pt x="51273" y="9677"/>
                      </a:cubicBezTo>
                      <a:cubicBezTo>
                        <a:pt x="51305" y="9661"/>
                        <a:pt x="51329" y="9655"/>
                        <a:pt x="51347" y="9655"/>
                      </a:cubicBezTo>
                      <a:cubicBezTo>
                        <a:pt x="51428" y="9655"/>
                        <a:pt x="51394" y="9786"/>
                        <a:pt x="51447" y="9786"/>
                      </a:cubicBezTo>
                      <a:cubicBezTo>
                        <a:pt x="51621" y="9808"/>
                        <a:pt x="51730" y="9851"/>
                        <a:pt x="51839" y="9938"/>
                      </a:cubicBezTo>
                      <a:cubicBezTo>
                        <a:pt x="51880" y="9969"/>
                        <a:pt x="51935" y="9990"/>
                        <a:pt x="51990" y="9990"/>
                      </a:cubicBezTo>
                      <a:cubicBezTo>
                        <a:pt x="52050" y="9990"/>
                        <a:pt x="52109" y="9964"/>
                        <a:pt x="52143" y="9895"/>
                      </a:cubicBezTo>
                      <a:cubicBezTo>
                        <a:pt x="52179" y="9800"/>
                        <a:pt x="52214" y="9763"/>
                        <a:pt x="52256" y="9763"/>
                      </a:cubicBezTo>
                      <a:cubicBezTo>
                        <a:pt x="52292" y="9763"/>
                        <a:pt x="52333" y="9790"/>
                        <a:pt x="52382" y="9829"/>
                      </a:cubicBezTo>
                      <a:cubicBezTo>
                        <a:pt x="52491" y="9916"/>
                        <a:pt x="52578" y="10025"/>
                        <a:pt x="52491" y="10156"/>
                      </a:cubicBezTo>
                      <a:cubicBezTo>
                        <a:pt x="52382" y="10351"/>
                        <a:pt x="52535" y="10395"/>
                        <a:pt x="52687" y="10460"/>
                      </a:cubicBezTo>
                      <a:cubicBezTo>
                        <a:pt x="52709" y="10469"/>
                        <a:pt x="52736" y="10471"/>
                        <a:pt x="52764" y="10471"/>
                      </a:cubicBezTo>
                      <a:cubicBezTo>
                        <a:pt x="52807" y="10471"/>
                        <a:pt x="52854" y="10465"/>
                        <a:pt x="52893" y="10465"/>
                      </a:cubicBezTo>
                      <a:cubicBezTo>
                        <a:pt x="52959" y="10465"/>
                        <a:pt x="53002" y="10482"/>
                        <a:pt x="52970" y="10569"/>
                      </a:cubicBezTo>
                      <a:cubicBezTo>
                        <a:pt x="52948" y="10677"/>
                        <a:pt x="52904" y="10786"/>
                        <a:pt x="52839" y="10917"/>
                      </a:cubicBezTo>
                      <a:cubicBezTo>
                        <a:pt x="52817" y="10982"/>
                        <a:pt x="52600" y="11004"/>
                        <a:pt x="52752" y="11047"/>
                      </a:cubicBezTo>
                      <a:cubicBezTo>
                        <a:pt x="52814" y="11078"/>
                        <a:pt x="52875" y="11109"/>
                        <a:pt x="52952" y="11109"/>
                      </a:cubicBezTo>
                      <a:cubicBezTo>
                        <a:pt x="52984" y="11109"/>
                        <a:pt x="53018" y="11103"/>
                        <a:pt x="53057" y="11091"/>
                      </a:cubicBezTo>
                      <a:cubicBezTo>
                        <a:pt x="53165" y="11025"/>
                        <a:pt x="53274" y="10938"/>
                        <a:pt x="53187" y="10873"/>
                      </a:cubicBezTo>
                      <a:cubicBezTo>
                        <a:pt x="52970" y="10612"/>
                        <a:pt x="53274" y="10503"/>
                        <a:pt x="53557" y="10395"/>
                      </a:cubicBezTo>
                      <a:cubicBezTo>
                        <a:pt x="53705" y="10325"/>
                        <a:pt x="53786" y="10288"/>
                        <a:pt x="53836" y="10288"/>
                      </a:cubicBezTo>
                      <a:cubicBezTo>
                        <a:pt x="53896" y="10288"/>
                        <a:pt x="53913" y="10342"/>
                        <a:pt x="53948" y="10460"/>
                      </a:cubicBezTo>
                      <a:cubicBezTo>
                        <a:pt x="53992" y="10547"/>
                        <a:pt x="53992" y="10612"/>
                        <a:pt x="54100" y="10677"/>
                      </a:cubicBezTo>
                      <a:cubicBezTo>
                        <a:pt x="54150" y="10694"/>
                        <a:pt x="54199" y="10736"/>
                        <a:pt x="54268" y="10736"/>
                      </a:cubicBezTo>
                      <a:cubicBezTo>
                        <a:pt x="54290" y="10736"/>
                        <a:pt x="54313" y="10731"/>
                        <a:pt x="54339" y="10721"/>
                      </a:cubicBezTo>
                      <a:cubicBezTo>
                        <a:pt x="54383" y="10721"/>
                        <a:pt x="54448" y="10612"/>
                        <a:pt x="54426" y="10569"/>
                      </a:cubicBezTo>
                      <a:cubicBezTo>
                        <a:pt x="54339" y="10373"/>
                        <a:pt x="54492" y="10243"/>
                        <a:pt x="54666" y="10069"/>
                      </a:cubicBezTo>
                      <a:cubicBezTo>
                        <a:pt x="54796" y="9938"/>
                        <a:pt x="54992" y="9829"/>
                        <a:pt x="55144" y="9808"/>
                      </a:cubicBezTo>
                      <a:cubicBezTo>
                        <a:pt x="55157" y="9806"/>
                        <a:pt x="55170" y="9805"/>
                        <a:pt x="55183" y="9805"/>
                      </a:cubicBezTo>
                      <a:cubicBezTo>
                        <a:pt x="55321" y="9805"/>
                        <a:pt x="55445" y="9908"/>
                        <a:pt x="55405" y="10047"/>
                      </a:cubicBezTo>
                      <a:cubicBezTo>
                        <a:pt x="55361" y="10134"/>
                        <a:pt x="55470" y="10177"/>
                        <a:pt x="55557" y="10243"/>
                      </a:cubicBezTo>
                      <a:cubicBezTo>
                        <a:pt x="55666" y="10286"/>
                        <a:pt x="55622" y="10460"/>
                        <a:pt x="55535" y="10482"/>
                      </a:cubicBezTo>
                      <a:cubicBezTo>
                        <a:pt x="55253" y="10612"/>
                        <a:pt x="55231" y="10982"/>
                        <a:pt x="54753" y="10982"/>
                      </a:cubicBezTo>
                      <a:cubicBezTo>
                        <a:pt x="54535" y="10982"/>
                        <a:pt x="54600" y="11134"/>
                        <a:pt x="54600" y="11221"/>
                      </a:cubicBezTo>
                      <a:cubicBezTo>
                        <a:pt x="54600" y="11278"/>
                        <a:pt x="54631" y="11306"/>
                        <a:pt x="54682" y="11306"/>
                      </a:cubicBezTo>
                      <a:cubicBezTo>
                        <a:pt x="54727" y="11306"/>
                        <a:pt x="54789" y="11284"/>
                        <a:pt x="54861" y="11243"/>
                      </a:cubicBezTo>
                      <a:lnTo>
                        <a:pt x="55013" y="11156"/>
                      </a:lnTo>
                      <a:cubicBezTo>
                        <a:pt x="55098" y="11128"/>
                        <a:pt x="55201" y="11072"/>
                        <a:pt x="55293" y="11072"/>
                      </a:cubicBezTo>
                      <a:cubicBezTo>
                        <a:pt x="55342" y="11072"/>
                        <a:pt x="55388" y="11088"/>
                        <a:pt x="55427" y="11134"/>
                      </a:cubicBezTo>
                      <a:cubicBezTo>
                        <a:pt x="55514" y="11243"/>
                        <a:pt x="55666" y="11308"/>
                        <a:pt x="55470" y="11482"/>
                      </a:cubicBezTo>
                      <a:cubicBezTo>
                        <a:pt x="55122" y="11873"/>
                        <a:pt x="55122" y="11895"/>
                        <a:pt x="55579" y="12069"/>
                      </a:cubicBezTo>
                      <a:cubicBezTo>
                        <a:pt x="55688" y="12091"/>
                        <a:pt x="55688" y="12134"/>
                        <a:pt x="55666" y="12221"/>
                      </a:cubicBezTo>
                      <a:cubicBezTo>
                        <a:pt x="55651" y="12266"/>
                        <a:pt x="55631" y="12280"/>
                        <a:pt x="55610" y="12280"/>
                      </a:cubicBezTo>
                      <a:cubicBezTo>
                        <a:pt x="55575" y="12280"/>
                        <a:pt x="55538" y="12241"/>
                        <a:pt x="55520" y="12241"/>
                      </a:cubicBezTo>
                      <a:cubicBezTo>
                        <a:pt x="55518" y="12241"/>
                        <a:pt x="55515" y="12241"/>
                        <a:pt x="55514" y="12243"/>
                      </a:cubicBezTo>
                      <a:cubicBezTo>
                        <a:pt x="55340" y="12352"/>
                        <a:pt x="55122" y="12308"/>
                        <a:pt x="54992" y="12352"/>
                      </a:cubicBezTo>
                      <a:cubicBezTo>
                        <a:pt x="54774" y="12460"/>
                        <a:pt x="54927" y="12613"/>
                        <a:pt x="54861" y="12743"/>
                      </a:cubicBezTo>
                      <a:cubicBezTo>
                        <a:pt x="54774" y="12895"/>
                        <a:pt x="54666" y="13069"/>
                        <a:pt x="54492" y="13200"/>
                      </a:cubicBezTo>
                      <a:cubicBezTo>
                        <a:pt x="54460" y="13225"/>
                        <a:pt x="54424" y="13234"/>
                        <a:pt x="54386" y="13234"/>
                      </a:cubicBezTo>
                      <a:cubicBezTo>
                        <a:pt x="54307" y="13234"/>
                        <a:pt x="54220" y="13197"/>
                        <a:pt x="54138" y="13197"/>
                      </a:cubicBezTo>
                      <a:cubicBezTo>
                        <a:pt x="54125" y="13197"/>
                        <a:pt x="54113" y="13198"/>
                        <a:pt x="54100" y="13200"/>
                      </a:cubicBezTo>
                      <a:lnTo>
                        <a:pt x="53731" y="13222"/>
                      </a:lnTo>
                      <a:cubicBezTo>
                        <a:pt x="53731" y="13156"/>
                        <a:pt x="53578" y="13113"/>
                        <a:pt x="53687" y="13048"/>
                      </a:cubicBezTo>
                      <a:cubicBezTo>
                        <a:pt x="53765" y="12970"/>
                        <a:pt x="53721" y="12892"/>
                        <a:pt x="53649" y="12892"/>
                      </a:cubicBezTo>
                      <a:cubicBezTo>
                        <a:pt x="53640" y="12892"/>
                        <a:pt x="53631" y="12893"/>
                        <a:pt x="53622" y="12895"/>
                      </a:cubicBezTo>
                      <a:cubicBezTo>
                        <a:pt x="53570" y="12915"/>
                        <a:pt x="53514" y="12919"/>
                        <a:pt x="53456" y="12919"/>
                      </a:cubicBezTo>
                      <a:cubicBezTo>
                        <a:pt x="53418" y="12919"/>
                        <a:pt x="53380" y="12917"/>
                        <a:pt x="53342" y="12917"/>
                      </a:cubicBezTo>
                      <a:cubicBezTo>
                        <a:pt x="53247" y="12917"/>
                        <a:pt x="53154" y="12928"/>
                        <a:pt x="53078" y="13004"/>
                      </a:cubicBezTo>
                      <a:cubicBezTo>
                        <a:pt x="53029" y="13070"/>
                        <a:pt x="53001" y="13092"/>
                        <a:pt x="52985" y="13092"/>
                      </a:cubicBezTo>
                      <a:cubicBezTo>
                        <a:pt x="52958" y="13092"/>
                        <a:pt x="52961" y="13031"/>
                        <a:pt x="52948" y="13004"/>
                      </a:cubicBezTo>
                      <a:cubicBezTo>
                        <a:pt x="52839" y="12939"/>
                        <a:pt x="52622" y="12852"/>
                        <a:pt x="52709" y="12721"/>
                      </a:cubicBezTo>
                      <a:cubicBezTo>
                        <a:pt x="52725" y="12689"/>
                        <a:pt x="52764" y="12681"/>
                        <a:pt x="52817" y="12681"/>
                      </a:cubicBezTo>
                      <a:cubicBezTo>
                        <a:pt x="52875" y="12681"/>
                        <a:pt x="52947" y="12691"/>
                        <a:pt x="53021" y="12691"/>
                      </a:cubicBezTo>
                      <a:cubicBezTo>
                        <a:pt x="53062" y="12691"/>
                        <a:pt x="53104" y="12688"/>
                        <a:pt x="53143" y="12678"/>
                      </a:cubicBezTo>
                      <a:lnTo>
                        <a:pt x="53187" y="12678"/>
                      </a:lnTo>
                      <a:cubicBezTo>
                        <a:pt x="53361" y="12678"/>
                        <a:pt x="53383" y="12569"/>
                        <a:pt x="53404" y="12526"/>
                      </a:cubicBezTo>
                      <a:cubicBezTo>
                        <a:pt x="53449" y="12451"/>
                        <a:pt x="53401" y="12427"/>
                        <a:pt x="53338" y="12427"/>
                      </a:cubicBezTo>
                      <a:cubicBezTo>
                        <a:pt x="53310" y="12427"/>
                        <a:pt x="53279" y="12432"/>
                        <a:pt x="53252" y="12439"/>
                      </a:cubicBezTo>
                      <a:cubicBezTo>
                        <a:pt x="53168" y="12459"/>
                        <a:pt x="53099" y="12468"/>
                        <a:pt x="53040" y="12468"/>
                      </a:cubicBezTo>
                      <a:cubicBezTo>
                        <a:pt x="52780" y="12468"/>
                        <a:pt x="52744" y="12290"/>
                        <a:pt x="52709" y="12113"/>
                      </a:cubicBezTo>
                      <a:cubicBezTo>
                        <a:pt x="52687" y="12026"/>
                        <a:pt x="52535" y="11960"/>
                        <a:pt x="52730" y="11873"/>
                      </a:cubicBezTo>
                      <a:cubicBezTo>
                        <a:pt x="52785" y="11860"/>
                        <a:pt x="52836" y="11852"/>
                        <a:pt x="52880" y="11852"/>
                      </a:cubicBezTo>
                      <a:cubicBezTo>
                        <a:pt x="52976" y="11852"/>
                        <a:pt x="53042" y="11886"/>
                        <a:pt x="53057" y="11960"/>
                      </a:cubicBezTo>
                      <a:cubicBezTo>
                        <a:pt x="53072" y="11990"/>
                        <a:pt x="53076" y="12041"/>
                        <a:pt x="53128" y="12041"/>
                      </a:cubicBezTo>
                      <a:cubicBezTo>
                        <a:pt x="53151" y="12041"/>
                        <a:pt x="53183" y="12031"/>
                        <a:pt x="53230" y="12004"/>
                      </a:cubicBezTo>
                      <a:cubicBezTo>
                        <a:pt x="53339" y="11960"/>
                        <a:pt x="53296" y="11895"/>
                        <a:pt x="53252" y="11852"/>
                      </a:cubicBezTo>
                      <a:cubicBezTo>
                        <a:pt x="53143" y="11743"/>
                        <a:pt x="53035" y="11634"/>
                        <a:pt x="52948" y="11525"/>
                      </a:cubicBezTo>
                      <a:cubicBezTo>
                        <a:pt x="52817" y="11330"/>
                        <a:pt x="52404" y="11417"/>
                        <a:pt x="52274" y="11199"/>
                      </a:cubicBezTo>
                      <a:cubicBezTo>
                        <a:pt x="52270" y="11195"/>
                        <a:pt x="52263" y="11193"/>
                        <a:pt x="52255" y="11193"/>
                      </a:cubicBezTo>
                      <a:cubicBezTo>
                        <a:pt x="52219" y="11193"/>
                        <a:pt x="52148" y="11225"/>
                        <a:pt x="52078" y="11243"/>
                      </a:cubicBezTo>
                      <a:lnTo>
                        <a:pt x="51665" y="11417"/>
                      </a:lnTo>
                      <a:cubicBezTo>
                        <a:pt x="51475" y="11507"/>
                        <a:pt x="51345" y="11553"/>
                        <a:pt x="51249" y="11553"/>
                      </a:cubicBezTo>
                      <a:cubicBezTo>
                        <a:pt x="51114" y="11553"/>
                        <a:pt x="51045" y="11464"/>
                        <a:pt x="50969" y="11286"/>
                      </a:cubicBezTo>
                      <a:cubicBezTo>
                        <a:pt x="50951" y="11233"/>
                        <a:pt x="50948" y="11166"/>
                        <a:pt x="50912" y="11166"/>
                      </a:cubicBezTo>
                      <a:cubicBezTo>
                        <a:pt x="50904" y="11166"/>
                        <a:pt x="50894" y="11169"/>
                        <a:pt x="50882" y="11178"/>
                      </a:cubicBezTo>
                      <a:cubicBezTo>
                        <a:pt x="50795" y="11199"/>
                        <a:pt x="50665" y="11221"/>
                        <a:pt x="50643" y="11330"/>
                      </a:cubicBezTo>
                      <a:cubicBezTo>
                        <a:pt x="50578" y="11460"/>
                        <a:pt x="50360" y="11634"/>
                        <a:pt x="50251" y="11656"/>
                      </a:cubicBezTo>
                      <a:cubicBezTo>
                        <a:pt x="50081" y="11707"/>
                        <a:pt x="49917" y="11725"/>
                        <a:pt x="49758" y="11725"/>
                      </a:cubicBezTo>
                      <a:cubicBezTo>
                        <a:pt x="49513" y="11725"/>
                        <a:pt x="49280" y="11682"/>
                        <a:pt x="49056" y="11656"/>
                      </a:cubicBezTo>
                      <a:cubicBezTo>
                        <a:pt x="48925" y="11634"/>
                        <a:pt x="48773" y="11547"/>
                        <a:pt x="48599" y="11460"/>
                      </a:cubicBezTo>
                      <a:cubicBezTo>
                        <a:pt x="48503" y="11422"/>
                        <a:pt x="48420" y="11396"/>
                        <a:pt x="48335" y="11396"/>
                      </a:cubicBezTo>
                      <a:cubicBezTo>
                        <a:pt x="48226" y="11396"/>
                        <a:pt x="48114" y="11438"/>
                        <a:pt x="47968" y="11547"/>
                      </a:cubicBezTo>
                      <a:cubicBezTo>
                        <a:pt x="47838" y="11656"/>
                        <a:pt x="47490" y="11591"/>
                        <a:pt x="47425" y="11873"/>
                      </a:cubicBezTo>
                      <a:cubicBezTo>
                        <a:pt x="47411" y="11955"/>
                        <a:pt x="47364" y="11977"/>
                        <a:pt x="47304" y="11977"/>
                      </a:cubicBezTo>
                      <a:cubicBezTo>
                        <a:pt x="47268" y="11977"/>
                        <a:pt x="47227" y="11969"/>
                        <a:pt x="47186" y="11960"/>
                      </a:cubicBezTo>
                      <a:cubicBezTo>
                        <a:pt x="47032" y="11909"/>
                        <a:pt x="46919" y="11832"/>
                        <a:pt x="46773" y="11832"/>
                      </a:cubicBezTo>
                      <a:cubicBezTo>
                        <a:pt x="46732" y="11832"/>
                        <a:pt x="46689" y="11837"/>
                        <a:pt x="46642" y="11852"/>
                      </a:cubicBezTo>
                      <a:cubicBezTo>
                        <a:pt x="46580" y="11861"/>
                        <a:pt x="46525" y="11865"/>
                        <a:pt x="46476" y="11865"/>
                      </a:cubicBezTo>
                      <a:cubicBezTo>
                        <a:pt x="46285" y="11865"/>
                        <a:pt x="46185" y="11799"/>
                        <a:pt x="46098" y="11678"/>
                      </a:cubicBezTo>
                      <a:cubicBezTo>
                        <a:pt x="46069" y="11648"/>
                        <a:pt x="46028" y="11587"/>
                        <a:pt x="45964" y="11587"/>
                      </a:cubicBezTo>
                      <a:cubicBezTo>
                        <a:pt x="45935" y="11587"/>
                        <a:pt x="45900" y="11600"/>
                        <a:pt x="45859" y="11634"/>
                      </a:cubicBezTo>
                      <a:cubicBezTo>
                        <a:pt x="45777" y="11698"/>
                        <a:pt x="45725" y="11724"/>
                        <a:pt x="45688" y="11724"/>
                      </a:cubicBezTo>
                      <a:cubicBezTo>
                        <a:pt x="45637" y="11724"/>
                        <a:pt x="45614" y="11675"/>
                        <a:pt x="45576" y="11612"/>
                      </a:cubicBezTo>
                      <a:cubicBezTo>
                        <a:pt x="45559" y="11559"/>
                        <a:pt x="45452" y="11520"/>
                        <a:pt x="45367" y="11520"/>
                      </a:cubicBezTo>
                      <a:cubicBezTo>
                        <a:pt x="45348" y="11520"/>
                        <a:pt x="45331" y="11522"/>
                        <a:pt x="45316" y="11525"/>
                      </a:cubicBezTo>
                      <a:cubicBezTo>
                        <a:pt x="45219" y="11584"/>
                        <a:pt x="45145" y="11605"/>
                        <a:pt x="45085" y="11605"/>
                      </a:cubicBezTo>
                      <a:cubicBezTo>
                        <a:pt x="44945" y="11605"/>
                        <a:pt x="44885" y="11484"/>
                        <a:pt x="44794" y="11438"/>
                      </a:cubicBezTo>
                      <a:cubicBezTo>
                        <a:pt x="44685" y="11395"/>
                        <a:pt x="44641" y="11243"/>
                        <a:pt x="44533" y="11221"/>
                      </a:cubicBezTo>
                      <a:cubicBezTo>
                        <a:pt x="44520" y="11220"/>
                        <a:pt x="44508" y="11219"/>
                        <a:pt x="44497" y="11219"/>
                      </a:cubicBezTo>
                      <a:cubicBezTo>
                        <a:pt x="44320" y="11219"/>
                        <a:pt x="44351" y="11378"/>
                        <a:pt x="44228" y="11460"/>
                      </a:cubicBezTo>
                      <a:cubicBezTo>
                        <a:pt x="43793" y="11721"/>
                        <a:pt x="43728" y="11895"/>
                        <a:pt x="43989" y="12134"/>
                      </a:cubicBezTo>
                      <a:cubicBezTo>
                        <a:pt x="44054" y="12221"/>
                        <a:pt x="44098" y="12308"/>
                        <a:pt x="44054" y="12417"/>
                      </a:cubicBezTo>
                      <a:cubicBezTo>
                        <a:pt x="43946" y="12743"/>
                        <a:pt x="44163" y="12874"/>
                        <a:pt x="44554" y="12939"/>
                      </a:cubicBezTo>
                      <a:cubicBezTo>
                        <a:pt x="44750" y="12961"/>
                        <a:pt x="44815" y="13069"/>
                        <a:pt x="44815" y="13200"/>
                      </a:cubicBezTo>
                      <a:cubicBezTo>
                        <a:pt x="44847" y="13404"/>
                        <a:pt x="45197" y="13552"/>
                        <a:pt x="45529" y="13552"/>
                      </a:cubicBezTo>
                      <a:cubicBezTo>
                        <a:pt x="45655" y="13552"/>
                        <a:pt x="45779" y="13531"/>
                        <a:pt x="45881" y="13482"/>
                      </a:cubicBezTo>
                      <a:cubicBezTo>
                        <a:pt x="46003" y="13422"/>
                        <a:pt x="46068" y="13285"/>
                        <a:pt x="46235" y="13285"/>
                      </a:cubicBezTo>
                      <a:cubicBezTo>
                        <a:pt x="46247" y="13285"/>
                        <a:pt x="46259" y="13285"/>
                        <a:pt x="46272" y="13287"/>
                      </a:cubicBezTo>
                      <a:cubicBezTo>
                        <a:pt x="46446" y="13308"/>
                        <a:pt x="46229" y="13504"/>
                        <a:pt x="46338" y="13591"/>
                      </a:cubicBezTo>
                      <a:cubicBezTo>
                        <a:pt x="46446" y="13635"/>
                        <a:pt x="46338" y="13722"/>
                        <a:pt x="46338" y="13809"/>
                      </a:cubicBezTo>
                      <a:cubicBezTo>
                        <a:pt x="46324" y="13863"/>
                        <a:pt x="46344" y="13909"/>
                        <a:pt x="46394" y="13909"/>
                      </a:cubicBezTo>
                      <a:cubicBezTo>
                        <a:pt x="46423" y="13909"/>
                        <a:pt x="46463" y="13893"/>
                        <a:pt x="46511" y="13852"/>
                      </a:cubicBezTo>
                      <a:cubicBezTo>
                        <a:pt x="46633" y="13755"/>
                        <a:pt x="46700" y="13718"/>
                        <a:pt x="46737" y="13718"/>
                      </a:cubicBezTo>
                      <a:cubicBezTo>
                        <a:pt x="46798" y="13718"/>
                        <a:pt x="46772" y="13822"/>
                        <a:pt x="46772" y="13917"/>
                      </a:cubicBezTo>
                      <a:cubicBezTo>
                        <a:pt x="46772" y="13993"/>
                        <a:pt x="46772" y="14052"/>
                        <a:pt x="46886" y="14052"/>
                      </a:cubicBezTo>
                      <a:cubicBezTo>
                        <a:pt x="46904" y="14052"/>
                        <a:pt x="46923" y="14051"/>
                        <a:pt x="46946" y="14048"/>
                      </a:cubicBezTo>
                      <a:cubicBezTo>
                        <a:pt x="46990" y="14048"/>
                        <a:pt x="47055" y="14026"/>
                        <a:pt x="47077" y="14026"/>
                      </a:cubicBezTo>
                      <a:cubicBezTo>
                        <a:pt x="47142" y="14004"/>
                        <a:pt x="47099" y="13961"/>
                        <a:pt x="47055" y="13939"/>
                      </a:cubicBezTo>
                      <a:cubicBezTo>
                        <a:pt x="46859" y="13896"/>
                        <a:pt x="46838" y="13809"/>
                        <a:pt x="47033" y="13635"/>
                      </a:cubicBezTo>
                      <a:cubicBezTo>
                        <a:pt x="47142" y="13526"/>
                        <a:pt x="47164" y="13395"/>
                        <a:pt x="47403" y="13352"/>
                      </a:cubicBezTo>
                      <a:cubicBezTo>
                        <a:pt x="47642" y="13265"/>
                        <a:pt x="47947" y="13178"/>
                        <a:pt x="47599" y="13026"/>
                      </a:cubicBezTo>
                      <a:cubicBezTo>
                        <a:pt x="47512" y="12982"/>
                        <a:pt x="47490" y="12852"/>
                        <a:pt x="47577" y="12765"/>
                      </a:cubicBezTo>
                      <a:cubicBezTo>
                        <a:pt x="47614" y="12716"/>
                        <a:pt x="47678" y="12688"/>
                        <a:pt x="47746" y="12688"/>
                      </a:cubicBezTo>
                      <a:cubicBezTo>
                        <a:pt x="47799" y="12688"/>
                        <a:pt x="47855" y="12705"/>
                        <a:pt x="47903" y="12743"/>
                      </a:cubicBezTo>
                      <a:cubicBezTo>
                        <a:pt x="47920" y="12760"/>
                        <a:pt x="47939" y="12767"/>
                        <a:pt x="47959" y="12767"/>
                      </a:cubicBezTo>
                      <a:cubicBezTo>
                        <a:pt x="48016" y="12767"/>
                        <a:pt x="48084" y="12716"/>
                        <a:pt x="48164" y="12700"/>
                      </a:cubicBezTo>
                      <a:cubicBezTo>
                        <a:pt x="48234" y="12658"/>
                        <a:pt x="48304" y="12634"/>
                        <a:pt x="48369" y="12634"/>
                      </a:cubicBezTo>
                      <a:cubicBezTo>
                        <a:pt x="48404" y="12634"/>
                        <a:pt x="48438" y="12641"/>
                        <a:pt x="48468" y="12656"/>
                      </a:cubicBezTo>
                      <a:cubicBezTo>
                        <a:pt x="48576" y="12728"/>
                        <a:pt x="48595" y="12874"/>
                        <a:pt x="48769" y="12874"/>
                      </a:cubicBezTo>
                      <a:cubicBezTo>
                        <a:pt x="48806" y="12874"/>
                        <a:pt x="48850" y="12867"/>
                        <a:pt x="48903" y="12852"/>
                      </a:cubicBezTo>
                      <a:lnTo>
                        <a:pt x="48903" y="12852"/>
                      </a:lnTo>
                      <a:cubicBezTo>
                        <a:pt x="48773" y="13069"/>
                        <a:pt x="49056" y="13091"/>
                        <a:pt x="49099" y="13243"/>
                      </a:cubicBezTo>
                      <a:cubicBezTo>
                        <a:pt x="49099" y="13289"/>
                        <a:pt x="49077" y="13336"/>
                        <a:pt x="49126" y="13336"/>
                      </a:cubicBezTo>
                      <a:cubicBezTo>
                        <a:pt x="49146" y="13336"/>
                        <a:pt x="49179" y="13328"/>
                        <a:pt x="49230" y="13308"/>
                      </a:cubicBezTo>
                      <a:cubicBezTo>
                        <a:pt x="49259" y="13301"/>
                        <a:pt x="49292" y="13296"/>
                        <a:pt x="49321" y="13296"/>
                      </a:cubicBezTo>
                      <a:cubicBezTo>
                        <a:pt x="49379" y="13296"/>
                        <a:pt x="49418" y="13316"/>
                        <a:pt x="49360" y="13374"/>
                      </a:cubicBezTo>
                      <a:cubicBezTo>
                        <a:pt x="49251" y="13504"/>
                        <a:pt x="49316" y="13613"/>
                        <a:pt x="49316" y="13722"/>
                      </a:cubicBezTo>
                      <a:cubicBezTo>
                        <a:pt x="49316" y="13809"/>
                        <a:pt x="49230" y="13896"/>
                        <a:pt x="49121" y="13939"/>
                      </a:cubicBezTo>
                      <a:cubicBezTo>
                        <a:pt x="49079" y="13960"/>
                        <a:pt x="49045" y="13967"/>
                        <a:pt x="49014" y="13967"/>
                      </a:cubicBezTo>
                      <a:cubicBezTo>
                        <a:pt x="48947" y="13967"/>
                        <a:pt x="48898" y="13932"/>
                        <a:pt x="48838" y="13917"/>
                      </a:cubicBezTo>
                      <a:cubicBezTo>
                        <a:pt x="48726" y="13861"/>
                        <a:pt x="48602" y="13817"/>
                        <a:pt x="48466" y="13817"/>
                      </a:cubicBezTo>
                      <a:cubicBezTo>
                        <a:pt x="48340" y="13817"/>
                        <a:pt x="48203" y="13856"/>
                        <a:pt x="48055" y="13961"/>
                      </a:cubicBezTo>
                      <a:cubicBezTo>
                        <a:pt x="48004" y="13992"/>
                        <a:pt x="47953" y="14013"/>
                        <a:pt x="47922" y="14013"/>
                      </a:cubicBezTo>
                      <a:cubicBezTo>
                        <a:pt x="47888" y="14013"/>
                        <a:pt x="47879" y="13986"/>
                        <a:pt x="47925" y="13917"/>
                      </a:cubicBezTo>
                      <a:cubicBezTo>
                        <a:pt x="47959" y="13832"/>
                        <a:pt x="47993" y="13773"/>
                        <a:pt x="47911" y="13773"/>
                      </a:cubicBezTo>
                      <a:cubicBezTo>
                        <a:pt x="47889" y="13773"/>
                        <a:pt x="47858" y="13778"/>
                        <a:pt x="47816" y="13787"/>
                      </a:cubicBezTo>
                      <a:cubicBezTo>
                        <a:pt x="47642" y="13809"/>
                        <a:pt x="47533" y="13830"/>
                        <a:pt x="47512" y="13939"/>
                      </a:cubicBezTo>
                      <a:cubicBezTo>
                        <a:pt x="47490" y="14026"/>
                        <a:pt x="47533" y="14070"/>
                        <a:pt x="47533" y="14157"/>
                      </a:cubicBezTo>
                      <a:cubicBezTo>
                        <a:pt x="47533" y="14222"/>
                        <a:pt x="47599" y="14265"/>
                        <a:pt x="47490" y="14330"/>
                      </a:cubicBezTo>
                      <a:cubicBezTo>
                        <a:pt x="47478" y="14334"/>
                        <a:pt x="47467" y="14335"/>
                        <a:pt x="47458" y="14335"/>
                      </a:cubicBezTo>
                      <a:cubicBezTo>
                        <a:pt x="47402" y="14335"/>
                        <a:pt x="47397" y="14284"/>
                        <a:pt x="47360" y="14265"/>
                      </a:cubicBezTo>
                      <a:cubicBezTo>
                        <a:pt x="47316" y="14254"/>
                        <a:pt x="47271" y="14249"/>
                        <a:pt x="47228" y="14249"/>
                      </a:cubicBezTo>
                      <a:cubicBezTo>
                        <a:pt x="47100" y="14249"/>
                        <a:pt x="46990" y="14298"/>
                        <a:pt x="46990" y="14396"/>
                      </a:cubicBezTo>
                      <a:cubicBezTo>
                        <a:pt x="46990" y="14504"/>
                        <a:pt x="46925" y="14657"/>
                        <a:pt x="46968" y="14787"/>
                      </a:cubicBezTo>
                      <a:cubicBezTo>
                        <a:pt x="46990" y="14831"/>
                        <a:pt x="46990" y="14896"/>
                        <a:pt x="46881" y="14983"/>
                      </a:cubicBezTo>
                      <a:cubicBezTo>
                        <a:pt x="46680" y="15107"/>
                        <a:pt x="46380" y="15219"/>
                        <a:pt x="46145" y="15219"/>
                      </a:cubicBezTo>
                      <a:cubicBezTo>
                        <a:pt x="46050" y="15219"/>
                        <a:pt x="45965" y="15201"/>
                        <a:pt x="45903" y="15157"/>
                      </a:cubicBezTo>
                      <a:cubicBezTo>
                        <a:pt x="45844" y="15122"/>
                        <a:pt x="45783" y="15109"/>
                        <a:pt x="45724" y="15109"/>
                      </a:cubicBezTo>
                      <a:cubicBezTo>
                        <a:pt x="45562" y="15109"/>
                        <a:pt x="45418" y="15206"/>
                        <a:pt x="45403" y="15222"/>
                      </a:cubicBezTo>
                      <a:cubicBezTo>
                        <a:pt x="45298" y="15349"/>
                        <a:pt x="45219" y="15396"/>
                        <a:pt x="45141" y="15396"/>
                      </a:cubicBezTo>
                      <a:cubicBezTo>
                        <a:pt x="45073" y="15396"/>
                        <a:pt x="45006" y="15360"/>
                        <a:pt x="44924" y="15309"/>
                      </a:cubicBezTo>
                      <a:cubicBezTo>
                        <a:pt x="44877" y="15262"/>
                        <a:pt x="44819" y="15226"/>
                        <a:pt x="44725" y="15226"/>
                      </a:cubicBezTo>
                      <a:cubicBezTo>
                        <a:pt x="44688" y="15226"/>
                        <a:pt x="44647" y="15232"/>
                        <a:pt x="44598" y="15244"/>
                      </a:cubicBezTo>
                      <a:cubicBezTo>
                        <a:pt x="44446" y="15331"/>
                        <a:pt x="44554" y="15374"/>
                        <a:pt x="44554" y="15461"/>
                      </a:cubicBezTo>
                      <a:cubicBezTo>
                        <a:pt x="44502" y="15637"/>
                        <a:pt x="44449" y="15713"/>
                        <a:pt x="44271" y="15713"/>
                      </a:cubicBezTo>
                      <a:cubicBezTo>
                        <a:pt x="44228" y="15713"/>
                        <a:pt x="44178" y="15709"/>
                        <a:pt x="44120" y="15700"/>
                      </a:cubicBezTo>
                      <a:cubicBezTo>
                        <a:pt x="44097" y="15698"/>
                        <a:pt x="44075" y="15696"/>
                        <a:pt x="44054" y="15696"/>
                      </a:cubicBezTo>
                      <a:cubicBezTo>
                        <a:pt x="43913" y="15696"/>
                        <a:pt x="43804" y="15758"/>
                        <a:pt x="43728" y="15853"/>
                      </a:cubicBezTo>
                      <a:cubicBezTo>
                        <a:pt x="43660" y="15935"/>
                        <a:pt x="43626" y="16060"/>
                        <a:pt x="43588" y="16060"/>
                      </a:cubicBezTo>
                      <a:cubicBezTo>
                        <a:pt x="43566" y="16060"/>
                        <a:pt x="43543" y="16017"/>
                        <a:pt x="43511" y="15896"/>
                      </a:cubicBezTo>
                      <a:cubicBezTo>
                        <a:pt x="43499" y="15849"/>
                        <a:pt x="43462" y="15828"/>
                        <a:pt x="43418" y="15828"/>
                      </a:cubicBezTo>
                      <a:cubicBezTo>
                        <a:pt x="43379" y="15828"/>
                        <a:pt x="43334" y="15844"/>
                        <a:pt x="43293" y="15874"/>
                      </a:cubicBezTo>
                      <a:cubicBezTo>
                        <a:pt x="43171" y="15915"/>
                        <a:pt x="43068" y="15975"/>
                        <a:pt x="42966" y="16018"/>
                      </a:cubicBezTo>
                      <a:lnTo>
                        <a:pt x="42966" y="16018"/>
                      </a:lnTo>
                      <a:cubicBezTo>
                        <a:pt x="42944" y="15869"/>
                        <a:pt x="42898" y="15742"/>
                        <a:pt x="42706" y="15635"/>
                      </a:cubicBezTo>
                      <a:cubicBezTo>
                        <a:pt x="42576" y="15570"/>
                        <a:pt x="42424" y="15439"/>
                        <a:pt x="42619" y="15244"/>
                      </a:cubicBezTo>
                      <a:cubicBezTo>
                        <a:pt x="42665" y="15213"/>
                        <a:pt x="42700" y="15173"/>
                        <a:pt x="42724" y="15173"/>
                      </a:cubicBezTo>
                      <a:cubicBezTo>
                        <a:pt x="42734" y="15173"/>
                        <a:pt x="42743" y="15180"/>
                        <a:pt x="42750" y="15200"/>
                      </a:cubicBezTo>
                      <a:cubicBezTo>
                        <a:pt x="42837" y="15439"/>
                        <a:pt x="43337" y="15309"/>
                        <a:pt x="43446" y="15526"/>
                      </a:cubicBezTo>
                      <a:cubicBezTo>
                        <a:pt x="43461" y="15542"/>
                        <a:pt x="43476" y="15557"/>
                        <a:pt x="43507" y="15557"/>
                      </a:cubicBezTo>
                      <a:cubicBezTo>
                        <a:pt x="43520" y="15557"/>
                        <a:pt x="43535" y="15555"/>
                        <a:pt x="43554" y="15548"/>
                      </a:cubicBezTo>
                      <a:cubicBezTo>
                        <a:pt x="43576" y="15526"/>
                        <a:pt x="43598" y="15483"/>
                        <a:pt x="43598" y="15461"/>
                      </a:cubicBezTo>
                      <a:cubicBezTo>
                        <a:pt x="43598" y="15374"/>
                        <a:pt x="43598" y="15309"/>
                        <a:pt x="43467" y="15265"/>
                      </a:cubicBezTo>
                      <a:cubicBezTo>
                        <a:pt x="43359" y="15244"/>
                        <a:pt x="43228" y="15265"/>
                        <a:pt x="43293" y="15135"/>
                      </a:cubicBezTo>
                      <a:cubicBezTo>
                        <a:pt x="43359" y="15048"/>
                        <a:pt x="43402" y="15005"/>
                        <a:pt x="43576" y="14983"/>
                      </a:cubicBezTo>
                      <a:cubicBezTo>
                        <a:pt x="43793" y="14939"/>
                        <a:pt x="44011" y="14809"/>
                        <a:pt x="43989" y="14678"/>
                      </a:cubicBezTo>
                      <a:cubicBezTo>
                        <a:pt x="43989" y="14581"/>
                        <a:pt x="43850" y="14501"/>
                        <a:pt x="43649" y="14501"/>
                      </a:cubicBezTo>
                      <a:cubicBezTo>
                        <a:pt x="43625" y="14501"/>
                        <a:pt x="43601" y="14502"/>
                        <a:pt x="43576" y="14504"/>
                      </a:cubicBezTo>
                      <a:cubicBezTo>
                        <a:pt x="43446" y="14548"/>
                        <a:pt x="43272" y="14548"/>
                        <a:pt x="43141" y="14591"/>
                      </a:cubicBezTo>
                      <a:cubicBezTo>
                        <a:pt x="43076" y="14631"/>
                        <a:pt x="43003" y="14662"/>
                        <a:pt x="42936" y="14662"/>
                      </a:cubicBezTo>
                      <a:cubicBezTo>
                        <a:pt x="42891" y="14662"/>
                        <a:pt x="42850" y="14648"/>
                        <a:pt x="42815" y="14613"/>
                      </a:cubicBezTo>
                      <a:cubicBezTo>
                        <a:pt x="42727" y="14535"/>
                        <a:pt x="42648" y="14492"/>
                        <a:pt x="42570" y="14492"/>
                      </a:cubicBezTo>
                      <a:cubicBezTo>
                        <a:pt x="42474" y="14492"/>
                        <a:pt x="42379" y="14556"/>
                        <a:pt x="42271" y="14700"/>
                      </a:cubicBezTo>
                      <a:cubicBezTo>
                        <a:pt x="42250" y="14722"/>
                        <a:pt x="42184" y="14765"/>
                        <a:pt x="42163" y="14787"/>
                      </a:cubicBezTo>
                      <a:cubicBezTo>
                        <a:pt x="41899" y="14850"/>
                        <a:pt x="41622" y="14927"/>
                        <a:pt x="41372" y="14927"/>
                      </a:cubicBezTo>
                      <a:cubicBezTo>
                        <a:pt x="41187" y="14927"/>
                        <a:pt x="41018" y="14885"/>
                        <a:pt x="40880" y="14765"/>
                      </a:cubicBezTo>
                      <a:cubicBezTo>
                        <a:pt x="40836" y="14700"/>
                        <a:pt x="40727" y="14678"/>
                        <a:pt x="40641" y="14657"/>
                      </a:cubicBezTo>
                      <a:cubicBezTo>
                        <a:pt x="40611" y="14637"/>
                        <a:pt x="40586" y="14626"/>
                        <a:pt x="40562" y="14626"/>
                      </a:cubicBezTo>
                      <a:cubicBezTo>
                        <a:pt x="40532" y="14626"/>
                        <a:pt x="40502" y="14642"/>
                        <a:pt x="40467" y="14678"/>
                      </a:cubicBezTo>
                      <a:cubicBezTo>
                        <a:pt x="40445" y="14700"/>
                        <a:pt x="40467" y="14722"/>
                        <a:pt x="40510" y="14765"/>
                      </a:cubicBezTo>
                      <a:cubicBezTo>
                        <a:pt x="40662" y="14809"/>
                        <a:pt x="40771" y="14874"/>
                        <a:pt x="40619" y="15048"/>
                      </a:cubicBezTo>
                      <a:cubicBezTo>
                        <a:pt x="40545" y="15122"/>
                        <a:pt x="40596" y="15258"/>
                        <a:pt x="40746" y="15258"/>
                      </a:cubicBezTo>
                      <a:cubicBezTo>
                        <a:pt x="40773" y="15258"/>
                        <a:pt x="40803" y="15254"/>
                        <a:pt x="40836" y="15244"/>
                      </a:cubicBezTo>
                      <a:cubicBezTo>
                        <a:pt x="41097" y="15157"/>
                        <a:pt x="41336" y="15265"/>
                        <a:pt x="41619" y="15113"/>
                      </a:cubicBezTo>
                      <a:cubicBezTo>
                        <a:pt x="41626" y="15106"/>
                        <a:pt x="41643" y="15104"/>
                        <a:pt x="41663" y="15104"/>
                      </a:cubicBezTo>
                      <a:cubicBezTo>
                        <a:pt x="41704" y="15104"/>
                        <a:pt x="41757" y="15113"/>
                        <a:pt x="41771" y="15113"/>
                      </a:cubicBezTo>
                      <a:cubicBezTo>
                        <a:pt x="41836" y="15135"/>
                        <a:pt x="41815" y="15222"/>
                        <a:pt x="41749" y="15265"/>
                      </a:cubicBezTo>
                      <a:cubicBezTo>
                        <a:pt x="41662" y="15352"/>
                        <a:pt x="41597" y="15418"/>
                        <a:pt x="41445" y="15439"/>
                      </a:cubicBezTo>
                      <a:cubicBezTo>
                        <a:pt x="41380" y="15439"/>
                        <a:pt x="41315" y="15526"/>
                        <a:pt x="41380" y="15548"/>
                      </a:cubicBezTo>
                      <a:cubicBezTo>
                        <a:pt x="41489" y="15592"/>
                        <a:pt x="41597" y="15657"/>
                        <a:pt x="41662" y="15744"/>
                      </a:cubicBezTo>
                      <a:cubicBezTo>
                        <a:pt x="41680" y="15757"/>
                        <a:pt x="41697" y="15762"/>
                        <a:pt x="41714" y="15762"/>
                      </a:cubicBezTo>
                      <a:cubicBezTo>
                        <a:pt x="41784" y="15762"/>
                        <a:pt x="41854" y="15674"/>
                        <a:pt x="41923" y="15657"/>
                      </a:cubicBezTo>
                      <a:cubicBezTo>
                        <a:pt x="42013" y="15615"/>
                        <a:pt x="42085" y="15598"/>
                        <a:pt x="42144" y="15598"/>
                      </a:cubicBezTo>
                      <a:cubicBezTo>
                        <a:pt x="42330" y="15598"/>
                        <a:pt x="42395" y="15760"/>
                        <a:pt x="42511" y="15809"/>
                      </a:cubicBezTo>
                      <a:cubicBezTo>
                        <a:pt x="42706" y="15918"/>
                        <a:pt x="42380" y="15961"/>
                        <a:pt x="42293" y="16005"/>
                      </a:cubicBezTo>
                      <a:cubicBezTo>
                        <a:pt x="42206" y="16070"/>
                        <a:pt x="42163" y="16092"/>
                        <a:pt x="42184" y="16179"/>
                      </a:cubicBezTo>
                      <a:cubicBezTo>
                        <a:pt x="42206" y="16396"/>
                        <a:pt x="42163" y="16657"/>
                        <a:pt x="42467" y="16744"/>
                      </a:cubicBezTo>
                      <a:cubicBezTo>
                        <a:pt x="42837" y="16875"/>
                        <a:pt x="42945" y="17157"/>
                        <a:pt x="43185" y="17331"/>
                      </a:cubicBezTo>
                      <a:cubicBezTo>
                        <a:pt x="43337" y="17440"/>
                        <a:pt x="43380" y="17549"/>
                        <a:pt x="43359" y="17723"/>
                      </a:cubicBezTo>
                      <a:cubicBezTo>
                        <a:pt x="43337" y="17766"/>
                        <a:pt x="43380" y="17853"/>
                        <a:pt x="43250" y="17875"/>
                      </a:cubicBezTo>
                      <a:cubicBezTo>
                        <a:pt x="43213" y="17889"/>
                        <a:pt x="43183" y="17895"/>
                        <a:pt x="43158" y="17895"/>
                      </a:cubicBezTo>
                      <a:cubicBezTo>
                        <a:pt x="43068" y="17895"/>
                        <a:pt x="43054" y="17813"/>
                        <a:pt x="43054" y="17744"/>
                      </a:cubicBezTo>
                      <a:cubicBezTo>
                        <a:pt x="43054" y="17614"/>
                        <a:pt x="43054" y="17505"/>
                        <a:pt x="42924" y="17418"/>
                      </a:cubicBezTo>
                      <a:cubicBezTo>
                        <a:pt x="42891" y="17407"/>
                        <a:pt x="42875" y="17396"/>
                        <a:pt x="42858" y="17396"/>
                      </a:cubicBezTo>
                      <a:cubicBezTo>
                        <a:pt x="42842" y="17396"/>
                        <a:pt x="42826" y="17407"/>
                        <a:pt x="42793" y="17440"/>
                      </a:cubicBezTo>
                      <a:cubicBezTo>
                        <a:pt x="42532" y="17744"/>
                        <a:pt x="42424" y="17810"/>
                        <a:pt x="41923" y="18092"/>
                      </a:cubicBezTo>
                      <a:cubicBezTo>
                        <a:pt x="41836" y="18157"/>
                        <a:pt x="41880" y="18179"/>
                        <a:pt x="41880" y="18201"/>
                      </a:cubicBezTo>
                      <a:cubicBezTo>
                        <a:pt x="41880" y="18235"/>
                        <a:pt x="41880" y="18308"/>
                        <a:pt x="41849" y="18308"/>
                      </a:cubicBezTo>
                      <a:cubicBezTo>
                        <a:pt x="41840" y="18308"/>
                        <a:pt x="41829" y="18302"/>
                        <a:pt x="41815" y="18288"/>
                      </a:cubicBezTo>
                      <a:cubicBezTo>
                        <a:pt x="41758" y="18254"/>
                        <a:pt x="41704" y="18240"/>
                        <a:pt x="41651" y="18240"/>
                      </a:cubicBezTo>
                      <a:cubicBezTo>
                        <a:pt x="41424" y="18240"/>
                        <a:pt x="41227" y="18494"/>
                        <a:pt x="41033" y="18494"/>
                      </a:cubicBezTo>
                      <a:cubicBezTo>
                        <a:pt x="41011" y="18494"/>
                        <a:pt x="40989" y="18491"/>
                        <a:pt x="40967" y="18484"/>
                      </a:cubicBezTo>
                      <a:cubicBezTo>
                        <a:pt x="40867" y="18583"/>
                        <a:pt x="40795" y="18623"/>
                        <a:pt x="40742" y="18623"/>
                      </a:cubicBezTo>
                      <a:cubicBezTo>
                        <a:pt x="40679" y="18623"/>
                        <a:pt x="40642" y="18566"/>
                        <a:pt x="40619" y="18484"/>
                      </a:cubicBezTo>
                      <a:cubicBezTo>
                        <a:pt x="40589" y="18394"/>
                        <a:pt x="40528" y="18345"/>
                        <a:pt x="40435" y="18345"/>
                      </a:cubicBezTo>
                      <a:cubicBezTo>
                        <a:pt x="40394" y="18345"/>
                        <a:pt x="40346" y="18355"/>
                        <a:pt x="40293" y="18375"/>
                      </a:cubicBezTo>
                      <a:cubicBezTo>
                        <a:pt x="40119" y="18418"/>
                        <a:pt x="40010" y="18679"/>
                        <a:pt x="40075" y="18832"/>
                      </a:cubicBezTo>
                      <a:cubicBezTo>
                        <a:pt x="40083" y="18879"/>
                        <a:pt x="40105" y="18895"/>
                        <a:pt x="40135" y="18895"/>
                      </a:cubicBezTo>
                      <a:cubicBezTo>
                        <a:pt x="40189" y="18895"/>
                        <a:pt x="40267" y="18845"/>
                        <a:pt x="40336" y="18832"/>
                      </a:cubicBezTo>
                      <a:cubicBezTo>
                        <a:pt x="40494" y="18804"/>
                        <a:pt x="40616" y="18790"/>
                        <a:pt x="40710" y="18790"/>
                      </a:cubicBezTo>
                      <a:cubicBezTo>
                        <a:pt x="40914" y="18790"/>
                        <a:pt x="40994" y="18857"/>
                        <a:pt x="41054" y="19006"/>
                      </a:cubicBezTo>
                      <a:cubicBezTo>
                        <a:pt x="41075" y="19114"/>
                        <a:pt x="41097" y="19245"/>
                        <a:pt x="40967" y="19288"/>
                      </a:cubicBezTo>
                      <a:cubicBezTo>
                        <a:pt x="40946" y="19298"/>
                        <a:pt x="40929" y="19303"/>
                        <a:pt x="40914" y="19303"/>
                      </a:cubicBezTo>
                      <a:cubicBezTo>
                        <a:pt x="40834" y="19303"/>
                        <a:pt x="40823" y="19176"/>
                        <a:pt x="40749" y="19158"/>
                      </a:cubicBezTo>
                      <a:cubicBezTo>
                        <a:pt x="40727" y="19158"/>
                        <a:pt x="40727" y="19136"/>
                        <a:pt x="40684" y="19114"/>
                      </a:cubicBezTo>
                      <a:cubicBezTo>
                        <a:pt x="40648" y="19079"/>
                        <a:pt x="40627" y="19043"/>
                        <a:pt x="40562" y="19043"/>
                      </a:cubicBezTo>
                      <a:cubicBezTo>
                        <a:pt x="40547" y="19043"/>
                        <a:pt x="40530" y="19045"/>
                        <a:pt x="40510" y="19049"/>
                      </a:cubicBezTo>
                      <a:cubicBezTo>
                        <a:pt x="40423" y="19071"/>
                        <a:pt x="40445" y="19136"/>
                        <a:pt x="40445" y="19179"/>
                      </a:cubicBezTo>
                      <a:cubicBezTo>
                        <a:pt x="40414" y="19335"/>
                        <a:pt x="40327" y="19412"/>
                        <a:pt x="40201" y="19412"/>
                      </a:cubicBezTo>
                      <a:cubicBezTo>
                        <a:pt x="40151" y="19412"/>
                        <a:pt x="40094" y="19400"/>
                        <a:pt x="40032" y="19375"/>
                      </a:cubicBezTo>
                      <a:cubicBezTo>
                        <a:pt x="39966" y="19353"/>
                        <a:pt x="39901" y="19288"/>
                        <a:pt x="39879" y="19245"/>
                      </a:cubicBezTo>
                      <a:cubicBezTo>
                        <a:pt x="39792" y="19114"/>
                        <a:pt x="39858" y="18897"/>
                        <a:pt x="39553" y="18897"/>
                      </a:cubicBezTo>
                      <a:cubicBezTo>
                        <a:pt x="39662" y="18723"/>
                        <a:pt x="39814" y="18571"/>
                        <a:pt x="39879" y="18418"/>
                      </a:cubicBezTo>
                      <a:cubicBezTo>
                        <a:pt x="39896" y="18334"/>
                        <a:pt x="39887" y="18302"/>
                        <a:pt x="39973" y="18302"/>
                      </a:cubicBezTo>
                      <a:cubicBezTo>
                        <a:pt x="39998" y="18302"/>
                        <a:pt x="40031" y="18305"/>
                        <a:pt x="40075" y="18310"/>
                      </a:cubicBezTo>
                      <a:cubicBezTo>
                        <a:pt x="40314" y="18310"/>
                        <a:pt x="40184" y="18136"/>
                        <a:pt x="40314" y="18049"/>
                      </a:cubicBezTo>
                      <a:cubicBezTo>
                        <a:pt x="40353" y="18029"/>
                        <a:pt x="40306" y="17958"/>
                        <a:pt x="40264" y="17958"/>
                      </a:cubicBezTo>
                      <a:cubicBezTo>
                        <a:pt x="40259" y="17958"/>
                        <a:pt x="40254" y="17959"/>
                        <a:pt x="40249" y="17962"/>
                      </a:cubicBezTo>
                      <a:cubicBezTo>
                        <a:pt x="40075" y="18071"/>
                        <a:pt x="39814" y="18027"/>
                        <a:pt x="39662" y="18092"/>
                      </a:cubicBezTo>
                      <a:cubicBezTo>
                        <a:pt x="39529" y="18184"/>
                        <a:pt x="39430" y="18223"/>
                        <a:pt x="39353" y="18223"/>
                      </a:cubicBezTo>
                      <a:cubicBezTo>
                        <a:pt x="39267" y="18223"/>
                        <a:pt x="39208" y="18173"/>
                        <a:pt x="39162" y="18092"/>
                      </a:cubicBezTo>
                      <a:cubicBezTo>
                        <a:pt x="39053" y="17940"/>
                        <a:pt x="39249" y="17853"/>
                        <a:pt x="39466" y="17810"/>
                      </a:cubicBezTo>
                      <a:cubicBezTo>
                        <a:pt x="39706" y="17744"/>
                        <a:pt x="39749" y="17592"/>
                        <a:pt x="39597" y="17549"/>
                      </a:cubicBezTo>
                      <a:cubicBezTo>
                        <a:pt x="39358" y="17527"/>
                        <a:pt x="39423" y="17396"/>
                        <a:pt x="39358" y="17288"/>
                      </a:cubicBezTo>
                      <a:cubicBezTo>
                        <a:pt x="39271" y="17157"/>
                        <a:pt x="39379" y="17005"/>
                        <a:pt x="39466" y="16875"/>
                      </a:cubicBezTo>
                      <a:cubicBezTo>
                        <a:pt x="39532" y="16788"/>
                        <a:pt x="39532" y="16744"/>
                        <a:pt x="39423" y="16722"/>
                      </a:cubicBezTo>
                      <a:cubicBezTo>
                        <a:pt x="39405" y="16715"/>
                        <a:pt x="39391" y="16712"/>
                        <a:pt x="39378" y="16712"/>
                      </a:cubicBezTo>
                      <a:cubicBezTo>
                        <a:pt x="39312" y="16712"/>
                        <a:pt x="39304" y="16795"/>
                        <a:pt x="39249" y="16831"/>
                      </a:cubicBezTo>
                      <a:cubicBezTo>
                        <a:pt x="39027" y="16952"/>
                        <a:pt x="38806" y="17073"/>
                        <a:pt x="38516" y="17073"/>
                      </a:cubicBezTo>
                      <a:cubicBezTo>
                        <a:pt x="38492" y="17073"/>
                        <a:pt x="38469" y="17072"/>
                        <a:pt x="38444" y="17070"/>
                      </a:cubicBezTo>
                      <a:cubicBezTo>
                        <a:pt x="38323" y="17055"/>
                        <a:pt x="38231" y="17045"/>
                        <a:pt x="38158" y="17045"/>
                      </a:cubicBezTo>
                      <a:cubicBezTo>
                        <a:pt x="37930" y="17045"/>
                        <a:pt x="37901" y="17138"/>
                        <a:pt x="37835" y="17418"/>
                      </a:cubicBezTo>
                      <a:cubicBezTo>
                        <a:pt x="37805" y="17586"/>
                        <a:pt x="37764" y="17636"/>
                        <a:pt x="37637" y="17636"/>
                      </a:cubicBezTo>
                      <a:cubicBezTo>
                        <a:pt x="37583" y="17636"/>
                        <a:pt x="37513" y="17627"/>
                        <a:pt x="37422" y="17614"/>
                      </a:cubicBezTo>
                      <a:cubicBezTo>
                        <a:pt x="37378" y="17599"/>
                        <a:pt x="37344" y="17525"/>
                        <a:pt x="37287" y="17525"/>
                      </a:cubicBezTo>
                      <a:cubicBezTo>
                        <a:pt x="37259" y="17525"/>
                        <a:pt x="37226" y="17543"/>
                        <a:pt x="37183" y="17592"/>
                      </a:cubicBezTo>
                      <a:cubicBezTo>
                        <a:pt x="37093" y="17682"/>
                        <a:pt x="37013" y="17731"/>
                        <a:pt x="36908" y="17731"/>
                      </a:cubicBezTo>
                      <a:cubicBezTo>
                        <a:pt x="36861" y="17731"/>
                        <a:pt x="36809" y="17721"/>
                        <a:pt x="36748" y="17701"/>
                      </a:cubicBezTo>
                      <a:cubicBezTo>
                        <a:pt x="36719" y="17683"/>
                        <a:pt x="36682" y="17678"/>
                        <a:pt x="36641" y="17678"/>
                      </a:cubicBezTo>
                      <a:cubicBezTo>
                        <a:pt x="36587" y="17678"/>
                        <a:pt x="36526" y="17687"/>
                        <a:pt x="36467" y="17687"/>
                      </a:cubicBezTo>
                      <a:cubicBezTo>
                        <a:pt x="36403" y="17687"/>
                        <a:pt x="36341" y="17677"/>
                        <a:pt x="36292" y="17636"/>
                      </a:cubicBezTo>
                      <a:cubicBezTo>
                        <a:pt x="36074" y="17440"/>
                        <a:pt x="36052" y="17483"/>
                        <a:pt x="36379" y="17222"/>
                      </a:cubicBezTo>
                      <a:cubicBezTo>
                        <a:pt x="36444" y="17179"/>
                        <a:pt x="36640" y="17114"/>
                        <a:pt x="36618" y="17049"/>
                      </a:cubicBezTo>
                      <a:cubicBezTo>
                        <a:pt x="36590" y="17012"/>
                        <a:pt x="36543" y="16998"/>
                        <a:pt x="36487" y="16998"/>
                      </a:cubicBezTo>
                      <a:cubicBezTo>
                        <a:pt x="36409" y="16998"/>
                        <a:pt x="36314" y="17023"/>
                        <a:pt x="36226" y="17049"/>
                      </a:cubicBezTo>
                      <a:cubicBezTo>
                        <a:pt x="36183" y="17049"/>
                        <a:pt x="36118" y="17092"/>
                        <a:pt x="36074" y="17114"/>
                      </a:cubicBezTo>
                      <a:cubicBezTo>
                        <a:pt x="36009" y="17168"/>
                        <a:pt x="35938" y="17195"/>
                        <a:pt x="35884" y="17195"/>
                      </a:cubicBezTo>
                      <a:cubicBezTo>
                        <a:pt x="35830" y="17195"/>
                        <a:pt x="35792" y="17168"/>
                        <a:pt x="35792" y="17114"/>
                      </a:cubicBezTo>
                      <a:cubicBezTo>
                        <a:pt x="35777" y="17014"/>
                        <a:pt x="35763" y="16951"/>
                        <a:pt x="35674" y="16951"/>
                      </a:cubicBezTo>
                      <a:cubicBezTo>
                        <a:pt x="35628" y="16951"/>
                        <a:pt x="35562" y="16968"/>
                        <a:pt x="35465" y="17005"/>
                      </a:cubicBezTo>
                      <a:cubicBezTo>
                        <a:pt x="35226" y="17092"/>
                        <a:pt x="35291" y="17266"/>
                        <a:pt x="35313" y="17288"/>
                      </a:cubicBezTo>
                      <a:cubicBezTo>
                        <a:pt x="35400" y="17505"/>
                        <a:pt x="35183" y="17636"/>
                        <a:pt x="35009" y="17810"/>
                      </a:cubicBezTo>
                      <a:cubicBezTo>
                        <a:pt x="34965" y="17853"/>
                        <a:pt x="34857" y="17918"/>
                        <a:pt x="34813" y="17984"/>
                      </a:cubicBezTo>
                      <a:cubicBezTo>
                        <a:pt x="34791" y="18071"/>
                        <a:pt x="34791" y="18157"/>
                        <a:pt x="34878" y="18179"/>
                      </a:cubicBezTo>
                      <a:cubicBezTo>
                        <a:pt x="34890" y="18181"/>
                        <a:pt x="34901" y="18182"/>
                        <a:pt x="34910" y="18182"/>
                      </a:cubicBezTo>
                      <a:cubicBezTo>
                        <a:pt x="35009" y="18182"/>
                        <a:pt x="35015" y="18088"/>
                        <a:pt x="35074" y="18049"/>
                      </a:cubicBezTo>
                      <a:cubicBezTo>
                        <a:pt x="35139" y="17940"/>
                        <a:pt x="35313" y="17875"/>
                        <a:pt x="35444" y="17831"/>
                      </a:cubicBezTo>
                      <a:cubicBezTo>
                        <a:pt x="35498" y="17811"/>
                        <a:pt x="35545" y="17803"/>
                        <a:pt x="35585" y="17803"/>
                      </a:cubicBezTo>
                      <a:cubicBezTo>
                        <a:pt x="35721" y="17803"/>
                        <a:pt x="35785" y="17900"/>
                        <a:pt x="35835" y="17984"/>
                      </a:cubicBezTo>
                      <a:cubicBezTo>
                        <a:pt x="35879" y="18049"/>
                        <a:pt x="35770" y="18157"/>
                        <a:pt x="35683" y="18157"/>
                      </a:cubicBezTo>
                      <a:cubicBezTo>
                        <a:pt x="35672" y="18157"/>
                        <a:pt x="35662" y="18156"/>
                        <a:pt x="35652" y="18156"/>
                      </a:cubicBezTo>
                      <a:cubicBezTo>
                        <a:pt x="35416" y="18156"/>
                        <a:pt x="35229" y="18376"/>
                        <a:pt x="34939" y="18376"/>
                      </a:cubicBezTo>
                      <a:cubicBezTo>
                        <a:pt x="34926" y="18376"/>
                        <a:pt x="34913" y="18376"/>
                        <a:pt x="34900" y="18375"/>
                      </a:cubicBezTo>
                      <a:cubicBezTo>
                        <a:pt x="34791" y="18375"/>
                        <a:pt x="34672" y="18397"/>
                        <a:pt x="34566" y="18397"/>
                      </a:cubicBezTo>
                      <a:cubicBezTo>
                        <a:pt x="34460" y="18397"/>
                        <a:pt x="34367" y="18375"/>
                        <a:pt x="34313" y="18288"/>
                      </a:cubicBezTo>
                      <a:cubicBezTo>
                        <a:pt x="34279" y="18246"/>
                        <a:pt x="34233" y="18233"/>
                        <a:pt x="34181" y="18233"/>
                      </a:cubicBezTo>
                      <a:cubicBezTo>
                        <a:pt x="34099" y="18233"/>
                        <a:pt x="34002" y="18266"/>
                        <a:pt x="33922" y="18266"/>
                      </a:cubicBezTo>
                      <a:cubicBezTo>
                        <a:pt x="33682" y="18266"/>
                        <a:pt x="33835" y="18484"/>
                        <a:pt x="33617" y="18505"/>
                      </a:cubicBezTo>
                      <a:cubicBezTo>
                        <a:pt x="33593" y="18511"/>
                        <a:pt x="33574" y="18514"/>
                        <a:pt x="33558" y="18514"/>
                      </a:cubicBezTo>
                      <a:cubicBezTo>
                        <a:pt x="33416" y="18514"/>
                        <a:pt x="33558" y="18301"/>
                        <a:pt x="33416" y="18301"/>
                      </a:cubicBezTo>
                      <a:cubicBezTo>
                        <a:pt x="33400" y="18301"/>
                        <a:pt x="33380" y="18304"/>
                        <a:pt x="33356" y="18310"/>
                      </a:cubicBezTo>
                      <a:cubicBezTo>
                        <a:pt x="33275" y="18340"/>
                        <a:pt x="33209" y="18356"/>
                        <a:pt x="33150" y="18356"/>
                      </a:cubicBezTo>
                      <a:cubicBezTo>
                        <a:pt x="33081" y="18356"/>
                        <a:pt x="33023" y="18335"/>
                        <a:pt x="32965" y="18288"/>
                      </a:cubicBezTo>
                      <a:cubicBezTo>
                        <a:pt x="32950" y="18278"/>
                        <a:pt x="32933" y="18274"/>
                        <a:pt x="32916" y="18274"/>
                      </a:cubicBezTo>
                      <a:cubicBezTo>
                        <a:pt x="32859" y="18274"/>
                        <a:pt x="32792" y="18320"/>
                        <a:pt x="32726" y="18353"/>
                      </a:cubicBezTo>
                      <a:cubicBezTo>
                        <a:pt x="32617" y="18418"/>
                        <a:pt x="32508" y="18527"/>
                        <a:pt x="32356" y="18571"/>
                      </a:cubicBezTo>
                      <a:cubicBezTo>
                        <a:pt x="32247" y="18592"/>
                        <a:pt x="32204" y="18636"/>
                        <a:pt x="32247" y="18701"/>
                      </a:cubicBezTo>
                      <a:cubicBezTo>
                        <a:pt x="32291" y="18810"/>
                        <a:pt x="32465" y="18919"/>
                        <a:pt x="32073" y="18962"/>
                      </a:cubicBezTo>
                      <a:cubicBezTo>
                        <a:pt x="32030" y="18962"/>
                        <a:pt x="32030" y="19049"/>
                        <a:pt x="32030" y="19114"/>
                      </a:cubicBezTo>
                      <a:cubicBezTo>
                        <a:pt x="32062" y="19195"/>
                        <a:pt x="32250" y="19240"/>
                        <a:pt x="32424" y="19240"/>
                      </a:cubicBezTo>
                      <a:cubicBezTo>
                        <a:pt x="32485" y="19240"/>
                        <a:pt x="32545" y="19234"/>
                        <a:pt x="32595" y="19223"/>
                      </a:cubicBezTo>
                      <a:cubicBezTo>
                        <a:pt x="32647" y="19201"/>
                        <a:pt x="32706" y="19186"/>
                        <a:pt x="32762" y="19180"/>
                      </a:cubicBezTo>
                      <a:lnTo>
                        <a:pt x="32762" y="19180"/>
                      </a:lnTo>
                      <a:cubicBezTo>
                        <a:pt x="32804" y="19196"/>
                        <a:pt x="32849" y="19210"/>
                        <a:pt x="32900" y="19223"/>
                      </a:cubicBezTo>
                      <a:cubicBezTo>
                        <a:pt x="32915" y="19225"/>
                        <a:pt x="32929" y="19226"/>
                        <a:pt x="32942" y="19226"/>
                      </a:cubicBezTo>
                      <a:cubicBezTo>
                        <a:pt x="32949" y="19226"/>
                        <a:pt x="32955" y="19226"/>
                        <a:pt x="32961" y="19225"/>
                      </a:cubicBezTo>
                      <a:lnTo>
                        <a:pt x="32961" y="19225"/>
                      </a:lnTo>
                      <a:cubicBezTo>
                        <a:pt x="32963" y="19231"/>
                        <a:pt x="32965" y="19238"/>
                        <a:pt x="32965" y="19245"/>
                      </a:cubicBezTo>
                      <a:cubicBezTo>
                        <a:pt x="32965" y="19360"/>
                        <a:pt x="33027" y="19413"/>
                        <a:pt x="33152" y="19413"/>
                      </a:cubicBezTo>
                      <a:cubicBezTo>
                        <a:pt x="33192" y="19413"/>
                        <a:pt x="33238" y="19407"/>
                        <a:pt x="33291" y="19397"/>
                      </a:cubicBezTo>
                      <a:cubicBezTo>
                        <a:pt x="33299" y="19396"/>
                        <a:pt x="33307" y="19396"/>
                        <a:pt x="33315" y="19396"/>
                      </a:cubicBezTo>
                      <a:cubicBezTo>
                        <a:pt x="33460" y="19396"/>
                        <a:pt x="33367" y="19576"/>
                        <a:pt x="33555" y="19576"/>
                      </a:cubicBezTo>
                      <a:cubicBezTo>
                        <a:pt x="33573" y="19576"/>
                        <a:pt x="33593" y="19574"/>
                        <a:pt x="33617" y="19571"/>
                      </a:cubicBezTo>
                      <a:cubicBezTo>
                        <a:pt x="33656" y="19558"/>
                        <a:pt x="33693" y="19552"/>
                        <a:pt x="33726" y="19552"/>
                      </a:cubicBezTo>
                      <a:cubicBezTo>
                        <a:pt x="33857" y="19552"/>
                        <a:pt x="33930" y="19649"/>
                        <a:pt x="33878" y="19788"/>
                      </a:cubicBezTo>
                      <a:cubicBezTo>
                        <a:pt x="33800" y="19905"/>
                        <a:pt x="33740" y="20056"/>
                        <a:pt x="33527" y="20056"/>
                      </a:cubicBezTo>
                      <a:cubicBezTo>
                        <a:pt x="33501" y="20056"/>
                        <a:pt x="33473" y="20054"/>
                        <a:pt x="33443" y="20049"/>
                      </a:cubicBezTo>
                      <a:cubicBezTo>
                        <a:pt x="33412" y="20049"/>
                        <a:pt x="33377" y="20047"/>
                        <a:pt x="33343" y="20047"/>
                      </a:cubicBezTo>
                      <a:cubicBezTo>
                        <a:pt x="33256" y="20047"/>
                        <a:pt x="33170" y="20059"/>
                        <a:pt x="33139" y="20136"/>
                      </a:cubicBezTo>
                      <a:cubicBezTo>
                        <a:pt x="33052" y="20267"/>
                        <a:pt x="33139" y="20419"/>
                        <a:pt x="33182" y="20528"/>
                      </a:cubicBezTo>
                      <a:cubicBezTo>
                        <a:pt x="33201" y="20551"/>
                        <a:pt x="33221" y="20560"/>
                        <a:pt x="33241" y="20560"/>
                      </a:cubicBezTo>
                      <a:cubicBezTo>
                        <a:pt x="33314" y="20560"/>
                        <a:pt x="33392" y="20436"/>
                        <a:pt x="33443" y="20419"/>
                      </a:cubicBezTo>
                      <a:cubicBezTo>
                        <a:pt x="33661" y="20267"/>
                        <a:pt x="33878" y="20375"/>
                        <a:pt x="34030" y="20267"/>
                      </a:cubicBezTo>
                      <a:cubicBezTo>
                        <a:pt x="34313" y="20136"/>
                        <a:pt x="34052" y="19941"/>
                        <a:pt x="34248" y="19788"/>
                      </a:cubicBezTo>
                      <a:cubicBezTo>
                        <a:pt x="34313" y="19767"/>
                        <a:pt x="34335" y="19680"/>
                        <a:pt x="34378" y="19680"/>
                      </a:cubicBezTo>
                      <a:cubicBezTo>
                        <a:pt x="34422" y="19680"/>
                        <a:pt x="34422" y="19723"/>
                        <a:pt x="34443" y="19767"/>
                      </a:cubicBezTo>
                      <a:cubicBezTo>
                        <a:pt x="34501" y="19950"/>
                        <a:pt x="34528" y="20036"/>
                        <a:pt x="34610" y="20036"/>
                      </a:cubicBezTo>
                      <a:cubicBezTo>
                        <a:pt x="34684" y="20036"/>
                        <a:pt x="34804" y="19966"/>
                        <a:pt x="35030" y="19832"/>
                      </a:cubicBezTo>
                      <a:cubicBezTo>
                        <a:pt x="35074" y="19810"/>
                        <a:pt x="35096" y="19810"/>
                        <a:pt x="35117" y="19788"/>
                      </a:cubicBezTo>
                      <a:cubicBezTo>
                        <a:pt x="35190" y="19770"/>
                        <a:pt x="35278" y="19691"/>
                        <a:pt x="35330" y="19691"/>
                      </a:cubicBezTo>
                      <a:cubicBezTo>
                        <a:pt x="35341" y="19691"/>
                        <a:pt x="35350" y="19694"/>
                        <a:pt x="35357" y="19701"/>
                      </a:cubicBezTo>
                      <a:cubicBezTo>
                        <a:pt x="35400" y="19767"/>
                        <a:pt x="35335" y="19919"/>
                        <a:pt x="35291" y="19919"/>
                      </a:cubicBezTo>
                      <a:cubicBezTo>
                        <a:pt x="34878" y="20027"/>
                        <a:pt x="34965" y="20245"/>
                        <a:pt x="34965" y="20419"/>
                      </a:cubicBezTo>
                      <a:cubicBezTo>
                        <a:pt x="34965" y="20484"/>
                        <a:pt x="34965" y="20593"/>
                        <a:pt x="34791" y="20680"/>
                      </a:cubicBezTo>
                      <a:cubicBezTo>
                        <a:pt x="34757" y="20697"/>
                        <a:pt x="34725" y="20704"/>
                        <a:pt x="34696" y="20704"/>
                      </a:cubicBezTo>
                      <a:cubicBezTo>
                        <a:pt x="34615" y="20704"/>
                        <a:pt x="34551" y="20652"/>
                        <a:pt x="34487" y="20636"/>
                      </a:cubicBezTo>
                      <a:cubicBezTo>
                        <a:pt x="34387" y="20573"/>
                        <a:pt x="34291" y="20543"/>
                        <a:pt x="34194" y="20543"/>
                      </a:cubicBezTo>
                      <a:cubicBezTo>
                        <a:pt x="34058" y="20543"/>
                        <a:pt x="33921" y="20600"/>
                        <a:pt x="33769" y="20702"/>
                      </a:cubicBezTo>
                      <a:cubicBezTo>
                        <a:pt x="33682" y="20767"/>
                        <a:pt x="33595" y="20854"/>
                        <a:pt x="33508" y="20854"/>
                      </a:cubicBezTo>
                      <a:cubicBezTo>
                        <a:pt x="33291" y="20876"/>
                        <a:pt x="33117" y="20897"/>
                        <a:pt x="33052" y="21115"/>
                      </a:cubicBezTo>
                      <a:cubicBezTo>
                        <a:pt x="33045" y="21114"/>
                        <a:pt x="33038" y="21113"/>
                        <a:pt x="33032" y="21113"/>
                      </a:cubicBezTo>
                      <a:cubicBezTo>
                        <a:pt x="32936" y="21113"/>
                        <a:pt x="32902" y="21237"/>
                        <a:pt x="32806" y="21237"/>
                      </a:cubicBezTo>
                      <a:cubicBezTo>
                        <a:pt x="32788" y="21237"/>
                        <a:pt x="32769" y="21233"/>
                        <a:pt x="32747" y="21223"/>
                      </a:cubicBezTo>
                      <a:cubicBezTo>
                        <a:pt x="32682" y="21202"/>
                        <a:pt x="32617" y="21093"/>
                        <a:pt x="32726" y="21006"/>
                      </a:cubicBezTo>
                      <a:cubicBezTo>
                        <a:pt x="33008" y="20767"/>
                        <a:pt x="32726" y="20636"/>
                        <a:pt x="32813" y="20419"/>
                      </a:cubicBezTo>
                      <a:cubicBezTo>
                        <a:pt x="32829" y="20370"/>
                        <a:pt x="32784" y="20346"/>
                        <a:pt x="32742" y="20346"/>
                      </a:cubicBezTo>
                      <a:cubicBezTo>
                        <a:pt x="32728" y="20346"/>
                        <a:pt x="32715" y="20348"/>
                        <a:pt x="32704" y="20354"/>
                      </a:cubicBezTo>
                      <a:cubicBezTo>
                        <a:pt x="32655" y="20389"/>
                        <a:pt x="32611" y="20402"/>
                        <a:pt x="32570" y="20402"/>
                      </a:cubicBezTo>
                      <a:cubicBezTo>
                        <a:pt x="32468" y="20402"/>
                        <a:pt x="32384" y="20322"/>
                        <a:pt x="32276" y="20322"/>
                      </a:cubicBezTo>
                      <a:cubicBezTo>
                        <a:pt x="32218" y="20322"/>
                        <a:pt x="32152" y="20346"/>
                        <a:pt x="32073" y="20419"/>
                      </a:cubicBezTo>
                      <a:cubicBezTo>
                        <a:pt x="32071" y="20421"/>
                        <a:pt x="32069" y="20422"/>
                        <a:pt x="32065" y="20422"/>
                      </a:cubicBezTo>
                      <a:cubicBezTo>
                        <a:pt x="32033" y="20422"/>
                        <a:pt x="31947" y="20330"/>
                        <a:pt x="31986" y="20310"/>
                      </a:cubicBezTo>
                      <a:cubicBezTo>
                        <a:pt x="32247" y="20158"/>
                        <a:pt x="31943" y="20049"/>
                        <a:pt x="32138" y="19919"/>
                      </a:cubicBezTo>
                      <a:cubicBezTo>
                        <a:pt x="31986" y="19897"/>
                        <a:pt x="31943" y="19832"/>
                        <a:pt x="31856" y="19767"/>
                      </a:cubicBezTo>
                      <a:cubicBezTo>
                        <a:pt x="31812" y="19832"/>
                        <a:pt x="31551" y="19832"/>
                        <a:pt x="31617" y="20006"/>
                      </a:cubicBezTo>
                      <a:cubicBezTo>
                        <a:pt x="31630" y="20088"/>
                        <a:pt x="31592" y="20119"/>
                        <a:pt x="31534" y="20119"/>
                      </a:cubicBezTo>
                      <a:cubicBezTo>
                        <a:pt x="31501" y="20119"/>
                        <a:pt x="31461" y="20109"/>
                        <a:pt x="31421" y="20093"/>
                      </a:cubicBezTo>
                      <a:cubicBezTo>
                        <a:pt x="31391" y="20063"/>
                        <a:pt x="31361" y="20002"/>
                        <a:pt x="31310" y="20002"/>
                      </a:cubicBezTo>
                      <a:cubicBezTo>
                        <a:pt x="31287" y="20002"/>
                        <a:pt x="31259" y="20015"/>
                        <a:pt x="31225" y="20049"/>
                      </a:cubicBezTo>
                      <a:cubicBezTo>
                        <a:pt x="31182" y="20114"/>
                        <a:pt x="31312" y="20136"/>
                        <a:pt x="31377" y="20201"/>
                      </a:cubicBezTo>
                      <a:cubicBezTo>
                        <a:pt x="31399" y="20223"/>
                        <a:pt x="31437" y="20229"/>
                        <a:pt x="31483" y="20229"/>
                      </a:cubicBezTo>
                      <a:cubicBezTo>
                        <a:pt x="31530" y="20229"/>
                        <a:pt x="31584" y="20223"/>
                        <a:pt x="31638" y="20223"/>
                      </a:cubicBezTo>
                      <a:cubicBezTo>
                        <a:pt x="31704" y="20223"/>
                        <a:pt x="31725" y="20245"/>
                        <a:pt x="31725" y="20267"/>
                      </a:cubicBezTo>
                      <a:cubicBezTo>
                        <a:pt x="31725" y="20332"/>
                        <a:pt x="31638" y="20354"/>
                        <a:pt x="31595" y="20375"/>
                      </a:cubicBezTo>
                      <a:cubicBezTo>
                        <a:pt x="31537" y="20375"/>
                        <a:pt x="31479" y="20395"/>
                        <a:pt x="31434" y="20395"/>
                      </a:cubicBezTo>
                      <a:cubicBezTo>
                        <a:pt x="31411" y="20395"/>
                        <a:pt x="31392" y="20390"/>
                        <a:pt x="31377" y="20375"/>
                      </a:cubicBezTo>
                      <a:cubicBezTo>
                        <a:pt x="31294" y="20342"/>
                        <a:pt x="31249" y="20231"/>
                        <a:pt x="31134" y="20231"/>
                      </a:cubicBezTo>
                      <a:cubicBezTo>
                        <a:pt x="31099" y="20231"/>
                        <a:pt x="31058" y="20242"/>
                        <a:pt x="31008" y="20267"/>
                      </a:cubicBezTo>
                      <a:cubicBezTo>
                        <a:pt x="30877" y="20354"/>
                        <a:pt x="31008" y="20462"/>
                        <a:pt x="30986" y="20593"/>
                      </a:cubicBezTo>
                      <a:cubicBezTo>
                        <a:pt x="30964" y="20658"/>
                        <a:pt x="30986" y="20702"/>
                        <a:pt x="30899" y="20745"/>
                      </a:cubicBezTo>
                      <a:cubicBezTo>
                        <a:pt x="30890" y="20748"/>
                        <a:pt x="30881" y="20749"/>
                        <a:pt x="30872" y="20749"/>
                      </a:cubicBezTo>
                      <a:cubicBezTo>
                        <a:pt x="30821" y="20749"/>
                        <a:pt x="30784" y="20702"/>
                        <a:pt x="30747" y="20702"/>
                      </a:cubicBezTo>
                      <a:cubicBezTo>
                        <a:pt x="30529" y="20636"/>
                        <a:pt x="30421" y="20441"/>
                        <a:pt x="30225" y="20332"/>
                      </a:cubicBezTo>
                      <a:cubicBezTo>
                        <a:pt x="30029" y="20201"/>
                        <a:pt x="30116" y="19941"/>
                        <a:pt x="30290" y="19723"/>
                      </a:cubicBezTo>
                      <a:cubicBezTo>
                        <a:pt x="30334" y="19614"/>
                        <a:pt x="30508" y="19484"/>
                        <a:pt x="30225" y="19462"/>
                      </a:cubicBezTo>
                      <a:cubicBezTo>
                        <a:pt x="30181" y="19549"/>
                        <a:pt x="30095" y="19593"/>
                        <a:pt x="29986" y="19593"/>
                      </a:cubicBezTo>
                      <a:cubicBezTo>
                        <a:pt x="29638" y="19614"/>
                        <a:pt x="29529" y="19941"/>
                        <a:pt x="29225" y="20027"/>
                      </a:cubicBezTo>
                      <a:cubicBezTo>
                        <a:pt x="29333" y="20158"/>
                        <a:pt x="29007" y="20375"/>
                        <a:pt x="29203" y="20528"/>
                      </a:cubicBezTo>
                      <a:cubicBezTo>
                        <a:pt x="29268" y="20571"/>
                        <a:pt x="29203" y="20702"/>
                        <a:pt x="29094" y="20767"/>
                      </a:cubicBezTo>
                      <a:cubicBezTo>
                        <a:pt x="29040" y="20798"/>
                        <a:pt x="28990" y="20810"/>
                        <a:pt x="28947" y="20810"/>
                      </a:cubicBezTo>
                      <a:cubicBezTo>
                        <a:pt x="28869" y="20810"/>
                        <a:pt x="28810" y="20773"/>
                        <a:pt x="28768" y="20745"/>
                      </a:cubicBezTo>
                      <a:cubicBezTo>
                        <a:pt x="28594" y="20636"/>
                        <a:pt x="28833" y="20549"/>
                        <a:pt x="28899" y="20462"/>
                      </a:cubicBezTo>
                      <a:cubicBezTo>
                        <a:pt x="28920" y="20375"/>
                        <a:pt x="29029" y="20267"/>
                        <a:pt x="28986" y="20267"/>
                      </a:cubicBezTo>
                      <a:cubicBezTo>
                        <a:pt x="28971" y="20261"/>
                        <a:pt x="28957" y="20258"/>
                        <a:pt x="28944" y="20258"/>
                      </a:cubicBezTo>
                      <a:cubicBezTo>
                        <a:pt x="28864" y="20258"/>
                        <a:pt x="28824" y="20363"/>
                        <a:pt x="28768" y="20419"/>
                      </a:cubicBezTo>
                      <a:lnTo>
                        <a:pt x="28725" y="20441"/>
                      </a:lnTo>
                      <a:cubicBezTo>
                        <a:pt x="28492" y="20460"/>
                        <a:pt x="28243" y="20600"/>
                        <a:pt x="28007" y="20600"/>
                      </a:cubicBezTo>
                      <a:cubicBezTo>
                        <a:pt x="27978" y="20600"/>
                        <a:pt x="27949" y="20598"/>
                        <a:pt x="27920" y="20593"/>
                      </a:cubicBezTo>
                      <a:cubicBezTo>
                        <a:pt x="27890" y="20590"/>
                        <a:pt x="27860" y="20589"/>
                        <a:pt x="27830" y="20589"/>
                      </a:cubicBezTo>
                      <a:cubicBezTo>
                        <a:pt x="27618" y="20589"/>
                        <a:pt x="27406" y="20655"/>
                        <a:pt x="27311" y="20789"/>
                      </a:cubicBezTo>
                      <a:cubicBezTo>
                        <a:pt x="27181" y="20962"/>
                        <a:pt x="27137" y="21202"/>
                        <a:pt x="27355" y="21310"/>
                      </a:cubicBezTo>
                      <a:cubicBezTo>
                        <a:pt x="27420" y="21354"/>
                        <a:pt x="27463" y="21397"/>
                        <a:pt x="27355" y="21463"/>
                      </a:cubicBezTo>
                      <a:cubicBezTo>
                        <a:pt x="27285" y="21507"/>
                        <a:pt x="27136" y="21526"/>
                        <a:pt x="26983" y="21526"/>
                      </a:cubicBezTo>
                      <a:cubicBezTo>
                        <a:pt x="26757" y="21526"/>
                        <a:pt x="26520" y="21484"/>
                        <a:pt x="26507" y="21419"/>
                      </a:cubicBezTo>
                      <a:cubicBezTo>
                        <a:pt x="26507" y="21397"/>
                        <a:pt x="26485" y="21354"/>
                        <a:pt x="26528" y="21332"/>
                      </a:cubicBezTo>
                      <a:cubicBezTo>
                        <a:pt x="26920" y="20984"/>
                        <a:pt x="26594" y="20680"/>
                        <a:pt x="26724" y="20354"/>
                      </a:cubicBezTo>
                      <a:cubicBezTo>
                        <a:pt x="26746" y="20310"/>
                        <a:pt x="26702" y="20223"/>
                        <a:pt x="26637" y="20201"/>
                      </a:cubicBezTo>
                      <a:cubicBezTo>
                        <a:pt x="26602" y="20172"/>
                        <a:pt x="26563" y="20160"/>
                        <a:pt x="26524" y="20160"/>
                      </a:cubicBezTo>
                      <a:cubicBezTo>
                        <a:pt x="26417" y="20160"/>
                        <a:pt x="26303" y="20247"/>
                        <a:pt x="26224" y="20310"/>
                      </a:cubicBezTo>
                      <a:cubicBezTo>
                        <a:pt x="26094" y="20354"/>
                        <a:pt x="26115" y="20441"/>
                        <a:pt x="26202" y="20462"/>
                      </a:cubicBezTo>
                      <a:cubicBezTo>
                        <a:pt x="26550" y="20549"/>
                        <a:pt x="26289" y="20680"/>
                        <a:pt x="26115" y="20767"/>
                      </a:cubicBezTo>
                      <a:cubicBezTo>
                        <a:pt x="25985" y="20854"/>
                        <a:pt x="25985" y="20919"/>
                        <a:pt x="25898" y="21006"/>
                      </a:cubicBezTo>
                      <a:cubicBezTo>
                        <a:pt x="26181" y="21115"/>
                        <a:pt x="25876" y="21180"/>
                        <a:pt x="25767" y="21223"/>
                      </a:cubicBezTo>
                      <a:cubicBezTo>
                        <a:pt x="25665" y="21264"/>
                        <a:pt x="25557" y="21286"/>
                        <a:pt x="25470" y="21286"/>
                      </a:cubicBezTo>
                      <a:cubicBezTo>
                        <a:pt x="25373" y="21286"/>
                        <a:pt x="25300" y="21259"/>
                        <a:pt x="25289" y="21202"/>
                      </a:cubicBezTo>
                      <a:cubicBezTo>
                        <a:pt x="25226" y="21064"/>
                        <a:pt x="25099" y="21020"/>
                        <a:pt x="24956" y="21020"/>
                      </a:cubicBezTo>
                      <a:cubicBezTo>
                        <a:pt x="24851" y="21020"/>
                        <a:pt x="24738" y="21044"/>
                        <a:pt x="24637" y="21071"/>
                      </a:cubicBezTo>
                      <a:cubicBezTo>
                        <a:pt x="24512" y="21091"/>
                        <a:pt x="24405" y="21105"/>
                        <a:pt x="24321" y="21105"/>
                      </a:cubicBezTo>
                      <a:cubicBezTo>
                        <a:pt x="24126" y="21105"/>
                        <a:pt x="24052" y="21031"/>
                        <a:pt x="24158" y="20789"/>
                      </a:cubicBezTo>
                      <a:cubicBezTo>
                        <a:pt x="24158" y="20767"/>
                        <a:pt x="24137" y="20745"/>
                        <a:pt x="24137" y="20702"/>
                      </a:cubicBezTo>
                      <a:cubicBezTo>
                        <a:pt x="24126" y="20691"/>
                        <a:pt x="24099" y="20685"/>
                        <a:pt x="24077" y="20685"/>
                      </a:cubicBezTo>
                      <a:cubicBezTo>
                        <a:pt x="24055" y="20685"/>
                        <a:pt x="24039" y="20691"/>
                        <a:pt x="24050" y="20702"/>
                      </a:cubicBezTo>
                      <a:cubicBezTo>
                        <a:pt x="24115" y="20897"/>
                        <a:pt x="23832" y="20962"/>
                        <a:pt x="23702" y="21071"/>
                      </a:cubicBezTo>
                      <a:cubicBezTo>
                        <a:pt x="23615" y="21136"/>
                        <a:pt x="23615" y="21180"/>
                        <a:pt x="23702" y="21202"/>
                      </a:cubicBezTo>
                      <a:cubicBezTo>
                        <a:pt x="23710" y="21204"/>
                        <a:pt x="23719" y="21205"/>
                        <a:pt x="23729" y="21205"/>
                      </a:cubicBezTo>
                      <a:cubicBezTo>
                        <a:pt x="23770" y="21205"/>
                        <a:pt x="23827" y="21189"/>
                        <a:pt x="23865" y="21189"/>
                      </a:cubicBezTo>
                      <a:cubicBezTo>
                        <a:pt x="23897" y="21189"/>
                        <a:pt x="23915" y="21201"/>
                        <a:pt x="23897" y="21245"/>
                      </a:cubicBezTo>
                      <a:cubicBezTo>
                        <a:pt x="23832" y="21332"/>
                        <a:pt x="23723" y="21310"/>
                        <a:pt x="23615" y="21332"/>
                      </a:cubicBezTo>
                      <a:cubicBezTo>
                        <a:pt x="23591" y="21344"/>
                        <a:pt x="23570" y="21349"/>
                        <a:pt x="23552" y="21349"/>
                      </a:cubicBezTo>
                      <a:cubicBezTo>
                        <a:pt x="23491" y="21349"/>
                        <a:pt x="23456" y="21294"/>
                        <a:pt x="23394" y="21294"/>
                      </a:cubicBezTo>
                      <a:cubicBezTo>
                        <a:pt x="23376" y="21294"/>
                        <a:pt x="23356" y="21298"/>
                        <a:pt x="23332" y="21310"/>
                      </a:cubicBezTo>
                      <a:cubicBezTo>
                        <a:pt x="23281" y="21333"/>
                        <a:pt x="23239" y="21342"/>
                        <a:pt x="23206" y="21342"/>
                      </a:cubicBezTo>
                      <a:cubicBezTo>
                        <a:pt x="23111" y="21342"/>
                        <a:pt x="23088" y="21266"/>
                        <a:pt x="23136" y="21202"/>
                      </a:cubicBezTo>
                      <a:cubicBezTo>
                        <a:pt x="23158" y="21093"/>
                        <a:pt x="23245" y="20962"/>
                        <a:pt x="23462" y="20919"/>
                      </a:cubicBezTo>
                      <a:cubicBezTo>
                        <a:pt x="23534" y="20919"/>
                        <a:pt x="23605" y="20938"/>
                        <a:pt x="23669" y="20938"/>
                      </a:cubicBezTo>
                      <a:cubicBezTo>
                        <a:pt x="23722" y="20938"/>
                        <a:pt x="23771" y="20925"/>
                        <a:pt x="23810" y="20876"/>
                      </a:cubicBezTo>
                      <a:cubicBezTo>
                        <a:pt x="23984" y="20745"/>
                        <a:pt x="23723" y="20767"/>
                        <a:pt x="23702" y="20680"/>
                      </a:cubicBezTo>
                      <a:cubicBezTo>
                        <a:pt x="23680" y="20636"/>
                        <a:pt x="23767" y="20549"/>
                        <a:pt x="23723" y="20528"/>
                      </a:cubicBezTo>
                      <a:cubicBezTo>
                        <a:pt x="23615" y="20441"/>
                        <a:pt x="23941" y="20310"/>
                        <a:pt x="23810" y="20245"/>
                      </a:cubicBezTo>
                      <a:cubicBezTo>
                        <a:pt x="23792" y="20239"/>
                        <a:pt x="23772" y="20236"/>
                        <a:pt x="23752" y="20236"/>
                      </a:cubicBezTo>
                      <a:cubicBezTo>
                        <a:pt x="23632" y="20236"/>
                        <a:pt x="23490" y="20332"/>
                        <a:pt x="23397" y="20332"/>
                      </a:cubicBezTo>
                      <a:cubicBezTo>
                        <a:pt x="23115" y="20332"/>
                        <a:pt x="23071" y="20484"/>
                        <a:pt x="22962" y="20636"/>
                      </a:cubicBezTo>
                      <a:cubicBezTo>
                        <a:pt x="22886" y="20726"/>
                        <a:pt x="22809" y="20793"/>
                        <a:pt x="22741" y="20793"/>
                      </a:cubicBezTo>
                      <a:cubicBezTo>
                        <a:pt x="22693" y="20793"/>
                        <a:pt x="22650" y="20760"/>
                        <a:pt x="22614" y="20680"/>
                      </a:cubicBezTo>
                      <a:cubicBezTo>
                        <a:pt x="22593" y="20606"/>
                        <a:pt x="22546" y="20557"/>
                        <a:pt x="22486" y="20557"/>
                      </a:cubicBezTo>
                      <a:cubicBezTo>
                        <a:pt x="22423" y="20557"/>
                        <a:pt x="22345" y="20611"/>
                        <a:pt x="22267" y="20745"/>
                      </a:cubicBezTo>
                      <a:cubicBezTo>
                        <a:pt x="22180" y="20854"/>
                        <a:pt x="21962" y="20962"/>
                        <a:pt x="22158" y="21028"/>
                      </a:cubicBezTo>
                      <a:cubicBezTo>
                        <a:pt x="22257" y="21087"/>
                        <a:pt x="22356" y="21183"/>
                        <a:pt x="22521" y="21183"/>
                      </a:cubicBezTo>
                      <a:cubicBezTo>
                        <a:pt x="22537" y="21183"/>
                        <a:pt x="22554" y="21182"/>
                        <a:pt x="22571" y="21180"/>
                      </a:cubicBezTo>
                      <a:cubicBezTo>
                        <a:pt x="22636" y="21158"/>
                        <a:pt x="22680" y="21147"/>
                        <a:pt x="22718" y="21147"/>
                      </a:cubicBezTo>
                      <a:cubicBezTo>
                        <a:pt x="22756" y="21147"/>
                        <a:pt x="22788" y="21158"/>
                        <a:pt x="22832" y="21180"/>
                      </a:cubicBezTo>
                      <a:cubicBezTo>
                        <a:pt x="23006" y="21245"/>
                        <a:pt x="22832" y="21506"/>
                        <a:pt x="23071" y="21506"/>
                      </a:cubicBezTo>
                      <a:cubicBezTo>
                        <a:pt x="23028" y="21571"/>
                        <a:pt x="22962" y="21680"/>
                        <a:pt x="22897" y="21767"/>
                      </a:cubicBezTo>
                      <a:cubicBezTo>
                        <a:pt x="22875" y="21796"/>
                        <a:pt x="22856" y="21806"/>
                        <a:pt x="22838" y="21806"/>
                      </a:cubicBezTo>
                      <a:cubicBezTo>
                        <a:pt x="22803" y="21806"/>
                        <a:pt x="22774" y="21767"/>
                        <a:pt x="22745" y="21767"/>
                      </a:cubicBezTo>
                      <a:cubicBezTo>
                        <a:pt x="22636" y="21731"/>
                        <a:pt x="22557" y="21648"/>
                        <a:pt x="22393" y="21648"/>
                      </a:cubicBezTo>
                      <a:cubicBezTo>
                        <a:pt x="22362" y="21648"/>
                        <a:pt x="22327" y="21651"/>
                        <a:pt x="22288" y="21658"/>
                      </a:cubicBezTo>
                      <a:lnTo>
                        <a:pt x="22397" y="21963"/>
                      </a:lnTo>
                      <a:lnTo>
                        <a:pt x="22397" y="22006"/>
                      </a:lnTo>
                      <a:cubicBezTo>
                        <a:pt x="22409" y="22102"/>
                        <a:pt x="22428" y="22152"/>
                        <a:pt x="22471" y="22152"/>
                      </a:cubicBezTo>
                      <a:cubicBezTo>
                        <a:pt x="22506" y="22152"/>
                        <a:pt x="22558" y="22118"/>
                        <a:pt x="22636" y="22050"/>
                      </a:cubicBezTo>
                      <a:cubicBezTo>
                        <a:pt x="22793" y="21925"/>
                        <a:pt x="23028" y="21878"/>
                        <a:pt x="23156" y="21878"/>
                      </a:cubicBezTo>
                      <a:cubicBezTo>
                        <a:pt x="23205" y="21878"/>
                        <a:pt x="23239" y="21885"/>
                        <a:pt x="23245" y="21898"/>
                      </a:cubicBezTo>
                      <a:cubicBezTo>
                        <a:pt x="23288" y="22016"/>
                        <a:pt x="23343" y="22059"/>
                        <a:pt x="23406" y="22059"/>
                      </a:cubicBezTo>
                      <a:cubicBezTo>
                        <a:pt x="23503" y="22059"/>
                        <a:pt x="23617" y="21955"/>
                        <a:pt x="23723" y="21876"/>
                      </a:cubicBezTo>
                      <a:cubicBezTo>
                        <a:pt x="23774" y="21850"/>
                        <a:pt x="23825" y="21840"/>
                        <a:pt x="23868" y="21840"/>
                      </a:cubicBezTo>
                      <a:cubicBezTo>
                        <a:pt x="23897" y="21840"/>
                        <a:pt x="23923" y="21845"/>
                        <a:pt x="23941" y="21854"/>
                      </a:cubicBezTo>
                      <a:cubicBezTo>
                        <a:pt x="24028" y="21898"/>
                        <a:pt x="23984" y="21984"/>
                        <a:pt x="23919" y="22071"/>
                      </a:cubicBezTo>
                      <a:cubicBezTo>
                        <a:pt x="23883" y="22144"/>
                        <a:pt x="23802" y="22186"/>
                        <a:pt x="23726" y="22186"/>
                      </a:cubicBezTo>
                      <a:cubicBezTo>
                        <a:pt x="23710" y="22186"/>
                        <a:pt x="23695" y="22184"/>
                        <a:pt x="23680" y="22180"/>
                      </a:cubicBezTo>
                      <a:cubicBezTo>
                        <a:pt x="23618" y="22155"/>
                        <a:pt x="23559" y="22145"/>
                        <a:pt x="23502" y="22145"/>
                      </a:cubicBezTo>
                      <a:cubicBezTo>
                        <a:pt x="23261" y="22145"/>
                        <a:pt x="23061" y="22336"/>
                        <a:pt x="22832" y="22441"/>
                      </a:cubicBezTo>
                      <a:cubicBezTo>
                        <a:pt x="22701" y="22506"/>
                        <a:pt x="22614" y="22615"/>
                        <a:pt x="22832" y="22659"/>
                      </a:cubicBezTo>
                      <a:cubicBezTo>
                        <a:pt x="22962" y="22724"/>
                        <a:pt x="23289" y="22702"/>
                        <a:pt x="23136" y="22963"/>
                      </a:cubicBezTo>
                      <a:cubicBezTo>
                        <a:pt x="23289" y="22854"/>
                        <a:pt x="23484" y="22724"/>
                        <a:pt x="23484" y="22550"/>
                      </a:cubicBezTo>
                      <a:cubicBezTo>
                        <a:pt x="23484" y="22528"/>
                        <a:pt x="23549" y="22506"/>
                        <a:pt x="23571" y="22485"/>
                      </a:cubicBezTo>
                      <a:cubicBezTo>
                        <a:pt x="23593" y="22506"/>
                        <a:pt x="23615" y="22506"/>
                        <a:pt x="23615" y="22528"/>
                      </a:cubicBezTo>
                      <a:cubicBezTo>
                        <a:pt x="23702" y="22724"/>
                        <a:pt x="23506" y="22941"/>
                        <a:pt x="23223" y="23028"/>
                      </a:cubicBezTo>
                      <a:cubicBezTo>
                        <a:pt x="23211" y="23031"/>
                        <a:pt x="23201" y="23033"/>
                        <a:pt x="23192" y="23033"/>
                      </a:cubicBezTo>
                      <a:cubicBezTo>
                        <a:pt x="23136" y="23033"/>
                        <a:pt x="23133" y="22979"/>
                        <a:pt x="23115" y="22941"/>
                      </a:cubicBezTo>
                      <a:cubicBezTo>
                        <a:pt x="23006" y="22985"/>
                        <a:pt x="22897" y="22985"/>
                        <a:pt x="22791" y="22985"/>
                      </a:cubicBezTo>
                      <a:cubicBezTo>
                        <a:pt x="22685" y="22985"/>
                        <a:pt x="22582" y="22985"/>
                        <a:pt x="22484" y="23028"/>
                      </a:cubicBezTo>
                      <a:cubicBezTo>
                        <a:pt x="22270" y="23096"/>
                        <a:pt x="22084" y="23134"/>
                        <a:pt x="21919" y="23134"/>
                      </a:cubicBezTo>
                      <a:cubicBezTo>
                        <a:pt x="21767" y="23134"/>
                        <a:pt x="21631" y="23101"/>
                        <a:pt x="21506" y="23028"/>
                      </a:cubicBezTo>
                      <a:lnTo>
                        <a:pt x="21506" y="23028"/>
                      </a:lnTo>
                      <a:cubicBezTo>
                        <a:pt x="21592" y="23159"/>
                        <a:pt x="21266" y="23289"/>
                        <a:pt x="21332" y="23420"/>
                      </a:cubicBezTo>
                      <a:cubicBezTo>
                        <a:pt x="21179" y="23485"/>
                        <a:pt x="21005" y="23594"/>
                        <a:pt x="20875" y="23615"/>
                      </a:cubicBezTo>
                      <a:cubicBezTo>
                        <a:pt x="20862" y="23617"/>
                        <a:pt x="20849" y="23618"/>
                        <a:pt x="20836" y="23618"/>
                      </a:cubicBezTo>
                      <a:cubicBezTo>
                        <a:pt x="20705" y="23618"/>
                        <a:pt x="20616" y="23517"/>
                        <a:pt x="20636" y="23398"/>
                      </a:cubicBezTo>
                      <a:cubicBezTo>
                        <a:pt x="20713" y="23089"/>
                        <a:pt x="20801" y="22978"/>
                        <a:pt x="21071" y="22978"/>
                      </a:cubicBezTo>
                      <a:cubicBezTo>
                        <a:pt x="21181" y="22978"/>
                        <a:pt x="21322" y="22997"/>
                        <a:pt x="21506" y="23028"/>
                      </a:cubicBezTo>
                      <a:cubicBezTo>
                        <a:pt x="21506" y="22963"/>
                        <a:pt x="21440" y="22876"/>
                        <a:pt x="21484" y="22833"/>
                      </a:cubicBezTo>
                      <a:cubicBezTo>
                        <a:pt x="21614" y="22550"/>
                        <a:pt x="21440" y="22398"/>
                        <a:pt x="21375" y="22202"/>
                      </a:cubicBezTo>
                      <a:cubicBezTo>
                        <a:pt x="21266" y="21941"/>
                        <a:pt x="21179" y="21963"/>
                        <a:pt x="21592" y="21789"/>
                      </a:cubicBezTo>
                      <a:cubicBezTo>
                        <a:pt x="21658" y="21767"/>
                        <a:pt x="21745" y="21745"/>
                        <a:pt x="21832" y="21745"/>
                      </a:cubicBezTo>
                      <a:cubicBezTo>
                        <a:pt x="21962" y="21724"/>
                        <a:pt x="21984" y="21658"/>
                        <a:pt x="21962" y="21571"/>
                      </a:cubicBezTo>
                      <a:cubicBezTo>
                        <a:pt x="21916" y="21400"/>
                        <a:pt x="21823" y="21312"/>
                        <a:pt x="21671" y="21312"/>
                      </a:cubicBezTo>
                      <a:cubicBezTo>
                        <a:pt x="21535" y="21312"/>
                        <a:pt x="21351" y="21384"/>
                        <a:pt x="21114" y="21528"/>
                      </a:cubicBezTo>
                      <a:cubicBezTo>
                        <a:pt x="20995" y="21602"/>
                        <a:pt x="20927" y="21636"/>
                        <a:pt x="20847" y="21636"/>
                      </a:cubicBezTo>
                      <a:cubicBezTo>
                        <a:pt x="20810" y="21636"/>
                        <a:pt x="20771" y="21629"/>
                        <a:pt x="20723" y="21615"/>
                      </a:cubicBezTo>
                      <a:cubicBezTo>
                        <a:pt x="20680" y="21596"/>
                        <a:pt x="20632" y="21592"/>
                        <a:pt x="20583" y="21592"/>
                      </a:cubicBezTo>
                      <a:cubicBezTo>
                        <a:pt x="20536" y="21592"/>
                        <a:pt x="20487" y="21596"/>
                        <a:pt x="20444" y="21596"/>
                      </a:cubicBezTo>
                      <a:cubicBezTo>
                        <a:pt x="20375" y="21596"/>
                        <a:pt x="20317" y="21585"/>
                        <a:pt x="20288" y="21528"/>
                      </a:cubicBezTo>
                      <a:cubicBezTo>
                        <a:pt x="20244" y="21506"/>
                        <a:pt x="20201" y="21441"/>
                        <a:pt x="20244" y="21419"/>
                      </a:cubicBezTo>
                      <a:cubicBezTo>
                        <a:pt x="20571" y="21180"/>
                        <a:pt x="20244" y="21202"/>
                        <a:pt x="20136" y="21180"/>
                      </a:cubicBezTo>
                      <a:cubicBezTo>
                        <a:pt x="20027" y="21136"/>
                        <a:pt x="19962" y="21093"/>
                        <a:pt x="20005" y="20984"/>
                      </a:cubicBezTo>
                      <a:cubicBezTo>
                        <a:pt x="20052" y="20907"/>
                        <a:pt x="20121" y="20895"/>
                        <a:pt x="20180" y="20895"/>
                      </a:cubicBezTo>
                      <a:cubicBezTo>
                        <a:pt x="20204" y="20895"/>
                        <a:pt x="20226" y="20897"/>
                        <a:pt x="20244" y="20897"/>
                      </a:cubicBezTo>
                      <a:cubicBezTo>
                        <a:pt x="20331" y="20897"/>
                        <a:pt x="20353" y="20876"/>
                        <a:pt x="20397" y="20810"/>
                      </a:cubicBezTo>
                      <a:cubicBezTo>
                        <a:pt x="20614" y="20593"/>
                        <a:pt x="20527" y="20462"/>
                        <a:pt x="20397" y="20332"/>
                      </a:cubicBezTo>
                      <a:cubicBezTo>
                        <a:pt x="20223" y="20158"/>
                        <a:pt x="19896" y="20136"/>
                        <a:pt x="19788" y="19941"/>
                      </a:cubicBezTo>
                      <a:cubicBezTo>
                        <a:pt x="19775" y="19915"/>
                        <a:pt x="19740" y="19904"/>
                        <a:pt x="19695" y="19904"/>
                      </a:cubicBezTo>
                      <a:cubicBezTo>
                        <a:pt x="19664" y="19904"/>
                        <a:pt x="19628" y="19910"/>
                        <a:pt x="19592" y="19919"/>
                      </a:cubicBezTo>
                      <a:cubicBezTo>
                        <a:pt x="19440" y="20006"/>
                        <a:pt x="19244" y="20049"/>
                        <a:pt x="19092" y="20049"/>
                      </a:cubicBezTo>
                      <a:cubicBezTo>
                        <a:pt x="19005" y="20049"/>
                        <a:pt x="18918" y="20093"/>
                        <a:pt x="18874" y="20158"/>
                      </a:cubicBezTo>
                      <a:cubicBezTo>
                        <a:pt x="18679" y="20528"/>
                        <a:pt x="18331" y="20419"/>
                        <a:pt x="18048" y="20462"/>
                      </a:cubicBezTo>
                      <a:cubicBezTo>
                        <a:pt x="18019" y="20462"/>
                        <a:pt x="17971" y="20443"/>
                        <a:pt x="17916" y="20443"/>
                      </a:cubicBezTo>
                      <a:cubicBezTo>
                        <a:pt x="17889" y="20443"/>
                        <a:pt x="17860" y="20448"/>
                        <a:pt x="17831" y="20462"/>
                      </a:cubicBezTo>
                      <a:cubicBezTo>
                        <a:pt x="17744" y="20549"/>
                        <a:pt x="17831" y="20593"/>
                        <a:pt x="17896" y="20636"/>
                      </a:cubicBezTo>
                      <a:cubicBezTo>
                        <a:pt x="17942" y="20682"/>
                        <a:pt x="18227" y="20729"/>
                        <a:pt x="18444" y="20729"/>
                      </a:cubicBezTo>
                      <a:cubicBezTo>
                        <a:pt x="18534" y="20729"/>
                        <a:pt x="18612" y="20721"/>
                        <a:pt x="18657" y="20702"/>
                      </a:cubicBezTo>
                      <a:cubicBezTo>
                        <a:pt x="18874" y="20636"/>
                        <a:pt x="19005" y="20419"/>
                        <a:pt x="19157" y="20375"/>
                      </a:cubicBezTo>
                      <a:cubicBezTo>
                        <a:pt x="19165" y="20374"/>
                        <a:pt x="19173" y="20374"/>
                        <a:pt x="19181" y="20374"/>
                      </a:cubicBezTo>
                      <a:cubicBezTo>
                        <a:pt x="19321" y="20374"/>
                        <a:pt x="19376" y="20533"/>
                        <a:pt x="19569" y="20533"/>
                      </a:cubicBezTo>
                      <a:cubicBezTo>
                        <a:pt x="19590" y="20533"/>
                        <a:pt x="19612" y="20532"/>
                        <a:pt x="19635" y="20528"/>
                      </a:cubicBezTo>
                      <a:cubicBezTo>
                        <a:pt x="19657" y="20528"/>
                        <a:pt x="19679" y="20484"/>
                        <a:pt x="19744" y="20484"/>
                      </a:cubicBezTo>
                      <a:cubicBezTo>
                        <a:pt x="19853" y="20484"/>
                        <a:pt x="19853" y="20528"/>
                        <a:pt x="19809" y="20593"/>
                      </a:cubicBezTo>
                      <a:cubicBezTo>
                        <a:pt x="19679" y="20854"/>
                        <a:pt x="19462" y="21006"/>
                        <a:pt x="19114" y="21006"/>
                      </a:cubicBezTo>
                      <a:cubicBezTo>
                        <a:pt x="18892" y="21006"/>
                        <a:pt x="18636" y="21190"/>
                        <a:pt x="18430" y="21190"/>
                      </a:cubicBezTo>
                      <a:cubicBezTo>
                        <a:pt x="18352" y="21190"/>
                        <a:pt x="18281" y="21164"/>
                        <a:pt x="18222" y="21093"/>
                      </a:cubicBezTo>
                      <a:cubicBezTo>
                        <a:pt x="18222" y="21087"/>
                        <a:pt x="18217" y="21084"/>
                        <a:pt x="18208" y="21084"/>
                      </a:cubicBezTo>
                      <a:cubicBezTo>
                        <a:pt x="18188" y="21084"/>
                        <a:pt x="18151" y="21099"/>
                        <a:pt x="18135" y="21115"/>
                      </a:cubicBezTo>
                      <a:cubicBezTo>
                        <a:pt x="17961" y="21397"/>
                        <a:pt x="17592" y="21354"/>
                        <a:pt x="17352" y="21506"/>
                      </a:cubicBezTo>
                      <a:cubicBezTo>
                        <a:pt x="17244" y="21550"/>
                        <a:pt x="17091" y="21615"/>
                        <a:pt x="17091" y="21680"/>
                      </a:cubicBezTo>
                      <a:cubicBezTo>
                        <a:pt x="17091" y="21743"/>
                        <a:pt x="17121" y="21761"/>
                        <a:pt x="17162" y="21761"/>
                      </a:cubicBezTo>
                      <a:cubicBezTo>
                        <a:pt x="17220" y="21761"/>
                        <a:pt x="17301" y="21724"/>
                        <a:pt x="17352" y="21724"/>
                      </a:cubicBezTo>
                      <a:cubicBezTo>
                        <a:pt x="17396" y="21724"/>
                        <a:pt x="17483" y="21680"/>
                        <a:pt x="17526" y="21680"/>
                      </a:cubicBezTo>
                      <a:cubicBezTo>
                        <a:pt x="17543" y="21678"/>
                        <a:pt x="17560" y="21677"/>
                        <a:pt x="17575" y="21677"/>
                      </a:cubicBezTo>
                      <a:cubicBezTo>
                        <a:pt x="17737" y="21677"/>
                        <a:pt x="17811" y="21775"/>
                        <a:pt x="17831" y="21854"/>
                      </a:cubicBezTo>
                      <a:cubicBezTo>
                        <a:pt x="17831" y="21963"/>
                        <a:pt x="17635" y="21941"/>
                        <a:pt x="17570" y="21984"/>
                      </a:cubicBezTo>
                      <a:cubicBezTo>
                        <a:pt x="17465" y="22055"/>
                        <a:pt x="17378" y="22074"/>
                        <a:pt x="17294" y="22074"/>
                      </a:cubicBezTo>
                      <a:cubicBezTo>
                        <a:pt x="17221" y="22074"/>
                        <a:pt x="17150" y="22060"/>
                        <a:pt x="17070" y="22050"/>
                      </a:cubicBezTo>
                      <a:cubicBezTo>
                        <a:pt x="17011" y="22037"/>
                        <a:pt x="16950" y="22031"/>
                        <a:pt x="16889" y="22031"/>
                      </a:cubicBezTo>
                      <a:cubicBezTo>
                        <a:pt x="16633" y="22031"/>
                        <a:pt x="16375" y="22139"/>
                        <a:pt x="16287" y="22332"/>
                      </a:cubicBezTo>
                      <a:cubicBezTo>
                        <a:pt x="16178" y="22593"/>
                        <a:pt x="16048" y="22637"/>
                        <a:pt x="15765" y="22637"/>
                      </a:cubicBezTo>
                      <a:cubicBezTo>
                        <a:pt x="15722" y="22637"/>
                        <a:pt x="15635" y="22659"/>
                        <a:pt x="15635" y="22724"/>
                      </a:cubicBezTo>
                      <a:cubicBezTo>
                        <a:pt x="15613" y="22811"/>
                        <a:pt x="15548" y="22876"/>
                        <a:pt x="15417" y="22876"/>
                      </a:cubicBezTo>
                      <a:cubicBezTo>
                        <a:pt x="15243" y="22876"/>
                        <a:pt x="15308" y="22811"/>
                        <a:pt x="15308" y="22724"/>
                      </a:cubicBezTo>
                      <a:cubicBezTo>
                        <a:pt x="15308" y="22652"/>
                        <a:pt x="15249" y="22610"/>
                        <a:pt x="15179" y="22610"/>
                      </a:cubicBezTo>
                      <a:cubicBezTo>
                        <a:pt x="15164" y="22610"/>
                        <a:pt x="15149" y="22611"/>
                        <a:pt x="15134" y="22615"/>
                      </a:cubicBezTo>
                      <a:cubicBezTo>
                        <a:pt x="15026" y="22637"/>
                        <a:pt x="14982" y="22746"/>
                        <a:pt x="15004" y="22811"/>
                      </a:cubicBezTo>
                      <a:cubicBezTo>
                        <a:pt x="15113" y="22963"/>
                        <a:pt x="14852" y="23137"/>
                        <a:pt x="14787" y="23289"/>
                      </a:cubicBezTo>
                      <a:cubicBezTo>
                        <a:pt x="14769" y="23361"/>
                        <a:pt x="14676" y="23403"/>
                        <a:pt x="14595" y="23403"/>
                      </a:cubicBezTo>
                      <a:cubicBezTo>
                        <a:pt x="14578" y="23403"/>
                        <a:pt x="14562" y="23402"/>
                        <a:pt x="14547" y="23398"/>
                      </a:cubicBezTo>
                      <a:cubicBezTo>
                        <a:pt x="14330" y="23289"/>
                        <a:pt x="14221" y="23137"/>
                        <a:pt x="14199" y="22919"/>
                      </a:cubicBezTo>
                      <a:cubicBezTo>
                        <a:pt x="14156" y="22724"/>
                        <a:pt x="14330" y="22615"/>
                        <a:pt x="14547" y="22528"/>
                      </a:cubicBezTo>
                      <a:cubicBezTo>
                        <a:pt x="14656" y="22485"/>
                        <a:pt x="14743" y="22419"/>
                        <a:pt x="14743" y="22332"/>
                      </a:cubicBezTo>
                      <a:cubicBezTo>
                        <a:pt x="14743" y="22276"/>
                        <a:pt x="14694" y="22219"/>
                        <a:pt x="14610" y="22219"/>
                      </a:cubicBezTo>
                      <a:cubicBezTo>
                        <a:pt x="14597" y="22219"/>
                        <a:pt x="14584" y="22221"/>
                        <a:pt x="14569" y="22224"/>
                      </a:cubicBezTo>
                      <a:cubicBezTo>
                        <a:pt x="14548" y="22227"/>
                        <a:pt x="14528" y="22229"/>
                        <a:pt x="14507" y="22229"/>
                      </a:cubicBezTo>
                      <a:cubicBezTo>
                        <a:pt x="14367" y="22229"/>
                        <a:pt x="14241" y="22155"/>
                        <a:pt x="14093" y="22155"/>
                      </a:cubicBezTo>
                      <a:cubicBezTo>
                        <a:pt x="13997" y="22155"/>
                        <a:pt x="13891" y="22186"/>
                        <a:pt x="13765" y="22289"/>
                      </a:cubicBezTo>
                      <a:cubicBezTo>
                        <a:pt x="13732" y="22300"/>
                        <a:pt x="13694" y="22305"/>
                        <a:pt x="13661" y="22305"/>
                      </a:cubicBezTo>
                      <a:cubicBezTo>
                        <a:pt x="13629" y="22305"/>
                        <a:pt x="13601" y="22300"/>
                        <a:pt x="13591" y="22289"/>
                      </a:cubicBezTo>
                      <a:cubicBezTo>
                        <a:pt x="13561" y="22274"/>
                        <a:pt x="13532" y="22220"/>
                        <a:pt x="13475" y="22220"/>
                      </a:cubicBezTo>
                      <a:cubicBezTo>
                        <a:pt x="13448" y="22220"/>
                        <a:pt x="13415" y="22232"/>
                        <a:pt x="13373" y="22267"/>
                      </a:cubicBezTo>
                      <a:cubicBezTo>
                        <a:pt x="13286" y="22332"/>
                        <a:pt x="13330" y="22398"/>
                        <a:pt x="13395" y="22441"/>
                      </a:cubicBezTo>
                      <a:cubicBezTo>
                        <a:pt x="13460" y="22485"/>
                        <a:pt x="13547" y="22528"/>
                        <a:pt x="13547" y="22593"/>
                      </a:cubicBezTo>
                      <a:cubicBezTo>
                        <a:pt x="13569" y="22702"/>
                        <a:pt x="13873" y="22746"/>
                        <a:pt x="13591" y="22919"/>
                      </a:cubicBezTo>
                      <a:cubicBezTo>
                        <a:pt x="13532" y="22951"/>
                        <a:pt x="13490" y="22964"/>
                        <a:pt x="13457" y="22964"/>
                      </a:cubicBezTo>
                      <a:cubicBezTo>
                        <a:pt x="13354" y="22964"/>
                        <a:pt x="13347" y="22844"/>
                        <a:pt x="13264" y="22811"/>
                      </a:cubicBezTo>
                      <a:cubicBezTo>
                        <a:pt x="13228" y="22783"/>
                        <a:pt x="13188" y="22771"/>
                        <a:pt x="13145" y="22771"/>
                      </a:cubicBezTo>
                      <a:cubicBezTo>
                        <a:pt x="13086" y="22771"/>
                        <a:pt x="13023" y="22795"/>
                        <a:pt x="12960" y="22833"/>
                      </a:cubicBezTo>
                      <a:cubicBezTo>
                        <a:pt x="12895" y="22876"/>
                        <a:pt x="12851" y="22941"/>
                        <a:pt x="12895" y="22985"/>
                      </a:cubicBezTo>
                      <a:cubicBezTo>
                        <a:pt x="12938" y="23072"/>
                        <a:pt x="13177" y="23072"/>
                        <a:pt x="13025" y="23202"/>
                      </a:cubicBezTo>
                      <a:cubicBezTo>
                        <a:pt x="12999" y="23224"/>
                        <a:pt x="12977" y="23233"/>
                        <a:pt x="12959" y="23233"/>
                      </a:cubicBezTo>
                      <a:cubicBezTo>
                        <a:pt x="12895" y="23233"/>
                        <a:pt x="12863" y="23131"/>
                        <a:pt x="12749" y="23131"/>
                      </a:cubicBezTo>
                      <a:cubicBezTo>
                        <a:pt x="12734" y="23131"/>
                        <a:pt x="12717" y="23133"/>
                        <a:pt x="12699" y="23137"/>
                      </a:cubicBezTo>
                      <a:cubicBezTo>
                        <a:pt x="12677" y="23144"/>
                        <a:pt x="12656" y="23147"/>
                        <a:pt x="12634" y="23147"/>
                      </a:cubicBezTo>
                      <a:cubicBezTo>
                        <a:pt x="12590" y="23147"/>
                        <a:pt x="12547" y="23137"/>
                        <a:pt x="12503" y="23137"/>
                      </a:cubicBezTo>
                      <a:cubicBezTo>
                        <a:pt x="12436" y="23137"/>
                        <a:pt x="12421" y="23073"/>
                        <a:pt x="12368" y="23073"/>
                      </a:cubicBezTo>
                      <a:cubicBezTo>
                        <a:pt x="12352" y="23073"/>
                        <a:pt x="12333" y="23078"/>
                        <a:pt x="12308" y="23093"/>
                      </a:cubicBezTo>
                      <a:cubicBezTo>
                        <a:pt x="12242" y="23159"/>
                        <a:pt x="12286" y="23202"/>
                        <a:pt x="12308" y="23246"/>
                      </a:cubicBezTo>
                      <a:cubicBezTo>
                        <a:pt x="12460" y="23376"/>
                        <a:pt x="12286" y="23463"/>
                        <a:pt x="12090" y="23485"/>
                      </a:cubicBezTo>
                      <a:cubicBezTo>
                        <a:pt x="11960" y="23507"/>
                        <a:pt x="11829" y="23507"/>
                        <a:pt x="11764" y="23637"/>
                      </a:cubicBezTo>
                      <a:cubicBezTo>
                        <a:pt x="11742" y="23702"/>
                        <a:pt x="11721" y="23811"/>
                        <a:pt x="11612" y="23811"/>
                      </a:cubicBezTo>
                      <a:cubicBezTo>
                        <a:pt x="11503" y="23811"/>
                        <a:pt x="11547" y="23702"/>
                        <a:pt x="11503" y="23637"/>
                      </a:cubicBezTo>
                      <a:cubicBezTo>
                        <a:pt x="11438" y="23572"/>
                        <a:pt x="11525" y="23463"/>
                        <a:pt x="11547" y="23376"/>
                      </a:cubicBezTo>
                      <a:cubicBezTo>
                        <a:pt x="11590" y="23354"/>
                        <a:pt x="11612" y="23289"/>
                        <a:pt x="11590" y="23267"/>
                      </a:cubicBezTo>
                      <a:cubicBezTo>
                        <a:pt x="11578" y="23263"/>
                        <a:pt x="11564" y="23261"/>
                        <a:pt x="11551" y="23261"/>
                      </a:cubicBezTo>
                      <a:cubicBezTo>
                        <a:pt x="11494" y="23261"/>
                        <a:pt x="11434" y="23293"/>
                        <a:pt x="11416" y="23311"/>
                      </a:cubicBezTo>
                      <a:cubicBezTo>
                        <a:pt x="11264" y="23485"/>
                        <a:pt x="11090" y="23637"/>
                        <a:pt x="10960" y="23811"/>
                      </a:cubicBezTo>
                      <a:cubicBezTo>
                        <a:pt x="10819" y="23969"/>
                        <a:pt x="10721" y="24013"/>
                        <a:pt x="10598" y="24013"/>
                      </a:cubicBezTo>
                      <a:cubicBezTo>
                        <a:pt x="10568" y="24013"/>
                        <a:pt x="10537" y="24011"/>
                        <a:pt x="10503" y="24007"/>
                      </a:cubicBezTo>
                      <a:cubicBezTo>
                        <a:pt x="10444" y="23990"/>
                        <a:pt x="10391" y="23980"/>
                        <a:pt x="10339" y="23980"/>
                      </a:cubicBezTo>
                      <a:cubicBezTo>
                        <a:pt x="10257" y="23980"/>
                        <a:pt x="10175" y="24005"/>
                        <a:pt x="10068" y="24072"/>
                      </a:cubicBezTo>
                      <a:cubicBezTo>
                        <a:pt x="9771" y="24226"/>
                        <a:pt x="9488" y="24296"/>
                        <a:pt x="9231" y="24296"/>
                      </a:cubicBezTo>
                      <a:cubicBezTo>
                        <a:pt x="9017" y="24296"/>
                        <a:pt x="8823" y="24248"/>
                        <a:pt x="8655" y="24159"/>
                      </a:cubicBezTo>
                      <a:cubicBezTo>
                        <a:pt x="8574" y="24123"/>
                        <a:pt x="8515" y="24102"/>
                        <a:pt x="8463" y="24102"/>
                      </a:cubicBezTo>
                      <a:cubicBezTo>
                        <a:pt x="8390" y="24102"/>
                        <a:pt x="8331" y="24144"/>
                        <a:pt x="8241" y="24246"/>
                      </a:cubicBezTo>
                      <a:cubicBezTo>
                        <a:pt x="8008" y="24493"/>
                        <a:pt x="7898" y="24600"/>
                        <a:pt x="7760" y="24600"/>
                      </a:cubicBezTo>
                      <a:cubicBezTo>
                        <a:pt x="7666" y="24600"/>
                        <a:pt x="7560" y="24551"/>
                        <a:pt x="7393" y="24463"/>
                      </a:cubicBezTo>
                      <a:cubicBezTo>
                        <a:pt x="7393" y="24463"/>
                        <a:pt x="7372" y="24463"/>
                        <a:pt x="7372" y="24442"/>
                      </a:cubicBezTo>
                      <a:cubicBezTo>
                        <a:pt x="7350" y="24442"/>
                        <a:pt x="7306" y="24398"/>
                        <a:pt x="7285" y="24398"/>
                      </a:cubicBezTo>
                      <a:cubicBezTo>
                        <a:pt x="7241" y="24442"/>
                        <a:pt x="7263" y="24463"/>
                        <a:pt x="7263" y="24485"/>
                      </a:cubicBezTo>
                      <a:cubicBezTo>
                        <a:pt x="7263" y="24572"/>
                        <a:pt x="7263" y="24681"/>
                        <a:pt x="7285" y="24768"/>
                      </a:cubicBezTo>
                      <a:cubicBezTo>
                        <a:pt x="7298" y="24847"/>
                        <a:pt x="7336" y="24895"/>
                        <a:pt x="7432" y="24895"/>
                      </a:cubicBezTo>
                      <a:cubicBezTo>
                        <a:pt x="7494" y="24895"/>
                        <a:pt x="7579" y="24875"/>
                        <a:pt x="7698" y="24833"/>
                      </a:cubicBezTo>
                      <a:cubicBezTo>
                        <a:pt x="7866" y="24796"/>
                        <a:pt x="8002" y="24646"/>
                        <a:pt x="8147" y="24646"/>
                      </a:cubicBezTo>
                      <a:cubicBezTo>
                        <a:pt x="8171" y="24646"/>
                        <a:pt x="8195" y="24650"/>
                        <a:pt x="8220" y="24659"/>
                      </a:cubicBezTo>
                      <a:cubicBezTo>
                        <a:pt x="8287" y="24676"/>
                        <a:pt x="8360" y="24681"/>
                        <a:pt x="8437" y="24681"/>
                      </a:cubicBezTo>
                      <a:cubicBezTo>
                        <a:pt x="8562" y="24681"/>
                        <a:pt x="8696" y="24667"/>
                        <a:pt x="8827" y="24667"/>
                      </a:cubicBezTo>
                      <a:cubicBezTo>
                        <a:pt x="8925" y="24667"/>
                        <a:pt x="9022" y="24675"/>
                        <a:pt x="9111" y="24703"/>
                      </a:cubicBezTo>
                      <a:cubicBezTo>
                        <a:pt x="9166" y="24724"/>
                        <a:pt x="9213" y="24734"/>
                        <a:pt x="9255" y="24734"/>
                      </a:cubicBezTo>
                      <a:cubicBezTo>
                        <a:pt x="9382" y="24734"/>
                        <a:pt x="9459" y="24648"/>
                        <a:pt x="9524" y="24550"/>
                      </a:cubicBezTo>
                      <a:cubicBezTo>
                        <a:pt x="9633" y="24376"/>
                        <a:pt x="9764" y="24289"/>
                        <a:pt x="10003" y="24246"/>
                      </a:cubicBezTo>
                      <a:cubicBezTo>
                        <a:pt x="10036" y="24237"/>
                        <a:pt x="10062" y="24233"/>
                        <a:pt x="10083" y="24233"/>
                      </a:cubicBezTo>
                      <a:cubicBezTo>
                        <a:pt x="10210" y="24233"/>
                        <a:pt x="10124" y="24385"/>
                        <a:pt x="10198" y="24442"/>
                      </a:cubicBezTo>
                      <a:cubicBezTo>
                        <a:pt x="10220" y="24463"/>
                        <a:pt x="10351" y="24485"/>
                        <a:pt x="10220" y="24550"/>
                      </a:cubicBezTo>
                      <a:cubicBezTo>
                        <a:pt x="9986" y="24648"/>
                        <a:pt x="9804" y="24886"/>
                        <a:pt x="9517" y="24886"/>
                      </a:cubicBezTo>
                      <a:cubicBezTo>
                        <a:pt x="9485" y="24886"/>
                        <a:pt x="9451" y="24883"/>
                        <a:pt x="9416" y="24876"/>
                      </a:cubicBezTo>
                      <a:cubicBezTo>
                        <a:pt x="9392" y="24870"/>
                        <a:pt x="9368" y="24867"/>
                        <a:pt x="9346" y="24867"/>
                      </a:cubicBezTo>
                      <a:cubicBezTo>
                        <a:pt x="9225" y="24867"/>
                        <a:pt x="9126" y="24955"/>
                        <a:pt x="9090" y="25029"/>
                      </a:cubicBezTo>
                      <a:cubicBezTo>
                        <a:pt x="8981" y="25137"/>
                        <a:pt x="9133" y="25159"/>
                        <a:pt x="9220" y="25203"/>
                      </a:cubicBezTo>
                      <a:cubicBezTo>
                        <a:pt x="9372" y="25246"/>
                        <a:pt x="9481" y="25333"/>
                        <a:pt x="9437" y="25485"/>
                      </a:cubicBezTo>
                      <a:cubicBezTo>
                        <a:pt x="9402" y="25603"/>
                        <a:pt x="9322" y="25619"/>
                        <a:pt x="9235" y="25619"/>
                      </a:cubicBezTo>
                      <a:cubicBezTo>
                        <a:pt x="9204" y="25619"/>
                        <a:pt x="9172" y="25617"/>
                        <a:pt x="9140" y="25617"/>
                      </a:cubicBezTo>
                      <a:cubicBezTo>
                        <a:pt x="9099" y="25617"/>
                        <a:pt x="9058" y="25620"/>
                        <a:pt x="9024" y="25638"/>
                      </a:cubicBezTo>
                      <a:cubicBezTo>
                        <a:pt x="8785" y="25746"/>
                        <a:pt x="8676" y="25790"/>
                        <a:pt x="8829" y="25964"/>
                      </a:cubicBezTo>
                      <a:cubicBezTo>
                        <a:pt x="8937" y="26072"/>
                        <a:pt x="9198" y="26203"/>
                        <a:pt x="8807" y="26442"/>
                      </a:cubicBezTo>
                      <a:cubicBezTo>
                        <a:pt x="8698" y="26529"/>
                        <a:pt x="8872" y="26573"/>
                        <a:pt x="8894" y="26638"/>
                      </a:cubicBezTo>
                      <a:cubicBezTo>
                        <a:pt x="8981" y="26833"/>
                        <a:pt x="8872" y="26964"/>
                        <a:pt x="8546" y="27007"/>
                      </a:cubicBezTo>
                      <a:cubicBezTo>
                        <a:pt x="8350" y="27073"/>
                        <a:pt x="8176" y="27160"/>
                        <a:pt x="8046" y="27225"/>
                      </a:cubicBezTo>
                      <a:cubicBezTo>
                        <a:pt x="7894" y="27334"/>
                        <a:pt x="7676" y="27529"/>
                        <a:pt x="7720" y="27638"/>
                      </a:cubicBezTo>
                      <a:cubicBezTo>
                        <a:pt x="7771" y="27723"/>
                        <a:pt x="7889" y="27782"/>
                        <a:pt x="8043" y="27782"/>
                      </a:cubicBezTo>
                      <a:cubicBezTo>
                        <a:pt x="8085" y="27782"/>
                        <a:pt x="8130" y="27778"/>
                        <a:pt x="8176" y="27768"/>
                      </a:cubicBezTo>
                      <a:cubicBezTo>
                        <a:pt x="8212" y="27763"/>
                        <a:pt x="8246" y="27761"/>
                        <a:pt x="8276" y="27761"/>
                      </a:cubicBezTo>
                      <a:cubicBezTo>
                        <a:pt x="8307" y="27761"/>
                        <a:pt x="8335" y="27763"/>
                        <a:pt x="8360" y="27769"/>
                      </a:cubicBezTo>
                      <a:lnTo>
                        <a:pt x="8360" y="27769"/>
                      </a:lnTo>
                      <a:cubicBezTo>
                        <a:pt x="8364" y="27769"/>
                        <a:pt x="8368" y="27768"/>
                        <a:pt x="8372" y="27768"/>
                      </a:cubicBezTo>
                      <a:cubicBezTo>
                        <a:pt x="8633" y="27747"/>
                        <a:pt x="8568" y="27616"/>
                        <a:pt x="8676" y="27508"/>
                      </a:cubicBezTo>
                      <a:cubicBezTo>
                        <a:pt x="8937" y="27225"/>
                        <a:pt x="9068" y="26942"/>
                        <a:pt x="9372" y="26660"/>
                      </a:cubicBezTo>
                      <a:cubicBezTo>
                        <a:pt x="9437" y="26638"/>
                        <a:pt x="9481" y="26551"/>
                        <a:pt x="9459" y="26529"/>
                      </a:cubicBezTo>
                      <a:cubicBezTo>
                        <a:pt x="9155" y="26290"/>
                        <a:pt x="9764" y="26225"/>
                        <a:pt x="9807" y="26029"/>
                      </a:cubicBezTo>
                      <a:cubicBezTo>
                        <a:pt x="9820" y="26003"/>
                        <a:pt x="9877" y="25993"/>
                        <a:pt x="9936" y="25993"/>
                      </a:cubicBezTo>
                      <a:cubicBezTo>
                        <a:pt x="9977" y="25993"/>
                        <a:pt x="10019" y="25998"/>
                        <a:pt x="10046" y="26007"/>
                      </a:cubicBezTo>
                      <a:cubicBezTo>
                        <a:pt x="10133" y="26029"/>
                        <a:pt x="10220" y="26094"/>
                        <a:pt x="10329" y="26138"/>
                      </a:cubicBezTo>
                      <a:cubicBezTo>
                        <a:pt x="10349" y="26147"/>
                        <a:pt x="10367" y="26152"/>
                        <a:pt x="10385" y="26152"/>
                      </a:cubicBezTo>
                      <a:cubicBezTo>
                        <a:pt x="10445" y="26152"/>
                        <a:pt x="10496" y="26101"/>
                        <a:pt x="10546" y="26051"/>
                      </a:cubicBezTo>
                      <a:cubicBezTo>
                        <a:pt x="10633" y="25985"/>
                        <a:pt x="10568" y="25985"/>
                        <a:pt x="10481" y="25942"/>
                      </a:cubicBezTo>
                      <a:cubicBezTo>
                        <a:pt x="10329" y="25920"/>
                        <a:pt x="10155" y="25877"/>
                        <a:pt x="10003" y="25833"/>
                      </a:cubicBezTo>
                      <a:cubicBezTo>
                        <a:pt x="9829" y="25790"/>
                        <a:pt x="9807" y="25768"/>
                        <a:pt x="10003" y="25594"/>
                      </a:cubicBezTo>
                      <a:cubicBezTo>
                        <a:pt x="10198" y="25442"/>
                        <a:pt x="10546" y="25464"/>
                        <a:pt x="10633" y="25224"/>
                      </a:cubicBezTo>
                      <a:lnTo>
                        <a:pt x="10677" y="25224"/>
                      </a:lnTo>
                      <a:cubicBezTo>
                        <a:pt x="10916" y="25268"/>
                        <a:pt x="11242" y="25290"/>
                        <a:pt x="11438" y="25398"/>
                      </a:cubicBezTo>
                      <a:cubicBezTo>
                        <a:pt x="11612" y="25507"/>
                        <a:pt x="11786" y="25659"/>
                        <a:pt x="11612" y="25920"/>
                      </a:cubicBezTo>
                      <a:cubicBezTo>
                        <a:pt x="11568" y="25985"/>
                        <a:pt x="11547" y="26007"/>
                        <a:pt x="11612" y="26051"/>
                      </a:cubicBezTo>
                      <a:cubicBezTo>
                        <a:pt x="11721" y="26159"/>
                        <a:pt x="11742" y="26312"/>
                        <a:pt x="11460" y="26442"/>
                      </a:cubicBezTo>
                      <a:lnTo>
                        <a:pt x="11242" y="26855"/>
                      </a:lnTo>
                      <a:cubicBezTo>
                        <a:pt x="11242" y="27007"/>
                        <a:pt x="11112" y="27116"/>
                        <a:pt x="10894" y="27116"/>
                      </a:cubicBezTo>
                      <a:cubicBezTo>
                        <a:pt x="10546" y="27138"/>
                        <a:pt x="10220" y="27181"/>
                        <a:pt x="10155" y="27551"/>
                      </a:cubicBezTo>
                      <a:cubicBezTo>
                        <a:pt x="10138" y="27617"/>
                        <a:pt x="10071" y="27646"/>
                        <a:pt x="9992" y="27646"/>
                      </a:cubicBezTo>
                      <a:cubicBezTo>
                        <a:pt x="9967" y="27646"/>
                        <a:pt x="9941" y="27643"/>
                        <a:pt x="9916" y="27638"/>
                      </a:cubicBezTo>
                      <a:cubicBezTo>
                        <a:pt x="9764" y="27616"/>
                        <a:pt x="9590" y="27616"/>
                        <a:pt x="9437" y="27616"/>
                      </a:cubicBezTo>
                      <a:cubicBezTo>
                        <a:pt x="9285" y="27616"/>
                        <a:pt x="9263" y="27660"/>
                        <a:pt x="9263" y="27725"/>
                      </a:cubicBezTo>
                      <a:cubicBezTo>
                        <a:pt x="9307" y="27812"/>
                        <a:pt x="9329" y="27855"/>
                        <a:pt x="9350" y="27877"/>
                      </a:cubicBezTo>
                      <a:cubicBezTo>
                        <a:pt x="9416" y="27964"/>
                        <a:pt x="9655" y="27942"/>
                        <a:pt x="9568" y="28029"/>
                      </a:cubicBezTo>
                      <a:cubicBezTo>
                        <a:pt x="9394" y="28203"/>
                        <a:pt x="9329" y="28421"/>
                        <a:pt x="9111" y="28595"/>
                      </a:cubicBezTo>
                      <a:cubicBezTo>
                        <a:pt x="9081" y="28610"/>
                        <a:pt x="9050" y="28626"/>
                        <a:pt x="9011" y="28626"/>
                      </a:cubicBezTo>
                      <a:cubicBezTo>
                        <a:pt x="8995" y="28626"/>
                        <a:pt x="8978" y="28623"/>
                        <a:pt x="8959" y="28616"/>
                      </a:cubicBezTo>
                      <a:cubicBezTo>
                        <a:pt x="8937" y="28616"/>
                        <a:pt x="8937" y="28595"/>
                        <a:pt x="8959" y="28573"/>
                      </a:cubicBezTo>
                      <a:cubicBezTo>
                        <a:pt x="9003" y="28486"/>
                        <a:pt x="9024" y="28399"/>
                        <a:pt x="9068" y="28312"/>
                      </a:cubicBezTo>
                      <a:cubicBezTo>
                        <a:pt x="9154" y="28106"/>
                        <a:pt x="9145" y="28009"/>
                        <a:pt x="8945" y="28009"/>
                      </a:cubicBezTo>
                      <a:cubicBezTo>
                        <a:pt x="8891" y="28009"/>
                        <a:pt x="8824" y="28016"/>
                        <a:pt x="8742" y="28029"/>
                      </a:cubicBezTo>
                      <a:cubicBezTo>
                        <a:pt x="8665" y="28037"/>
                        <a:pt x="8596" y="28045"/>
                        <a:pt x="8536" y="28045"/>
                      </a:cubicBezTo>
                      <a:cubicBezTo>
                        <a:pt x="8489" y="28045"/>
                        <a:pt x="8447" y="28040"/>
                        <a:pt x="8412" y="28026"/>
                      </a:cubicBezTo>
                      <a:lnTo>
                        <a:pt x="8412" y="28026"/>
                      </a:lnTo>
                      <a:cubicBezTo>
                        <a:pt x="8391" y="28029"/>
                        <a:pt x="8368" y="28029"/>
                        <a:pt x="8350" y="28029"/>
                      </a:cubicBezTo>
                      <a:cubicBezTo>
                        <a:pt x="8311" y="28029"/>
                        <a:pt x="8256" y="28006"/>
                        <a:pt x="8214" y="28006"/>
                      </a:cubicBezTo>
                      <a:cubicBezTo>
                        <a:pt x="8186" y="28006"/>
                        <a:pt x="8163" y="28016"/>
                        <a:pt x="8155" y="28051"/>
                      </a:cubicBezTo>
                      <a:cubicBezTo>
                        <a:pt x="8133" y="28138"/>
                        <a:pt x="8068" y="28247"/>
                        <a:pt x="8155" y="28312"/>
                      </a:cubicBezTo>
                      <a:cubicBezTo>
                        <a:pt x="8172" y="28329"/>
                        <a:pt x="8189" y="28336"/>
                        <a:pt x="8207" y="28336"/>
                      </a:cubicBezTo>
                      <a:cubicBezTo>
                        <a:pt x="8256" y="28336"/>
                        <a:pt x="8308" y="28285"/>
                        <a:pt x="8372" y="28269"/>
                      </a:cubicBezTo>
                      <a:lnTo>
                        <a:pt x="8568" y="28182"/>
                      </a:lnTo>
                      <a:cubicBezTo>
                        <a:pt x="8618" y="28169"/>
                        <a:pt x="8661" y="28157"/>
                        <a:pt x="8701" y="28157"/>
                      </a:cubicBezTo>
                      <a:cubicBezTo>
                        <a:pt x="8730" y="28157"/>
                        <a:pt x="8758" y="28163"/>
                        <a:pt x="8785" y="28182"/>
                      </a:cubicBezTo>
                      <a:cubicBezTo>
                        <a:pt x="8872" y="28247"/>
                        <a:pt x="8785" y="28290"/>
                        <a:pt x="8698" y="28356"/>
                      </a:cubicBezTo>
                      <a:cubicBezTo>
                        <a:pt x="8502" y="28486"/>
                        <a:pt x="8481" y="28573"/>
                        <a:pt x="8720" y="28595"/>
                      </a:cubicBezTo>
                      <a:cubicBezTo>
                        <a:pt x="8785" y="28595"/>
                        <a:pt x="8894" y="28595"/>
                        <a:pt x="8872" y="28616"/>
                      </a:cubicBezTo>
                      <a:cubicBezTo>
                        <a:pt x="8829" y="28703"/>
                        <a:pt x="8720" y="28682"/>
                        <a:pt x="8676" y="28725"/>
                      </a:cubicBezTo>
                      <a:cubicBezTo>
                        <a:pt x="8597" y="28805"/>
                        <a:pt x="8525" y="28852"/>
                        <a:pt x="8457" y="28852"/>
                      </a:cubicBezTo>
                      <a:cubicBezTo>
                        <a:pt x="8413" y="28852"/>
                        <a:pt x="8371" y="28833"/>
                        <a:pt x="8328" y="28790"/>
                      </a:cubicBezTo>
                      <a:cubicBezTo>
                        <a:pt x="8282" y="28760"/>
                        <a:pt x="8247" y="28729"/>
                        <a:pt x="8200" y="28729"/>
                      </a:cubicBezTo>
                      <a:cubicBezTo>
                        <a:pt x="8180" y="28729"/>
                        <a:pt x="8158" y="28734"/>
                        <a:pt x="8133" y="28747"/>
                      </a:cubicBezTo>
                      <a:cubicBezTo>
                        <a:pt x="8009" y="28846"/>
                        <a:pt x="7923" y="28882"/>
                        <a:pt x="7858" y="28882"/>
                      </a:cubicBezTo>
                      <a:cubicBezTo>
                        <a:pt x="7751" y="28882"/>
                        <a:pt x="7700" y="28784"/>
                        <a:pt x="7633" y="28703"/>
                      </a:cubicBezTo>
                      <a:cubicBezTo>
                        <a:pt x="7589" y="28638"/>
                        <a:pt x="7480" y="28595"/>
                        <a:pt x="7393" y="28573"/>
                      </a:cubicBezTo>
                      <a:cubicBezTo>
                        <a:pt x="7357" y="28555"/>
                        <a:pt x="7310" y="28544"/>
                        <a:pt x="7263" y="28544"/>
                      </a:cubicBezTo>
                      <a:cubicBezTo>
                        <a:pt x="7195" y="28544"/>
                        <a:pt x="7127" y="28566"/>
                        <a:pt x="7089" y="28616"/>
                      </a:cubicBezTo>
                      <a:cubicBezTo>
                        <a:pt x="6998" y="28768"/>
                        <a:pt x="6917" y="28804"/>
                        <a:pt x="6810" y="28804"/>
                      </a:cubicBezTo>
                      <a:cubicBezTo>
                        <a:pt x="6764" y="28804"/>
                        <a:pt x="6713" y="28797"/>
                        <a:pt x="6654" y="28790"/>
                      </a:cubicBezTo>
                      <a:cubicBezTo>
                        <a:pt x="6635" y="28783"/>
                        <a:pt x="6614" y="28779"/>
                        <a:pt x="6593" y="28779"/>
                      </a:cubicBezTo>
                      <a:cubicBezTo>
                        <a:pt x="6496" y="28779"/>
                        <a:pt x="6389" y="28857"/>
                        <a:pt x="6371" y="28964"/>
                      </a:cubicBezTo>
                      <a:cubicBezTo>
                        <a:pt x="6336" y="29046"/>
                        <a:pt x="6377" y="29065"/>
                        <a:pt x="6435" y="29065"/>
                      </a:cubicBezTo>
                      <a:cubicBezTo>
                        <a:pt x="6485" y="29065"/>
                        <a:pt x="6549" y="29051"/>
                        <a:pt x="6589" y="29051"/>
                      </a:cubicBezTo>
                      <a:cubicBezTo>
                        <a:pt x="6672" y="29063"/>
                        <a:pt x="6768" y="29082"/>
                        <a:pt x="6871" y="29082"/>
                      </a:cubicBezTo>
                      <a:cubicBezTo>
                        <a:pt x="6955" y="29082"/>
                        <a:pt x="7044" y="29069"/>
                        <a:pt x="7133" y="29030"/>
                      </a:cubicBezTo>
                      <a:cubicBezTo>
                        <a:pt x="7174" y="29012"/>
                        <a:pt x="7212" y="29005"/>
                        <a:pt x="7248" y="29005"/>
                      </a:cubicBezTo>
                      <a:cubicBezTo>
                        <a:pt x="7344" y="29005"/>
                        <a:pt x="7423" y="29051"/>
                        <a:pt x="7502" y="29051"/>
                      </a:cubicBezTo>
                      <a:cubicBezTo>
                        <a:pt x="7676" y="29073"/>
                        <a:pt x="7698" y="29182"/>
                        <a:pt x="7676" y="29291"/>
                      </a:cubicBezTo>
                      <a:cubicBezTo>
                        <a:pt x="7633" y="29443"/>
                        <a:pt x="7459" y="29465"/>
                        <a:pt x="7306" y="29486"/>
                      </a:cubicBezTo>
                      <a:cubicBezTo>
                        <a:pt x="7198" y="29508"/>
                        <a:pt x="7089" y="29486"/>
                        <a:pt x="7024" y="29595"/>
                      </a:cubicBezTo>
                      <a:cubicBezTo>
                        <a:pt x="6872" y="29834"/>
                        <a:pt x="6611" y="29878"/>
                        <a:pt x="6371" y="29921"/>
                      </a:cubicBezTo>
                      <a:cubicBezTo>
                        <a:pt x="5937" y="30008"/>
                        <a:pt x="5937" y="30008"/>
                        <a:pt x="5871" y="30334"/>
                      </a:cubicBezTo>
                      <a:cubicBezTo>
                        <a:pt x="5850" y="30487"/>
                        <a:pt x="5828" y="30660"/>
                        <a:pt x="5741" y="30813"/>
                      </a:cubicBezTo>
                      <a:cubicBezTo>
                        <a:pt x="5700" y="30881"/>
                        <a:pt x="5632" y="30924"/>
                        <a:pt x="5588" y="30924"/>
                      </a:cubicBezTo>
                      <a:cubicBezTo>
                        <a:pt x="5563" y="30924"/>
                        <a:pt x="5545" y="30910"/>
                        <a:pt x="5545" y="30878"/>
                      </a:cubicBezTo>
                      <a:cubicBezTo>
                        <a:pt x="5555" y="30745"/>
                        <a:pt x="5535" y="30695"/>
                        <a:pt x="5501" y="30695"/>
                      </a:cubicBezTo>
                      <a:cubicBezTo>
                        <a:pt x="5457" y="30695"/>
                        <a:pt x="5389" y="30780"/>
                        <a:pt x="5328" y="30878"/>
                      </a:cubicBezTo>
                      <a:cubicBezTo>
                        <a:pt x="5219" y="31008"/>
                        <a:pt x="5110" y="31030"/>
                        <a:pt x="4958" y="31074"/>
                      </a:cubicBezTo>
                      <a:cubicBezTo>
                        <a:pt x="4945" y="31075"/>
                        <a:pt x="4934" y="31075"/>
                        <a:pt x="4924" y="31075"/>
                      </a:cubicBezTo>
                      <a:cubicBezTo>
                        <a:pt x="4758" y="31075"/>
                        <a:pt x="4890" y="30919"/>
                        <a:pt x="4849" y="30878"/>
                      </a:cubicBezTo>
                      <a:cubicBezTo>
                        <a:pt x="4806" y="30856"/>
                        <a:pt x="4806" y="30813"/>
                        <a:pt x="4762" y="30813"/>
                      </a:cubicBezTo>
                      <a:cubicBezTo>
                        <a:pt x="4697" y="30813"/>
                        <a:pt x="4697" y="30878"/>
                        <a:pt x="4675" y="30900"/>
                      </a:cubicBezTo>
                      <a:cubicBezTo>
                        <a:pt x="4480" y="31095"/>
                        <a:pt x="4567" y="31204"/>
                        <a:pt x="4675" y="31313"/>
                      </a:cubicBezTo>
                      <a:cubicBezTo>
                        <a:pt x="4697" y="31335"/>
                        <a:pt x="4697" y="31400"/>
                        <a:pt x="4654" y="31443"/>
                      </a:cubicBezTo>
                      <a:cubicBezTo>
                        <a:pt x="4635" y="31450"/>
                        <a:pt x="4619" y="31452"/>
                        <a:pt x="4606" y="31452"/>
                      </a:cubicBezTo>
                      <a:cubicBezTo>
                        <a:pt x="4576" y="31452"/>
                        <a:pt x="4560" y="31437"/>
                        <a:pt x="4545" y="31422"/>
                      </a:cubicBezTo>
                      <a:cubicBezTo>
                        <a:pt x="4527" y="31404"/>
                        <a:pt x="4506" y="31397"/>
                        <a:pt x="4485" y="31397"/>
                      </a:cubicBezTo>
                      <a:cubicBezTo>
                        <a:pt x="4427" y="31397"/>
                        <a:pt x="4365" y="31443"/>
                        <a:pt x="4349" y="31443"/>
                      </a:cubicBezTo>
                      <a:cubicBezTo>
                        <a:pt x="4332" y="31437"/>
                        <a:pt x="4311" y="31435"/>
                        <a:pt x="4288" y="31435"/>
                      </a:cubicBezTo>
                      <a:cubicBezTo>
                        <a:pt x="4201" y="31435"/>
                        <a:pt x="4084" y="31469"/>
                        <a:pt x="3995" y="31469"/>
                      </a:cubicBezTo>
                      <a:cubicBezTo>
                        <a:pt x="3934" y="31469"/>
                        <a:pt x="3886" y="31453"/>
                        <a:pt x="3871" y="31400"/>
                      </a:cubicBezTo>
                      <a:cubicBezTo>
                        <a:pt x="3762" y="31400"/>
                        <a:pt x="3675" y="31422"/>
                        <a:pt x="3588" y="31508"/>
                      </a:cubicBezTo>
                      <a:cubicBezTo>
                        <a:pt x="3472" y="31608"/>
                        <a:pt x="3342" y="31683"/>
                        <a:pt x="3200" y="31683"/>
                      </a:cubicBezTo>
                      <a:cubicBezTo>
                        <a:pt x="3157" y="31683"/>
                        <a:pt x="3112" y="31676"/>
                        <a:pt x="3066" y="31661"/>
                      </a:cubicBezTo>
                      <a:cubicBezTo>
                        <a:pt x="2892" y="31617"/>
                        <a:pt x="3001" y="31465"/>
                        <a:pt x="3110" y="31335"/>
                      </a:cubicBezTo>
                      <a:cubicBezTo>
                        <a:pt x="3175" y="31248"/>
                        <a:pt x="3110" y="31204"/>
                        <a:pt x="3023" y="31204"/>
                      </a:cubicBezTo>
                      <a:cubicBezTo>
                        <a:pt x="2936" y="31204"/>
                        <a:pt x="2784" y="31226"/>
                        <a:pt x="2784" y="31291"/>
                      </a:cubicBezTo>
                      <a:cubicBezTo>
                        <a:pt x="2784" y="31465"/>
                        <a:pt x="2566" y="31574"/>
                        <a:pt x="2414" y="31726"/>
                      </a:cubicBezTo>
                      <a:cubicBezTo>
                        <a:pt x="2349" y="31835"/>
                        <a:pt x="2371" y="31987"/>
                        <a:pt x="2197" y="32117"/>
                      </a:cubicBezTo>
                      <a:cubicBezTo>
                        <a:pt x="1979" y="32291"/>
                        <a:pt x="2414" y="32335"/>
                        <a:pt x="2153" y="32509"/>
                      </a:cubicBezTo>
                      <a:cubicBezTo>
                        <a:pt x="2262" y="32748"/>
                        <a:pt x="2153" y="33052"/>
                        <a:pt x="2175" y="33313"/>
                      </a:cubicBezTo>
                      <a:cubicBezTo>
                        <a:pt x="2175" y="33371"/>
                        <a:pt x="2223" y="33468"/>
                        <a:pt x="2326" y="33468"/>
                      </a:cubicBezTo>
                      <a:cubicBezTo>
                        <a:pt x="2365" y="33468"/>
                        <a:pt x="2411" y="33454"/>
                        <a:pt x="2465" y="33420"/>
                      </a:cubicBezTo>
                      <a:lnTo>
                        <a:pt x="2465" y="33420"/>
                      </a:lnTo>
                      <a:cubicBezTo>
                        <a:pt x="2534" y="33455"/>
                        <a:pt x="2626" y="33487"/>
                        <a:pt x="2718" y="33487"/>
                      </a:cubicBezTo>
                      <a:cubicBezTo>
                        <a:pt x="2738" y="33485"/>
                        <a:pt x="2755" y="33482"/>
                        <a:pt x="2769" y="33477"/>
                      </a:cubicBezTo>
                      <a:lnTo>
                        <a:pt x="2769" y="33477"/>
                      </a:lnTo>
                      <a:cubicBezTo>
                        <a:pt x="2782" y="33551"/>
                        <a:pt x="2748" y="33625"/>
                        <a:pt x="2675" y="33639"/>
                      </a:cubicBezTo>
                      <a:cubicBezTo>
                        <a:pt x="2571" y="33679"/>
                        <a:pt x="2419" y="33733"/>
                        <a:pt x="2305" y="33733"/>
                      </a:cubicBezTo>
                      <a:cubicBezTo>
                        <a:pt x="2230" y="33733"/>
                        <a:pt x="2170" y="33709"/>
                        <a:pt x="2153" y="33639"/>
                      </a:cubicBezTo>
                      <a:cubicBezTo>
                        <a:pt x="2103" y="33507"/>
                        <a:pt x="1952" y="33450"/>
                        <a:pt x="1796" y="33450"/>
                      </a:cubicBezTo>
                      <a:cubicBezTo>
                        <a:pt x="1748" y="33450"/>
                        <a:pt x="1699" y="33455"/>
                        <a:pt x="1653" y="33465"/>
                      </a:cubicBezTo>
                      <a:cubicBezTo>
                        <a:pt x="1634" y="33467"/>
                        <a:pt x="1616" y="33468"/>
                        <a:pt x="1599" y="33468"/>
                      </a:cubicBezTo>
                      <a:cubicBezTo>
                        <a:pt x="1425" y="33468"/>
                        <a:pt x="1308" y="33391"/>
                        <a:pt x="1155" y="33391"/>
                      </a:cubicBezTo>
                      <a:cubicBezTo>
                        <a:pt x="1127" y="33391"/>
                        <a:pt x="1097" y="33394"/>
                        <a:pt x="1066" y="33400"/>
                      </a:cubicBezTo>
                      <a:cubicBezTo>
                        <a:pt x="957" y="33433"/>
                        <a:pt x="870" y="33449"/>
                        <a:pt x="789" y="33449"/>
                      </a:cubicBezTo>
                      <a:cubicBezTo>
                        <a:pt x="707" y="33449"/>
                        <a:pt x="631" y="33433"/>
                        <a:pt x="544" y="33400"/>
                      </a:cubicBezTo>
                      <a:cubicBezTo>
                        <a:pt x="517" y="33385"/>
                        <a:pt x="492" y="33378"/>
                        <a:pt x="467" y="33378"/>
                      </a:cubicBezTo>
                      <a:cubicBezTo>
                        <a:pt x="352" y="33378"/>
                        <a:pt x="256" y="33520"/>
                        <a:pt x="131" y="33574"/>
                      </a:cubicBezTo>
                      <a:cubicBezTo>
                        <a:pt x="66" y="33618"/>
                        <a:pt x="0" y="33683"/>
                        <a:pt x="87" y="33705"/>
                      </a:cubicBezTo>
                      <a:cubicBezTo>
                        <a:pt x="196" y="33795"/>
                        <a:pt x="275" y="33916"/>
                        <a:pt x="487" y="33916"/>
                      </a:cubicBezTo>
                      <a:cubicBezTo>
                        <a:pt x="529" y="33916"/>
                        <a:pt x="577" y="33911"/>
                        <a:pt x="631" y="33900"/>
                      </a:cubicBezTo>
                      <a:cubicBezTo>
                        <a:pt x="783" y="33835"/>
                        <a:pt x="935" y="33900"/>
                        <a:pt x="1109" y="33748"/>
                      </a:cubicBezTo>
                      <a:cubicBezTo>
                        <a:pt x="1176" y="33708"/>
                        <a:pt x="1275" y="33668"/>
                        <a:pt x="1357" y="33668"/>
                      </a:cubicBezTo>
                      <a:cubicBezTo>
                        <a:pt x="1409" y="33668"/>
                        <a:pt x="1454" y="33684"/>
                        <a:pt x="1479" y="33726"/>
                      </a:cubicBezTo>
                      <a:cubicBezTo>
                        <a:pt x="1522" y="33835"/>
                        <a:pt x="1414" y="33944"/>
                        <a:pt x="1218" y="33966"/>
                      </a:cubicBezTo>
                      <a:cubicBezTo>
                        <a:pt x="1066" y="34009"/>
                        <a:pt x="979" y="34140"/>
                        <a:pt x="827" y="34161"/>
                      </a:cubicBezTo>
                      <a:cubicBezTo>
                        <a:pt x="761" y="34183"/>
                        <a:pt x="674" y="34227"/>
                        <a:pt x="674" y="34270"/>
                      </a:cubicBezTo>
                      <a:cubicBezTo>
                        <a:pt x="674" y="34300"/>
                        <a:pt x="685" y="34310"/>
                        <a:pt x="702" y="34310"/>
                      </a:cubicBezTo>
                      <a:cubicBezTo>
                        <a:pt x="727" y="34310"/>
                        <a:pt x="766" y="34288"/>
                        <a:pt x="803" y="34288"/>
                      </a:cubicBezTo>
                      <a:cubicBezTo>
                        <a:pt x="811" y="34288"/>
                        <a:pt x="819" y="34289"/>
                        <a:pt x="827" y="34292"/>
                      </a:cubicBezTo>
                      <a:cubicBezTo>
                        <a:pt x="935" y="34335"/>
                        <a:pt x="1109" y="34335"/>
                        <a:pt x="1196" y="34400"/>
                      </a:cubicBezTo>
                      <a:cubicBezTo>
                        <a:pt x="1218" y="34466"/>
                        <a:pt x="1262" y="34509"/>
                        <a:pt x="1218" y="34574"/>
                      </a:cubicBezTo>
                      <a:cubicBezTo>
                        <a:pt x="1194" y="34614"/>
                        <a:pt x="1170" y="34628"/>
                        <a:pt x="1148" y="34628"/>
                      </a:cubicBezTo>
                      <a:cubicBezTo>
                        <a:pt x="1111" y="34628"/>
                        <a:pt x="1080" y="34588"/>
                        <a:pt x="1066" y="34574"/>
                      </a:cubicBezTo>
                      <a:cubicBezTo>
                        <a:pt x="1040" y="34569"/>
                        <a:pt x="1016" y="34567"/>
                        <a:pt x="993" y="34567"/>
                      </a:cubicBezTo>
                      <a:cubicBezTo>
                        <a:pt x="918" y="34567"/>
                        <a:pt x="860" y="34595"/>
                        <a:pt x="827" y="34661"/>
                      </a:cubicBezTo>
                      <a:cubicBezTo>
                        <a:pt x="761" y="34727"/>
                        <a:pt x="653" y="34814"/>
                        <a:pt x="718" y="34901"/>
                      </a:cubicBezTo>
                      <a:cubicBezTo>
                        <a:pt x="731" y="34926"/>
                        <a:pt x="803" y="34937"/>
                        <a:pt x="861" y="34937"/>
                      </a:cubicBezTo>
                      <a:cubicBezTo>
                        <a:pt x="902" y="34937"/>
                        <a:pt x="935" y="34931"/>
                        <a:pt x="935" y="34922"/>
                      </a:cubicBezTo>
                      <a:cubicBezTo>
                        <a:pt x="954" y="34879"/>
                        <a:pt x="988" y="34867"/>
                        <a:pt x="1029" y="34867"/>
                      </a:cubicBezTo>
                      <a:cubicBezTo>
                        <a:pt x="1076" y="34867"/>
                        <a:pt x="1132" y="34883"/>
                        <a:pt x="1182" y="34883"/>
                      </a:cubicBezTo>
                      <a:cubicBezTo>
                        <a:pt x="1240" y="34883"/>
                        <a:pt x="1288" y="34862"/>
                        <a:pt x="1305" y="34770"/>
                      </a:cubicBezTo>
                      <a:cubicBezTo>
                        <a:pt x="1317" y="34722"/>
                        <a:pt x="1349" y="34707"/>
                        <a:pt x="1375" y="34707"/>
                      </a:cubicBezTo>
                      <a:cubicBezTo>
                        <a:pt x="1396" y="34707"/>
                        <a:pt x="1414" y="34717"/>
                        <a:pt x="1414" y="34727"/>
                      </a:cubicBezTo>
                      <a:cubicBezTo>
                        <a:pt x="1436" y="34835"/>
                        <a:pt x="1588" y="34879"/>
                        <a:pt x="1696" y="34922"/>
                      </a:cubicBezTo>
                      <a:cubicBezTo>
                        <a:pt x="1827" y="34988"/>
                        <a:pt x="1718" y="35422"/>
                        <a:pt x="1544" y="35531"/>
                      </a:cubicBezTo>
                      <a:cubicBezTo>
                        <a:pt x="1501" y="35575"/>
                        <a:pt x="1370" y="35553"/>
                        <a:pt x="1370" y="35640"/>
                      </a:cubicBezTo>
                      <a:cubicBezTo>
                        <a:pt x="1370" y="35662"/>
                        <a:pt x="1479" y="35683"/>
                        <a:pt x="1544" y="35683"/>
                      </a:cubicBezTo>
                      <a:cubicBezTo>
                        <a:pt x="1564" y="35685"/>
                        <a:pt x="1582" y="35685"/>
                        <a:pt x="1600" y="35685"/>
                      </a:cubicBezTo>
                      <a:cubicBezTo>
                        <a:pt x="1860" y="35685"/>
                        <a:pt x="1938" y="35542"/>
                        <a:pt x="1979" y="35379"/>
                      </a:cubicBezTo>
                      <a:cubicBezTo>
                        <a:pt x="2021" y="35210"/>
                        <a:pt x="2125" y="35123"/>
                        <a:pt x="2331" y="35058"/>
                      </a:cubicBezTo>
                      <a:lnTo>
                        <a:pt x="2331" y="35058"/>
                      </a:lnTo>
                      <a:cubicBezTo>
                        <a:pt x="2516" y="35098"/>
                        <a:pt x="2683" y="35118"/>
                        <a:pt x="2849" y="35118"/>
                      </a:cubicBezTo>
                      <a:cubicBezTo>
                        <a:pt x="3001" y="35118"/>
                        <a:pt x="3175" y="35118"/>
                        <a:pt x="3327" y="35009"/>
                      </a:cubicBezTo>
                      <a:cubicBezTo>
                        <a:pt x="3436" y="34922"/>
                        <a:pt x="3327" y="34835"/>
                        <a:pt x="3262" y="34770"/>
                      </a:cubicBezTo>
                      <a:cubicBezTo>
                        <a:pt x="3153" y="34596"/>
                        <a:pt x="3436" y="34574"/>
                        <a:pt x="3501" y="34487"/>
                      </a:cubicBezTo>
                      <a:cubicBezTo>
                        <a:pt x="3564" y="34437"/>
                        <a:pt x="3657" y="34401"/>
                        <a:pt x="3723" y="34401"/>
                      </a:cubicBezTo>
                      <a:cubicBezTo>
                        <a:pt x="3771" y="34401"/>
                        <a:pt x="3806" y="34420"/>
                        <a:pt x="3806" y="34466"/>
                      </a:cubicBezTo>
                      <a:cubicBezTo>
                        <a:pt x="3784" y="34618"/>
                        <a:pt x="3893" y="34618"/>
                        <a:pt x="4023" y="34618"/>
                      </a:cubicBezTo>
                      <a:cubicBezTo>
                        <a:pt x="4197" y="34618"/>
                        <a:pt x="4197" y="34661"/>
                        <a:pt x="4132" y="34770"/>
                      </a:cubicBezTo>
                      <a:cubicBezTo>
                        <a:pt x="4110" y="34814"/>
                        <a:pt x="4045" y="34901"/>
                        <a:pt x="4132" y="34922"/>
                      </a:cubicBezTo>
                      <a:cubicBezTo>
                        <a:pt x="4140" y="34924"/>
                        <a:pt x="4147" y="34925"/>
                        <a:pt x="4155" y="34925"/>
                      </a:cubicBezTo>
                      <a:cubicBezTo>
                        <a:pt x="4227" y="34925"/>
                        <a:pt x="4270" y="34835"/>
                        <a:pt x="4349" y="34835"/>
                      </a:cubicBezTo>
                      <a:cubicBezTo>
                        <a:pt x="4523" y="34792"/>
                        <a:pt x="4545" y="34705"/>
                        <a:pt x="4567" y="34596"/>
                      </a:cubicBezTo>
                      <a:cubicBezTo>
                        <a:pt x="4588" y="34466"/>
                        <a:pt x="4762" y="34335"/>
                        <a:pt x="4893" y="34292"/>
                      </a:cubicBezTo>
                      <a:cubicBezTo>
                        <a:pt x="4989" y="34292"/>
                        <a:pt x="5113" y="34258"/>
                        <a:pt x="5219" y="34258"/>
                      </a:cubicBezTo>
                      <a:cubicBezTo>
                        <a:pt x="5303" y="34258"/>
                        <a:pt x="5376" y="34280"/>
                        <a:pt x="5415" y="34357"/>
                      </a:cubicBezTo>
                      <a:cubicBezTo>
                        <a:pt x="5451" y="34421"/>
                        <a:pt x="5492" y="34447"/>
                        <a:pt x="5538" y="34447"/>
                      </a:cubicBezTo>
                      <a:cubicBezTo>
                        <a:pt x="5601" y="34447"/>
                        <a:pt x="5674" y="34398"/>
                        <a:pt x="5763" y="34335"/>
                      </a:cubicBezTo>
                      <a:cubicBezTo>
                        <a:pt x="5829" y="34285"/>
                        <a:pt x="5870" y="34198"/>
                        <a:pt x="5934" y="34198"/>
                      </a:cubicBezTo>
                      <a:cubicBezTo>
                        <a:pt x="5954" y="34198"/>
                        <a:pt x="5976" y="34206"/>
                        <a:pt x="6002" y="34227"/>
                      </a:cubicBezTo>
                      <a:cubicBezTo>
                        <a:pt x="6089" y="34270"/>
                        <a:pt x="6154" y="34357"/>
                        <a:pt x="6045" y="34466"/>
                      </a:cubicBezTo>
                      <a:cubicBezTo>
                        <a:pt x="5937" y="34596"/>
                        <a:pt x="5850" y="34727"/>
                        <a:pt x="5654" y="34835"/>
                      </a:cubicBezTo>
                      <a:cubicBezTo>
                        <a:pt x="5567" y="34901"/>
                        <a:pt x="5502" y="34944"/>
                        <a:pt x="5502" y="35031"/>
                      </a:cubicBezTo>
                      <a:cubicBezTo>
                        <a:pt x="5502" y="35096"/>
                        <a:pt x="5393" y="35205"/>
                        <a:pt x="5502" y="35227"/>
                      </a:cubicBezTo>
                      <a:cubicBezTo>
                        <a:pt x="5513" y="35229"/>
                        <a:pt x="5524" y="35230"/>
                        <a:pt x="5535" y="35230"/>
                      </a:cubicBezTo>
                      <a:cubicBezTo>
                        <a:pt x="5620" y="35230"/>
                        <a:pt x="5663" y="35157"/>
                        <a:pt x="5741" y="35118"/>
                      </a:cubicBezTo>
                      <a:cubicBezTo>
                        <a:pt x="5958" y="34922"/>
                        <a:pt x="6176" y="34770"/>
                        <a:pt x="6371" y="34574"/>
                      </a:cubicBezTo>
                      <a:cubicBezTo>
                        <a:pt x="6466" y="34480"/>
                        <a:pt x="6571" y="34409"/>
                        <a:pt x="6687" y="34409"/>
                      </a:cubicBezTo>
                      <a:cubicBezTo>
                        <a:pt x="6733" y="34409"/>
                        <a:pt x="6780" y="34420"/>
                        <a:pt x="6828" y="34444"/>
                      </a:cubicBezTo>
                      <a:cubicBezTo>
                        <a:pt x="6880" y="34470"/>
                        <a:pt x="6938" y="34478"/>
                        <a:pt x="7001" y="34478"/>
                      </a:cubicBezTo>
                      <a:cubicBezTo>
                        <a:pt x="7131" y="34478"/>
                        <a:pt x="7278" y="34441"/>
                        <a:pt x="7411" y="34441"/>
                      </a:cubicBezTo>
                      <a:cubicBezTo>
                        <a:pt x="7483" y="34441"/>
                        <a:pt x="7552" y="34452"/>
                        <a:pt x="7611" y="34487"/>
                      </a:cubicBezTo>
                      <a:cubicBezTo>
                        <a:pt x="7632" y="34503"/>
                        <a:pt x="7653" y="34510"/>
                        <a:pt x="7674" y="34510"/>
                      </a:cubicBezTo>
                      <a:cubicBezTo>
                        <a:pt x="7736" y="34510"/>
                        <a:pt x="7790" y="34444"/>
                        <a:pt x="7807" y="34379"/>
                      </a:cubicBezTo>
                      <a:cubicBezTo>
                        <a:pt x="7828" y="34335"/>
                        <a:pt x="7828" y="34248"/>
                        <a:pt x="7937" y="34248"/>
                      </a:cubicBezTo>
                      <a:cubicBezTo>
                        <a:pt x="8024" y="34248"/>
                        <a:pt x="8002" y="34292"/>
                        <a:pt x="8002" y="34357"/>
                      </a:cubicBezTo>
                      <a:cubicBezTo>
                        <a:pt x="7953" y="34539"/>
                        <a:pt x="8016" y="34620"/>
                        <a:pt x="8183" y="34620"/>
                      </a:cubicBezTo>
                      <a:cubicBezTo>
                        <a:pt x="8236" y="34620"/>
                        <a:pt x="8299" y="34612"/>
                        <a:pt x="8372" y="34596"/>
                      </a:cubicBezTo>
                      <a:cubicBezTo>
                        <a:pt x="8350" y="34487"/>
                        <a:pt x="8437" y="34379"/>
                        <a:pt x="8459" y="34292"/>
                      </a:cubicBezTo>
                      <a:cubicBezTo>
                        <a:pt x="8479" y="34191"/>
                        <a:pt x="8481" y="34072"/>
                        <a:pt x="8653" y="34072"/>
                      </a:cubicBezTo>
                      <a:cubicBezTo>
                        <a:pt x="8667" y="34072"/>
                        <a:pt x="8682" y="34073"/>
                        <a:pt x="8698" y="34074"/>
                      </a:cubicBezTo>
                      <a:cubicBezTo>
                        <a:pt x="8872" y="34074"/>
                        <a:pt x="8916" y="34183"/>
                        <a:pt x="8872" y="34335"/>
                      </a:cubicBezTo>
                      <a:cubicBezTo>
                        <a:pt x="8785" y="34509"/>
                        <a:pt x="8589" y="34596"/>
                        <a:pt x="8372" y="34596"/>
                      </a:cubicBezTo>
                      <a:cubicBezTo>
                        <a:pt x="8589" y="34792"/>
                        <a:pt x="9046" y="34727"/>
                        <a:pt x="9242" y="34944"/>
                      </a:cubicBezTo>
                      <a:cubicBezTo>
                        <a:pt x="9258" y="34960"/>
                        <a:pt x="9277" y="34967"/>
                        <a:pt x="9298" y="34967"/>
                      </a:cubicBezTo>
                      <a:cubicBezTo>
                        <a:pt x="9363" y="34967"/>
                        <a:pt x="9437" y="34901"/>
                        <a:pt x="9437" y="34835"/>
                      </a:cubicBezTo>
                      <a:cubicBezTo>
                        <a:pt x="9459" y="34618"/>
                        <a:pt x="9633" y="34553"/>
                        <a:pt x="9894" y="34487"/>
                      </a:cubicBezTo>
                      <a:cubicBezTo>
                        <a:pt x="10025" y="34466"/>
                        <a:pt x="10198" y="34444"/>
                        <a:pt x="10177" y="34270"/>
                      </a:cubicBezTo>
                      <a:cubicBezTo>
                        <a:pt x="10133" y="34161"/>
                        <a:pt x="10285" y="34161"/>
                        <a:pt x="10351" y="34140"/>
                      </a:cubicBezTo>
                      <a:cubicBezTo>
                        <a:pt x="10503" y="34074"/>
                        <a:pt x="10459" y="34031"/>
                        <a:pt x="10459" y="33966"/>
                      </a:cubicBezTo>
                      <a:cubicBezTo>
                        <a:pt x="10459" y="33922"/>
                        <a:pt x="10459" y="33857"/>
                        <a:pt x="10394" y="33857"/>
                      </a:cubicBezTo>
                      <a:cubicBezTo>
                        <a:pt x="10285" y="33857"/>
                        <a:pt x="10242" y="33944"/>
                        <a:pt x="10220" y="34009"/>
                      </a:cubicBezTo>
                      <a:cubicBezTo>
                        <a:pt x="10177" y="34074"/>
                        <a:pt x="10090" y="34161"/>
                        <a:pt x="9959" y="34161"/>
                      </a:cubicBezTo>
                      <a:cubicBezTo>
                        <a:pt x="9941" y="34159"/>
                        <a:pt x="9924" y="34158"/>
                        <a:pt x="9909" y="34158"/>
                      </a:cubicBezTo>
                      <a:cubicBezTo>
                        <a:pt x="9776" y="34158"/>
                        <a:pt x="9735" y="34238"/>
                        <a:pt x="9677" y="34335"/>
                      </a:cubicBezTo>
                      <a:cubicBezTo>
                        <a:pt x="9655" y="34400"/>
                        <a:pt x="9568" y="34466"/>
                        <a:pt x="9459" y="34466"/>
                      </a:cubicBezTo>
                      <a:cubicBezTo>
                        <a:pt x="9329" y="34466"/>
                        <a:pt x="9329" y="34357"/>
                        <a:pt x="9416" y="34270"/>
                      </a:cubicBezTo>
                      <a:cubicBezTo>
                        <a:pt x="9568" y="34118"/>
                        <a:pt x="9633" y="33922"/>
                        <a:pt x="9677" y="33748"/>
                      </a:cubicBezTo>
                      <a:cubicBezTo>
                        <a:pt x="9731" y="33639"/>
                        <a:pt x="9771" y="33591"/>
                        <a:pt x="9859" y="33591"/>
                      </a:cubicBezTo>
                      <a:cubicBezTo>
                        <a:pt x="9876" y="33591"/>
                        <a:pt x="9895" y="33592"/>
                        <a:pt x="9916" y="33596"/>
                      </a:cubicBezTo>
                      <a:cubicBezTo>
                        <a:pt x="9966" y="33609"/>
                        <a:pt x="10010" y="33616"/>
                        <a:pt x="10049" y="33616"/>
                      </a:cubicBezTo>
                      <a:cubicBezTo>
                        <a:pt x="10144" y="33616"/>
                        <a:pt x="10215" y="33573"/>
                        <a:pt x="10307" y="33465"/>
                      </a:cubicBezTo>
                      <a:cubicBezTo>
                        <a:pt x="10438" y="33270"/>
                        <a:pt x="10764" y="33183"/>
                        <a:pt x="10960" y="33183"/>
                      </a:cubicBezTo>
                      <a:cubicBezTo>
                        <a:pt x="11155" y="33183"/>
                        <a:pt x="11003" y="33379"/>
                        <a:pt x="10938" y="33509"/>
                      </a:cubicBezTo>
                      <a:cubicBezTo>
                        <a:pt x="10894" y="33596"/>
                        <a:pt x="10960" y="33618"/>
                        <a:pt x="11003" y="33639"/>
                      </a:cubicBezTo>
                      <a:cubicBezTo>
                        <a:pt x="11036" y="33661"/>
                        <a:pt x="11063" y="33672"/>
                        <a:pt x="11090" y="33672"/>
                      </a:cubicBezTo>
                      <a:cubicBezTo>
                        <a:pt x="11117" y="33672"/>
                        <a:pt x="11144" y="33661"/>
                        <a:pt x="11177" y="33639"/>
                      </a:cubicBezTo>
                      <a:cubicBezTo>
                        <a:pt x="11220" y="33618"/>
                        <a:pt x="11220" y="33574"/>
                        <a:pt x="11220" y="33531"/>
                      </a:cubicBezTo>
                      <a:cubicBezTo>
                        <a:pt x="11177" y="33422"/>
                        <a:pt x="11177" y="33313"/>
                        <a:pt x="11394" y="33248"/>
                      </a:cubicBezTo>
                      <a:cubicBezTo>
                        <a:pt x="11441" y="33232"/>
                        <a:pt x="11480" y="33226"/>
                        <a:pt x="11514" y="33226"/>
                      </a:cubicBezTo>
                      <a:cubicBezTo>
                        <a:pt x="11621" y="33226"/>
                        <a:pt x="11671" y="33296"/>
                        <a:pt x="11721" y="33379"/>
                      </a:cubicBezTo>
                      <a:cubicBezTo>
                        <a:pt x="11829" y="33574"/>
                        <a:pt x="11829" y="33748"/>
                        <a:pt x="11721" y="34009"/>
                      </a:cubicBezTo>
                      <a:cubicBezTo>
                        <a:pt x="11699" y="34053"/>
                        <a:pt x="11590" y="34118"/>
                        <a:pt x="11655" y="34161"/>
                      </a:cubicBezTo>
                      <a:cubicBezTo>
                        <a:pt x="11673" y="34167"/>
                        <a:pt x="11693" y="34170"/>
                        <a:pt x="11715" y="34170"/>
                      </a:cubicBezTo>
                      <a:cubicBezTo>
                        <a:pt x="11774" y="34170"/>
                        <a:pt x="11841" y="34150"/>
                        <a:pt x="11873" y="34118"/>
                      </a:cubicBezTo>
                      <a:cubicBezTo>
                        <a:pt x="11960" y="34031"/>
                        <a:pt x="12068" y="34009"/>
                        <a:pt x="12177" y="33966"/>
                      </a:cubicBezTo>
                      <a:cubicBezTo>
                        <a:pt x="12351" y="33944"/>
                        <a:pt x="12460" y="33835"/>
                        <a:pt x="12503" y="33726"/>
                      </a:cubicBezTo>
                      <a:cubicBezTo>
                        <a:pt x="12634" y="33574"/>
                        <a:pt x="12416" y="33531"/>
                        <a:pt x="12308" y="33509"/>
                      </a:cubicBezTo>
                      <a:cubicBezTo>
                        <a:pt x="12265" y="33492"/>
                        <a:pt x="12237" y="33485"/>
                        <a:pt x="12220" y="33485"/>
                      </a:cubicBezTo>
                      <a:cubicBezTo>
                        <a:pt x="12150" y="33485"/>
                        <a:pt x="12251" y="33600"/>
                        <a:pt x="12199" y="33618"/>
                      </a:cubicBezTo>
                      <a:cubicBezTo>
                        <a:pt x="12148" y="33658"/>
                        <a:pt x="12112" y="33675"/>
                        <a:pt x="12081" y="33675"/>
                      </a:cubicBezTo>
                      <a:cubicBezTo>
                        <a:pt x="12045" y="33675"/>
                        <a:pt x="12016" y="33653"/>
                        <a:pt x="11982" y="33618"/>
                      </a:cubicBezTo>
                      <a:cubicBezTo>
                        <a:pt x="11916" y="33509"/>
                        <a:pt x="11916" y="33400"/>
                        <a:pt x="12068" y="33292"/>
                      </a:cubicBezTo>
                      <a:cubicBezTo>
                        <a:pt x="12147" y="33243"/>
                        <a:pt x="12256" y="33220"/>
                        <a:pt x="12356" y="33220"/>
                      </a:cubicBezTo>
                      <a:cubicBezTo>
                        <a:pt x="12479" y="33220"/>
                        <a:pt x="12588" y="33254"/>
                        <a:pt x="12612" y="33313"/>
                      </a:cubicBezTo>
                      <a:cubicBezTo>
                        <a:pt x="12677" y="33400"/>
                        <a:pt x="12612" y="33596"/>
                        <a:pt x="12786" y="33596"/>
                      </a:cubicBezTo>
                      <a:cubicBezTo>
                        <a:pt x="13003" y="33596"/>
                        <a:pt x="13003" y="33639"/>
                        <a:pt x="12938" y="33792"/>
                      </a:cubicBezTo>
                      <a:cubicBezTo>
                        <a:pt x="12895" y="33922"/>
                        <a:pt x="13003" y="34009"/>
                        <a:pt x="12895" y="34161"/>
                      </a:cubicBezTo>
                      <a:cubicBezTo>
                        <a:pt x="12824" y="34232"/>
                        <a:pt x="12869" y="34303"/>
                        <a:pt x="12959" y="34303"/>
                      </a:cubicBezTo>
                      <a:cubicBezTo>
                        <a:pt x="12979" y="34303"/>
                        <a:pt x="13001" y="34300"/>
                        <a:pt x="13025" y="34292"/>
                      </a:cubicBezTo>
                      <a:cubicBezTo>
                        <a:pt x="13070" y="34283"/>
                        <a:pt x="13105" y="34280"/>
                        <a:pt x="13134" y="34280"/>
                      </a:cubicBezTo>
                      <a:cubicBezTo>
                        <a:pt x="13326" y="34280"/>
                        <a:pt x="13177" y="34452"/>
                        <a:pt x="13177" y="34509"/>
                      </a:cubicBezTo>
                      <a:cubicBezTo>
                        <a:pt x="13177" y="34618"/>
                        <a:pt x="13134" y="34727"/>
                        <a:pt x="12895" y="34770"/>
                      </a:cubicBezTo>
                      <a:cubicBezTo>
                        <a:pt x="12793" y="34770"/>
                        <a:pt x="12711" y="34780"/>
                        <a:pt x="12635" y="34780"/>
                      </a:cubicBezTo>
                      <a:cubicBezTo>
                        <a:pt x="12598" y="34780"/>
                        <a:pt x="12561" y="34777"/>
                        <a:pt x="12525" y="34770"/>
                      </a:cubicBezTo>
                      <a:cubicBezTo>
                        <a:pt x="12512" y="34762"/>
                        <a:pt x="12500" y="34758"/>
                        <a:pt x="12488" y="34758"/>
                      </a:cubicBezTo>
                      <a:cubicBezTo>
                        <a:pt x="12438" y="34758"/>
                        <a:pt x="12399" y="34818"/>
                        <a:pt x="12416" y="34835"/>
                      </a:cubicBezTo>
                      <a:cubicBezTo>
                        <a:pt x="12468" y="34921"/>
                        <a:pt x="12533" y="35007"/>
                        <a:pt x="12666" y="35007"/>
                      </a:cubicBezTo>
                      <a:cubicBezTo>
                        <a:pt x="12701" y="35007"/>
                        <a:pt x="12741" y="35001"/>
                        <a:pt x="12786" y="34988"/>
                      </a:cubicBezTo>
                      <a:cubicBezTo>
                        <a:pt x="12851" y="34944"/>
                        <a:pt x="12938" y="34879"/>
                        <a:pt x="13047" y="34879"/>
                      </a:cubicBezTo>
                      <a:cubicBezTo>
                        <a:pt x="13090" y="34879"/>
                        <a:pt x="13139" y="34868"/>
                        <a:pt x="13180" y="34868"/>
                      </a:cubicBezTo>
                      <a:cubicBezTo>
                        <a:pt x="13221" y="34868"/>
                        <a:pt x="13254" y="34879"/>
                        <a:pt x="13264" y="34922"/>
                      </a:cubicBezTo>
                      <a:cubicBezTo>
                        <a:pt x="13264" y="35009"/>
                        <a:pt x="13177" y="35031"/>
                        <a:pt x="13112" y="35053"/>
                      </a:cubicBezTo>
                      <a:cubicBezTo>
                        <a:pt x="13003" y="35096"/>
                        <a:pt x="12851" y="35140"/>
                        <a:pt x="12917" y="35205"/>
                      </a:cubicBezTo>
                      <a:cubicBezTo>
                        <a:pt x="13069" y="35357"/>
                        <a:pt x="12960" y="35640"/>
                        <a:pt x="13156" y="35792"/>
                      </a:cubicBezTo>
                      <a:cubicBezTo>
                        <a:pt x="13351" y="35923"/>
                        <a:pt x="13482" y="36075"/>
                        <a:pt x="13547" y="36292"/>
                      </a:cubicBezTo>
                      <a:cubicBezTo>
                        <a:pt x="13575" y="36391"/>
                        <a:pt x="13676" y="36416"/>
                        <a:pt x="13803" y="36416"/>
                      </a:cubicBezTo>
                      <a:cubicBezTo>
                        <a:pt x="13872" y="36416"/>
                        <a:pt x="13949" y="36409"/>
                        <a:pt x="14025" y="36401"/>
                      </a:cubicBezTo>
                      <a:cubicBezTo>
                        <a:pt x="14265" y="36357"/>
                        <a:pt x="14265" y="36249"/>
                        <a:pt x="14330" y="36118"/>
                      </a:cubicBezTo>
                      <a:cubicBezTo>
                        <a:pt x="14460" y="35879"/>
                        <a:pt x="14547" y="35640"/>
                        <a:pt x="14765" y="35379"/>
                      </a:cubicBezTo>
                      <a:cubicBezTo>
                        <a:pt x="14873" y="35249"/>
                        <a:pt x="14960" y="34988"/>
                        <a:pt x="14917" y="34879"/>
                      </a:cubicBezTo>
                      <a:cubicBezTo>
                        <a:pt x="14895" y="34770"/>
                        <a:pt x="14852" y="34661"/>
                        <a:pt x="14982" y="34553"/>
                      </a:cubicBezTo>
                      <a:cubicBezTo>
                        <a:pt x="15028" y="34516"/>
                        <a:pt x="15070" y="34502"/>
                        <a:pt x="15112" y="34502"/>
                      </a:cubicBezTo>
                      <a:cubicBezTo>
                        <a:pt x="15168" y="34502"/>
                        <a:pt x="15224" y="34528"/>
                        <a:pt x="15287" y="34553"/>
                      </a:cubicBezTo>
                      <a:cubicBezTo>
                        <a:pt x="15308" y="34509"/>
                        <a:pt x="15287" y="34466"/>
                        <a:pt x="15330" y="34444"/>
                      </a:cubicBezTo>
                      <a:cubicBezTo>
                        <a:pt x="15678" y="34161"/>
                        <a:pt x="15982" y="33857"/>
                        <a:pt x="16113" y="33531"/>
                      </a:cubicBezTo>
                      <a:cubicBezTo>
                        <a:pt x="16148" y="33513"/>
                        <a:pt x="16183" y="33481"/>
                        <a:pt x="16207" y="33481"/>
                      </a:cubicBezTo>
                      <a:cubicBezTo>
                        <a:pt x="16213" y="33481"/>
                        <a:pt x="16217" y="33483"/>
                        <a:pt x="16222" y="33487"/>
                      </a:cubicBezTo>
                      <a:cubicBezTo>
                        <a:pt x="16396" y="33639"/>
                        <a:pt x="16765" y="33618"/>
                        <a:pt x="16874" y="33813"/>
                      </a:cubicBezTo>
                      <a:cubicBezTo>
                        <a:pt x="16928" y="33904"/>
                        <a:pt x="16952" y="33949"/>
                        <a:pt x="17085" y="33949"/>
                      </a:cubicBezTo>
                      <a:cubicBezTo>
                        <a:pt x="17111" y="33949"/>
                        <a:pt x="17142" y="33947"/>
                        <a:pt x="17178" y="33944"/>
                      </a:cubicBezTo>
                      <a:cubicBezTo>
                        <a:pt x="17231" y="33935"/>
                        <a:pt x="17312" y="33916"/>
                        <a:pt x="17376" y="33916"/>
                      </a:cubicBezTo>
                      <a:cubicBezTo>
                        <a:pt x="17470" y="33916"/>
                        <a:pt x="17526" y="33958"/>
                        <a:pt x="17396" y="34140"/>
                      </a:cubicBezTo>
                      <a:cubicBezTo>
                        <a:pt x="17349" y="34198"/>
                        <a:pt x="17378" y="34219"/>
                        <a:pt x="17427" y="34219"/>
                      </a:cubicBezTo>
                      <a:cubicBezTo>
                        <a:pt x="17471" y="34219"/>
                        <a:pt x="17529" y="34203"/>
                        <a:pt x="17570" y="34183"/>
                      </a:cubicBezTo>
                      <a:cubicBezTo>
                        <a:pt x="18026" y="34118"/>
                        <a:pt x="18461" y="34227"/>
                        <a:pt x="18918" y="33900"/>
                      </a:cubicBezTo>
                      <a:cubicBezTo>
                        <a:pt x="18925" y="33886"/>
                        <a:pt x="18940" y="33881"/>
                        <a:pt x="18958" y="33881"/>
                      </a:cubicBezTo>
                      <a:cubicBezTo>
                        <a:pt x="18995" y="33881"/>
                        <a:pt x="19048" y="33900"/>
                        <a:pt x="19092" y="33900"/>
                      </a:cubicBezTo>
                      <a:cubicBezTo>
                        <a:pt x="19114" y="33900"/>
                        <a:pt x="19138" y="33903"/>
                        <a:pt x="19161" y="33903"/>
                      </a:cubicBezTo>
                      <a:cubicBezTo>
                        <a:pt x="19208" y="33903"/>
                        <a:pt x="19251" y="33893"/>
                        <a:pt x="19266" y="33835"/>
                      </a:cubicBezTo>
                      <a:cubicBezTo>
                        <a:pt x="19331" y="33748"/>
                        <a:pt x="19266" y="33705"/>
                        <a:pt x="19201" y="33683"/>
                      </a:cubicBezTo>
                      <a:cubicBezTo>
                        <a:pt x="19143" y="33683"/>
                        <a:pt x="19075" y="33664"/>
                        <a:pt x="19011" y="33664"/>
                      </a:cubicBezTo>
                      <a:cubicBezTo>
                        <a:pt x="18978" y="33664"/>
                        <a:pt x="18947" y="33668"/>
                        <a:pt x="18918" y="33683"/>
                      </a:cubicBezTo>
                      <a:cubicBezTo>
                        <a:pt x="18741" y="33721"/>
                        <a:pt x="18548" y="33796"/>
                        <a:pt x="18393" y="33796"/>
                      </a:cubicBezTo>
                      <a:cubicBezTo>
                        <a:pt x="18282" y="33796"/>
                        <a:pt x="18190" y="33757"/>
                        <a:pt x="18135" y="33639"/>
                      </a:cubicBezTo>
                      <a:cubicBezTo>
                        <a:pt x="18087" y="33649"/>
                        <a:pt x="18047" y="33653"/>
                        <a:pt x="18013" y="33653"/>
                      </a:cubicBezTo>
                      <a:cubicBezTo>
                        <a:pt x="17741" y="33653"/>
                        <a:pt x="17901" y="33371"/>
                        <a:pt x="17939" y="33313"/>
                      </a:cubicBezTo>
                      <a:cubicBezTo>
                        <a:pt x="18023" y="33230"/>
                        <a:pt x="18106" y="33202"/>
                        <a:pt x="18189" y="33202"/>
                      </a:cubicBezTo>
                      <a:cubicBezTo>
                        <a:pt x="18280" y="33202"/>
                        <a:pt x="18370" y="33236"/>
                        <a:pt x="18461" y="33270"/>
                      </a:cubicBezTo>
                      <a:cubicBezTo>
                        <a:pt x="18483" y="33270"/>
                        <a:pt x="18505" y="33292"/>
                        <a:pt x="18548" y="33313"/>
                      </a:cubicBezTo>
                      <a:cubicBezTo>
                        <a:pt x="18594" y="33342"/>
                        <a:pt x="18633" y="33354"/>
                        <a:pt x="18668" y="33354"/>
                      </a:cubicBezTo>
                      <a:cubicBezTo>
                        <a:pt x="18768" y="33354"/>
                        <a:pt x="18832" y="33257"/>
                        <a:pt x="18896" y="33161"/>
                      </a:cubicBezTo>
                      <a:cubicBezTo>
                        <a:pt x="18940" y="33052"/>
                        <a:pt x="18918" y="32965"/>
                        <a:pt x="18809" y="32922"/>
                      </a:cubicBezTo>
                      <a:cubicBezTo>
                        <a:pt x="18766" y="32878"/>
                        <a:pt x="18700" y="32835"/>
                        <a:pt x="18787" y="32813"/>
                      </a:cubicBezTo>
                      <a:cubicBezTo>
                        <a:pt x="18847" y="32793"/>
                        <a:pt x="18902" y="32786"/>
                        <a:pt x="18954" y="32786"/>
                      </a:cubicBezTo>
                      <a:cubicBezTo>
                        <a:pt x="19074" y="32786"/>
                        <a:pt x="19175" y="32826"/>
                        <a:pt x="19266" y="32857"/>
                      </a:cubicBezTo>
                      <a:cubicBezTo>
                        <a:pt x="19375" y="32922"/>
                        <a:pt x="19331" y="32987"/>
                        <a:pt x="19244" y="33074"/>
                      </a:cubicBezTo>
                      <a:cubicBezTo>
                        <a:pt x="19157" y="33161"/>
                        <a:pt x="18983" y="33205"/>
                        <a:pt x="19048" y="33313"/>
                      </a:cubicBezTo>
                      <a:cubicBezTo>
                        <a:pt x="19081" y="33357"/>
                        <a:pt x="19135" y="33368"/>
                        <a:pt x="19195" y="33368"/>
                      </a:cubicBezTo>
                      <a:cubicBezTo>
                        <a:pt x="19255" y="33368"/>
                        <a:pt x="19320" y="33357"/>
                        <a:pt x="19375" y="33357"/>
                      </a:cubicBezTo>
                      <a:cubicBezTo>
                        <a:pt x="19500" y="33332"/>
                        <a:pt x="19640" y="33307"/>
                        <a:pt x="19765" y="33307"/>
                      </a:cubicBezTo>
                      <a:cubicBezTo>
                        <a:pt x="19857" y="33307"/>
                        <a:pt x="19941" y="33320"/>
                        <a:pt x="20005" y="33357"/>
                      </a:cubicBezTo>
                      <a:cubicBezTo>
                        <a:pt x="20136" y="33400"/>
                        <a:pt x="20397" y="33400"/>
                        <a:pt x="20288" y="33574"/>
                      </a:cubicBezTo>
                      <a:cubicBezTo>
                        <a:pt x="20179" y="33705"/>
                        <a:pt x="19983" y="33900"/>
                        <a:pt x="19744" y="33944"/>
                      </a:cubicBezTo>
                      <a:cubicBezTo>
                        <a:pt x="19717" y="33954"/>
                        <a:pt x="19689" y="33958"/>
                        <a:pt x="19661" y="33958"/>
                      </a:cubicBezTo>
                      <a:cubicBezTo>
                        <a:pt x="19579" y="33958"/>
                        <a:pt x="19495" y="33925"/>
                        <a:pt x="19418" y="33925"/>
                      </a:cubicBezTo>
                      <a:cubicBezTo>
                        <a:pt x="19353" y="33925"/>
                        <a:pt x="19294" y="33948"/>
                        <a:pt x="19244" y="34031"/>
                      </a:cubicBezTo>
                      <a:cubicBezTo>
                        <a:pt x="19157" y="34183"/>
                        <a:pt x="19462" y="34227"/>
                        <a:pt x="19570" y="34270"/>
                      </a:cubicBezTo>
                      <a:cubicBezTo>
                        <a:pt x="19757" y="34356"/>
                        <a:pt x="19925" y="34518"/>
                        <a:pt x="20167" y="34518"/>
                      </a:cubicBezTo>
                      <a:cubicBezTo>
                        <a:pt x="20281" y="34518"/>
                        <a:pt x="20411" y="34482"/>
                        <a:pt x="20568" y="34387"/>
                      </a:cubicBezTo>
                      <a:lnTo>
                        <a:pt x="20568" y="34387"/>
                      </a:lnTo>
                      <a:cubicBezTo>
                        <a:pt x="20567" y="34387"/>
                        <a:pt x="20566" y="34387"/>
                        <a:pt x="20565" y="34387"/>
                      </a:cubicBezTo>
                      <a:cubicBezTo>
                        <a:pt x="20524" y="34387"/>
                        <a:pt x="20457" y="34358"/>
                        <a:pt x="20440" y="34292"/>
                      </a:cubicBezTo>
                      <a:cubicBezTo>
                        <a:pt x="20462" y="34140"/>
                        <a:pt x="20527" y="33944"/>
                        <a:pt x="20657" y="33792"/>
                      </a:cubicBezTo>
                      <a:cubicBezTo>
                        <a:pt x="20674" y="33743"/>
                        <a:pt x="20800" y="33682"/>
                        <a:pt x="20908" y="33682"/>
                      </a:cubicBezTo>
                      <a:cubicBezTo>
                        <a:pt x="20944" y="33682"/>
                        <a:pt x="20978" y="33688"/>
                        <a:pt x="21005" y="33705"/>
                      </a:cubicBezTo>
                      <a:cubicBezTo>
                        <a:pt x="21114" y="33726"/>
                        <a:pt x="21136" y="33835"/>
                        <a:pt x="21114" y="33922"/>
                      </a:cubicBezTo>
                      <a:cubicBezTo>
                        <a:pt x="21053" y="34105"/>
                        <a:pt x="20803" y="34212"/>
                        <a:pt x="20628" y="34349"/>
                      </a:cubicBezTo>
                      <a:lnTo>
                        <a:pt x="20628" y="34349"/>
                      </a:lnTo>
                      <a:cubicBezTo>
                        <a:pt x="20654" y="34335"/>
                        <a:pt x="20675" y="34329"/>
                        <a:pt x="20691" y="34329"/>
                      </a:cubicBezTo>
                      <a:cubicBezTo>
                        <a:pt x="20736" y="34329"/>
                        <a:pt x="20751" y="34370"/>
                        <a:pt x="20766" y="34400"/>
                      </a:cubicBezTo>
                      <a:cubicBezTo>
                        <a:pt x="20788" y="34487"/>
                        <a:pt x="20766" y="34574"/>
                        <a:pt x="20788" y="34618"/>
                      </a:cubicBezTo>
                      <a:cubicBezTo>
                        <a:pt x="20788" y="34667"/>
                        <a:pt x="20825" y="34691"/>
                        <a:pt x="20889" y="34691"/>
                      </a:cubicBezTo>
                      <a:cubicBezTo>
                        <a:pt x="20910" y="34691"/>
                        <a:pt x="20935" y="34689"/>
                        <a:pt x="20962" y="34683"/>
                      </a:cubicBezTo>
                      <a:cubicBezTo>
                        <a:pt x="21071" y="34661"/>
                        <a:pt x="21158" y="34596"/>
                        <a:pt x="21179" y="34509"/>
                      </a:cubicBezTo>
                      <a:cubicBezTo>
                        <a:pt x="21199" y="34460"/>
                        <a:pt x="21183" y="34446"/>
                        <a:pt x="21155" y="34446"/>
                      </a:cubicBezTo>
                      <a:cubicBezTo>
                        <a:pt x="21122" y="34446"/>
                        <a:pt x="21073" y="34466"/>
                        <a:pt x="21049" y="34466"/>
                      </a:cubicBezTo>
                      <a:cubicBezTo>
                        <a:pt x="20831" y="34444"/>
                        <a:pt x="20875" y="34357"/>
                        <a:pt x="20962" y="34227"/>
                      </a:cubicBezTo>
                      <a:cubicBezTo>
                        <a:pt x="21201" y="33900"/>
                        <a:pt x="21440" y="33596"/>
                        <a:pt x="21484" y="33248"/>
                      </a:cubicBezTo>
                      <a:cubicBezTo>
                        <a:pt x="21484" y="33098"/>
                        <a:pt x="21663" y="32931"/>
                        <a:pt x="21866" y="32931"/>
                      </a:cubicBezTo>
                      <a:cubicBezTo>
                        <a:pt x="21898" y="32931"/>
                        <a:pt x="21930" y="32935"/>
                        <a:pt x="21962" y="32944"/>
                      </a:cubicBezTo>
                      <a:cubicBezTo>
                        <a:pt x="22017" y="32958"/>
                        <a:pt x="22067" y="32965"/>
                        <a:pt x="22112" y="32965"/>
                      </a:cubicBezTo>
                      <a:cubicBezTo>
                        <a:pt x="22334" y="32965"/>
                        <a:pt x="22448" y="32805"/>
                        <a:pt x="22593" y="32661"/>
                      </a:cubicBezTo>
                      <a:cubicBezTo>
                        <a:pt x="22701" y="32552"/>
                        <a:pt x="22701" y="32530"/>
                        <a:pt x="22484" y="32530"/>
                      </a:cubicBezTo>
                      <a:cubicBezTo>
                        <a:pt x="22358" y="32540"/>
                        <a:pt x="22198" y="32576"/>
                        <a:pt x="22068" y="32576"/>
                      </a:cubicBezTo>
                      <a:cubicBezTo>
                        <a:pt x="21907" y="32576"/>
                        <a:pt x="21793" y="32521"/>
                        <a:pt x="21853" y="32291"/>
                      </a:cubicBezTo>
                      <a:cubicBezTo>
                        <a:pt x="21861" y="32260"/>
                        <a:pt x="21849" y="32248"/>
                        <a:pt x="21830" y="32248"/>
                      </a:cubicBezTo>
                      <a:cubicBezTo>
                        <a:pt x="21795" y="32248"/>
                        <a:pt x="21737" y="32285"/>
                        <a:pt x="21723" y="32313"/>
                      </a:cubicBezTo>
                      <a:cubicBezTo>
                        <a:pt x="21636" y="32443"/>
                        <a:pt x="21592" y="32487"/>
                        <a:pt x="21375" y="32487"/>
                      </a:cubicBezTo>
                      <a:cubicBezTo>
                        <a:pt x="20962" y="32487"/>
                        <a:pt x="20723" y="32748"/>
                        <a:pt x="20853" y="32987"/>
                      </a:cubicBezTo>
                      <a:cubicBezTo>
                        <a:pt x="20897" y="33096"/>
                        <a:pt x="20853" y="33161"/>
                        <a:pt x="20744" y="33248"/>
                      </a:cubicBezTo>
                      <a:cubicBezTo>
                        <a:pt x="20706" y="33274"/>
                        <a:pt x="20668" y="33284"/>
                        <a:pt x="20643" y="33284"/>
                      </a:cubicBezTo>
                      <a:cubicBezTo>
                        <a:pt x="20625" y="33284"/>
                        <a:pt x="20614" y="33279"/>
                        <a:pt x="20614" y="33270"/>
                      </a:cubicBezTo>
                      <a:cubicBezTo>
                        <a:pt x="20614" y="32987"/>
                        <a:pt x="20201" y="33031"/>
                        <a:pt x="20027" y="32922"/>
                      </a:cubicBezTo>
                      <a:cubicBezTo>
                        <a:pt x="19853" y="32770"/>
                        <a:pt x="19896" y="32726"/>
                        <a:pt x="20070" y="32617"/>
                      </a:cubicBezTo>
                      <a:cubicBezTo>
                        <a:pt x="20114" y="32552"/>
                        <a:pt x="20201" y="32530"/>
                        <a:pt x="20244" y="32487"/>
                      </a:cubicBezTo>
                      <a:cubicBezTo>
                        <a:pt x="20331" y="32422"/>
                        <a:pt x="20397" y="32378"/>
                        <a:pt x="20310" y="32335"/>
                      </a:cubicBezTo>
                      <a:cubicBezTo>
                        <a:pt x="20280" y="32325"/>
                        <a:pt x="20256" y="32315"/>
                        <a:pt x="20229" y="32315"/>
                      </a:cubicBezTo>
                      <a:cubicBezTo>
                        <a:pt x="20197" y="32315"/>
                        <a:pt x="20162" y="32330"/>
                        <a:pt x="20114" y="32378"/>
                      </a:cubicBezTo>
                      <a:cubicBezTo>
                        <a:pt x="20005" y="32443"/>
                        <a:pt x="19875" y="32530"/>
                        <a:pt x="19744" y="32596"/>
                      </a:cubicBezTo>
                      <a:cubicBezTo>
                        <a:pt x="19646" y="32634"/>
                        <a:pt x="19571" y="32653"/>
                        <a:pt x="19518" y="32653"/>
                      </a:cubicBezTo>
                      <a:cubicBezTo>
                        <a:pt x="19419" y="32653"/>
                        <a:pt x="19397" y="32585"/>
                        <a:pt x="19440" y="32443"/>
                      </a:cubicBezTo>
                      <a:cubicBezTo>
                        <a:pt x="19462" y="32313"/>
                        <a:pt x="19549" y="32183"/>
                        <a:pt x="19440" y="32074"/>
                      </a:cubicBezTo>
                      <a:cubicBezTo>
                        <a:pt x="19418" y="32052"/>
                        <a:pt x="19353" y="32009"/>
                        <a:pt x="19462" y="31965"/>
                      </a:cubicBezTo>
                      <a:cubicBezTo>
                        <a:pt x="19489" y="31956"/>
                        <a:pt x="19516" y="31951"/>
                        <a:pt x="19541" y="31951"/>
                      </a:cubicBezTo>
                      <a:cubicBezTo>
                        <a:pt x="19577" y="31951"/>
                        <a:pt x="19610" y="31961"/>
                        <a:pt x="19635" y="31987"/>
                      </a:cubicBezTo>
                      <a:cubicBezTo>
                        <a:pt x="19656" y="32047"/>
                        <a:pt x="19657" y="32163"/>
                        <a:pt x="19692" y="32163"/>
                      </a:cubicBezTo>
                      <a:cubicBezTo>
                        <a:pt x="19694" y="32163"/>
                        <a:pt x="19697" y="32162"/>
                        <a:pt x="19701" y="32161"/>
                      </a:cubicBezTo>
                      <a:cubicBezTo>
                        <a:pt x="19872" y="32075"/>
                        <a:pt x="20023" y="32065"/>
                        <a:pt x="20169" y="32065"/>
                      </a:cubicBezTo>
                      <a:cubicBezTo>
                        <a:pt x="20212" y="32065"/>
                        <a:pt x="20255" y="32066"/>
                        <a:pt x="20297" y="32066"/>
                      </a:cubicBezTo>
                      <a:cubicBezTo>
                        <a:pt x="20366" y="32066"/>
                        <a:pt x="20435" y="32064"/>
                        <a:pt x="20505" y="32052"/>
                      </a:cubicBezTo>
                      <a:cubicBezTo>
                        <a:pt x="20657" y="32009"/>
                        <a:pt x="20831" y="31943"/>
                        <a:pt x="20875" y="31769"/>
                      </a:cubicBezTo>
                      <a:cubicBezTo>
                        <a:pt x="20962" y="31574"/>
                        <a:pt x="21049" y="31335"/>
                        <a:pt x="21223" y="31204"/>
                      </a:cubicBezTo>
                      <a:cubicBezTo>
                        <a:pt x="21419" y="31074"/>
                        <a:pt x="21745" y="31074"/>
                        <a:pt x="22027" y="30987"/>
                      </a:cubicBezTo>
                      <a:cubicBezTo>
                        <a:pt x="22113" y="30954"/>
                        <a:pt x="22179" y="30939"/>
                        <a:pt x="22228" y="30939"/>
                      </a:cubicBezTo>
                      <a:cubicBezTo>
                        <a:pt x="22342" y="30939"/>
                        <a:pt x="22369" y="31018"/>
                        <a:pt x="22354" y="31139"/>
                      </a:cubicBezTo>
                      <a:cubicBezTo>
                        <a:pt x="22301" y="31296"/>
                        <a:pt x="22333" y="31369"/>
                        <a:pt x="22483" y="31369"/>
                      </a:cubicBezTo>
                      <a:cubicBezTo>
                        <a:pt x="22520" y="31369"/>
                        <a:pt x="22563" y="31365"/>
                        <a:pt x="22614" y="31356"/>
                      </a:cubicBezTo>
                      <a:cubicBezTo>
                        <a:pt x="22631" y="31355"/>
                        <a:pt x="22647" y="31355"/>
                        <a:pt x="22664" y="31355"/>
                      </a:cubicBezTo>
                      <a:cubicBezTo>
                        <a:pt x="22962" y="31355"/>
                        <a:pt x="23156" y="31542"/>
                        <a:pt x="23115" y="31769"/>
                      </a:cubicBezTo>
                      <a:cubicBezTo>
                        <a:pt x="23071" y="31885"/>
                        <a:pt x="23134" y="31924"/>
                        <a:pt x="23213" y="31924"/>
                      </a:cubicBezTo>
                      <a:cubicBezTo>
                        <a:pt x="23243" y="31924"/>
                        <a:pt x="23276" y="31918"/>
                        <a:pt x="23306" y="31909"/>
                      </a:cubicBezTo>
                      <a:lnTo>
                        <a:pt x="23306" y="31909"/>
                      </a:lnTo>
                      <a:cubicBezTo>
                        <a:pt x="23295" y="31927"/>
                        <a:pt x="23289" y="31946"/>
                        <a:pt x="23289" y="31965"/>
                      </a:cubicBezTo>
                      <a:cubicBezTo>
                        <a:pt x="23289" y="32043"/>
                        <a:pt x="23382" y="32059"/>
                        <a:pt x="23486" y="32059"/>
                      </a:cubicBezTo>
                      <a:cubicBezTo>
                        <a:pt x="23489" y="32059"/>
                        <a:pt x="23491" y="32059"/>
                        <a:pt x="23494" y="32059"/>
                      </a:cubicBezTo>
                      <a:lnTo>
                        <a:pt x="23494" y="32059"/>
                      </a:lnTo>
                      <a:cubicBezTo>
                        <a:pt x="23554" y="31997"/>
                        <a:pt x="23562" y="31894"/>
                        <a:pt x="23406" y="31894"/>
                      </a:cubicBezTo>
                      <a:cubicBezTo>
                        <a:pt x="23385" y="31894"/>
                        <a:pt x="23360" y="31896"/>
                        <a:pt x="23332" y="31900"/>
                      </a:cubicBezTo>
                      <a:cubicBezTo>
                        <a:pt x="23324" y="31903"/>
                        <a:pt x="23315" y="31906"/>
                        <a:pt x="23306" y="31909"/>
                      </a:cubicBezTo>
                      <a:lnTo>
                        <a:pt x="23306" y="31909"/>
                      </a:lnTo>
                      <a:cubicBezTo>
                        <a:pt x="23368" y="31807"/>
                        <a:pt x="23578" y="31722"/>
                        <a:pt x="23615" y="31574"/>
                      </a:cubicBezTo>
                      <a:cubicBezTo>
                        <a:pt x="23615" y="31574"/>
                        <a:pt x="23702" y="31552"/>
                        <a:pt x="23767" y="31552"/>
                      </a:cubicBezTo>
                      <a:cubicBezTo>
                        <a:pt x="23948" y="31552"/>
                        <a:pt x="23948" y="31778"/>
                        <a:pt x="24157" y="31778"/>
                      </a:cubicBezTo>
                      <a:cubicBezTo>
                        <a:pt x="24199" y="31778"/>
                        <a:pt x="24249" y="31769"/>
                        <a:pt x="24311" y="31748"/>
                      </a:cubicBezTo>
                      <a:lnTo>
                        <a:pt x="24311" y="31748"/>
                      </a:lnTo>
                      <a:cubicBezTo>
                        <a:pt x="24332" y="31791"/>
                        <a:pt x="24050" y="32009"/>
                        <a:pt x="23941" y="32052"/>
                      </a:cubicBezTo>
                      <a:lnTo>
                        <a:pt x="23680" y="32052"/>
                      </a:lnTo>
                      <a:cubicBezTo>
                        <a:pt x="23630" y="32052"/>
                        <a:pt x="23560" y="32059"/>
                        <a:pt x="23494" y="32059"/>
                      </a:cubicBezTo>
                      <a:lnTo>
                        <a:pt x="23494" y="32059"/>
                      </a:lnTo>
                      <a:cubicBezTo>
                        <a:pt x="23479" y="32075"/>
                        <a:pt x="23461" y="32088"/>
                        <a:pt x="23441" y="32096"/>
                      </a:cubicBezTo>
                      <a:cubicBezTo>
                        <a:pt x="23180" y="32226"/>
                        <a:pt x="23180" y="32422"/>
                        <a:pt x="23049" y="32596"/>
                      </a:cubicBezTo>
                      <a:cubicBezTo>
                        <a:pt x="22832" y="32835"/>
                        <a:pt x="22701" y="33139"/>
                        <a:pt x="22245" y="33248"/>
                      </a:cubicBezTo>
                      <a:cubicBezTo>
                        <a:pt x="22093" y="33270"/>
                        <a:pt x="21853" y="33379"/>
                        <a:pt x="21810" y="33465"/>
                      </a:cubicBezTo>
                      <a:cubicBezTo>
                        <a:pt x="21723" y="33574"/>
                        <a:pt x="21745" y="33726"/>
                        <a:pt x="21832" y="33835"/>
                      </a:cubicBezTo>
                      <a:cubicBezTo>
                        <a:pt x="22049" y="34140"/>
                        <a:pt x="22071" y="34140"/>
                        <a:pt x="21636" y="34466"/>
                      </a:cubicBezTo>
                      <a:cubicBezTo>
                        <a:pt x="21506" y="34553"/>
                        <a:pt x="21527" y="34618"/>
                        <a:pt x="21614" y="34683"/>
                      </a:cubicBezTo>
                      <a:cubicBezTo>
                        <a:pt x="21626" y="34695"/>
                        <a:pt x="21642" y="34701"/>
                        <a:pt x="21659" y="34701"/>
                      </a:cubicBezTo>
                      <a:cubicBezTo>
                        <a:pt x="21705" y="34701"/>
                        <a:pt x="21763" y="34665"/>
                        <a:pt x="21810" y="34618"/>
                      </a:cubicBezTo>
                      <a:cubicBezTo>
                        <a:pt x="21919" y="34553"/>
                        <a:pt x="22027" y="34400"/>
                        <a:pt x="22158" y="34379"/>
                      </a:cubicBezTo>
                      <a:cubicBezTo>
                        <a:pt x="22506" y="34357"/>
                        <a:pt x="22571" y="34161"/>
                        <a:pt x="22701" y="33944"/>
                      </a:cubicBezTo>
                      <a:cubicBezTo>
                        <a:pt x="22838" y="33762"/>
                        <a:pt x="22826" y="33686"/>
                        <a:pt x="22711" y="33686"/>
                      </a:cubicBezTo>
                      <a:cubicBezTo>
                        <a:pt x="22661" y="33686"/>
                        <a:pt x="22591" y="33700"/>
                        <a:pt x="22506" y="33726"/>
                      </a:cubicBezTo>
                      <a:cubicBezTo>
                        <a:pt x="22463" y="33745"/>
                        <a:pt x="22426" y="33753"/>
                        <a:pt x="22396" y="33753"/>
                      </a:cubicBezTo>
                      <a:cubicBezTo>
                        <a:pt x="22318" y="33753"/>
                        <a:pt x="22276" y="33702"/>
                        <a:pt x="22245" y="33639"/>
                      </a:cubicBezTo>
                      <a:cubicBezTo>
                        <a:pt x="22180" y="33574"/>
                        <a:pt x="22288" y="33487"/>
                        <a:pt x="22375" y="33422"/>
                      </a:cubicBezTo>
                      <a:cubicBezTo>
                        <a:pt x="22554" y="33286"/>
                        <a:pt x="22787" y="33215"/>
                        <a:pt x="22996" y="33215"/>
                      </a:cubicBezTo>
                      <a:cubicBezTo>
                        <a:pt x="23071" y="33215"/>
                        <a:pt x="23142" y="33224"/>
                        <a:pt x="23206" y="33242"/>
                      </a:cubicBezTo>
                      <a:lnTo>
                        <a:pt x="23206" y="33242"/>
                      </a:lnTo>
                      <a:cubicBezTo>
                        <a:pt x="23163" y="33166"/>
                        <a:pt x="23247" y="33025"/>
                        <a:pt x="23158" y="32965"/>
                      </a:cubicBezTo>
                      <a:cubicBezTo>
                        <a:pt x="23071" y="32878"/>
                        <a:pt x="23267" y="32813"/>
                        <a:pt x="23376" y="32748"/>
                      </a:cubicBezTo>
                      <a:cubicBezTo>
                        <a:pt x="23435" y="32733"/>
                        <a:pt x="23494" y="32698"/>
                        <a:pt x="23540" y="32698"/>
                      </a:cubicBezTo>
                      <a:cubicBezTo>
                        <a:pt x="23561" y="32698"/>
                        <a:pt x="23579" y="32705"/>
                        <a:pt x="23593" y="32726"/>
                      </a:cubicBezTo>
                      <a:cubicBezTo>
                        <a:pt x="23658" y="32748"/>
                        <a:pt x="23593" y="32835"/>
                        <a:pt x="23506" y="32857"/>
                      </a:cubicBezTo>
                      <a:cubicBezTo>
                        <a:pt x="23441" y="32922"/>
                        <a:pt x="23354" y="32965"/>
                        <a:pt x="23397" y="33052"/>
                      </a:cubicBezTo>
                      <a:cubicBezTo>
                        <a:pt x="23462" y="33052"/>
                        <a:pt x="23484" y="33074"/>
                        <a:pt x="23549" y="33074"/>
                      </a:cubicBezTo>
                      <a:cubicBezTo>
                        <a:pt x="23658" y="33074"/>
                        <a:pt x="23723" y="33096"/>
                        <a:pt x="23680" y="33183"/>
                      </a:cubicBezTo>
                      <a:cubicBezTo>
                        <a:pt x="23615" y="33292"/>
                        <a:pt x="23484" y="33292"/>
                        <a:pt x="23376" y="33292"/>
                      </a:cubicBezTo>
                      <a:cubicBezTo>
                        <a:pt x="23363" y="33292"/>
                        <a:pt x="23350" y="33293"/>
                        <a:pt x="23339" y="33293"/>
                      </a:cubicBezTo>
                      <a:cubicBezTo>
                        <a:pt x="23336" y="33293"/>
                        <a:pt x="23332" y="33293"/>
                        <a:pt x="23329" y="33293"/>
                      </a:cubicBezTo>
                      <a:lnTo>
                        <a:pt x="23329" y="33293"/>
                      </a:lnTo>
                      <a:cubicBezTo>
                        <a:pt x="23400" y="33334"/>
                        <a:pt x="23454" y="33391"/>
                        <a:pt x="23484" y="33465"/>
                      </a:cubicBezTo>
                      <a:cubicBezTo>
                        <a:pt x="23507" y="33503"/>
                        <a:pt x="23526" y="33517"/>
                        <a:pt x="23544" y="33517"/>
                      </a:cubicBezTo>
                      <a:cubicBezTo>
                        <a:pt x="23577" y="33517"/>
                        <a:pt x="23600" y="33465"/>
                        <a:pt x="23615" y="33422"/>
                      </a:cubicBezTo>
                      <a:cubicBezTo>
                        <a:pt x="23795" y="33272"/>
                        <a:pt x="23975" y="33225"/>
                        <a:pt x="24163" y="33225"/>
                      </a:cubicBezTo>
                      <a:cubicBezTo>
                        <a:pt x="24247" y="33225"/>
                        <a:pt x="24332" y="33235"/>
                        <a:pt x="24419" y="33248"/>
                      </a:cubicBezTo>
                      <a:cubicBezTo>
                        <a:pt x="24571" y="33270"/>
                        <a:pt x="24637" y="33292"/>
                        <a:pt x="24463" y="33465"/>
                      </a:cubicBezTo>
                      <a:cubicBezTo>
                        <a:pt x="24115" y="33792"/>
                        <a:pt x="24028" y="34161"/>
                        <a:pt x="23680" y="34487"/>
                      </a:cubicBezTo>
                      <a:cubicBezTo>
                        <a:pt x="23615" y="34553"/>
                        <a:pt x="23615" y="34596"/>
                        <a:pt x="23615" y="34661"/>
                      </a:cubicBezTo>
                      <a:cubicBezTo>
                        <a:pt x="23593" y="34792"/>
                        <a:pt x="23723" y="34792"/>
                        <a:pt x="23810" y="34814"/>
                      </a:cubicBezTo>
                      <a:cubicBezTo>
                        <a:pt x="23830" y="34817"/>
                        <a:pt x="23848" y="34819"/>
                        <a:pt x="23864" y="34819"/>
                      </a:cubicBezTo>
                      <a:cubicBezTo>
                        <a:pt x="23942" y="34819"/>
                        <a:pt x="23996" y="34780"/>
                        <a:pt x="24050" y="34727"/>
                      </a:cubicBezTo>
                      <a:cubicBezTo>
                        <a:pt x="24245" y="34596"/>
                        <a:pt x="24419" y="34444"/>
                        <a:pt x="24593" y="34292"/>
                      </a:cubicBezTo>
                      <a:cubicBezTo>
                        <a:pt x="24789" y="34183"/>
                        <a:pt x="24745" y="34183"/>
                        <a:pt x="24637" y="34140"/>
                      </a:cubicBezTo>
                      <a:cubicBezTo>
                        <a:pt x="24571" y="34118"/>
                        <a:pt x="24528" y="34031"/>
                        <a:pt x="24658" y="33944"/>
                      </a:cubicBezTo>
                      <a:cubicBezTo>
                        <a:pt x="24767" y="34118"/>
                        <a:pt x="25202" y="34009"/>
                        <a:pt x="25224" y="34248"/>
                      </a:cubicBezTo>
                      <a:cubicBezTo>
                        <a:pt x="25224" y="34357"/>
                        <a:pt x="25273" y="34390"/>
                        <a:pt x="25341" y="34390"/>
                      </a:cubicBezTo>
                      <a:cubicBezTo>
                        <a:pt x="25409" y="34390"/>
                        <a:pt x="25496" y="34357"/>
                        <a:pt x="25572" y="34335"/>
                      </a:cubicBezTo>
                      <a:cubicBezTo>
                        <a:pt x="25637" y="34292"/>
                        <a:pt x="25724" y="34335"/>
                        <a:pt x="25746" y="34270"/>
                      </a:cubicBezTo>
                      <a:cubicBezTo>
                        <a:pt x="25767" y="34183"/>
                        <a:pt x="25659" y="34183"/>
                        <a:pt x="25615" y="34183"/>
                      </a:cubicBezTo>
                      <a:cubicBezTo>
                        <a:pt x="25570" y="34191"/>
                        <a:pt x="25530" y="34194"/>
                        <a:pt x="25494" y="34194"/>
                      </a:cubicBezTo>
                      <a:cubicBezTo>
                        <a:pt x="25320" y="34194"/>
                        <a:pt x="25242" y="34110"/>
                        <a:pt x="25224" y="33966"/>
                      </a:cubicBezTo>
                      <a:cubicBezTo>
                        <a:pt x="25224" y="33857"/>
                        <a:pt x="25115" y="33835"/>
                        <a:pt x="25072" y="33792"/>
                      </a:cubicBezTo>
                      <a:cubicBezTo>
                        <a:pt x="24898" y="33618"/>
                        <a:pt x="24985" y="33357"/>
                        <a:pt x="25246" y="33183"/>
                      </a:cubicBezTo>
                      <a:cubicBezTo>
                        <a:pt x="25293" y="33167"/>
                        <a:pt x="25362" y="33106"/>
                        <a:pt x="25406" y="33106"/>
                      </a:cubicBezTo>
                      <a:cubicBezTo>
                        <a:pt x="25422" y="33106"/>
                        <a:pt x="25435" y="33115"/>
                        <a:pt x="25441" y="33139"/>
                      </a:cubicBezTo>
                      <a:cubicBezTo>
                        <a:pt x="25463" y="33313"/>
                        <a:pt x="25767" y="33205"/>
                        <a:pt x="25876" y="33313"/>
                      </a:cubicBezTo>
                      <a:cubicBezTo>
                        <a:pt x="25920" y="33364"/>
                        <a:pt x="25973" y="33386"/>
                        <a:pt x="26031" y="33386"/>
                      </a:cubicBezTo>
                      <a:cubicBezTo>
                        <a:pt x="26147" y="33386"/>
                        <a:pt x="26282" y="33299"/>
                        <a:pt x="26398" y="33183"/>
                      </a:cubicBezTo>
                      <a:cubicBezTo>
                        <a:pt x="26562" y="33018"/>
                        <a:pt x="26706" y="32936"/>
                        <a:pt x="26879" y="32936"/>
                      </a:cubicBezTo>
                      <a:cubicBezTo>
                        <a:pt x="26958" y="32936"/>
                        <a:pt x="27042" y="32953"/>
                        <a:pt x="27137" y="32987"/>
                      </a:cubicBezTo>
                      <a:cubicBezTo>
                        <a:pt x="27240" y="33019"/>
                        <a:pt x="27326" y="33036"/>
                        <a:pt x="27398" y="33036"/>
                      </a:cubicBezTo>
                      <a:cubicBezTo>
                        <a:pt x="27568" y="33036"/>
                        <a:pt x="27657" y="32940"/>
                        <a:pt x="27703" y="32726"/>
                      </a:cubicBezTo>
                      <a:lnTo>
                        <a:pt x="27703" y="32661"/>
                      </a:lnTo>
                      <a:cubicBezTo>
                        <a:pt x="27703" y="32617"/>
                        <a:pt x="27703" y="32596"/>
                        <a:pt x="27746" y="32530"/>
                      </a:cubicBezTo>
                      <a:cubicBezTo>
                        <a:pt x="27773" y="32517"/>
                        <a:pt x="27798" y="32512"/>
                        <a:pt x="27821" y="32512"/>
                      </a:cubicBezTo>
                      <a:cubicBezTo>
                        <a:pt x="27871" y="32512"/>
                        <a:pt x="27912" y="32537"/>
                        <a:pt x="27942" y="32552"/>
                      </a:cubicBezTo>
                      <a:cubicBezTo>
                        <a:pt x="28029" y="32596"/>
                        <a:pt x="28138" y="32639"/>
                        <a:pt x="28116" y="32726"/>
                      </a:cubicBezTo>
                      <a:cubicBezTo>
                        <a:pt x="28072" y="33074"/>
                        <a:pt x="28442" y="33248"/>
                        <a:pt x="28572" y="33509"/>
                      </a:cubicBezTo>
                      <a:cubicBezTo>
                        <a:pt x="28591" y="33565"/>
                        <a:pt x="28675" y="33622"/>
                        <a:pt x="28768" y="33622"/>
                      </a:cubicBezTo>
                      <a:cubicBezTo>
                        <a:pt x="28782" y="33622"/>
                        <a:pt x="28797" y="33621"/>
                        <a:pt x="28812" y="33618"/>
                      </a:cubicBezTo>
                      <a:cubicBezTo>
                        <a:pt x="28986" y="33596"/>
                        <a:pt x="28877" y="33509"/>
                        <a:pt x="28877" y="33465"/>
                      </a:cubicBezTo>
                      <a:cubicBezTo>
                        <a:pt x="28877" y="33400"/>
                        <a:pt x="28920" y="33379"/>
                        <a:pt x="28942" y="33379"/>
                      </a:cubicBezTo>
                      <a:cubicBezTo>
                        <a:pt x="29160" y="33379"/>
                        <a:pt x="29268" y="33270"/>
                        <a:pt x="29355" y="33139"/>
                      </a:cubicBezTo>
                      <a:cubicBezTo>
                        <a:pt x="29371" y="33107"/>
                        <a:pt x="29422" y="33087"/>
                        <a:pt x="29457" y="33087"/>
                      </a:cubicBezTo>
                      <a:cubicBezTo>
                        <a:pt x="29469" y="33087"/>
                        <a:pt x="29480" y="33090"/>
                        <a:pt x="29486" y="33096"/>
                      </a:cubicBezTo>
                      <a:cubicBezTo>
                        <a:pt x="29602" y="33135"/>
                        <a:pt x="29663" y="33154"/>
                        <a:pt x="29692" y="33154"/>
                      </a:cubicBezTo>
                      <a:cubicBezTo>
                        <a:pt x="29743" y="33154"/>
                        <a:pt x="29688" y="33091"/>
                        <a:pt x="29660" y="32965"/>
                      </a:cubicBezTo>
                      <a:cubicBezTo>
                        <a:pt x="29620" y="32856"/>
                        <a:pt x="29535" y="32829"/>
                        <a:pt x="29441" y="32829"/>
                      </a:cubicBezTo>
                      <a:cubicBezTo>
                        <a:pt x="29342" y="32829"/>
                        <a:pt x="29232" y="32859"/>
                        <a:pt x="29150" y="32859"/>
                      </a:cubicBezTo>
                      <a:cubicBezTo>
                        <a:pt x="29138" y="32859"/>
                        <a:pt x="29127" y="32858"/>
                        <a:pt x="29116" y="32857"/>
                      </a:cubicBezTo>
                      <a:cubicBezTo>
                        <a:pt x="29058" y="32857"/>
                        <a:pt x="29000" y="32925"/>
                        <a:pt x="28927" y="32925"/>
                      </a:cubicBezTo>
                      <a:cubicBezTo>
                        <a:pt x="28918" y="32925"/>
                        <a:pt x="28908" y="32924"/>
                        <a:pt x="28899" y="32922"/>
                      </a:cubicBezTo>
                      <a:cubicBezTo>
                        <a:pt x="28833" y="32878"/>
                        <a:pt x="28877" y="32378"/>
                        <a:pt x="28942" y="32335"/>
                      </a:cubicBezTo>
                      <a:cubicBezTo>
                        <a:pt x="29138" y="32291"/>
                        <a:pt x="29138" y="32226"/>
                        <a:pt x="29116" y="32117"/>
                      </a:cubicBezTo>
                      <a:cubicBezTo>
                        <a:pt x="29094" y="32074"/>
                        <a:pt x="29116" y="31987"/>
                        <a:pt x="29225" y="31987"/>
                      </a:cubicBezTo>
                      <a:cubicBezTo>
                        <a:pt x="29312" y="31987"/>
                        <a:pt x="29377" y="32052"/>
                        <a:pt x="29333" y="32117"/>
                      </a:cubicBezTo>
                      <a:cubicBezTo>
                        <a:pt x="29268" y="32204"/>
                        <a:pt x="29268" y="32335"/>
                        <a:pt x="29333" y="32335"/>
                      </a:cubicBezTo>
                      <a:cubicBezTo>
                        <a:pt x="29380" y="32323"/>
                        <a:pt x="29419" y="32317"/>
                        <a:pt x="29453" y="32317"/>
                      </a:cubicBezTo>
                      <a:cubicBezTo>
                        <a:pt x="29698" y="32317"/>
                        <a:pt x="29649" y="32602"/>
                        <a:pt x="29911" y="32602"/>
                      </a:cubicBezTo>
                      <a:cubicBezTo>
                        <a:pt x="29933" y="32602"/>
                        <a:pt x="29958" y="32600"/>
                        <a:pt x="29986" y="32596"/>
                      </a:cubicBezTo>
                      <a:cubicBezTo>
                        <a:pt x="30008" y="32596"/>
                        <a:pt x="30181" y="32661"/>
                        <a:pt x="30181" y="32661"/>
                      </a:cubicBezTo>
                      <a:cubicBezTo>
                        <a:pt x="30073" y="32944"/>
                        <a:pt x="30421" y="32835"/>
                        <a:pt x="30573" y="32878"/>
                      </a:cubicBezTo>
                      <a:cubicBezTo>
                        <a:pt x="30602" y="32898"/>
                        <a:pt x="30627" y="32909"/>
                        <a:pt x="30652" y="32909"/>
                      </a:cubicBezTo>
                      <a:cubicBezTo>
                        <a:pt x="30682" y="32909"/>
                        <a:pt x="30711" y="32893"/>
                        <a:pt x="30747" y="32857"/>
                      </a:cubicBezTo>
                      <a:cubicBezTo>
                        <a:pt x="30790" y="32813"/>
                        <a:pt x="30790" y="32770"/>
                        <a:pt x="30769" y="32726"/>
                      </a:cubicBezTo>
                      <a:cubicBezTo>
                        <a:pt x="30747" y="32704"/>
                        <a:pt x="30682" y="32704"/>
                        <a:pt x="30682" y="32639"/>
                      </a:cubicBezTo>
                      <a:cubicBezTo>
                        <a:pt x="30682" y="32530"/>
                        <a:pt x="30616" y="32335"/>
                        <a:pt x="30682" y="32291"/>
                      </a:cubicBezTo>
                      <a:cubicBezTo>
                        <a:pt x="30733" y="32250"/>
                        <a:pt x="30769" y="32235"/>
                        <a:pt x="30798" y="32235"/>
                      </a:cubicBezTo>
                      <a:cubicBezTo>
                        <a:pt x="30889" y="32235"/>
                        <a:pt x="30891" y="32400"/>
                        <a:pt x="31008" y="32400"/>
                      </a:cubicBezTo>
                      <a:cubicBezTo>
                        <a:pt x="31334" y="32400"/>
                        <a:pt x="31377" y="32509"/>
                        <a:pt x="31008" y="32661"/>
                      </a:cubicBezTo>
                      <a:cubicBezTo>
                        <a:pt x="30943" y="32726"/>
                        <a:pt x="30877" y="32770"/>
                        <a:pt x="30943" y="32813"/>
                      </a:cubicBezTo>
                      <a:cubicBezTo>
                        <a:pt x="30949" y="32826"/>
                        <a:pt x="30961" y="32831"/>
                        <a:pt x="30976" y="32831"/>
                      </a:cubicBezTo>
                      <a:cubicBezTo>
                        <a:pt x="31012" y="32831"/>
                        <a:pt x="31064" y="32800"/>
                        <a:pt x="31095" y="32770"/>
                      </a:cubicBezTo>
                      <a:cubicBezTo>
                        <a:pt x="31182" y="32726"/>
                        <a:pt x="31377" y="32748"/>
                        <a:pt x="31377" y="32596"/>
                      </a:cubicBezTo>
                      <a:cubicBezTo>
                        <a:pt x="31377" y="32500"/>
                        <a:pt x="31478" y="32371"/>
                        <a:pt x="31666" y="32371"/>
                      </a:cubicBezTo>
                      <a:cubicBezTo>
                        <a:pt x="31691" y="32371"/>
                        <a:pt x="31718" y="32373"/>
                        <a:pt x="31747" y="32378"/>
                      </a:cubicBezTo>
                      <a:cubicBezTo>
                        <a:pt x="31986" y="32378"/>
                        <a:pt x="31921" y="32204"/>
                        <a:pt x="31921" y="32117"/>
                      </a:cubicBezTo>
                      <a:cubicBezTo>
                        <a:pt x="31928" y="32074"/>
                        <a:pt x="31919" y="32059"/>
                        <a:pt x="31899" y="32059"/>
                      </a:cubicBezTo>
                      <a:cubicBezTo>
                        <a:pt x="31861" y="32059"/>
                        <a:pt x="31783" y="32117"/>
                        <a:pt x="31725" y="32117"/>
                      </a:cubicBezTo>
                      <a:cubicBezTo>
                        <a:pt x="31638" y="32117"/>
                        <a:pt x="31530" y="32183"/>
                        <a:pt x="31443" y="32183"/>
                      </a:cubicBezTo>
                      <a:cubicBezTo>
                        <a:pt x="31182" y="32183"/>
                        <a:pt x="31116" y="32096"/>
                        <a:pt x="31269" y="31878"/>
                      </a:cubicBezTo>
                      <a:cubicBezTo>
                        <a:pt x="31334" y="31748"/>
                        <a:pt x="31421" y="31617"/>
                        <a:pt x="31312" y="31530"/>
                      </a:cubicBezTo>
                      <a:cubicBezTo>
                        <a:pt x="31182" y="31400"/>
                        <a:pt x="31312" y="31335"/>
                        <a:pt x="31508" y="31291"/>
                      </a:cubicBezTo>
                      <a:cubicBezTo>
                        <a:pt x="31595" y="31248"/>
                        <a:pt x="31704" y="31204"/>
                        <a:pt x="31769" y="31204"/>
                      </a:cubicBezTo>
                      <a:cubicBezTo>
                        <a:pt x="31965" y="31204"/>
                        <a:pt x="32073" y="31139"/>
                        <a:pt x="32095" y="31008"/>
                      </a:cubicBezTo>
                      <a:cubicBezTo>
                        <a:pt x="32138" y="30965"/>
                        <a:pt x="32182" y="30900"/>
                        <a:pt x="32247" y="30856"/>
                      </a:cubicBezTo>
                      <a:cubicBezTo>
                        <a:pt x="32343" y="30728"/>
                        <a:pt x="32427" y="30565"/>
                        <a:pt x="32586" y="30565"/>
                      </a:cubicBezTo>
                      <a:cubicBezTo>
                        <a:pt x="32643" y="30565"/>
                        <a:pt x="32710" y="30587"/>
                        <a:pt x="32791" y="30639"/>
                      </a:cubicBezTo>
                      <a:cubicBezTo>
                        <a:pt x="32797" y="30642"/>
                        <a:pt x="32804" y="30643"/>
                        <a:pt x="32813" y="30643"/>
                      </a:cubicBezTo>
                      <a:cubicBezTo>
                        <a:pt x="32864" y="30643"/>
                        <a:pt x="32952" y="30592"/>
                        <a:pt x="33008" y="30573"/>
                      </a:cubicBezTo>
                      <a:cubicBezTo>
                        <a:pt x="33117" y="30465"/>
                        <a:pt x="32965" y="30465"/>
                        <a:pt x="32921" y="30443"/>
                      </a:cubicBezTo>
                      <a:cubicBezTo>
                        <a:pt x="32791" y="30356"/>
                        <a:pt x="32573" y="30313"/>
                        <a:pt x="32747" y="30052"/>
                      </a:cubicBezTo>
                      <a:cubicBezTo>
                        <a:pt x="32900" y="29899"/>
                        <a:pt x="32573" y="29921"/>
                        <a:pt x="32508" y="29791"/>
                      </a:cubicBezTo>
                      <a:cubicBezTo>
                        <a:pt x="32502" y="29784"/>
                        <a:pt x="32490" y="29782"/>
                        <a:pt x="32475" y="29782"/>
                      </a:cubicBezTo>
                      <a:cubicBezTo>
                        <a:pt x="32439" y="29782"/>
                        <a:pt x="32387" y="29797"/>
                        <a:pt x="32356" y="29812"/>
                      </a:cubicBezTo>
                      <a:cubicBezTo>
                        <a:pt x="32204" y="29943"/>
                        <a:pt x="32399" y="29986"/>
                        <a:pt x="32399" y="30095"/>
                      </a:cubicBezTo>
                      <a:cubicBezTo>
                        <a:pt x="32399" y="30139"/>
                        <a:pt x="32399" y="30160"/>
                        <a:pt x="32421" y="30226"/>
                      </a:cubicBezTo>
                      <a:cubicBezTo>
                        <a:pt x="32508" y="30356"/>
                        <a:pt x="32269" y="30465"/>
                        <a:pt x="32247" y="30595"/>
                      </a:cubicBezTo>
                      <a:cubicBezTo>
                        <a:pt x="32233" y="30631"/>
                        <a:pt x="32211" y="30644"/>
                        <a:pt x="32186" y="30644"/>
                      </a:cubicBezTo>
                      <a:cubicBezTo>
                        <a:pt x="32136" y="30644"/>
                        <a:pt x="32073" y="30595"/>
                        <a:pt x="32030" y="30595"/>
                      </a:cubicBezTo>
                      <a:cubicBezTo>
                        <a:pt x="31878" y="30595"/>
                        <a:pt x="31834" y="30595"/>
                        <a:pt x="31856" y="30747"/>
                      </a:cubicBezTo>
                      <a:cubicBezTo>
                        <a:pt x="31921" y="31095"/>
                        <a:pt x="31878" y="31095"/>
                        <a:pt x="31421" y="31139"/>
                      </a:cubicBezTo>
                      <a:cubicBezTo>
                        <a:pt x="31392" y="31144"/>
                        <a:pt x="31367" y="31147"/>
                        <a:pt x="31345" y="31147"/>
                      </a:cubicBezTo>
                      <a:cubicBezTo>
                        <a:pt x="31186" y="31147"/>
                        <a:pt x="31201" y="31022"/>
                        <a:pt x="31182" y="30965"/>
                      </a:cubicBezTo>
                      <a:cubicBezTo>
                        <a:pt x="31116" y="30813"/>
                        <a:pt x="31334" y="30813"/>
                        <a:pt x="31399" y="30747"/>
                      </a:cubicBezTo>
                      <a:cubicBezTo>
                        <a:pt x="31415" y="30723"/>
                        <a:pt x="31447" y="30720"/>
                        <a:pt x="31481" y="30720"/>
                      </a:cubicBezTo>
                      <a:cubicBezTo>
                        <a:pt x="31493" y="30720"/>
                        <a:pt x="31504" y="30720"/>
                        <a:pt x="31516" y="30720"/>
                      </a:cubicBezTo>
                      <a:cubicBezTo>
                        <a:pt x="31562" y="30720"/>
                        <a:pt x="31606" y="30715"/>
                        <a:pt x="31617" y="30660"/>
                      </a:cubicBezTo>
                      <a:cubicBezTo>
                        <a:pt x="31638" y="30595"/>
                        <a:pt x="31530" y="30573"/>
                        <a:pt x="31443" y="30530"/>
                      </a:cubicBezTo>
                      <a:cubicBezTo>
                        <a:pt x="31334" y="30465"/>
                        <a:pt x="31073" y="30465"/>
                        <a:pt x="31334" y="30247"/>
                      </a:cubicBezTo>
                      <a:cubicBezTo>
                        <a:pt x="31386" y="30230"/>
                        <a:pt x="31327" y="30087"/>
                        <a:pt x="31178" y="30087"/>
                      </a:cubicBezTo>
                      <a:cubicBezTo>
                        <a:pt x="31141" y="30087"/>
                        <a:pt x="31099" y="30095"/>
                        <a:pt x="31051" y="30117"/>
                      </a:cubicBezTo>
                      <a:cubicBezTo>
                        <a:pt x="30899" y="30160"/>
                        <a:pt x="30660" y="30204"/>
                        <a:pt x="30638" y="30378"/>
                      </a:cubicBezTo>
                      <a:cubicBezTo>
                        <a:pt x="30638" y="30439"/>
                        <a:pt x="30553" y="30510"/>
                        <a:pt x="30457" y="30510"/>
                      </a:cubicBezTo>
                      <a:cubicBezTo>
                        <a:pt x="30416" y="30510"/>
                        <a:pt x="30373" y="30497"/>
                        <a:pt x="30334" y="30465"/>
                      </a:cubicBezTo>
                      <a:cubicBezTo>
                        <a:pt x="30319" y="30450"/>
                        <a:pt x="30297" y="30443"/>
                        <a:pt x="30272" y="30443"/>
                      </a:cubicBezTo>
                      <a:cubicBezTo>
                        <a:pt x="30220" y="30443"/>
                        <a:pt x="30152" y="30472"/>
                        <a:pt x="30095" y="30530"/>
                      </a:cubicBezTo>
                      <a:cubicBezTo>
                        <a:pt x="30008" y="30573"/>
                        <a:pt x="30029" y="30660"/>
                        <a:pt x="30095" y="30660"/>
                      </a:cubicBezTo>
                      <a:cubicBezTo>
                        <a:pt x="30225" y="30682"/>
                        <a:pt x="30138" y="30769"/>
                        <a:pt x="30073" y="30813"/>
                      </a:cubicBezTo>
                      <a:cubicBezTo>
                        <a:pt x="29980" y="30895"/>
                        <a:pt x="29887" y="30919"/>
                        <a:pt x="29802" y="30919"/>
                      </a:cubicBezTo>
                      <a:cubicBezTo>
                        <a:pt x="29706" y="30919"/>
                        <a:pt x="29620" y="30889"/>
                        <a:pt x="29551" y="30878"/>
                      </a:cubicBezTo>
                      <a:cubicBezTo>
                        <a:pt x="29355" y="30791"/>
                        <a:pt x="29747" y="30791"/>
                        <a:pt x="29681" y="30682"/>
                      </a:cubicBezTo>
                      <a:cubicBezTo>
                        <a:pt x="29660" y="30639"/>
                        <a:pt x="29747" y="30552"/>
                        <a:pt x="29790" y="30487"/>
                      </a:cubicBezTo>
                      <a:cubicBezTo>
                        <a:pt x="29681" y="30487"/>
                        <a:pt x="29594" y="30552"/>
                        <a:pt x="29529" y="30573"/>
                      </a:cubicBezTo>
                      <a:cubicBezTo>
                        <a:pt x="29323" y="30648"/>
                        <a:pt x="29206" y="30691"/>
                        <a:pt x="29134" y="30691"/>
                      </a:cubicBezTo>
                      <a:cubicBezTo>
                        <a:pt x="29039" y="30691"/>
                        <a:pt x="29023" y="30616"/>
                        <a:pt x="28986" y="30443"/>
                      </a:cubicBezTo>
                      <a:cubicBezTo>
                        <a:pt x="28942" y="30334"/>
                        <a:pt x="28877" y="30269"/>
                        <a:pt x="28725" y="30247"/>
                      </a:cubicBezTo>
                      <a:cubicBezTo>
                        <a:pt x="28662" y="30350"/>
                        <a:pt x="28607" y="30381"/>
                        <a:pt x="28555" y="30381"/>
                      </a:cubicBezTo>
                      <a:cubicBezTo>
                        <a:pt x="28475" y="30381"/>
                        <a:pt x="28400" y="30308"/>
                        <a:pt x="28309" y="30308"/>
                      </a:cubicBezTo>
                      <a:cubicBezTo>
                        <a:pt x="28296" y="30308"/>
                        <a:pt x="28282" y="30309"/>
                        <a:pt x="28268" y="30313"/>
                      </a:cubicBezTo>
                      <a:cubicBezTo>
                        <a:pt x="28225" y="30313"/>
                        <a:pt x="28116" y="30226"/>
                        <a:pt x="28159" y="30226"/>
                      </a:cubicBezTo>
                      <a:cubicBezTo>
                        <a:pt x="28442" y="30160"/>
                        <a:pt x="28225" y="29921"/>
                        <a:pt x="28442" y="29921"/>
                      </a:cubicBezTo>
                      <a:cubicBezTo>
                        <a:pt x="28474" y="29922"/>
                        <a:pt x="28503" y="29923"/>
                        <a:pt x="28530" y="29923"/>
                      </a:cubicBezTo>
                      <a:cubicBezTo>
                        <a:pt x="29078" y="29923"/>
                        <a:pt x="28702" y="29719"/>
                        <a:pt x="28681" y="29595"/>
                      </a:cubicBezTo>
                      <a:lnTo>
                        <a:pt x="28681" y="29443"/>
                      </a:lnTo>
                      <a:cubicBezTo>
                        <a:pt x="28681" y="29369"/>
                        <a:pt x="28691" y="29296"/>
                        <a:pt x="28624" y="29296"/>
                      </a:cubicBezTo>
                      <a:cubicBezTo>
                        <a:pt x="28592" y="29296"/>
                        <a:pt x="28542" y="29313"/>
                        <a:pt x="28464" y="29356"/>
                      </a:cubicBezTo>
                      <a:cubicBezTo>
                        <a:pt x="28418" y="29379"/>
                        <a:pt x="28376" y="29388"/>
                        <a:pt x="28339" y="29388"/>
                      </a:cubicBezTo>
                      <a:cubicBezTo>
                        <a:pt x="28237" y="29388"/>
                        <a:pt x="28169" y="29317"/>
                        <a:pt x="28138" y="29269"/>
                      </a:cubicBezTo>
                      <a:cubicBezTo>
                        <a:pt x="28051" y="29182"/>
                        <a:pt x="28246" y="29182"/>
                        <a:pt x="28290" y="29138"/>
                      </a:cubicBezTo>
                      <a:cubicBezTo>
                        <a:pt x="28398" y="29008"/>
                        <a:pt x="28398" y="28747"/>
                        <a:pt x="28268" y="28703"/>
                      </a:cubicBezTo>
                      <a:cubicBezTo>
                        <a:pt x="28263" y="28702"/>
                        <a:pt x="28258" y="28702"/>
                        <a:pt x="28253" y="28702"/>
                      </a:cubicBezTo>
                      <a:cubicBezTo>
                        <a:pt x="28197" y="28702"/>
                        <a:pt x="28150" y="28774"/>
                        <a:pt x="28105" y="28774"/>
                      </a:cubicBezTo>
                      <a:cubicBezTo>
                        <a:pt x="28087" y="28774"/>
                        <a:pt x="28069" y="28761"/>
                        <a:pt x="28051" y="28725"/>
                      </a:cubicBezTo>
                      <a:cubicBezTo>
                        <a:pt x="28029" y="28638"/>
                        <a:pt x="28159" y="28616"/>
                        <a:pt x="28225" y="28530"/>
                      </a:cubicBezTo>
                      <a:cubicBezTo>
                        <a:pt x="28333" y="28399"/>
                        <a:pt x="28464" y="28269"/>
                        <a:pt x="28181" y="28203"/>
                      </a:cubicBezTo>
                      <a:cubicBezTo>
                        <a:pt x="28029" y="28182"/>
                        <a:pt x="27942" y="28029"/>
                        <a:pt x="27833" y="27921"/>
                      </a:cubicBezTo>
                      <a:cubicBezTo>
                        <a:pt x="27790" y="27855"/>
                        <a:pt x="27746" y="27703"/>
                        <a:pt x="27920" y="27703"/>
                      </a:cubicBezTo>
                      <a:cubicBezTo>
                        <a:pt x="27950" y="27706"/>
                        <a:pt x="27978" y="27707"/>
                        <a:pt x="28003" y="27707"/>
                      </a:cubicBezTo>
                      <a:cubicBezTo>
                        <a:pt x="28133" y="27707"/>
                        <a:pt x="28211" y="27672"/>
                        <a:pt x="28288" y="27602"/>
                      </a:cubicBezTo>
                      <a:lnTo>
                        <a:pt x="28288" y="27602"/>
                      </a:lnTo>
                      <a:cubicBezTo>
                        <a:pt x="28299" y="27645"/>
                        <a:pt x="28306" y="27689"/>
                        <a:pt x="28361" y="27689"/>
                      </a:cubicBezTo>
                      <a:cubicBezTo>
                        <a:pt x="28385" y="27689"/>
                        <a:pt x="28417" y="27680"/>
                        <a:pt x="28464" y="27660"/>
                      </a:cubicBezTo>
                      <a:cubicBezTo>
                        <a:pt x="28503" y="27647"/>
                        <a:pt x="28543" y="27630"/>
                        <a:pt x="28579" y="27609"/>
                      </a:cubicBezTo>
                      <a:lnTo>
                        <a:pt x="28579" y="27609"/>
                      </a:lnTo>
                      <a:cubicBezTo>
                        <a:pt x="28571" y="27728"/>
                        <a:pt x="28545" y="27871"/>
                        <a:pt x="28744" y="27871"/>
                      </a:cubicBezTo>
                      <a:cubicBezTo>
                        <a:pt x="28780" y="27871"/>
                        <a:pt x="28824" y="27866"/>
                        <a:pt x="28877" y="27855"/>
                      </a:cubicBezTo>
                      <a:lnTo>
                        <a:pt x="28899" y="27877"/>
                      </a:lnTo>
                      <a:cubicBezTo>
                        <a:pt x="28703" y="28073"/>
                        <a:pt x="28986" y="28247"/>
                        <a:pt x="28768" y="28464"/>
                      </a:cubicBezTo>
                      <a:cubicBezTo>
                        <a:pt x="28551" y="28682"/>
                        <a:pt x="28551" y="29073"/>
                        <a:pt x="28768" y="29073"/>
                      </a:cubicBezTo>
                      <a:cubicBezTo>
                        <a:pt x="29268" y="29117"/>
                        <a:pt x="29225" y="29334"/>
                        <a:pt x="29094" y="29660"/>
                      </a:cubicBezTo>
                      <a:cubicBezTo>
                        <a:pt x="29007" y="29812"/>
                        <a:pt x="29225" y="29878"/>
                        <a:pt x="29268" y="30008"/>
                      </a:cubicBezTo>
                      <a:cubicBezTo>
                        <a:pt x="29273" y="30013"/>
                        <a:pt x="29279" y="30015"/>
                        <a:pt x="29286" y="30015"/>
                      </a:cubicBezTo>
                      <a:cubicBezTo>
                        <a:pt x="29340" y="30015"/>
                        <a:pt x="29456" y="29873"/>
                        <a:pt x="29573" y="29834"/>
                      </a:cubicBezTo>
                      <a:cubicBezTo>
                        <a:pt x="29594" y="29834"/>
                        <a:pt x="29681" y="29791"/>
                        <a:pt x="29681" y="29791"/>
                      </a:cubicBezTo>
                      <a:cubicBezTo>
                        <a:pt x="29760" y="29813"/>
                        <a:pt x="29820" y="29823"/>
                        <a:pt x="29866" y="29823"/>
                      </a:cubicBezTo>
                      <a:cubicBezTo>
                        <a:pt x="30092" y="29823"/>
                        <a:pt x="29993" y="29598"/>
                        <a:pt x="30029" y="29508"/>
                      </a:cubicBezTo>
                      <a:cubicBezTo>
                        <a:pt x="30078" y="29395"/>
                        <a:pt x="29994" y="29257"/>
                        <a:pt x="30127" y="29158"/>
                      </a:cubicBezTo>
                      <a:lnTo>
                        <a:pt x="30127" y="29158"/>
                      </a:lnTo>
                      <a:cubicBezTo>
                        <a:pt x="30118" y="29160"/>
                        <a:pt x="30107" y="29160"/>
                        <a:pt x="30095" y="29160"/>
                      </a:cubicBezTo>
                      <a:cubicBezTo>
                        <a:pt x="29899" y="29182"/>
                        <a:pt x="29790" y="29334"/>
                        <a:pt x="29594" y="29378"/>
                      </a:cubicBezTo>
                      <a:cubicBezTo>
                        <a:pt x="29504" y="29414"/>
                        <a:pt x="29439" y="29431"/>
                        <a:pt x="29392" y="29431"/>
                      </a:cubicBezTo>
                      <a:cubicBezTo>
                        <a:pt x="29326" y="29431"/>
                        <a:pt x="29294" y="29397"/>
                        <a:pt x="29268" y="29334"/>
                      </a:cubicBezTo>
                      <a:cubicBezTo>
                        <a:pt x="29203" y="29269"/>
                        <a:pt x="29225" y="29182"/>
                        <a:pt x="29268" y="29138"/>
                      </a:cubicBezTo>
                      <a:cubicBezTo>
                        <a:pt x="29333" y="29073"/>
                        <a:pt x="29312" y="28964"/>
                        <a:pt x="29420" y="28943"/>
                      </a:cubicBezTo>
                      <a:cubicBezTo>
                        <a:pt x="29432" y="28940"/>
                        <a:pt x="29443" y="28939"/>
                        <a:pt x="29453" y="28939"/>
                      </a:cubicBezTo>
                      <a:cubicBezTo>
                        <a:pt x="29534" y="28939"/>
                        <a:pt x="29553" y="29013"/>
                        <a:pt x="29573" y="29051"/>
                      </a:cubicBezTo>
                      <a:cubicBezTo>
                        <a:pt x="29618" y="29119"/>
                        <a:pt x="29663" y="29163"/>
                        <a:pt x="29716" y="29163"/>
                      </a:cubicBezTo>
                      <a:cubicBezTo>
                        <a:pt x="29767" y="29163"/>
                        <a:pt x="29825" y="29124"/>
                        <a:pt x="29899" y="29030"/>
                      </a:cubicBezTo>
                      <a:cubicBezTo>
                        <a:pt x="29919" y="29010"/>
                        <a:pt x="29920" y="28918"/>
                        <a:pt x="30035" y="28918"/>
                      </a:cubicBezTo>
                      <a:cubicBezTo>
                        <a:pt x="30047" y="28918"/>
                        <a:pt x="30059" y="28919"/>
                        <a:pt x="30073" y="28921"/>
                      </a:cubicBezTo>
                      <a:cubicBezTo>
                        <a:pt x="30138" y="28943"/>
                        <a:pt x="30203" y="29008"/>
                        <a:pt x="30203" y="29051"/>
                      </a:cubicBezTo>
                      <a:cubicBezTo>
                        <a:pt x="30203" y="29079"/>
                        <a:pt x="30203" y="29102"/>
                        <a:pt x="30195" y="29120"/>
                      </a:cubicBezTo>
                      <a:lnTo>
                        <a:pt x="30195" y="29120"/>
                      </a:lnTo>
                      <a:cubicBezTo>
                        <a:pt x="30236" y="29102"/>
                        <a:pt x="30289" y="29086"/>
                        <a:pt x="30355" y="29073"/>
                      </a:cubicBezTo>
                      <a:cubicBezTo>
                        <a:pt x="30334" y="28899"/>
                        <a:pt x="30529" y="28856"/>
                        <a:pt x="30725" y="28834"/>
                      </a:cubicBezTo>
                      <a:cubicBezTo>
                        <a:pt x="30769" y="28834"/>
                        <a:pt x="30834" y="28790"/>
                        <a:pt x="30790" y="28747"/>
                      </a:cubicBezTo>
                      <a:cubicBezTo>
                        <a:pt x="30772" y="28638"/>
                        <a:pt x="30891" y="28589"/>
                        <a:pt x="30994" y="28589"/>
                      </a:cubicBezTo>
                      <a:cubicBezTo>
                        <a:pt x="31014" y="28589"/>
                        <a:pt x="31034" y="28591"/>
                        <a:pt x="31051" y="28595"/>
                      </a:cubicBezTo>
                      <a:cubicBezTo>
                        <a:pt x="31116" y="28616"/>
                        <a:pt x="31182" y="28682"/>
                        <a:pt x="31073" y="28812"/>
                      </a:cubicBezTo>
                      <a:cubicBezTo>
                        <a:pt x="30986" y="28921"/>
                        <a:pt x="31008" y="29138"/>
                        <a:pt x="31182" y="29138"/>
                      </a:cubicBezTo>
                      <a:cubicBezTo>
                        <a:pt x="31377" y="29138"/>
                        <a:pt x="31269" y="28964"/>
                        <a:pt x="31269" y="28899"/>
                      </a:cubicBezTo>
                      <a:cubicBezTo>
                        <a:pt x="31290" y="28747"/>
                        <a:pt x="31508" y="28703"/>
                        <a:pt x="31530" y="28573"/>
                      </a:cubicBezTo>
                      <a:cubicBezTo>
                        <a:pt x="31530" y="28508"/>
                        <a:pt x="31551" y="28421"/>
                        <a:pt x="31660" y="28421"/>
                      </a:cubicBezTo>
                      <a:cubicBezTo>
                        <a:pt x="31769" y="28421"/>
                        <a:pt x="31747" y="28530"/>
                        <a:pt x="31704" y="28595"/>
                      </a:cubicBezTo>
                      <a:cubicBezTo>
                        <a:pt x="31530" y="28725"/>
                        <a:pt x="31617" y="28747"/>
                        <a:pt x="31769" y="28790"/>
                      </a:cubicBezTo>
                      <a:cubicBezTo>
                        <a:pt x="31833" y="28807"/>
                        <a:pt x="31894" y="28811"/>
                        <a:pt x="31954" y="28811"/>
                      </a:cubicBezTo>
                      <a:cubicBezTo>
                        <a:pt x="32019" y="28811"/>
                        <a:pt x="32082" y="28806"/>
                        <a:pt x="32144" y="28806"/>
                      </a:cubicBezTo>
                      <a:cubicBezTo>
                        <a:pt x="32178" y="28806"/>
                        <a:pt x="32213" y="28807"/>
                        <a:pt x="32247" y="28812"/>
                      </a:cubicBezTo>
                      <a:cubicBezTo>
                        <a:pt x="32264" y="28818"/>
                        <a:pt x="32278" y="28820"/>
                        <a:pt x="32292" y="28820"/>
                      </a:cubicBezTo>
                      <a:cubicBezTo>
                        <a:pt x="32334" y="28820"/>
                        <a:pt x="32367" y="28796"/>
                        <a:pt x="32399" y="28747"/>
                      </a:cubicBezTo>
                      <a:cubicBezTo>
                        <a:pt x="32486" y="28703"/>
                        <a:pt x="32465" y="28638"/>
                        <a:pt x="32378" y="28616"/>
                      </a:cubicBezTo>
                      <a:cubicBezTo>
                        <a:pt x="32160" y="28573"/>
                        <a:pt x="32291" y="28377"/>
                        <a:pt x="32269" y="28269"/>
                      </a:cubicBezTo>
                      <a:cubicBezTo>
                        <a:pt x="32269" y="28252"/>
                        <a:pt x="32329" y="28165"/>
                        <a:pt x="32369" y="28165"/>
                      </a:cubicBezTo>
                      <a:cubicBezTo>
                        <a:pt x="32382" y="28165"/>
                        <a:pt x="32394" y="28175"/>
                        <a:pt x="32399" y="28203"/>
                      </a:cubicBezTo>
                      <a:cubicBezTo>
                        <a:pt x="32438" y="28295"/>
                        <a:pt x="32478" y="28328"/>
                        <a:pt x="32517" y="28328"/>
                      </a:cubicBezTo>
                      <a:cubicBezTo>
                        <a:pt x="32589" y="28328"/>
                        <a:pt x="32654" y="28216"/>
                        <a:pt x="32682" y="28160"/>
                      </a:cubicBezTo>
                      <a:cubicBezTo>
                        <a:pt x="32702" y="28028"/>
                        <a:pt x="32742" y="27991"/>
                        <a:pt x="32789" y="27991"/>
                      </a:cubicBezTo>
                      <a:cubicBezTo>
                        <a:pt x="32843" y="27991"/>
                        <a:pt x="32907" y="28040"/>
                        <a:pt x="32965" y="28051"/>
                      </a:cubicBezTo>
                      <a:cubicBezTo>
                        <a:pt x="33030" y="28073"/>
                        <a:pt x="33052" y="28138"/>
                        <a:pt x="33160" y="28160"/>
                      </a:cubicBezTo>
                      <a:cubicBezTo>
                        <a:pt x="33356" y="28182"/>
                        <a:pt x="33378" y="28269"/>
                        <a:pt x="33160" y="28399"/>
                      </a:cubicBezTo>
                      <a:cubicBezTo>
                        <a:pt x="33008" y="28508"/>
                        <a:pt x="33139" y="28530"/>
                        <a:pt x="33182" y="28595"/>
                      </a:cubicBezTo>
                      <a:cubicBezTo>
                        <a:pt x="33206" y="28607"/>
                        <a:pt x="33231" y="28612"/>
                        <a:pt x="33254" y="28612"/>
                      </a:cubicBezTo>
                      <a:cubicBezTo>
                        <a:pt x="33314" y="28612"/>
                        <a:pt x="33368" y="28577"/>
                        <a:pt x="33400" y="28530"/>
                      </a:cubicBezTo>
                      <a:cubicBezTo>
                        <a:pt x="33487" y="28464"/>
                        <a:pt x="33508" y="28399"/>
                        <a:pt x="33508" y="28290"/>
                      </a:cubicBezTo>
                      <a:cubicBezTo>
                        <a:pt x="33487" y="28029"/>
                        <a:pt x="33487" y="28029"/>
                        <a:pt x="33922" y="27942"/>
                      </a:cubicBezTo>
                      <a:cubicBezTo>
                        <a:pt x="34095" y="27921"/>
                        <a:pt x="34117" y="27812"/>
                        <a:pt x="34204" y="27725"/>
                      </a:cubicBezTo>
                      <a:cubicBezTo>
                        <a:pt x="34226" y="27703"/>
                        <a:pt x="34226" y="27638"/>
                        <a:pt x="34204" y="27638"/>
                      </a:cubicBezTo>
                      <a:cubicBezTo>
                        <a:pt x="34175" y="27626"/>
                        <a:pt x="34146" y="27621"/>
                        <a:pt x="34117" y="27621"/>
                      </a:cubicBezTo>
                      <a:cubicBezTo>
                        <a:pt x="34039" y="27621"/>
                        <a:pt x="33963" y="27661"/>
                        <a:pt x="33900" y="27725"/>
                      </a:cubicBezTo>
                      <a:cubicBezTo>
                        <a:pt x="33808" y="27794"/>
                        <a:pt x="33704" y="27820"/>
                        <a:pt x="33620" y="27820"/>
                      </a:cubicBezTo>
                      <a:cubicBezTo>
                        <a:pt x="33545" y="27820"/>
                        <a:pt x="33485" y="27799"/>
                        <a:pt x="33465" y="27768"/>
                      </a:cubicBezTo>
                      <a:cubicBezTo>
                        <a:pt x="33291" y="27660"/>
                        <a:pt x="33117" y="27638"/>
                        <a:pt x="32900" y="27638"/>
                      </a:cubicBezTo>
                      <a:cubicBezTo>
                        <a:pt x="32883" y="27638"/>
                        <a:pt x="32867" y="27632"/>
                        <a:pt x="32855" y="27623"/>
                      </a:cubicBezTo>
                      <a:lnTo>
                        <a:pt x="32855" y="27623"/>
                      </a:lnTo>
                      <a:cubicBezTo>
                        <a:pt x="32842" y="27629"/>
                        <a:pt x="32827" y="27634"/>
                        <a:pt x="32813" y="27638"/>
                      </a:cubicBezTo>
                      <a:cubicBezTo>
                        <a:pt x="32786" y="27647"/>
                        <a:pt x="32751" y="27652"/>
                        <a:pt x="32723" y="27652"/>
                      </a:cubicBezTo>
                      <a:cubicBezTo>
                        <a:pt x="32683" y="27652"/>
                        <a:pt x="32657" y="27642"/>
                        <a:pt x="32682" y="27616"/>
                      </a:cubicBezTo>
                      <a:cubicBezTo>
                        <a:pt x="32747" y="27508"/>
                        <a:pt x="32682" y="27377"/>
                        <a:pt x="32856" y="27290"/>
                      </a:cubicBezTo>
                      <a:cubicBezTo>
                        <a:pt x="32889" y="27270"/>
                        <a:pt x="32918" y="27262"/>
                        <a:pt x="32944" y="27262"/>
                      </a:cubicBezTo>
                      <a:cubicBezTo>
                        <a:pt x="33002" y="27262"/>
                        <a:pt x="33043" y="27303"/>
                        <a:pt x="33073" y="27334"/>
                      </a:cubicBezTo>
                      <a:cubicBezTo>
                        <a:pt x="33061" y="27419"/>
                        <a:pt x="33028" y="27491"/>
                        <a:pt x="32975" y="27545"/>
                      </a:cubicBezTo>
                      <a:lnTo>
                        <a:pt x="32975" y="27545"/>
                      </a:lnTo>
                      <a:cubicBezTo>
                        <a:pt x="33149" y="27516"/>
                        <a:pt x="33192" y="27386"/>
                        <a:pt x="33269" y="27290"/>
                      </a:cubicBezTo>
                      <a:cubicBezTo>
                        <a:pt x="33343" y="27217"/>
                        <a:pt x="33397" y="27190"/>
                        <a:pt x="33435" y="27190"/>
                      </a:cubicBezTo>
                      <a:cubicBezTo>
                        <a:pt x="33487" y="27190"/>
                        <a:pt x="33508" y="27240"/>
                        <a:pt x="33508" y="27290"/>
                      </a:cubicBezTo>
                      <a:cubicBezTo>
                        <a:pt x="33529" y="27414"/>
                        <a:pt x="33564" y="27464"/>
                        <a:pt x="33622" y="27464"/>
                      </a:cubicBezTo>
                      <a:cubicBezTo>
                        <a:pt x="33685" y="27464"/>
                        <a:pt x="33774" y="27403"/>
                        <a:pt x="33900" y="27312"/>
                      </a:cubicBezTo>
                      <a:cubicBezTo>
                        <a:pt x="34008" y="27268"/>
                        <a:pt x="34161" y="27225"/>
                        <a:pt x="34139" y="27116"/>
                      </a:cubicBezTo>
                      <a:cubicBezTo>
                        <a:pt x="34128" y="27084"/>
                        <a:pt x="34090" y="27073"/>
                        <a:pt x="34041" y="27073"/>
                      </a:cubicBezTo>
                      <a:cubicBezTo>
                        <a:pt x="33992" y="27073"/>
                        <a:pt x="33932" y="27084"/>
                        <a:pt x="33878" y="27094"/>
                      </a:cubicBezTo>
                      <a:cubicBezTo>
                        <a:pt x="33820" y="27112"/>
                        <a:pt x="33777" y="27120"/>
                        <a:pt x="33748" y="27120"/>
                      </a:cubicBezTo>
                      <a:cubicBezTo>
                        <a:pt x="33670" y="27120"/>
                        <a:pt x="33696" y="27059"/>
                        <a:pt x="33791" y="26964"/>
                      </a:cubicBezTo>
                      <a:cubicBezTo>
                        <a:pt x="33835" y="26899"/>
                        <a:pt x="33813" y="26833"/>
                        <a:pt x="33835" y="26746"/>
                      </a:cubicBezTo>
                      <a:cubicBezTo>
                        <a:pt x="33878" y="26660"/>
                        <a:pt x="34008" y="26573"/>
                        <a:pt x="34117" y="26551"/>
                      </a:cubicBezTo>
                      <a:cubicBezTo>
                        <a:pt x="34131" y="26548"/>
                        <a:pt x="34144" y="26547"/>
                        <a:pt x="34155" y="26547"/>
                      </a:cubicBezTo>
                      <a:cubicBezTo>
                        <a:pt x="34248" y="26547"/>
                        <a:pt x="34248" y="26621"/>
                        <a:pt x="34248" y="26660"/>
                      </a:cubicBezTo>
                      <a:cubicBezTo>
                        <a:pt x="34258" y="26722"/>
                        <a:pt x="34283" y="26749"/>
                        <a:pt x="34321" y="26749"/>
                      </a:cubicBezTo>
                      <a:cubicBezTo>
                        <a:pt x="34362" y="26749"/>
                        <a:pt x="34419" y="26716"/>
                        <a:pt x="34487" y="26660"/>
                      </a:cubicBezTo>
                      <a:cubicBezTo>
                        <a:pt x="34596" y="26573"/>
                        <a:pt x="34683" y="26507"/>
                        <a:pt x="34661" y="26399"/>
                      </a:cubicBezTo>
                      <a:cubicBezTo>
                        <a:pt x="34661" y="26333"/>
                        <a:pt x="34704" y="26246"/>
                        <a:pt x="34791" y="26246"/>
                      </a:cubicBezTo>
                      <a:cubicBezTo>
                        <a:pt x="34829" y="26255"/>
                        <a:pt x="34871" y="26258"/>
                        <a:pt x="34915" y="26258"/>
                      </a:cubicBezTo>
                      <a:cubicBezTo>
                        <a:pt x="34993" y="26258"/>
                        <a:pt x="35077" y="26249"/>
                        <a:pt x="35151" y="26249"/>
                      </a:cubicBezTo>
                      <a:cubicBezTo>
                        <a:pt x="35247" y="26249"/>
                        <a:pt x="35327" y="26264"/>
                        <a:pt x="35357" y="26333"/>
                      </a:cubicBezTo>
                      <a:cubicBezTo>
                        <a:pt x="35465" y="26573"/>
                        <a:pt x="35661" y="26790"/>
                        <a:pt x="35661" y="27073"/>
                      </a:cubicBezTo>
                      <a:cubicBezTo>
                        <a:pt x="35661" y="27225"/>
                        <a:pt x="35661" y="27334"/>
                        <a:pt x="35857" y="27399"/>
                      </a:cubicBezTo>
                      <a:cubicBezTo>
                        <a:pt x="36009" y="27442"/>
                        <a:pt x="36009" y="27529"/>
                        <a:pt x="35879" y="27638"/>
                      </a:cubicBezTo>
                      <a:cubicBezTo>
                        <a:pt x="35716" y="27765"/>
                        <a:pt x="35487" y="27837"/>
                        <a:pt x="35281" y="27837"/>
                      </a:cubicBezTo>
                      <a:cubicBezTo>
                        <a:pt x="35100" y="27837"/>
                        <a:pt x="34938" y="27782"/>
                        <a:pt x="34857" y="27660"/>
                      </a:cubicBezTo>
                      <a:cubicBezTo>
                        <a:pt x="34824" y="27627"/>
                        <a:pt x="34840" y="27571"/>
                        <a:pt x="34805" y="27571"/>
                      </a:cubicBezTo>
                      <a:cubicBezTo>
                        <a:pt x="34794" y="27571"/>
                        <a:pt x="34776" y="27578"/>
                        <a:pt x="34748" y="27595"/>
                      </a:cubicBezTo>
                      <a:cubicBezTo>
                        <a:pt x="34661" y="27616"/>
                        <a:pt x="34552" y="27660"/>
                        <a:pt x="34530" y="27747"/>
                      </a:cubicBezTo>
                      <a:cubicBezTo>
                        <a:pt x="34465" y="27942"/>
                        <a:pt x="34639" y="28138"/>
                        <a:pt x="34313" y="28312"/>
                      </a:cubicBezTo>
                      <a:cubicBezTo>
                        <a:pt x="34269" y="28356"/>
                        <a:pt x="34335" y="28399"/>
                        <a:pt x="34378" y="28399"/>
                      </a:cubicBezTo>
                      <a:lnTo>
                        <a:pt x="34623" y="28464"/>
                      </a:lnTo>
                      <a:lnTo>
                        <a:pt x="34623" y="28464"/>
                      </a:lnTo>
                      <a:cubicBezTo>
                        <a:pt x="34657" y="28441"/>
                        <a:pt x="34699" y="28419"/>
                        <a:pt x="34748" y="28399"/>
                      </a:cubicBezTo>
                      <a:cubicBezTo>
                        <a:pt x="34772" y="28394"/>
                        <a:pt x="34793" y="28391"/>
                        <a:pt x="34811" y="28391"/>
                      </a:cubicBezTo>
                      <a:cubicBezTo>
                        <a:pt x="34873" y="28391"/>
                        <a:pt x="34895" y="28423"/>
                        <a:pt x="34878" y="28508"/>
                      </a:cubicBezTo>
                      <a:cubicBezTo>
                        <a:pt x="34813" y="28638"/>
                        <a:pt x="34922" y="28834"/>
                        <a:pt x="34552" y="28834"/>
                      </a:cubicBezTo>
                      <a:cubicBezTo>
                        <a:pt x="34574" y="28834"/>
                        <a:pt x="34596" y="28856"/>
                        <a:pt x="34617" y="28856"/>
                      </a:cubicBezTo>
                      <a:cubicBezTo>
                        <a:pt x="34835" y="28964"/>
                        <a:pt x="34835" y="28964"/>
                        <a:pt x="34552" y="29073"/>
                      </a:cubicBezTo>
                      <a:cubicBezTo>
                        <a:pt x="34509" y="29073"/>
                        <a:pt x="34465" y="29117"/>
                        <a:pt x="34465" y="29117"/>
                      </a:cubicBezTo>
                      <a:cubicBezTo>
                        <a:pt x="34465" y="29138"/>
                        <a:pt x="34487" y="29160"/>
                        <a:pt x="34552" y="29160"/>
                      </a:cubicBezTo>
                      <a:cubicBezTo>
                        <a:pt x="34609" y="29153"/>
                        <a:pt x="34662" y="29149"/>
                        <a:pt x="34712" y="29149"/>
                      </a:cubicBezTo>
                      <a:cubicBezTo>
                        <a:pt x="34963" y="29149"/>
                        <a:pt x="35117" y="29243"/>
                        <a:pt x="35226" y="29443"/>
                      </a:cubicBezTo>
                      <a:cubicBezTo>
                        <a:pt x="35313" y="29573"/>
                        <a:pt x="35335" y="29704"/>
                        <a:pt x="35161" y="29812"/>
                      </a:cubicBezTo>
                      <a:cubicBezTo>
                        <a:pt x="35074" y="29878"/>
                        <a:pt x="34982" y="29899"/>
                        <a:pt x="34886" y="29899"/>
                      </a:cubicBezTo>
                      <a:cubicBezTo>
                        <a:pt x="34791" y="29899"/>
                        <a:pt x="34693" y="29878"/>
                        <a:pt x="34596" y="29856"/>
                      </a:cubicBezTo>
                      <a:cubicBezTo>
                        <a:pt x="34552" y="29856"/>
                        <a:pt x="34509" y="29812"/>
                        <a:pt x="34509" y="29747"/>
                      </a:cubicBezTo>
                      <a:cubicBezTo>
                        <a:pt x="34479" y="29697"/>
                        <a:pt x="34449" y="29670"/>
                        <a:pt x="34415" y="29670"/>
                      </a:cubicBezTo>
                      <a:cubicBezTo>
                        <a:pt x="34374" y="29670"/>
                        <a:pt x="34328" y="29708"/>
                        <a:pt x="34269" y="29791"/>
                      </a:cubicBezTo>
                      <a:cubicBezTo>
                        <a:pt x="34204" y="29899"/>
                        <a:pt x="33617" y="30226"/>
                        <a:pt x="33487" y="30269"/>
                      </a:cubicBezTo>
                      <a:cubicBezTo>
                        <a:pt x="33465" y="30269"/>
                        <a:pt x="33421" y="30291"/>
                        <a:pt x="33400" y="30291"/>
                      </a:cubicBezTo>
                      <a:cubicBezTo>
                        <a:pt x="33334" y="30334"/>
                        <a:pt x="33269" y="30378"/>
                        <a:pt x="33269" y="30465"/>
                      </a:cubicBezTo>
                      <a:cubicBezTo>
                        <a:pt x="33269" y="30490"/>
                        <a:pt x="33299" y="30501"/>
                        <a:pt x="33332" y="30501"/>
                      </a:cubicBezTo>
                      <a:cubicBezTo>
                        <a:pt x="33356" y="30501"/>
                        <a:pt x="33382" y="30496"/>
                        <a:pt x="33400" y="30487"/>
                      </a:cubicBezTo>
                      <a:cubicBezTo>
                        <a:pt x="33482" y="30470"/>
                        <a:pt x="33564" y="30454"/>
                        <a:pt x="33629" y="30454"/>
                      </a:cubicBezTo>
                      <a:cubicBezTo>
                        <a:pt x="33735" y="30454"/>
                        <a:pt x="33793" y="30498"/>
                        <a:pt x="33726" y="30660"/>
                      </a:cubicBezTo>
                      <a:cubicBezTo>
                        <a:pt x="33704" y="30726"/>
                        <a:pt x="33813" y="30791"/>
                        <a:pt x="33922" y="30791"/>
                      </a:cubicBezTo>
                      <a:cubicBezTo>
                        <a:pt x="34052" y="30791"/>
                        <a:pt x="34204" y="30769"/>
                        <a:pt x="34335" y="30726"/>
                      </a:cubicBezTo>
                      <a:cubicBezTo>
                        <a:pt x="34379" y="30717"/>
                        <a:pt x="34423" y="30708"/>
                        <a:pt x="34459" y="30708"/>
                      </a:cubicBezTo>
                      <a:cubicBezTo>
                        <a:pt x="34510" y="30708"/>
                        <a:pt x="34543" y="30727"/>
                        <a:pt x="34530" y="30791"/>
                      </a:cubicBezTo>
                      <a:cubicBezTo>
                        <a:pt x="34487" y="30943"/>
                        <a:pt x="34574" y="31117"/>
                        <a:pt x="34313" y="31248"/>
                      </a:cubicBezTo>
                      <a:cubicBezTo>
                        <a:pt x="34161" y="31313"/>
                        <a:pt x="34139" y="31356"/>
                        <a:pt x="34161" y="31465"/>
                      </a:cubicBezTo>
                      <a:cubicBezTo>
                        <a:pt x="34204" y="31661"/>
                        <a:pt x="34161" y="31791"/>
                        <a:pt x="33813" y="31878"/>
                      </a:cubicBezTo>
                      <a:cubicBezTo>
                        <a:pt x="33706" y="31896"/>
                        <a:pt x="33643" y="32059"/>
                        <a:pt x="33505" y="32059"/>
                      </a:cubicBezTo>
                      <a:cubicBezTo>
                        <a:pt x="33474" y="32059"/>
                        <a:pt x="33440" y="32050"/>
                        <a:pt x="33400" y="32030"/>
                      </a:cubicBezTo>
                      <a:cubicBezTo>
                        <a:pt x="33378" y="32030"/>
                        <a:pt x="33356" y="32074"/>
                        <a:pt x="33356" y="32096"/>
                      </a:cubicBezTo>
                      <a:cubicBezTo>
                        <a:pt x="33334" y="32313"/>
                        <a:pt x="33726" y="32139"/>
                        <a:pt x="33769" y="32335"/>
                      </a:cubicBezTo>
                      <a:cubicBezTo>
                        <a:pt x="33769" y="32350"/>
                        <a:pt x="33820" y="32385"/>
                        <a:pt x="33873" y="32385"/>
                      </a:cubicBezTo>
                      <a:cubicBezTo>
                        <a:pt x="33898" y="32385"/>
                        <a:pt x="33923" y="32377"/>
                        <a:pt x="33943" y="32357"/>
                      </a:cubicBezTo>
                      <a:lnTo>
                        <a:pt x="33987" y="32335"/>
                      </a:lnTo>
                      <a:cubicBezTo>
                        <a:pt x="34008" y="32030"/>
                        <a:pt x="34530" y="32096"/>
                        <a:pt x="34596" y="31856"/>
                      </a:cubicBezTo>
                      <a:cubicBezTo>
                        <a:pt x="34609" y="31859"/>
                        <a:pt x="34621" y="31861"/>
                        <a:pt x="34632" y="31861"/>
                      </a:cubicBezTo>
                      <a:cubicBezTo>
                        <a:pt x="34776" y="31861"/>
                        <a:pt x="34803" y="31652"/>
                        <a:pt x="34967" y="31652"/>
                      </a:cubicBezTo>
                      <a:cubicBezTo>
                        <a:pt x="34986" y="31652"/>
                        <a:pt x="35007" y="31654"/>
                        <a:pt x="35030" y="31661"/>
                      </a:cubicBezTo>
                      <a:cubicBezTo>
                        <a:pt x="35127" y="31687"/>
                        <a:pt x="35201" y="31701"/>
                        <a:pt x="35262" y="31701"/>
                      </a:cubicBezTo>
                      <a:cubicBezTo>
                        <a:pt x="35407" y="31701"/>
                        <a:pt x="35480" y="31620"/>
                        <a:pt x="35618" y="31422"/>
                      </a:cubicBezTo>
                      <a:cubicBezTo>
                        <a:pt x="35683" y="31269"/>
                        <a:pt x="35618" y="30987"/>
                        <a:pt x="35465" y="30900"/>
                      </a:cubicBezTo>
                      <a:cubicBezTo>
                        <a:pt x="35400" y="30878"/>
                        <a:pt x="35335" y="30813"/>
                        <a:pt x="35291" y="30769"/>
                      </a:cubicBezTo>
                      <a:cubicBezTo>
                        <a:pt x="35242" y="30720"/>
                        <a:pt x="35218" y="30659"/>
                        <a:pt x="35135" y="30659"/>
                      </a:cubicBezTo>
                      <a:cubicBezTo>
                        <a:pt x="35108" y="30659"/>
                        <a:pt x="35074" y="30666"/>
                        <a:pt x="35030" y="30682"/>
                      </a:cubicBezTo>
                      <a:cubicBezTo>
                        <a:pt x="34990" y="30689"/>
                        <a:pt x="34952" y="30694"/>
                        <a:pt x="34920" y="30694"/>
                      </a:cubicBezTo>
                      <a:cubicBezTo>
                        <a:pt x="34849" y="30694"/>
                        <a:pt x="34811" y="30670"/>
                        <a:pt x="34857" y="30595"/>
                      </a:cubicBezTo>
                      <a:cubicBezTo>
                        <a:pt x="34878" y="30487"/>
                        <a:pt x="34878" y="30378"/>
                        <a:pt x="35096" y="30356"/>
                      </a:cubicBezTo>
                      <a:cubicBezTo>
                        <a:pt x="35204" y="30356"/>
                        <a:pt x="35291" y="30334"/>
                        <a:pt x="35291" y="30247"/>
                      </a:cubicBezTo>
                      <a:cubicBezTo>
                        <a:pt x="35291" y="30182"/>
                        <a:pt x="35335" y="30139"/>
                        <a:pt x="35444" y="30117"/>
                      </a:cubicBezTo>
                      <a:cubicBezTo>
                        <a:pt x="35464" y="30107"/>
                        <a:pt x="35482" y="30103"/>
                        <a:pt x="35497" y="30103"/>
                      </a:cubicBezTo>
                      <a:cubicBezTo>
                        <a:pt x="35548" y="30103"/>
                        <a:pt x="35574" y="30149"/>
                        <a:pt x="35574" y="30182"/>
                      </a:cubicBezTo>
                      <a:cubicBezTo>
                        <a:pt x="35574" y="30356"/>
                        <a:pt x="35748" y="30378"/>
                        <a:pt x="35900" y="30400"/>
                      </a:cubicBezTo>
                      <a:cubicBezTo>
                        <a:pt x="35944" y="30400"/>
                        <a:pt x="35978" y="30429"/>
                        <a:pt x="36015" y="30429"/>
                      </a:cubicBezTo>
                      <a:cubicBezTo>
                        <a:pt x="36033" y="30429"/>
                        <a:pt x="36052" y="30421"/>
                        <a:pt x="36074" y="30400"/>
                      </a:cubicBezTo>
                      <a:cubicBezTo>
                        <a:pt x="36096" y="30378"/>
                        <a:pt x="36074" y="30356"/>
                        <a:pt x="36074" y="30334"/>
                      </a:cubicBezTo>
                      <a:cubicBezTo>
                        <a:pt x="36074" y="30269"/>
                        <a:pt x="36052" y="30226"/>
                        <a:pt x="36052" y="30160"/>
                      </a:cubicBezTo>
                      <a:cubicBezTo>
                        <a:pt x="36052" y="30117"/>
                        <a:pt x="36009" y="30030"/>
                        <a:pt x="36096" y="29965"/>
                      </a:cubicBezTo>
                      <a:cubicBezTo>
                        <a:pt x="36128" y="29946"/>
                        <a:pt x="36156" y="29938"/>
                        <a:pt x="36181" y="29938"/>
                      </a:cubicBezTo>
                      <a:cubicBezTo>
                        <a:pt x="36241" y="29938"/>
                        <a:pt x="36283" y="29984"/>
                        <a:pt x="36313" y="30030"/>
                      </a:cubicBezTo>
                      <a:cubicBezTo>
                        <a:pt x="36351" y="30042"/>
                        <a:pt x="36381" y="30055"/>
                        <a:pt x="36413" y="30055"/>
                      </a:cubicBezTo>
                      <a:cubicBezTo>
                        <a:pt x="36436" y="30055"/>
                        <a:pt x="36460" y="30048"/>
                        <a:pt x="36487" y="30030"/>
                      </a:cubicBezTo>
                      <a:cubicBezTo>
                        <a:pt x="36568" y="29920"/>
                        <a:pt x="36648" y="29888"/>
                        <a:pt x="36726" y="29888"/>
                      </a:cubicBezTo>
                      <a:cubicBezTo>
                        <a:pt x="36817" y="29888"/>
                        <a:pt x="36905" y="29931"/>
                        <a:pt x="36987" y="29943"/>
                      </a:cubicBezTo>
                      <a:lnTo>
                        <a:pt x="37161" y="29943"/>
                      </a:lnTo>
                      <a:cubicBezTo>
                        <a:pt x="37183" y="29682"/>
                        <a:pt x="37835" y="29682"/>
                        <a:pt x="37727" y="29356"/>
                      </a:cubicBezTo>
                      <a:cubicBezTo>
                        <a:pt x="37727" y="29312"/>
                        <a:pt x="37792" y="29269"/>
                        <a:pt x="37857" y="29247"/>
                      </a:cubicBezTo>
                      <a:cubicBezTo>
                        <a:pt x="37883" y="29237"/>
                        <a:pt x="37902" y="29233"/>
                        <a:pt x="37917" y="29233"/>
                      </a:cubicBezTo>
                      <a:cubicBezTo>
                        <a:pt x="37966" y="29233"/>
                        <a:pt x="37966" y="29279"/>
                        <a:pt x="37966" y="29312"/>
                      </a:cubicBezTo>
                      <a:cubicBezTo>
                        <a:pt x="37966" y="29508"/>
                        <a:pt x="38227" y="29595"/>
                        <a:pt x="38270" y="29791"/>
                      </a:cubicBezTo>
                      <a:cubicBezTo>
                        <a:pt x="38292" y="29856"/>
                        <a:pt x="38510" y="29899"/>
                        <a:pt x="38466" y="30008"/>
                      </a:cubicBezTo>
                      <a:cubicBezTo>
                        <a:pt x="38404" y="30101"/>
                        <a:pt x="38310" y="30128"/>
                        <a:pt x="38198" y="30128"/>
                      </a:cubicBezTo>
                      <a:cubicBezTo>
                        <a:pt x="38152" y="30128"/>
                        <a:pt x="38103" y="30123"/>
                        <a:pt x="38053" y="30117"/>
                      </a:cubicBezTo>
                      <a:cubicBezTo>
                        <a:pt x="38053" y="30117"/>
                        <a:pt x="38031" y="30117"/>
                        <a:pt x="38031" y="30139"/>
                      </a:cubicBezTo>
                      <a:cubicBezTo>
                        <a:pt x="37964" y="30307"/>
                        <a:pt x="37862" y="30353"/>
                        <a:pt x="37750" y="30353"/>
                      </a:cubicBezTo>
                      <a:cubicBezTo>
                        <a:pt x="37643" y="30353"/>
                        <a:pt x="37528" y="30312"/>
                        <a:pt x="37422" y="30291"/>
                      </a:cubicBezTo>
                      <a:cubicBezTo>
                        <a:pt x="37407" y="30288"/>
                        <a:pt x="37393" y="30286"/>
                        <a:pt x="37378" y="30286"/>
                      </a:cubicBezTo>
                      <a:cubicBezTo>
                        <a:pt x="37287" y="30286"/>
                        <a:pt x="37211" y="30340"/>
                        <a:pt x="37248" y="30378"/>
                      </a:cubicBezTo>
                      <a:cubicBezTo>
                        <a:pt x="37268" y="30475"/>
                        <a:pt x="37391" y="30624"/>
                        <a:pt x="37464" y="30624"/>
                      </a:cubicBezTo>
                      <a:cubicBezTo>
                        <a:pt x="37473" y="30624"/>
                        <a:pt x="37481" y="30622"/>
                        <a:pt x="37488" y="30617"/>
                      </a:cubicBezTo>
                      <a:cubicBezTo>
                        <a:pt x="37514" y="30611"/>
                        <a:pt x="37538" y="30609"/>
                        <a:pt x="37562" y="30609"/>
                      </a:cubicBezTo>
                      <a:cubicBezTo>
                        <a:pt x="37653" y="30609"/>
                        <a:pt x="37727" y="30643"/>
                        <a:pt x="37812" y="30643"/>
                      </a:cubicBezTo>
                      <a:cubicBezTo>
                        <a:pt x="37870" y="30643"/>
                        <a:pt x="37933" y="30627"/>
                        <a:pt x="38009" y="30573"/>
                      </a:cubicBezTo>
                      <a:cubicBezTo>
                        <a:pt x="38270" y="30356"/>
                        <a:pt x="38553" y="30160"/>
                        <a:pt x="38901" y="30030"/>
                      </a:cubicBezTo>
                      <a:cubicBezTo>
                        <a:pt x="39010" y="30008"/>
                        <a:pt x="39031" y="29899"/>
                        <a:pt x="39053" y="29834"/>
                      </a:cubicBezTo>
                      <a:cubicBezTo>
                        <a:pt x="39053" y="29747"/>
                        <a:pt x="38988" y="29747"/>
                        <a:pt x="38879" y="29747"/>
                      </a:cubicBezTo>
                      <a:cubicBezTo>
                        <a:pt x="38846" y="29752"/>
                        <a:pt x="38819" y="29754"/>
                        <a:pt x="38795" y="29754"/>
                      </a:cubicBezTo>
                      <a:cubicBezTo>
                        <a:pt x="38597" y="29754"/>
                        <a:pt x="38686" y="29605"/>
                        <a:pt x="38705" y="29508"/>
                      </a:cubicBezTo>
                      <a:cubicBezTo>
                        <a:pt x="38705" y="29378"/>
                        <a:pt x="38901" y="29399"/>
                        <a:pt x="39010" y="29378"/>
                      </a:cubicBezTo>
                      <a:cubicBezTo>
                        <a:pt x="39118" y="29378"/>
                        <a:pt x="39205" y="29421"/>
                        <a:pt x="39271" y="29421"/>
                      </a:cubicBezTo>
                      <a:cubicBezTo>
                        <a:pt x="39314" y="29421"/>
                        <a:pt x="39367" y="29450"/>
                        <a:pt x="39398" y="29450"/>
                      </a:cubicBezTo>
                      <a:cubicBezTo>
                        <a:pt x="39413" y="29450"/>
                        <a:pt x="39423" y="29443"/>
                        <a:pt x="39423" y="29421"/>
                      </a:cubicBezTo>
                      <a:cubicBezTo>
                        <a:pt x="39358" y="29160"/>
                        <a:pt x="39684" y="29269"/>
                        <a:pt x="39814" y="29160"/>
                      </a:cubicBezTo>
                      <a:cubicBezTo>
                        <a:pt x="40072" y="29061"/>
                        <a:pt x="40275" y="28872"/>
                        <a:pt x="40556" y="28872"/>
                      </a:cubicBezTo>
                      <a:cubicBezTo>
                        <a:pt x="40583" y="28872"/>
                        <a:pt x="40611" y="28874"/>
                        <a:pt x="40641" y="28877"/>
                      </a:cubicBezTo>
                      <a:cubicBezTo>
                        <a:pt x="40657" y="28882"/>
                        <a:pt x="40673" y="28884"/>
                        <a:pt x="40687" y="28884"/>
                      </a:cubicBezTo>
                      <a:cubicBezTo>
                        <a:pt x="40801" y="28884"/>
                        <a:pt x="40827" y="28742"/>
                        <a:pt x="40749" y="28703"/>
                      </a:cubicBezTo>
                      <a:cubicBezTo>
                        <a:pt x="40445" y="28486"/>
                        <a:pt x="40619" y="28225"/>
                        <a:pt x="40793" y="27942"/>
                      </a:cubicBezTo>
                      <a:cubicBezTo>
                        <a:pt x="40855" y="27856"/>
                        <a:pt x="40902" y="27833"/>
                        <a:pt x="40948" y="27833"/>
                      </a:cubicBezTo>
                      <a:cubicBezTo>
                        <a:pt x="40983" y="27833"/>
                        <a:pt x="41016" y="27846"/>
                        <a:pt x="41054" y="27855"/>
                      </a:cubicBezTo>
                      <a:cubicBezTo>
                        <a:pt x="41228" y="27942"/>
                        <a:pt x="41206" y="28182"/>
                        <a:pt x="40945" y="28399"/>
                      </a:cubicBezTo>
                      <a:cubicBezTo>
                        <a:pt x="40684" y="28595"/>
                        <a:pt x="40967" y="28595"/>
                        <a:pt x="41010" y="28660"/>
                      </a:cubicBezTo>
                      <a:cubicBezTo>
                        <a:pt x="41045" y="28709"/>
                        <a:pt x="41073" y="28726"/>
                        <a:pt x="41096" y="28726"/>
                      </a:cubicBezTo>
                      <a:cubicBezTo>
                        <a:pt x="41147" y="28726"/>
                        <a:pt x="41176" y="28646"/>
                        <a:pt x="41206" y="28616"/>
                      </a:cubicBezTo>
                      <a:cubicBezTo>
                        <a:pt x="41246" y="28577"/>
                        <a:pt x="41318" y="28537"/>
                        <a:pt x="41364" y="28537"/>
                      </a:cubicBezTo>
                      <a:cubicBezTo>
                        <a:pt x="41392" y="28537"/>
                        <a:pt x="41410" y="28553"/>
                        <a:pt x="41402" y="28595"/>
                      </a:cubicBezTo>
                      <a:cubicBezTo>
                        <a:pt x="41380" y="28725"/>
                        <a:pt x="41532" y="28834"/>
                        <a:pt x="41336" y="28986"/>
                      </a:cubicBezTo>
                      <a:cubicBezTo>
                        <a:pt x="41206" y="29138"/>
                        <a:pt x="41206" y="29269"/>
                        <a:pt x="41162" y="29399"/>
                      </a:cubicBezTo>
                      <a:cubicBezTo>
                        <a:pt x="41119" y="29486"/>
                        <a:pt x="41097" y="29530"/>
                        <a:pt x="41184" y="29595"/>
                      </a:cubicBezTo>
                      <a:cubicBezTo>
                        <a:pt x="41202" y="29602"/>
                        <a:pt x="41218" y="29605"/>
                        <a:pt x="41233" y="29605"/>
                      </a:cubicBezTo>
                      <a:cubicBezTo>
                        <a:pt x="41308" y="29605"/>
                        <a:pt x="41351" y="29526"/>
                        <a:pt x="41423" y="29508"/>
                      </a:cubicBezTo>
                      <a:cubicBezTo>
                        <a:pt x="41624" y="29468"/>
                        <a:pt x="41695" y="29242"/>
                        <a:pt x="41910" y="29242"/>
                      </a:cubicBezTo>
                      <a:cubicBezTo>
                        <a:pt x="41928" y="29242"/>
                        <a:pt x="41947" y="29244"/>
                        <a:pt x="41967" y="29247"/>
                      </a:cubicBezTo>
                      <a:cubicBezTo>
                        <a:pt x="41967" y="29160"/>
                        <a:pt x="42184" y="29138"/>
                        <a:pt x="42076" y="29051"/>
                      </a:cubicBezTo>
                      <a:cubicBezTo>
                        <a:pt x="41989" y="28986"/>
                        <a:pt x="41923" y="28877"/>
                        <a:pt x="42097" y="28769"/>
                      </a:cubicBezTo>
                      <a:cubicBezTo>
                        <a:pt x="42097" y="28638"/>
                        <a:pt x="41989" y="28486"/>
                        <a:pt x="42358" y="28399"/>
                      </a:cubicBezTo>
                      <a:cubicBezTo>
                        <a:pt x="42380" y="28399"/>
                        <a:pt x="42380" y="28334"/>
                        <a:pt x="42402" y="28312"/>
                      </a:cubicBezTo>
                      <a:cubicBezTo>
                        <a:pt x="42402" y="28290"/>
                        <a:pt x="42380" y="28203"/>
                        <a:pt x="42467" y="28203"/>
                      </a:cubicBezTo>
                      <a:cubicBezTo>
                        <a:pt x="42532" y="28203"/>
                        <a:pt x="42511" y="28269"/>
                        <a:pt x="42532" y="28290"/>
                      </a:cubicBezTo>
                      <a:cubicBezTo>
                        <a:pt x="42581" y="28315"/>
                        <a:pt x="42637" y="28374"/>
                        <a:pt x="42681" y="28374"/>
                      </a:cubicBezTo>
                      <a:cubicBezTo>
                        <a:pt x="42714" y="28374"/>
                        <a:pt x="42740" y="28339"/>
                        <a:pt x="42750" y="28225"/>
                      </a:cubicBezTo>
                      <a:cubicBezTo>
                        <a:pt x="42750" y="28210"/>
                        <a:pt x="42782" y="28194"/>
                        <a:pt x="42817" y="28194"/>
                      </a:cubicBezTo>
                      <a:cubicBezTo>
                        <a:pt x="42831" y="28194"/>
                        <a:pt x="42846" y="28197"/>
                        <a:pt x="42858" y="28203"/>
                      </a:cubicBezTo>
                      <a:cubicBezTo>
                        <a:pt x="42902" y="28225"/>
                        <a:pt x="42945" y="28269"/>
                        <a:pt x="42924" y="28312"/>
                      </a:cubicBezTo>
                      <a:cubicBezTo>
                        <a:pt x="42837" y="28508"/>
                        <a:pt x="42684" y="28660"/>
                        <a:pt x="42467" y="28834"/>
                      </a:cubicBezTo>
                      <a:cubicBezTo>
                        <a:pt x="42467" y="28954"/>
                        <a:pt x="42533" y="29001"/>
                        <a:pt x="42622" y="29001"/>
                      </a:cubicBezTo>
                      <a:cubicBezTo>
                        <a:pt x="42694" y="29001"/>
                        <a:pt x="42780" y="28970"/>
                        <a:pt x="42858" y="28921"/>
                      </a:cubicBezTo>
                      <a:cubicBezTo>
                        <a:pt x="42945" y="28877"/>
                        <a:pt x="42967" y="28812"/>
                        <a:pt x="43076" y="28812"/>
                      </a:cubicBezTo>
                      <a:cubicBezTo>
                        <a:pt x="43106" y="28814"/>
                        <a:pt x="43134" y="28815"/>
                        <a:pt x="43162" y="28815"/>
                      </a:cubicBezTo>
                      <a:cubicBezTo>
                        <a:pt x="43413" y="28815"/>
                        <a:pt x="43554" y="28724"/>
                        <a:pt x="43554" y="28508"/>
                      </a:cubicBezTo>
                      <a:cubicBezTo>
                        <a:pt x="43554" y="28443"/>
                        <a:pt x="43576" y="28399"/>
                        <a:pt x="43663" y="28399"/>
                      </a:cubicBezTo>
                      <a:cubicBezTo>
                        <a:pt x="43672" y="28396"/>
                        <a:pt x="43679" y="28395"/>
                        <a:pt x="43685" y="28395"/>
                      </a:cubicBezTo>
                      <a:cubicBezTo>
                        <a:pt x="43723" y="28395"/>
                        <a:pt x="43709" y="28448"/>
                        <a:pt x="43728" y="28486"/>
                      </a:cubicBezTo>
                      <a:cubicBezTo>
                        <a:pt x="43762" y="28528"/>
                        <a:pt x="43786" y="28548"/>
                        <a:pt x="43809" y="28548"/>
                      </a:cubicBezTo>
                      <a:cubicBezTo>
                        <a:pt x="43845" y="28548"/>
                        <a:pt x="43879" y="28500"/>
                        <a:pt x="43946" y="28421"/>
                      </a:cubicBezTo>
                      <a:cubicBezTo>
                        <a:pt x="44054" y="28269"/>
                        <a:pt x="44098" y="28312"/>
                        <a:pt x="44250" y="28290"/>
                      </a:cubicBezTo>
                      <a:cubicBezTo>
                        <a:pt x="44353" y="28256"/>
                        <a:pt x="44444" y="28228"/>
                        <a:pt x="44523" y="28228"/>
                      </a:cubicBezTo>
                      <a:cubicBezTo>
                        <a:pt x="44594" y="28228"/>
                        <a:pt x="44655" y="28250"/>
                        <a:pt x="44707" y="28312"/>
                      </a:cubicBezTo>
                      <a:cubicBezTo>
                        <a:pt x="44750" y="28290"/>
                        <a:pt x="44772" y="28290"/>
                        <a:pt x="44794" y="28269"/>
                      </a:cubicBezTo>
                      <a:cubicBezTo>
                        <a:pt x="44902" y="27986"/>
                        <a:pt x="45576" y="27964"/>
                        <a:pt x="45446" y="27616"/>
                      </a:cubicBezTo>
                      <a:lnTo>
                        <a:pt x="45511" y="27551"/>
                      </a:lnTo>
                      <a:cubicBezTo>
                        <a:pt x="45540" y="27568"/>
                        <a:pt x="45575" y="27574"/>
                        <a:pt x="45614" y="27574"/>
                      </a:cubicBezTo>
                      <a:cubicBezTo>
                        <a:pt x="45728" y="27574"/>
                        <a:pt x="45873" y="27517"/>
                        <a:pt x="45985" y="27517"/>
                      </a:cubicBezTo>
                      <a:cubicBezTo>
                        <a:pt x="46029" y="27517"/>
                        <a:pt x="46068" y="27526"/>
                        <a:pt x="46098" y="27551"/>
                      </a:cubicBezTo>
                      <a:cubicBezTo>
                        <a:pt x="46148" y="27601"/>
                        <a:pt x="46122" y="27689"/>
                        <a:pt x="46204" y="27689"/>
                      </a:cubicBezTo>
                      <a:cubicBezTo>
                        <a:pt x="46229" y="27689"/>
                        <a:pt x="46264" y="27680"/>
                        <a:pt x="46316" y="27660"/>
                      </a:cubicBezTo>
                      <a:cubicBezTo>
                        <a:pt x="46490" y="27573"/>
                        <a:pt x="46424" y="27508"/>
                        <a:pt x="46403" y="27421"/>
                      </a:cubicBezTo>
                      <a:cubicBezTo>
                        <a:pt x="46403" y="27377"/>
                        <a:pt x="46359" y="27334"/>
                        <a:pt x="46359" y="27290"/>
                      </a:cubicBezTo>
                      <a:cubicBezTo>
                        <a:pt x="46359" y="27225"/>
                        <a:pt x="46403" y="27203"/>
                        <a:pt x="46468" y="27181"/>
                      </a:cubicBezTo>
                      <a:cubicBezTo>
                        <a:pt x="46484" y="27171"/>
                        <a:pt x="46497" y="27167"/>
                        <a:pt x="46508" y="27167"/>
                      </a:cubicBezTo>
                      <a:cubicBezTo>
                        <a:pt x="46542" y="27167"/>
                        <a:pt x="46555" y="27208"/>
                        <a:pt x="46555" y="27225"/>
                      </a:cubicBezTo>
                      <a:cubicBezTo>
                        <a:pt x="46566" y="27374"/>
                        <a:pt x="46645" y="27426"/>
                        <a:pt x="46754" y="27426"/>
                      </a:cubicBezTo>
                      <a:cubicBezTo>
                        <a:pt x="46852" y="27426"/>
                        <a:pt x="46976" y="27385"/>
                        <a:pt x="47099" y="27334"/>
                      </a:cubicBezTo>
                      <a:cubicBezTo>
                        <a:pt x="47403" y="27203"/>
                        <a:pt x="47707" y="27116"/>
                        <a:pt x="47990" y="27029"/>
                      </a:cubicBezTo>
                      <a:cubicBezTo>
                        <a:pt x="48251" y="26964"/>
                        <a:pt x="48621" y="26920"/>
                        <a:pt x="48816" y="26725"/>
                      </a:cubicBezTo>
                      <a:cubicBezTo>
                        <a:pt x="48902" y="26622"/>
                        <a:pt x="48988" y="26559"/>
                        <a:pt x="49096" y="26559"/>
                      </a:cubicBezTo>
                      <a:cubicBezTo>
                        <a:pt x="49124" y="26559"/>
                        <a:pt x="49154" y="26563"/>
                        <a:pt x="49186" y="26573"/>
                      </a:cubicBezTo>
                      <a:cubicBezTo>
                        <a:pt x="49199" y="26579"/>
                        <a:pt x="49219" y="26582"/>
                        <a:pt x="49241" y="26582"/>
                      </a:cubicBezTo>
                      <a:cubicBezTo>
                        <a:pt x="49295" y="26582"/>
                        <a:pt x="49360" y="26566"/>
                        <a:pt x="49360" y="26551"/>
                      </a:cubicBezTo>
                      <a:cubicBezTo>
                        <a:pt x="49490" y="26312"/>
                        <a:pt x="49730" y="26420"/>
                        <a:pt x="49947" y="26355"/>
                      </a:cubicBezTo>
                      <a:cubicBezTo>
                        <a:pt x="50121" y="26312"/>
                        <a:pt x="50317" y="26246"/>
                        <a:pt x="50273" y="26094"/>
                      </a:cubicBezTo>
                      <a:cubicBezTo>
                        <a:pt x="50273" y="26083"/>
                        <a:pt x="50265" y="26079"/>
                        <a:pt x="50253" y="26079"/>
                      </a:cubicBezTo>
                      <a:cubicBezTo>
                        <a:pt x="50220" y="26079"/>
                        <a:pt x="50156" y="26109"/>
                        <a:pt x="50129" y="26109"/>
                      </a:cubicBezTo>
                      <a:cubicBezTo>
                        <a:pt x="50108" y="26109"/>
                        <a:pt x="50110" y="26091"/>
                        <a:pt x="50165" y="26029"/>
                      </a:cubicBezTo>
                      <a:cubicBezTo>
                        <a:pt x="50195" y="26014"/>
                        <a:pt x="50237" y="25998"/>
                        <a:pt x="50282" y="25998"/>
                      </a:cubicBezTo>
                      <a:cubicBezTo>
                        <a:pt x="50300" y="25998"/>
                        <a:pt x="50319" y="26001"/>
                        <a:pt x="50338" y="26007"/>
                      </a:cubicBezTo>
                      <a:cubicBezTo>
                        <a:pt x="50390" y="26018"/>
                        <a:pt x="50444" y="26022"/>
                        <a:pt x="50498" y="26022"/>
                      </a:cubicBezTo>
                      <a:cubicBezTo>
                        <a:pt x="50783" y="26022"/>
                        <a:pt x="51080" y="25886"/>
                        <a:pt x="51208" y="25703"/>
                      </a:cubicBezTo>
                      <a:cubicBezTo>
                        <a:pt x="51223" y="25673"/>
                        <a:pt x="51259" y="25622"/>
                        <a:pt x="51294" y="25622"/>
                      </a:cubicBezTo>
                      <a:cubicBezTo>
                        <a:pt x="51310" y="25622"/>
                        <a:pt x="51325" y="25632"/>
                        <a:pt x="51339" y="25659"/>
                      </a:cubicBezTo>
                      <a:cubicBezTo>
                        <a:pt x="51369" y="25727"/>
                        <a:pt x="51412" y="25750"/>
                        <a:pt x="51457" y="25750"/>
                      </a:cubicBezTo>
                      <a:cubicBezTo>
                        <a:pt x="51543" y="25750"/>
                        <a:pt x="51636" y="25666"/>
                        <a:pt x="51665" y="25638"/>
                      </a:cubicBezTo>
                      <a:cubicBezTo>
                        <a:pt x="51882" y="25377"/>
                        <a:pt x="52361" y="25311"/>
                        <a:pt x="52513" y="25029"/>
                      </a:cubicBezTo>
                      <a:cubicBezTo>
                        <a:pt x="52561" y="24965"/>
                        <a:pt x="52632" y="24925"/>
                        <a:pt x="52709" y="24925"/>
                      </a:cubicBezTo>
                      <a:cubicBezTo>
                        <a:pt x="52737" y="24925"/>
                        <a:pt x="52766" y="24930"/>
                        <a:pt x="52796" y="24942"/>
                      </a:cubicBezTo>
                      <a:cubicBezTo>
                        <a:pt x="52848" y="24977"/>
                        <a:pt x="52858" y="25068"/>
                        <a:pt x="52940" y="25068"/>
                      </a:cubicBezTo>
                      <a:cubicBezTo>
                        <a:pt x="52960" y="25068"/>
                        <a:pt x="52984" y="25063"/>
                        <a:pt x="53013" y="25050"/>
                      </a:cubicBezTo>
                      <a:cubicBezTo>
                        <a:pt x="53122" y="25007"/>
                        <a:pt x="53035" y="24920"/>
                        <a:pt x="53013" y="24833"/>
                      </a:cubicBezTo>
                      <a:cubicBezTo>
                        <a:pt x="53013" y="24789"/>
                        <a:pt x="53035" y="24703"/>
                        <a:pt x="53078" y="24681"/>
                      </a:cubicBezTo>
                      <a:cubicBezTo>
                        <a:pt x="53252" y="24659"/>
                        <a:pt x="53165" y="24485"/>
                        <a:pt x="53274" y="24485"/>
                      </a:cubicBezTo>
                      <a:cubicBezTo>
                        <a:pt x="53404" y="24485"/>
                        <a:pt x="53404" y="24572"/>
                        <a:pt x="53361" y="24659"/>
                      </a:cubicBezTo>
                      <a:cubicBezTo>
                        <a:pt x="53348" y="24699"/>
                        <a:pt x="53351" y="24739"/>
                        <a:pt x="53385" y="24739"/>
                      </a:cubicBezTo>
                      <a:cubicBezTo>
                        <a:pt x="53407" y="24739"/>
                        <a:pt x="53441" y="24723"/>
                        <a:pt x="53491" y="24681"/>
                      </a:cubicBezTo>
                      <a:cubicBezTo>
                        <a:pt x="53531" y="24642"/>
                        <a:pt x="53585" y="24610"/>
                        <a:pt x="53628" y="24610"/>
                      </a:cubicBezTo>
                      <a:cubicBezTo>
                        <a:pt x="53656" y="24610"/>
                        <a:pt x="53678" y="24624"/>
                        <a:pt x="53687" y="24659"/>
                      </a:cubicBezTo>
                      <a:cubicBezTo>
                        <a:pt x="53737" y="24759"/>
                        <a:pt x="53810" y="24790"/>
                        <a:pt x="53900" y="24790"/>
                      </a:cubicBezTo>
                      <a:cubicBezTo>
                        <a:pt x="54005" y="24790"/>
                        <a:pt x="54133" y="24748"/>
                        <a:pt x="54274" y="24724"/>
                      </a:cubicBezTo>
                      <a:cubicBezTo>
                        <a:pt x="54448" y="24703"/>
                        <a:pt x="54600" y="24703"/>
                        <a:pt x="54753" y="24659"/>
                      </a:cubicBezTo>
                      <a:cubicBezTo>
                        <a:pt x="55035" y="24507"/>
                        <a:pt x="54709" y="24442"/>
                        <a:pt x="54774" y="24333"/>
                      </a:cubicBezTo>
                      <a:cubicBezTo>
                        <a:pt x="54790" y="24285"/>
                        <a:pt x="54806" y="24214"/>
                        <a:pt x="54839" y="24214"/>
                      </a:cubicBezTo>
                      <a:cubicBezTo>
                        <a:pt x="54851" y="24214"/>
                        <a:pt x="54866" y="24223"/>
                        <a:pt x="54883" y="24246"/>
                      </a:cubicBezTo>
                      <a:cubicBezTo>
                        <a:pt x="54915" y="24294"/>
                        <a:pt x="54960" y="24310"/>
                        <a:pt x="55012" y="24310"/>
                      </a:cubicBezTo>
                      <a:cubicBezTo>
                        <a:pt x="55129" y="24310"/>
                        <a:pt x="55283" y="24226"/>
                        <a:pt x="55401" y="24226"/>
                      </a:cubicBezTo>
                      <a:cubicBezTo>
                        <a:pt x="55444" y="24226"/>
                        <a:pt x="55483" y="24237"/>
                        <a:pt x="55514" y="24268"/>
                      </a:cubicBezTo>
                      <a:cubicBezTo>
                        <a:pt x="55565" y="24207"/>
                        <a:pt x="55610" y="24188"/>
                        <a:pt x="55652" y="24188"/>
                      </a:cubicBezTo>
                      <a:cubicBezTo>
                        <a:pt x="55716" y="24188"/>
                        <a:pt x="55774" y="24233"/>
                        <a:pt x="55840" y="24246"/>
                      </a:cubicBezTo>
                      <a:cubicBezTo>
                        <a:pt x="55873" y="24257"/>
                        <a:pt x="55904" y="24263"/>
                        <a:pt x="55930" y="24263"/>
                      </a:cubicBezTo>
                      <a:cubicBezTo>
                        <a:pt x="56005" y="24263"/>
                        <a:pt x="56040" y="24218"/>
                        <a:pt x="55992" y="24137"/>
                      </a:cubicBezTo>
                      <a:cubicBezTo>
                        <a:pt x="55992" y="24072"/>
                        <a:pt x="55970" y="24050"/>
                        <a:pt x="56057" y="24028"/>
                      </a:cubicBezTo>
                      <a:cubicBezTo>
                        <a:pt x="56070" y="24022"/>
                        <a:pt x="56088" y="24019"/>
                        <a:pt x="56108" y="24019"/>
                      </a:cubicBezTo>
                      <a:cubicBezTo>
                        <a:pt x="56155" y="24019"/>
                        <a:pt x="56209" y="24035"/>
                        <a:pt x="56209" y="24050"/>
                      </a:cubicBezTo>
                      <a:cubicBezTo>
                        <a:pt x="56221" y="24159"/>
                        <a:pt x="56307" y="24187"/>
                        <a:pt x="56403" y="24187"/>
                      </a:cubicBezTo>
                      <a:cubicBezTo>
                        <a:pt x="56480" y="24187"/>
                        <a:pt x="56564" y="24169"/>
                        <a:pt x="56623" y="24159"/>
                      </a:cubicBezTo>
                      <a:cubicBezTo>
                        <a:pt x="56840" y="24137"/>
                        <a:pt x="57057" y="24115"/>
                        <a:pt x="57210" y="23941"/>
                      </a:cubicBezTo>
                      <a:cubicBezTo>
                        <a:pt x="57279" y="23983"/>
                        <a:pt x="57352" y="23998"/>
                        <a:pt x="57427" y="23998"/>
                      </a:cubicBezTo>
                      <a:cubicBezTo>
                        <a:pt x="57590" y="23998"/>
                        <a:pt x="57764" y="23928"/>
                        <a:pt x="57927" y="23898"/>
                      </a:cubicBezTo>
                      <a:cubicBezTo>
                        <a:pt x="58123" y="23833"/>
                        <a:pt x="58340" y="23789"/>
                        <a:pt x="58514" y="23724"/>
                      </a:cubicBezTo>
                      <a:cubicBezTo>
                        <a:pt x="58710" y="23681"/>
                        <a:pt x="58927" y="23615"/>
                        <a:pt x="59101" y="23507"/>
                      </a:cubicBezTo>
                      <a:cubicBezTo>
                        <a:pt x="59203" y="23434"/>
                        <a:pt x="59286" y="23273"/>
                        <a:pt x="59382" y="23273"/>
                      </a:cubicBezTo>
                      <a:cubicBezTo>
                        <a:pt x="59429" y="23273"/>
                        <a:pt x="59479" y="23312"/>
                        <a:pt x="59536" y="23420"/>
                      </a:cubicBezTo>
                      <a:cubicBezTo>
                        <a:pt x="59536" y="23420"/>
                        <a:pt x="59602" y="23398"/>
                        <a:pt x="59667" y="23376"/>
                      </a:cubicBezTo>
                      <a:cubicBezTo>
                        <a:pt x="59745" y="23329"/>
                        <a:pt x="59812" y="23293"/>
                        <a:pt x="59884" y="23293"/>
                      </a:cubicBezTo>
                      <a:cubicBezTo>
                        <a:pt x="59912" y="23293"/>
                        <a:pt x="59941" y="23299"/>
                        <a:pt x="59971" y="23311"/>
                      </a:cubicBezTo>
                      <a:cubicBezTo>
                        <a:pt x="59993" y="23333"/>
                        <a:pt x="60031" y="23349"/>
                        <a:pt x="60072" y="23349"/>
                      </a:cubicBezTo>
                      <a:cubicBezTo>
                        <a:pt x="60113" y="23349"/>
                        <a:pt x="60156" y="23333"/>
                        <a:pt x="60189" y="23289"/>
                      </a:cubicBezTo>
                      <a:cubicBezTo>
                        <a:pt x="60210" y="23246"/>
                        <a:pt x="60123" y="23246"/>
                        <a:pt x="60102" y="23202"/>
                      </a:cubicBezTo>
                      <a:cubicBezTo>
                        <a:pt x="60080" y="23180"/>
                        <a:pt x="59993" y="23137"/>
                        <a:pt x="60015" y="23072"/>
                      </a:cubicBezTo>
                      <a:cubicBezTo>
                        <a:pt x="60036" y="22985"/>
                        <a:pt x="60015" y="22876"/>
                        <a:pt x="60145" y="22854"/>
                      </a:cubicBezTo>
                      <a:cubicBezTo>
                        <a:pt x="60170" y="22848"/>
                        <a:pt x="60205" y="22843"/>
                        <a:pt x="60240" y="22843"/>
                      </a:cubicBezTo>
                      <a:cubicBezTo>
                        <a:pt x="60327" y="22843"/>
                        <a:pt x="60422" y="22870"/>
                        <a:pt x="60406" y="22963"/>
                      </a:cubicBezTo>
                      <a:cubicBezTo>
                        <a:pt x="60406" y="23028"/>
                        <a:pt x="60428" y="23050"/>
                        <a:pt x="60450" y="23072"/>
                      </a:cubicBezTo>
                      <a:cubicBezTo>
                        <a:pt x="60459" y="23081"/>
                        <a:pt x="60475" y="23086"/>
                        <a:pt x="60491" y="23086"/>
                      </a:cubicBezTo>
                      <a:cubicBezTo>
                        <a:pt x="60514" y="23086"/>
                        <a:pt x="60537" y="23075"/>
                        <a:pt x="60537" y="23050"/>
                      </a:cubicBezTo>
                      <a:cubicBezTo>
                        <a:pt x="60550" y="22998"/>
                        <a:pt x="60579" y="22945"/>
                        <a:pt x="60604" y="22945"/>
                      </a:cubicBezTo>
                      <a:cubicBezTo>
                        <a:pt x="60621" y="22945"/>
                        <a:pt x="60637" y="22968"/>
                        <a:pt x="60645" y="23028"/>
                      </a:cubicBezTo>
                      <a:cubicBezTo>
                        <a:pt x="60645" y="23072"/>
                        <a:pt x="60645" y="23180"/>
                        <a:pt x="60732" y="23180"/>
                      </a:cubicBezTo>
                      <a:cubicBezTo>
                        <a:pt x="60841" y="23180"/>
                        <a:pt x="60884" y="23093"/>
                        <a:pt x="60993" y="23050"/>
                      </a:cubicBezTo>
                      <a:cubicBezTo>
                        <a:pt x="61054" y="23035"/>
                        <a:pt x="61062" y="22870"/>
                        <a:pt x="61121" y="22870"/>
                      </a:cubicBezTo>
                      <a:cubicBezTo>
                        <a:pt x="61146" y="22870"/>
                        <a:pt x="61180" y="22900"/>
                        <a:pt x="61232" y="22985"/>
                      </a:cubicBezTo>
                      <a:cubicBezTo>
                        <a:pt x="61232" y="22998"/>
                        <a:pt x="61239" y="23003"/>
                        <a:pt x="61247" y="23003"/>
                      </a:cubicBezTo>
                      <a:cubicBezTo>
                        <a:pt x="61267" y="23003"/>
                        <a:pt x="61298" y="22978"/>
                        <a:pt x="61298" y="22963"/>
                      </a:cubicBezTo>
                      <a:cubicBezTo>
                        <a:pt x="61287" y="22837"/>
                        <a:pt x="61332" y="22802"/>
                        <a:pt x="61394" y="22802"/>
                      </a:cubicBezTo>
                      <a:cubicBezTo>
                        <a:pt x="61460" y="22802"/>
                        <a:pt x="61546" y="22843"/>
                        <a:pt x="61602" y="22854"/>
                      </a:cubicBezTo>
                      <a:cubicBezTo>
                        <a:pt x="61642" y="22862"/>
                        <a:pt x="61670" y="22867"/>
                        <a:pt x="61694" y="22867"/>
                      </a:cubicBezTo>
                      <a:cubicBezTo>
                        <a:pt x="61735" y="22867"/>
                        <a:pt x="61764" y="22852"/>
                        <a:pt x="61819" y="22811"/>
                      </a:cubicBezTo>
                      <a:cubicBezTo>
                        <a:pt x="61863" y="22724"/>
                        <a:pt x="61972" y="22659"/>
                        <a:pt x="61819" y="22615"/>
                      </a:cubicBezTo>
                      <a:cubicBezTo>
                        <a:pt x="61537" y="22506"/>
                        <a:pt x="61841" y="22311"/>
                        <a:pt x="61928" y="22267"/>
                      </a:cubicBezTo>
                      <a:cubicBezTo>
                        <a:pt x="61964" y="22247"/>
                        <a:pt x="61998" y="22238"/>
                        <a:pt x="62029" y="22238"/>
                      </a:cubicBezTo>
                      <a:cubicBezTo>
                        <a:pt x="62134" y="22238"/>
                        <a:pt x="62211" y="22331"/>
                        <a:pt x="62211" y="22398"/>
                      </a:cubicBezTo>
                      <a:cubicBezTo>
                        <a:pt x="62189" y="22615"/>
                        <a:pt x="62494" y="22593"/>
                        <a:pt x="62537" y="22724"/>
                      </a:cubicBezTo>
                      <a:cubicBezTo>
                        <a:pt x="62537" y="22736"/>
                        <a:pt x="62559" y="22749"/>
                        <a:pt x="62581" y="22749"/>
                      </a:cubicBezTo>
                      <a:cubicBezTo>
                        <a:pt x="62598" y="22749"/>
                        <a:pt x="62615" y="22742"/>
                        <a:pt x="62624" y="22724"/>
                      </a:cubicBezTo>
                      <a:cubicBezTo>
                        <a:pt x="62646" y="22659"/>
                        <a:pt x="62602" y="22593"/>
                        <a:pt x="62624" y="22528"/>
                      </a:cubicBezTo>
                      <a:cubicBezTo>
                        <a:pt x="62636" y="22513"/>
                        <a:pt x="62649" y="22507"/>
                        <a:pt x="62664" y="22507"/>
                      </a:cubicBezTo>
                      <a:cubicBezTo>
                        <a:pt x="62709" y="22507"/>
                        <a:pt x="62763" y="22562"/>
                        <a:pt x="62794" y="22562"/>
                      </a:cubicBezTo>
                      <a:cubicBezTo>
                        <a:pt x="62810" y="22562"/>
                        <a:pt x="62820" y="22548"/>
                        <a:pt x="62820" y="22506"/>
                      </a:cubicBezTo>
                      <a:cubicBezTo>
                        <a:pt x="62820" y="22311"/>
                        <a:pt x="63037" y="22224"/>
                        <a:pt x="63124" y="22093"/>
                      </a:cubicBezTo>
                      <a:cubicBezTo>
                        <a:pt x="63146" y="22050"/>
                        <a:pt x="63189" y="21984"/>
                        <a:pt x="63255" y="21984"/>
                      </a:cubicBezTo>
                      <a:cubicBezTo>
                        <a:pt x="63363" y="21984"/>
                        <a:pt x="63342" y="22050"/>
                        <a:pt x="63342" y="22093"/>
                      </a:cubicBezTo>
                      <a:cubicBezTo>
                        <a:pt x="63342" y="22158"/>
                        <a:pt x="63363" y="22202"/>
                        <a:pt x="63450" y="22202"/>
                      </a:cubicBezTo>
                      <a:cubicBezTo>
                        <a:pt x="63559" y="22202"/>
                        <a:pt x="63581" y="22158"/>
                        <a:pt x="63624" y="22093"/>
                      </a:cubicBezTo>
                      <a:cubicBezTo>
                        <a:pt x="63689" y="22071"/>
                        <a:pt x="63711" y="22006"/>
                        <a:pt x="63711" y="21963"/>
                      </a:cubicBezTo>
                      <a:cubicBezTo>
                        <a:pt x="63757" y="21859"/>
                        <a:pt x="63822" y="21835"/>
                        <a:pt x="63898" y="21835"/>
                      </a:cubicBezTo>
                      <a:cubicBezTo>
                        <a:pt x="63965" y="21835"/>
                        <a:pt x="64043" y="21854"/>
                        <a:pt x="64124" y="21854"/>
                      </a:cubicBezTo>
                      <a:cubicBezTo>
                        <a:pt x="64320" y="21854"/>
                        <a:pt x="64233" y="21963"/>
                        <a:pt x="64211" y="22071"/>
                      </a:cubicBezTo>
                      <a:cubicBezTo>
                        <a:pt x="64168" y="22158"/>
                        <a:pt x="64016" y="22224"/>
                        <a:pt x="64124" y="22289"/>
                      </a:cubicBezTo>
                      <a:cubicBezTo>
                        <a:pt x="64142" y="22296"/>
                        <a:pt x="64161" y="22299"/>
                        <a:pt x="64179" y="22299"/>
                      </a:cubicBezTo>
                      <a:cubicBezTo>
                        <a:pt x="64275" y="22299"/>
                        <a:pt x="64381" y="22220"/>
                        <a:pt x="64472" y="22202"/>
                      </a:cubicBezTo>
                      <a:lnTo>
                        <a:pt x="64646" y="22115"/>
                      </a:lnTo>
                      <a:cubicBezTo>
                        <a:pt x="65146" y="22050"/>
                        <a:pt x="65125" y="22050"/>
                        <a:pt x="65559" y="21832"/>
                      </a:cubicBezTo>
                      <a:cubicBezTo>
                        <a:pt x="65646" y="21789"/>
                        <a:pt x="65789" y="21679"/>
                        <a:pt x="65908" y="21679"/>
                      </a:cubicBezTo>
                      <a:cubicBezTo>
                        <a:pt x="65969" y="21679"/>
                        <a:pt x="66023" y="21708"/>
                        <a:pt x="66060" y="21789"/>
                      </a:cubicBezTo>
                      <a:cubicBezTo>
                        <a:pt x="66068" y="21815"/>
                        <a:pt x="66090" y="21827"/>
                        <a:pt x="66115" y="21827"/>
                      </a:cubicBezTo>
                      <a:cubicBezTo>
                        <a:pt x="66154" y="21827"/>
                        <a:pt x="66199" y="21798"/>
                        <a:pt x="66212" y="21745"/>
                      </a:cubicBezTo>
                      <a:cubicBezTo>
                        <a:pt x="66277" y="21647"/>
                        <a:pt x="66367" y="21635"/>
                        <a:pt x="66453" y="21635"/>
                      </a:cubicBezTo>
                      <a:cubicBezTo>
                        <a:pt x="66482" y="21635"/>
                        <a:pt x="66511" y="21637"/>
                        <a:pt x="66538" y="21637"/>
                      </a:cubicBezTo>
                      <a:cubicBezTo>
                        <a:pt x="66614" y="21645"/>
                        <a:pt x="66683" y="21660"/>
                        <a:pt x="66738" y="21660"/>
                      </a:cubicBezTo>
                      <a:cubicBezTo>
                        <a:pt x="66825" y="21660"/>
                        <a:pt x="66877" y="21623"/>
                        <a:pt x="66864" y="21463"/>
                      </a:cubicBezTo>
                      <a:cubicBezTo>
                        <a:pt x="66864" y="21431"/>
                        <a:pt x="66922" y="21411"/>
                        <a:pt x="66962" y="21411"/>
                      </a:cubicBezTo>
                      <a:cubicBezTo>
                        <a:pt x="66977" y="21411"/>
                        <a:pt x="66989" y="21413"/>
                        <a:pt x="66995" y="21419"/>
                      </a:cubicBezTo>
                      <a:cubicBezTo>
                        <a:pt x="67045" y="21470"/>
                        <a:pt x="67099" y="21489"/>
                        <a:pt x="67150" y="21489"/>
                      </a:cubicBezTo>
                      <a:cubicBezTo>
                        <a:pt x="67253" y="21489"/>
                        <a:pt x="67350" y="21412"/>
                        <a:pt x="67408" y="21354"/>
                      </a:cubicBezTo>
                      <a:cubicBezTo>
                        <a:pt x="67449" y="21323"/>
                        <a:pt x="67486" y="21313"/>
                        <a:pt x="67521" y="21313"/>
                      </a:cubicBezTo>
                      <a:cubicBezTo>
                        <a:pt x="67592" y="21313"/>
                        <a:pt x="67654" y="21355"/>
                        <a:pt x="67718" y="21355"/>
                      </a:cubicBezTo>
                      <a:cubicBezTo>
                        <a:pt x="67758" y="21355"/>
                        <a:pt x="67798" y="21339"/>
                        <a:pt x="67843" y="21289"/>
                      </a:cubicBezTo>
                      <a:cubicBezTo>
                        <a:pt x="67884" y="21247"/>
                        <a:pt x="67960" y="21232"/>
                        <a:pt x="68027" y="21232"/>
                      </a:cubicBezTo>
                      <a:cubicBezTo>
                        <a:pt x="68066" y="21232"/>
                        <a:pt x="68101" y="21237"/>
                        <a:pt x="68125" y="21245"/>
                      </a:cubicBezTo>
                      <a:cubicBezTo>
                        <a:pt x="68144" y="21256"/>
                        <a:pt x="68158" y="21260"/>
                        <a:pt x="68168" y="21260"/>
                      </a:cubicBezTo>
                      <a:cubicBezTo>
                        <a:pt x="68231" y="21260"/>
                        <a:pt x="68178" y="21105"/>
                        <a:pt x="68236" y="21105"/>
                      </a:cubicBezTo>
                      <a:cubicBezTo>
                        <a:pt x="68249" y="21105"/>
                        <a:pt x="68270" y="21114"/>
                        <a:pt x="68299" y="21136"/>
                      </a:cubicBezTo>
                      <a:cubicBezTo>
                        <a:pt x="68370" y="21083"/>
                        <a:pt x="68434" y="21066"/>
                        <a:pt x="68494" y="21066"/>
                      </a:cubicBezTo>
                      <a:cubicBezTo>
                        <a:pt x="68580" y="21066"/>
                        <a:pt x="68657" y="21102"/>
                        <a:pt x="68734" y="21115"/>
                      </a:cubicBezTo>
                      <a:cubicBezTo>
                        <a:pt x="68995" y="21115"/>
                        <a:pt x="69213" y="20919"/>
                        <a:pt x="69386" y="20919"/>
                      </a:cubicBezTo>
                      <a:cubicBezTo>
                        <a:pt x="70126" y="20897"/>
                        <a:pt x="70756" y="20441"/>
                        <a:pt x="71452" y="20441"/>
                      </a:cubicBezTo>
                      <a:cubicBezTo>
                        <a:pt x="71757" y="20245"/>
                        <a:pt x="72192" y="20245"/>
                        <a:pt x="72496" y="20027"/>
                      </a:cubicBezTo>
                      <a:cubicBezTo>
                        <a:pt x="72511" y="20012"/>
                        <a:pt x="72559" y="19997"/>
                        <a:pt x="72586" y="19997"/>
                      </a:cubicBezTo>
                      <a:cubicBezTo>
                        <a:pt x="72597" y="19997"/>
                        <a:pt x="72605" y="19999"/>
                        <a:pt x="72605" y="20006"/>
                      </a:cubicBezTo>
                      <a:cubicBezTo>
                        <a:pt x="72648" y="20071"/>
                        <a:pt x="72684" y="20095"/>
                        <a:pt x="72719" y="20095"/>
                      </a:cubicBezTo>
                      <a:cubicBezTo>
                        <a:pt x="72788" y="20095"/>
                        <a:pt x="72851" y="19998"/>
                        <a:pt x="72953" y="19941"/>
                      </a:cubicBezTo>
                      <a:cubicBezTo>
                        <a:pt x="73061" y="19897"/>
                        <a:pt x="73279" y="19810"/>
                        <a:pt x="73366" y="19810"/>
                      </a:cubicBezTo>
                      <a:cubicBezTo>
                        <a:pt x="73801" y="19810"/>
                        <a:pt x="74214" y="19614"/>
                        <a:pt x="74605" y="19571"/>
                      </a:cubicBezTo>
                      <a:cubicBezTo>
                        <a:pt x="74714" y="19571"/>
                        <a:pt x="74801" y="19506"/>
                        <a:pt x="74866" y="19440"/>
                      </a:cubicBezTo>
                      <a:cubicBezTo>
                        <a:pt x="74910" y="19353"/>
                        <a:pt x="74975" y="19245"/>
                        <a:pt x="75040" y="19223"/>
                      </a:cubicBezTo>
                      <a:cubicBezTo>
                        <a:pt x="75071" y="19213"/>
                        <a:pt x="75093" y="19208"/>
                        <a:pt x="75110" y="19208"/>
                      </a:cubicBezTo>
                      <a:cubicBezTo>
                        <a:pt x="75200" y="19208"/>
                        <a:pt x="75119" y="19335"/>
                        <a:pt x="75192" y="19353"/>
                      </a:cubicBezTo>
                      <a:cubicBezTo>
                        <a:pt x="75211" y="19360"/>
                        <a:pt x="75234" y="19362"/>
                        <a:pt x="75259" y="19362"/>
                      </a:cubicBezTo>
                      <a:cubicBezTo>
                        <a:pt x="75319" y="19362"/>
                        <a:pt x="75392" y="19347"/>
                        <a:pt x="75453" y="19332"/>
                      </a:cubicBezTo>
                      <a:cubicBezTo>
                        <a:pt x="75649" y="19266"/>
                        <a:pt x="75866" y="19136"/>
                        <a:pt x="76062" y="19136"/>
                      </a:cubicBezTo>
                      <a:cubicBezTo>
                        <a:pt x="76823" y="19071"/>
                        <a:pt x="77497" y="18723"/>
                        <a:pt x="78280" y="18636"/>
                      </a:cubicBezTo>
                      <a:cubicBezTo>
                        <a:pt x="78824" y="18592"/>
                        <a:pt x="79367" y="18288"/>
                        <a:pt x="79932" y="18179"/>
                      </a:cubicBezTo>
                      <a:cubicBezTo>
                        <a:pt x="79998" y="18179"/>
                        <a:pt x="80085" y="18157"/>
                        <a:pt x="80128" y="18092"/>
                      </a:cubicBezTo>
                      <a:cubicBezTo>
                        <a:pt x="80264" y="18011"/>
                        <a:pt x="80400" y="17946"/>
                        <a:pt x="80530" y="17946"/>
                      </a:cubicBezTo>
                      <a:cubicBezTo>
                        <a:pt x="80609" y="17946"/>
                        <a:pt x="80685" y="17970"/>
                        <a:pt x="80759" y="18027"/>
                      </a:cubicBezTo>
                      <a:cubicBezTo>
                        <a:pt x="80772" y="18040"/>
                        <a:pt x="80790" y="18045"/>
                        <a:pt x="80811" y="18045"/>
                      </a:cubicBezTo>
                      <a:cubicBezTo>
                        <a:pt x="80862" y="18045"/>
                        <a:pt x="80930" y="18014"/>
                        <a:pt x="80976" y="17984"/>
                      </a:cubicBezTo>
                      <a:cubicBezTo>
                        <a:pt x="81433" y="17766"/>
                        <a:pt x="81998" y="17853"/>
                        <a:pt x="82433" y="17614"/>
                      </a:cubicBezTo>
                      <a:cubicBezTo>
                        <a:pt x="82462" y="17617"/>
                        <a:pt x="82489" y="17619"/>
                        <a:pt x="82517" y="17619"/>
                      </a:cubicBezTo>
                      <a:cubicBezTo>
                        <a:pt x="82847" y="17619"/>
                        <a:pt x="83114" y="17396"/>
                        <a:pt x="83455" y="17396"/>
                      </a:cubicBezTo>
                      <a:cubicBezTo>
                        <a:pt x="83673" y="17396"/>
                        <a:pt x="83912" y="17331"/>
                        <a:pt x="84129" y="17288"/>
                      </a:cubicBezTo>
                      <a:cubicBezTo>
                        <a:pt x="84325" y="17266"/>
                        <a:pt x="84390" y="17114"/>
                        <a:pt x="84347" y="17092"/>
                      </a:cubicBezTo>
                      <a:cubicBezTo>
                        <a:pt x="84173" y="16940"/>
                        <a:pt x="84608" y="16635"/>
                        <a:pt x="84216" y="16527"/>
                      </a:cubicBezTo>
                      <a:cubicBezTo>
                        <a:pt x="84173" y="16527"/>
                        <a:pt x="84173" y="16461"/>
                        <a:pt x="84216" y="16461"/>
                      </a:cubicBezTo>
                      <a:cubicBezTo>
                        <a:pt x="84586" y="16287"/>
                        <a:pt x="84325" y="16200"/>
                        <a:pt x="84173" y="16092"/>
                      </a:cubicBezTo>
                      <a:cubicBezTo>
                        <a:pt x="84107" y="16027"/>
                        <a:pt x="84129" y="15961"/>
                        <a:pt x="84173" y="15896"/>
                      </a:cubicBezTo>
                      <a:cubicBezTo>
                        <a:pt x="84347" y="15744"/>
                        <a:pt x="84347" y="15657"/>
                        <a:pt x="84107" y="15570"/>
                      </a:cubicBezTo>
                      <a:cubicBezTo>
                        <a:pt x="83933" y="15526"/>
                        <a:pt x="83955" y="15352"/>
                        <a:pt x="84151" y="15265"/>
                      </a:cubicBezTo>
                      <a:cubicBezTo>
                        <a:pt x="84455" y="15157"/>
                        <a:pt x="84434" y="15005"/>
                        <a:pt x="84368" y="14874"/>
                      </a:cubicBezTo>
                      <a:cubicBezTo>
                        <a:pt x="84347" y="14765"/>
                        <a:pt x="84325" y="14657"/>
                        <a:pt x="84347" y="14548"/>
                      </a:cubicBezTo>
                      <a:cubicBezTo>
                        <a:pt x="84390" y="14352"/>
                        <a:pt x="84260" y="14265"/>
                        <a:pt x="84042" y="14244"/>
                      </a:cubicBezTo>
                      <a:cubicBezTo>
                        <a:pt x="83825" y="14222"/>
                        <a:pt x="83825" y="14157"/>
                        <a:pt x="84042" y="14026"/>
                      </a:cubicBezTo>
                      <a:cubicBezTo>
                        <a:pt x="84151" y="13961"/>
                        <a:pt x="84129" y="13939"/>
                        <a:pt x="84107" y="13896"/>
                      </a:cubicBezTo>
                      <a:cubicBezTo>
                        <a:pt x="83933" y="13374"/>
                        <a:pt x="83912" y="12808"/>
                        <a:pt x="83629" y="12308"/>
                      </a:cubicBezTo>
                      <a:cubicBezTo>
                        <a:pt x="83607" y="12265"/>
                        <a:pt x="83607" y="12200"/>
                        <a:pt x="83586" y="12156"/>
                      </a:cubicBezTo>
                      <a:cubicBezTo>
                        <a:pt x="83455" y="11830"/>
                        <a:pt x="83520" y="11460"/>
                        <a:pt x="83346" y="11178"/>
                      </a:cubicBezTo>
                      <a:cubicBezTo>
                        <a:pt x="83259" y="11069"/>
                        <a:pt x="83151" y="10982"/>
                        <a:pt x="83129" y="10851"/>
                      </a:cubicBezTo>
                      <a:cubicBezTo>
                        <a:pt x="83020" y="10264"/>
                        <a:pt x="83042" y="9677"/>
                        <a:pt x="82759" y="9134"/>
                      </a:cubicBezTo>
                      <a:cubicBezTo>
                        <a:pt x="82694" y="8938"/>
                        <a:pt x="82716" y="8742"/>
                        <a:pt x="82651" y="8568"/>
                      </a:cubicBezTo>
                      <a:cubicBezTo>
                        <a:pt x="82585" y="8286"/>
                        <a:pt x="82281" y="8133"/>
                        <a:pt x="82368" y="7807"/>
                      </a:cubicBezTo>
                      <a:cubicBezTo>
                        <a:pt x="82433" y="7503"/>
                        <a:pt x="81976" y="7329"/>
                        <a:pt x="82172" y="7003"/>
                      </a:cubicBezTo>
                      <a:cubicBezTo>
                        <a:pt x="82194" y="6981"/>
                        <a:pt x="82172" y="6959"/>
                        <a:pt x="82107" y="6937"/>
                      </a:cubicBezTo>
                      <a:cubicBezTo>
                        <a:pt x="81846" y="6829"/>
                        <a:pt x="81889" y="6633"/>
                        <a:pt x="81998" y="6459"/>
                      </a:cubicBezTo>
                      <a:cubicBezTo>
                        <a:pt x="82085" y="6350"/>
                        <a:pt x="82063" y="6242"/>
                        <a:pt x="81998" y="6198"/>
                      </a:cubicBezTo>
                      <a:cubicBezTo>
                        <a:pt x="81824" y="5981"/>
                        <a:pt x="81824" y="5676"/>
                        <a:pt x="81759" y="5437"/>
                      </a:cubicBezTo>
                      <a:cubicBezTo>
                        <a:pt x="81737" y="5328"/>
                        <a:pt x="81563" y="5241"/>
                        <a:pt x="81672" y="5111"/>
                      </a:cubicBezTo>
                      <a:cubicBezTo>
                        <a:pt x="81824" y="4893"/>
                        <a:pt x="81716" y="4719"/>
                        <a:pt x="81498" y="4611"/>
                      </a:cubicBezTo>
                      <a:cubicBezTo>
                        <a:pt x="81281" y="4480"/>
                        <a:pt x="81411" y="4219"/>
                        <a:pt x="81107" y="4132"/>
                      </a:cubicBezTo>
                      <a:cubicBezTo>
                        <a:pt x="81085" y="4132"/>
                        <a:pt x="81107" y="4045"/>
                        <a:pt x="81128" y="4002"/>
                      </a:cubicBezTo>
                      <a:cubicBezTo>
                        <a:pt x="81215" y="3784"/>
                        <a:pt x="81107" y="3589"/>
                        <a:pt x="81107" y="3393"/>
                      </a:cubicBezTo>
                      <a:cubicBezTo>
                        <a:pt x="81107" y="3132"/>
                        <a:pt x="80846" y="2915"/>
                        <a:pt x="80867" y="2610"/>
                      </a:cubicBezTo>
                      <a:cubicBezTo>
                        <a:pt x="80889" y="2306"/>
                        <a:pt x="80802" y="2001"/>
                        <a:pt x="80694" y="1741"/>
                      </a:cubicBezTo>
                      <a:cubicBezTo>
                        <a:pt x="80476" y="1219"/>
                        <a:pt x="80433" y="675"/>
                        <a:pt x="80541" y="110"/>
                      </a:cubicBezTo>
                      <a:cubicBezTo>
                        <a:pt x="80563" y="23"/>
                        <a:pt x="80541" y="1"/>
                        <a:pt x="804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4"/>
                <p:cNvSpPr/>
                <p:nvPr/>
              </p:nvSpPr>
              <p:spPr>
                <a:xfrm>
                  <a:off x="3697450" y="1727550"/>
                  <a:ext cx="670825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3" h="16826" extrusionOk="0">
                      <a:moveTo>
                        <a:pt x="26512" y="977"/>
                      </a:moveTo>
                      <a:cubicBezTo>
                        <a:pt x="26510" y="978"/>
                        <a:pt x="26509" y="980"/>
                        <a:pt x="26507" y="981"/>
                      </a:cubicBezTo>
                      <a:lnTo>
                        <a:pt x="26540" y="998"/>
                      </a:lnTo>
                      <a:lnTo>
                        <a:pt x="26540" y="998"/>
                      </a:lnTo>
                      <a:cubicBezTo>
                        <a:pt x="26530" y="991"/>
                        <a:pt x="26521" y="984"/>
                        <a:pt x="26512" y="977"/>
                      </a:cubicBezTo>
                      <a:close/>
                      <a:moveTo>
                        <a:pt x="26540" y="998"/>
                      </a:moveTo>
                      <a:cubicBezTo>
                        <a:pt x="26570" y="1017"/>
                        <a:pt x="26605" y="1032"/>
                        <a:pt x="26641" y="1048"/>
                      </a:cubicBezTo>
                      <a:lnTo>
                        <a:pt x="26641" y="1048"/>
                      </a:lnTo>
                      <a:lnTo>
                        <a:pt x="26540" y="998"/>
                      </a:lnTo>
                      <a:close/>
                      <a:moveTo>
                        <a:pt x="26641" y="1048"/>
                      </a:moveTo>
                      <a:lnTo>
                        <a:pt x="26724" y="1090"/>
                      </a:lnTo>
                      <a:cubicBezTo>
                        <a:pt x="26698" y="1074"/>
                        <a:pt x="26669" y="1061"/>
                        <a:pt x="26641" y="1048"/>
                      </a:cubicBezTo>
                      <a:close/>
                      <a:moveTo>
                        <a:pt x="22049" y="4134"/>
                      </a:moveTo>
                      <a:cubicBezTo>
                        <a:pt x="22071" y="4221"/>
                        <a:pt x="22201" y="4243"/>
                        <a:pt x="22267" y="4330"/>
                      </a:cubicBezTo>
                      <a:cubicBezTo>
                        <a:pt x="22310" y="4373"/>
                        <a:pt x="22310" y="4417"/>
                        <a:pt x="22158" y="4460"/>
                      </a:cubicBezTo>
                      <a:cubicBezTo>
                        <a:pt x="21984" y="4525"/>
                        <a:pt x="22049" y="4656"/>
                        <a:pt x="22071" y="4743"/>
                      </a:cubicBezTo>
                      <a:cubicBezTo>
                        <a:pt x="22114" y="4851"/>
                        <a:pt x="22049" y="4917"/>
                        <a:pt x="21875" y="5004"/>
                      </a:cubicBezTo>
                      <a:cubicBezTo>
                        <a:pt x="21821" y="5033"/>
                        <a:pt x="21785" y="5045"/>
                        <a:pt x="21762" y="5045"/>
                      </a:cubicBezTo>
                      <a:cubicBezTo>
                        <a:pt x="21684" y="5045"/>
                        <a:pt x="21747" y="4912"/>
                        <a:pt x="21680" y="4895"/>
                      </a:cubicBezTo>
                      <a:cubicBezTo>
                        <a:pt x="21596" y="4878"/>
                        <a:pt x="21564" y="4772"/>
                        <a:pt x="21456" y="4772"/>
                      </a:cubicBezTo>
                      <a:cubicBezTo>
                        <a:pt x="21428" y="4772"/>
                        <a:pt x="21394" y="4780"/>
                        <a:pt x="21353" y="4798"/>
                      </a:cubicBezTo>
                      <a:lnTo>
                        <a:pt x="21353" y="4798"/>
                      </a:lnTo>
                      <a:cubicBezTo>
                        <a:pt x="21353" y="4795"/>
                        <a:pt x="21353" y="4791"/>
                        <a:pt x="21353" y="4786"/>
                      </a:cubicBezTo>
                      <a:lnTo>
                        <a:pt x="21353" y="4786"/>
                      </a:lnTo>
                      <a:cubicBezTo>
                        <a:pt x="21349" y="4790"/>
                        <a:pt x="21344" y="4793"/>
                        <a:pt x="21339" y="4796"/>
                      </a:cubicBezTo>
                      <a:lnTo>
                        <a:pt x="21339" y="4796"/>
                      </a:lnTo>
                      <a:cubicBezTo>
                        <a:pt x="21335" y="4781"/>
                        <a:pt x="21332" y="4760"/>
                        <a:pt x="21332" y="4743"/>
                      </a:cubicBezTo>
                      <a:cubicBezTo>
                        <a:pt x="21332" y="4677"/>
                        <a:pt x="21245" y="4656"/>
                        <a:pt x="21353" y="4569"/>
                      </a:cubicBezTo>
                      <a:cubicBezTo>
                        <a:pt x="21397" y="4547"/>
                        <a:pt x="21440" y="4536"/>
                        <a:pt x="21476" y="4536"/>
                      </a:cubicBezTo>
                      <a:cubicBezTo>
                        <a:pt x="21511" y="4536"/>
                        <a:pt x="21538" y="4547"/>
                        <a:pt x="21549" y="4569"/>
                      </a:cubicBezTo>
                      <a:cubicBezTo>
                        <a:pt x="21577" y="4616"/>
                        <a:pt x="21597" y="4638"/>
                        <a:pt x="21615" y="4638"/>
                      </a:cubicBezTo>
                      <a:cubicBezTo>
                        <a:pt x="21637" y="4638"/>
                        <a:pt x="21655" y="4599"/>
                        <a:pt x="21680" y="4525"/>
                      </a:cubicBezTo>
                      <a:cubicBezTo>
                        <a:pt x="21680" y="4460"/>
                        <a:pt x="21766" y="4438"/>
                        <a:pt x="21788" y="4373"/>
                      </a:cubicBezTo>
                      <a:cubicBezTo>
                        <a:pt x="21875" y="4308"/>
                        <a:pt x="21897" y="4199"/>
                        <a:pt x="22049" y="4134"/>
                      </a:cubicBezTo>
                      <a:close/>
                      <a:moveTo>
                        <a:pt x="21339" y="4796"/>
                      </a:moveTo>
                      <a:cubicBezTo>
                        <a:pt x="21340" y="4799"/>
                        <a:pt x="21341" y="4801"/>
                        <a:pt x="21342" y="4803"/>
                      </a:cubicBezTo>
                      <a:lnTo>
                        <a:pt x="21342" y="4803"/>
                      </a:lnTo>
                      <a:cubicBezTo>
                        <a:pt x="21346" y="4801"/>
                        <a:pt x="21349" y="4799"/>
                        <a:pt x="21353" y="4798"/>
                      </a:cubicBezTo>
                      <a:lnTo>
                        <a:pt x="21353" y="4798"/>
                      </a:lnTo>
                      <a:cubicBezTo>
                        <a:pt x="21352" y="4809"/>
                        <a:pt x="21351" y="4814"/>
                        <a:pt x="21349" y="4814"/>
                      </a:cubicBezTo>
                      <a:cubicBezTo>
                        <a:pt x="21347" y="4814"/>
                        <a:pt x="21344" y="4810"/>
                        <a:pt x="21342" y="4803"/>
                      </a:cubicBezTo>
                      <a:lnTo>
                        <a:pt x="21342" y="4803"/>
                      </a:lnTo>
                      <a:cubicBezTo>
                        <a:pt x="21338" y="4805"/>
                        <a:pt x="21335" y="4806"/>
                        <a:pt x="21332" y="4808"/>
                      </a:cubicBezTo>
                      <a:cubicBezTo>
                        <a:pt x="21571" y="4917"/>
                        <a:pt x="21332" y="5178"/>
                        <a:pt x="21245" y="5330"/>
                      </a:cubicBezTo>
                      <a:cubicBezTo>
                        <a:pt x="21236" y="5363"/>
                        <a:pt x="21225" y="5374"/>
                        <a:pt x="21212" y="5374"/>
                      </a:cubicBezTo>
                      <a:cubicBezTo>
                        <a:pt x="21190" y="5374"/>
                        <a:pt x="21163" y="5343"/>
                        <a:pt x="21136" y="5330"/>
                      </a:cubicBezTo>
                      <a:cubicBezTo>
                        <a:pt x="21027" y="5221"/>
                        <a:pt x="21027" y="5069"/>
                        <a:pt x="21071" y="4895"/>
                      </a:cubicBezTo>
                      <a:cubicBezTo>
                        <a:pt x="21080" y="4828"/>
                        <a:pt x="21115" y="4816"/>
                        <a:pt x="21161" y="4816"/>
                      </a:cubicBezTo>
                      <a:cubicBezTo>
                        <a:pt x="21186" y="4816"/>
                        <a:pt x="21215" y="4819"/>
                        <a:pt x="21244" y="4819"/>
                      </a:cubicBezTo>
                      <a:cubicBezTo>
                        <a:pt x="21276" y="4819"/>
                        <a:pt x="21309" y="4815"/>
                        <a:pt x="21339" y="4796"/>
                      </a:cubicBezTo>
                      <a:close/>
                      <a:moveTo>
                        <a:pt x="20331" y="5132"/>
                      </a:moveTo>
                      <a:cubicBezTo>
                        <a:pt x="20449" y="5132"/>
                        <a:pt x="20336" y="5309"/>
                        <a:pt x="20418" y="5330"/>
                      </a:cubicBezTo>
                      <a:cubicBezTo>
                        <a:pt x="20440" y="5330"/>
                        <a:pt x="20462" y="5352"/>
                        <a:pt x="20462" y="5395"/>
                      </a:cubicBezTo>
                      <a:cubicBezTo>
                        <a:pt x="20462" y="5460"/>
                        <a:pt x="20592" y="5504"/>
                        <a:pt x="20484" y="5612"/>
                      </a:cubicBezTo>
                      <a:cubicBezTo>
                        <a:pt x="20433" y="5649"/>
                        <a:pt x="20389" y="5661"/>
                        <a:pt x="20349" y="5661"/>
                      </a:cubicBezTo>
                      <a:cubicBezTo>
                        <a:pt x="20269" y="5661"/>
                        <a:pt x="20201" y="5612"/>
                        <a:pt x="20114" y="5612"/>
                      </a:cubicBezTo>
                      <a:cubicBezTo>
                        <a:pt x="19940" y="5569"/>
                        <a:pt x="20049" y="5504"/>
                        <a:pt x="20136" y="5417"/>
                      </a:cubicBezTo>
                      <a:lnTo>
                        <a:pt x="20157" y="5395"/>
                      </a:lnTo>
                      <a:cubicBezTo>
                        <a:pt x="20223" y="5308"/>
                        <a:pt x="20049" y="5199"/>
                        <a:pt x="20310" y="5134"/>
                      </a:cubicBezTo>
                      <a:cubicBezTo>
                        <a:pt x="20318" y="5133"/>
                        <a:pt x="20325" y="5132"/>
                        <a:pt x="20331" y="5132"/>
                      </a:cubicBezTo>
                      <a:close/>
                      <a:moveTo>
                        <a:pt x="17398" y="5165"/>
                      </a:moveTo>
                      <a:cubicBezTo>
                        <a:pt x="17418" y="5165"/>
                        <a:pt x="17418" y="5186"/>
                        <a:pt x="17418" y="5199"/>
                      </a:cubicBezTo>
                      <a:cubicBezTo>
                        <a:pt x="17418" y="5352"/>
                        <a:pt x="17483" y="5504"/>
                        <a:pt x="17526" y="5634"/>
                      </a:cubicBezTo>
                      <a:cubicBezTo>
                        <a:pt x="17548" y="5678"/>
                        <a:pt x="17548" y="5721"/>
                        <a:pt x="17483" y="5765"/>
                      </a:cubicBezTo>
                      <a:cubicBezTo>
                        <a:pt x="17418" y="5814"/>
                        <a:pt x="17352" y="5838"/>
                        <a:pt x="17306" y="5838"/>
                      </a:cubicBezTo>
                      <a:cubicBezTo>
                        <a:pt x="17290" y="5838"/>
                        <a:pt x="17276" y="5835"/>
                        <a:pt x="17265" y="5830"/>
                      </a:cubicBezTo>
                      <a:cubicBezTo>
                        <a:pt x="17070" y="5765"/>
                        <a:pt x="17113" y="5308"/>
                        <a:pt x="17331" y="5199"/>
                      </a:cubicBezTo>
                      <a:cubicBezTo>
                        <a:pt x="17365" y="5174"/>
                        <a:pt x="17386" y="5165"/>
                        <a:pt x="17398" y="5165"/>
                      </a:cubicBezTo>
                      <a:close/>
                      <a:moveTo>
                        <a:pt x="16099" y="6241"/>
                      </a:moveTo>
                      <a:cubicBezTo>
                        <a:pt x="16123" y="6241"/>
                        <a:pt x="16135" y="6292"/>
                        <a:pt x="16135" y="6308"/>
                      </a:cubicBezTo>
                      <a:cubicBezTo>
                        <a:pt x="16178" y="6417"/>
                        <a:pt x="15787" y="6808"/>
                        <a:pt x="15635" y="6830"/>
                      </a:cubicBezTo>
                      <a:cubicBezTo>
                        <a:pt x="15569" y="6830"/>
                        <a:pt x="15548" y="6830"/>
                        <a:pt x="15526" y="6765"/>
                      </a:cubicBezTo>
                      <a:cubicBezTo>
                        <a:pt x="15569" y="6656"/>
                        <a:pt x="15635" y="6526"/>
                        <a:pt x="15700" y="6395"/>
                      </a:cubicBezTo>
                      <a:cubicBezTo>
                        <a:pt x="15735" y="6326"/>
                        <a:pt x="15783" y="6312"/>
                        <a:pt x="15836" y="6312"/>
                      </a:cubicBezTo>
                      <a:cubicBezTo>
                        <a:pt x="15871" y="6312"/>
                        <a:pt x="15909" y="6318"/>
                        <a:pt x="15945" y="6318"/>
                      </a:cubicBezTo>
                      <a:cubicBezTo>
                        <a:pt x="15990" y="6318"/>
                        <a:pt x="16033" y="6308"/>
                        <a:pt x="16069" y="6265"/>
                      </a:cubicBezTo>
                      <a:cubicBezTo>
                        <a:pt x="16081" y="6248"/>
                        <a:pt x="16091" y="6241"/>
                        <a:pt x="16099" y="6241"/>
                      </a:cubicBezTo>
                      <a:close/>
                      <a:moveTo>
                        <a:pt x="18150" y="5478"/>
                      </a:moveTo>
                      <a:cubicBezTo>
                        <a:pt x="18193" y="5478"/>
                        <a:pt x="18230" y="5490"/>
                        <a:pt x="18244" y="5525"/>
                      </a:cubicBezTo>
                      <a:cubicBezTo>
                        <a:pt x="18287" y="5656"/>
                        <a:pt x="18157" y="5765"/>
                        <a:pt x="18026" y="5873"/>
                      </a:cubicBezTo>
                      <a:cubicBezTo>
                        <a:pt x="18015" y="5877"/>
                        <a:pt x="18002" y="5878"/>
                        <a:pt x="17988" y="5878"/>
                      </a:cubicBezTo>
                      <a:cubicBezTo>
                        <a:pt x="17966" y="5878"/>
                        <a:pt x="17943" y="5876"/>
                        <a:pt x="17923" y="5876"/>
                      </a:cubicBezTo>
                      <a:cubicBezTo>
                        <a:pt x="17880" y="5876"/>
                        <a:pt x="17850" y="5887"/>
                        <a:pt x="17874" y="5960"/>
                      </a:cubicBezTo>
                      <a:cubicBezTo>
                        <a:pt x="17913" y="6038"/>
                        <a:pt x="17762" y="6185"/>
                        <a:pt x="17913" y="6185"/>
                      </a:cubicBezTo>
                      <a:cubicBezTo>
                        <a:pt x="17932" y="6185"/>
                        <a:pt x="17955" y="6183"/>
                        <a:pt x="17983" y="6178"/>
                      </a:cubicBezTo>
                      <a:cubicBezTo>
                        <a:pt x="18000" y="6176"/>
                        <a:pt x="18017" y="6175"/>
                        <a:pt x="18031" y="6175"/>
                      </a:cubicBezTo>
                      <a:cubicBezTo>
                        <a:pt x="18182" y="6175"/>
                        <a:pt x="18198" y="6269"/>
                        <a:pt x="18179" y="6308"/>
                      </a:cubicBezTo>
                      <a:cubicBezTo>
                        <a:pt x="18070" y="6504"/>
                        <a:pt x="18179" y="6547"/>
                        <a:pt x="18309" y="6613"/>
                      </a:cubicBezTo>
                      <a:cubicBezTo>
                        <a:pt x="18418" y="6656"/>
                        <a:pt x="18396" y="6743"/>
                        <a:pt x="18200" y="6765"/>
                      </a:cubicBezTo>
                      <a:cubicBezTo>
                        <a:pt x="18170" y="6795"/>
                        <a:pt x="18108" y="6836"/>
                        <a:pt x="18066" y="6836"/>
                      </a:cubicBezTo>
                      <a:cubicBezTo>
                        <a:pt x="18048" y="6836"/>
                        <a:pt x="18033" y="6828"/>
                        <a:pt x="18026" y="6808"/>
                      </a:cubicBezTo>
                      <a:cubicBezTo>
                        <a:pt x="17983" y="6689"/>
                        <a:pt x="17891" y="6651"/>
                        <a:pt x="17779" y="6651"/>
                      </a:cubicBezTo>
                      <a:cubicBezTo>
                        <a:pt x="17668" y="6651"/>
                        <a:pt x="17537" y="6689"/>
                        <a:pt x="17418" y="6721"/>
                      </a:cubicBezTo>
                      <a:cubicBezTo>
                        <a:pt x="17377" y="6728"/>
                        <a:pt x="17337" y="6733"/>
                        <a:pt x="17301" y="6733"/>
                      </a:cubicBezTo>
                      <a:cubicBezTo>
                        <a:pt x="17219" y="6733"/>
                        <a:pt x="17157" y="6710"/>
                        <a:pt x="17157" y="6634"/>
                      </a:cubicBezTo>
                      <a:cubicBezTo>
                        <a:pt x="17157" y="6547"/>
                        <a:pt x="17070" y="6417"/>
                        <a:pt x="17309" y="6330"/>
                      </a:cubicBezTo>
                      <a:cubicBezTo>
                        <a:pt x="17396" y="6308"/>
                        <a:pt x="17439" y="6221"/>
                        <a:pt x="17439" y="6178"/>
                      </a:cubicBezTo>
                      <a:cubicBezTo>
                        <a:pt x="17418" y="5917"/>
                        <a:pt x="17853" y="5765"/>
                        <a:pt x="17939" y="5547"/>
                      </a:cubicBezTo>
                      <a:cubicBezTo>
                        <a:pt x="17939" y="5533"/>
                        <a:pt x="18059" y="5478"/>
                        <a:pt x="18150" y="5478"/>
                      </a:cubicBezTo>
                      <a:close/>
                      <a:moveTo>
                        <a:pt x="16859" y="6338"/>
                      </a:moveTo>
                      <a:cubicBezTo>
                        <a:pt x="16905" y="6338"/>
                        <a:pt x="16916" y="6380"/>
                        <a:pt x="16852" y="6482"/>
                      </a:cubicBezTo>
                      <a:cubicBezTo>
                        <a:pt x="16765" y="6591"/>
                        <a:pt x="16874" y="6591"/>
                        <a:pt x="16896" y="6613"/>
                      </a:cubicBezTo>
                      <a:cubicBezTo>
                        <a:pt x="16961" y="6721"/>
                        <a:pt x="16852" y="6917"/>
                        <a:pt x="16722" y="6961"/>
                      </a:cubicBezTo>
                      <a:cubicBezTo>
                        <a:pt x="16696" y="6964"/>
                        <a:pt x="16671" y="6966"/>
                        <a:pt x="16646" y="6966"/>
                      </a:cubicBezTo>
                      <a:cubicBezTo>
                        <a:pt x="16521" y="6966"/>
                        <a:pt x="16407" y="6921"/>
                        <a:pt x="16352" y="6830"/>
                      </a:cubicBezTo>
                      <a:cubicBezTo>
                        <a:pt x="16309" y="6765"/>
                        <a:pt x="16570" y="6439"/>
                        <a:pt x="16722" y="6395"/>
                      </a:cubicBezTo>
                      <a:cubicBezTo>
                        <a:pt x="16776" y="6359"/>
                        <a:pt x="16826" y="6338"/>
                        <a:pt x="16859" y="6338"/>
                      </a:cubicBezTo>
                      <a:close/>
                      <a:moveTo>
                        <a:pt x="19566" y="6936"/>
                      </a:moveTo>
                      <a:cubicBezTo>
                        <a:pt x="19588" y="6936"/>
                        <a:pt x="19605" y="6942"/>
                        <a:pt x="19614" y="6961"/>
                      </a:cubicBezTo>
                      <a:cubicBezTo>
                        <a:pt x="19657" y="7004"/>
                        <a:pt x="19679" y="7091"/>
                        <a:pt x="19788" y="7113"/>
                      </a:cubicBezTo>
                      <a:cubicBezTo>
                        <a:pt x="19896" y="7113"/>
                        <a:pt x="20027" y="7200"/>
                        <a:pt x="19940" y="7265"/>
                      </a:cubicBezTo>
                      <a:cubicBezTo>
                        <a:pt x="19831" y="7352"/>
                        <a:pt x="19810" y="7439"/>
                        <a:pt x="19679" y="7504"/>
                      </a:cubicBezTo>
                      <a:cubicBezTo>
                        <a:pt x="19655" y="7510"/>
                        <a:pt x="19635" y="7512"/>
                        <a:pt x="19618" y="7512"/>
                      </a:cubicBezTo>
                      <a:cubicBezTo>
                        <a:pt x="19502" y="7512"/>
                        <a:pt x="19557" y="7393"/>
                        <a:pt x="19462" y="7374"/>
                      </a:cubicBezTo>
                      <a:cubicBezTo>
                        <a:pt x="19440" y="7374"/>
                        <a:pt x="19396" y="7352"/>
                        <a:pt x="19375" y="7309"/>
                      </a:cubicBezTo>
                      <a:cubicBezTo>
                        <a:pt x="19396" y="7200"/>
                        <a:pt x="19440" y="7135"/>
                        <a:pt x="19375" y="7069"/>
                      </a:cubicBezTo>
                      <a:cubicBezTo>
                        <a:pt x="19353" y="7026"/>
                        <a:pt x="19375" y="6982"/>
                        <a:pt x="19462" y="6961"/>
                      </a:cubicBezTo>
                      <a:cubicBezTo>
                        <a:pt x="19499" y="6948"/>
                        <a:pt x="19537" y="6936"/>
                        <a:pt x="19566" y="6936"/>
                      </a:cubicBezTo>
                      <a:close/>
                      <a:moveTo>
                        <a:pt x="18470" y="7064"/>
                      </a:moveTo>
                      <a:cubicBezTo>
                        <a:pt x="18489" y="7064"/>
                        <a:pt x="18508" y="7066"/>
                        <a:pt x="18527" y="7069"/>
                      </a:cubicBezTo>
                      <a:cubicBezTo>
                        <a:pt x="18570" y="7069"/>
                        <a:pt x="18570" y="7113"/>
                        <a:pt x="18592" y="7156"/>
                      </a:cubicBezTo>
                      <a:cubicBezTo>
                        <a:pt x="18707" y="7252"/>
                        <a:pt x="18771" y="7381"/>
                        <a:pt x="19007" y="7381"/>
                      </a:cubicBezTo>
                      <a:cubicBezTo>
                        <a:pt x="19039" y="7381"/>
                        <a:pt x="19075" y="7379"/>
                        <a:pt x="19114" y="7374"/>
                      </a:cubicBezTo>
                      <a:cubicBezTo>
                        <a:pt x="19132" y="7370"/>
                        <a:pt x="19149" y="7368"/>
                        <a:pt x="19164" y="7368"/>
                      </a:cubicBezTo>
                      <a:cubicBezTo>
                        <a:pt x="19238" y="7368"/>
                        <a:pt x="19277" y="7410"/>
                        <a:pt x="19331" y="7482"/>
                      </a:cubicBezTo>
                      <a:cubicBezTo>
                        <a:pt x="19375" y="7569"/>
                        <a:pt x="19396" y="7635"/>
                        <a:pt x="19179" y="7678"/>
                      </a:cubicBezTo>
                      <a:cubicBezTo>
                        <a:pt x="19027" y="7700"/>
                        <a:pt x="18896" y="7787"/>
                        <a:pt x="18744" y="7896"/>
                      </a:cubicBezTo>
                      <a:cubicBezTo>
                        <a:pt x="18639" y="7969"/>
                        <a:pt x="18560" y="8002"/>
                        <a:pt x="18499" y="8002"/>
                      </a:cubicBezTo>
                      <a:cubicBezTo>
                        <a:pt x="18432" y="8002"/>
                        <a:pt x="18387" y="7963"/>
                        <a:pt x="18353" y="7896"/>
                      </a:cubicBezTo>
                      <a:cubicBezTo>
                        <a:pt x="18353" y="7700"/>
                        <a:pt x="18309" y="7504"/>
                        <a:pt x="18070" y="7461"/>
                      </a:cubicBezTo>
                      <a:cubicBezTo>
                        <a:pt x="17961" y="7417"/>
                        <a:pt x="18092" y="7309"/>
                        <a:pt x="18157" y="7287"/>
                      </a:cubicBezTo>
                      <a:cubicBezTo>
                        <a:pt x="18161" y="7285"/>
                        <a:pt x="18165" y="7284"/>
                        <a:pt x="18171" y="7284"/>
                      </a:cubicBezTo>
                      <a:cubicBezTo>
                        <a:pt x="18202" y="7284"/>
                        <a:pt x="18258" y="7306"/>
                        <a:pt x="18297" y="7306"/>
                      </a:cubicBezTo>
                      <a:cubicBezTo>
                        <a:pt x="18339" y="7306"/>
                        <a:pt x="18361" y="7281"/>
                        <a:pt x="18309" y="7178"/>
                      </a:cubicBezTo>
                      <a:cubicBezTo>
                        <a:pt x="18291" y="7106"/>
                        <a:pt x="18378" y="7064"/>
                        <a:pt x="18470" y="7064"/>
                      </a:cubicBezTo>
                      <a:close/>
                      <a:moveTo>
                        <a:pt x="15263" y="7052"/>
                      </a:moveTo>
                      <a:cubicBezTo>
                        <a:pt x="15313" y="7052"/>
                        <a:pt x="15340" y="7087"/>
                        <a:pt x="15330" y="7178"/>
                      </a:cubicBezTo>
                      <a:cubicBezTo>
                        <a:pt x="15287" y="7482"/>
                        <a:pt x="15787" y="7396"/>
                        <a:pt x="15830" y="7635"/>
                      </a:cubicBezTo>
                      <a:cubicBezTo>
                        <a:pt x="15830" y="7645"/>
                        <a:pt x="15832" y="7649"/>
                        <a:pt x="15836" y="7649"/>
                      </a:cubicBezTo>
                      <a:cubicBezTo>
                        <a:pt x="15856" y="7649"/>
                        <a:pt x="15921" y="7519"/>
                        <a:pt x="15939" y="7482"/>
                      </a:cubicBezTo>
                      <a:cubicBezTo>
                        <a:pt x="15983" y="7396"/>
                        <a:pt x="16004" y="7287"/>
                        <a:pt x="16135" y="7265"/>
                      </a:cubicBezTo>
                      <a:cubicBezTo>
                        <a:pt x="16156" y="7256"/>
                        <a:pt x="16175" y="7253"/>
                        <a:pt x="16190" y="7253"/>
                      </a:cubicBezTo>
                      <a:cubicBezTo>
                        <a:pt x="16251" y="7253"/>
                        <a:pt x="16265" y="7309"/>
                        <a:pt x="16265" y="7309"/>
                      </a:cubicBezTo>
                      <a:cubicBezTo>
                        <a:pt x="16330" y="7526"/>
                        <a:pt x="16461" y="7635"/>
                        <a:pt x="16200" y="7809"/>
                      </a:cubicBezTo>
                      <a:cubicBezTo>
                        <a:pt x="16026" y="7896"/>
                        <a:pt x="16178" y="7896"/>
                        <a:pt x="16200" y="7939"/>
                      </a:cubicBezTo>
                      <a:cubicBezTo>
                        <a:pt x="16243" y="8004"/>
                        <a:pt x="16504" y="8026"/>
                        <a:pt x="16243" y="8222"/>
                      </a:cubicBezTo>
                      <a:cubicBezTo>
                        <a:pt x="16134" y="8316"/>
                        <a:pt x="16035" y="8387"/>
                        <a:pt x="15916" y="8387"/>
                      </a:cubicBezTo>
                      <a:cubicBezTo>
                        <a:pt x="15869" y="8387"/>
                        <a:pt x="15820" y="8377"/>
                        <a:pt x="15765" y="8352"/>
                      </a:cubicBezTo>
                      <a:cubicBezTo>
                        <a:pt x="15591" y="8265"/>
                        <a:pt x="15591" y="8222"/>
                        <a:pt x="15765" y="8004"/>
                      </a:cubicBezTo>
                      <a:cubicBezTo>
                        <a:pt x="15847" y="7858"/>
                        <a:pt x="15745" y="7821"/>
                        <a:pt x="15643" y="7821"/>
                      </a:cubicBezTo>
                      <a:cubicBezTo>
                        <a:pt x="15609" y="7821"/>
                        <a:pt x="15575" y="7825"/>
                        <a:pt x="15548" y="7830"/>
                      </a:cubicBezTo>
                      <a:cubicBezTo>
                        <a:pt x="15417" y="7852"/>
                        <a:pt x="15265" y="7896"/>
                        <a:pt x="15134" y="7896"/>
                      </a:cubicBezTo>
                      <a:cubicBezTo>
                        <a:pt x="15116" y="7897"/>
                        <a:pt x="15098" y="7898"/>
                        <a:pt x="15081" y="7898"/>
                      </a:cubicBezTo>
                      <a:cubicBezTo>
                        <a:pt x="14899" y="7898"/>
                        <a:pt x="14806" y="7794"/>
                        <a:pt x="14787" y="7635"/>
                      </a:cubicBezTo>
                      <a:cubicBezTo>
                        <a:pt x="14787" y="7482"/>
                        <a:pt x="14787" y="7309"/>
                        <a:pt x="15026" y="7156"/>
                      </a:cubicBezTo>
                      <a:cubicBezTo>
                        <a:pt x="15119" y="7098"/>
                        <a:pt x="15206" y="7052"/>
                        <a:pt x="15263" y="7052"/>
                      </a:cubicBezTo>
                      <a:close/>
                      <a:moveTo>
                        <a:pt x="14551" y="8014"/>
                      </a:moveTo>
                      <a:cubicBezTo>
                        <a:pt x="14603" y="8014"/>
                        <a:pt x="14598" y="8090"/>
                        <a:pt x="14613" y="8135"/>
                      </a:cubicBezTo>
                      <a:cubicBezTo>
                        <a:pt x="14678" y="8178"/>
                        <a:pt x="14678" y="8265"/>
                        <a:pt x="14721" y="8287"/>
                      </a:cubicBezTo>
                      <a:cubicBezTo>
                        <a:pt x="14733" y="8292"/>
                        <a:pt x="14743" y="8294"/>
                        <a:pt x="14752" y="8294"/>
                      </a:cubicBezTo>
                      <a:cubicBezTo>
                        <a:pt x="14818" y="8294"/>
                        <a:pt x="14777" y="8157"/>
                        <a:pt x="14874" y="8157"/>
                      </a:cubicBezTo>
                      <a:cubicBezTo>
                        <a:pt x="14917" y="8157"/>
                        <a:pt x="14939" y="8178"/>
                        <a:pt x="14961" y="8200"/>
                      </a:cubicBezTo>
                      <a:cubicBezTo>
                        <a:pt x="15048" y="8244"/>
                        <a:pt x="15091" y="8287"/>
                        <a:pt x="15004" y="8331"/>
                      </a:cubicBezTo>
                      <a:cubicBezTo>
                        <a:pt x="14895" y="8367"/>
                        <a:pt x="14770" y="8449"/>
                        <a:pt x="14656" y="8449"/>
                      </a:cubicBezTo>
                      <a:cubicBezTo>
                        <a:pt x="14634" y="8449"/>
                        <a:pt x="14612" y="8446"/>
                        <a:pt x="14591" y="8439"/>
                      </a:cubicBezTo>
                      <a:cubicBezTo>
                        <a:pt x="14504" y="8396"/>
                        <a:pt x="14482" y="8331"/>
                        <a:pt x="14395" y="8287"/>
                      </a:cubicBezTo>
                      <a:cubicBezTo>
                        <a:pt x="14265" y="8244"/>
                        <a:pt x="14330" y="8157"/>
                        <a:pt x="14439" y="8070"/>
                      </a:cubicBezTo>
                      <a:cubicBezTo>
                        <a:pt x="14493" y="8029"/>
                        <a:pt x="14528" y="8014"/>
                        <a:pt x="14551" y="8014"/>
                      </a:cubicBezTo>
                      <a:close/>
                      <a:moveTo>
                        <a:pt x="14285" y="7020"/>
                      </a:moveTo>
                      <a:cubicBezTo>
                        <a:pt x="14375" y="7020"/>
                        <a:pt x="14432" y="7084"/>
                        <a:pt x="14482" y="7135"/>
                      </a:cubicBezTo>
                      <a:cubicBezTo>
                        <a:pt x="14591" y="7200"/>
                        <a:pt x="14613" y="7352"/>
                        <a:pt x="14308" y="7482"/>
                      </a:cubicBezTo>
                      <a:cubicBezTo>
                        <a:pt x="14134" y="7569"/>
                        <a:pt x="13960" y="7678"/>
                        <a:pt x="14178" y="7787"/>
                      </a:cubicBezTo>
                      <a:cubicBezTo>
                        <a:pt x="14221" y="7809"/>
                        <a:pt x="14265" y="7830"/>
                        <a:pt x="14178" y="7961"/>
                      </a:cubicBezTo>
                      <a:cubicBezTo>
                        <a:pt x="14047" y="8157"/>
                        <a:pt x="13743" y="8331"/>
                        <a:pt x="13830" y="8548"/>
                      </a:cubicBezTo>
                      <a:cubicBezTo>
                        <a:pt x="13830" y="8568"/>
                        <a:pt x="13686" y="8660"/>
                        <a:pt x="13627" y="8660"/>
                      </a:cubicBezTo>
                      <a:cubicBezTo>
                        <a:pt x="13621" y="8660"/>
                        <a:pt x="13616" y="8659"/>
                        <a:pt x="13612" y="8657"/>
                      </a:cubicBezTo>
                      <a:cubicBezTo>
                        <a:pt x="13574" y="8638"/>
                        <a:pt x="13540" y="8630"/>
                        <a:pt x="13507" y="8630"/>
                      </a:cubicBezTo>
                      <a:cubicBezTo>
                        <a:pt x="13429" y="8630"/>
                        <a:pt x="13363" y="8676"/>
                        <a:pt x="13286" y="8722"/>
                      </a:cubicBezTo>
                      <a:cubicBezTo>
                        <a:pt x="13256" y="8768"/>
                        <a:pt x="13215" y="8824"/>
                        <a:pt x="13163" y="8824"/>
                      </a:cubicBezTo>
                      <a:cubicBezTo>
                        <a:pt x="13141" y="8824"/>
                        <a:pt x="13117" y="8813"/>
                        <a:pt x="13091" y="8787"/>
                      </a:cubicBezTo>
                      <a:cubicBezTo>
                        <a:pt x="13069" y="8765"/>
                        <a:pt x="12982" y="8700"/>
                        <a:pt x="13091" y="8657"/>
                      </a:cubicBezTo>
                      <a:cubicBezTo>
                        <a:pt x="13264" y="8548"/>
                        <a:pt x="13264" y="8439"/>
                        <a:pt x="13177" y="8352"/>
                      </a:cubicBezTo>
                      <a:cubicBezTo>
                        <a:pt x="13146" y="8327"/>
                        <a:pt x="13110" y="8316"/>
                        <a:pt x="13071" y="8316"/>
                      </a:cubicBezTo>
                      <a:cubicBezTo>
                        <a:pt x="12978" y="8316"/>
                        <a:pt x="12866" y="8378"/>
                        <a:pt x="12743" y="8439"/>
                      </a:cubicBezTo>
                      <a:cubicBezTo>
                        <a:pt x="12641" y="8503"/>
                        <a:pt x="12547" y="8536"/>
                        <a:pt x="12469" y="8536"/>
                      </a:cubicBezTo>
                      <a:cubicBezTo>
                        <a:pt x="12413" y="8536"/>
                        <a:pt x="12366" y="8519"/>
                        <a:pt x="12329" y="8483"/>
                      </a:cubicBezTo>
                      <a:cubicBezTo>
                        <a:pt x="12242" y="8374"/>
                        <a:pt x="12308" y="8222"/>
                        <a:pt x="12438" y="8070"/>
                      </a:cubicBezTo>
                      <a:cubicBezTo>
                        <a:pt x="12482" y="8048"/>
                        <a:pt x="12503" y="8026"/>
                        <a:pt x="12525" y="8026"/>
                      </a:cubicBezTo>
                      <a:cubicBezTo>
                        <a:pt x="12656" y="8026"/>
                        <a:pt x="12786" y="8026"/>
                        <a:pt x="12938" y="8048"/>
                      </a:cubicBezTo>
                      <a:cubicBezTo>
                        <a:pt x="12982" y="7852"/>
                        <a:pt x="13112" y="7830"/>
                        <a:pt x="13330" y="7809"/>
                      </a:cubicBezTo>
                      <a:cubicBezTo>
                        <a:pt x="13525" y="7787"/>
                        <a:pt x="13612" y="7700"/>
                        <a:pt x="13504" y="7591"/>
                      </a:cubicBezTo>
                      <a:cubicBezTo>
                        <a:pt x="13417" y="7505"/>
                        <a:pt x="13400" y="7364"/>
                        <a:pt x="13232" y="7364"/>
                      </a:cubicBezTo>
                      <a:cubicBezTo>
                        <a:pt x="13189" y="7364"/>
                        <a:pt x="13136" y="7373"/>
                        <a:pt x="13069" y="7396"/>
                      </a:cubicBezTo>
                      <a:cubicBezTo>
                        <a:pt x="13019" y="7418"/>
                        <a:pt x="12980" y="7427"/>
                        <a:pt x="12951" y="7427"/>
                      </a:cubicBezTo>
                      <a:cubicBezTo>
                        <a:pt x="12866" y="7427"/>
                        <a:pt x="12862" y="7346"/>
                        <a:pt x="12895" y="7265"/>
                      </a:cubicBezTo>
                      <a:cubicBezTo>
                        <a:pt x="12925" y="7214"/>
                        <a:pt x="12965" y="7197"/>
                        <a:pt x="13003" y="7197"/>
                      </a:cubicBezTo>
                      <a:cubicBezTo>
                        <a:pt x="13047" y="7197"/>
                        <a:pt x="13089" y="7220"/>
                        <a:pt x="13112" y="7243"/>
                      </a:cubicBezTo>
                      <a:cubicBezTo>
                        <a:pt x="13124" y="7249"/>
                        <a:pt x="13137" y="7251"/>
                        <a:pt x="13152" y="7251"/>
                      </a:cubicBezTo>
                      <a:cubicBezTo>
                        <a:pt x="13218" y="7251"/>
                        <a:pt x="13310" y="7203"/>
                        <a:pt x="13374" y="7203"/>
                      </a:cubicBezTo>
                      <a:cubicBezTo>
                        <a:pt x="13403" y="7203"/>
                        <a:pt x="13427" y="7214"/>
                        <a:pt x="13438" y="7243"/>
                      </a:cubicBezTo>
                      <a:cubicBezTo>
                        <a:pt x="13479" y="7350"/>
                        <a:pt x="13545" y="7392"/>
                        <a:pt x="13622" y="7392"/>
                      </a:cubicBezTo>
                      <a:cubicBezTo>
                        <a:pt x="13748" y="7392"/>
                        <a:pt x="13904" y="7278"/>
                        <a:pt x="14026" y="7156"/>
                      </a:cubicBezTo>
                      <a:cubicBezTo>
                        <a:pt x="14136" y="7055"/>
                        <a:pt x="14219" y="7020"/>
                        <a:pt x="14285" y="7020"/>
                      </a:cubicBezTo>
                      <a:close/>
                      <a:moveTo>
                        <a:pt x="9729" y="8605"/>
                      </a:moveTo>
                      <a:cubicBezTo>
                        <a:pt x="9803" y="8605"/>
                        <a:pt x="9809" y="8725"/>
                        <a:pt x="9851" y="8809"/>
                      </a:cubicBezTo>
                      <a:cubicBezTo>
                        <a:pt x="10112" y="8809"/>
                        <a:pt x="9829" y="8983"/>
                        <a:pt x="9785" y="9092"/>
                      </a:cubicBezTo>
                      <a:cubicBezTo>
                        <a:pt x="9720" y="9200"/>
                        <a:pt x="9590" y="9200"/>
                        <a:pt x="9481" y="9222"/>
                      </a:cubicBezTo>
                      <a:cubicBezTo>
                        <a:pt x="9481" y="9120"/>
                        <a:pt x="9409" y="9099"/>
                        <a:pt x="9322" y="9099"/>
                      </a:cubicBezTo>
                      <a:cubicBezTo>
                        <a:pt x="9262" y="9099"/>
                        <a:pt x="9195" y="9109"/>
                        <a:pt x="9138" y="9109"/>
                      </a:cubicBezTo>
                      <a:cubicBezTo>
                        <a:pt x="9101" y="9109"/>
                        <a:pt x="9069" y="9105"/>
                        <a:pt x="9046" y="9092"/>
                      </a:cubicBezTo>
                      <a:cubicBezTo>
                        <a:pt x="8981" y="9026"/>
                        <a:pt x="8872" y="9026"/>
                        <a:pt x="8872" y="8918"/>
                      </a:cubicBezTo>
                      <a:cubicBezTo>
                        <a:pt x="9068" y="8896"/>
                        <a:pt x="9155" y="8765"/>
                        <a:pt x="9264" y="8657"/>
                      </a:cubicBezTo>
                      <a:cubicBezTo>
                        <a:pt x="9270" y="8637"/>
                        <a:pt x="9281" y="8629"/>
                        <a:pt x="9293" y="8629"/>
                      </a:cubicBezTo>
                      <a:cubicBezTo>
                        <a:pt x="9321" y="8629"/>
                        <a:pt x="9357" y="8670"/>
                        <a:pt x="9372" y="8700"/>
                      </a:cubicBezTo>
                      <a:cubicBezTo>
                        <a:pt x="9387" y="8730"/>
                        <a:pt x="9434" y="8771"/>
                        <a:pt x="9476" y="8771"/>
                      </a:cubicBezTo>
                      <a:cubicBezTo>
                        <a:pt x="9494" y="8771"/>
                        <a:pt x="9511" y="8763"/>
                        <a:pt x="9524" y="8744"/>
                      </a:cubicBezTo>
                      <a:cubicBezTo>
                        <a:pt x="9626" y="8643"/>
                        <a:pt x="9688" y="8605"/>
                        <a:pt x="9729" y="8605"/>
                      </a:cubicBezTo>
                      <a:close/>
                      <a:moveTo>
                        <a:pt x="17168" y="8241"/>
                      </a:moveTo>
                      <a:cubicBezTo>
                        <a:pt x="17204" y="8241"/>
                        <a:pt x="17222" y="8334"/>
                        <a:pt x="17222" y="8374"/>
                      </a:cubicBezTo>
                      <a:cubicBezTo>
                        <a:pt x="17265" y="8548"/>
                        <a:pt x="17483" y="8591"/>
                        <a:pt x="17483" y="8765"/>
                      </a:cubicBezTo>
                      <a:cubicBezTo>
                        <a:pt x="17526" y="8700"/>
                        <a:pt x="17635" y="8678"/>
                        <a:pt x="17657" y="8613"/>
                      </a:cubicBezTo>
                      <a:cubicBezTo>
                        <a:pt x="17709" y="8530"/>
                        <a:pt x="17756" y="8496"/>
                        <a:pt x="17794" y="8496"/>
                      </a:cubicBezTo>
                      <a:cubicBezTo>
                        <a:pt x="17834" y="8496"/>
                        <a:pt x="17863" y="8535"/>
                        <a:pt x="17874" y="8591"/>
                      </a:cubicBezTo>
                      <a:cubicBezTo>
                        <a:pt x="17918" y="8700"/>
                        <a:pt x="18092" y="8809"/>
                        <a:pt x="17918" y="8918"/>
                      </a:cubicBezTo>
                      <a:cubicBezTo>
                        <a:pt x="17841" y="8965"/>
                        <a:pt x="17782" y="8983"/>
                        <a:pt x="17734" y="8983"/>
                      </a:cubicBezTo>
                      <a:cubicBezTo>
                        <a:pt x="17607" y="8983"/>
                        <a:pt x="17562" y="8851"/>
                        <a:pt x="17483" y="8787"/>
                      </a:cubicBezTo>
                      <a:cubicBezTo>
                        <a:pt x="17475" y="8783"/>
                        <a:pt x="17464" y="8782"/>
                        <a:pt x="17451" y="8782"/>
                      </a:cubicBezTo>
                      <a:cubicBezTo>
                        <a:pt x="17387" y="8782"/>
                        <a:pt x="17277" y="8824"/>
                        <a:pt x="17331" y="8896"/>
                      </a:cubicBezTo>
                      <a:cubicBezTo>
                        <a:pt x="17505" y="9048"/>
                        <a:pt x="17157" y="9135"/>
                        <a:pt x="17113" y="9266"/>
                      </a:cubicBezTo>
                      <a:cubicBezTo>
                        <a:pt x="17113" y="9287"/>
                        <a:pt x="17086" y="9298"/>
                        <a:pt x="17059" y="9298"/>
                      </a:cubicBezTo>
                      <a:cubicBezTo>
                        <a:pt x="17032" y="9298"/>
                        <a:pt x="17004" y="9287"/>
                        <a:pt x="17004" y="9266"/>
                      </a:cubicBezTo>
                      <a:cubicBezTo>
                        <a:pt x="17178" y="8939"/>
                        <a:pt x="16874" y="8831"/>
                        <a:pt x="16744" y="8613"/>
                      </a:cubicBezTo>
                      <a:cubicBezTo>
                        <a:pt x="16722" y="8570"/>
                        <a:pt x="16678" y="8548"/>
                        <a:pt x="16787" y="8483"/>
                      </a:cubicBezTo>
                      <a:cubicBezTo>
                        <a:pt x="16837" y="8458"/>
                        <a:pt x="16880" y="8433"/>
                        <a:pt x="16916" y="8433"/>
                      </a:cubicBezTo>
                      <a:cubicBezTo>
                        <a:pt x="16942" y="8433"/>
                        <a:pt x="16964" y="8446"/>
                        <a:pt x="16983" y="8483"/>
                      </a:cubicBezTo>
                      <a:cubicBezTo>
                        <a:pt x="17000" y="8500"/>
                        <a:pt x="17003" y="8569"/>
                        <a:pt x="17055" y="8569"/>
                      </a:cubicBezTo>
                      <a:cubicBezTo>
                        <a:pt x="17070" y="8569"/>
                        <a:pt x="17089" y="8563"/>
                        <a:pt x="17113" y="8548"/>
                      </a:cubicBezTo>
                      <a:cubicBezTo>
                        <a:pt x="17200" y="8483"/>
                        <a:pt x="17178" y="8439"/>
                        <a:pt x="17157" y="8374"/>
                      </a:cubicBezTo>
                      <a:cubicBezTo>
                        <a:pt x="17113" y="8331"/>
                        <a:pt x="17048" y="8265"/>
                        <a:pt x="17157" y="8244"/>
                      </a:cubicBezTo>
                      <a:cubicBezTo>
                        <a:pt x="17161" y="8242"/>
                        <a:pt x="17164" y="8241"/>
                        <a:pt x="17168" y="8241"/>
                      </a:cubicBezTo>
                      <a:close/>
                      <a:moveTo>
                        <a:pt x="12131" y="8062"/>
                      </a:moveTo>
                      <a:cubicBezTo>
                        <a:pt x="12146" y="8062"/>
                        <a:pt x="12161" y="8064"/>
                        <a:pt x="12177" y="8070"/>
                      </a:cubicBezTo>
                      <a:cubicBezTo>
                        <a:pt x="12373" y="8135"/>
                        <a:pt x="12112" y="8265"/>
                        <a:pt x="12069" y="8352"/>
                      </a:cubicBezTo>
                      <a:cubicBezTo>
                        <a:pt x="12047" y="8439"/>
                        <a:pt x="11895" y="8570"/>
                        <a:pt x="11938" y="8591"/>
                      </a:cubicBezTo>
                      <a:cubicBezTo>
                        <a:pt x="12156" y="8787"/>
                        <a:pt x="11982" y="8765"/>
                        <a:pt x="11742" y="8809"/>
                      </a:cubicBezTo>
                      <a:cubicBezTo>
                        <a:pt x="11503" y="8874"/>
                        <a:pt x="11612" y="8983"/>
                        <a:pt x="11655" y="9048"/>
                      </a:cubicBezTo>
                      <a:cubicBezTo>
                        <a:pt x="11786" y="9092"/>
                        <a:pt x="11786" y="9200"/>
                        <a:pt x="11655" y="9309"/>
                      </a:cubicBezTo>
                      <a:cubicBezTo>
                        <a:pt x="11503" y="9439"/>
                        <a:pt x="11307" y="9374"/>
                        <a:pt x="11112" y="9439"/>
                      </a:cubicBezTo>
                      <a:cubicBezTo>
                        <a:pt x="11088" y="9445"/>
                        <a:pt x="11069" y="9447"/>
                        <a:pt x="11053" y="9447"/>
                      </a:cubicBezTo>
                      <a:cubicBezTo>
                        <a:pt x="10936" y="9447"/>
                        <a:pt x="11006" y="9320"/>
                        <a:pt x="11025" y="9244"/>
                      </a:cubicBezTo>
                      <a:cubicBezTo>
                        <a:pt x="11090" y="9092"/>
                        <a:pt x="10916" y="9026"/>
                        <a:pt x="10873" y="8918"/>
                      </a:cubicBezTo>
                      <a:cubicBezTo>
                        <a:pt x="10807" y="8831"/>
                        <a:pt x="10677" y="8765"/>
                        <a:pt x="10851" y="8657"/>
                      </a:cubicBezTo>
                      <a:cubicBezTo>
                        <a:pt x="11068" y="8548"/>
                        <a:pt x="11155" y="8287"/>
                        <a:pt x="11416" y="8265"/>
                      </a:cubicBezTo>
                      <a:cubicBezTo>
                        <a:pt x="11430" y="8263"/>
                        <a:pt x="11441" y="8262"/>
                        <a:pt x="11450" y="8262"/>
                      </a:cubicBezTo>
                      <a:cubicBezTo>
                        <a:pt x="11546" y="8262"/>
                        <a:pt x="11438" y="8360"/>
                        <a:pt x="11438" y="8439"/>
                      </a:cubicBezTo>
                      <a:cubicBezTo>
                        <a:pt x="11416" y="8504"/>
                        <a:pt x="11438" y="8591"/>
                        <a:pt x="11525" y="8591"/>
                      </a:cubicBezTo>
                      <a:cubicBezTo>
                        <a:pt x="11612" y="8591"/>
                        <a:pt x="11634" y="8483"/>
                        <a:pt x="11655" y="8439"/>
                      </a:cubicBezTo>
                      <a:cubicBezTo>
                        <a:pt x="11721" y="8374"/>
                        <a:pt x="11742" y="8331"/>
                        <a:pt x="11829" y="8265"/>
                      </a:cubicBezTo>
                      <a:cubicBezTo>
                        <a:pt x="11925" y="8189"/>
                        <a:pt x="12021" y="8062"/>
                        <a:pt x="12131" y="8062"/>
                      </a:cubicBezTo>
                      <a:close/>
                      <a:moveTo>
                        <a:pt x="10076" y="9567"/>
                      </a:moveTo>
                      <a:cubicBezTo>
                        <a:pt x="10080" y="9567"/>
                        <a:pt x="10085" y="9568"/>
                        <a:pt x="10090" y="9570"/>
                      </a:cubicBezTo>
                      <a:cubicBezTo>
                        <a:pt x="10143" y="9614"/>
                        <a:pt x="10214" y="9626"/>
                        <a:pt x="10292" y="9626"/>
                      </a:cubicBezTo>
                      <a:cubicBezTo>
                        <a:pt x="10384" y="9626"/>
                        <a:pt x="10486" y="9610"/>
                        <a:pt x="10583" y="9610"/>
                      </a:cubicBezTo>
                      <a:cubicBezTo>
                        <a:pt x="10607" y="9610"/>
                        <a:pt x="10632" y="9611"/>
                        <a:pt x="10655" y="9613"/>
                      </a:cubicBezTo>
                      <a:cubicBezTo>
                        <a:pt x="10742" y="9613"/>
                        <a:pt x="10786" y="9679"/>
                        <a:pt x="10786" y="9766"/>
                      </a:cubicBezTo>
                      <a:cubicBezTo>
                        <a:pt x="10851" y="9896"/>
                        <a:pt x="10851" y="10092"/>
                        <a:pt x="10742" y="10114"/>
                      </a:cubicBezTo>
                      <a:cubicBezTo>
                        <a:pt x="10513" y="10202"/>
                        <a:pt x="10299" y="10361"/>
                        <a:pt x="10076" y="10361"/>
                      </a:cubicBezTo>
                      <a:cubicBezTo>
                        <a:pt x="10023" y="10361"/>
                        <a:pt x="9970" y="10352"/>
                        <a:pt x="9916" y="10331"/>
                      </a:cubicBezTo>
                      <a:cubicBezTo>
                        <a:pt x="9720" y="10244"/>
                        <a:pt x="9720" y="10114"/>
                        <a:pt x="9807" y="9961"/>
                      </a:cubicBezTo>
                      <a:cubicBezTo>
                        <a:pt x="9872" y="9874"/>
                        <a:pt x="9938" y="9766"/>
                        <a:pt x="9981" y="9679"/>
                      </a:cubicBezTo>
                      <a:cubicBezTo>
                        <a:pt x="10000" y="9640"/>
                        <a:pt x="10037" y="9567"/>
                        <a:pt x="10076" y="9567"/>
                      </a:cubicBezTo>
                      <a:close/>
                      <a:moveTo>
                        <a:pt x="4451" y="12057"/>
                      </a:moveTo>
                      <a:cubicBezTo>
                        <a:pt x="4522" y="12057"/>
                        <a:pt x="4545" y="12127"/>
                        <a:pt x="4545" y="12244"/>
                      </a:cubicBezTo>
                      <a:cubicBezTo>
                        <a:pt x="4545" y="12288"/>
                        <a:pt x="4719" y="12288"/>
                        <a:pt x="4545" y="12418"/>
                      </a:cubicBezTo>
                      <a:cubicBezTo>
                        <a:pt x="4479" y="12468"/>
                        <a:pt x="4387" y="12556"/>
                        <a:pt x="4308" y="12556"/>
                      </a:cubicBezTo>
                      <a:cubicBezTo>
                        <a:pt x="4284" y="12556"/>
                        <a:pt x="4261" y="12548"/>
                        <a:pt x="4241" y="12527"/>
                      </a:cubicBezTo>
                      <a:cubicBezTo>
                        <a:pt x="4187" y="12480"/>
                        <a:pt x="4118" y="12464"/>
                        <a:pt x="4042" y="12464"/>
                      </a:cubicBezTo>
                      <a:cubicBezTo>
                        <a:pt x="3891" y="12464"/>
                        <a:pt x="3712" y="12528"/>
                        <a:pt x="3569" y="12529"/>
                      </a:cubicBezTo>
                      <a:lnTo>
                        <a:pt x="3569" y="12529"/>
                      </a:lnTo>
                      <a:cubicBezTo>
                        <a:pt x="3586" y="12375"/>
                        <a:pt x="3610" y="12215"/>
                        <a:pt x="3796" y="12215"/>
                      </a:cubicBezTo>
                      <a:cubicBezTo>
                        <a:pt x="3840" y="12215"/>
                        <a:pt x="3894" y="12224"/>
                        <a:pt x="3958" y="12244"/>
                      </a:cubicBezTo>
                      <a:cubicBezTo>
                        <a:pt x="3970" y="12247"/>
                        <a:pt x="3982" y="12249"/>
                        <a:pt x="3995" y="12249"/>
                      </a:cubicBezTo>
                      <a:cubicBezTo>
                        <a:pt x="4074" y="12249"/>
                        <a:pt x="4165" y="12195"/>
                        <a:pt x="4241" y="12158"/>
                      </a:cubicBezTo>
                      <a:cubicBezTo>
                        <a:pt x="4336" y="12088"/>
                        <a:pt x="4404" y="12057"/>
                        <a:pt x="4451" y="12057"/>
                      </a:cubicBezTo>
                      <a:close/>
                      <a:moveTo>
                        <a:pt x="3203" y="12607"/>
                      </a:moveTo>
                      <a:cubicBezTo>
                        <a:pt x="3163" y="12607"/>
                        <a:pt x="3126" y="12613"/>
                        <a:pt x="3092" y="12627"/>
                      </a:cubicBezTo>
                      <a:lnTo>
                        <a:pt x="3092" y="12627"/>
                      </a:lnTo>
                      <a:cubicBezTo>
                        <a:pt x="3130" y="12627"/>
                        <a:pt x="3173" y="12622"/>
                        <a:pt x="3219" y="12614"/>
                      </a:cubicBezTo>
                      <a:cubicBezTo>
                        <a:pt x="3229" y="12613"/>
                        <a:pt x="3239" y="12611"/>
                        <a:pt x="3249" y="12609"/>
                      </a:cubicBezTo>
                      <a:lnTo>
                        <a:pt x="3249" y="12609"/>
                      </a:lnTo>
                      <a:cubicBezTo>
                        <a:pt x="3233" y="12608"/>
                        <a:pt x="3218" y="12607"/>
                        <a:pt x="3203" y="12607"/>
                      </a:cubicBezTo>
                      <a:close/>
                      <a:moveTo>
                        <a:pt x="1725" y="13905"/>
                      </a:moveTo>
                      <a:cubicBezTo>
                        <a:pt x="1793" y="13905"/>
                        <a:pt x="1836" y="13915"/>
                        <a:pt x="1849" y="13941"/>
                      </a:cubicBezTo>
                      <a:cubicBezTo>
                        <a:pt x="1892" y="14028"/>
                        <a:pt x="1783" y="14115"/>
                        <a:pt x="1675" y="14158"/>
                      </a:cubicBezTo>
                      <a:cubicBezTo>
                        <a:pt x="1633" y="14200"/>
                        <a:pt x="1572" y="14224"/>
                        <a:pt x="1517" y="14224"/>
                      </a:cubicBezTo>
                      <a:cubicBezTo>
                        <a:pt x="1487" y="14224"/>
                        <a:pt x="1459" y="14217"/>
                        <a:pt x="1436" y="14201"/>
                      </a:cubicBezTo>
                      <a:cubicBezTo>
                        <a:pt x="1414" y="14115"/>
                        <a:pt x="1457" y="14006"/>
                        <a:pt x="1544" y="13919"/>
                      </a:cubicBezTo>
                      <a:cubicBezTo>
                        <a:pt x="1616" y="13910"/>
                        <a:pt x="1677" y="13905"/>
                        <a:pt x="1725" y="13905"/>
                      </a:cubicBezTo>
                      <a:close/>
                      <a:moveTo>
                        <a:pt x="1574" y="15193"/>
                      </a:moveTo>
                      <a:cubicBezTo>
                        <a:pt x="1622" y="15193"/>
                        <a:pt x="1659" y="15207"/>
                        <a:pt x="1675" y="15245"/>
                      </a:cubicBezTo>
                      <a:cubicBezTo>
                        <a:pt x="1783" y="15419"/>
                        <a:pt x="1457" y="15463"/>
                        <a:pt x="1349" y="15571"/>
                      </a:cubicBezTo>
                      <a:cubicBezTo>
                        <a:pt x="1335" y="15595"/>
                        <a:pt x="1325" y="15604"/>
                        <a:pt x="1317" y="15604"/>
                      </a:cubicBezTo>
                      <a:cubicBezTo>
                        <a:pt x="1288" y="15604"/>
                        <a:pt x="1286" y="15480"/>
                        <a:pt x="1218" y="15463"/>
                      </a:cubicBezTo>
                      <a:cubicBezTo>
                        <a:pt x="1218" y="15397"/>
                        <a:pt x="1109" y="15354"/>
                        <a:pt x="1283" y="15267"/>
                      </a:cubicBezTo>
                      <a:cubicBezTo>
                        <a:pt x="1368" y="15239"/>
                        <a:pt x="1488" y="15193"/>
                        <a:pt x="1574" y="15193"/>
                      </a:cubicBezTo>
                      <a:close/>
                      <a:moveTo>
                        <a:pt x="26524" y="0"/>
                      </a:moveTo>
                      <a:cubicBezTo>
                        <a:pt x="26395" y="0"/>
                        <a:pt x="26216" y="140"/>
                        <a:pt x="26094" y="242"/>
                      </a:cubicBezTo>
                      <a:cubicBezTo>
                        <a:pt x="26028" y="285"/>
                        <a:pt x="26028" y="394"/>
                        <a:pt x="25920" y="394"/>
                      </a:cubicBezTo>
                      <a:cubicBezTo>
                        <a:pt x="25333" y="459"/>
                        <a:pt x="24832" y="785"/>
                        <a:pt x="24354" y="1090"/>
                      </a:cubicBezTo>
                      <a:cubicBezTo>
                        <a:pt x="24204" y="1184"/>
                        <a:pt x="24053" y="1294"/>
                        <a:pt x="23875" y="1294"/>
                      </a:cubicBezTo>
                      <a:cubicBezTo>
                        <a:pt x="23847" y="1294"/>
                        <a:pt x="23818" y="1291"/>
                        <a:pt x="23789" y="1285"/>
                      </a:cubicBezTo>
                      <a:cubicBezTo>
                        <a:pt x="23778" y="1282"/>
                        <a:pt x="23765" y="1280"/>
                        <a:pt x="23752" y="1280"/>
                      </a:cubicBezTo>
                      <a:cubicBezTo>
                        <a:pt x="23689" y="1280"/>
                        <a:pt x="23611" y="1322"/>
                        <a:pt x="23593" y="1394"/>
                      </a:cubicBezTo>
                      <a:cubicBezTo>
                        <a:pt x="23535" y="1511"/>
                        <a:pt x="23494" y="1593"/>
                        <a:pt x="23345" y="1593"/>
                      </a:cubicBezTo>
                      <a:cubicBezTo>
                        <a:pt x="23327" y="1593"/>
                        <a:pt x="23309" y="1592"/>
                        <a:pt x="23289" y="1590"/>
                      </a:cubicBezTo>
                      <a:cubicBezTo>
                        <a:pt x="23273" y="1582"/>
                        <a:pt x="23257" y="1578"/>
                        <a:pt x="23242" y="1578"/>
                      </a:cubicBezTo>
                      <a:cubicBezTo>
                        <a:pt x="23173" y="1578"/>
                        <a:pt x="23115" y="1653"/>
                        <a:pt x="23115" y="1742"/>
                      </a:cubicBezTo>
                      <a:cubicBezTo>
                        <a:pt x="23093" y="1829"/>
                        <a:pt x="23158" y="1916"/>
                        <a:pt x="23158" y="1959"/>
                      </a:cubicBezTo>
                      <a:cubicBezTo>
                        <a:pt x="23234" y="1905"/>
                        <a:pt x="23299" y="1883"/>
                        <a:pt x="23367" y="1883"/>
                      </a:cubicBezTo>
                      <a:cubicBezTo>
                        <a:pt x="23435" y="1883"/>
                        <a:pt x="23506" y="1905"/>
                        <a:pt x="23593" y="1938"/>
                      </a:cubicBezTo>
                      <a:cubicBezTo>
                        <a:pt x="23691" y="1954"/>
                        <a:pt x="23543" y="2179"/>
                        <a:pt x="23649" y="2179"/>
                      </a:cubicBezTo>
                      <a:cubicBezTo>
                        <a:pt x="23684" y="2179"/>
                        <a:pt x="23746" y="2155"/>
                        <a:pt x="23854" y="2090"/>
                      </a:cubicBezTo>
                      <a:lnTo>
                        <a:pt x="23854" y="2090"/>
                      </a:lnTo>
                      <a:cubicBezTo>
                        <a:pt x="23854" y="2090"/>
                        <a:pt x="23854" y="2199"/>
                        <a:pt x="23810" y="2264"/>
                      </a:cubicBezTo>
                      <a:cubicBezTo>
                        <a:pt x="23764" y="2322"/>
                        <a:pt x="23705" y="2343"/>
                        <a:pt x="23660" y="2343"/>
                      </a:cubicBezTo>
                      <a:cubicBezTo>
                        <a:pt x="23621" y="2343"/>
                        <a:pt x="23593" y="2327"/>
                        <a:pt x="23593" y="2307"/>
                      </a:cubicBezTo>
                      <a:cubicBezTo>
                        <a:pt x="23571" y="2133"/>
                        <a:pt x="23289" y="2090"/>
                        <a:pt x="23180" y="1981"/>
                      </a:cubicBezTo>
                      <a:cubicBezTo>
                        <a:pt x="23172" y="1984"/>
                        <a:pt x="23163" y="1986"/>
                        <a:pt x="23154" y="1986"/>
                      </a:cubicBezTo>
                      <a:cubicBezTo>
                        <a:pt x="23094" y="1986"/>
                        <a:pt x="23017" y="1923"/>
                        <a:pt x="22959" y="1923"/>
                      </a:cubicBezTo>
                      <a:cubicBezTo>
                        <a:pt x="22911" y="1923"/>
                        <a:pt x="22875" y="1968"/>
                        <a:pt x="22875" y="2133"/>
                      </a:cubicBezTo>
                      <a:cubicBezTo>
                        <a:pt x="22875" y="2286"/>
                        <a:pt x="22680" y="2394"/>
                        <a:pt x="22506" y="2481"/>
                      </a:cubicBezTo>
                      <a:cubicBezTo>
                        <a:pt x="21962" y="2699"/>
                        <a:pt x="21940" y="2699"/>
                        <a:pt x="22071" y="3047"/>
                      </a:cubicBezTo>
                      <a:cubicBezTo>
                        <a:pt x="22093" y="3155"/>
                        <a:pt x="22006" y="3221"/>
                        <a:pt x="21940" y="3264"/>
                      </a:cubicBezTo>
                      <a:cubicBezTo>
                        <a:pt x="21893" y="3291"/>
                        <a:pt x="21859" y="3301"/>
                        <a:pt x="21833" y="3301"/>
                      </a:cubicBezTo>
                      <a:cubicBezTo>
                        <a:pt x="21775" y="3301"/>
                        <a:pt x="21760" y="3251"/>
                        <a:pt x="21745" y="3221"/>
                      </a:cubicBezTo>
                      <a:cubicBezTo>
                        <a:pt x="21680" y="3112"/>
                        <a:pt x="21636" y="3003"/>
                        <a:pt x="21549" y="2916"/>
                      </a:cubicBezTo>
                      <a:cubicBezTo>
                        <a:pt x="21516" y="2875"/>
                        <a:pt x="21465" y="2856"/>
                        <a:pt x="21411" y="2856"/>
                      </a:cubicBezTo>
                      <a:cubicBezTo>
                        <a:pt x="21323" y="2856"/>
                        <a:pt x="21228" y="2908"/>
                        <a:pt x="21201" y="3003"/>
                      </a:cubicBezTo>
                      <a:cubicBezTo>
                        <a:pt x="21114" y="3221"/>
                        <a:pt x="21092" y="3438"/>
                        <a:pt x="20679" y="3460"/>
                      </a:cubicBezTo>
                      <a:cubicBezTo>
                        <a:pt x="20634" y="3615"/>
                        <a:pt x="20573" y="3663"/>
                        <a:pt x="20515" y="3663"/>
                      </a:cubicBezTo>
                      <a:cubicBezTo>
                        <a:pt x="20437" y="3663"/>
                        <a:pt x="20366" y="3572"/>
                        <a:pt x="20353" y="3547"/>
                      </a:cubicBezTo>
                      <a:cubicBezTo>
                        <a:pt x="20310" y="3477"/>
                        <a:pt x="20273" y="3449"/>
                        <a:pt x="20241" y="3449"/>
                      </a:cubicBezTo>
                      <a:cubicBezTo>
                        <a:pt x="20192" y="3449"/>
                        <a:pt x="20153" y="3512"/>
                        <a:pt x="20114" y="3590"/>
                      </a:cubicBezTo>
                      <a:cubicBezTo>
                        <a:pt x="20070" y="3655"/>
                        <a:pt x="20049" y="3699"/>
                        <a:pt x="20049" y="3786"/>
                      </a:cubicBezTo>
                      <a:cubicBezTo>
                        <a:pt x="20005" y="3916"/>
                        <a:pt x="19831" y="4025"/>
                        <a:pt x="19744" y="4134"/>
                      </a:cubicBezTo>
                      <a:cubicBezTo>
                        <a:pt x="19716" y="4162"/>
                        <a:pt x="19692" y="4173"/>
                        <a:pt x="19670" y="4173"/>
                      </a:cubicBezTo>
                      <a:cubicBezTo>
                        <a:pt x="19608" y="4173"/>
                        <a:pt x="19563" y="4090"/>
                        <a:pt x="19483" y="4090"/>
                      </a:cubicBezTo>
                      <a:cubicBezTo>
                        <a:pt x="19396" y="4090"/>
                        <a:pt x="19288" y="4090"/>
                        <a:pt x="19353" y="4156"/>
                      </a:cubicBezTo>
                      <a:cubicBezTo>
                        <a:pt x="19375" y="4243"/>
                        <a:pt x="19244" y="4330"/>
                        <a:pt x="19244" y="4417"/>
                      </a:cubicBezTo>
                      <a:cubicBezTo>
                        <a:pt x="19264" y="4517"/>
                        <a:pt x="19117" y="4636"/>
                        <a:pt x="19043" y="4636"/>
                      </a:cubicBezTo>
                      <a:cubicBezTo>
                        <a:pt x="19037" y="4636"/>
                        <a:pt x="19032" y="4636"/>
                        <a:pt x="19027" y="4634"/>
                      </a:cubicBezTo>
                      <a:cubicBezTo>
                        <a:pt x="19000" y="4623"/>
                        <a:pt x="18969" y="4618"/>
                        <a:pt x="18937" y="4618"/>
                      </a:cubicBezTo>
                      <a:cubicBezTo>
                        <a:pt x="18857" y="4618"/>
                        <a:pt x="18766" y="4643"/>
                        <a:pt x="18701" y="4643"/>
                      </a:cubicBezTo>
                      <a:cubicBezTo>
                        <a:pt x="18643" y="4643"/>
                        <a:pt x="18605" y="4623"/>
                        <a:pt x="18614" y="4547"/>
                      </a:cubicBezTo>
                      <a:cubicBezTo>
                        <a:pt x="18635" y="4373"/>
                        <a:pt x="18440" y="4351"/>
                        <a:pt x="18418" y="4221"/>
                      </a:cubicBezTo>
                      <a:cubicBezTo>
                        <a:pt x="18405" y="4183"/>
                        <a:pt x="18378" y="4160"/>
                        <a:pt x="18344" y="4160"/>
                      </a:cubicBezTo>
                      <a:cubicBezTo>
                        <a:pt x="18320" y="4160"/>
                        <a:pt x="18293" y="4172"/>
                        <a:pt x="18266" y="4199"/>
                      </a:cubicBezTo>
                      <a:cubicBezTo>
                        <a:pt x="18179" y="4243"/>
                        <a:pt x="18005" y="4264"/>
                        <a:pt x="18070" y="4351"/>
                      </a:cubicBezTo>
                      <a:cubicBezTo>
                        <a:pt x="18118" y="4460"/>
                        <a:pt x="18106" y="4488"/>
                        <a:pt x="18060" y="4488"/>
                      </a:cubicBezTo>
                      <a:cubicBezTo>
                        <a:pt x="18023" y="4488"/>
                        <a:pt x="17964" y="4470"/>
                        <a:pt x="17896" y="4460"/>
                      </a:cubicBezTo>
                      <a:cubicBezTo>
                        <a:pt x="17888" y="4459"/>
                        <a:pt x="17881" y="4459"/>
                        <a:pt x="17872" y="4459"/>
                      </a:cubicBezTo>
                      <a:cubicBezTo>
                        <a:pt x="17627" y="4459"/>
                        <a:pt x="17177" y="4772"/>
                        <a:pt x="17135" y="5004"/>
                      </a:cubicBezTo>
                      <a:cubicBezTo>
                        <a:pt x="17113" y="5091"/>
                        <a:pt x="17331" y="5134"/>
                        <a:pt x="17113" y="5221"/>
                      </a:cubicBezTo>
                      <a:cubicBezTo>
                        <a:pt x="16918" y="5308"/>
                        <a:pt x="16983" y="5352"/>
                        <a:pt x="16961" y="5460"/>
                      </a:cubicBezTo>
                      <a:cubicBezTo>
                        <a:pt x="16938" y="5537"/>
                        <a:pt x="16904" y="5560"/>
                        <a:pt x="16868" y="5560"/>
                      </a:cubicBezTo>
                      <a:cubicBezTo>
                        <a:pt x="16816" y="5560"/>
                        <a:pt x="16760" y="5513"/>
                        <a:pt x="16724" y="5513"/>
                      </a:cubicBezTo>
                      <a:cubicBezTo>
                        <a:pt x="16714" y="5513"/>
                        <a:pt x="16706" y="5516"/>
                        <a:pt x="16700" y="5525"/>
                      </a:cubicBezTo>
                      <a:cubicBezTo>
                        <a:pt x="16563" y="5737"/>
                        <a:pt x="16419" y="5778"/>
                        <a:pt x="16271" y="5778"/>
                      </a:cubicBezTo>
                      <a:cubicBezTo>
                        <a:pt x="16181" y="5778"/>
                        <a:pt x="16089" y="5762"/>
                        <a:pt x="15996" y="5762"/>
                      </a:cubicBezTo>
                      <a:cubicBezTo>
                        <a:pt x="15977" y="5762"/>
                        <a:pt x="15958" y="5763"/>
                        <a:pt x="15939" y="5765"/>
                      </a:cubicBezTo>
                      <a:cubicBezTo>
                        <a:pt x="15613" y="5786"/>
                        <a:pt x="15330" y="5765"/>
                        <a:pt x="15004" y="5939"/>
                      </a:cubicBezTo>
                      <a:cubicBezTo>
                        <a:pt x="14895" y="5982"/>
                        <a:pt x="14808" y="6047"/>
                        <a:pt x="14939" y="6091"/>
                      </a:cubicBezTo>
                      <a:cubicBezTo>
                        <a:pt x="15026" y="6113"/>
                        <a:pt x="15156" y="6113"/>
                        <a:pt x="15048" y="6265"/>
                      </a:cubicBezTo>
                      <a:cubicBezTo>
                        <a:pt x="14961" y="6330"/>
                        <a:pt x="14852" y="6395"/>
                        <a:pt x="14743" y="6417"/>
                      </a:cubicBezTo>
                      <a:cubicBezTo>
                        <a:pt x="14730" y="6419"/>
                        <a:pt x="14718" y="6419"/>
                        <a:pt x="14709" y="6419"/>
                      </a:cubicBezTo>
                      <a:cubicBezTo>
                        <a:pt x="14588" y="6419"/>
                        <a:pt x="14700" y="6305"/>
                        <a:pt x="14700" y="6265"/>
                      </a:cubicBezTo>
                      <a:cubicBezTo>
                        <a:pt x="14700" y="6178"/>
                        <a:pt x="14743" y="6047"/>
                        <a:pt x="14591" y="6047"/>
                      </a:cubicBezTo>
                      <a:cubicBezTo>
                        <a:pt x="14417" y="6047"/>
                        <a:pt x="14286" y="6113"/>
                        <a:pt x="14178" y="6265"/>
                      </a:cubicBezTo>
                      <a:cubicBezTo>
                        <a:pt x="14156" y="6330"/>
                        <a:pt x="14047" y="6395"/>
                        <a:pt x="13982" y="6482"/>
                      </a:cubicBezTo>
                      <a:cubicBezTo>
                        <a:pt x="13832" y="6645"/>
                        <a:pt x="13746" y="6728"/>
                        <a:pt x="13668" y="6728"/>
                      </a:cubicBezTo>
                      <a:cubicBezTo>
                        <a:pt x="13610" y="6728"/>
                        <a:pt x="13556" y="6683"/>
                        <a:pt x="13482" y="6591"/>
                      </a:cubicBezTo>
                      <a:cubicBezTo>
                        <a:pt x="13417" y="6504"/>
                        <a:pt x="13330" y="6504"/>
                        <a:pt x="13221" y="6504"/>
                      </a:cubicBezTo>
                      <a:cubicBezTo>
                        <a:pt x="13177" y="6504"/>
                        <a:pt x="13112" y="6526"/>
                        <a:pt x="13112" y="6591"/>
                      </a:cubicBezTo>
                      <a:cubicBezTo>
                        <a:pt x="13112" y="6656"/>
                        <a:pt x="13199" y="6700"/>
                        <a:pt x="13286" y="6700"/>
                      </a:cubicBezTo>
                      <a:lnTo>
                        <a:pt x="13330" y="6700"/>
                      </a:lnTo>
                      <a:cubicBezTo>
                        <a:pt x="13417" y="6721"/>
                        <a:pt x="13482" y="6743"/>
                        <a:pt x="13417" y="6852"/>
                      </a:cubicBezTo>
                      <a:cubicBezTo>
                        <a:pt x="13376" y="6903"/>
                        <a:pt x="13340" y="6920"/>
                        <a:pt x="13307" y="6920"/>
                      </a:cubicBezTo>
                      <a:cubicBezTo>
                        <a:pt x="13269" y="6920"/>
                        <a:pt x="13234" y="6897"/>
                        <a:pt x="13199" y="6874"/>
                      </a:cubicBezTo>
                      <a:cubicBezTo>
                        <a:pt x="13047" y="6852"/>
                        <a:pt x="12873" y="6830"/>
                        <a:pt x="12721" y="6830"/>
                      </a:cubicBezTo>
                      <a:cubicBezTo>
                        <a:pt x="12569" y="6830"/>
                        <a:pt x="12395" y="6874"/>
                        <a:pt x="12329" y="6982"/>
                      </a:cubicBezTo>
                      <a:cubicBezTo>
                        <a:pt x="12274" y="7079"/>
                        <a:pt x="12324" y="7097"/>
                        <a:pt x="12402" y="7097"/>
                      </a:cubicBezTo>
                      <a:cubicBezTo>
                        <a:pt x="12446" y="7097"/>
                        <a:pt x="12499" y="7091"/>
                        <a:pt x="12547" y="7091"/>
                      </a:cubicBezTo>
                      <a:cubicBezTo>
                        <a:pt x="12656" y="7091"/>
                        <a:pt x="12721" y="7135"/>
                        <a:pt x="12656" y="7243"/>
                      </a:cubicBezTo>
                      <a:cubicBezTo>
                        <a:pt x="12616" y="7303"/>
                        <a:pt x="12522" y="7398"/>
                        <a:pt x="12424" y="7398"/>
                      </a:cubicBezTo>
                      <a:cubicBezTo>
                        <a:pt x="12414" y="7398"/>
                        <a:pt x="12404" y="7397"/>
                        <a:pt x="12395" y="7396"/>
                      </a:cubicBezTo>
                      <a:cubicBezTo>
                        <a:pt x="12308" y="7374"/>
                        <a:pt x="12199" y="7396"/>
                        <a:pt x="12134" y="7309"/>
                      </a:cubicBezTo>
                      <a:cubicBezTo>
                        <a:pt x="12115" y="7261"/>
                        <a:pt x="12066" y="7242"/>
                        <a:pt x="12008" y="7242"/>
                      </a:cubicBezTo>
                      <a:cubicBezTo>
                        <a:pt x="11935" y="7242"/>
                        <a:pt x="11847" y="7272"/>
                        <a:pt x="11786" y="7309"/>
                      </a:cubicBezTo>
                      <a:cubicBezTo>
                        <a:pt x="11373" y="7526"/>
                        <a:pt x="10916" y="7635"/>
                        <a:pt x="10546" y="7917"/>
                      </a:cubicBezTo>
                      <a:cubicBezTo>
                        <a:pt x="10285" y="8113"/>
                        <a:pt x="9916" y="8135"/>
                        <a:pt x="9720" y="8374"/>
                      </a:cubicBezTo>
                      <a:cubicBezTo>
                        <a:pt x="9696" y="8369"/>
                        <a:pt x="9673" y="8366"/>
                        <a:pt x="9650" y="8366"/>
                      </a:cubicBezTo>
                      <a:cubicBezTo>
                        <a:pt x="9483" y="8366"/>
                        <a:pt x="9332" y="8493"/>
                        <a:pt x="9198" y="8570"/>
                      </a:cubicBezTo>
                      <a:cubicBezTo>
                        <a:pt x="9046" y="8700"/>
                        <a:pt x="8720" y="8765"/>
                        <a:pt x="8698" y="8831"/>
                      </a:cubicBezTo>
                      <a:cubicBezTo>
                        <a:pt x="8633" y="9113"/>
                        <a:pt x="8372" y="9135"/>
                        <a:pt x="8198" y="9157"/>
                      </a:cubicBezTo>
                      <a:cubicBezTo>
                        <a:pt x="7959" y="9200"/>
                        <a:pt x="7981" y="9244"/>
                        <a:pt x="7959" y="9374"/>
                      </a:cubicBezTo>
                      <a:cubicBezTo>
                        <a:pt x="7930" y="9445"/>
                        <a:pt x="7897" y="9465"/>
                        <a:pt x="7862" y="9465"/>
                      </a:cubicBezTo>
                      <a:cubicBezTo>
                        <a:pt x="7816" y="9465"/>
                        <a:pt x="7767" y="9432"/>
                        <a:pt x="7719" y="9432"/>
                      </a:cubicBezTo>
                      <a:cubicBezTo>
                        <a:pt x="7689" y="9432"/>
                        <a:pt x="7660" y="9444"/>
                        <a:pt x="7633" y="9483"/>
                      </a:cubicBezTo>
                      <a:cubicBezTo>
                        <a:pt x="7611" y="9526"/>
                        <a:pt x="7611" y="9570"/>
                        <a:pt x="7633" y="9592"/>
                      </a:cubicBezTo>
                      <a:cubicBezTo>
                        <a:pt x="7654" y="9657"/>
                        <a:pt x="7676" y="9744"/>
                        <a:pt x="7807" y="9766"/>
                      </a:cubicBezTo>
                      <a:cubicBezTo>
                        <a:pt x="8024" y="9787"/>
                        <a:pt x="8089" y="9874"/>
                        <a:pt x="8046" y="10070"/>
                      </a:cubicBezTo>
                      <a:cubicBezTo>
                        <a:pt x="7981" y="10179"/>
                        <a:pt x="8133" y="10135"/>
                        <a:pt x="8155" y="10201"/>
                      </a:cubicBezTo>
                      <a:cubicBezTo>
                        <a:pt x="8220" y="10353"/>
                        <a:pt x="8546" y="10331"/>
                        <a:pt x="8546" y="10570"/>
                      </a:cubicBezTo>
                      <a:cubicBezTo>
                        <a:pt x="8546" y="10722"/>
                        <a:pt x="8502" y="10788"/>
                        <a:pt x="8307" y="10788"/>
                      </a:cubicBezTo>
                      <a:cubicBezTo>
                        <a:pt x="8289" y="10786"/>
                        <a:pt x="8271" y="10785"/>
                        <a:pt x="8253" y="10785"/>
                      </a:cubicBezTo>
                      <a:cubicBezTo>
                        <a:pt x="8035" y="10785"/>
                        <a:pt x="7834" y="10903"/>
                        <a:pt x="7633" y="10983"/>
                      </a:cubicBezTo>
                      <a:cubicBezTo>
                        <a:pt x="7649" y="10982"/>
                        <a:pt x="7663" y="10981"/>
                        <a:pt x="7676" y="10981"/>
                      </a:cubicBezTo>
                      <a:cubicBezTo>
                        <a:pt x="7837" y="10981"/>
                        <a:pt x="7760" y="11100"/>
                        <a:pt x="7720" y="11201"/>
                      </a:cubicBezTo>
                      <a:cubicBezTo>
                        <a:pt x="7654" y="11288"/>
                        <a:pt x="7633" y="11418"/>
                        <a:pt x="7437" y="11418"/>
                      </a:cubicBezTo>
                      <a:lnTo>
                        <a:pt x="7133" y="11418"/>
                      </a:lnTo>
                      <a:cubicBezTo>
                        <a:pt x="7067" y="11418"/>
                        <a:pt x="6980" y="11418"/>
                        <a:pt x="7002" y="11331"/>
                      </a:cubicBezTo>
                      <a:cubicBezTo>
                        <a:pt x="7046" y="11266"/>
                        <a:pt x="7133" y="11201"/>
                        <a:pt x="7220" y="11201"/>
                      </a:cubicBezTo>
                      <a:cubicBezTo>
                        <a:pt x="7394" y="11201"/>
                        <a:pt x="7524" y="11114"/>
                        <a:pt x="7654" y="11005"/>
                      </a:cubicBezTo>
                      <a:cubicBezTo>
                        <a:pt x="7307" y="10940"/>
                        <a:pt x="7394" y="10614"/>
                        <a:pt x="7307" y="10396"/>
                      </a:cubicBezTo>
                      <a:cubicBezTo>
                        <a:pt x="7287" y="10337"/>
                        <a:pt x="7232" y="10173"/>
                        <a:pt x="7444" y="10173"/>
                      </a:cubicBezTo>
                      <a:cubicBezTo>
                        <a:pt x="7468" y="10173"/>
                        <a:pt x="7494" y="10174"/>
                        <a:pt x="7524" y="10179"/>
                      </a:cubicBezTo>
                      <a:cubicBezTo>
                        <a:pt x="7611" y="10179"/>
                        <a:pt x="7698" y="10179"/>
                        <a:pt x="7720" y="10092"/>
                      </a:cubicBezTo>
                      <a:cubicBezTo>
                        <a:pt x="7741" y="10027"/>
                        <a:pt x="7720" y="9983"/>
                        <a:pt x="7676" y="9918"/>
                      </a:cubicBezTo>
                      <a:cubicBezTo>
                        <a:pt x="7654" y="9896"/>
                        <a:pt x="7611" y="9896"/>
                        <a:pt x="7546" y="9853"/>
                      </a:cubicBezTo>
                      <a:cubicBezTo>
                        <a:pt x="7474" y="9799"/>
                        <a:pt x="7520" y="9657"/>
                        <a:pt x="7418" y="9657"/>
                      </a:cubicBezTo>
                      <a:cubicBezTo>
                        <a:pt x="7396" y="9657"/>
                        <a:pt x="7367" y="9663"/>
                        <a:pt x="7328" y="9679"/>
                      </a:cubicBezTo>
                      <a:cubicBezTo>
                        <a:pt x="7176" y="9744"/>
                        <a:pt x="7198" y="9853"/>
                        <a:pt x="7111" y="9961"/>
                      </a:cubicBezTo>
                      <a:cubicBezTo>
                        <a:pt x="7067" y="10005"/>
                        <a:pt x="7067" y="10114"/>
                        <a:pt x="6980" y="10114"/>
                      </a:cubicBezTo>
                      <a:cubicBezTo>
                        <a:pt x="6850" y="10114"/>
                        <a:pt x="6959" y="10005"/>
                        <a:pt x="6980" y="9961"/>
                      </a:cubicBezTo>
                      <a:cubicBezTo>
                        <a:pt x="6980" y="9896"/>
                        <a:pt x="7024" y="9809"/>
                        <a:pt x="6959" y="9809"/>
                      </a:cubicBezTo>
                      <a:cubicBezTo>
                        <a:pt x="6872" y="9809"/>
                        <a:pt x="6850" y="9874"/>
                        <a:pt x="6806" y="9918"/>
                      </a:cubicBezTo>
                      <a:cubicBezTo>
                        <a:pt x="6698" y="10092"/>
                        <a:pt x="6545" y="10070"/>
                        <a:pt x="6372" y="10114"/>
                      </a:cubicBezTo>
                      <a:cubicBezTo>
                        <a:pt x="6372" y="10222"/>
                        <a:pt x="6372" y="10331"/>
                        <a:pt x="6241" y="10461"/>
                      </a:cubicBezTo>
                      <a:cubicBezTo>
                        <a:pt x="6132" y="10614"/>
                        <a:pt x="6024" y="10614"/>
                        <a:pt x="5915" y="10614"/>
                      </a:cubicBezTo>
                      <a:cubicBezTo>
                        <a:pt x="5784" y="10614"/>
                        <a:pt x="5719" y="10657"/>
                        <a:pt x="5697" y="10766"/>
                      </a:cubicBezTo>
                      <a:cubicBezTo>
                        <a:pt x="5661" y="11024"/>
                        <a:pt x="5890" y="11220"/>
                        <a:pt x="6186" y="11220"/>
                      </a:cubicBezTo>
                      <a:cubicBezTo>
                        <a:pt x="6239" y="11220"/>
                        <a:pt x="6294" y="11214"/>
                        <a:pt x="6350" y="11201"/>
                      </a:cubicBezTo>
                      <a:cubicBezTo>
                        <a:pt x="6393" y="11190"/>
                        <a:pt x="6437" y="11179"/>
                        <a:pt x="6472" y="11179"/>
                      </a:cubicBezTo>
                      <a:cubicBezTo>
                        <a:pt x="6507" y="11179"/>
                        <a:pt x="6535" y="11190"/>
                        <a:pt x="6545" y="11223"/>
                      </a:cubicBezTo>
                      <a:cubicBezTo>
                        <a:pt x="6567" y="11288"/>
                        <a:pt x="6524" y="11331"/>
                        <a:pt x="6437" y="11375"/>
                      </a:cubicBezTo>
                      <a:cubicBezTo>
                        <a:pt x="6154" y="11505"/>
                        <a:pt x="6328" y="11614"/>
                        <a:pt x="6350" y="11701"/>
                      </a:cubicBezTo>
                      <a:cubicBezTo>
                        <a:pt x="6368" y="11737"/>
                        <a:pt x="6356" y="11820"/>
                        <a:pt x="6428" y="11820"/>
                      </a:cubicBezTo>
                      <a:cubicBezTo>
                        <a:pt x="6442" y="11820"/>
                        <a:pt x="6459" y="11817"/>
                        <a:pt x="6480" y="11810"/>
                      </a:cubicBezTo>
                      <a:cubicBezTo>
                        <a:pt x="6589" y="11766"/>
                        <a:pt x="6567" y="11701"/>
                        <a:pt x="6589" y="11636"/>
                      </a:cubicBezTo>
                      <a:cubicBezTo>
                        <a:pt x="6625" y="11600"/>
                        <a:pt x="6631" y="11489"/>
                        <a:pt x="6706" y="11489"/>
                      </a:cubicBezTo>
                      <a:cubicBezTo>
                        <a:pt x="6722" y="11489"/>
                        <a:pt x="6740" y="11494"/>
                        <a:pt x="6763" y="11505"/>
                      </a:cubicBezTo>
                      <a:cubicBezTo>
                        <a:pt x="6893" y="11549"/>
                        <a:pt x="6785" y="11701"/>
                        <a:pt x="6741" y="11810"/>
                      </a:cubicBezTo>
                      <a:cubicBezTo>
                        <a:pt x="6682" y="11869"/>
                        <a:pt x="6640" y="12054"/>
                        <a:pt x="6502" y="12054"/>
                      </a:cubicBezTo>
                      <a:cubicBezTo>
                        <a:pt x="6489" y="12054"/>
                        <a:pt x="6474" y="12053"/>
                        <a:pt x="6458" y="12049"/>
                      </a:cubicBezTo>
                      <a:cubicBezTo>
                        <a:pt x="6410" y="12035"/>
                        <a:pt x="6366" y="12029"/>
                        <a:pt x="6326" y="12029"/>
                      </a:cubicBezTo>
                      <a:cubicBezTo>
                        <a:pt x="6115" y="12029"/>
                        <a:pt x="6017" y="12200"/>
                        <a:pt x="5980" y="12310"/>
                      </a:cubicBezTo>
                      <a:cubicBezTo>
                        <a:pt x="5806" y="12723"/>
                        <a:pt x="5480" y="12810"/>
                        <a:pt x="5110" y="12853"/>
                      </a:cubicBezTo>
                      <a:cubicBezTo>
                        <a:pt x="5038" y="12853"/>
                        <a:pt x="4946" y="12921"/>
                        <a:pt x="4886" y="12921"/>
                      </a:cubicBezTo>
                      <a:cubicBezTo>
                        <a:pt x="4857" y="12921"/>
                        <a:pt x="4835" y="12904"/>
                        <a:pt x="4828" y="12853"/>
                      </a:cubicBezTo>
                      <a:cubicBezTo>
                        <a:pt x="4806" y="12745"/>
                        <a:pt x="4958" y="12679"/>
                        <a:pt x="5045" y="12679"/>
                      </a:cubicBezTo>
                      <a:cubicBezTo>
                        <a:pt x="5328" y="12592"/>
                        <a:pt x="5371" y="12310"/>
                        <a:pt x="5328" y="12310"/>
                      </a:cubicBezTo>
                      <a:cubicBezTo>
                        <a:pt x="5109" y="12310"/>
                        <a:pt x="5150" y="12035"/>
                        <a:pt x="4952" y="12035"/>
                      </a:cubicBezTo>
                      <a:cubicBezTo>
                        <a:pt x="4914" y="12035"/>
                        <a:pt x="4866" y="12046"/>
                        <a:pt x="4806" y="12071"/>
                      </a:cubicBezTo>
                      <a:cubicBezTo>
                        <a:pt x="4787" y="12077"/>
                        <a:pt x="4770" y="12080"/>
                        <a:pt x="4754" y="12080"/>
                      </a:cubicBezTo>
                      <a:cubicBezTo>
                        <a:pt x="4717" y="12080"/>
                        <a:pt x="4691" y="12064"/>
                        <a:pt x="4675" y="12049"/>
                      </a:cubicBezTo>
                      <a:cubicBezTo>
                        <a:pt x="4610" y="11984"/>
                        <a:pt x="4697" y="11940"/>
                        <a:pt x="4741" y="11940"/>
                      </a:cubicBezTo>
                      <a:cubicBezTo>
                        <a:pt x="5023" y="11810"/>
                        <a:pt x="5045" y="11614"/>
                        <a:pt x="5132" y="11418"/>
                      </a:cubicBezTo>
                      <a:cubicBezTo>
                        <a:pt x="5176" y="11288"/>
                        <a:pt x="5176" y="11179"/>
                        <a:pt x="5045" y="11179"/>
                      </a:cubicBezTo>
                      <a:cubicBezTo>
                        <a:pt x="4915" y="11179"/>
                        <a:pt x="4849" y="11309"/>
                        <a:pt x="4784" y="11418"/>
                      </a:cubicBezTo>
                      <a:cubicBezTo>
                        <a:pt x="4741" y="11483"/>
                        <a:pt x="4719" y="11527"/>
                        <a:pt x="4719" y="11549"/>
                      </a:cubicBezTo>
                      <a:cubicBezTo>
                        <a:pt x="4692" y="11657"/>
                        <a:pt x="4648" y="11698"/>
                        <a:pt x="4593" y="11698"/>
                      </a:cubicBezTo>
                      <a:cubicBezTo>
                        <a:pt x="4559" y="11698"/>
                        <a:pt x="4521" y="11682"/>
                        <a:pt x="4480" y="11657"/>
                      </a:cubicBezTo>
                      <a:cubicBezTo>
                        <a:pt x="4415" y="11636"/>
                        <a:pt x="4357" y="11621"/>
                        <a:pt x="4304" y="11621"/>
                      </a:cubicBezTo>
                      <a:cubicBezTo>
                        <a:pt x="4200" y="11621"/>
                        <a:pt x="4117" y="11679"/>
                        <a:pt x="4045" y="11853"/>
                      </a:cubicBezTo>
                      <a:cubicBezTo>
                        <a:pt x="3980" y="12027"/>
                        <a:pt x="3740" y="11940"/>
                        <a:pt x="3588" y="12071"/>
                      </a:cubicBezTo>
                      <a:cubicBezTo>
                        <a:pt x="3563" y="12096"/>
                        <a:pt x="3535" y="12107"/>
                        <a:pt x="3510" y="12107"/>
                      </a:cubicBezTo>
                      <a:cubicBezTo>
                        <a:pt x="3447" y="12107"/>
                        <a:pt x="3393" y="12045"/>
                        <a:pt x="3393" y="11984"/>
                      </a:cubicBezTo>
                      <a:cubicBezTo>
                        <a:pt x="3393" y="11953"/>
                        <a:pt x="3403" y="11912"/>
                        <a:pt x="3373" y="11912"/>
                      </a:cubicBezTo>
                      <a:cubicBezTo>
                        <a:pt x="3360" y="11912"/>
                        <a:pt x="3339" y="11920"/>
                        <a:pt x="3306" y="11940"/>
                      </a:cubicBezTo>
                      <a:cubicBezTo>
                        <a:pt x="3262" y="11962"/>
                        <a:pt x="3175" y="12027"/>
                        <a:pt x="3175" y="12049"/>
                      </a:cubicBezTo>
                      <a:cubicBezTo>
                        <a:pt x="3175" y="12139"/>
                        <a:pt x="3101" y="12288"/>
                        <a:pt x="3247" y="12288"/>
                      </a:cubicBezTo>
                      <a:cubicBezTo>
                        <a:pt x="3278" y="12288"/>
                        <a:pt x="3318" y="12281"/>
                        <a:pt x="3371" y="12266"/>
                      </a:cubicBezTo>
                      <a:cubicBezTo>
                        <a:pt x="3394" y="12262"/>
                        <a:pt x="3419" y="12259"/>
                        <a:pt x="3442" y="12259"/>
                      </a:cubicBezTo>
                      <a:cubicBezTo>
                        <a:pt x="3529" y="12259"/>
                        <a:pt x="3605" y="12294"/>
                        <a:pt x="3588" y="12397"/>
                      </a:cubicBezTo>
                      <a:cubicBezTo>
                        <a:pt x="3548" y="12519"/>
                        <a:pt x="3393" y="12584"/>
                        <a:pt x="3249" y="12609"/>
                      </a:cubicBezTo>
                      <a:lnTo>
                        <a:pt x="3249" y="12609"/>
                      </a:lnTo>
                      <a:cubicBezTo>
                        <a:pt x="3260" y="12611"/>
                        <a:pt x="3272" y="12612"/>
                        <a:pt x="3284" y="12614"/>
                      </a:cubicBezTo>
                      <a:cubicBezTo>
                        <a:pt x="3306" y="12620"/>
                        <a:pt x="3327" y="12622"/>
                        <a:pt x="3349" y="12622"/>
                      </a:cubicBezTo>
                      <a:cubicBezTo>
                        <a:pt x="3410" y="12622"/>
                        <a:pt x="3473" y="12602"/>
                        <a:pt x="3546" y="12561"/>
                      </a:cubicBezTo>
                      <a:lnTo>
                        <a:pt x="3546" y="12561"/>
                      </a:lnTo>
                      <a:cubicBezTo>
                        <a:pt x="3595" y="12637"/>
                        <a:pt x="3618" y="12715"/>
                        <a:pt x="3675" y="12810"/>
                      </a:cubicBezTo>
                      <a:cubicBezTo>
                        <a:pt x="3697" y="12853"/>
                        <a:pt x="3893" y="12832"/>
                        <a:pt x="3740" y="12940"/>
                      </a:cubicBezTo>
                      <a:cubicBezTo>
                        <a:pt x="3714" y="12975"/>
                        <a:pt x="3685" y="12986"/>
                        <a:pt x="3653" y="12986"/>
                      </a:cubicBezTo>
                      <a:cubicBezTo>
                        <a:pt x="3606" y="12986"/>
                        <a:pt x="3553" y="12962"/>
                        <a:pt x="3501" y="12962"/>
                      </a:cubicBezTo>
                      <a:lnTo>
                        <a:pt x="3088" y="12962"/>
                      </a:lnTo>
                      <a:cubicBezTo>
                        <a:pt x="2936" y="12962"/>
                        <a:pt x="2871" y="12875"/>
                        <a:pt x="2958" y="12745"/>
                      </a:cubicBezTo>
                      <a:cubicBezTo>
                        <a:pt x="2998" y="12684"/>
                        <a:pt x="3042" y="12647"/>
                        <a:pt x="3092" y="12627"/>
                      </a:cubicBezTo>
                      <a:lnTo>
                        <a:pt x="3092" y="12627"/>
                      </a:lnTo>
                      <a:cubicBezTo>
                        <a:pt x="3090" y="12627"/>
                        <a:pt x="3088" y="12627"/>
                        <a:pt x="3086" y="12627"/>
                      </a:cubicBezTo>
                      <a:cubicBezTo>
                        <a:pt x="3017" y="12627"/>
                        <a:pt x="2963" y="12612"/>
                        <a:pt x="2936" y="12571"/>
                      </a:cubicBezTo>
                      <a:cubicBezTo>
                        <a:pt x="2908" y="12529"/>
                        <a:pt x="2872" y="12514"/>
                        <a:pt x="2827" y="12514"/>
                      </a:cubicBezTo>
                      <a:cubicBezTo>
                        <a:pt x="2801" y="12514"/>
                        <a:pt x="2772" y="12519"/>
                        <a:pt x="2740" y="12527"/>
                      </a:cubicBezTo>
                      <a:cubicBezTo>
                        <a:pt x="2631" y="12592"/>
                        <a:pt x="2675" y="12636"/>
                        <a:pt x="2675" y="12701"/>
                      </a:cubicBezTo>
                      <a:cubicBezTo>
                        <a:pt x="2675" y="12832"/>
                        <a:pt x="2653" y="13006"/>
                        <a:pt x="2718" y="13114"/>
                      </a:cubicBezTo>
                      <a:cubicBezTo>
                        <a:pt x="2762" y="13245"/>
                        <a:pt x="2566" y="13397"/>
                        <a:pt x="2523" y="13549"/>
                      </a:cubicBezTo>
                      <a:cubicBezTo>
                        <a:pt x="2519" y="13556"/>
                        <a:pt x="2513" y="13559"/>
                        <a:pt x="2505" y="13559"/>
                      </a:cubicBezTo>
                      <a:cubicBezTo>
                        <a:pt x="2465" y="13559"/>
                        <a:pt x="2374" y="13480"/>
                        <a:pt x="2284" y="13462"/>
                      </a:cubicBezTo>
                      <a:cubicBezTo>
                        <a:pt x="2229" y="13462"/>
                        <a:pt x="2175" y="13457"/>
                        <a:pt x="2115" y="13457"/>
                      </a:cubicBezTo>
                      <a:cubicBezTo>
                        <a:pt x="2055" y="13457"/>
                        <a:pt x="1990" y="13462"/>
                        <a:pt x="1914" y="13484"/>
                      </a:cubicBezTo>
                      <a:cubicBezTo>
                        <a:pt x="1801" y="13521"/>
                        <a:pt x="1702" y="13533"/>
                        <a:pt x="1609" y="13533"/>
                      </a:cubicBezTo>
                      <a:cubicBezTo>
                        <a:pt x="1458" y="13533"/>
                        <a:pt x="1325" y="13503"/>
                        <a:pt x="1183" y="13503"/>
                      </a:cubicBezTo>
                      <a:cubicBezTo>
                        <a:pt x="1159" y="13503"/>
                        <a:pt x="1134" y="13504"/>
                        <a:pt x="1109" y="13506"/>
                      </a:cubicBezTo>
                      <a:cubicBezTo>
                        <a:pt x="1022" y="13506"/>
                        <a:pt x="1001" y="13484"/>
                        <a:pt x="1044" y="13440"/>
                      </a:cubicBezTo>
                      <a:cubicBezTo>
                        <a:pt x="1188" y="13297"/>
                        <a:pt x="1254" y="13134"/>
                        <a:pt x="1479" y="13134"/>
                      </a:cubicBezTo>
                      <a:cubicBezTo>
                        <a:pt x="1493" y="13134"/>
                        <a:pt x="1508" y="13135"/>
                        <a:pt x="1523" y="13136"/>
                      </a:cubicBezTo>
                      <a:cubicBezTo>
                        <a:pt x="1537" y="13138"/>
                        <a:pt x="1552" y="13139"/>
                        <a:pt x="1568" y="13139"/>
                      </a:cubicBezTo>
                      <a:cubicBezTo>
                        <a:pt x="1659" y="13139"/>
                        <a:pt x="1765" y="13109"/>
                        <a:pt x="1856" y="13109"/>
                      </a:cubicBezTo>
                      <a:cubicBezTo>
                        <a:pt x="1913" y="13109"/>
                        <a:pt x="1963" y="13120"/>
                        <a:pt x="2001" y="13158"/>
                      </a:cubicBezTo>
                      <a:cubicBezTo>
                        <a:pt x="2022" y="13179"/>
                        <a:pt x="2044" y="13188"/>
                        <a:pt x="2065" y="13188"/>
                      </a:cubicBezTo>
                      <a:cubicBezTo>
                        <a:pt x="2153" y="13188"/>
                        <a:pt x="2244" y="13040"/>
                        <a:pt x="2349" y="13006"/>
                      </a:cubicBezTo>
                      <a:cubicBezTo>
                        <a:pt x="2436" y="12962"/>
                        <a:pt x="2458" y="12897"/>
                        <a:pt x="2436" y="12832"/>
                      </a:cubicBezTo>
                      <a:cubicBezTo>
                        <a:pt x="2419" y="12799"/>
                        <a:pt x="2394" y="12788"/>
                        <a:pt x="2362" y="12788"/>
                      </a:cubicBezTo>
                      <a:cubicBezTo>
                        <a:pt x="2310" y="12788"/>
                        <a:pt x="2243" y="12818"/>
                        <a:pt x="2175" y="12832"/>
                      </a:cubicBezTo>
                      <a:cubicBezTo>
                        <a:pt x="2070" y="12878"/>
                        <a:pt x="1971" y="12900"/>
                        <a:pt x="1882" y="12900"/>
                      </a:cubicBezTo>
                      <a:cubicBezTo>
                        <a:pt x="1805" y="12900"/>
                        <a:pt x="1735" y="12884"/>
                        <a:pt x="1675" y="12853"/>
                      </a:cubicBezTo>
                      <a:cubicBezTo>
                        <a:pt x="1629" y="12842"/>
                        <a:pt x="1585" y="12836"/>
                        <a:pt x="1544" y="12836"/>
                      </a:cubicBezTo>
                      <a:cubicBezTo>
                        <a:pt x="1351" y="12836"/>
                        <a:pt x="1201" y="12953"/>
                        <a:pt x="1022" y="13114"/>
                      </a:cubicBezTo>
                      <a:cubicBezTo>
                        <a:pt x="805" y="13266"/>
                        <a:pt x="761" y="13397"/>
                        <a:pt x="827" y="13571"/>
                      </a:cubicBezTo>
                      <a:cubicBezTo>
                        <a:pt x="870" y="13593"/>
                        <a:pt x="892" y="13658"/>
                        <a:pt x="827" y="13701"/>
                      </a:cubicBezTo>
                      <a:cubicBezTo>
                        <a:pt x="783" y="13788"/>
                        <a:pt x="675" y="13897"/>
                        <a:pt x="653" y="13941"/>
                      </a:cubicBezTo>
                      <a:cubicBezTo>
                        <a:pt x="653" y="13965"/>
                        <a:pt x="667" y="13972"/>
                        <a:pt x="688" y="13972"/>
                      </a:cubicBezTo>
                      <a:cubicBezTo>
                        <a:pt x="717" y="13972"/>
                        <a:pt x="758" y="13960"/>
                        <a:pt x="795" y="13960"/>
                      </a:cubicBezTo>
                      <a:cubicBezTo>
                        <a:pt x="827" y="13960"/>
                        <a:pt x="856" y="13970"/>
                        <a:pt x="870" y="14006"/>
                      </a:cubicBezTo>
                      <a:cubicBezTo>
                        <a:pt x="892" y="14049"/>
                        <a:pt x="914" y="14158"/>
                        <a:pt x="827" y="14201"/>
                      </a:cubicBezTo>
                      <a:cubicBezTo>
                        <a:pt x="566" y="14245"/>
                        <a:pt x="457" y="14484"/>
                        <a:pt x="218" y="14571"/>
                      </a:cubicBezTo>
                      <a:cubicBezTo>
                        <a:pt x="0" y="14636"/>
                        <a:pt x="44" y="14680"/>
                        <a:pt x="109" y="14767"/>
                      </a:cubicBezTo>
                      <a:cubicBezTo>
                        <a:pt x="196" y="14854"/>
                        <a:pt x="348" y="14897"/>
                        <a:pt x="370" y="15028"/>
                      </a:cubicBezTo>
                      <a:cubicBezTo>
                        <a:pt x="414" y="15202"/>
                        <a:pt x="66" y="15310"/>
                        <a:pt x="44" y="15419"/>
                      </a:cubicBezTo>
                      <a:cubicBezTo>
                        <a:pt x="22" y="15528"/>
                        <a:pt x="457" y="15441"/>
                        <a:pt x="261" y="15680"/>
                      </a:cubicBezTo>
                      <a:cubicBezTo>
                        <a:pt x="153" y="15811"/>
                        <a:pt x="261" y="15854"/>
                        <a:pt x="305" y="15919"/>
                      </a:cubicBezTo>
                      <a:cubicBezTo>
                        <a:pt x="403" y="15858"/>
                        <a:pt x="501" y="15831"/>
                        <a:pt x="591" y="15831"/>
                      </a:cubicBezTo>
                      <a:cubicBezTo>
                        <a:pt x="661" y="15831"/>
                        <a:pt x="726" y="15847"/>
                        <a:pt x="783" y="15876"/>
                      </a:cubicBezTo>
                      <a:cubicBezTo>
                        <a:pt x="1022" y="16006"/>
                        <a:pt x="1414" y="16050"/>
                        <a:pt x="1523" y="16311"/>
                      </a:cubicBezTo>
                      <a:cubicBezTo>
                        <a:pt x="1583" y="16461"/>
                        <a:pt x="1767" y="16507"/>
                        <a:pt x="1962" y="16507"/>
                      </a:cubicBezTo>
                      <a:cubicBezTo>
                        <a:pt x="2049" y="16507"/>
                        <a:pt x="2138" y="16498"/>
                        <a:pt x="2218" y="16485"/>
                      </a:cubicBezTo>
                      <a:cubicBezTo>
                        <a:pt x="2293" y="16462"/>
                        <a:pt x="2343" y="16450"/>
                        <a:pt x="2375" y="16450"/>
                      </a:cubicBezTo>
                      <a:cubicBezTo>
                        <a:pt x="2436" y="16450"/>
                        <a:pt x="2436" y="16494"/>
                        <a:pt x="2436" y="16593"/>
                      </a:cubicBezTo>
                      <a:cubicBezTo>
                        <a:pt x="2436" y="16756"/>
                        <a:pt x="2486" y="16825"/>
                        <a:pt x="2600" y="16825"/>
                      </a:cubicBezTo>
                      <a:cubicBezTo>
                        <a:pt x="2684" y="16825"/>
                        <a:pt x="2801" y="16788"/>
                        <a:pt x="2958" y="16724"/>
                      </a:cubicBezTo>
                      <a:cubicBezTo>
                        <a:pt x="3197" y="16615"/>
                        <a:pt x="3240" y="16485"/>
                        <a:pt x="3306" y="16354"/>
                      </a:cubicBezTo>
                      <a:cubicBezTo>
                        <a:pt x="3432" y="16210"/>
                        <a:pt x="3528" y="16126"/>
                        <a:pt x="3656" y="16126"/>
                      </a:cubicBezTo>
                      <a:cubicBezTo>
                        <a:pt x="3683" y="16126"/>
                        <a:pt x="3711" y="16129"/>
                        <a:pt x="3740" y="16137"/>
                      </a:cubicBezTo>
                      <a:cubicBezTo>
                        <a:pt x="3804" y="16169"/>
                        <a:pt x="3856" y="16189"/>
                        <a:pt x="3922" y="16189"/>
                      </a:cubicBezTo>
                      <a:cubicBezTo>
                        <a:pt x="3946" y="16189"/>
                        <a:pt x="3972" y="16186"/>
                        <a:pt x="4001" y="16180"/>
                      </a:cubicBezTo>
                      <a:cubicBezTo>
                        <a:pt x="4262" y="16137"/>
                        <a:pt x="4567" y="15876"/>
                        <a:pt x="4458" y="15745"/>
                      </a:cubicBezTo>
                      <a:cubicBezTo>
                        <a:pt x="4371" y="15593"/>
                        <a:pt x="4154" y="15528"/>
                        <a:pt x="4502" y="15310"/>
                      </a:cubicBezTo>
                      <a:cubicBezTo>
                        <a:pt x="4502" y="15310"/>
                        <a:pt x="4502" y="15245"/>
                        <a:pt x="4480" y="15223"/>
                      </a:cubicBezTo>
                      <a:cubicBezTo>
                        <a:pt x="4467" y="15107"/>
                        <a:pt x="4263" y="15045"/>
                        <a:pt x="4045" y="15045"/>
                      </a:cubicBezTo>
                      <a:cubicBezTo>
                        <a:pt x="3895" y="15045"/>
                        <a:pt x="3738" y="15074"/>
                        <a:pt x="3632" y="15136"/>
                      </a:cubicBezTo>
                      <a:cubicBezTo>
                        <a:pt x="3559" y="15191"/>
                        <a:pt x="3516" y="15277"/>
                        <a:pt x="3440" y="15277"/>
                      </a:cubicBezTo>
                      <a:cubicBezTo>
                        <a:pt x="3425" y="15277"/>
                        <a:pt x="3410" y="15274"/>
                        <a:pt x="3393" y="15267"/>
                      </a:cubicBezTo>
                      <a:cubicBezTo>
                        <a:pt x="3349" y="15245"/>
                        <a:pt x="3371" y="15158"/>
                        <a:pt x="3371" y="15115"/>
                      </a:cubicBezTo>
                      <a:cubicBezTo>
                        <a:pt x="3393" y="14767"/>
                        <a:pt x="3610" y="14549"/>
                        <a:pt x="4088" y="14375"/>
                      </a:cubicBezTo>
                      <a:cubicBezTo>
                        <a:pt x="4175" y="14354"/>
                        <a:pt x="4328" y="14332"/>
                        <a:pt x="4284" y="14288"/>
                      </a:cubicBezTo>
                      <a:cubicBezTo>
                        <a:pt x="4197" y="14180"/>
                        <a:pt x="4371" y="14028"/>
                        <a:pt x="4328" y="13962"/>
                      </a:cubicBezTo>
                      <a:cubicBezTo>
                        <a:pt x="4308" y="13954"/>
                        <a:pt x="4290" y="13950"/>
                        <a:pt x="4274" y="13950"/>
                      </a:cubicBezTo>
                      <a:cubicBezTo>
                        <a:pt x="4168" y="13950"/>
                        <a:pt x="4140" y="14117"/>
                        <a:pt x="4045" y="14136"/>
                      </a:cubicBezTo>
                      <a:cubicBezTo>
                        <a:pt x="3936" y="14158"/>
                        <a:pt x="3849" y="14158"/>
                        <a:pt x="3784" y="14158"/>
                      </a:cubicBezTo>
                      <a:lnTo>
                        <a:pt x="3414" y="14158"/>
                      </a:lnTo>
                      <a:cubicBezTo>
                        <a:pt x="3371" y="14158"/>
                        <a:pt x="3306" y="14223"/>
                        <a:pt x="3284" y="14267"/>
                      </a:cubicBezTo>
                      <a:cubicBezTo>
                        <a:pt x="3262" y="14332"/>
                        <a:pt x="3284" y="14332"/>
                        <a:pt x="3327" y="14332"/>
                      </a:cubicBezTo>
                      <a:cubicBezTo>
                        <a:pt x="3371" y="14332"/>
                        <a:pt x="3443" y="14284"/>
                        <a:pt x="3480" y="14284"/>
                      </a:cubicBezTo>
                      <a:cubicBezTo>
                        <a:pt x="3499" y="14284"/>
                        <a:pt x="3509" y="14296"/>
                        <a:pt x="3501" y="14332"/>
                      </a:cubicBezTo>
                      <a:cubicBezTo>
                        <a:pt x="3501" y="14397"/>
                        <a:pt x="3393" y="14462"/>
                        <a:pt x="3284" y="14506"/>
                      </a:cubicBezTo>
                      <a:cubicBezTo>
                        <a:pt x="3110" y="14571"/>
                        <a:pt x="2936" y="14593"/>
                        <a:pt x="2784" y="14767"/>
                      </a:cubicBezTo>
                      <a:cubicBezTo>
                        <a:pt x="2699" y="14851"/>
                        <a:pt x="2615" y="15009"/>
                        <a:pt x="2536" y="15009"/>
                      </a:cubicBezTo>
                      <a:cubicBezTo>
                        <a:pt x="2493" y="15009"/>
                        <a:pt x="2452" y="14962"/>
                        <a:pt x="2414" y="14832"/>
                      </a:cubicBezTo>
                      <a:cubicBezTo>
                        <a:pt x="2414" y="14818"/>
                        <a:pt x="2402" y="14813"/>
                        <a:pt x="2383" y="14813"/>
                      </a:cubicBezTo>
                      <a:cubicBezTo>
                        <a:pt x="2346" y="14813"/>
                        <a:pt x="2284" y="14832"/>
                        <a:pt x="2240" y="14832"/>
                      </a:cubicBezTo>
                      <a:cubicBezTo>
                        <a:pt x="2177" y="14859"/>
                        <a:pt x="2107" y="14878"/>
                        <a:pt x="2051" y="14878"/>
                      </a:cubicBezTo>
                      <a:cubicBezTo>
                        <a:pt x="1971" y="14878"/>
                        <a:pt x="1919" y="14839"/>
                        <a:pt x="1957" y="14723"/>
                      </a:cubicBezTo>
                      <a:cubicBezTo>
                        <a:pt x="2001" y="14506"/>
                        <a:pt x="2197" y="14615"/>
                        <a:pt x="2327" y="14549"/>
                      </a:cubicBezTo>
                      <a:cubicBezTo>
                        <a:pt x="2349" y="14506"/>
                        <a:pt x="2436" y="14506"/>
                        <a:pt x="2458" y="14506"/>
                      </a:cubicBezTo>
                      <a:cubicBezTo>
                        <a:pt x="2486" y="14510"/>
                        <a:pt x="2513" y="14511"/>
                        <a:pt x="2539" y="14511"/>
                      </a:cubicBezTo>
                      <a:cubicBezTo>
                        <a:pt x="2814" y="14511"/>
                        <a:pt x="2971" y="14313"/>
                        <a:pt x="3110" y="14115"/>
                      </a:cubicBezTo>
                      <a:cubicBezTo>
                        <a:pt x="3181" y="14015"/>
                        <a:pt x="3205" y="13981"/>
                        <a:pt x="3154" y="13981"/>
                      </a:cubicBezTo>
                      <a:cubicBezTo>
                        <a:pt x="3126" y="13981"/>
                        <a:pt x="3077" y="13991"/>
                        <a:pt x="3001" y="14006"/>
                      </a:cubicBezTo>
                      <a:cubicBezTo>
                        <a:pt x="2958" y="14006"/>
                        <a:pt x="2892" y="14006"/>
                        <a:pt x="2936" y="13962"/>
                      </a:cubicBezTo>
                      <a:cubicBezTo>
                        <a:pt x="3066" y="13810"/>
                        <a:pt x="3088" y="13636"/>
                        <a:pt x="3066" y="13484"/>
                      </a:cubicBezTo>
                      <a:cubicBezTo>
                        <a:pt x="3066" y="13427"/>
                        <a:pt x="3148" y="13371"/>
                        <a:pt x="3226" y="13371"/>
                      </a:cubicBezTo>
                      <a:cubicBezTo>
                        <a:pt x="3238" y="13371"/>
                        <a:pt x="3250" y="13372"/>
                        <a:pt x="3262" y="13375"/>
                      </a:cubicBezTo>
                      <a:cubicBezTo>
                        <a:pt x="3327" y="13397"/>
                        <a:pt x="3501" y="13375"/>
                        <a:pt x="3523" y="13484"/>
                      </a:cubicBezTo>
                      <a:cubicBezTo>
                        <a:pt x="3523" y="13548"/>
                        <a:pt x="3535" y="13588"/>
                        <a:pt x="3601" y="13588"/>
                      </a:cubicBezTo>
                      <a:cubicBezTo>
                        <a:pt x="3625" y="13588"/>
                        <a:pt x="3656" y="13583"/>
                        <a:pt x="3697" y="13571"/>
                      </a:cubicBezTo>
                      <a:cubicBezTo>
                        <a:pt x="3806" y="13527"/>
                        <a:pt x="3849" y="13462"/>
                        <a:pt x="3849" y="13375"/>
                      </a:cubicBezTo>
                      <a:cubicBezTo>
                        <a:pt x="3880" y="13264"/>
                        <a:pt x="3905" y="13228"/>
                        <a:pt x="3931" y="13228"/>
                      </a:cubicBezTo>
                      <a:cubicBezTo>
                        <a:pt x="3960" y="13228"/>
                        <a:pt x="3988" y="13275"/>
                        <a:pt x="4023" y="13310"/>
                      </a:cubicBezTo>
                      <a:cubicBezTo>
                        <a:pt x="4029" y="13328"/>
                        <a:pt x="4043" y="13334"/>
                        <a:pt x="4061" y="13334"/>
                      </a:cubicBezTo>
                      <a:cubicBezTo>
                        <a:pt x="4108" y="13334"/>
                        <a:pt x="4181" y="13288"/>
                        <a:pt x="4197" y="13288"/>
                      </a:cubicBezTo>
                      <a:cubicBezTo>
                        <a:pt x="4214" y="13293"/>
                        <a:pt x="4231" y="13295"/>
                        <a:pt x="4251" y="13295"/>
                      </a:cubicBezTo>
                      <a:cubicBezTo>
                        <a:pt x="4408" y="13295"/>
                        <a:pt x="4645" y="13147"/>
                        <a:pt x="4796" y="13147"/>
                      </a:cubicBezTo>
                      <a:cubicBezTo>
                        <a:pt x="4870" y="13147"/>
                        <a:pt x="4923" y="13183"/>
                        <a:pt x="4936" y="13288"/>
                      </a:cubicBezTo>
                      <a:cubicBezTo>
                        <a:pt x="4958" y="13288"/>
                        <a:pt x="5002" y="13266"/>
                        <a:pt x="5023" y="13266"/>
                      </a:cubicBezTo>
                      <a:cubicBezTo>
                        <a:pt x="5077" y="13263"/>
                        <a:pt x="5129" y="13261"/>
                        <a:pt x="5180" y="13261"/>
                      </a:cubicBezTo>
                      <a:cubicBezTo>
                        <a:pt x="5456" y="13261"/>
                        <a:pt x="5681" y="13315"/>
                        <a:pt x="5828" y="13462"/>
                      </a:cubicBezTo>
                      <a:cubicBezTo>
                        <a:pt x="5937" y="13571"/>
                        <a:pt x="6024" y="13701"/>
                        <a:pt x="6263" y="13701"/>
                      </a:cubicBezTo>
                      <a:cubicBezTo>
                        <a:pt x="6306" y="13701"/>
                        <a:pt x="6350" y="13723"/>
                        <a:pt x="6350" y="13745"/>
                      </a:cubicBezTo>
                      <a:cubicBezTo>
                        <a:pt x="6350" y="13832"/>
                        <a:pt x="6263" y="13810"/>
                        <a:pt x="6219" y="13832"/>
                      </a:cubicBezTo>
                      <a:cubicBezTo>
                        <a:pt x="5915" y="13919"/>
                        <a:pt x="6176" y="14028"/>
                        <a:pt x="6089" y="14136"/>
                      </a:cubicBezTo>
                      <a:cubicBezTo>
                        <a:pt x="5980" y="14245"/>
                        <a:pt x="5763" y="14223"/>
                        <a:pt x="5654" y="14375"/>
                      </a:cubicBezTo>
                      <a:cubicBezTo>
                        <a:pt x="5589" y="14484"/>
                        <a:pt x="5784" y="14506"/>
                        <a:pt x="5654" y="14593"/>
                      </a:cubicBezTo>
                      <a:cubicBezTo>
                        <a:pt x="5350" y="14789"/>
                        <a:pt x="5241" y="15093"/>
                        <a:pt x="4936" y="15267"/>
                      </a:cubicBezTo>
                      <a:cubicBezTo>
                        <a:pt x="4828" y="15332"/>
                        <a:pt x="4697" y="15376"/>
                        <a:pt x="4697" y="15484"/>
                      </a:cubicBezTo>
                      <a:cubicBezTo>
                        <a:pt x="4697" y="15550"/>
                        <a:pt x="4722" y="15616"/>
                        <a:pt x="4809" y="15616"/>
                      </a:cubicBezTo>
                      <a:cubicBezTo>
                        <a:pt x="4838" y="15616"/>
                        <a:pt x="4872" y="15609"/>
                        <a:pt x="4915" y="15593"/>
                      </a:cubicBezTo>
                      <a:cubicBezTo>
                        <a:pt x="4930" y="15590"/>
                        <a:pt x="4943" y="15589"/>
                        <a:pt x="4955" y="15589"/>
                      </a:cubicBezTo>
                      <a:cubicBezTo>
                        <a:pt x="5030" y="15589"/>
                        <a:pt x="5054" y="15643"/>
                        <a:pt x="5110" y="15680"/>
                      </a:cubicBezTo>
                      <a:cubicBezTo>
                        <a:pt x="5131" y="15708"/>
                        <a:pt x="5152" y="15720"/>
                        <a:pt x="5175" y="15720"/>
                      </a:cubicBezTo>
                      <a:cubicBezTo>
                        <a:pt x="5222" y="15720"/>
                        <a:pt x="5276" y="15667"/>
                        <a:pt x="5350" y="15593"/>
                      </a:cubicBezTo>
                      <a:cubicBezTo>
                        <a:pt x="5567" y="15376"/>
                        <a:pt x="5502" y="15158"/>
                        <a:pt x="5610" y="14941"/>
                      </a:cubicBezTo>
                      <a:cubicBezTo>
                        <a:pt x="5746" y="14669"/>
                        <a:pt x="5872" y="14544"/>
                        <a:pt x="6045" y="14544"/>
                      </a:cubicBezTo>
                      <a:cubicBezTo>
                        <a:pt x="6121" y="14544"/>
                        <a:pt x="6207" y="14568"/>
                        <a:pt x="6306" y="14615"/>
                      </a:cubicBezTo>
                      <a:cubicBezTo>
                        <a:pt x="6369" y="14646"/>
                        <a:pt x="6421" y="14663"/>
                        <a:pt x="6469" y="14663"/>
                      </a:cubicBezTo>
                      <a:cubicBezTo>
                        <a:pt x="6554" y="14663"/>
                        <a:pt x="6630" y="14609"/>
                        <a:pt x="6741" y="14484"/>
                      </a:cubicBezTo>
                      <a:cubicBezTo>
                        <a:pt x="6800" y="14414"/>
                        <a:pt x="6865" y="14375"/>
                        <a:pt x="6923" y="14375"/>
                      </a:cubicBezTo>
                      <a:cubicBezTo>
                        <a:pt x="6972" y="14375"/>
                        <a:pt x="7016" y="14403"/>
                        <a:pt x="7046" y="14462"/>
                      </a:cubicBezTo>
                      <a:cubicBezTo>
                        <a:pt x="7127" y="14656"/>
                        <a:pt x="7280" y="14749"/>
                        <a:pt x="7469" y="14749"/>
                      </a:cubicBezTo>
                      <a:cubicBezTo>
                        <a:pt x="7683" y="14749"/>
                        <a:pt x="7944" y="14629"/>
                        <a:pt x="8198" y="14397"/>
                      </a:cubicBezTo>
                      <a:cubicBezTo>
                        <a:pt x="8287" y="14309"/>
                        <a:pt x="8361" y="14206"/>
                        <a:pt x="8491" y="14206"/>
                      </a:cubicBezTo>
                      <a:cubicBezTo>
                        <a:pt x="8520" y="14206"/>
                        <a:pt x="8553" y="14211"/>
                        <a:pt x="8589" y="14223"/>
                      </a:cubicBezTo>
                      <a:cubicBezTo>
                        <a:pt x="8720" y="14267"/>
                        <a:pt x="8829" y="14332"/>
                        <a:pt x="8720" y="14506"/>
                      </a:cubicBezTo>
                      <a:cubicBezTo>
                        <a:pt x="8614" y="14664"/>
                        <a:pt x="8621" y="14727"/>
                        <a:pt x="8701" y="14727"/>
                      </a:cubicBezTo>
                      <a:cubicBezTo>
                        <a:pt x="8753" y="14727"/>
                        <a:pt x="8835" y="14701"/>
                        <a:pt x="8937" y="14658"/>
                      </a:cubicBezTo>
                      <a:cubicBezTo>
                        <a:pt x="9023" y="14619"/>
                        <a:pt x="9094" y="14600"/>
                        <a:pt x="9153" y="14600"/>
                      </a:cubicBezTo>
                      <a:cubicBezTo>
                        <a:pt x="9259" y="14600"/>
                        <a:pt x="9323" y="14663"/>
                        <a:pt x="9350" y="14789"/>
                      </a:cubicBezTo>
                      <a:cubicBezTo>
                        <a:pt x="9350" y="14832"/>
                        <a:pt x="9307" y="14919"/>
                        <a:pt x="9350" y="14941"/>
                      </a:cubicBezTo>
                      <a:cubicBezTo>
                        <a:pt x="9372" y="14984"/>
                        <a:pt x="9465" y="15006"/>
                        <a:pt x="9552" y="15006"/>
                      </a:cubicBezTo>
                      <a:cubicBezTo>
                        <a:pt x="9639" y="15006"/>
                        <a:pt x="9720" y="14984"/>
                        <a:pt x="9720" y="14941"/>
                      </a:cubicBezTo>
                      <a:cubicBezTo>
                        <a:pt x="9720" y="14810"/>
                        <a:pt x="9698" y="14680"/>
                        <a:pt x="9959" y="14615"/>
                      </a:cubicBezTo>
                      <a:cubicBezTo>
                        <a:pt x="9959" y="14441"/>
                        <a:pt x="10242" y="14332"/>
                        <a:pt x="10351" y="14158"/>
                      </a:cubicBezTo>
                      <a:cubicBezTo>
                        <a:pt x="10470" y="13995"/>
                        <a:pt x="10563" y="13941"/>
                        <a:pt x="10644" y="13941"/>
                      </a:cubicBezTo>
                      <a:cubicBezTo>
                        <a:pt x="10726" y="13941"/>
                        <a:pt x="10796" y="13995"/>
                        <a:pt x="10873" y="14049"/>
                      </a:cubicBezTo>
                      <a:cubicBezTo>
                        <a:pt x="10929" y="14106"/>
                        <a:pt x="10969" y="14162"/>
                        <a:pt x="11064" y="14162"/>
                      </a:cubicBezTo>
                      <a:cubicBezTo>
                        <a:pt x="11078" y="14162"/>
                        <a:pt x="11094" y="14161"/>
                        <a:pt x="11112" y="14158"/>
                      </a:cubicBezTo>
                      <a:cubicBezTo>
                        <a:pt x="11155" y="14158"/>
                        <a:pt x="11199" y="14115"/>
                        <a:pt x="11199" y="14071"/>
                      </a:cubicBezTo>
                      <a:cubicBezTo>
                        <a:pt x="11155" y="13962"/>
                        <a:pt x="11155" y="13832"/>
                        <a:pt x="11025" y="13788"/>
                      </a:cubicBezTo>
                      <a:lnTo>
                        <a:pt x="10938" y="13788"/>
                      </a:lnTo>
                      <a:cubicBezTo>
                        <a:pt x="10699" y="13788"/>
                        <a:pt x="10438" y="13788"/>
                        <a:pt x="10220" y="14006"/>
                      </a:cubicBezTo>
                      <a:cubicBezTo>
                        <a:pt x="10134" y="14067"/>
                        <a:pt x="10076" y="14094"/>
                        <a:pt x="10022" y="14094"/>
                      </a:cubicBezTo>
                      <a:cubicBezTo>
                        <a:pt x="9981" y="14094"/>
                        <a:pt x="9942" y="14078"/>
                        <a:pt x="9894" y="14049"/>
                      </a:cubicBezTo>
                      <a:cubicBezTo>
                        <a:pt x="9611" y="13919"/>
                        <a:pt x="9568" y="13680"/>
                        <a:pt x="9807" y="13353"/>
                      </a:cubicBezTo>
                      <a:cubicBezTo>
                        <a:pt x="9851" y="13266"/>
                        <a:pt x="9807" y="13201"/>
                        <a:pt x="9785" y="13158"/>
                      </a:cubicBezTo>
                      <a:cubicBezTo>
                        <a:pt x="9712" y="13172"/>
                        <a:pt x="9618" y="13227"/>
                        <a:pt x="9559" y="13227"/>
                      </a:cubicBezTo>
                      <a:cubicBezTo>
                        <a:pt x="9530" y="13227"/>
                        <a:pt x="9510" y="13215"/>
                        <a:pt x="9503" y="13179"/>
                      </a:cubicBezTo>
                      <a:cubicBezTo>
                        <a:pt x="9459" y="13049"/>
                        <a:pt x="9242" y="13049"/>
                        <a:pt x="9133" y="12984"/>
                      </a:cubicBezTo>
                      <a:cubicBezTo>
                        <a:pt x="9068" y="13071"/>
                        <a:pt x="8850" y="13093"/>
                        <a:pt x="8937" y="13245"/>
                      </a:cubicBezTo>
                      <a:cubicBezTo>
                        <a:pt x="9024" y="13353"/>
                        <a:pt x="9046" y="13506"/>
                        <a:pt x="8763" y="13614"/>
                      </a:cubicBezTo>
                      <a:cubicBezTo>
                        <a:pt x="8668" y="13653"/>
                        <a:pt x="8568" y="13678"/>
                        <a:pt x="8484" y="13678"/>
                      </a:cubicBezTo>
                      <a:cubicBezTo>
                        <a:pt x="8377" y="13678"/>
                        <a:pt x="8297" y="13637"/>
                        <a:pt x="8285" y="13527"/>
                      </a:cubicBezTo>
                      <a:cubicBezTo>
                        <a:pt x="8267" y="13418"/>
                        <a:pt x="8157" y="13370"/>
                        <a:pt x="8045" y="13370"/>
                      </a:cubicBezTo>
                      <a:cubicBezTo>
                        <a:pt x="8024" y="13370"/>
                        <a:pt x="8002" y="13372"/>
                        <a:pt x="7981" y="13375"/>
                      </a:cubicBezTo>
                      <a:cubicBezTo>
                        <a:pt x="7931" y="13380"/>
                        <a:pt x="7883" y="13382"/>
                        <a:pt x="7836" y="13382"/>
                      </a:cubicBezTo>
                      <a:cubicBezTo>
                        <a:pt x="7752" y="13382"/>
                        <a:pt x="7672" y="13377"/>
                        <a:pt x="7595" y="13377"/>
                      </a:cubicBezTo>
                      <a:cubicBezTo>
                        <a:pt x="7525" y="13377"/>
                        <a:pt x="7458" y="13381"/>
                        <a:pt x="7394" y="13397"/>
                      </a:cubicBezTo>
                      <a:cubicBezTo>
                        <a:pt x="7459" y="13484"/>
                        <a:pt x="7437" y="13593"/>
                        <a:pt x="7415" y="13701"/>
                      </a:cubicBezTo>
                      <a:cubicBezTo>
                        <a:pt x="7356" y="13937"/>
                        <a:pt x="7227" y="14031"/>
                        <a:pt x="6978" y="14031"/>
                      </a:cubicBezTo>
                      <a:cubicBezTo>
                        <a:pt x="6951" y="14031"/>
                        <a:pt x="6923" y="14030"/>
                        <a:pt x="6893" y="14028"/>
                      </a:cubicBezTo>
                      <a:cubicBezTo>
                        <a:pt x="6785" y="14006"/>
                        <a:pt x="6763" y="14006"/>
                        <a:pt x="6806" y="13897"/>
                      </a:cubicBezTo>
                      <a:cubicBezTo>
                        <a:pt x="6959" y="13614"/>
                        <a:pt x="6915" y="13484"/>
                        <a:pt x="6567" y="13462"/>
                      </a:cubicBezTo>
                      <a:cubicBezTo>
                        <a:pt x="6198" y="13419"/>
                        <a:pt x="6002" y="13179"/>
                        <a:pt x="6111" y="12810"/>
                      </a:cubicBezTo>
                      <a:cubicBezTo>
                        <a:pt x="5980" y="12549"/>
                        <a:pt x="6024" y="12505"/>
                        <a:pt x="6350" y="12397"/>
                      </a:cubicBezTo>
                      <a:cubicBezTo>
                        <a:pt x="6676" y="12288"/>
                        <a:pt x="7002" y="12114"/>
                        <a:pt x="7285" y="11875"/>
                      </a:cubicBezTo>
                      <a:cubicBezTo>
                        <a:pt x="7324" y="11855"/>
                        <a:pt x="7345" y="11784"/>
                        <a:pt x="7411" y="11784"/>
                      </a:cubicBezTo>
                      <a:cubicBezTo>
                        <a:pt x="7419" y="11784"/>
                        <a:pt x="7427" y="11785"/>
                        <a:pt x="7437" y="11788"/>
                      </a:cubicBezTo>
                      <a:cubicBezTo>
                        <a:pt x="7459" y="11788"/>
                        <a:pt x="7459" y="11853"/>
                        <a:pt x="7459" y="11875"/>
                      </a:cubicBezTo>
                      <a:cubicBezTo>
                        <a:pt x="7394" y="12266"/>
                        <a:pt x="7394" y="12288"/>
                        <a:pt x="7828" y="12310"/>
                      </a:cubicBezTo>
                      <a:cubicBezTo>
                        <a:pt x="8002" y="12310"/>
                        <a:pt x="8002" y="12397"/>
                        <a:pt x="7894" y="12484"/>
                      </a:cubicBezTo>
                      <a:cubicBezTo>
                        <a:pt x="7524" y="12745"/>
                        <a:pt x="7546" y="12984"/>
                        <a:pt x="7502" y="13266"/>
                      </a:cubicBezTo>
                      <a:cubicBezTo>
                        <a:pt x="7720" y="12875"/>
                        <a:pt x="8285" y="12745"/>
                        <a:pt x="8524" y="12375"/>
                      </a:cubicBezTo>
                      <a:cubicBezTo>
                        <a:pt x="8535" y="12353"/>
                        <a:pt x="8557" y="12353"/>
                        <a:pt x="8581" y="12353"/>
                      </a:cubicBezTo>
                      <a:cubicBezTo>
                        <a:pt x="8606" y="12353"/>
                        <a:pt x="8633" y="12353"/>
                        <a:pt x="8655" y="12331"/>
                      </a:cubicBezTo>
                      <a:cubicBezTo>
                        <a:pt x="9133" y="12266"/>
                        <a:pt x="9155" y="12201"/>
                        <a:pt x="9198" y="11875"/>
                      </a:cubicBezTo>
                      <a:cubicBezTo>
                        <a:pt x="9232" y="11670"/>
                        <a:pt x="9240" y="11599"/>
                        <a:pt x="9420" y="11599"/>
                      </a:cubicBezTo>
                      <a:cubicBezTo>
                        <a:pt x="9469" y="11599"/>
                        <a:pt x="9532" y="11605"/>
                        <a:pt x="9611" y="11614"/>
                      </a:cubicBezTo>
                      <a:cubicBezTo>
                        <a:pt x="9720" y="11614"/>
                        <a:pt x="9829" y="11614"/>
                        <a:pt x="9916" y="11527"/>
                      </a:cubicBezTo>
                      <a:cubicBezTo>
                        <a:pt x="9938" y="11505"/>
                        <a:pt x="9959" y="11440"/>
                        <a:pt x="9938" y="11418"/>
                      </a:cubicBezTo>
                      <a:cubicBezTo>
                        <a:pt x="9875" y="11371"/>
                        <a:pt x="9835" y="11335"/>
                        <a:pt x="9752" y="11335"/>
                      </a:cubicBezTo>
                      <a:cubicBezTo>
                        <a:pt x="9720" y="11335"/>
                        <a:pt x="9682" y="11341"/>
                        <a:pt x="9633" y="11353"/>
                      </a:cubicBezTo>
                      <a:cubicBezTo>
                        <a:pt x="9372" y="11462"/>
                        <a:pt x="9046" y="11505"/>
                        <a:pt x="8916" y="11788"/>
                      </a:cubicBezTo>
                      <a:cubicBezTo>
                        <a:pt x="8850" y="11875"/>
                        <a:pt x="8676" y="11962"/>
                        <a:pt x="8546" y="12049"/>
                      </a:cubicBezTo>
                      <a:cubicBezTo>
                        <a:pt x="8493" y="12093"/>
                        <a:pt x="8430" y="12112"/>
                        <a:pt x="8370" y="12112"/>
                      </a:cubicBezTo>
                      <a:cubicBezTo>
                        <a:pt x="8282" y="12112"/>
                        <a:pt x="8202" y="12070"/>
                        <a:pt x="8176" y="12005"/>
                      </a:cubicBezTo>
                      <a:cubicBezTo>
                        <a:pt x="8133" y="11940"/>
                        <a:pt x="8263" y="11766"/>
                        <a:pt x="8394" y="11723"/>
                      </a:cubicBezTo>
                      <a:cubicBezTo>
                        <a:pt x="8502" y="11657"/>
                        <a:pt x="8524" y="11614"/>
                        <a:pt x="8502" y="11549"/>
                      </a:cubicBezTo>
                      <a:cubicBezTo>
                        <a:pt x="8481" y="11462"/>
                        <a:pt x="8524" y="11418"/>
                        <a:pt x="8611" y="11418"/>
                      </a:cubicBezTo>
                      <a:cubicBezTo>
                        <a:pt x="9133" y="11396"/>
                        <a:pt x="9350" y="11070"/>
                        <a:pt x="9568" y="10744"/>
                      </a:cubicBezTo>
                      <a:lnTo>
                        <a:pt x="9568" y="10744"/>
                      </a:lnTo>
                      <a:cubicBezTo>
                        <a:pt x="9370" y="10823"/>
                        <a:pt x="9221" y="10862"/>
                        <a:pt x="9116" y="10862"/>
                      </a:cubicBezTo>
                      <a:cubicBezTo>
                        <a:pt x="8991" y="10862"/>
                        <a:pt x="8927" y="10807"/>
                        <a:pt x="8916" y="10701"/>
                      </a:cubicBezTo>
                      <a:cubicBezTo>
                        <a:pt x="8916" y="10657"/>
                        <a:pt x="8916" y="10570"/>
                        <a:pt x="9024" y="10548"/>
                      </a:cubicBezTo>
                      <a:cubicBezTo>
                        <a:pt x="9042" y="10543"/>
                        <a:pt x="9055" y="10540"/>
                        <a:pt x="9065" y="10540"/>
                      </a:cubicBezTo>
                      <a:cubicBezTo>
                        <a:pt x="9093" y="10540"/>
                        <a:pt x="9101" y="10560"/>
                        <a:pt x="9133" y="10592"/>
                      </a:cubicBezTo>
                      <a:cubicBezTo>
                        <a:pt x="9145" y="10641"/>
                        <a:pt x="9158" y="10683"/>
                        <a:pt x="9201" y="10683"/>
                      </a:cubicBezTo>
                      <a:cubicBezTo>
                        <a:pt x="9235" y="10683"/>
                        <a:pt x="9287" y="10658"/>
                        <a:pt x="9372" y="10592"/>
                      </a:cubicBezTo>
                      <a:cubicBezTo>
                        <a:pt x="9429" y="10552"/>
                        <a:pt x="9471" y="10536"/>
                        <a:pt x="9502" y="10536"/>
                      </a:cubicBezTo>
                      <a:cubicBezTo>
                        <a:pt x="9588" y="10536"/>
                        <a:pt x="9584" y="10664"/>
                        <a:pt x="9568" y="10744"/>
                      </a:cubicBezTo>
                      <a:cubicBezTo>
                        <a:pt x="9688" y="10716"/>
                        <a:pt x="9799" y="10701"/>
                        <a:pt x="9888" y="10701"/>
                      </a:cubicBezTo>
                      <a:cubicBezTo>
                        <a:pt x="10075" y="10701"/>
                        <a:pt x="10171" y="10764"/>
                        <a:pt x="10068" y="10896"/>
                      </a:cubicBezTo>
                      <a:cubicBezTo>
                        <a:pt x="9851" y="11179"/>
                        <a:pt x="10068" y="11136"/>
                        <a:pt x="10242" y="11179"/>
                      </a:cubicBezTo>
                      <a:cubicBezTo>
                        <a:pt x="10285" y="11179"/>
                        <a:pt x="10351" y="11223"/>
                        <a:pt x="10438" y="11223"/>
                      </a:cubicBezTo>
                      <a:cubicBezTo>
                        <a:pt x="10491" y="11240"/>
                        <a:pt x="10398" y="11375"/>
                        <a:pt x="10471" y="11375"/>
                      </a:cubicBezTo>
                      <a:cubicBezTo>
                        <a:pt x="10487" y="11375"/>
                        <a:pt x="10511" y="11369"/>
                        <a:pt x="10546" y="11353"/>
                      </a:cubicBezTo>
                      <a:cubicBezTo>
                        <a:pt x="10677" y="11309"/>
                        <a:pt x="10677" y="11179"/>
                        <a:pt x="10699" y="11092"/>
                      </a:cubicBezTo>
                      <a:cubicBezTo>
                        <a:pt x="10720" y="11005"/>
                        <a:pt x="10699" y="10962"/>
                        <a:pt x="10699" y="10875"/>
                      </a:cubicBezTo>
                      <a:cubicBezTo>
                        <a:pt x="10677" y="10679"/>
                        <a:pt x="10981" y="10635"/>
                        <a:pt x="11047" y="10483"/>
                      </a:cubicBezTo>
                      <a:cubicBezTo>
                        <a:pt x="11072" y="10458"/>
                        <a:pt x="11094" y="10449"/>
                        <a:pt x="11115" y="10449"/>
                      </a:cubicBezTo>
                      <a:cubicBezTo>
                        <a:pt x="11146" y="10449"/>
                        <a:pt x="11172" y="10470"/>
                        <a:pt x="11199" y="10483"/>
                      </a:cubicBezTo>
                      <a:cubicBezTo>
                        <a:pt x="11351" y="10570"/>
                        <a:pt x="11242" y="10679"/>
                        <a:pt x="11155" y="10809"/>
                      </a:cubicBezTo>
                      <a:cubicBezTo>
                        <a:pt x="11112" y="10896"/>
                        <a:pt x="11134" y="10962"/>
                        <a:pt x="11025" y="11005"/>
                      </a:cubicBezTo>
                      <a:cubicBezTo>
                        <a:pt x="10938" y="11070"/>
                        <a:pt x="10873" y="11114"/>
                        <a:pt x="10894" y="11179"/>
                      </a:cubicBezTo>
                      <a:cubicBezTo>
                        <a:pt x="10910" y="11194"/>
                        <a:pt x="10933" y="11202"/>
                        <a:pt x="10961" y="11202"/>
                      </a:cubicBezTo>
                      <a:cubicBezTo>
                        <a:pt x="11012" y="11202"/>
                        <a:pt x="11077" y="11178"/>
                        <a:pt x="11134" y="11136"/>
                      </a:cubicBezTo>
                      <a:cubicBezTo>
                        <a:pt x="11221" y="11092"/>
                        <a:pt x="11373" y="11070"/>
                        <a:pt x="11416" y="10962"/>
                      </a:cubicBezTo>
                      <a:cubicBezTo>
                        <a:pt x="11460" y="10701"/>
                        <a:pt x="11677" y="10657"/>
                        <a:pt x="11895" y="10592"/>
                      </a:cubicBezTo>
                      <a:cubicBezTo>
                        <a:pt x="11960" y="10570"/>
                        <a:pt x="12003" y="10548"/>
                        <a:pt x="12090" y="10527"/>
                      </a:cubicBezTo>
                      <a:cubicBezTo>
                        <a:pt x="12416" y="10353"/>
                        <a:pt x="12547" y="10201"/>
                        <a:pt x="12460" y="9940"/>
                      </a:cubicBezTo>
                      <a:cubicBezTo>
                        <a:pt x="12460" y="9918"/>
                        <a:pt x="12438" y="9831"/>
                        <a:pt x="12525" y="9809"/>
                      </a:cubicBezTo>
                      <a:cubicBezTo>
                        <a:pt x="12547" y="9798"/>
                        <a:pt x="12580" y="9793"/>
                        <a:pt x="12609" y="9793"/>
                      </a:cubicBezTo>
                      <a:cubicBezTo>
                        <a:pt x="12639" y="9793"/>
                        <a:pt x="12666" y="9798"/>
                        <a:pt x="12677" y="9809"/>
                      </a:cubicBezTo>
                      <a:cubicBezTo>
                        <a:pt x="12750" y="9845"/>
                        <a:pt x="12815" y="9865"/>
                        <a:pt x="12874" y="9865"/>
                      </a:cubicBezTo>
                      <a:cubicBezTo>
                        <a:pt x="12991" y="9865"/>
                        <a:pt x="13083" y="9787"/>
                        <a:pt x="13156" y="9613"/>
                      </a:cubicBezTo>
                      <a:cubicBezTo>
                        <a:pt x="13221" y="9461"/>
                        <a:pt x="13547" y="9396"/>
                        <a:pt x="13547" y="9179"/>
                      </a:cubicBezTo>
                      <a:cubicBezTo>
                        <a:pt x="13547" y="9164"/>
                        <a:pt x="13640" y="9138"/>
                        <a:pt x="13719" y="9138"/>
                      </a:cubicBezTo>
                      <a:cubicBezTo>
                        <a:pt x="13755" y="9138"/>
                        <a:pt x="13788" y="9143"/>
                        <a:pt x="13808" y="9157"/>
                      </a:cubicBezTo>
                      <a:cubicBezTo>
                        <a:pt x="13830" y="9179"/>
                        <a:pt x="13808" y="9266"/>
                        <a:pt x="13830" y="9266"/>
                      </a:cubicBezTo>
                      <a:cubicBezTo>
                        <a:pt x="13952" y="9347"/>
                        <a:pt x="14055" y="9485"/>
                        <a:pt x="14210" y="9485"/>
                      </a:cubicBezTo>
                      <a:cubicBezTo>
                        <a:pt x="14220" y="9485"/>
                        <a:pt x="14232" y="9484"/>
                        <a:pt x="14243" y="9483"/>
                      </a:cubicBezTo>
                      <a:cubicBezTo>
                        <a:pt x="14296" y="9473"/>
                        <a:pt x="14337" y="9468"/>
                        <a:pt x="14368" y="9468"/>
                      </a:cubicBezTo>
                      <a:cubicBezTo>
                        <a:pt x="14601" y="9468"/>
                        <a:pt x="14258" y="9730"/>
                        <a:pt x="14373" y="9787"/>
                      </a:cubicBezTo>
                      <a:cubicBezTo>
                        <a:pt x="14373" y="9787"/>
                        <a:pt x="14395" y="9787"/>
                        <a:pt x="14395" y="9809"/>
                      </a:cubicBezTo>
                      <a:cubicBezTo>
                        <a:pt x="14721" y="9831"/>
                        <a:pt x="14939" y="10005"/>
                        <a:pt x="15243" y="10048"/>
                      </a:cubicBezTo>
                      <a:cubicBezTo>
                        <a:pt x="15276" y="10065"/>
                        <a:pt x="15335" y="10078"/>
                        <a:pt x="15397" y="10078"/>
                      </a:cubicBezTo>
                      <a:cubicBezTo>
                        <a:pt x="15502" y="10078"/>
                        <a:pt x="15613" y="10041"/>
                        <a:pt x="15613" y="9918"/>
                      </a:cubicBezTo>
                      <a:cubicBezTo>
                        <a:pt x="15613" y="9657"/>
                        <a:pt x="15896" y="9722"/>
                        <a:pt x="16004" y="9657"/>
                      </a:cubicBezTo>
                      <a:cubicBezTo>
                        <a:pt x="16048" y="9624"/>
                        <a:pt x="16086" y="9608"/>
                        <a:pt x="16118" y="9608"/>
                      </a:cubicBezTo>
                      <a:cubicBezTo>
                        <a:pt x="16151" y="9608"/>
                        <a:pt x="16178" y="9624"/>
                        <a:pt x="16200" y="9657"/>
                      </a:cubicBezTo>
                      <a:cubicBezTo>
                        <a:pt x="16222" y="9700"/>
                        <a:pt x="16156" y="9766"/>
                        <a:pt x="16091" y="9787"/>
                      </a:cubicBezTo>
                      <a:cubicBezTo>
                        <a:pt x="15939" y="9831"/>
                        <a:pt x="15939" y="9918"/>
                        <a:pt x="16004" y="9983"/>
                      </a:cubicBezTo>
                      <a:cubicBezTo>
                        <a:pt x="16012" y="9998"/>
                        <a:pt x="16031" y="10006"/>
                        <a:pt x="16054" y="10006"/>
                      </a:cubicBezTo>
                      <a:cubicBezTo>
                        <a:pt x="16098" y="10006"/>
                        <a:pt x="16158" y="9982"/>
                        <a:pt x="16200" y="9940"/>
                      </a:cubicBezTo>
                      <a:cubicBezTo>
                        <a:pt x="16243" y="9918"/>
                        <a:pt x="16265" y="9896"/>
                        <a:pt x="16330" y="9896"/>
                      </a:cubicBezTo>
                      <a:cubicBezTo>
                        <a:pt x="16374" y="9874"/>
                        <a:pt x="16417" y="9831"/>
                        <a:pt x="16461" y="9831"/>
                      </a:cubicBezTo>
                      <a:cubicBezTo>
                        <a:pt x="16483" y="9874"/>
                        <a:pt x="16461" y="9896"/>
                        <a:pt x="16417" y="9940"/>
                      </a:cubicBezTo>
                      <a:cubicBezTo>
                        <a:pt x="16222" y="10135"/>
                        <a:pt x="16243" y="10331"/>
                        <a:pt x="16265" y="10461"/>
                      </a:cubicBezTo>
                      <a:cubicBezTo>
                        <a:pt x="16288" y="10546"/>
                        <a:pt x="16265" y="10568"/>
                        <a:pt x="16227" y="10568"/>
                      </a:cubicBezTo>
                      <a:cubicBezTo>
                        <a:pt x="16184" y="10568"/>
                        <a:pt x="16123" y="10541"/>
                        <a:pt x="16084" y="10541"/>
                      </a:cubicBezTo>
                      <a:cubicBezTo>
                        <a:pt x="16058" y="10541"/>
                        <a:pt x="16042" y="10553"/>
                        <a:pt x="16048" y="10592"/>
                      </a:cubicBezTo>
                      <a:cubicBezTo>
                        <a:pt x="15999" y="10538"/>
                        <a:pt x="15947" y="10517"/>
                        <a:pt x="15892" y="10517"/>
                      </a:cubicBezTo>
                      <a:cubicBezTo>
                        <a:pt x="15704" y="10517"/>
                        <a:pt x="15489" y="10766"/>
                        <a:pt x="15287" y="10766"/>
                      </a:cubicBezTo>
                      <a:cubicBezTo>
                        <a:pt x="15268" y="10766"/>
                        <a:pt x="15233" y="10862"/>
                        <a:pt x="15169" y="10862"/>
                      </a:cubicBezTo>
                      <a:cubicBezTo>
                        <a:pt x="15158" y="10862"/>
                        <a:pt x="15147" y="10859"/>
                        <a:pt x="15134" y="10853"/>
                      </a:cubicBezTo>
                      <a:cubicBezTo>
                        <a:pt x="15048" y="10809"/>
                        <a:pt x="15048" y="10701"/>
                        <a:pt x="15156" y="10657"/>
                      </a:cubicBezTo>
                      <a:cubicBezTo>
                        <a:pt x="15287" y="10592"/>
                        <a:pt x="15287" y="10461"/>
                        <a:pt x="15439" y="10418"/>
                      </a:cubicBezTo>
                      <a:cubicBezTo>
                        <a:pt x="15482" y="10374"/>
                        <a:pt x="15482" y="10309"/>
                        <a:pt x="15395" y="10266"/>
                      </a:cubicBezTo>
                      <a:cubicBezTo>
                        <a:pt x="15375" y="10262"/>
                        <a:pt x="15354" y="10260"/>
                        <a:pt x="15332" y="10260"/>
                      </a:cubicBezTo>
                      <a:cubicBezTo>
                        <a:pt x="15126" y="10260"/>
                        <a:pt x="14885" y="10439"/>
                        <a:pt x="14787" y="10635"/>
                      </a:cubicBezTo>
                      <a:cubicBezTo>
                        <a:pt x="14700" y="10809"/>
                        <a:pt x="14700" y="10918"/>
                        <a:pt x="14917" y="10983"/>
                      </a:cubicBezTo>
                      <a:cubicBezTo>
                        <a:pt x="14961" y="10983"/>
                        <a:pt x="15026" y="11027"/>
                        <a:pt x="14961" y="11114"/>
                      </a:cubicBezTo>
                      <a:cubicBezTo>
                        <a:pt x="14939" y="11136"/>
                        <a:pt x="14852" y="11179"/>
                        <a:pt x="14808" y="11201"/>
                      </a:cubicBezTo>
                      <a:cubicBezTo>
                        <a:pt x="14800" y="11203"/>
                        <a:pt x="14792" y="11204"/>
                        <a:pt x="14783" y="11204"/>
                      </a:cubicBezTo>
                      <a:cubicBezTo>
                        <a:pt x="14739" y="11204"/>
                        <a:pt x="14695" y="11179"/>
                        <a:pt x="14659" y="11179"/>
                      </a:cubicBezTo>
                      <a:cubicBezTo>
                        <a:pt x="14631" y="11179"/>
                        <a:pt x="14608" y="11193"/>
                        <a:pt x="14591" y="11244"/>
                      </a:cubicBezTo>
                      <a:cubicBezTo>
                        <a:pt x="14569" y="11331"/>
                        <a:pt x="14613" y="11353"/>
                        <a:pt x="14700" y="11396"/>
                      </a:cubicBezTo>
                      <a:cubicBezTo>
                        <a:pt x="14780" y="11419"/>
                        <a:pt x="14872" y="11448"/>
                        <a:pt x="14976" y="11448"/>
                      </a:cubicBezTo>
                      <a:cubicBezTo>
                        <a:pt x="15070" y="11448"/>
                        <a:pt x="15174" y="11425"/>
                        <a:pt x="15287" y="11353"/>
                      </a:cubicBezTo>
                      <a:cubicBezTo>
                        <a:pt x="15395" y="11312"/>
                        <a:pt x="15562" y="11146"/>
                        <a:pt x="15631" y="11146"/>
                      </a:cubicBezTo>
                      <a:cubicBezTo>
                        <a:pt x="15673" y="11146"/>
                        <a:pt x="15679" y="11207"/>
                        <a:pt x="15613" y="11396"/>
                      </a:cubicBezTo>
                      <a:cubicBezTo>
                        <a:pt x="15917" y="11396"/>
                        <a:pt x="15787" y="11527"/>
                        <a:pt x="15678" y="11679"/>
                      </a:cubicBezTo>
                      <a:cubicBezTo>
                        <a:pt x="15504" y="11897"/>
                        <a:pt x="15591" y="11984"/>
                        <a:pt x="15896" y="11984"/>
                      </a:cubicBezTo>
                      <a:cubicBezTo>
                        <a:pt x="15939" y="11984"/>
                        <a:pt x="16026" y="11984"/>
                        <a:pt x="16048" y="11940"/>
                      </a:cubicBezTo>
                      <a:cubicBezTo>
                        <a:pt x="16110" y="11862"/>
                        <a:pt x="16072" y="11851"/>
                        <a:pt x="16014" y="11851"/>
                      </a:cubicBezTo>
                      <a:cubicBezTo>
                        <a:pt x="15990" y="11851"/>
                        <a:pt x="15964" y="11853"/>
                        <a:pt x="15939" y="11853"/>
                      </a:cubicBezTo>
                      <a:cubicBezTo>
                        <a:pt x="15830" y="11853"/>
                        <a:pt x="15874" y="11744"/>
                        <a:pt x="15896" y="11679"/>
                      </a:cubicBezTo>
                      <a:cubicBezTo>
                        <a:pt x="16004" y="11462"/>
                        <a:pt x="16026" y="11288"/>
                        <a:pt x="16026" y="11092"/>
                      </a:cubicBezTo>
                      <a:cubicBezTo>
                        <a:pt x="16026" y="11017"/>
                        <a:pt x="16057" y="10994"/>
                        <a:pt x="16112" y="10994"/>
                      </a:cubicBezTo>
                      <a:cubicBezTo>
                        <a:pt x="16137" y="10994"/>
                        <a:pt x="16166" y="10998"/>
                        <a:pt x="16200" y="11005"/>
                      </a:cubicBezTo>
                      <a:cubicBezTo>
                        <a:pt x="16367" y="11013"/>
                        <a:pt x="16533" y="11024"/>
                        <a:pt x="16703" y="11024"/>
                      </a:cubicBezTo>
                      <a:cubicBezTo>
                        <a:pt x="16998" y="11024"/>
                        <a:pt x="17304" y="10991"/>
                        <a:pt x="17635" y="10853"/>
                      </a:cubicBezTo>
                      <a:cubicBezTo>
                        <a:pt x="17722" y="10809"/>
                        <a:pt x="17874" y="10875"/>
                        <a:pt x="17961" y="10766"/>
                      </a:cubicBezTo>
                      <a:cubicBezTo>
                        <a:pt x="18157" y="10483"/>
                        <a:pt x="18483" y="10418"/>
                        <a:pt x="18766" y="10309"/>
                      </a:cubicBezTo>
                      <a:cubicBezTo>
                        <a:pt x="18853" y="10266"/>
                        <a:pt x="18983" y="10244"/>
                        <a:pt x="18983" y="10157"/>
                      </a:cubicBezTo>
                      <a:cubicBezTo>
                        <a:pt x="18983" y="10124"/>
                        <a:pt x="18951" y="10114"/>
                        <a:pt x="18907" y="10114"/>
                      </a:cubicBezTo>
                      <a:cubicBezTo>
                        <a:pt x="18864" y="10114"/>
                        <a:pt x="18809" y="10124"/>
                        <a:pt x="18766" y="10135"/>
                      </a:cubicBezTo>
                      <a:cubicBezTo>
                        <a:pt x="18535" y="10204"/>
                        <a:pt x="18395" y="10245"/>
                        <a:pt x="18304" y="10245"/>
                      </a:cubicBezTo>
                      <a:cubicBezTo>
                        <a:pt x="18165" y="10245"/>
                        <a:pt x="18144" y="10147"/>
                        <a:pt x="18092" y="9896"/>
                      </a:cubicBezTo>
                      <a:cubicBezTo>
                        <a:pt x="18070" y="9809"/>
                        <a:pt x="17961" y="9787"/>
                        <a:pt x="18092" y="9679"/>
                      </a:cubicBezTo>
                      <a:cubicBezTo>
                        <a:pt x="18146" y="9635"/>
                        <a:pt x="18200" y="9619"/>
                        <a:pt x="18252" y="9619"/>
                      </a:cubicBezTo>
                      <a:cubicBezTo>
                        <a:pt x="18304" y="9619"/>
                        <a:pt x="18353" y="9635"/>
                        <a:pt x="18396" y="9657"/>
                      </a:cubicBezTo>
                      <a:cubicBezTo>
                        <a:pt x="18614" y="9722"/>
                        <a:pt x="18874" y="9722"/>
                        <a:pt x="19157" y="9722"/>
                      </a:cubicBezTo>
                      <a:cubicBezTo>
                        <a:pt x="19309" y="9722"/>
                        <a:pt x="19570" y="9548"/>
                        <a:pt x="19788" y="9548"/>
                      </a:cubicBezTo>
                      <a:cubicBezTo>
                        <a:pt x="19788" y="9548"/>
                        <a:pt x="19810" y="9483"/>
                        <a:pt x="19831" y="9483"/>
                      </a:cubicBezTo>
                      <a:cubicBezTo>
                        <a:pt x="19896" y="9322"/>
                        <a:pt x="19841" y="9232"/>
                        <a:pt x="19693" y="9232"/>
                      </a:cubicBezTo>
                      <a:cubicBezTo>
                        <a:pt x="19641" y="9232"/>
                        <a:pt x="19578" y="9243"/>
                        <a:pt x="19505" y="9266"/>
                      </a:cubicBezTo>
                      <a:cubicBezTo>
                        <a:pt x="19384" y="9301"/>
                        <a:pt x="19284" y="9320"/>
                        <a:pt x="19205" y="9320"/>
                      </a:cubicBezTo>
                      <a:cubicBezTo>
                        <a:pt x="19043" y="9320"/>
                        <a:pt x="18969" y="9238"/>
                        <a:pt x="18983" y="9048"/>
                      </a:cubicBezTo>
                      <a:cubicBezTo>
                        <a:pt x="18983" y="8939"/>
                        <a:pt x="19048" y="8852"/>
                        <a:pt x="19244" y="8852"/>
                      </a:cubicBezTo>
                      <a:cubicBezTo>
                        <a:pt x="19356" y="8852"/>
                        <a:pt x="19468" y="8900"/>
                        <a:pt x="19607" y="8900"/>
                      </a:cubicBezTo>
                      <a:cubicBezTo>
                        <a:pt x="19630" y="8900"/>
                        <a:pt x="19654" y="8899"/>
                        <a:pt x="19679" y="8896"/>
                      </a:cubicBezTo>
                      <a:cubicBezTo>
                        <a:pt x="19853" y="8852"/>
                        <a:pt x="19962" y="8809"/>
                        <a:pt x="19918" y="8635"/>
                      </a:cubicBezTo>
                      <a:cubicBezTo>
                        <a:pt x="19896" y="8570"/>
                        <a:pt x="19831" y="8461"/>
                        <a:pt x="20027" y="8396"/>
                      </a:cubicBezTo>
                      <a:cubicBezTo>
                        <a:pt x="20319" y="8291"/>
                        <a:pt x="20551" y="8047"/>
                        <a:pt x="20858" y="8047"/>
                      </a:cubicBezTo>
                      <a:cubicBezTo>
                        <a:pt x="20871" y="8047"/>
                        <a:pt x="20884" y="8047"/>
                        <a:pt x="20897" y="8048"/>
                      </a:cubicBezTo>
                      <a:cubicBezTo>
                        <a:pt x="20915" y="8049"/>
                        <a:pt x="20932" y="8050"/>
                        <a:pt x="20948" y="8050"/>
                      </a:cubicBezTo>
                      <a:cubicBezTo>
                        <a:pt x="21151" y="8050"/>
                        <a:pt x="21238" y="7931"/>
                        <a:pt x="21158" y="7830"/>
                      </a:cubicBezTo>
                      <a:cubicBezTo>
                        <a:pt x="21049" y="7700"/>
                        <a:pt x="21158" y="7613"/>
                        <a:pt x="21353" y="7504"/>
                      </a:cubicBezTo>
                      <a:cubicBezTo>
                        <a:pt x="21810" y="7265"/>
                        <a:pt x="21853" y="7222"/>
                        <a:pt x="21766" y="6895"/>
                      </a:cubicBezTo>
                      <a:cubicBezTo>
                        <a:pt x="21766" y="6852"/>
                        <a:pt x="21701" y="6787"/>
                        <a:pt x="21745" y="6743"/>
                      </a:cubicBezTo>
                      <a:cubicBezTo>
                        <a:pt x="21764" y="6646"/>
                        <a:pt x="21749" y="6497"/>
                        <a:pt x="21699" y="6497"/>
                      </a:cubicBezTo>
                      <a:cubicBezTo>
                        <a:pt x="21693" y="6497"/>
                        <a:pt x="21687" y="6499"/>
                        <a:pt x="21680" y="6504"/>
                      </a:cubicBezTo>
                      <a:cubicBezTo>
                        <a:pt x="21609" y="6526"/>
                        <a:pt x="21552" y="6536"/>
                        <a:pt x="21506" y="6536"/>
                      </a:cubicBezTo>
                      <a:cubicBezTo>
                        <a:pt x="21328" y="6536"/>
                        <a:pt x="21314" y="6390"/>
                        <a:pt x="21245" y="6287"/>
                      </a:cubicBezTo>
                      <a:cubicBezTo>
                        <a:pt x="21223" y="6243"/>
                        <a:pt x="21027" y="6308"/>
                        <a:pt x="21158" y="6178"/>
                      </a:cubicBezTo>
                      <a:cubicBezTo>
                        <a:pt x="21229" y="6124"/>
                        <a:pt x="21316" y="6085"/>
                        <a:pt x="21392" y="6085"/>
                      </a:cubicBezTo>
                      <a:cubicBezTo>
                        <a:pt x="21409" y="6085"/>
                        <a:pt x="21425" y="6087"/>
                        <a:pt x="21440" y="6091"/>
                      </a:cubicBezTo>
                      <a:cubicBezTo>
                        <a:pt x="21571" y="6178"/>
                        <a:pt x="21745" y="6178"/>
                        <a:pt x="21853" y="6243"/>
                      </a:cubicBezTo>
                      <a:cubicBezTo>
                        <a:pt x="21893" y="6282"/>
                        <a:pt x="21935" y="6299"/>
                        <a:pt x="21980" y="6299"/>
                      </a:cubicBezTo>
                      <a:cubicBezTo>
                        <a:pt x="22059" y="6299"/>
                        <a:pt x="22148" y="6247"/>
                        <a:pt x="22245" y="6178"/>
                      </a:cubicBezTo>
                      <a:cubicBezTo>
                        <a:pt x="22245" y="6026"/>
                        <a:pt x="22245" y="5917"/>
                        <a:pt x="22114" y="5852"/>
                      </a:cubicBezTo>
                      <a:cubicBezTo>
                        <a:pt x="22093" y="5808"/>
                        <a:pt x="21984" y="5765"/>
                        <a:pt x="22114" y="5699"/>
                      </a:cubicBezTo>
                      <a:cubicBezTo>
                        <a:pt x="22310" y="5656"/>
                        <a:pt x="22310" y="5569"/>
                        <a:pt x="22288" y="5482"/>
                      </a:cubicBezTo>
                      <a:cubicBezTo>
                        <a:pt x="22223" y="5330"/>
                        <a:pt x="22332" y="5221"/>
                        <a:pt x="22549" y="5134"/>
                      </a:cubicBezTo>
                      <a:cubicBezTo>
                        <a:pt x="22875" y="5025"/>
                        <a:pt x="22962" y="4786"/>
                        <a:pt x="22962" y="4612"/>
                      </a:cubicBezTo>
                      <a:cubicBezTo>
                        <a:pt x="22962" y="4438"/>
                        <a:pt x="23289" y="4351"/>
                        <a:pt x="23289" y="4177"/>
                      </a:cubicBezTo>
                      <a:cubicBezTo>
                        <a:pt x="23289" y="4169"/>
                        <a:pt x="23303" y="4164"/>
                        <a:pt x="23322" y="4164"/>
                      </a:cubicBezTo>
                      <a:cubicBezTo>
                        <a:pt x="23354" y="4164"/>
                        <a:pt x="23397" y="4179"/>
                        <a:pt x="23397" y="4221"/>
                      </a:cubicBezTo>
                      <a:cubicBezTo>
                        <a:pt x="23397" y="4264"/>
                        <a:pt x="23376" y="4330"/>
                        <a:pt x="23441" y="4330"/>
                      </a:cubicBezTo>
                      <a:cubicBezTo>
                        <a:pt x="23506" y="4330"/>
                        <a:pt x="24202" y="3938"/>
                        <a:pt x="24245" y="3895"/>
                      </a:cubicBezTo>
                      <a:cubicBezTo>
                        <a:pt x="24267" y="3829"/>
                        <a:pt x="24289" y="3742"/>
                        <a:pt x="24267" y="3721"/>
                      </a:cubicBezTo>
                      <a:cubicBezTo>
                        <a:pt x="24258" y="3702"/>
                        <a:pt x="24237" y="3696"/>
                        <a:pt x="24209" y="3696"/>
                      </a:cubicBezTo>
                      <a:cubicBezTo>
                        <a:pt x="24172" y="3696"/>
                        <a:pt x="24122" y="3708"/>
                        <a:pt x="24071" y="3721"/>
                      </a:cubicBezTo>
                      <a:cubicBezTo>
                        <a:pt x="24012" y="3735"/>
                        <a:pt x="23923" y="3780"/>
                        <a:pt x="23872" y="3780"/>
                      </a:cubicBezTo>
                      <a:cubicBezTo>
                        <a:pt x="23848" y="3780"/>
                        <a:pt x="23832" y="3770"/>
                        <a:pt x="23832" y="3742"/>
                      </a:cubicBezTo>
                      <a:cubicBezTo>
                        <a:pt x="23832" y="3612"/>
                        <a:pt x="23723" y="3503"/>
                        <a:pt x="23745" y="3373"/>
                      </a:cubicBezTo>
                      <a:cubicBezTo>
                        <a:pt x="23767" y="3242"/>
                        <a:pt x="23963" y="3199"/>
                        <a:pt x="24071" y="3134"/>
                      </a:cubicBezTo>
                      <a:cubicBezTo>
                        <a:pt x="24158" y="3068"/>
                        <a:pt x="24311" y="2960"/>
                        <a:pt x="24180" y="2938"/>
                      </a:cubicBezTo>
                      <a:cubicBezTo>
                        <a:pt x="24028" y="2916"/>
                        <a:pt x="23963" y="2851"/>
                        <a:pt x="24071" y="2742"/>
                      </a:cubicBezTo>
                      <a:cubicBezTo>
                        <a:pt x="24124" y="2690"/>
                        <a:pt x="24201" y="2661"/>
                        <a:pt x="24272" y="2661"/>
                      </a:cubicBezTo>
                      <a:cubicBezTo>
                        <a:pt x="24319" y="2661"/>
                        <a:pt x="24363" y="2673"/>
                        <a:pt x="24398" y="2699"/>
                      </a:cubicBezTo>
                      <a:cubicBezTo>
                        <a:pt x="24419" y="2710"/>
                        <a:pt x="24441" y="2726"/>
                        <a:pt x="24466" y="2726"/>
                      </a:cubicBezTo>
                      <a:cubicBezTo>
                        <a:pt x="24490" y="2726"/>
                        <a:pt x="24517" y="2710"/>
                        <a:pt x="24550" y="2655"/>
                      </a:cubicBezTo>
                      <a:cubicBezTo>
                        <a:pt x="24572" y="2633"/>
                        <a:pt x="24572" y="2590"/>
                        <a:pt x="24550" y="2547"/>
                      </a:cubicBezTo>
                      <a:cubicBezTo>
                        <a:pt x="24515" y="2529"/>
                        <a:pt x="24479" y="2497"/>
                        <a:pt x="24456" y="2497"/>
                      </a:cubicBezTo>
                      <a:cubicBezTo>
                        <a:pt x="24450" y="2497"/>
                        <a:pt x="24445" y="2499"/>
                        <a:pt x="24441" y="2503"/>
                      </a:cubicBezTo>
                      <a:cubicBezTo>
                        <a:pt x="24419" y="2505"/>
                        <a:pt x="24398" y="2506"/>
                        <a:pt x="24380" y="2506"/>
                      </a:cubicBezTo>
                      <a:cubicBezTo>
                        <a:pt x="24216" y="2506"/>
                        <a:pt x="24191" y="2422"/>
                        <a:pt x="24289" y="2286"/>
                      </a:cubicBezTo>
                      <a:cubicBezTo>
                        <a:pt x="24354" y="2199"/>
                        <a:pt x="24354" y="2112"/>
                        <a:pt x="24354" y="2046"/>
                      </a:cubicBezTo>
                      <a:cubicBezTo>
                        <a:pt x="24354" y="1981"/>
                        <a:pt x="24245" y="1894"/>
                        <a:pt x="24332" y="1872"/>
                      </a:cubicBezTo>
                      <a:cubicBezTo>
                        <a:pt x="24357" y="1856"/>
                        <a:pt x="24389" y="1849"/>
                        <a:pt x="24422" y="1849"/>
                      </a:cubicBezTo>
                      <a:cubicBezTo>
                        <a:pt x="24477" y="1849"/>
                        <a:pt x="24539" y="1867"/>
                        <a:pt x="24593" y="1894"/>
                      </a:cubicBezTo>
                      <a:cubicBezTo>
                        <a:pt x="24606" y="1919"/>
                        <a:pt x="24626" y="1944"/>
                        <a:pt x="24653" y="1944"/>
                      </a:cubicBezTo>
                      <a:cubicBezTo>
                        <a:pt x="24672" y="1944"/>
                        <a:pt x="24696" y="1931"/>
                        <a:pt x="24724" y="1894"/>
                      </a:cubicBezTo>
                      <a:cubicBezTo>
                        <a:pt x="24767" y="1872"/>
                        <a:pt x="24789" y="1829"/>
                        <a:pt x="24789" y="1785"/>
                      </a:cubicBezTo>
                      <a:cubicBezTo>
                        <a:pt x="24615" y="1677"/>
                        <a:pt x="24876" y="1525"/>
                        <a:pt x="24898" y="1394"/>
                      </a:cubicBezTo>
                      <a:cubicBezTo>
                        <a:pt x="24919" y="1307"/>
                        <a:pt x="24919" y="1198"/>
                        <a:pt x="25093" y="1177"/>
                      </a:cubicBezTo>
                      <a:cubicBezTo>
                        <a:pt x="25114" y="1170"/>
                        <a:pt x="25131" y="1167"/>
                        <a:pt x="25145" y="1167"/>
                      </a:cubicBezTo>
                      <a:cubicBezTo>
                        <a:pt x="25219" y="1167"/>
                        <a:pt x="25212" y="1252"/>
                        <a:pt x="25267" y="1307"/>
                      </a:cubicBezTo>
                      <a:cubicBezTo>
                        <a:pt x="25441" y="1394"/>
                        <a:pt x="25441" y="1633"/>
                        <a:pt x="25311" y="1720"/>
                      </a:cubicBezTo>
                      <a:cubicBezTo>
                        <a:pt x="25006" y="1872"/>
                        <a:pt x="25115" y="1959"/>
                        <a:pt x="25246" y="2003"/>
                      </a:cubicBezTo>
                      <a:cubicBezTo>
                        <a:pt x="25420" y="2090"/>
                        <a:pt x="25485" y="2199"/>
                        <a:pt x="25572" y="2329"/>
                      </a:cubicBezTo>
                      <a:cubicBezTo>
                        <a:pt x="25610" y="2380"/>
                        <a:pt x="25671" y="2401"/>
                        <a:pt x="25736" y="2401"/>
                      </a:cubicBezTo>
                      <a:cubicBezTo>
                        <a:pt x="25782" y="2401"/>
                        <a:pt x="25831" y="2391"/>
                        <a:pt x="25876" y="2373"/>
                      </a:cubicBezTo>
                      <a:cubicBezTo>
                        <a:pt x="26094" y="2264"/>
                        <a:pt x="26007" y="2220"/>
                        <a:pt x="25876" y="2220"/>
                      </a:cubicBezTo>
                      <a:cubicBezTo>
                        <a:pt x="25767" y="2199"/>
                        <a:pt x="25702" y="2155"/>
                        <a:pt x="25789" y="2046"/>
                      </a:cubicBezTo>
                      <a:cubicBezTo>
                        <a:pt x="25898" y="1894"/>
                        <a:pt x="25898" y="1764"/>
                        <a:pt x="25920" y="1655"/>
                      </a:cubicBezTo>
                      <a:cubicBezTo>
                        <a:pt x="25920" y="1612"/>
                        <a:pt x="25963" y="1546"/>
                        <a:pt x="26007" y="1525"/>
                      </a:cubicBezTo>
                      <a:cubicBezTo>
                        <a:pt x="26463" y="1459"/>
                        <a:pt x="26224" y="1329"/>
                        <a:pt x="26202" y="1220"/>
                      </a:cubicBezTo>
                      <a:cubicBezTo>
                        <a:pt x="26181" y="1133"/>
                        <a:pt x="26181" y="1068"/>
                        <a:pt x="26202" y="959"/>
                      </a:cubicBezTo>
                      <a:cubicBezTo>
                        <a:pt x="26224" y="894"/>
                        <a:pt x="26224" y="807"/>
                        <a:pt x="26333" y="785"/>
                      </a:cubicBezTo>
                      <a:cubicBezTo>
                        <a:pt x="26352" y="781"/>
                        <a:pt x="26369" y="780"/>
                        <a:pt x="26383" y="780"/>
                      </a:cubicBezTo>
                      <a:cubicBezTo>
                        <a:pt x="26449" y="780"/>
                        <a:pt x="26463" y="819"/>
                        <a:pt x="26463" y="872"/>
                      </a:cubicBezTo>
                      <a:cubicBezTo>
                        <a:pt x="26463" y="919"/>
                        <a:pt x="26482" y="951"/>
                        <a:pt x="26512" y="977"/>
                      </a:cubicBezTo>
                      <a:lnTo>
                        <a:pt x="26512" y="977"/>
                      </a:lnTo>
                      <a:cubicBezTo>
                        <a:pt x="26832" y="739"/>
                        <a:pt x="26768" y="501"/>
                        <a:pt x="26789" y="285"/>
                      </a:cubicBezTo>
                      <a:cubicBezTo>
                        <a:pt x="26789" y="176"/>
                        <a:pt x="26681" y="24"/>
                        <a:pt x="26550" y="2"/>
                      </a:cubicBezTo>
                      <a:cubicBezTo>
                        <a:pt x="26542" y="1"/>
                        <a:pt x="26533" y="0"/>
                        <a:pt x="265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4"/>
                <p:cNvSpPr/>
                <p:nvPr/>
              </p:nvSpPr>
              <p:spPr>
                <a:xfrm>
                  <a:off x="4412300" y="1656600"/>
                  <a:ext cx="177775" cy="1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1" h="5002" extrusionOk="0">
                      <a:moveTo>
                        <a:pt x="6139" y="594"/>
                      </a:moveTo>
                      <a:cubicBezTo>
                        <a:pt x="6211" y="594"/>
                        <a:pt x="6277" y="615"/>
                        <a:pt x="6328" y="666"/>
                      </a:cubicBezTo>
                      <a:cubicBezTo>
                        <a:pt x="6328" y="666"/>
                        <a:pt x="6328" y="709"/>
                        <a:pt x="6306" y="709"/>
                      </a:cubicBezTo>
                      <a:cubicBezTo>
                        <a:pt x="5980" y="862"/>
                        <a:pt x="6197" y="949"/>
                        <a:pt x="6219" y="1014"/>
                      </a:cubicBezTo>
                      <a:cubicBezTo>
                        <a:pt x="6284" y="1144"/>
                        <a:pt x="6284" y="1231"/>
                        <a:pt x="6023" y="1231"/>
                      </a:cubicBezTo>
                      <a:cubicBezTo>
                        <a:pt x="5927" y="1318"/>
                        <a:pt x="5882" y="1358"/>
                        <a:pt x="5865" y="1358"/>
                      </a:cubicBezTo>
                      <a:cubicBezTo>
                        <a:pt x="5845" y="1358"/>
                        <a:pt x="5869" y="1296"/>
                        <a:pt x="5893" y="1188"/>
                      </a:cubicBezTo>
                      <a:cubicBezTo>
                        <a:pt x="5958" y="1057"/>
                        <a:pt x="5762" y="992"/>
                        <a:pt x="5784" y="862"/>
                      </a:cubicBezTo>
                      <a:cubicBezTo>
                        <a:pt x="5784" y="753"/>
                        <a:pt x="5871" y="644"/>
                        <a:pt x="5980" y="623"/>
                      </a:cubicBezTo>
                      <a:cubicBezTo>
                        <a:pt x="6034" y="605"/>
                        <a:pt x="6088" y="594"/>
                        <a:pt x="6139" y="594"/>
                      </a:cubicBezTo>
                      <a:close/>
                      <a:moveTo>
                        <a:pt x="4008" y="1283"/>
                      </a:moveTo>
                      <a:cubicBezTo>
                        <a:pt x="4055" y="1283"/>
                        <a:pt x="4066" y="1355"/>
                        <a:pt x="4066" y="1449"/>
                      </a:cubicBezTo>
                      <a:cubicBezTo>
                        <a:pt x="4066" y="1449"/>
                        <a:pt x="4110" y="1492"/>
                        <a:pt x="4132" y="1536"/>
                      </a:cubicBezTo>
                      <a:cubicBezTo>
                        <a:pt x="4153" y="1601"/>
                        <a:pt x="4110" y="1644"/>
                        <a:pt x="4045" y="1666"/>
                      </a:cubicBezTo>
                      <a:cubicBezTo>
                        <a:pt x="3997" y="1690"/>
                        <a:pt x="3943" y="1707"/>
                        <a:pt x="3900" y="1707"/>
                      </a:cubicBezTo>
                      <a:cubicBezTo>
                        <a:pt x="3865" y="1707"/>
                        <a:pt x="3837" y="1696"/>
                        <a:pt x="3827" y="1666"/>
                      </a:cubicBezTo>
                      <a:cubicBezTo>
                        <a:pt x="3784" y="1558"/>
                        <a:pt x="3827" y="1405"/>
                        <a:pt x="3936" y="1318"/>
                      </a:cubicBezTo>
                      <a:cubicBezTo>
                        <a:pt x="3966" y="1294"/>
                        <a:pt x="3990" y="1283"/>
                        <a:pt x="4008" y="1283"/>
                      </a:cubicBezTo>
                      <a:close/>
                      <a:moveTo>
                        <a:pt x="3244" y="1508"/>
                      </a:moveTo>
                      <a:cubicBezTo>
                        <a:pt x="3275" y="1508"/>
                        <a:pt x="3298" y="1516"/>
                        <a:pt x="3305" y="1536"/>
                      </a:cubicBezTo>
                      <a:cubicBezTo>
                        <a:pt x="3392" y="1666"/>
                        <a:pt x="3740" y="1666"/>
                        <a:pt x="3610" y="1949"/>
                      </a:cubicBezTo>
                      <a:cubicBezTo>
                        <a:pt x="3593" y="1983"/>
                        <a:pt x="3589" y="2056"/>
                        <a:pt x="3670" y="2056"/>
                      </a:cubicBezTo>
                      <a:cubicBezTo>
                        <a:pt x="3694" y="2056"/>
                        <a:pt x="3724" y="2050"/>
                        <a:pt x="3762" y="2036"/>
                      </a:cubicBezTo>
                      <a:cubicBezTo>
                        <a:pt x="3896" y="1976"/>
                        <a:pt x="4002" y="1947"/>
                        <a:pt x="4086" y="1947"/>
                      </a:cubicBezTo>
                      <a:cubicBezTo>
                        <a:pt x="4245" y="1947"/>
                        <a:pt x="4321" y="2053"/>
                        <a:pt x="4349" y="2253"/>
                      </a:cubicBezTo>
                      <a:cubicBezTo>
                        <a:pt x="4349" y="2338"/>
                        <a:pt x="4323" y="2370"/>
                        <a:pt x="4250" y="2370"/>
                      </a:cubicBezTo>
                      <a:cubicBezTo>
                        <a:pt x="4229" y="2370"/>
                        <a:pt x="4204" y="2367"/>
                        <a:pt x="4175" y="2362"/>
                      </a:cubicBezTo>
                      <a:cubicBezTo>
                        <a:pt x="4130" y="2356"/>
                        <a:pt x="4091" y="2353"/>
                        <a:pt x="4056" y="2353"/>
                      </a:cubicBezTo>
                      <a:cubicBezTo>
                        <a:pt x="3854" y="2353"/>
                        <a:pt x="3812" y="2456"/>
                        <a:pt x="3849" y="2623"/>
                      </a:cubicBezTo>
                      <a:cubicBezTo>
                        <a:pt x="3849" y="2645"/>
                        <a:pt x="3914" y="2688"/>
                        <a:pt x="3849" y="2710"/>
                      </a:cubicBezTo>
                      <a:cubicBezTo>
                        <a:pt x="3836" y="2716"/>
                        <a:pt x="3823" y="2719"/>
                        <a:pt x="3811" y="2719"/>
                      </a:cubicBezTo>
                      <a:cubicBezTo>
                        <a:pt x="3782" y="2719"/>
                        <a:pt x="3756" y="2704"/>
                        <a:pt x="3740" y="2688"/>
                      </a:cubicBezTo>
                      <a:cubicBezTo>
                        <a:pt x="3727" y="2675"/>
                        <a:pt x="3711" y="2670"/>
                        <a:pt x="3695" y="2670"/>
                      </a:cubicBezTo>
                      <a:cubicBezTo>
                        <a:pt x="3658" y="2670"/>
                        <a:pt x="3618" y="2695"/>
                        <a:pt x="3588" y="2710"/>
                      </a:cubicBezTo>
                      <a:cubicBezTo>
                        <a:pt x="3470" y="2769"/>
                        <a:pt x="3381" y="2799"/>
                        <a:pt x="3317" y="2799"/>
                      </a:cubicBezTo>
                      <a:cubicBezTo>
                        <a:pt x="3215" y="2799"/>
                        <a:pt x="3175" y="2726"/>
                        <a:pt x="3175" y="2580"/>
                      </a:cubicBezTo>
                      <a:cubicBezTo>
                        <a:pt x="3131" y="2514"/>
                        <a:pt x="3023" y="2471"/>
                        <a:pt x="3262" y="2319"/>
                      </a:cubicBezTo>
                      <a:cubicBezTo>
                        <a:pt x="3458" y="2210"/>
                        <a:pt x="3327" y="2079"/>
                        <a:pt x="3262" y="2036"/>
                      </a:cubicBezTo>
                      <a:cubicBezTo>
                        <a:pt x="3219" y="2010"/>
                        <a:pt x="3166" y="1998"/>
                        <a:pt x="3108" y="1998"/>
                      </a:cubicBezTo>
                      <a:cubicBezTo>
                        <a:pt x="3019" y="1998"/>
                        <a:pt x="2919" y="2027"/>
                        <a:pt x="2827" y="2079"/>
                      </a:cubicBezTo>
                      <a:cubicBezTo>
                        <a:pt x="2773" y="2097"/>
                        <a:pt x="2749" y="2204"/>
                        <a:pt x="2693" y="2204"/>
                      </a:cubicBezTo>
                      <a:cubicBezTo>
                        <a:pt x="2681" y="2204"/>
                        <a:pt x="2668" y="2199"/>
                        <a:pt x="2653" y="2188"/>
                      </a:cubicBezTo>
                      <a:cubicBezTo>
                        <a:pt x="2610" y="2166"/>
                        <a:pt x="2610" y="2079"/>
                        <a:pt x="2675" y="2036"/>
                      </a:cubicBezTo>
                      <a:cubicBezTo>
                        <a:pt x="2783" y="1949"/>
                        <a:pt x="2892" y="1862"/>
                        <a:pt x="2827" y="1753"/>
                      </a:cubicBezTo>
                      <a:cubicBezTo>
                        <a:pt x="2773" y="1682"/>
                        <a:pt x="3101" y="1508"/>
                        <a:pt x="3244" y="1508"/>
                      </a:cubicBezTo>
                      <a:close/>
                      <a:moveTo>
                        <a:pt x="4175" y="2753"/>
                      </a:moveTo>
                      <a:cubicBezTo>
                        <a:pt x="4306" y="2753"/>
                        <a:pt x="4349" y="2819"/>
                        <a:pt x="4371" y="2840"/>
                      </a:cubicBezTo>
                      <a:cubicBezTo>
                        <a:pt x="4436" y="2927"/>
                        <a:pt x="4588" y="2949"/>
                        <a:pt x="4480" y="3080"/>
                      </a:cubicBezTo>
                      <a:cubicBezTo>
                        <a:pt x="4391" y="3204"/>
                        <a:pt x="4272" y="3314"/>
                        <a:pt x="4113" y="3314"/>
                      </a:cubicBezTo>
                      <a:cubicBezTo>
                        <a:pt x="4078" y="3314"/>
                        <a:pt x="4041" y="3309"/>
                        <a:pt x="4001" y="3297"/>
                      </a:cubicBezTo>
                      <a:cubicBezTo>
                        <a:pt x="3718" y="3275"/>
                        <a:pt x="3958" y="3123"/>
                        <a:pt x="4001" y="3014"/>
                      </a:cubicBezTo>
                      <a:cubicBezTo>
                        <a:pt x="4045" y="2906"/>
                        <a:pt x="4219" y="2840"/>
                        <a:pt x="4175" y="2753"/>
                      </a:cubicBezTo>
                      <a:close/>
                      <a:moveTo>
                        <a:pt x="3708" y="3491"/>
                      </a:moveTo>
                      <a:cubicBezTo>
                        <a:pt x="3719" y="3491"/>
                        <a:pt x="3730" y="3492"/>
                        <a:pt x="3740" y="3493"/>
                      </a:cubicBezTo>
                      <a:cubicBezTo>
                        <a:pt x="4066" y="3515"/>
                        <a:pt x="4153" y="3601"/>
                        <a:pt x="3958" y="3862"/>
                      </a:cubicBezTo>
                      <a:cubicBezTo>
                        <a:pt x="3805" y="4123"/>
                        <a:pt x="3675" y="4341"/>
                        <a:pt x="3305" y="4341"/>
                      </a:cubicBezTo>
                      <a:cubicBezTo>
                        <a:pt x="3254" y="4358"/>
                        <a:pt x="3190" y="4454"/>
                        <a:pt x="3154" y="4454"/>
                      </a:cubicBezTo>
                      <a:cubicBezTo>
                        <a:pt x="3144" y="4454"/>
                        <a:pt x="3136" y="4447"/>
                        <a:pt x="3131" y="4428"/>
                      </a:cubicBezTo>
                      <a:cubicBezTo>
                        <a:pt x="3066" y="4276"/>
                        <a:pt x="2849" y="4319"/>
                        <a:pt x="2762" y="4167"/>
                      </a:cubicBezTo>
                      <a:cubicBezTo>
                        <a:pt x="2730" y="4114"/>
                        <a:pt x="2689" y="4077"/>
                        <a:pt x="2632" y="4077"/>
                      </a:cubicBezTo>
                      <a:cubicBezTo>
                        <a:pt x="2571" y="4077"/>
                        <a:pt x="2493" y="4120"/>
                        <a:pt x="2392" y="4232"/>
                      </a:cubicBezTo>
                      <a:cubicBezTo>
                        <a:pt x="2343" y="4291"/>
                        <a:pt x="2298" y="4314"/>
                        <a:pt x="2256" y="4314"/>
                      </a:cubicBezTo>
                      <a:cubicBezTo>
                        <a:pt x="2205" y="4314"/>
                        <a:pt x="2157" y="4280"/>
                        <a:pt x="2109" y="4232"/>
                      </a:cubicBezTo>
                      <a:cubicBezTo>
                        <a:pt x="2001" y="4123"/>
                        <a:pt x="2196" y="3949"/>
                        <a:pt x="2088" y="3841"/>
                      </a:cubicBezTo>
                      <a:cubicBezTo>
                        <a:pt x="2066" y="3797"/>
                        <a:pt x="2196" y="3732"/>
                        <a:pt x="2262" y="3732"/>
                      </a:cubicBezTo>
                      <a:cubicBezTo>
                        <a:pt x="2283" y="3736"/>
                        <a:pt x="2307" y="3738"/>
                        <a:pt x="2331" y="3738"/>
                      </a:cubicBezTo>
                      <a:cubicBezTo>
                        <a:pt x="2429" y="3738"/>
                        <a:pt x="2540" y="3710"/>
                        <a:pt x="2610" y="3710"/>
                      </a:cubicBezTo>
                      <a:cubicBezTo>
                        <a:pt x="2639" y="3715"/>
                        <a:pt x="2665" y="3718"/>
                        <a:pt x="2688" y="3718"/>
                      </a:cubicBezTo>
                      <a:cubicBezTo>
                        <a:pt x="2767" y="3718"/>
                        <a:pt x="2810" y="3686"/>
                        <a:pt x="2827" y="3601"/>
                      </a:cubicBezTo>
                      <a:cubicBezTo>
                        <a:pt x="2845" y="3566"/>
                        <a:pt x="2862" y="3503"/>
                        <a:pt x="2903" y="3503"/>
                      </a:cubicBezTo>
                      <a:cubicBezTo>
                        <a:pt x="2912" y="3503"/>
                        <a:pt x="2923" y="3506"/>
                        <a:pt x="2936" y="3515"/>
                      </a:cubicBezTo>
                      <a:cubicBezTo>
                        <a:pt x="2994" y="3579"/>
                        <a:pt x="3066" y="3602"/>
                        <a:pt x="3145" y="3602"/>
                      </a:cubicBezTo>
                      <a:cubicBezTo>
                        <a:pt x="3320" y="3602"/>
                        <a:pt x="3531" y="3491"/>
                        <a:pt x="3708" y="3491"/>
                      </a:cubicBezTo>
                      <a:close/>
                      <a:moveTo>
                        <a:pt x="6443" y="0"/>
                      </a:moveTo>
                      <a:cubicBezTo>
                        <a:pt x="6358" y="0"/>
                        <a:pt x="6280" y="24"/>
                        <a:pt x="6241" y="79"/>
                      </a:cubicBezTo>
                      <a:cubicBezTo>
                        <a:pt x="6121" y="242"/>
                        <a:pt x="6029" y="296"/>
                        <a:pt x="5942" y="296"/>
                      </a:cubicBezTo>
                      <a:cubicBezTo>
                        <a:pt x="5855" y="296"/>
                        <a:pt x="5773" y="242"/>
                        <a:pt x="5675" y="188"/>
                      </a:cubicBezTo>
                      <a:cubicBezTo>
                        <a:pt x="5633" y="162"/>
                        <a:pt x="5586" y="150"/>
                        <a:pt x="5539" y="150"/>
                      </a:cubicBezTo>
                      <a:cubicBezTo>
                        <a:pt x="5467" y="150"/>
                        <a:pt x="5393" y="178"/>
                        <a:pt x="5328" y="231"/>
                      </a:cubicBezTo>
                      <a:cubicBezTo>
                        <a:pt x="5219" y="318"/>
                        <a:pt x="5371" y="318"/>
                        <a:pt x="5436" y="362"/>
                      </a:cubicBezTo>
                      <a:cubicBezTo>
                        <a:pt x="5480" y="449"/>
                        <a:pt x="5545" y="514"/>
                        <a:pt x="5588" y="557"/>
                      </a:cubicBezTo>
                      <a:cubicBezTo>
                        <a:pt x="5654" y="601"/>
                        <a:pt x="5632" y="688"/>
                        <a:pt x="5523" y="753"/>
                      </a:cubicBezTo>
                      <a:cubicBezTo>
                        <a:pt x="5389" y="842"/>
                        <a:pt x="5193" y="884"/>
                        <a:pt x="5011" y="884"/>
                      </a:cubicBezTo>
                      <a:cubicBezTo>
                        <a:pt x="4750" y="884"/>
                        <a:pt x="4519" y="798"/>
                        <a:pt x="4545" y="644"/>
                      </a:cubicBezTo>
                      <a:cubicBezTo>
                        <a:pt x="4545" y="470"/>
                        <a:pt x="4480" y="362"/>
                        <a:pt x="4284" y="340"/>
                      </a:cubicBezTo>
                      <a:cubicBezTo>
                        <a:pt x="4175" y="318"/>
                        <a:pt x="4132" y="253"/>
                        <a:pt x="4110" y="209"/>
                      </a:cubicBezTo>
                      <a:cubicBezTo>
                        <a:pt x="4079" y="147"/>
                        <a:pt x="4036" y="96"/>
                        <a:pt x="3959" y="96"/>
                      </a:cubicBezTo>
                      <a:cubicBezTo>
                        <a:pt x="3928" y="96"/>
                        <a:pt x="3892" y="104"/>
                        <a:pt x="3849" y="122"/>
                      </a:cubicBezTo>
                      <a:cubicBezTo>
                        <a:pt x="3697" y="166"/>
                        <a:pt x="3632" y="318"/>
                        <a:pt x="3632" y="427"/>
                      </a:cubicBezTo>
                      <a:cubicBezTo>
                        <a:pt x="3632" y="536"/>
                        <a:pt x="3784" y="579"/>
                        <a:pt x="3718" y="688"/>
                      </a:cubicBezTo>
                      <a:cubicBezTo>
                        <a:pt x="3718" y="709"/>
                        <a:pt x="3697" y="775"/>
                        <a:pt x="3675" y="796"/>
                      </a:cubicBezTo>
                      <a:cubicBezTo>
                        <a:pt x="3656" y="803"/>
                        <a:pt x="3641" y="805"/>
                        <a:pt x="3628" y="805"/>
                      </a:cubicBezTo>
                      <a:cubicBezTo>
                        <a:pt x="3597" y="805"/>
                        <a:pt x="3582" y="790"/>
                        <a:pt x="3566" y="775"/>
                      </a:cubicBezTo>
                      <a:cubicBezTo>
                        <a:pt x="3523" y="753"/>
                        <a:pt x="3501" y="709"/>
                        <a:pt x="3458" y="688"/>
                      </a:cubicBezTo>
                      <a:cubicBezTo>
                        <a:pt x="3407" y="675"/>
                        <a:pt x="3357" y="663"/>
                        <a:pt x="3303" y="663"/>
                      </a:cubicBezTo>
                      <a:cubicBezTo>
                        <a:pt x="3263" y="663"/>
                        <a:pt x="3221" y="669"/>
                        <a:pt x="3175" y="688"/>
                      </a:cubicBezTo>
                      <a:cubicBezTo>
                        <a:pt x="3044" y="796"/>
                        <a:pt x="3175" y="796"/>
                        <a:pt x="3197" y="818"/>
                      </a:cubicBezTo>
                      <a:cubicBezTo>
                        <a:pt x="3262" y="970"/>
                        <a:pt x="3066" y="1036"/>
                        <a:pt x="2979" y="1144"/>
                      </a:cubicBezTo>
                      <a:cubicBezTo>
                        <a:pt x="2948" y="1191"/>
                        <a:pt x="2894" y="1227"/>
                        <a:pt x="2858" y="1227"/>
                      </a:cubicBezTo>
                      <a:cubicBezTo>
                        <a:pt x="2844" y="1227"/>
                        <a:pt x="2833" y="1222"/>
                        <a:pt x="2827" y="1210"/>
                      </a:cubicBezTo>
                      <a:cubicBezTo>
                        <a:pt x="2805" y="992"/>
                        <a:pt x="2414" y="1079"/>
                        <a:pt x="2283" y="927"/>
                      </a:cubicBezTo>
                      <a:cubicBezTo>
                        <a:pt x="2220" y="887"/>
                        <a:pt x="2156" y="868"/>
                        <a:pt x="2097" y="868"/>
                      </a:cubicBezTo>
                      <a:cubicBezTo>
                        <a:pt x="1996" y="868"/>
                        <a:pt x="1912" y="926"/>
                        <a:pt x="1870" y="1036"/>
                      </a:cubicBezTo>
                      <a:cubicBezTo>
                        <a:pt x="1783" y="1253"/>
                        <a:pt x="1544" y="1405"/>
                        <a:pt x="1435" y="1579"/>
                      </a:cubicBezTo>
                      <a:cubicBezTo>
                        <a:pt x="1414" y="1644"/>
                        <a:pt x="1327" y="1688"/>
                        <a:pt x="1457" y="1688"/>
                      </a:cubicBezTo>
                      <a:cubicBezTo>
                        <a:pt x="1675" y="1688"/>
                        <a:pt x="1675" y="1731"/>
                        <a:pt x="1566" y="1862"/>
                      </a:cubicBezTo>
                      <a:cubicBezTo>
                        <a:pt x="1414" y="2014"/>
                        <a:pt x="1435" y="2079"/>
                        <a:pt x="1653" y="2101"/>
                      </a:cubicBezTo>
                      <a:lnTo>
                        <a:pt x="1783" y="2101"/>
                      </a:lnTo>
                      <a:cubicBezTo>
                        <a:pt x="1848" y="2101"/>
                        <a:pt x="1935" y="2101"/>
                        <a:pt x="1870" y="2188"/>
                      </a:cubicBezTo>
                      <a:cubicBezTo>
                        <a:pt x="1827" y="2232"/>
                        <a:pt x="1761" y="2319"/>
                        <a:pt x="1675" y="2319"/>
                      </a:cubicBezTo>
                      <a:cubicBezTo>
                        <a:pt x="1609" y="2319"/>
                        <a:pt x="1544" y="2275"/>
                        <a:pt x="1501" y="2275"/>
                      </a:cubicBezTo>
                      <a:cubicBezTo>
                        <a:pt x="1283" y="2275"/>
                        <a:pt x="1087" y="2297"/>
                        <a:pt x="870" y="2297"/>
                      </a:cubicBezTo>
                      <a:cubicBezTo>
                        <a:pt x="913" y="2449"/>
                        <a:pt x="1131" y="2449"/>
                        <a:pt x="1327" y="2493"/>
                      </a:cubicBezTo>
                      <a:cubicBezTo>
                        <a:pt x="1544" y="2536"/>
                        <a:pt x="1566" y="2666"/>
                        <a:pt x="1653" y="2819"/>
                      </a:cubicBezTo>
                      <a:cubicBezTo>
                        <a:pt x="1761" y="2949"/>
                        <a:pt x="1348" y="2927"/>
                        <a:pt x="1392" y="3080"/>
                      </a:cubicBezTo>
                      <a:cubicBezTo>
                        <a:pt x="1392" y="3098"/>
                        <a:pt x="1279" y="3149"/>
                        <a:pt x="1220" y="3149"/>
                      </a:cubicBezTo>
                      <a:cubicBezTo>
                        <a:pt x="1210" y="3149"/>
                        <a:pt x="1202" y="3148"/>
                        <a:pt x="1196" y="3145"/>
                      </a:cubicBezTo>
                      <a:cubicBezTo>
                        <a:pt x="1116" y="3096"/>
                        <a:pt x="1059" y="3076"/>
                        <a:pt x="1018" y="3076"/>
                      </a:cubicBezTo>
                      <a:cubicBezTo>
                        <a:pt x="913" y="3076"/>
                        <a:pt x="913" y="3203"/>
                        <a:pt x="913" y="3297"/>
                      </a:cubicBezTo>
                      <a:cubicBezTo>
                        <a:pt x="913" y="3448"/>
                        <a:pt x="901" y="3508"/>
                        <a:pt x="786" y="3508"/>
                      </a:cubicBezTo>
                      <a:cubicBezTo>
                        <a:pt x="751" y="3508"/>
                        <a:pt x="708" y="3503"/>
                        <a:pt x="653" y="3493"/>
                      </a:cubicBezTo>
                      <a:cubicBezTo>
                        <a:pt x="644" y="3491"/>
                        <a:pt x="635" y="3491"/>
                        <a:pt x="626" y="3491"/>
                      </a:cubicBezTo>
                      <a:cubicBezTo>
                        <a:pt x="497" y="3491"/>
                        <a:pt x="319" y="3632"/>
                        <a:pt x="218" y="3754"/>
                      </a:cubicBezTo>
                      <a:cubicBezTo>
                        <a:pt x="152" y="3862"/>
                        <a:pt x="0" y="4015"/>
                        <a:pt x="87" y="4058"/>
                      </a:cubicBezTo>
                      <a:cubicBezTo>
                        <a:pt x="93" y="4061"/>
                        <a:pt x="102" y="4062"/>
                        <a:pt x="113" y="4062"/>
                      </a:cubicBezTo>
                      <a:cubicBezTo>
                        <a:pt x="186" y="4062"/>
                        <a:pt x="365" y="4003"/>
                        <a:pt x="479" y="3928"/>
                      </a:cubicBezTo>
                      <a:cubicBezTo>
                        <a:pt x="566" y="3906"/>
                        <a:pt x="653" y="3862"/>
                        <a:pt x="696" y="3862"/>
                      </a:cubicBezTo>
                      <a:cubicBezTo>
                        <a:pt x="848" y="3862"/>
                        <a:pt x="979" y="3841"/>
                        <a:pt x="957" y="3688"/>
                      </a:cubicBezTo>
                      <a:cubicBezTo>
                        <a:pt x="957" y="3580"/>
                        <a:pt x="1044" y="3515"/>
                        <a:pt x="1153" y="3493"/>
                      </a:cubicBezTo>
                      <a:cubicBezTo>
                        <a:pt x="1172" y="3489"/>
                        <a:pt x="1190" y="3487"/>
                        <a:pt x="1206" y="3487"/>
                      </a:cubicBezTo>
                      <a:cubicBezTo>
                        <a:pt x="1283" y="3487"/>
                        <a:pt x="1330" y="3526"/>
                        <a:pt x="1348" y="3580"/>
                      </a:cubicBezTo>
                      <a:cubicBezTo>
                        <a:pt x="1414" y="3710"/>
                        <a:pt x="1327" y="3906"/>
                        <a:pt x="1414" y="3949"/>
                      </a:cubicBezTo>
                      <a:cubicBezTo>
                        <a:pt x="1653" y="4123"/>
                        <a:pt x="1675" y="4384"/>
                        <a:pt x="1718" y="4623"/>
                      </a:cubicBezTo>
                      <a:cubicBezTo>
                        <a:pt x="1718" y="4699"/>
                        <a:pt x="1767" y="4806"/>
                        <a:pt x="1892" y="4806"/>
                      </a:cubicBezTo>
                      <a:cubicBezTo>
                        <a:pt x="1912" y="4806"/>
                        <a:pt x="1933" y="4803"/>
                        <a:pt x="1957" y="4797"/>
                      </a:cubicBezTo>
                      <a:cubicBezTo>
                        <a:pt x="2058" y="4764"/>
                        <a:pt x="2138" y="4749"/>
                        <a:pt x="2202" y="4749"/>
                      </a:cubicBezTo>
                      <a:cubicBezTo>
                        <a:pt x="2344" y="4749"/>
                        <a:pt x="2406" y="4823"/>
                        <a:pt x="2436" y="4928"/>
                      </a:cubicBezTo>
                      <a:cubicBezTo>
                        <a:pt x="2468" y="4977"/>
                        <a:pt x="2476" y="5001"/>
                        <a:pt x="2506" y="5001"/>
                      </a:cubicBezTo>
                      <a:cubicBezTo>
                        <a:pt x="2516" y="5001"/>
                        <a:pt x="2528" y="4999"/>
                        <a:pt x="2544" y="4993"/>
                      </a:cubicBezTo>
                      <a:cubicBezTo>
                        <a:pt x="2631" y="4950"/>
                        <a:pt x="2718" y="4928"/>
                        <a:pt x="2740" y="4841"/>
                      </a:cubicBezTo>
                      <a:cubicBezTo>
                        <a:pt x="2740" y="4797"/>
                        <a:pt x="2740" y="4732"/>
                        <a:pt x="2718" y="4689"/>
                      </a:cubicBezTo>
                      <a:cubicBezTo>
                        <a:pt x="2653" y="4623"/>
                        <a:pt x="2675" y="4515"/>
                        <a:pt x="2783" y="4493"/>
                      </a:cubicBezTo>
                      <a:cubicBezTo>
                        <a:pt x="2815" y="4487"/>
                        <a:pt x="2850" y="4482"/>
                        <a:pt x="2883" y="4482"/>
                      </a:cubicBezTo>
                      <a:cubicBezTo>
                        <a:pt x="2962" y="4482"/>
                        <a:pt x="3026" y="4509"/>
                        <a:pt x="2979" y="4602"/>
                      </a:cubicBezTo>
                      <a:cubicBezTo>
                        <a:pt x="2957" y="4710"/>
                        <a:pt x="2957" y="4797"/>
                        <a:pt x="3131" y="4797"/>
                      </a:cubicBezTo>
                      <a:cubicBezTo>
                        <a:pt x="3327" y="4797"/>
                        <a:pt x="3479" y="4841"/>
                        <a:pt x="3610" y="4928"/>
                      </a:cubicBezTo>
                      <a:cubicBezTo>
                        <a:pt x="3625" y="4939"/>
                        <a:pt x="3648" y="4944"/>
                        <a:pt x="3677" y="4944"/>
                      </a:cubicBezTo>
                      <a:cubicBezTo>
                        <a:pt x="3820" y="4944"/>
                        <a:pt x="4096" y="4830"/>
                        <a:pt x="4132" y="4776"/>
                      </a:cubicBezTo>
                      <a:cubicBezTo>
                        <a:pt x="4132" y="4580"/>
                        <a:pt x="4393" y="4384"/>
                        <a:pt x="4393" y="4189"/>
                      </a:cubicBezTo>
                      <a:cubicBezTo>
                        <a:pt x="4393" y="3949"/>
                        <a:pt x="4458" y="3688"/>
                        <a:pt x="4458" y="3428"/>
                      </a:cubicBezTo>
                      <a:cubicBezTo>
                        <a:pt x="4458" y="3275"/>
                        <a:pt x="4480" y="3210"/>
                        <a:pt x="4719" y="3145"/>
                      </a:cubicBezTo>
                      <a:cubicBezTo>
                        <a:pt x="5132" y="2971"/>
                        <a:pt x="5219" y="2819"/>
                        <a:pt x="5067" y="2558"/>
                      </a:cubicBezTo>
                      <a:lnTo>
                        <a:pt x="5067" y="2536"/>
                      </a:lnTo>
                      <a:cubicBezTo>
                        <a:pt x="5001" y="2406"/>
                        <a:pt x="5132" y="2297"/>
                        <a:pt x="5284" y="2232"/>
                      </a:cubicBezTo>
                      <a:cubicBezTo>
                        <a:pt x="5333" y="2219"/>
                        <a:pt x="5377" y="2212"/>
                        <a:pt x="5412" y="2212"/>
                      </a:cubicBezTo>
                      <a:cubicBezTo>
                        <a:pt x="5504" y="2212"/>
                        <a:pt x="5542" y="2259"/>
                        <a:pt x="5480" y="2384"/>
                      </a:cubicBezTo>
                      <a:cubicBezTo>
                        <a:pt x="5458" y="2471"/>
                        <a:pt x="5545" y="2471"/>
                        <a:pt x="5567" y="2514"/>
                      </a:cubicBezTo>
                      <a:cubicBezTo>
                        <a:pt x="5588" y="2688"/>
                        <a:pt x="5632" y="2710"/>
                        <a:pt x="5632" y="2732"/>
                      </a:cubicBezTo>
                      <a:cubicBezTo>
                        <a:pt x="5741" y="2949"/>
                        <a:pt x="6067" y="2949"/>
                        <a:pt x="6284" y="3080"/>
                      </a:cubicBezTo>
                      <a:cubicBezTo>
                        <a:pt x="6437" y="2840"/>
                        <a:pt x="6132" y="2797"/>
                        <a:pt x="6089" y="2645"/>
                      </a:cubicBezTo>
                      <a:cubicBezTo>
                        <a:pt x="6045" y="2580"/>
                        <a:pt x="6132" y="2427"/>
                        <a:pt x="5936" y="2427"/>
                      </a:cubicBezTo>
                      <a:cubicBezTo>
                        <a:pt x="5784" y="2427"/>
                        <a:pt x="5849" y="2319"/>
                        <a:pt x="5915" y="2210"/>
                      </a:cubicBezTo>
                      <a:cubicBezTo>
                        <a:pt x="5979" y="2129"/>
                        <a:pt x="6068" y="2084"/>
                        <a:pt x="6153" y="2084"/>
                      </a:cubicBezTo>
                      <a:cubicBezTo>
                        <a:pt x="6183" y="2084"/>
                        <a:pt x="6213" y="2090"/>
                        <a:pt x="6241" y="2101"/>
                      </a:cubicBezTo>
                      <a:cubicBezTo>
                        <a:pt x="6291" y="2126"/>
                        <a:pt x="6344" y="2135"/>
                        <a:pt x="6400" y="2135"/>
                      </a:cubicBezTo>
                      <a:cubicBezTo>
                        <a:pt x="6539" y="2135"/>
                        <a:pt x="6694" y="2079"/>
                        <a:pt x="6850" y="2079"/>
                      </a:cubicBezTo>
                      <a:cubicBezTo>
                        <a:pt x="6893" y="2079"/>
                        <a:pt x="6980" y="2036"/>
                        <a:pt x="6958" y="1971"/>
                      </a:cubicBezTo>
                      <a:cubicBezTo>
                        <a:pt x="6871" y="1884"/>
                        <a:pt x="6654" y="1949"/>
                        <a:pt x="6610" y="1840"/>
                      </a:cubicBezTo>
                      <a:cubicBezTo>
                        <a:pt x="6545" y="1644"/>
                        <a:pt x="6958" y="1644"/>
                        <a:pt x="6937" y="1536"/>
                      </a:cubicBezTo>
                      <a:cubicBezTo>
                        <a:pt x="6893" y="1318"/>
                        <a:pt x="7111" y="992"/>
                        <a:pt x="6871" y="840"/>
                      </a:cubicBezTo>
                      <a:cubicBezTo>
                        <a:pt x="6719" y="731"/>
                        <a:pt x="6654" y="623"/>
                        <a:pt x="6741" y="405"/>
                      </a:cubicBezTo>
                      <a:cubicBezTo>
                        <a:pt x="6763" y="318"/>
                        <a:pt x="6763" y="253"/>
                        <a:pt x="6763" y="188"/>
                      </a:cubicBezTo>
                      <a:cubicBezTo>
                        <a:pt x="6763" y="76"/>
                        <a:pt x="6593" y="0"/>
                        <a:pt x="64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14"/>
                <p:cNvSpPr/>
                <p:nvPr/>
              </p:nvSpPr>
              <p:spPr>
                <a:xfrm>
                  <a:off x="4245950" y="1694450"/>
                  <a:ext cx="194100" cy="2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4" h="9220" extrusionOk="0">
                      <a:moveTo>
                        <a:pt x="3088" y="4675"/>
                      </a:moveTo>
                      <a:cubicBezTo>
                        <a:pt x="3219" y="4675"/>
                        <a:pt x="3175" y="4784"/>
                        <a:pt x="3197" y="4827"/>
                      </a:cubicBezTo>
                      <a:cubicBezTo>
                        <a:pt x="3219" y="4914"/>
                        <a:pt x="3132" y="5023"/>
                        <a:pt x="3219" y="5088"/>
                      </a:cubicBezTo>
                      <a:cubicBezTo>
                        <a:pt x="3284" y="5110"/>
                        <a:pt x="3262" y="5153"/>
                        <a:pt x="3110" y="5219"/>
                      </a:cubicBezTo>
                      <a:cubicBezTo>
                        <a:pt x="3110" y="5240"/>
                        <a:pt x="3094" y="5251"/>
                        <a:pt x="3072" y="5251"/>
                      </a:cubicBezTo>
                      <a:cubicBezTo>
                        <a:pt x="3050" y="5251"/>
                        <a:pt x="3023" y="5240"/>
                        <a:pt x="3001" y="5219"/>
                      </a:cubicBezTo>
                      <a:cubicBezTo>
                        <a:pt x="2985" y="5172"/>
                        <a:pt x="2959" y="5136"/>
                        <a:pt x="2912" y="5136"/>
                      </a:cubicBezTo>
                      <a:cubicBezTo>
                        <a:pt x="2894" y="5136"/>
                        <a:pt x="2873" y="5141"/>
                        <a:pt x="2849" y="5153"/>
                      </a:cubicBezTo>
                      <a:cubicBezTo>
                        <a:pt x="2768" y="5194"/>
                        <a:pt x="2701" y="5211"/>
                        <a:pt x="2642" y="5211"/>
                      </a:cubicBezTo>
                      <a:cubicBezTo>
                        <a:pt x="2574" y="5211"/>
                        <a:pt x="2516" y="5188"/>
                        <a:pt x="2458" y="5153"/>
                      </a:cubicBezTo>
                      <a:cubicBezTo>
                        <a:pt x="2632" y="5088"/>
                        <a:pt x="2632" y="4936"/>
                        <a:pt x="2740" y="4827"/>
                      </a:cubicBezTo>
                      <a:cubicBezTo>
                        <a:pt x="2805" y="4719"/>
                        <a:pt x="2958" y="4675"/>
                        <a:pt x="3088" y="4675"/>
                      </a:cubicBezTo>
                      <a:close/>
                      <a:moveTo>
                        <a:pt x="3407" y="5539"/>
                      </a:moveTo>
                      <a:cubicBezTo>
                        <a:pt x="3634" y="5539"/>
                        <a:pt x="3832" y="5574"/>
                        <a:pt x="3868" y="5786"/>
                      </a:cubicBezTo>
                      <a:lnTo>
                        <a:pt x="3868" y="5786"/>
                      </a:lnTo>
                      <a:cubicBezTo>
                        <a:pt x="3635" y="5914"/>
                        <a:pt x="3528" y="5973"/>
                        <a:pt x="3427" y="5973"/>
                      </a:cubicBezTo>
                      <a:cubicBezTo>
                        <a:pt x="3341" y="5973"/>
                        <a:pt x="3260" y="5929"/>
                        <a:pt x="3110" y="5849"/>
                      </a:cubicBezTo>
                      <a:lnTo>
                        <a:pt x="2871" y="5762"/>
                      </a:lnTo>
                      <a:cubicBezTo>
                        <a:pt x="2827" y="5719"/>
                        <a:pt x="2653" y="5719"/>
                        <a:pt x="2675" y="5675"/>
                      </a:cubicBezTo>
                      <a:cubicBezTo>
                        <a:pt x="2718" y="5588"/>
                        <a:pt x="2871" y="5545"/>
                        <a:pt x="2979" y="5545"/>
                      </a:cubicBezTo>
                      <a:cubicBezTo>
                        <a:pt x="3010" y="5547"/>
                        <a:pt x="3042" y="5547"/>
                        <a:pt x="3074" y="5547"/>
                      </a:cubicBezTo>
                      <a:cubicBezTo>
                        <a:pt x="3182" y="5547"/>
                        <a:pt x="3298" y="5539"/>
                        <a:pt x="3407" y="5539"/>
                      </a:cubicBezTo>
                      <a:close/>
                      <a:moveTo>
                        <a:pt x="7633" y="0"/>
                      </a:moveTo>
                      <a:cubicBezTo>
                        <a:pt x="7524" y="0"/>
                        <a:pt x="7328" y="65"/>
                        <a:pt x="7350" y="130"/>
                      </a:cubicBezTo>
                      <a:cubicBezTo>
                        <a:pt x="7459" y="391"/>
                        <a:pt x="7024" y="478"/>
                        <a:pt x="6872" y="652"/>
                      </a:cubicBezTo>
                      <a:cubicBezTo>
                        <a:pt x="6757" y="753"/>
                        <a:pt x="6642" y="825"/>
                        <a:pt x="6528" y="825"/>
                      </a:cubicBezTo>
                      <a:cubicBezTo>
                        <a:pt x="6468" y="825"/>
                        <a:pt x="6409" y="806"/>
                        <a:pt x="6350" y="761"/>
                      </a:cubicBezTo>
                      <a:cubicBezTo>
                        <a:pt x="6301" y="712"/>
                        <a:pt x="6245" y="670"/>
                        <a:pt x="6166" y="670"/>
                      </a:cubicBezTo>
                      <a:cubicBezTo>
                        <a:pt x="6105" y="670"/>
                        <a:pt x="6031" y="695"/>
                        <a:pt x="5937" y="761"/>
                      </a:cubicBezTo>
                      <a:cubicBezTo>
                        <a:pt x="5786" y="874"/>
                        <a:pt x="5620" y="1035"/>
                        <a:pt x="5396" y="1035"/>
                      </a:cubicBezTo>
                      <a:cubicBezTo>
                        <a:pt x="5360" y="1035"/>
                        <a:pt x="5323" y="1031"/>
                        <a:pt x="5284" y="1022"/>
                      </a:cubicBezTo>
                      <a:cubicBezTo>
                        <a:pt x="5284" y="1022"/>
                        <a:pt x="5219" y="1087"/>
                        <a:pt x="5176" y="1109"/>
                      </a:cubicBezTo>
                      <a:cubicBezTo>
                        <a:pt x="4885" y="1477"/>
                        <a:pt x="5026" y="1775"/>
                        <a:pt x="5443" y="1775"/>
                      </a:cubicBezTo>
                      <a:cubicBezTo>
                        <a:pt x="5495" y="1775"/>
                        <a:pt x="5551" y="1771"/>
                        <a:pt x="5610" y="1761"/>
                      </a:cubicBezTo>
                      <a:cubicBezTo>
                        <a:pt x="5634" y="1758"/>
                        <a:pt x="5655" y="1757"/>
                        <a:pt x="5674" y="1757"/>
                      </a:cubicBezTo>
                      <a:cubicBezTo>
                        <a:pt x="5797" y="1757"/>
                        <a:pt x="5842" y="1814"/>
                        <a:pt x="5937" y="1870"/>
                      </a:cubicBezTo>
                      <a:cubicBezTo>
                        <a:pt x="6002" y="1892"/>
                        <a:pt x="5937" y="1979"/>
                        <a:pt x="5871" y="2044"/>
                      </a:cubicBezTo>
                      <a:cubicBezTo>
                        <a:pt x="5589" y="2174"/>
                        <a:pt x="5437" y="2348"/>
                        <a:pt x="5371" y="2588"/>
                      </a:cubicBezTo>
                      <a:cubicBezTo>
                        <a:pt x="5350" y="2653"/>
                        <a:pt x="5219" y="2696"/>
                        <a:pt x="5154" y="2718"/>
                      </a:cubicBezTo>
                      <a:cubicBezTo>
                        <a:pt x="5002" y="2849"/>
                        <a:pt x="4849" y="2979"/>
                        <a:pt x="4784" y="3153"/>
                      </a:cubicBezTo>
                      <a:cubicBezTo>
                        <a:pt x="4675" y="3370"/>
                        <a:pt x="4806" y="3479"/>
                        <a:pt x="4936" y="3544"/>
                      </a:cubicBezTo>
                      <a:cubicBezTo>
                        <a:pt x="5067" y="3631"/>
                        <a:pt x="4936" y="3697"/>
                        <a:pt x="4849" y="3740"/>
                      </a:cubicBezTo>
                      <a:cubicBezTo>
                        <a:pt x="4632" y="3871"/>
                        <a:pt x="4523" y="4131"/>
                        <a:pt x="4306" y="4197"/>
                      </a:cubicBezTo>
                      <a:cubicBezTo>
                        <a:pt x="4178" y="4248"/>
                        <a:pt x="4014" y="4269"/>
                        <a:pt x="3869" y="4269"/>
                      </a:cubicBezTo>
                      <a:cubicBezTo>
                        <a:pt x="3766" y="4269"/>
                        <a:pt x="3673" y="4258"/>
                        <a:pt x="3610" y="4240"/>
                      </a:cubicBezTo>
                      <a:cubicBezTo>
                        <a:pt x="3549" y="4221"/>
                        <a:pt x="3492" y="4213"/>
                        <a:pt x="3438" y="4213"/>
                      </a:cubicBezTo>
                      <a:cubicBezTo>
                        <a:pt x="3186" y="4213"/>
                        <a:pt x="3010" y="4397"/>
                        <a:pt x="2849" y="4523"/>
                      </a:cubicBezTo>
                      <a:cubicBezTo>
                        <a:pt x="2766" y="4592"/>
                        <a:pt x="2719" y="4634"/>
                        <a:pt x="2678" y="4634"/>
                      </a:cubicBezTo>
                      <a:cubicBezTo>
                        <a:pt x="2655" y="4634"/>
                        <a:pt x="2634" y="4620"/>
                        <a:pt x="2610" y="4588"/>
                      </a:cubicBezTo>
                      <a:cubicBezTo>
                        <a:pt x="2578" y="4572"/>
                        <a:pt x="2557" y="4484"/>
                        <a:pt x="2496" y="4484"/>
                      </a:cubicBezTo>
                      <a:cubicBezTo>
                        <a:pt x="2474" y="4484"/>
                        <a:pt x="2448" y="4495"/>
                        <a:pt x="2414" y="4523"/>
                      </a:cubicBezTo>
                      <a:cubicBezTo>
                        <a:pt x="2327" y="4588"/>
                        <a:pt x="2414" y="4632"/>
                        <a:pt x="2436" y="4697"/>
                      </a:cubicBezTo>
                      <a:cubicBezTo>
                        <a:pt x="2458" y="4784"/>
                        <a:pt x="2718" y="4827"/>
                        <a:pt x="2566" y="4914"/>
                      </a:cubicBezTo>
                      <a:cubicBezTo>
                        <a:pt x="2284" y="5132"/>
                        <a:pt x="2284" y="5458"/>
                        <a:pt x="1849" y="5610"/>
                      </a:cubicBezTo>
                      <a:cubicBezTo>
                        <a:pt x="1490" y="5758"/>
                        <a:pt x="1254" y="6111"/>
                        <a:pt x="822" y="6111"/>
                      </a:cubicBezTo>
                      <a:cubicBezTo>
                        <a:pt x="809" y="6111"/>
                        <a:pt x="796" y="6111"/>
                        <a:pt x="783" y="6110"/>
                      </a:cubicBezTo>
                      <a:lnTo>
                        <a:pt x="761" y="6132"/>
                      </a:lnTo>
                      <a:cubicBezTo>
                        <a:pt x="705" y="6188"/>
                        <a:pt x="697" y="6245"/>
                        <a:pt x="739" y="6245"/>
                      </a:cubicBezTo>
                      <a:cubicBezTo>
                        <a:pt x="745" y="6245"/>
                        <a:pt x="753" y="6244"/>
                        <a:pt x="761" y="6241"/>
                      </a:cubicBezTo>
                      <a:cubicBezTo>
                        <a:pt x="870" y="6215"/>
                        <a:pt x="946" y="6205"/>
                        <a:pt x="998" y="6205"/>
                      </a:cubicBezTo>
                      <a:cubicBezTo>
                        <a:pt x="1261" y="6205"/>
                        <a:pt x="910" y="6480"/>
                        <a:pt x="892" y="6589"/>
                      </a:cubicBezTo>
                      <a:cubicBezTo>
                        <a:pt x="892" y="6676"/>
                        <a:pt x="827" y="6763"/>
                        <a:pt x="827" y="6849"/>
                      </a:cubicBezTo>
                      <a:cubicBezTo>
                        <a:pt x="827" y="6893"/>
                        <a:pt x="783" y="6980"/>
                        <a:pt x="696" y="7002"/>
                      </a:cubicBezTo>
                      <a:cubicBezTo>
                        <a:pt x="370" y="7045"/>
                        <a:pt x="218" y="7263"/>
                        <a:pt x="0" y="7371"/>
                      </a:cubicBezTo>
                      <a:cubicBezTo>
                        <a:pt x="109" y="7371"/>
                        <a:pt x="19" y="7658"/>
                        <a:pt x="146" y="7658"/>
                      </a:cubicBezTo>
                      <a:cubicBezTo>
                        <a:pt x="198" y="7658"/>
                        <a:pt x="285" y="7611"/>
                        <a:pt x="435" y="7480"/>
                      </a:cubicBezTo>
                      <a:cubicBezTo>
                        <a:pt x="435" y="7480"/>
                        <a:pt x="479" y="7480"/>
                        <a:pt x="479" y="7502"/>
                      </a:cubicBezTo>
                      <a:cubicBezTo>
                        <a:pt x="568" y="7598"/>
                        <a:pt x="621" y="7633"/>
                        <a:pt x="652" y="7633"/>
                      </a:cubicBezTo>
                      <a:cubicBezTo>
                        <a:pt x="720" y="7633"/>
                        <a:pt x="688" y="7467"/>
                        <a:pt x="718" y="7393"/>
                      </a:cubicBezTo>
                      <a:cubicBezTo>
                        <a:pt x="827" y="7154"/>
                        <a:pt x="1001" y="6893"/>
                        <a:pt x="1022" y="6676"/>
                      </a:cubicBezTo>
                      <a:cubicBezTo>
                        <a:pt x="1040" y="6568"/>
                        <a:pt x="1176" y="6490"/>
                        <a:pt x="1260" y="6490"/>
                      </a:cubicBezTo>
                      <a:cubicBezTo>
                        <a:pt x="1278" y="6490"/>
                        <a:pt x="1294" y="6494"/>
                        <a:pt x="1305" y="6502"/>
                      </a:cubicBezTo>
                      <a:cubicBezTo>
                        <a:pt x="1347" y="6522"/>
                        <a:pt x="1389" y="6531"/>
                        <a:pt x="1433" y="6531"/>
                      </a:cubicBezTo>
                      <a:cubicBezTo>
                        <a:pt x="1645" y="6531"/>
                        <a:pt x="1874" y="6324"/>
                        <a:pt x="2066" y="6324"/>
                      </a:cubicBezTo>
                      <a:cubicBezTo>
                        <a:pt x="2081" y="6324"/>
                        <a:pt x="2095" y="6325"/>
                        <a:pt x="2110" y="6328"/>
                      </a:cubicBezTo>
                      <a:cubicBezTo>
                        <a:pt x="2197" y="6328"/>
                        <a:pt x="2218" y="6284"/>
                        <a:pt x="2175" y="6219"/>
                      </a:cubicBezTo>
                      <a:cubicBezTo>
                        <a:pt x="2131" y="6197"/>
                        <a:pt x="2066" y="6175"/>
                        <a:pt x="2001" y="6132"/>
                      </a:cubicBezTo>
                      <a:cubicBezTo>
                        <a:pt x="1870" y="6001"/>
                        <a:pt x="2175" y="5849"/>
                        <a:pt x="2240" y="5762"/>
                      </a:cubicBezTo>
                      <a:cubicBezTo>
                        <a:pt x="2280" y="5728"/>
                        <a:pt x="2305" y="5715"/>
                        <a:pt x="2321" y="5715"/>
                      </a:cubicBezTo>
                      <a:cubicBezTo>
                        <a:pt x="2367" y="5715"/>
                        <a:pt x="2344" y="5823"/>
                        <a:pt x="2392" y="5871"/>
                      </a:cubicBezTo>
                      <a:cubicBezTo>
                        <a:pt x="2417" y="5920"/>
                        <a:pt x="2448" y="5948"/>
                        <a:pt x="2498" y="5948"/>
                      </a:cubicBezTo>
                      <a:cubicBezTo>
                        <a:pt x="2537" y="5948"/>
                        <a:pt x="2587" y="5931"/>
                        <a:pt x="2653" y="5893"/>
                      </a:cubicBezTo>
                      <a:cubicBezTo>
                        <a:pt x="2715" y="5852"/>
                        <a:pt x="2772" y="5830"/>
                        <a:pt x="2821" y="5830"/>
                      </a:cubicBezTo>
                      <a:cubicBezTo>
                        <a:pt x="2877" y="5830"/>
                        <a:pt x="2923" y="5857"/>
                        <a:pt x="2958" y="5914"/>
                      </a:cubicBezTo>
                      <a:cubicBezTo>
                        <a:pt x="3001" y="6023"/>
                        <a:pt x="2892" y="6067"/>
                        <a:pt x="2784" y="6110"/>
                      </a:cubicBezTo>
                      <a:cubicBezTo>
                        <a:pt x="2632" y="6197"/>
                        <a:pt x="2675" y="6328"/>
                        <a:pt x="2545" y="6436"/>
                      </a:cubicBezTo>
                      <a:cubicBezTo>
                        <a:pt x="2508" y="6455"/>
                        <a:pt x="2533" y="6581"/>
                        <a:pt x="2620" y="6581"/>
                      </a:cubicBezTo>
                      <a:cubicBezTo>
                        <a:pt x="2636" y="6581"/>
                        <a:pt x="2655" y="6577"/>
                        <a:pt x="2675" y="6567"/>
                      </a:cubicBezTo>
                      <a:cubicBezTo>
                        <a:pt x="2778" y="6534"/>
                        <a:pt x="2847" y="6520"/>
                        <a:pt x="2892" y="6520"/>
                      </a:cubicBezTo>
                      <a:cubicBezTo>
                        <a:pt x="3053" y="6520"/>
                        <a:pt x="2892" y="6699"/>
                        <a:pt x="2892" y="6784"/>
                      </a:cubicBezTo>
                      <a:cubicBezTo>
                        <a:pt x="2871" y="7002"/>
                        <a:pt x="2523" y="7219"/>
                        <a:pt x="2545" y="7480"/>
                      </a:cubicBezTo>
                      <a:cubicBezTo>
                        <a:pt x="2545" y="7507"/>
                        <a:pt x="2495" y="7526"/>
                        <a:pt x="2441" y="7526"/>
                      </a:cubicBezTo>
                      <a:cubicBezTo>
                        <a:pt x="2408" y="7526"/>
                        <a:pt x="2374" y="7518"/>
                        <a:pt x="2349" y="7502"/>
                      </a:cubicBezTo>
                      <a:cubicBezTo>
                        <a:pt x="2305" y="7480"/>
                        <a:pt x="2305" y="7393"/>
                        <a:pt x="2240" y="7350"/>
                      </a:cubicBezTo>
                      <a:cubicBezTo>
                        <a:pt x="2175" y="7293"/>
                        <a:pt x="2107" y="7263"/>
                        <a:pt x="2042" y="7263"/>
                      </a:cubicBezTo>
                      <a:cubicBezTo>
                        <a:pt x="1932" y="7263"/>
                        <a:pt x="1830" y="7346"/>
                        <a:pt x="1762" y="7524"/>
                      </a:cubicBezTo>
                      <a:cubicBezTo>
                        <a:pt x="1697" y="7676"/>
                        <a:pt x="1523" y="7828"/>
                        <a:pt x="1544" y="7980"/>
                      </a:cubicBezTo>
                      <a:cubicBezTo>
                        <a:pt x="1566" y="8045"/>
                        <a:pt x="1523" y="8111"/>
                        <a:pt x="1436" y="8154"/>
                      </a:cubicBezTo>
                      <a:cubicBezTo>
                        <a:pt x="1001" y="8306"/>
                        <a:pt x="914" y="8720"/>
                        <a:pt x="501" y="8915"/>
                      </a:cubicBezTo>
                      <a:cubicBezTo>
                        <a:pt x="392" y="8959"/>
                        <a:pt x="392" y="9067"/>
                        <a:pt x="479" y="9133"/>
                      </a:cubicBezTo>
                      <a:cubicBezTo>
                        <a:pt x="493" y="9140"/>
                        <a:pt x="506" y="9143"/>
                        <a:pt x="518" y="9143"/>
                      </a:cubicBezTo>
                      <a:cubicBezTo>
                        <a:pt x="581" y="9143"/>
                        <a:pt x="620" y="9064"/>
                        <a:pt x="675" y="9046"/>
                      </a:cubicBezTo>
                      <a:cubicBezTo>
                        <a:pt x="831" y="8945"/>
                        <a:pt x="976" y="8896"/>
                        <a:pt x="1104" y="8896"/>
                      </a:cubicBezTo>
                      <a:cubicBezTo>
                        <a:pt x="1225" y="8896"/>
                        <a:pt x="1329" y="8940"/>
                        <a:pt x="1414" y="9024"/>
                      </a:cubicBezTo>
                      <a:cubicBezTo>
                        <a:pt x="1489" y="9099"/>
                        <a:pt x="1523" y="9206"/>
                        <a:pt x="1653" y="9206"/>
                      </a:cubicBezTo>
                      <a:cubicBezTo>
                        <a:pt x="1710" y="9206"/>
                        <a:pt x="1786" y="9186"/>
                        <a:pt x="1892" y="9133"/>
                      </a:cubicBezTo>
                      <a:cubicBezTo>
                        <a:pt x="1920" y="9112"/>
                        <a:pt x="1952" y="9102"/>
                        <a:pt x="1984" y="9102"/>
                      </a:cubicBezTo>
                      <a:cubicBezTo>
                        <a:pt x="2052" y="9102"/>
                        <a:pt x="2117" y="9146"/>
                        <a:pt x="2131" y="9220"/>
                      </a:cubicBezTo>
                      <a:cubicBezTo>
                        <a:pt x="2284" y="9133"/>
                        <a:pt x="2523" y="9046"/>
                        <a:pt x="2501" y="8959"/>
                      </a:cubicBezTo>
                      <a:cubicBezTo>
                        <a:pt x="2414" y="8806"/>
                        <a:pt x="2523" y="8502"/>
                        <a:pt x="2175" y="8502"/>
                      </a:cubicBezTo>
                      <a:cubicBezTo>
                        <a:pt x="2153" y="8502"/>
                        <a:pt x="2126" y="8503"/>
                        <a:pt x="2098" y="8503"/>
                      </a:cubicBezTo>
                      <a:cubicBezTo>
                        <a:pt x="2015" y="8503"/>
                        <a:pt x="1925" y="8491"/>
                        <a:pt x="1957" y="8393"/>
                      </a:cubicBezTo>
                      <a:cubicBezTo>
                        <a:pt x="1979" y="8306"/>
                        <a:pt x="1631" y="8393"/>
                        <a:pt x="1849" y="8198"/>
                      </a:cubicBezTo>
                      <a:cubicBezTo>
                        <a:pt x="1955" y="8109"/>
                        <a:pt x="2032" y="8006"/>
                        <a:pt x="2175" y="8006"/>
                      </a:cubicBezTo>
                      <a:cubicBezTo>
                        <a:pt x="2207" y="8006"/>
                        <a:pt x="2243" y="8012"/>
                        <a:pt x="2284" y="8024"/>
                      </a:cubicBezTo>
                      <a:cubicBezTo>
                        <a:pt x="2323" y="8029"/>
                        <a:pt x="2369" y="8034"/>
                        <a:pt x="2418" y="8034"/>
                      </a:cubicBezTo>
                      <a:cubicBezTo>
                        <a:pt x="2556" y="8034"/>
                        <a:pt x="2720" y="8000"/>
                        <a:pt x="2849" y="7871"/>
                      </a:cubicBezTo>
                      <a:cubicBezTo>
                        <a:pt x="2961" y="7749"/>
                        <a:pt x="3069" y="7708"/>
                        <a:pt x="3163" y="7708"/>
                      </a:cubicBezTo>
                      <a:cubicBezTo>
                        <a:pt x="3268" y="7708"/>
                        <a:pt x="3357" y="7760"/>
                        <a:pt x="3414" y="7806"/>
                      </a:cubicBezTo>
                      <a:cubicBezTo>
                        <a:pt x="3465" y="7840"/>
                        <a:pt x="3503" y="7854"/>
                        <a:pt x="3532" y="7854"/>
                      </a:cubicBezTo>
                      <a:cubicBezTo>
                        <a:pt x="3616" y="7854"/>
                        <a:pt x="3633" y="7746"/>
                        <a:pt x="3697" y="7698"/>
                      </a:cubicBezTo>
                      <a:cubicBezTo>
                        <a:pt x="3806" y="7589"/>
                        <a:pt x="3610" y="7502"/>
                        <a:pt x="3653" y="7437"/>
                      </a:cubicBezTo>
                      <a:cubicBezTo>
                        <a:pt x="4175" y="7045"/>
                        <a:pt x="3588" y="7197"/>
                        <a:pt x="3480" y="7110"/>
                      </a:cubicBezTo>
                      <a:cubicBezTo>
                        <a:pt x="3436" y="7089"/>
                        <a:pt x="3371" y="7089"/>
                        <a:pt x="3327" y="7067"/>
                      </a:cubicBezTo>
                      <a:cubicBezTo>
                        <a:pt x="3197" y="6936"/>
                        <a:pt x="3501" y="6849"/>
                        <a:pt x="3545" y="6719"/>
                      </a:cubicBezTo>
                      <a:cubicBezTo>
                        <a:pt x="3563" y="6695"/>
                        <a:pt x="3579" y="6686"/>
                        <a:pt x="3594" y="6686"/>
                      </a:cubicBezTo>
                      <a:cubicBezTo>
                        <a:pt x="3631" y="6686"/>
                        <a:pt x="3653" y="6747"/>
                        <a:pt x="3653" y="6763"/>
                      </a:cubicBezTo>
                      <a:cubicBezTo>
                        <a:pt x="3670" y="6830"/>
                        <a:pt x="3704" y="6852"/>
                        <a:pt x="3743" y="6852"/>
                      </a:cubicBezTo>
                      <a:cubicBezTo>
                        <a:pt x="3805" y="6852"/>
                        <a:pt x="3883" y="6798"/>
                        <a:pt x="3936" y="6784"/>
                      </a:cubicBezTo>
                      <a:cubicBezTo>
                        <a:pt x="4088" y="6741"/>
                        <a:pt x="4067" y="6632"/>
                        <a:pt x="4045" y="6567"/>
                      </a:cubicBezTo>
                      <a:cubicBezTo>
                        <a:pt x="4023" y="6458"/>
                        <a:pt x="3936" y="6393"/>
                        <a:pt x="3762" y="6393"/>
                      </a:cubicBezTo>
                      <a:cubicBezTo>
                        <a:pt x="3719" y="6393"/>
                        <a:pt x="3697" y="6328"/>
                        <a:pt x="3719" y="6262"/>
                      </a:cubicBezTo>
                      <a:cubicBezTo>
                        <a:pt x="3740" y="6241"/>
                        <a:pt x="3806" y="6197"/>
                        <a:pt x="3827" y="6197"/>
                      </a:cubicBezTo>
                      <a:cubicBezTo>
                        <a:pt x="3854" y="6210"/>
                        <a:pt x="3883" y="6216"/>
                        <a:pt x="3914" y="6216"/>
                      </a:cubicBezTo>
                      <a:cubicBezTo>
                        <a:pt x="4023" y="6216"/>
                        <a:pt x="4152" y="6151"/>
                        <a:pt x="4252" y="6151"/>
                      </a:cubicBezTo>
                      <a:cubicBezTo>
                        <a:pt x="4263" y="6151"/>
                        <a:pt x="4274" y="6152"/>
                        <a:pt x="4284" y="6154"/>
                      </a:cubicBezTo>
                      <a:cubicBezTo>
                        <a:pt x="4520" y="6206"/>
                        <a:pt x="4740" y="6282"/>
                        <a:pt x="4991" y="6282"/>
                      </a:cubicBezTo>
                      <a:cubicBezTo>
                        <a:pt x="5157" y="6282"/>
                        <a:pt x="5338" y="6249"/>
                        <a:pt x="5545" y="6154"/>
                      </a:cubicBezTo>
                      <a:cubicBezTo>
                        <a:pt x="5589" y="6132"/>
                        <a:pt x="5697" y="6154"/>
                        <a:pt x="5763" y="6110"/>
                      </a:cubicBezTo>
                      <a:cubicBezTo>
                        <a:pt x="5828" y="6023"/>
                        <a:pt x="5676" y="6023"/>
                        <a:pt x="5676" y="5958"/>
                      </a:cubicBezTo>
                      <a:cubicBezTo>
                        <a:pt x="5676" y="5849"/>
                        <a:pt x="5545" y="5893"/>
                        <a:pt x="5458" y="5871"/>
                      </a:cubicBezTo>
                      <a:cubicBezTo>
                        <a:pt x="5176" y="5784"/>
                        <a:pt x="4806" y="5806"/>
                        <a:pt x="4610" y="5588"/>
                      </a:cubicBezTo>
                      <a:cubicBezTo>
                        <a:pt x="4576" y="5546"/>
                        <a:pt x="4522" y="5523"/>
                        <a:pt x="4461" y="5523"/>
                      </a:cubicBezTo>
                      <a:cubicBezTo>
                        <a:pt x="4366" y="5523"/>
                        <a:pt x="4255" y="5578"/>
                        <a:pt x="4175" y="5697"/>
                      </a:cubicBezTo>
                      <a:cubicBezTo>
                        <a:pt x="4121" y="5784"/>
                        <a:pt x="4072" y="5806"/>
                        <a:pt x="4023" y="5806"/>
                      </a:cubicBezTo>
                      <a:cubicBezTo>
                        <a:pt x="3976" y="5806"/>
                        <a:pt x="3929" y="5786"/>
                        <a:pt x="3877" y="5784"/>
                      </a:cubicBezTo>
                      <a:lnTo>
                        <a:pt x="3877" y="5784"/>
                      </a:lnTo>
                      <a:cubicBezTo>
                        <a:pt x="3889" y="5756"/>
                        <a:pt x="3914" y="5714"/>
                        <a:pt x="3914" y="5697"/>
                      </a:cubicBezTo>
                      <a:cubicBezTo>
                        <a:pt x="3953" y="5407"/>
                        <a:pt x="4146" y="5049"/>
                        <a:pt x="3685" y="5049"/>
                      </a:cubicBezTo>
                      <a:cubicBezTo>
                        <a:pt x="3628" y="5049"/>
                        <a:pt x="3559" y="5054"/>
                        <a:pt x="3480" y="5066"/>
                      </a:cubicBezTo>
                      <a:cubicBezTo>
                        <a:pt x="3467" y="5072"/>
                        <a:pt x="3453" y="5074"/>
                        <a:pt x="3438" y="5074"/>
                      </a:cubicBezTo>
                      <a:cubicBezTo>
                        <a:pt x="3333" y="5074"/>
                        <a:pt x="3213" y="4945"/>
                        <a:pt x="3327" y="4849"/>
                      </a:cubicBezTo>
                      <a:cubicBezTo>
                        <a:pt x="3480" y="4740"/>
                        <a:pt x="3371" y="4566"/>
                        <a:pt x="3610" y="4523"/>
                      </a:cubicBezTo>
                      <a:cubicBezTo>
                        <a:pt x="3643" y="4521"/>
                        <a:pt x="3675" y="4520"/>
                        <a:pt x="3706" y="4520"/>
                      </a:cubicBezTo>
                      <a:cubicBezTo>
                        <a:pt x="3832" y="4520"/>
                        <a:pt x="3950" y="4534"/>
                        <a:pt x="4072" y="4534"/>
                      </a:cubicBezTo>
                      <a:cubicBezTo>
                        <a:pt x="4224" y="4534"/>
                        <a:pt x="4382" y="4512"/>
                        <a:pt x="4567" y="4414"/>
                      </a:cubicBezTo>
                      <a:cubicBezTo>
                        <a:pt x="4578" y="4409"/>
                        <a:pt x="4590" y="4406"/>
                        <a:pt x="4602" y="4406"/>
                      </a:cubicBezTo>
                      <a:cubicBezTo>
                        <a:pt x="4639" y="4406"/>
                        <a:pt x="4675" y="4430"/>
                        <a:pt x="4675" y="4479"/>
                      </a:cubicBezTo>
                      <a:cubicBezTo>
                        <a:pt x="4675" y="4577"/>
                        <a:pt x="4735" y="4599"/>
                        <a:pt x="4814" y="4599"/>
                      </a:cubicBezTo>
                      <a:cubicBezTo>
                        <a:pt x="4877" y="4599"/>
                        <a:pt x="4952" y="4585"/>
                        <a:pt x="5019" y="4585"/>
                      </a:cubicBezTo>
                      <a:cubicBezTo>
                        <a:pt x="5036" y="4585"/>
                        <a:pt x="5052" y="4586"/>
                        <a:pt x="5067" y="4588"/>
                      </a:cubicBezTo>
                      <a:cubicBezTo>
                        <a:pt x="5154" y="4588"/>
                        <a:pt x="5328" y="4566"/>
                        <a:pt x="5371" y="4479"/>
                      </a:cubicBezTo>
                      <a:cubicBezTo>
                        <a:pt x="5437" y="4382"/>
                        <a:pt x="5355" y="4369"/>
                        <a:pt x="5283" y="4369"/>
                      </a:cubicBezTo>
                      <a:cubicBezTo>
                        <a:pt x="5258" y="4369"/>
                        <a:pt x="5235" y="4371"/>
                        <a:pt x="5219" y="4371"/>
                      </a:cubicBezTo>
                      <a:cubicBezTo>
                        <a:pt x="5045" y="4349"/>
                        <a:pt x="4936" y="4305"/>
                        <a:pt x="4958" y="4175"/>
                      </a:cubicBezTo>
                      <a:cubicBezTo>
                        <a:pt x="5002" y="4044"/>
                        <a:pt x="5132" y="3936"/>
                        <a:pt x="5263" y="3849"/>
                      </a:cubicBezTo>
                      <a:cubicBezTo>
                        <a:pt x="5300" y="3836"/>
                        <a:pt x="5331" y="3824"/>
                        <a:pt x="5362" y="3824"/>
                      </a:cubicBezTo>
                      <a:cubicBezTo>
                        <a:pt x="5385" y="3824"/>
                        <a:pt x="5409" y="3830"/>
                        <a:pt x="5437" y="3849"/>
                      </a:cubicBezTo>
                      <a:cubicBezTo>
                        <a:pt x="5504" y="3939"/>
                        <a:pt x="5542" y="3982"/>
                        <a:pt x="5594" y="3982"/>
                      </a:cubicBezTo>
                      <a:cubicBezTo>
                        <a:pt x="5642" y="3982"/>
                        <a:pt x="5701" y="3944"/>
                        <a:pt x="5806" y="3871"/>
                      </a:cubicBezTo>
                      <a:cubicBezTo>
                        <a:pt x="5853" y="3855"/>
                        <a:pt x="5877" y="3784"/>
                        <a:pt x="5903" y="3784"/>
                      </a:cubicBezTo>
                      <a:cubicBezTo>
                        <a:pt x="5913" y="3784"/>
                        <a:pt x="5924" y="3796"/>
                        <a:pt x="5937" y="3827"/>
                      </a:cubicBezTo>
                      <a:cubicBezTo>
                        <a:pt x="6045" y="4066"/>
                        <a:pt x="6459" y="3936"/>
                        <a:pt x="6698" y="4023"/>
                      </a:cubicBezTo>
                      <a:cubicBezTo>
                        <a:pt x="6714" y="4028"/>
                        <a:pt x="6733" y="4031"/>
                        <a:pt x="6753" y="4031"/>
                      </a:cubicBezTo>
                      <a:cubicBezTo>
                        <a:pt x="6813" y="4031"/>
                        <a:pt x="6883" y="4006"/>
                        <a:pt x="6915" y="3957"/>
                      </a:cubicBezTo>
                      <a:cubicBezTo>
                        <a:pt x="6980" y="3914"/>
                        <a:pt x="6980" y="3849"/>
                        <a:pt x="6959" y="3827"/>
                      </a:cubicBezTo>
                      <a:cubicBezTo>
                        <a:pt x="6741" y="3697"/>
                        <a:pt x="6915" y="3588"/>
                        <a:pt x="7133" y="3479"/>
                      </a:cubicBezTo>
                      <a:cubicBezTo>
                        <a:pt x="7220" y="3436"/>
                        <a:pt x="7328" y="3392"/>
                        <a:pt x="7307" y="3327"/>
                      </a:cubicBezTo>
                      <a:cubicBezTo>
                        <a:pt x="7291" y="3295"/>
                        <a:pt x="7205" y="3275"/>
                        <a:pt x="7143" y="3275"/>
                      </a:cubicBezTo>
                      <a:cubicBezTo>
                        <a:pt x="7120" y="3275"/>
                        <a:pt x="7101" y="3278"/>
                        <a:pt x="7089" y="3283"/>
                      </a:cubicBezTo>
                      <a:cubicBezTo>
                        <a:pt x="6998" y="3322"/>
                        <a:pt x="6925" y="3338"/>
                        <a:pt x="6864" y="3338"/>
                      </a:cubicBezTo>
                      <a:cubicBezTo>
                        <a:pt x="6720" y="3338"/>
                        <a:pt x="6644" y="3251"/>
                        <a:pt x="6567" y="3175"/>
                      </a:cubicBezTo>
                      <a:cubicBezTo>
                        <a:pt x="6480" y="3088"/>
                        <a:pt x="6415" y="3066"/>
                        <a:pt x="6306" y="3001"/>
                      </a:cubicBezTo>
                      <a:cubicBezTo>
                        <a:pt x="5980" y="2892"/>
                        <a:pt x="5980" y="2675"/>
                        <a:pt x="6328" y="2414"/>
                      </a:cubicBezTo>
                      <a:cubicBezTo>
                        <a:pt x="6524" y="2240"/>
                        <a:pt x="6567" y="2066"/>
                        <a:pt x="6785" y="1914"/>
                      </a:cubicBezTo>
                      <a:cubicBezTo>
                        <a:pt x="6872" y="1870"/>
                        <a:pt x="6893" y="1740"/>
                        <a:pt x="6763" y="1740"/>
                      </a:cubicBezTo>
                      <a:cubicBezTo>
                        <a:pt x="6480" y="1740"/>
                        <a:pt x="6545" y="1544"/>
                        <a:pt x="6459" y="1435"/>
                      </a:cubicBezTo>
                      <a:cubicBezTo>
                        <a:pt x="6350" y="1261"/>
                        <a:pt x="6459" y="1218"/>
                        <a:pt x="6654" y="1196"/>
                      </a:cubicBezTo>
                      <a:cubicBezTo>
                        <a:pt x="6980" y="1196"/>
                        <a:pt x="7133" y="870"/>
                        <a:pt x="7437" y="826"/>
                      </a:cubicBezTo>
                      <a:cubicBezTo>
                        <a:pt x="7502" y="826"/>
                        <a:pt x="7546" y="718"/>
                        <a:pt x="7546" y="674"/>
                      </a:cubicBezTo>
                      <a:cubicBezTo>
                        <a:pt x="7546" y="500"/>
                        <a:pt x="7546" y="348"/>
                        <a:pt x="7720" y="152"/>
                      </a:cubicBezTo>
                      <a:cubicBezTo>
                        <a:pt x="7763" y="109"/>
                        <a:pt x="7741" y="22"/>
                        <a:pt x="76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14"/>
                <p:cNvSpPr/>
                <p:nvPr/>
              </p:nvSpPr>
              <p:spPr>
                <a:xfrm>
                  <a:off x="4378600" y="1883075"/>
                  <a:ext cx="185375" cy="1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5" h="4221" extrusionOk="0">
                      <a:moveTo>
                        <a:pt x="3523" y="0"/>
                      </a:moveTo>
                      <a:lnTo>
                        <a:pt x="3305" y="305"/>
                      </a:lnTo>
                      <a:cubicBezTo>
                        <a:pt x="3327" y="479"/>
                        <a:pt x="3349" y="631"/>
                        <a:pt x="3653" y="631"/>
                      </a:cubicBezTo>
                      <a:cubicBezTo>
                        <a:pt x="3871" y="631"/>
                        <a:pt x="4088" y="674"/>
                        <a:pt x="3740" y="935"/>
                      </a:cubicBezTo>
                      <a:cubicBezTo>
                        <a:pt x="3646" y="973"/>
                        <a:pt x="3666" y="1027"/>
                        <a:pt x="3743" y="1027"/>
                      </a:cubicBezTo>
                      <a:cubicBezTo>
                        <a:pt x="3755" y="1027"/>
                        <a:pt x="3769" y="1025"/>
                        <a:pt x="3784" y="1022"/>
                      </a:cubicBezTo>
                      <a:cubicBezTo>
                        <a:pt x="3843" y="992"/>
                        <a:pt x="3913" y="932"/>
                        <a:pt x="3965" y="932"/>
                      </a:cubicBezTo>
                      <a:cubicBezTo>
                        <a:pt x="3989" y="932"/>
                        <a:pt x="4009" y="945"/>
                        <a:pt x="4023" y="979"/>
                      </a:cubicBezTo>
                      <a:cubicBezTo>
                        <a:pt x="4066" y="1066"/>
                        <a:pt x="4001" y="1153"/>
                        <a:pt x="3914" y="1196"/>
                      </a:cubicBezTo>
                      <a:cubicBezTo>
                        <a:pt x="3809" y="1302"/>
                        <a:pt x="3703" y="1359"/>
                        <a:pt x="3608" y="1359"/>
                      </a:cubicBezTo>
                      <a:cubicBezTo>
                        <a:pt x="3545" y="1359"/>
                        <a:pt x="3487" y="1335"/>
                        <a:pt x="3436" y="1283"/>
                      </a:cubicBezTo>
                      <a:cubicBezTo>
                        <a:pt x="3386" y="1244"/>
                        <a:pt x="3346" y="1231"/>
                        <a:pt x="3317" y="1231"/>
                      </a:cubicBezTo>
                      <a:cubicBezTo>
                        <a:pt x="3281" y="1231"/>
                        <a:pt x="3262" y="1250"/>
                        <a:pt x="3262" y="1261"/>
                      </a:cubicBezTo>
                      <a:cubicBezTo>
                        <a:pt x="3283" y="1376"/>
                        <a:pt x="3254" y="1406"/>
                        <a:pt x="3208" y="1406"/>
                      </a:cubicBezTo>
                      <a:cubicBezTo>
                        <a:pt x="3159" y="1406"/>
                        <a:pt x="3090" y="1370"/>
                        <a:pt x="3044" y="1370"/>
                      </a:cubicBezTo>
                      <a:cubicBezTo>
                        <a:pt x="3001" y="1370"/>
                        <a:pt x="2967" y="1332"/>
                        <a:pt x="2930" y="1332"/>
                      </a:cubicBezTo>
                      <a:cubicBezTo>
                        <a:pt x="2911" y="1332"/>
                        <a:pt x="2892" y="1341"/>
                        <a:pt x="2870" y="1370"/>
                      </a:cubicBezTo>
                      <a:cubicBezTo>
                        <a:pt x="2805" y="1414"/>
                        <a:pt x="2783" y="1522"/>
                        <a:pt x="2870" y="1566"/>
                      </a:cubicBezTo>
                      <a:cubicBezTo>
                        <a:pt x="2892" y="1577"/>
                        <a:pt x="2919" y="1577"/>
                        <a:pt x="2946" y="1577"/>
                      </a:cubicBezTo>
                      <a:cubicBezTo>
                        <a:pt x="2974" y="1577"/>
                        <a:pt x="3001" y="1577"/>
                        <a:pt x="3023" y="1588"/>
                      </a:cubicBezTo>
                      <a:cubicBezTo>
                        <a:pt x="3131" y="1631"/>
                        <a:pt x="3153" y="2044"/>
                        <a:pt x="3044" y="2110"/>
                      </a:cubicBezTo>
                      <a:cubicBezTo>
                        <a:pt x="2986" y="2139"/>
                        <a:pt x="2941" y="2150"/>
                        <a:pt x="2904" y="2150"/>
                      </a:cubicBezTo>
                      <a:cubicBezTo>
                        <a:pt x="2777" y="2150"/>
                        <a:pt x="2754" y="2008"/>
                        <a:pt x="2653" y="1957"/>
                      </a:cubicBezTo>
                      <a:cubicBezTo>
                        <a:pt x="2544" y="1936"/>
                        <a:pt x="2479" y="1827"/>
                        <a:pt x="2544" y="1783"/>
                      </a:cubicBezTo>
                      <a:cubicBezTo>
                        <a:pt x="2675" y="1566"/>
                        <a:pt x="2435" y="1588"/>
                        <a:pt x="2348" y="1522"/>
                      </a:cubicBezTo>
                      <a:cubicBezTo>
                        <a:pt x="2335" y="1509"/>
                        <a:pt x="2298" y="1488"/>
                        <a:pt x="2246" y="1488"/>
                      </a:cubicBezTo>
                      <a:cubicBezTo>
                        <a:pt x="2213" y="1488"/>
                        <a:pt x="2174" y="1497"/>
                        <a:pt x="2131" y="1522"/>
                      </a:cubicBezTo>
                      <a:cubicBezTo>
                        <a:pt x="2044" y="1588"/>
                        <a:pt x="1957" y="1631"/>
                        <a:pt x="2022" y="1718"/>
                      </a:cubicBezTo>
                      <a:cubicBezTo>
                        <a:pt x="2044" y="1783"/>
                        <a:pt x="2066" y="1827"/>
                        <a:pt x="2001" y="1892"/>
                      </a:cubicBezTo>
                      <a:cubicBezTo>
                        <a:pt x="1761" y="2066"/>
                        <a:pt x="1892" y="2153"/>
                        <a:pt x="2001" y="2240"/>
                      </a:cubicBezTo>
                      <a:cubicBezTo>
                        <a:pt x="2044" y="2283"/>
                        <a:pt x="2066" y="2370"/>
                        <a:pt x="2131" y="2436"/>
                      </a:cubicBezTo>
                      <a:cubicBezTo>
                        <a:pt x="2544" y="2501"/>
                        <a:pt x="2740" y="2805"/>
                        <a:pt x="2936" y="3045"/>
                      </a:cubicBezTo>
                      <a:cubicBezTo>
                        <a:pt x="3001" y="3131"/>
                        <a:pt x="2827" y="3197"/>
                        <a:pt x="2762" y="3197"/>
                      </a:cubicBezTo>
                      <a:cubicBezTo>
                        <a:pt x="2679" y="3197"/>
                        <a:pt x="2508" y="3298"/>
                        <a:pt x="2460" y="3298"/>
                      </a:cubicBezTo>
                      <a:cubicBezTo>
                        <a:pt x="2445" y="3298"/>
                        <a:pt x="2442" y="3288"/>
                        <a:pt x="2457" y="3262"/>
                      </a:cubicBezTo>
                      <a:cubicBezTo>
                        <a:pt x="2544" y="3023"/>
                        <a:pt x="2305" y="3001"/>
                        <a:pt x="2240" y="2827"/>
                      </a:cubicBezTo>
                      <a:cubicBezTo>
                        <a:pt x="2218" y="2697"/>
                        <a:pt x="2109" y="2566"/>
                        <a:pt x="2109" y="2436"/>
                      </a:cubicBezTo>
                      <a:cubicBezTo>
                        <a:pt x="2038" y="2489"/>
                        <a:pt x="1989" y="2506"/>
                        <a:pt x="1948" y="2506"/>
                      </a:cubicBezTo>
                      <a:cubicBezTo>
                        <a:pt x="1889" y="2506"/>
                        <a:pt x="1847" y="2470"/>
                        <a:pt x="1783" y="2457"/>
                      </a:cubicBezTo>
                      <a:cubicBezTo>
                        <a:pt x="1696" y="2440"/>
                        <a:pt x="1707" y="2297"/>
                        <a:pt x="1613" y="2297"/>
                      </a:cubicBezTo>
                      <a:cubicBezTo>
                        <a:pt x="1590" y="2297"/>
                        <a:pt x="1561" y="2305"/>
                        <a:pt x="1522" y="2327"/>
                      </a:cubicBezTo>
                      <a:cubicBezTo>
                        <a:pt x="1392" y="2392"/>
                        <a:pt x="1305" y="2544"/>
                        <a:pt x="1174" y="2610"/>
                      </a:cubicBezTo>
                      <a:cubicBezTo>
                        <a:pt x="1131" y="2653"/>
                        <a:pt x="1153" y="2718"/>
                        <a:pt x="1131" y="2784"/>
                      </a:cubicBezTo>
                      <a:cubicBezTo>
                        <a:pt x="1093" y="2859"/>
                        <a:pt x="1055" y="2918"/>
                        <a:pt x="989" y="2918"/>
                      </a:cubicBezTo>
                      <a:cubicBezTo>
                        <a:pt x="979" y="2918"/>
                        <a:pt x="968" y="2917"/>
                        <a:pt x="957" y="2914"/>
                      </a:cubicBezTo>
                      <a:cubicBezTo>
                        <a:pt x="922" y="2902"/>
                        <a:pt x="886" y="2897"/>
                        <a:pt x="850" y="2897"/>
                      </a:cubicBezTo>
                      <a:cubicBezTo>
                        <a:pt x="615" y="2897"/>
                        <a:pt x="354" y="3110"/>
                        <a:pt x="109" y="3110"/>
                      </a:cubicBezTo>
                      <a:cubicBezTo>
                        <a:pt x="87" y="3110"/>
                        <a:pt x="44" y="3110"/>
                        <a:pt x="0" y="3153"/>
                      </a:cubicBezTo>
                      <a:cubicBezTo>
                        <a:pt x="0" y="3197"/>
                        <a:pt x="44" y="3197"/>
                        <a:pt x="65" y="3197"/>
                      </a:cubicBezTo>
                      <a:cubicBezTo>
                        <a:pt x="127" y="3170"/>
                        <a:pt x="177" y="3160"/>
                        <a:pt x="221" y="3160"/>
                      </a:cubicBezTo>
                      <a:cubicBezTo>
                        <a:pt x="386" y="3160"/>
                        <a:pt x="450" y="3307"/>
                        <a:pt x="605" y="3307"/>
                      </a:cubicBezTo>
                      <a:cubicBezTo>
                        <a:pt x="613" y="3307"/>
                        <a:pt x="622" y="3306"/>
                        <a:pt x="631" y="3305"/>
                      </a:cubicBezTo>
                      <a:cubicBezTo>
                        <a:pt x="712" y="3305"/>
                        <a:pt x="794" y="3296"/>
                        <a:pt x="863" y="3296"/>
                      </a:cubicBezTo>
                      <a:cubicBezTo>
                        <a:pt x="978" y="3296"/>
                        <a:pt x="1057" y="3322"/>
                        <a:pt x="1044" y="3458"/>
                      </a:cubicBezTo>
                      <a:cubicBezTo>
                        <a:pt x="1131" y="3458"/>
                        <a:pt x="1174" y="3458"/>
                        <a:pt x="1239" y="3436"/>
                      </a:cubicBezTo>
                      <a:cubicBezTo>
                        <a:pt x="1348" y="3371"/>
                        <a:pt x="1457" y="3349"/>
                        <a:pt x="1566" y="3305"/>
                      </a:cubicBezTo>
                      <a:cubicBezTo>
                        <a:pt x="1789" y="3222"/>
                        <a:pt x="1921" y="3174"/>
                        <a:pt x="2009" y="3174"/>
                      </a:cubicBezTo>
                      <a:cubicBezTo>
                        <a:pt x="2126" y="3174"/>
                        <a:pt x="2165" y="3259"/>
                        <a:pt x="2240" y="3458"/>
                      </a:cubicBezTo>
                      <a:cubicBezTo>
                        <a:pt x="2261" y="3545"/>
                        <a:pt x="2348" y="3566"/>
                        <a:pt x="2435" y="3588"/>
                      </a:cubicBezTo>
                      <a:cubicBezTo>
                        <a:pt x="2544" y="3610"/>
                        <a:pt x="2631" y="3653"/>
                        <a:pt x="2696" y="3697"/>
                      </a:cubicBezTo>
                      <a:cubicBezTo>
                        <a:pt x="2753" y="3734"/>
                        <a:pt x="2777" y="3788"/>
                        <a:pt x="2698" y="3788"/>
                      </a:cubicBezTo>
                      <a:cubicBezTo>
                        <a:pt x="2686" y="3788"/>
                        <a:pt x="2671" y="3787"/>
                        <a:pt x="2653" y="3784"/>
                      </a:cubicBezTo>
                      <a:cubicBezTo>
                        <a:pt x="2627" y="3780"/>
                        <a:pt x="2605" y="3778"/>
                        <a:pt x="2585" y="3778"/>
                      </a:cubicBezTo>
                      <a:cubicBezTo>
                        <a:pt x="2380" y="3778"/>
                        <a:pt x="2424" y="3962"/>
                        <a:pt x="2305" y="4001"/>
                      </a:cubicBezTo>
                      <a:cubicBezTo>
                        <a:pt x="2196" y="4023"/>
                        <a:pt x="2088" y="4088"/>
                        <a:pt x="2196" y="4175"/>
                      </a:cubicBezTo>
                      <a:cubicBezTo>
                        <a:pt x="2223" y="4202"/>
                        <a:pt x="2258" y="4221"/>
                        <a:pt x="2312" y="4221"/>
                      </a:cubicBezTo>
                      <a:cubicBezTo>
                        <a:pt x="2345" y="4221"/>
                        <a:pt x="2386" y="4214"/>
                        <a:pt x="2435" y="4197"/>
                      </a:cubicBezTo>
                      <a:cubicBezTo>
                        <a:pt x="2663" y="4114"/>
                        <a:pt x="2891" y="3913"/>
                        <a:pt x="3157" y="3913"/>
                      </a:cubicBezTo>
                      <a:cubicBezTo>
                        <a:pt x="3170" y="3913"/>
                        <a:pt x="3183" y="3913"/>
                        <a:pt x="3196" y="3914"/>
                      </a:cubicBezTo>
                      <a:cubicBezTo>
                        <a:pt x="3088" y="3849"/>
                        <a:pt x="3001" y="3697"/>
                        <a:pt x="3131" y="3566"/>
                      </a:cubicBezTo>
                      <a:cubicBezTo>
                        <a:pt x="3182" y="3523"/>
                        <a:pt x="3228" y="3508"/>
                        <a:pt x="3271" y="3508"/>
                      </a:cubicBezTo>
                      <a:cubicBezTo>
                        <a:pt x="3358" y="3508"/>
                        <a:pt x="3436" y="3566"/>
                        <a:pt x="3523" y="3566"/>
                      </a:cubicBezTo>
                      <a:cubicBezTo>
                        <a:pt x="3553" y="3562"/>
                        <a:pt x="3585" y="3559"/>
                        <a:pt x="3617" y="3559"/>
                      </a:cubicBezTo>
                      <a:cubicBezTo>
                        <a:pt x="3744" y="3559"/>
                        <a:pt x="3862" y="3601"/>
                        <a:pt x="3827" y="3740"/>
                      </a:cubicBezTo>
                      <a:cubicBezTo>
                        <a:pt x="3762" y="3893"/>
                        <a:pt x="3544" y="3914"/>
                        <a:pt x="3392" y="3980"/>
                      </a:cubicBezTo>
                      <a:cubicBezTo>
                        <a:pt x="3436" y="4023"/>
                        <a:pt x="3479" y="4067"/>
                        <a:pt x="3544" y="4110"/>
                      </a:cubicBezTo>
                      <a:cubicBezTo>
                        <a:pt x="3596" y="4172"/>
                        <a:pt x="3642" y="4214"/>
                        <a:pt x="3691" y="4214"/>
                      </a:cubicBezTo>
                      <a:cubicBezTo>
                        <a:pt x="3745" y="4214"/>
                        <a:pt x="3802" y="4161"/>
                        <a:pt x="3871" y="4023"/>
                      </a:cubicBezTo>
                      <a:cubicBezTo>
                        <a:pt x="3943" y="3907"/>
                        <a:pt x="4045" y="3839"/>
                        <a:pt x="4156" y="3839"/>
                      </a:cubicBezTo>
                      <a:cubicBezTo>
                        <a:pt x="4211" y="3839"/>
                        <a:pt x="4269" y="3856"/>
                        <a:pt x="4327" y="3893"/>
                      </a:cubicBezTo>
                      <a:cubicBezTo>
                        <a:pt x="4371" y="3893"/>
                        <a:pt x="4385" y="3922"/>
                        <a:pt x="4416" y="3922"/>
                      </a:cubicBezTo>
                      <a:cubicBezTo>
                        <a:pt x="4431" y="3922"/>
                        <a:pt x="4450" y="3914"/>
                        <a:pt x="4479" y="3893"/>
                      </a:cubicBezTo>
                      <a:cubicBezTo>
                        <a:pt x="4501" y="3871"/>
                        <a:pt x="4501" y="3806"/>
                        <a:pt x="4501" y="3784"/>
                      </a:cubicBezTo>
                      <a:cubicBezTo>
                        <a:pt x="4501" y="3697"/>
                        <a:pt x="4479" y="3632"/>
                        <a:pt x="4327" y="3588"/>
                      </a:cubicBezTo>
                      <a:cubicBezTo>
                        <a:pt x="4175" y="3566"/>
                        <a:pt x="4088" y="3479"/>
                        <a:pt x="4045" y="3371"/>
                      </a:cubicBezTo>
                      <a:cubicBezTo>
                        <a:pt x="4001" y="3327"/>
                        <a:pt x="3936" y="3240"/>
                        <a:pt x="4045" y="3153"/>
                      </a:cubicBezTo>
                      <a:cubicBezTo>
                        <a:pt x="4091" y="3107"/>
                        <a:pt x="4129" y="3092"/>
                        <a:pt x="4165" y="3092"/>
                      </a:cubicBezTo>
                      <a:cubicBezTo>
                        <a:pt x="4213" y="3092"/>
                        <a:pt x="4255" y="3119"/>
                        <a:pt x="4305" y="3131"/>
                      </a:cubicBezTo>
                      <a:cubicBezTo>
                        <a:pt x="4317" y="3133"/>
                        <a:pt x="4328" y="3133"/>
                        <a:pt x="4340" y="3133"/>
                      </a:cubicBezTo>
                      <a:cubicBezTo>
                        <a:pt x="4535" y="3133"/>
                        <a:pt x="4806" y="2969"/>
                        <a:pt x="4806" y="2805"/>
                      </a:cubicBezTo>
                      <a:cubicBezTo>
                        <a:pt x="4806" y="2653"/>
                        <a:pt x="5132" y="2370"/>
                        <a:pt x="5371" y="2327"/>
                      </a:cubicBezTo>
                      <a:cubicBezTo>
                        <a:pt x="5427" y="2312"/>
                        <a:pt x="5470" y="2306"/>
                        <a:pt x="5504" y="2306"/>
                      </a:cubicBezTo>
                      <a:cubicBezTo>
                        <a:pt x="5669" y="2306"/>
                        <a:pt x="5603" y="2462"/>
                        <a:pt x="5567" y="2588"/>
                      </a:cubicBezTo>
                      <a:cubicBezTo>
                        <a:pt x="5532" y="2673"/>
                        <a:pt x="5565" y="2732"/>
                        <a:pt x="5645" y="2732"/>
                      </a:cubicBezTo>
                      <a:cubicBezTo>
                        <a:pt x="5666" y="2732"/>
                        <a:pt x="5691" y="2728"/>
                        <a:pt x="5719" y="2718"/>
                      </a:cubicBezTo>
                      <a:cubicBezTo>
                        <a:pt x="5849" y="2697"/>
                        <a:pt x="5849" y="2610"/>
                        <a:pt x="5849" y="2566"/>
                      </a:cubicBezTo>
                      <a:cubicBezTo>
                        <a:pt x="5828" y="2349"/>
                        <a:pt x="5958" y="2349"/>
                        <a:pt x="6154" y="2349"/>
                      </a:cubicBezTo>
                      <a:cubicBezTo>
                        <a:pt x="6284" y="2370"/>
                        <a:pt x="6458" y="2370"/>
                        <a:pt x="6502" y="2436"/>
                      </a:cubicBezTo>
                      <a:cubicBezTo>
                        <a:pt x="6546" y="2480"/>
                        <a:pt x="6600" y="2499"/>
                        <a:pt x="6655" y="2499"/>
                      </a:cubicBezTo>
                      <a:cubicBezTo>
                        <a:pt x="6737" y="2499"/>
                        <a:pt x="6819" y="2457"/>
                        <a:pt x="6871" y="2392"/>
                      </a:cubicBezTo>
                      <a:cubicBezTo>
                        <a:pt x="6936" y="2327"/>
                        <a:pt x="6936" y="2175"/>
                        <a:pt x="6763" y="2153"/>
                      </a:cubicBezTo>
                      <a:cubicBezTo>
                        <a:pt x="6676" y="2146"/>
                        <a:pt x="6603" y="2141"/>
                        <a:pt x="6530" y="2141"/>
                      </a:cubicBezTo>
                      <a:cubicBezTo>
                        <a:pt x="6383" y="2141"/>
                        <a:pt x="6233" y="2160"/>
                        <a:pt x="5958" y="2218"/>
                      </a:cubicBezTo>
                      <a:cubicBezTo>
                        <a:pt x="5944" y="2225"/>
                        <a:pt x="5927" y="2228"/>
                        <a:pt x="5909" y="2228"/>
                      </a:cubicBezTo>
                      <a:cubicBezTo>
                        <a:pt x="5873" y="2228"/>
                        <a:pt x="5835" y="2218"/>
                        <a:pt x="5806" y="2218"/>
                      </a:cubicBezTo>
                      <a:cubicBezTo>
                        <a:pt x="5731" y="2181"/>
                        <a:pt x="5704" y="2127"/>
                        <a:pt x="5614" y="2127"/>
                      </a:cubicBezTo>
                      <a:cubicBezTo>
                        <a:pt x="5600" y="2127"/>
                        <a:pt x="5584" y="2128"/>
                        <a:pt x="5567" y="2131"/>
                      </a:cubicBezTo>
                      <a:cubicBezTo>
                        <a:pt x="5547" y="2133"/>
                        <a:pt x="5529" y="2133"/>
                        <a:pt x="5514" y="2133"/>
                      </a:cubicBezTo>
                      <a:cubicBezTo>
                        <a:pt x="5295" y="2133"/>
                        <a:pt x="5522" y="1995"/>
                        <a:pt x="5501" y="1914"/>
                      </a:cubicBezTo>
                      <a:cubicBezTo>
                        <a:pt x="5501" y="1893"/>
                        <a:pt x="6106" y="1630"/>
                        <a:pt x="6171" y="1630"/>
                      </a:cubicBezTo>
                      <a:cubicBezTo>
                        <a:pt x="6173" y="1630"/>
                        <a:pt x="6175" y="1630"/>
                        <a:pt x="6175" y="1631"/>
                      </a:cubicBezTo>
                      <a:cubicBezTo>
                        <a:pt x="6480" y="1805"/>
                        <a:pt x="6936" y="1718"/>
                        <a:pt x="7306" y="1783"/>
                      </a:cubicBezTo>
                      <a:cubicBezTo>
                        <a:pt x="7328" y="1783"/>
                        <a:pt x="7371" y="1805"/>
                        <a:pt x="7415" y="1805"/>
                      </a:cubicBezTo>
                      <a:cubicBezTo>
                        <a:pt x="7371" y="1783"/>
                        <a:pt x="7415" y="1740"/>
                        <a:pt x="7371" y="1718"/>
                      </a:cubicBezTo>
                      <a:cubicBezTo>
                        <a:pt x="7154" y="1522"/>
                        <a:pt x="6936" y="1348"/>
                        <a:pt x="6697" y="1153"/>
                      </a:cubicBezTo>
                      <a:cubicBezTo>
                        <a:pt x="6676" y="1142"/>
                        <a:pt x="6638" y="1126"/>
                        <a:pt x="6605" y="1126"/>
                      </a:cubicBezTo>
                      <a:cubicBezTo>
                        <a:pt x="6572" y="1126"/>
                        <a:pt x="6545" y="1142"/>
                        <a:pt x="6545" y="1196"/>
                      </a:cubicBezTo>
                      <a:cubicBezTo>
                        <a:pt x="6545" y="1261"/>
                        <a:pt x="6567" y="1348"/>
                        <a:pt x="6436" y="1370"/>
                      </a:cubicBezTo>
                      <a:cubicBezTo>
                        <a:pt x="6349" y="1370"/>
                        <a:pt x="6262" y="1327"/>
                        <a:pt x="6219" y="1283"/>
                      </a:cubicBezTo>
                      <a:cubicBezTo>
                        <a:pt x="6057" y="1157"/>
                        <a:pt x="5879" y="1001"/>
                        <a:pt x="5576" y="1001"/>
                      </a:cubicBezTo>
                      <a:cubicBezTo>
                        <a:pt x="5513" y="1001"/>
                        <a:pt x="5445" y="1007"/>
                        <a:pt x="5371" y="1022"/>
                      </a:cubicBezTo>
                      <a:cubicBezTo>
                        <a:pt x="5262" y="1022"/>
                        <a:pt x="5153" y="979"/>
                        <a:pt x="5045" y="957"/>
                      </a:cubicBezTo>
                      <a:cubicBezTo>
                        <a:pt x="5023" y="957"/>
                        <a:pt x="4980" y="935"/>
                        <a:pt x="4958" y="914"/>
                      </a:cubicBezTo>
                      <a:cubicBezTo>
                        <a:pt x="5197" y="848"/>
                        <a:pt x="5349" y="544"/>
                        <a:pt x="5458" y="544"/>
                      </a:cubicBezTo>
                      <a:cubicBezTo>
                        <a:pt x="5762" y="522"/>
                        <a:pt x="5632" y="435"/>
                        <a:pt x="5567" y="392"/>
                      </a:cubicBezTo>
                      <a:cubicBezTo>
                        <a:pt x="5393" y="283"/>
                        <a:pt x="5066" y="392"/>
                        <a:pt x="4914" y="261"/>
                      </a:cubicBezTo>
                      <a:cubicBezTo>
                        <a:pt x="4732" y="310"/>
                        <a:pt x="4570" y="331"/>
                        <a:pt x="4424" y="331"/>
                      </a:cubicBezTo>
                      <a:cubicBezTo>
                        <a:pt x="4047" y="331"/>
                        <a:pt x="3773" y="188"/>
                        <a:pt x="3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14"/>
                <p:cNvSpPr/>
                <p:nvPr/>
              </p:nvSpPr>
              <p:spPr>
                <a:xfrm>
                  <a:off x="5077675" y="1394700"/>
                  <a:ext cx="186475" cy="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9" h="3619" extrusionOk="0">
                      <a:moveTo>
                        <a:pt x="3460" y="1"/>
                      </a:moveTo>
                      <a:cubicBezTo>
                        <a:pt x="3411" y="1"/>
                        <a:pt x="3381" y="37"/>
                        <a:pt x="3392" y="161"/>
                      </a:cubicBezTo>
                      <a:cubicBezTo>
                        <a:pt x="3412" y="221"/>
                        <a:pt x="3395" y="337"/>
                        <a:pt x="3290" y="337"/>
                      </a:cubicBezTo>
                      <a:cubicBezTo>
                        <a:pt x="3281" y="337"/>
                        <a:pt x="3272" y="337"/>
                        <a:pt x="3262" y="335"/>
                      </a:cubicBezTo>
                      <a:cubicBezTo>
                        <a:pt x="3204" y="322"/>
                        <a:pt x="3149" y="316"/>
                        <a:pt x="3096" y="316"/>
                      </a:cubicBezTo>
                      <a:cubicBezTo>
                        <a:pt x="2792" y="316"/>
                        <a:pt x="2561" y="507"/>
                        <a:pt x="2283" y="618"/>
                      </a:cubicBezTo>
                      <a:cubicBezTo>
                        <a:pt x="2109" y="683"/>
                        <a:pt x="1957" y="770"/>
                        <a:pt x="2175" y="879"/>
                      </a:cubicBezTo>
                      <a:cubicBezTo>
                        <a:pt x="2218" y="900"/>
                        <a:pt x="2218" y="1031"/>
                        <a:pt x="2066" y="1031"/>
                      </a:cubicBezTo>
                      <a:cubicBezTo>
                        <a:pt x="1783" y="1031"/>
                        <a:pt x="1740" y="1161"/>
                        <a:pt x="1631" y="1314"/>
                      </a:cubicBezTo>
                      <a:cubicBezTo>
                        <a:pt x="1566" y="1379"/>
                        <a:pt x="1544" y="1466"/>
                        <a:pt x="1435" y="1488"/>
                      </a:cubicBezTo>
                      <a:cubicBezTo>
                        <a:pt x="1411" y="1496"/>
                        <a:pt x="1390" y="1499"/>
                        <a:pt x="1372" y="1499"/>
                      </a:cubicBezTo>
                      <a:cubicBezTo>
                        <a:pt x="1290" y="1499"/>
                        <a:pt x="1257" y="1428"/>
                        <a:pt x="1240" y="1357"/>
                      </a:cubicBezTo>
                      <a:cubicBezTo>
                        <a:pt x="1240" y="1266"/>
                        <a:pt x="1164" y="1221"/>
                        <a:pt x="1064" y="1221"/>
                      </a:cubicBezTo>
                      <a:cubicBezTo>
                        <a:pt x="1043" y="1221"/>
                        <a:pt x="1022" y="1223"/>
                        <a:pt x="1000" y="1227"/>
                      </a:cubicBezTo>
                      <a:cubicBezTo>
                        <a:pt x="827" y="1248"/>
                        <a:pt x="783" y="1335"/>
                        <a:pt x="718" y="1444"/>
                      </a:cubicBezTo>
                      <a:cubicBezTo>
                        <a:pt x="653" y="1553"/>
                        <a:pt x="566" y="1683"/>
                        <a:pt x="370" y="1705"/>
                      </a:cubicBezTo>
                      <a:cubicBezTo>
                        <a:pt x="174" y="1748"/>
                        <a:pt x="0" y="1770"/>
                        <a:pt x="0" y="1901"/>
                      </a:cubicBezTo>
                      <a:cubicBezTo>
                        <a:pt x="0" y="2013"/>
                        <a:pt x="87" y="2032"/>
                        <a:pt x="193" y="2032"/>
                      </a:cubicBezTo>
                      <a:cubicBezTo>
                        <a:pt x="247" y="2032"/>
                        <a:pt x="307" y="2027"/>
                        <a:pt x="363" y="2027"/>
                      </a:cubicBezTo>
                      <a:cubicBezTo>
                        <a:pt x="388" y="2027"/>
                        <a:pt x="412" y="2028"/>
                        <a:pt x="435" y="2031"/>
                      </a:cubicBezTo>
                      <a:cubicBezTo>
                        <a:pt x="479" y="2031"/>
                        <a:pt x="587" y="1944"/>
                        <a:pt x="674" y="1944"/>
                      </a:cubicBezTo>
                      <a:cubicBezTo>
                        <a:pt x="771" y="1937"/>
                        <a:pt x="865" y="1930"/>
                        <a:pt x="953" y="1930"/>
                      </a:cubicBezTo>
                      <a:cubicBezTo>
                        <a:pt x="1144" y="1930"/>
                        <a:pt x="1310" y="1963"/>
                        <a:pt x="1414" y="2096"/>
                      </a:cubicBezTo>
                      <a:cubicBezTo>
                        <a:pt x="1544" y="2314"/>
                        <a:pt x="1762" y="2423"/>
                        <a:pt x="2109" y="2444"/>
                      </a:cubicBezTo>
                      <a:cubicBezTo>
                        <a:pt x="2196" y="2444"/>
                        <a:pt x="2131" y="2510"/>
                        <a:pt x="2131" y="2553"/>
                      </a:cubicBezTo>
                      <a:cubicBezTo>
                        <a:pt x="2115" y="2619"/>
                        <a:pt x="2098" y="2648"/>
                        <a:pt x="2052" y="2648"/>
                      </a:cubicBezTo>
                      <a:cubicBezTo>
                        <a:pt x="2038" y="2648"/>
                        <a:pt x="2021" y="2645"/>
                        <a:pt x="2001" y="2640"/>
                      </a:cubicBezTo>
                      <a:cubicBezTo>
                        <a:pt x="1916" y="2614"/>
                        <a:pt x="1859" y="2603"/>
                        <a:pt x="1821" y="2603"/>
                      </a:cubicBezTo>
                      <a:cubicBezTo>
                        <a:pt x="1702" y="2603"/>
                        <a:pt x="1772" y="2710"/>
                        <a:pt x="1805" y="2792"/>
                      </a:cubicBezTo>
                      <a:cubicBezTo>
                        <a:pt x="1849" y="2857"/>
                        <a:pt x="1783" y="2879"/>
                        <a:pt x="1783" y="2944"/>
                      </a:cubicBezTo>
                      <a:cubicBezTo>
                        <a:pt x="1751" y="3072"/>
                        <a:pt x="1813" y="3152"/>
                        <a:pt x="1942" y="3152"/>
                      </a:cubicBezTo>
                      <a:cubicBezTo>
                        <a:pt x="1989" y="3152"/>
                        <a:pt x="2045" y="3142"/>
                        <a:pt x="2109" y="3118"/>
                      </a:cubicBezTo>
                      <a:cubicBezTo>
                        <a:pt x="2218" y="3097"/>
                        <a:pt x="2327" y="3010"/>
                        <a:pt x="2436" y="2988"/>
                      </a:cubicBezTo>
                      <a:cubicBezTo>
                        <a:pt x="2534" y="2976"/>
                        <a:pt x="2659" y="2915"/>
                        <a:pt x="2746" y="2915"/>
                      </a:cubicBezTo>
                      <a:cubicBezTo>
                        <a:pt x="2814" y="2915"/>
                        <a:pt x="2858" y="2951"/>
                        <a:pt x="2849" y="3075"/>
                      </a:cubicBezTo>
                      <a:cubicBezTo>
                        <a:pt x="2849" y="3110"/>
                        <a:pt x="2870" y="3124"/>
                        <a:pt x="2900" y="3124"/>
                      </a:cubicBezTo>
                      <a:cubicBezTo>
                        <a:pt x="2946" y="3124"/>
                        <a:pt x="3014" y="3092"/>
                        <a:pt x="3066" y="3053"/>
                      </a:cubicBezTo>
                      <a:cubicBezTo>
                        <a:pt x="3118" y="2986"/>
                        <a:pt x="3165" y="2968"/>
                        <a:pt x="3210" y="2968"/>
                      </a:cubicBezTo>
                      <a:cubicBezTo>
                        <a:pt x="3268" y="2968"/>
                        <a:pt x="3323" y="2998"/>
                        <a:pt x="3383" y="2998"/>
                      </a:cubicBezTo>
                      <a:cubicBezTo>
                        <a:pt x="3414" y="2998"/>
                        <a:pt x="3445" y="2990"/>
                        <a:pt x="3479" y="2966"/>
                      </a:cubicBezTo>
                      <a:cubicBezTo>
                        <a:pt x="3545" y="3010"/>
                        <a:pt x="3523" y="3097"/>
                        <a:pt x="3501" y="3184"/>
                      </a:cubicBezTo>
                      <a:cubicBezTo>
                        <a:pt x="3479" y="3314"/>
                        <a:pt x="3392" y="3401"/>
                        <a:pt x="3175" y="3401"/>
                      </a:cubicBezTo>
                      <a:cubicBezTo>
                        <a:pt x="3088" y="3401"/>
                        <a:pt x="2979" y="3445"/>
                        <a:pt x="2957" y="3510"/>
                      </a:cubicBezTo>
                      <a:cubicBezTo>
                        <a:pt x="2936" y="3553"/>
                        <a:pt x="3044" y="3553"/>
                        <a:pt x="3088" y="3597"/>
                      </a:cubicBezTo>
                      <a:cubicBezTo>
                        <a:pt x="3118" y="3605"/>
                        <a:pt x="3151" y="3608"/>
                        <a:pt x="3184" y="3608"/>
                      </a:cubicBezTo>
                      <a:cubicBezTo>
                        <a:pt x="3337" y="3608"/>
                        <a:pt x="3518" y="3540"/>
                        <a:pt x="3668" y="3540"/>
                      </a:cubicBezTo>
                      <a:cubicBezTo>
                        <a:pt x="3747" y="3540"/>
                        <a:pt x="3818" y="3559"/>
                        <a:pt x="3871" y="3618"/>
                      </a:cubicBezTo>
                      <a:lnTo>
                        <a:pt x="3958" y="3618"/>
                      </a:lnTo>
                      <a:lnTo>
                        <a:pt x="3762" y="3162"/>
                      </a:lnTo>
                      <a:cubicBezTo>
                        <a:pt x="3740" y="3053"/>
                        <a:pt x="3740" y="2901"/>
                        <a:pt x="3632" y="2836"/>
                      </a:cubicBezTo>
                      <a:cubicBezTo>
                        <a:pt x="3545" y="2749"/>
                        <a:pt x="3632" y="2662"/>
                        <a:pt x="3719" y="2575"/>
                      </a:cubicBezTo>
                      <a:cubicBezTo>
                        <a:pt x="3762" y="2531"/>
                        <a:pt x="3914" y="2444"/>
                        <a:pt x="3871" y="2401"/>
                      </a:cubicBezTo>
                      <a:cubicBezTo>
                        <a:pt x="3858" y="2375"/>
                        <a:pt x="3838" y="2367"/>
                        <a:pt x="3812" y="2367"/>
                      </a:cubicBezTo>
                      <a:cubicBezTo>
                        <a:pt x="3760" y="2367"/>
                        <a:pt x="3688" y="2404"/>
                        <a:pt x="3619" y="2404"/>
                      </a:cubicBezTo>
                      <a:cubicBezTo>
                        <a:pt x="3609" y="2404"/>
                        <a:pt x="3598" y="2403"/>
                        <a:pt x="3588" y="2401"/>
                      </a:cubicBezTo>
                      <a:cubicBezTo>
                        <a:pt x="3501" y="2401"/>
                        <a:pt x="3392" y="2423"/>
                        <a:pt x="3305" y="2466"/>
                      </a:cubicBezTo>
                      <a:cubicBezTo>
                        <a:pt x="3249" y="2508"/>
                        <a:pt x="2975" y="2532"/>
                        <a:pt x="2765" y="2532"/>
                      </a:cubicBezTo>
                      <a:cubicBezTo>
                        <a:pt x="2650" y="2532"/>
                        <a:pt x="2553" y="2525"/>
                        <a:pt x="2523" y="2510"/>
                      </a:cubicBezTo>
                      <a:cubicBezTo>
                        <a:pt x="2501" y="2466"/>
                        <a:pt x="2523" y="2444"/>
                        <a:pt x="2523" y="2423"/>
                      </a:cubicBezTo>
                      <a:cubicBezTo>
                        <a:pt x="2619" y="2115"/>
                        <a:pt x="3242" y="1773"/>
                        <a:pt x="3670" y="1773"/>
                      </a:cubicBezTo>
                      <a:cubicBezTo>
                        <a:pt x="3726" y="1773"/>
                        <a:pt x="3779" y="1779"/>
                        <a:pt x="3827" y="1792"/>
                      </a:cubicBezTo>
                      <a:cubicBezTo>
                        <a:pt x="3897" y="1809"/>
                        <a:pt x="3953" y="1869"/>
                        <a:pt x="4018" y="1869"/>
                      </a:cubicBezTo>
                      <a:cubicBezTo>
                        <a:pt x="4033" y="1869"/>
                        <a:pt x="4049" y="1866"/>
                        <a:pt x="4066" y="1857"/>
                      </a:cubicBezTo>
                      <a:cubicBezTo>
                        <a:pt x="4197" y="1770"/>
                        <a:pt x="4066" y="1705"/>
                        <a:pt x="4066" y="1640"/>
                      </a:cubicBezTo>
                      <a:cubicBezTo>
                        <a:pt x="4066" y="1444"/>
                        <a:pt x="4175" y="1270"/>
                        <a:pt x="4393" y="1161"/>
                      </a:cubicBezTo>
                      <a:cubicBezTo>
                        <a:pt x="4460" y="1130"/>
                        <a:pt x="4509" y="1118"/>
                        <a:pt x="4545" y="1118"/>
                      </a:cubicBezTo>
                      <a:cubicBezTo>
                        <a:pt x="4661" y="1118"/>
                        <a:pt x="4647" y="1247"/>
                        <a:pt x="4697" y="1314"/>
                      </a:cubicBezTo>
                      <a:cubicBezTo>
                        <a:pt x="4708" y="1325"/>
                        <a:pt x="4744" y="1355"/>
                        <a:pt x="4778" y="1355"/>
                      </a:cubicBezTo>
                      <a:cubicBezTo>
                        <a:pt x="4809" y="1355"/>
                        <a:pt x="4839" y="1331"/>
                        <a:pt x="4849" y="1248"/>
                      </a:cubicBezTo>
                      <a:cubicBezTo>
                        <a:pt x="4849" y="1210"/>
                        <a:pt x="4849" y="1136"/>
                        <a:pt x="4911" y="1136"/>
                      </a:cubicBezTo>
                      <a:cubicBezTo>
                        <a:pt x="4918" y="1136"/>
                        <a:pt x="4927" y="1137"/>
                        <a:pt x="4936" y="1140"/>
                      </a:cubicBezTo>
                      <a:cubicBezTo>
                        <a:pt x="4980" y="1150"/>
                        <a:pt x="5025" y="1154"/>
                        <a:pt x="5069" y="1154"/>
                      </a:cubicBezTo>
                      <a:cubicBezTo>
                        <a:pt x="5307" y="1154"/>
                        <a:pt x="5546" y="1027"/>
                        <a:pt x="5784" y="1009"/>
                      </a:cubicBezTo>
                      <a:cubicBezTo>
                        <a:pt x="5828" y="1009"/>
                        <a:pt x="5904" y="987"/>
                        <a:pt x="5964" y="987"/>
                      </a:cubicBezTo>
                      <a:cubicBezTo>
                        <a:pt x="6023" y="987"/>
                        <a:pt x="6067" y="1009"/>
                        <a:pt x="6045" y="1096"/>
                      </a:cubicBezTo>
                      <a:cubicBezTo>
                        <a:pt x="6045" y="1248"/>
                        <a:pt x="6197" y="1379"/>
                        <a:pt x="5936" y="1553"/>
                      </a:cubicBezTo>
                      <a:cubicBezTo>
                        <a:pt x="5915" y="1553"/>
                        <a:pt x="5893" y="1575"/>
                        <a:pt x="5871" y="1575"/>
                      </a:cubicBezTo>
                      <a:cubicBezTo>
                        <a:pt x="5860" y="1576"/>
                        <a:pt x="5849" y="1576"/>
                        <a:pt x="5839" y="1576"/>
                      </a:cubicBezTo>
                      <a:cubicBezTo>
                        <a:pt x="5694" y="1576"/>
                        <a:pt x="5744" y="1442"/>
                        <a:pt x="5599" y="1442"/>
                      </a:cubicBezTo>
                      <a:cubicBezTo>
                        <a:pt x="5589" y="1442"/>
                        <a:pt x="5578" y="1443"/>
                        <a:pt x="5567" y="1444"/>
                      </a:cubicBezTo>
                      <a:cubicBezTo>
                        <a:pt x="5349" y="1466"/>
                        <a:pt x="5393" y="1661"/>
                        <a:pt x="5241" y="1705"/>
                      </a:cubicBezTo>
                      <a:cubicBezTo>
                        <a:pt x="5219" y="1748"/>
                        <a:pt x="5132" y="1748"/>
                        <a:pt x="5110" y="1748"/>
                      </a:cubicBezTo>
                      <a:cubicBezTo>
                        <a:pt x="5052" y="1730"/>
                        <a:pt x="4994" y="1723"/>
                        <a:pt x="4937" y="1723"/>
                      </a:cubicBezTo>
                      <a:cubicBezTo>
                        <a:pt x="4719" y="1723"/>
                        <a:pt x="4512" y="1836"/>
                        <a:pt x="4306" y="1922"/>
                      </a:cubicBezTo>
                      <a:cubicBezTo>
                        <a:pt x="4240" y="1988"/>
                        <a:pt x="4132" y="2009"/>
                        <a:pt x="4132" y="2096"/>
                      </a:cubicBezTo>
                      <a:cubicBezTo>
                        <a:pt x="4132" y="2183"/>
                        <a:pt x="4153" y="2227"/>
                        <a:pt x="4262" y="2227"/>
                      </a:cubicBezTo>
                      <a:cubicBezTo>
                        <a:pt x="4281" y="2225"/>
                        <a:pt x="4298" y="2225"/>
                        <a:pt x="4315" y="2225"/>
                      </a:cubicBezTo>
                      <a:cubicBezTo>
                        <a:pt x="4554" y="2225"/>
                        <a:pt x="4619" y="2364"/>
                        <a:pt x="4741" y="2466"/>
                      </a:cubicBezTo>
                      <a:cubicBezTo>
                        <a:pt x="4806" y="2531"/>
                        <a:pt x="4806" y="2618"/>
                        <a:pt x="4936" y="2618"/>
                      </a:cubicBezTo>
                      <a:cubicBezTo>
                        <a:pt x="5110" y="2618"/>
                        <a:pt x="5110" y="2640"/>
                        <a:pt x="5045" y="2770"/>
                      </a:cubicBezTo>
                      <a:cubicBezTo>
                        <a:pt x="4936" y="2966"/>
                        <a:pt x="4936" y="3184"/>
                        <a:pt x="5219" y="3227"/>
                      </a:cubicBezTo>
                      <a:cubicBezTo>
                        <a:pt x="5262" y="3242"/>
                        <a:pt x="5308" y="3246"/>
                        <a:pt x="5357" y="3246"/>
                      </a:cubicBezTo>
                      <a:cubicBezTo>
                        <a:pt x="5453" y="3246"/>
                        <a:pt x="5560" y="3227"/>
                        <a:pt x="5676" y="3227"/>
                      </a:cubicBezTo>
                      <a:cubicBezTo>
                        <a:pt x="5676" y="3162"/>
                        <a:pt x="5567" y="3162"/>
                        <a:pt x="5458" y="3075"/>
                      </a:cubicBezTo>
                      <a:cubicBezTo>
                        <a:pt x="5241" y="2944"/>
                        <a:pt x="5328" y="2770"/>
                        <a:pt x="5610" y="2618"/>
                      </a:cubicBezTo>
                      <a:cubicBezTo>
                        <a:pt x="5784" y="2531"/>
                        <a:pt x="5980" y="2444"/>
                        <a:pt x="6132" y="2336"/>
                      </a:cubicBezTo>
                      <a:cubicBezTo>
                        <a:pt x="6161" y="2321"/>
                        <a:pt x="6190" y="2314"/>
                        <a:pt x="6213" y="2314"/>
                      </a:cubicBezTo>
                      <a:cubicBezTo>
                        <a:pt x="6260" y="2314"/>
                        <a:pt x="6284" y="2343"/>
                        <a:pt x="6241" y="2401"/>
                      </a:cubicBezTo>
                      <a:cubicBezTo>
                        <a:pt x="6154" y="2510"/>
                        <a:pt x="6154" y="2553"/>
                        <a:pt x="6306" y="2553"/>
                      </a:cubicBezTo>
                      <a:cubicBezTo>
                        <a:pt x="6415" y="2531"/>
                        <a:pt x="6524" y="2444"/>
                        <a:pt x="6545" y="2336"/>
                      </a:cubicBezTo>
                      <a:cubicBezTo>
                        <a:pt x="6632" y="2118"/>
                        <a:pt x="6850" y="2140"/>
                        <a:pt x="7024" y="2096"/>
                      </a:cubicBezTo>
                      <a:cubicBezTo>
                        <a:pt x="7060" y="2091"/>
                        <a:pt x="7089" y="2089"/>
                        <a:pt x="7114" y="2089"/>
                      </a:cubicBezTo>
                      <a:cubicBezTo>
                        <a:pt x="7194" y="2089"/>
                        <a:pt x="7219" y="2117"/>
                        <a:pt x="7219" y="2183"/>
                      </a:cubicBezTo>
                      <a:cubicBezTo>
                        <a:pt x="7219" y="2223"/>
                        <a:pt x="7129" y="2317"/>
                        <a:pt x="7244" y="2317"/>
                      </a:cubicBezTo>
                      <a:cubicBezTo>
                        <a:pt x="7256" y="2317"/>
                        <a:pt x="7269" y="2316"/>
                        <a:pt x="7285" y="2314"/>
                      </a:cubicBezTo>
                      <a:cubicBezTo>
                        <a:pt x="7415" y="2292"/>
                        <a:pt x="7459" y="2140"/>
                        <a:pt x="7437" y="2096"/>
                      </a:cubicBezTo>
                      <a:cubicBezTo>
                        <a:pt x="7393" y="1988"/>
                        <a:pt x="7459" y="1792"/>
                        <a:pt x="7328" y="1770"/>
                      </a:cubicBezTo>
                      <a:cubicBezTo>
                        <a:pt x="6980" y="1705"/>
                        <a:pt x="7176" y="1575"/>
                        <a:pt x="7328" y="1444"/>
                      </a:cubicBezTo>
                      <a:cubicBezTo>
                        <a:pt x="7393" y="1422"/>
                        <a:pt x="7437" y="1357"/>
                        <a:pt x="7350" y="1357"/>
                      </a:cubicBezTo>
                      <a:cubicBezTo>
                        <a:pt x="7176" y="1357"/>
                        <a:pt x="7002" y="1488"/>
                        <a:pt x="6806" y="1553"/>
                      </a:cubicBezTo>
                      <a:cubicBezTo>
                        <a:pt x="6654" y="1596"/>
                        <a:pt x="6697" y="1661"/>
                        <a:pt x="6741" y="1705"/>
                      </a:cubicBezTo>
                      <a:cubicBezTo>
                        <a:pt x="6806" y="1966"/>
                        <a:pt x="6241" y="1879"/>
                        <a:pt x="6306" y="2118"/>
                      </a:cubicBezTo>
                      <a:cubicBezTo>
                        <a:pt x="6306" y="2129"/>
                        <a:pt x="6290" y="2134"/>
                        <a:pt x="6271" y="2134"/>
                      </a:cubicBezTo>
                      <a:cubicBezTo>
                        <a:pt x="6252" y="2134"/>
                        <a:pt x="6230" y="2129"/>
                        <a:pt x="6219" y="2118"/>
                      </a:cubicBezTo>
                      <a:cubicBezTo>
                        <a:pt x="6132" y="2031"/>
                        <a:pt x="6002" y="2031"/>
                        <a:pt x="5893" y="1988"/>
                      </a:cubicBezTo>
                      <a:cubicBezTo>
                        <a:pt x="5871" y="1988"/>
                        <a:pt x="5784" y="1922"/>
                        <a:pt x="5893" y="1901"/>
                      </a:cubicBezTo>
                      <a:cubicBezTo>
                        <a:pt x="6110" y="1879"/>
                        <a:pt x="6089" y="1814"/>
                        <a:pt x="6023" y="1748"/>
                      </a:cubicBezTo>
                      <a:cubicBezTo>
                        <a:pt x="6002" y="1705"/>
                        <a:pt x="6328" y="1270"/>
                        <a:pt x="6415" y="1248"/>
                      </a:cubicBezTo>
                      <a:cubicBezTo>
                        <a:pt x="6589" y="1161"/>
                        <a:pt x="6480" y="1053"/>
                        <a:pt x="6437" y="1053"/>
                      </a:cubicBezTo>
                      <a:cubicBezTo>
                        <a:pt x="6154" y="1031"/>
                        <a:pt x="6197" y="900"/>
                        <a:pt x="6263" y="726"/>
                      </a:cubicBezTo>
                      <a:cubicBezTo>
                        <a:pt x="6263" y="705"/>
                        <a:pt x="6241" y="683"/>
                        <a:pt x="6219" y="661"/>
                      </a:cubicBezTo>
                      <a:cubicBezTo>
                        <a:pt x="6127" y="702"/>
                        <a:pt x="6053" y="718"/>
                        <a:pt x="5990" y="718"/>
                      </a:cubicBezTo>
                      <a:cubicBezTo>
                        <a:pt x="5785" y="718"/>
                        <a:pt x="5696" y="553"/>
                        <a:pt x="5480" y="553"/>
                      </a:cubicBezTo>
                      <a:cubicBezTo>
                        <a:pt x="5175" y="553"/>
                        <a:pt x="5001" y="618"/>
                        <a:pt x="4914" y="879"/>
                      </a:cubicBezTo>
                      <a:cubicBezTo>
                        <a:pt x="4893" y="944"/>
                        <a:pt x="4827" y="1009"/>
                        <a:pt x="4719" y="1031"/>
                      </a:cubicBezTo>
                      <a:cubicBezTo>
                        <a:pt x="4622" y="1055"/>
                        <a:pt x="4530" y="1064"/>
                        <a:pt x="4442" y="1064"/>
                      </a:cubicBezTo>
                      <a:cubicBezTo>
                        <a:pt x="4214" y="1064"/>
                        <a:pt x="4010" y="1003"/>
                        <a:pt x="3806" y="987"/>
                      </a:cubicBezTo>
                      <a:cubicBezTo>
                        <a:pt x="3610" y="944"/>
                        <a:pt x="3632" y="770"/>
                        <a:pt x="3588" y="618"/>
                      </a:cubicBezTo>
                      <a:cubicBezTo>
                        <a:pt x="3523" y="509"/>
                        <a:pt x="3523" y="400"/>
                        <a:pt x="3806" y="335"/>
                      </a:cubicBezTo>
                      <a:cubicBezTo>
                        <a:pt x="4066" y="248"/>
                        <a:pt x="4023" y="161"/>
                        <a:pt x="3827" y="118"/>
                      </a:cubicBezTo>
                      <a:cubicBezTo>
                        <a:pt x="3762" y="118"/>
                        <a:pt x="3697" y="74"/>
                        <a:pt x="3632" y="52"/>
                      </a:cubicBezTo>
                      <a:cubicBezTo>
                        <a:pt x="3569" y="32"/>
                        <a:pt x="3506" y="1"/>
                        <a:pt x="34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14"/>
                <p:cNvSpPr/>
                <p:nvPr/>
              </p:nvSpPr>
              <p:spPr>
                <a:xfrm>
                  <a:off x="5387525" y="1274600"/>
                  <a:ext cx="111475" cy="7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9" h="3101" extrusionOk="0">
                      <a:moveTo>
                        <a:pt x="3956" y="1"/>
                      </a:moveTo>
                      <a:cubicBezTo>
                        <a:pt x="3921" y="1"/>
                        <a:pt x="3879" y="9"/>
                        <a:pt x="3828" y="29"/>
                      </a:cubicBezTo>
                      <a:cubicBezTo>
                        <a:pt x="3622" y="108"/>
                        <a:pt x="3440" y="210"/>
                        <a:pt x="3247" y="210"/>
                      </a:cubicBezTo>
                      <a:cubicBezTo>
                        <a:pt x="3175" y="210"/>
                        <a:pt x="3100" y="195"/>
                        <a:pt x="3023" y="160"/>
                      </a:cubicBezTo>
                      <a:cubicBezTo>
                        <a:pt x="3020" y="156"/>
                        <a:pt x="3014" y="154"/>
                        <a:pt x="3004" y="154"/>
                      </a:cubicBezTo>
                      <a:cubicBezTo>
                        <a:pt x="2841" y="154"/>
                        <a:pt x="1761" y="621"/>
                        <a:pt x="1740" y="703"/>
                      </a:cubicBezTo>
                      <a:cubicBezTo>
                        <a:pt x="1702" y="828"/>
                        <a:pt x="1622" y="860"/>
                        <a:pt x="1539" y="860"/>
                      </a:cubicBezTo>
                      <a:cubicBezTo>
                        <a:pt x="1478" y="860"/>
                        <a:pt x="1416" y="843"/>
                        <a:pt x="1370" y="834"/>
                      </a:cubicBezTo>
                      <a:cubicBezTo>
                        <a:pt x="1319" y="823"/>
                        <a:pt x="1279" y="818"/>
                        <a:pt x="1246" y="818"/>
                      </a:cubicBezTo>
                      <a:cubicBezTo>
                        <a:pt x="1139" y="818"/>
                        <a:pt x="1111" y="875"/>
                        <a:pt x="1044" y="1008"/>
                      </a:cubicBezTo>
                      <a:cubicBezTo>
                        <a:pt x="936" y="1225"/>
                        <a:pt x="914" y="1443"/>
                        <a:pt x="827" y="1660"/>
                      </a:cubicBezTo>
                      <a:cubicBezTo>
                        <a:pt x="805" y="1769"/>
                        <a:pt x="762" y="1877"/>
                        <a:pt x="588" y="1921"/>
                      </a:cubicBezTo>
                      <a:cubicBezTo>
                        <a:pt x="573" y="1921"/>
                        <a:pt x="554" y="1919"/>
                        <a:pt x="534" y="1919"/>
                      </a:cubicBezTo>
                      <a:cubicBezTo>
                        <a:pt x="496" y="1919"/>
                        <a:pt x="457" y="1928"/>
                        <a:pt x="457" y="1986"/>
                      </a:cubicBezTo>
                      <a:cubicBezTo>
                        <a:pt x="457" y="2025"/>
                        <a:pt x="492" y="2098"/>
                        <a:pt x="561" y="2098"/>
                      </a:cubicBezTo>
                      <a:cubicBezTo>
                        <a:pt x="569" y="2098"/>
                        <a:pt x="578" y="2097"/>
                        <a:pt x="588" y="2095"/>
                      </a:cubicBezTo>
                      <a:cubicBezTo>
                        <a:pt x="660" y="2072"/>
                        <a:pt x="727" y="2064"/>
                        <a:pt x="791" y="2064"/>
                      </a:cubicBezTo>
                      <a:cubicBezTo>
                        <a:pt x="978" y="2064"/>
                        <a:pt x="1135" y="2138"/>
                        <a:pt x="1317" y="2138"/>
                      </a:cubicBezTo>
                      <a:cubicBezTo>
                        <a:pt x="1369" y="2138"/>
                        <a:pt x="1422" y="2132"/>
                        <a:pt x="1479" y="2117"/>
                      </a:cubicBezTo>
                      <a:cubicBezTo>
                        <a:pt x="1493" y="2115"/>
                        <a:pt x="1505" y="2114"/>
                        <a:pt x="1517" y="2114"/>
                      </a:cubicBezTo>
                      <a:cubicBezTo>
                        <a:pt x="1638" y="2114"/>
                        <a:pt x="1663" y="2209"/>
                        <a:pt x="1544" y="2269"/>
                      </a:cubicBezTo>
                      <a:cubicBezTo>
                        <a:pt x="1467" y="2331"/>
                        <a:pt x="1379" y="2447"/>
                        <a:pt x="1272" y="2447"/>
                      </a:cubicBezTo>
                      <a:cubicBezTo>
                        <a:pt x="1228" y="2447"/>
                        <a:pt x="1182" y="2428"/>
                        <a:pt x="1131" y="2378"/>
                      </a:cubicBezTo>
                      <a:cubicBezTo>
                        <a:pt x="1107" y="2354"/>
                        <a:pt x="1070" y="2336"/>
                        <a:pt x="1024" y="2336"/>
                      </a:cubicBezTo>
                      <a:cubicBezTo>
                        <a:pt x="986" y="2336"/>
                        <a:pt x="941" y="2348"/>
                        <a:pt x="892" y="2378"/>
                      </a:cubicBezTo>
                      <a:cubicBezTo>
                        <a:pt x="787" y="2463"/>
                        <a:pt x="699" y="2491"/>
                        <a:pt x="621" y="2491"/>
                      </a:cubicBezTo>
                      <a:cubicBezTo>
                        <a:pt x="520" y="2491"/>
                        <a:pt x="434" y="2445"/>
                        <a:pt x="348" y="2421"/>
                      </a:cubicBezTo>
                      <a:cubicBezTo>
                        <a:pt x="283" y="2378"/>
                        <a:pt x="261" y="2356"/>
                        <a:pt x="218" y="2334"/>
                      </a:cubicBezTo>
                      <a:cubicBezTo>
                        <a:pt x="66" y="2443"/>
                        <a:pt x="66" y="2530"/>
                        <a:pt x="44" y="2573"/>
                      </a:cubicBezTo>
                      <a:cubicBezTo>
                        <a:pt x="22" y="2638"/>
                        <a:pt x="1" y="2660"/>
                        <a:pt x="66" y="2682"/>
                      </a:cubicBezTo>
                      <a:cubicBezTo>
                        <a:pt x="392" y="2747"/>
                        <a:pt x="588" y="2856"/>
                        <a:pt x="588" y="2965"/>
                      </a:cubicBezTo>
                      <a:cubicBezTo>
                        <a:pt x="588" y="2986"/>
                        <a:pt x="479" y="3073"/>
                        <a:pt x="588" y="3095"/>
                      </a:cubicBezTo>
                      <a:cubicBezTo>
                        <a:pt x="603" y="3099"/>
                        <a:pt x="618" y="3101"/>
                        <a:pt x="634" y="3101"/>
                      </a:cubicBezTo>
                      <a:cubicBezTo>
                        <a:pt x="704" y="3101"/>
                        <a:pt x="769" y="3062"/>
                        <a:pt x="805" y="3008"/>
                      </a:cubicBezTo>
                      <a:cubicBezTo>
                        <a:pt x="916" y="2879"/>
                        <a:pt x="1058" y="2781"/>
                        <a:pt x="1245" y="2781"/>
                      </a:cubicBezTo>
                      <a:cubicBezTo>
                        <a:pt x="1278" y="2781"/>
                        <a:pt x="1313" y="2784"/>
                        <a:pt x="1349" y="2791"/>
                      </a:cubicBezTo>
                      <a:cubicBezTo>
                        <a:pt x="1457" y="2791"/>
                        <a:pt x="1523" y="2704"/>
                        <a:pt x="1588" y="2660"/>
                      </a:cubicBezTo>
                      <a:cubicBezTo>
                        <a:pt x="1665" y="2641"/>
                        <a:pt x="1743" y="2570"/>
                        <a:pt x="1789" y="2570"/>
                      </a:cubicBezTo>
                      <a:cubicBezTo>
                        <a:pt x="1795" y="2570"/>
                        <a:pt x="1801" y="2571"/>
                        <a:pt x="1805" y="2573"/>
                      </a:cubicBezTo>
                      <a:cubicBezTo>
                        <a:pt x="1859" y="2603"/>
                        <a:pt x="1915" y="2615"/>
                        <a:pt x="1972" y="2615"/>
                      </a:cubicBezTo>
                      <a:cubicBezTo>
                        <a:pt x="2121" y="2615"/>
                        <a:pt x="2278" y="2534"/>
                        <a:pt x="2436" y="2486"/>
                      </a:cubicBezTo>
                      <a:cubicBezTo>
                        <a:pt x="2523" y="2465"/>
                        <a:pt x="2588" y="2486"/>
                        <a:pt x="2632" y="2443"/>
                      </a:cubicBezTo>
                      <a:cubicBezTo>
                        <a:pt x="2675" y="2356"/>
                        <a:pt x="2566" y="2356"/>
                        <a:pt x="2523" y="2334"/>
                      </a:cubicBezTo>
                      <a:cubicBezTo>
                        <a:pt x="2436" y="2269"/>
                        <a:pt x="2349" y="2225"/>
                        <a:pt x="2327" y="2117"/>
                      </a:cubicBezTo>
                      <a:cubicBezTo>
                        <a:pt x="2262" y="1943"/>
                        <a:pt x="2479" y="2008"/>
                        <a:pt x="2566" y="1943"/>
                      </a:cubicBezTo>
                      <a:cubicBezTo>
                        <a:pt x="2588" y="1943"/>
                        <a:pt x="2588" y="1921"/>
                        <a:pt x="2588" y="1899"/>
                      </a:cubicBezTo>
                      <a:cubicBezTo>
                        <a:pt x="2523" y="1682"/>
                        <a:pt x="2784" y="1573"/>
                        <a:pt x="3023" y="1573"/>
                      </a:cubicBezTo>
                      <a:cubicBezTo>
                        <a:pt x="3436" y="1551"/>
                        <a:pt x="3849" y="1616"/>
                        <a:pt x="4110" y="1225"/>
                      </a:cubicBezTo>
                      <a:lnTo>
                        <a:pt x="4175" y="1225"/>
                      </a:lnTo>
                      <a:cubicBezTo>
                        <a:pt x="4458" y="1138"/>
                        <a:pt x="4415" y="964"/>
                        <a:pt x="4415" y="855"/>
                      </a:cubicBezTo>
                      <a:cubicBezTo>
                        <a:pt x="4415" y="811"/>
                        <a:pt x="4394" y="705"/>
                        <a:pt x="4284" y="705"/>
                      </a:cubicBezTo>
                      <a:cubicBezTo>
                        <a:pt x="4233" y="705"/>
                        <a:pt x="4163" y="728"/>
                        <a:pt x="4067" y="790"/>
                      </a:cubicBezTo>
                      <a:cubicBezTo>
                        <a:pt x="4050" y="799"/>
                        <a:pt x="4035" y="802"/>
                        <a:pt x="4022" y="802"/>
                      </a:cubicBezTo>
                      <a:cubicBezTo>
                        <a:pt x="3965" y="802"/>
                        <a:pt x="3936" y="738"/>
                        <a:pt x="3936" y="703"/>
                      </a:cubicBezTo>
                      <a:cubicBezTo>
                        <a:pt x="3936" y="573"/>
                        <a:pt x="4023" y="508"/>
                        <a:pt x="4175" y="421"/>
                      </a:cubicBezTo>
                      <a:cubicBezTo>
                        <a:pt x="4328" y="355"/>
                        <a:pt x="4371" y="203"/>
                        <a:pt x="4262" y="181"/>
                      </a:cubicBezTo>
                      <a:cubicBezTo>
                        <a:pt x="4120" y="164"/>
                        <a:pt x="4109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14"/>
                <p:cNvSpPr/>
                <p:nvPr/>
              </p:nvSpPr>
              <p:spPr>
                <a:xfrm>
                  <a:off x="4672125" y="1873775"/>
                  <a:ext cx="108225" cy="6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9" h="2484" extrusionOk="0">
                      <a:moveTo>
                        <a:pt x="3666" y="788"/>
                      </a:moveTo>
                      <a:cubicBezTo>
                        <a:pt x="3695" y="788"/>
                        <a:pt x="3721" y="804"/>
                        <a:pt x="3741" y="851"/>
                      </a:cubicBezTo>
                      <a:cubicBezTo>
                        <a:pt x="3763" y="916"/>
                        <a:pt x="3654" y="1003"/>
                        <a:pt x="3524" y="1025"/>
                      </a:cubicBezTo>
                      <a:cubicBezTo>
                        <a:pt x="3443" y="1055"/>
                        <a:pt x="3376" y="1071"/>
                        <a:pt x="3321" y="1071"/>
                      </a:cubicBezTo>
                      <a:cubicBezTo>
                        <a:pt x="3258" y="1071"/>
                        <a:pt x="3211" y="1050"/>
                        <a:pt x="3176" y="1003"/>
                      </a:cubicBezTo>
                      <a:cubicBezTo>
                        <a:pt x="3154" y="959"/>
                        <a:pt x="3154" y="894"/>
                        <a:pt x="3241" y="894"/>
                      </a:cubicBezTo>
                      <a:cubicBezTo>
                        <a:pt x="3306" y="872"/>
                        <a:pt x="3393" y="872"/>
                        <a:pt x="3437" y="872"/>
                      </a:cubicBezTo>
                      <a:cubicBezTo>
                        <a:pt x="3512" y="872"/>
                        <a:pt x="3598" y="788"/>
                        <a:pt x="3666" y="788"/>
                      </a:cubicBezTo>
                      <a:close/>
                      <a:moveTo>
                        <a:pt x="2127" y="824"/>
                      </a:moveTo>
                      <a:cubicBezTo>
                        <a:pt x="2200" y="824"/>
                        <a:pt x="2277" y="841"/>
                        <a:pt x="2371" y="872"/>
                      </a:cubicBezTo>
                      <a:lnTo>
                        <a:pt x="2545" y="959"/>
                      </a:lnTo>
                      <a:cubicBezTo>
                        <a:pt x="2558" y="968"/>
                        <a:pt x="2580" y="971"/>
                        <a:pt x="2605" y="971"/>
                      </a:cubicBezTo>
                      <a:cubicBezTo>
                        <a:pt x="2644" y="971"/>
                        <a:pt x="2691" y="965"/>
                        <a:pt x="2730" y="965"/>
                      </a:cubicBezTo>
                      <a:cubicBezTo>
                        <a:pt x="2795" y="965"/>
                        <a:pt x="2839" y="981"/>
                        <a:pt x="2784" y="1068"/>
                      </a:cubicBezTo>
                      <a:cubicBezTo>
                        <a:pt x="2751" y="1110"/>
                        <a:pt x="2708" y="1123"/>
                        <a:pt x="2660" y="1123"/>
                      </a:cubicBezTo>
                      <a:cubicBezTo>
                        <a:pt x="2583" y="1123"/>
                        <a:pt x="2495" y="1090"/>
                        <a:pt x="2415" y="1090"/>
                      </a:cubicBezTo>
                      <a:cubicBezTo>
                        <a:pt x="2241" y="1112"/>
                        <a:pt x="2241" y="1090"/>
                        <a:pt x="2219" y="1242"/>
                      </a:cubicBezTo>
                      <a:cubicBezTo>
                        <a:pt x="2219" y="1286"/>
                        <a:pt x="2219" y="1307"/>
                        <a:pt x="2175" y="1307"/>
                      </a:cubicBezTo>
                      <a:lnTo>
                        <a:pt x="1458" y="1547"/>
                      </a:lnTo>
                      <a:cubicBezTo>
                        <a:pt x="1446" y="1550"/>
                        <a:pt x="1436" y="1552"/>
                        <a:pt x="1427" y="1552"/>
                      </a:cubicBezTo>
                      <a:cubicBezTo>
                        <a:pt x="1386" y="1552"/>
                        <a:pt x="1375" y="1513"/>
                        <a:pt x="1393" y="1460"/>
                      </a:cubicBezTo>
                      <a:cubicBezTo>
                        <a:pt x="1458" y="1351"/>
                        <a:pt x="1240" y="1199"/>
                        <a:pt x="1654" y="1068"/>
                      </a:cubicBezTo>
                      <a:cubicBezTo>
                        <a:pt x="1675" y="1068"/>
                        <a:pt x="1697" y="1025"/>
                        <a:pt x="1719" y="1003"/>
                      </a:cubicBezTo>
                      <a:cubicBezTo>
                        <a:pt x="1886" y="878"/>
                        <a:pt x="1999" y="824"/>
                        <a:pt x="2127" y="824"/>
                      </a:cubicBezTo>
                      <a:close/>
                      <a:moveTo>
                        <a:pt x="3324" y="1"/>
                      </a:moveTo>
                      <a:cubicBezTo>
                        <a:pt x="3314" y="1"/>
                        <a:pt x="3302" y="7"/>
                        <a:pt x="3284" y="24"/>
                      </a:cubicBezTo>
                      <a:cubicBezTo>
                        <a:pt x="3241" y="46"/>
                        <a:pt x="3241" y="111"/>
                        <a:pt x="3219" y="155"/>
                      </a:cubicBezTo>
                      <a:cubicBezTo>
                        <a:pt x="3197" y="242"/>
                        <a:pt x="3197" y="285"/>
                        <a:pt x="3284" y="351"/>
                      </a:cubicBezTo>
                      <a:cubicBezTo>
                        <a:pt x="3524" y="481"/>
                        <a:pt x="3393" y="612"/>
                        <a:pt x="3110" y="698"/>
                      </a:cubicBezTo>
                      <a:cubicBezTo>
                        <a:pt x="3048" y="761"/>
                        <a:pt x="2997" y="812"/>
                        <a:pt x="2941" y="812"/>
                      </a:cubicBezTo>
                      <a:cubicBezTo>
                        <a:pt x="2919" y="812"/>
                        <a:pt x="2896" y="804"/>
                        <a:pt x="2871" y="785"/>
                      </a:cubicBezTo>
                      <a:cubicBezTo>
                        <a:pt x="2784" y="764"/>
                        <a:pt x="2784" y="655"/>
                        <a:pt x="2871" y="590"/>
                      </a:cubicBezTo>
                      <a:cubicBezTo>
                        <a:pt x="3089" y="438"/>
                        <a:pt x="2915" y="416"/>
                        <a:pt x="2806" y="351"/>
                      </a:cubicBezTo>
                      <a:cubicBezTo>
                        <a:pt x="2743" y="325"/>
                        <a:pt x="2680" y="300"/>
                        <a:pt x="2609" y="300"/>
                      </a:cubicBezTo>
                      <a:cubicBezTo>
                        <a:pt x="2557" y="300"/>
                        <a:pt x="2501" y="314"/>
                        <a:pt x="2436" y="351"/>
                      </a:cubicBezTo>
                      <a:cubicBezTo>
                        <a:pt x="2382" y="383"/>
                        <a:pt x="2328" y="405"/>
                        <a:pt x="2290" y="405"/>
                      </a:cubicBezTo>
                      <a:cubicBezTo>
                        <a:pt x="2252" y="405"/>
                        <a:pt x="2230" y="383"/>
                        <a:pt x="2241" y="329"/>
                      </a:cubicBezTo>
                      <a:cubicBezTo>
                        <a:pt x="2241" y="198"/>
                        <a:pt x="2067" y="155"/>
                        <a:pt x="2001" y="111"/>
                      </a:cubicBezTo>
                      <a:cubicBezTo>
                        <a:pt x="1938" y="60"/>
                        <a:pt x="1851" y="2"/>
                        <a:pt x="1751" y="2"/>
                      </a:cubicBezTo>
                      <a:cubicBezTo>
                        <a:pt x="1681" y="2"/>
                        <a:pt x="1604" y="31"/>
                        <a:pt x="1523" y="111"/>
                      </a:cubicBezTo>
                      <a:cubicBezTo>
                        <a:pt x="1436" y="220"/>
                        <a:pt x="1088" y="416"/>
                        <a:pt x="1458" y="525"/>
                      </a:cubicBezTo>
                      <a:cubicBezTo>
                        <a:pt x="1588" y="546"/>
                        <a:pt x="1567" y="677"/>
                        <a:pt x="1480" y="785"/>
                      </a:cubicBezTo>
                      <a:cubicBezTo>
                        <a:pt x="1404" y="861"/>
                        <a:pt x="1340" y="884"/>
                        <a:pt x="1264" y="884"/>
                      </a:cubicBezTo>
                      <a:cubicBezTo>
                        <a:pt x="1230" y="884"/>
                        <a:pt x="1194" y="879"/>
                        <a:pt x="1153" y="872"/>
                      </a:cubicBezTo>
                      <a:cubicBezTo>
                        <a:pt x="1126" y="868"/>
                        <a:pt x="1100" y="865"/>
                        <a:pt x="1076" y="865"/>
                      </a:cubicBezTo>
                      <a:cubicBezTo>
                        <a:pt x="984" y="865"/>
                        <a:pt x="919" y="904"/>
                        <a:pt x="936" y="1025"/>
                      </a:cubicBezTo>
                      <a:cubicBezTo>
                        <a:pt x="958" y="1242"/>
                        <a:pt x="806" y="1438"/>
                        <a:pt x="566" y="1525"/>
                      </a:cubicBezTo>
                      <a:cubicBezTo>
                        <a:pt x="153" y="1655"/>
                        <a:pt x="88" y="1873"/>
                        <a:pt x="44" y="2112"/>
                      </a:cubicBezTo>
                      <a:cubicBezTo>
                        <a:pt x="0" y="2260"/>
                        <a:pt x="16" y="2337"/>
                        <a:pt x="113" y="2337"/>
                      </a:cubicBezTo>
                      <a:cubicBezTo>
                        <a:pt x="159" y="2337"/>
                        <a:pt x="222" y="2320"/>
                        <a:pt x="305" y="2286"/>
                      </a:cubicBezTo>
                      <a:cubicBezTo>
                        <a:pt x="523" y="2199"/>
                        <a:pt x="806" y="2177"/>
                        <a:pt x="958" y="1981"/>
                      </a:cubicBezTo>
                      <a:cubicBezTo>
                        <a:pt x="1042" y="1897"/>
                        <a:pt x="1152" y="1865"/>
                        <a:pt x="1259" y="1865"/>
                      </a:cubicBezTo>
                      <a:cubicBezTo>
                        <a:pt x="1289" y="1865"/>
                        <a:pt x="1320" y="1868"/>
                        <a:pt x="1349" y="1873"/>
                      </a:cubicBezTo>
                      <a:cubicBezTo>
                        <a:pt x="1480" y="1894"/>
                        <a:pt x="1588" y="1894"/>
                        <a:pt x="1719" y="1894"/>
                      </a:cubicBezTo>
                      <a:cubicBezTo>
                        <a:pt x="1752" y="1892"/>
                        <a:pt x="1783" y="1891"/>
                        <a:pt x="1813" y="1891"/>
                      </a:cubicBezTo>
                      <a:cubicBezTo>
                        <a:pt x="2090" y="1891"/>
                        <a:pt x="2193" y="1989"/>
                        <a:pt x="2154" y="2264"/>
                      </a:cubicBezTo>
                      <a:cubicBezTo>
                        <a:pt x="2154" y="2326"/>
                        <a:pt x="2038" y="2483"/>
                        <a:pt x="2188" y="2483"/>
                      </a:cubicBezTo>
                      <a:cubicBezTo>
                        <a:pt x="2197" y="2483"/>
                        <a:pt x="2208" y="2483"/>
                        <a:pt x="2219" y="2482"/>
                      </a:cubicBezTo>
                      <a:cubicBezTo>
                        <a:pt x="2415" y="2438"/>
                        <a:pt x="2306" y="2308"/>
                        <a:pt x="2328" y="2221"/>
                      </a:cubicBezTo>
                      <a:cubicBezTo>
                        <a:pt x="2328" y="2199"/>
                        <a:pt x="2328" y="2177"/>
                        <a:pt x="2349" y="2155"/>
                      </a:cubicBezTo>
                      <a:cubicBezTo>
                        <a:pt x="2415" y="2068"/>
                        <a:pt x="2415" y="1938"/>
                        <a:pt x="2567" y="1894"/>
                      </a:cubicBezTo>
                      <a:cubicBezTo>
                        <a:pt x="2582" y="1893"/>
                        <a:pt x="2595" y="1892"/>
                        <a:pt x="2608" y="1892"/>
                      </a:cubicBezTo>
                      <a:cubicBezTo>
                        <a:pt x="2734" y="1892"/>
                        <a:pt x="2697" y="1991"/>
                        <a:pt x="2697" y="2090"/>
                      </a:cubicBezTo>
                      <a:cubicBezTo>
                        <a:pt x="2697" y="2308"/>
                        <a:pt x="2915" y="2482"/>
                        <a:pt x="3176" y="2482"/>
                      </a:cubicBezTo>
                      <a:cubicBezTo>
                        <a:pt x="3241" y="2482"/>
                        <a:pt x="3328" y="2482"/>
                        <a:pt x="3393" y="2395"/>
                      </a:cubicBezTo>
                      <a:cubicBezTo>
                        <a:pt x="3437" y="2308"/>
                        <a:pt x="3328" y="2308"/>
                        <a:pt x="3284" y="2308"/>
                      </a:cubicBezTo>
                      <a:cubicBezTo>
                        <a:pt x="3089" y="2308"/>
                        <a:pt x="3067" y="2242"/>
                        <a:pt x="3176" y="2112"/>
                      </a:cubicBezTo>
                      <a:cubicBezTo>
                        <a:pt x="3393" y="1764"/>
                        <a:pt x="3654" y="1460"/>
                        <a:pt x="3958" y="1133"/>
                      </a:cubicBezTo>
                      <a:cubicBezTo>
                        <a:pt x="4089" y="1003"/>
                        <a:pt x="4328" y="851"/>
                        <a:pt x="4306" y="655"/>
                      </a:cubicBezTo>
                      <a:cubicBezTo>
                        <a:pt x="4295" y="573"/>
                        <a:pt x="4226" y="554"/>
                        <a:pt x="4145" y="554"/>
                      </a:cubicBezTo>
                      <a:cubicBezTo>
                        <a:pt x="4076" y="554"/>
                        <a:pt x="3997" y="568"/>
                        <a:pt x="3937" y="568"/>
                      </a:cubicBezTo>
                      <a:cubicBezTo>
                        <a:pt x="3727" y="547"/>
                        <a:pt x="4143" y="284"/>
                        <a:pt x="3883" y="284"/>
                      </a:cubicBezTo>
                      <a:cubicBezTo>
                        <a:pt x="3873" y="284"/>
                        <a:pt x="3862" y="285"/>
                        <a:pt x="3850" y="285"/>
                      </a:cubicBezTo>
                      <a:cubicBezTo>
                        <a:pt x="3816" y="291"/>
                        <a:pt x="3785" y="293"/>
                        <a:pt x="3757" y="293"/>
                      </a:cubicBezTo>
                      <a:cubicBezTo>
                        <a:pt x="3551" y="293"/>
                        <a:pt x="3489" y="164"/>
                        <a:pt x="3393" y="68"/>
                      </a:cubicBezTo>
                      <a:cubicBezTo>
                        <a:pt x="3361" y="52"/>
                        <a:pt x="3353" y="1"/>
                        <a:pt x="3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14"/>
                <p:cNvSpPr/>
                <p:nvPr/>
              </p:nvSpPr>
              <p:spPr>
                <a:xfrm>
                  <a:off x="4532425" y="1985800"/>
                  <a:ext cx="87000" cy="5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383" extrusionOk="0">
                      <a:moveTo>
                        <a:pt x="2632" y="1"/>
                      </a:moveTo>
                      <a:lnTo>
                        <a:pt x="2632" y="1"/>
                      </a:lnTo>
                      <a:cubicBezTo>
                        <a:pt x="2523" y="110"/>
                        <a:pt x="2219" y="44"/>
                        <a:pt x="2197" y="284"/>
                      </a:cubicBezTo>
                      <a:cubicBezTo>
                        <a:pt x="2219" y="436"/>
                        <a:pt x="1936" y="305"/>
                        <a:pt x="1871" y="436"/>
                      </a:cubicBezTo>
                      <a:cubicBezTo>
                        <a:pt x="1827" y="545"/>
                        <a:pt x="2066" y="566"/>
                        <a:pt x="1936" y="719"/>
                      </a:cubicBezTo>
                      <a:cubicBezTo>
                        <a:pt x="1892" y="740"/>
                        <a:pt x="1849" y="762"/>
                        <a:pt x="1827" y="784"/>
                      </a:cubicBezTo>
                      <a:cubicBezTo>
                        <a:pt x="1710" y="857"/>
                        <a:pt x="1602" y="921"/>
                        <a:pt x="1491" y="921"/>
                      </a:cubicBezTo>
                      <a:cubicBezTo>
                        <a:pt x="1438" y="921"/>
                        <a:pt x="1384" y="906"/>
                        <a:pt x="1327" y="871"/>
                      </a:cubicBezTo>
                      <a:cubicBezTo>
                        <a:pt x="1312" y="856"/>
                        <a:pt x="1297" y="821"/>
                        <a:pt x="1262" y="821"/>
                      </a:cubicBezTo>
                      <a:cubicBezTo>
                        <a:pt x="1245" y="821"/>
                        <a:pt x="1224" y="828"/>
                        <a:pt x="1197" y="849"/>
                      </a:cubicBezTo>
                      <a:cubicBezTo>
                        <a:pt x="1110" y="936"/>
                        <a:pt x="1175" y="958"/>
                        <a:pt x="1197" y="1001"/>
                      </a:cubicBezTo>
                      <a:cubicBezTo>
                        <a:pt x="1240" y="1066"/>
                        <a:pt x="1284" y="1088"/>
                        <a:pt x="1305" y="1153"/>
                      </a:cubicBezTo>
                      <a:cubicBezTo>
                        <a:pt x="1327" y="1175"/>
                        <a:pt x="1327" y="1219"/>
                        <a:pt x="1284" y="1262"/>
                      </a:cubicBezTo>
                      <a:cubicBezTo>
                        <a:pt x="1245" y="1288"/>
                        <a:pt x="1215" y="1298"/>
                        <a:pt x="1187" y="1298"/>
                      </a:cubicBezTo>
                      <a:cubicBezTo>
                        <a:pt x="1167" y="1298"/>
                        <a:pt x="1149" y="1293"/>
                        <a:pt x="1131" y="1284"/>
                      </a:cubicBezTo>
                      <a:cubicBezTo>
                        <a:pt x="1088" y="1262"/>
                        <a:pt x="1066" y="1197"/>
                        <a:pt x="1001" y="1175"/>
                      </a:cubicBezTo>
                      <a:cubicBezTo>
                        <a:pt x="906" y="1128"/>
                        <a:pt x="832" y="1101"/>
                        <a:pt x="767" y="1101"/>
                      </a:cubicBezTo>
                      <a:cubicBezTo>
                        <a:pt x="653" y="1101"/>
                        <a:pt x="568" y="1185"/>
                        <a:pt x="457" y="1393"/>
                      </a:cubicBezTo>
                      <a:cubicBezTo>
                        <a:pt x="414" y="1501"/>
                        <a:pt x="349" y="1588"/>
                        <a:pt x="218" y="1632"/>
                      </a:cubicBezTo>
                      <a:cubicBezTo>
                        <a:pt x="22" y="1697"/>
                        <a:pt x="1" y="1828"/>
                        <a:pt x="44" y="1871"/>
                      </a:cubicBezTo>
                      <a:cubicBezTo>
                        <a:pt x="99" y="1945"/>
                        <a:pt x="61" y="2081"/>
                        <a:pt x="167" y="2081"/>
                      </a:cubicBezTo>
                      <a:cubicBezTo>
                        <a:pt x="186" y="2081"/>
                        <a:pt x="210" y="2077"/>
                        <a:pt x="240" y="2067"/>
                      </a:cubicBezTo>
                      <a:cubicBezTo>
                        <a:pt x="320" y="2045"/>
                        <a:pt x="392" y="2035"/>
                        <a:pt x="458" y="2035"/>
                      </a:cubicBezTo>
                      <a:cubicBezTo>
                        <a:pt x="716" y="2035"/>
                        <a:pt x="875" y="2180"/>
                        <a:pt x="979" y="2284"/>
                      </a:cubicBezTo>
                      <a:cubicBezTo>
                        <a:pt x="1042" y="2356"/>
                        <a:pt x="1097" y="2383"/>
                        <a:pt x="1152" y="2383"/>
                      </a:cubicBezTo>
                      <a:cubicBezTo>
                        <a:pt x="1232" y="2383"/>
                        <a:pt x="1312" y="2326"/>
                        <a:pt x="1414" y="2262"/>
                      </a:cubicBezTo>
                      <a:cubicBezTo>
                        <a:pt x="1588" y="2175"/>
                        <a:pt x="1675" y="2045"/>
                        <a:pt x="1849" y="1958"/>
                      </a:cubicBezTo>
                      <a:cubicBezTo>
                        <a:pt x="2088" y="1849"/>
                        <a:pt x="2197" y="1741"/>
                        <a:pt x="2066" y="1588"/>
                      </a:cubicBezTo>
                      <a:cubicBezTo>
                        <a:pt x="1993" y="1515"/>
                        <a:pt x="2028" y="1426"/>
                        <a:pt x="2132" y="1426"/>
                      </a:cubicBezTo>
                      <a:cubicBezTo>
                        <a:pt x="2151" y="1426"/>
                        <a:pt x="2173" y="1429"/>
                        <a:pt x="2197" y="1436"/>
                      </a:cubicBezTo>
                      <a:cubicBezTo>
                        <a:pt x="2238" y="1448"/>
                        <a:pt x="2276" y="1454"/>
                        <a:pt x="2311" y="1454"/>
                      </a:cubicBezTo>
                      <a:cubicBezTo>
                        <a:pt x="2465" y="1454"/>
                        <a:pt x="2578" y="1354"/>
                        <a:pt x="2719" y="1284"/>
                      </a:cubicBezTo>
                      <a:cubicBezTo>
                        <a:pt x="2803" y="1236"/>
                        <a:pt x="2888" y="1187"/>
                        <a:pt x="2950" y="1187"/>
                      </a:cubicBezTo>
                      <a:cubicBezTo>
                        <a:pt x="3000" y="1187"/>
                        <a:pt x="3035" y="1219"/>
                        <a:pt x="3045" y="1306"/>
                      </a:cubicBezTo>
                      <a:cubicBezTo>
                        <a:pt x="3059" y="1364"/>
                        <a:pt x="3084" y="1393"/>
                        <a:pt x="3130" y="1393"/>
                      </a:cubicBezTo>
                      <a:cubicBezTo>
                        <a:pt x="3154" y="1393"/>
                        <a:pt x="3183" y="1385"/>
                        <a:pt x="3219" y="1371"/>
                      </a:cubicBezTo>
                      <a:cubicBezTo>
                        <a:pt x="3393" y="1284"/>
                        <a:pt x="3480" y="1001"/>
                        <a:pt x="3415" y="871"/>
                      </a:cubicBezTo>
                      <a:cubicBezTo>
                        <a:pt x="3365" y="754"/>
                        <a:pt x="3366" y="574"/>
                        <a:pt x="3183" y="574"/>
                      </a:cubicBezTo>
                      <a:cubicBezTo>
                        <a:pt x="3128" y="574"/>
                        <a:pt x="3055" y="591"/>
                        <a:pt x="2958" y="632"/>
                      </a:cubicBezTo>
                      <a:cubicBezTo>
                        <a:pt x="2955" y="635"/>
                        <a:pt x="2951" y="636"/>
                        <a:pt x="2946" y="636"/>
                      </a:cubicBezTo>
                      <a:cubicBezTo>
                        <a:pt x="2918" y="636"/>
                        <a:pt x="2868" y="588"/>
                        <a:pt x="2849" y="588"/>
                      </a:cubicBezTo>
                      <a:cubicBezTo>
                        <a:pt x="2501" y="523"/>
                        <a:pt x="2523" y="284"/>
                        <a:pt x="26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14"/>
                <p:cNvSpPr/>
                <p:nvPr/>
              </p:nvSpPr>
              <p:spPr>
                <a:xfrm>
                  <a:off x="3553925" y="2168725"/>
                  <a:ext cx="85925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2558" extrusionOk="0">
                      <a:moveTo>
                        <a:pt x="1673" y="0"/>
                      </a:moveTo>
                      <a:cubicBezTo>
                        <a:pt x="1604" y="0"/>
                        <a:pt x="1410" y="131"/>
                        <a:pt x="1291" y="131"/>
                      </a:cubicBezTo>
                      <a:cubicBezTo>
                        <a:pt x="1240" y="131"/>
                        <a:pt x="1202" y="106"/>
                        <a:pt x="1197" y="34"/>
                      </a:cubicBezTo>
                      <a:cubicBezTo>
                        <a:pt x="1153" y="55"/>
                        <a:pt x="1088" y="55"/>
                        <a:pt x="1066" y="77"/>
                      </a:cubicBezTo>
                      <a:cubicBezTo>
                        <a:pt x="936" y="208"/>
                        <a:pt x="1045" y="273"/>
                        <a:pt x="1110" y="295"/>
                      </a:cubicBezTo>
                      <a:cubicBezTo>
                        <a:pt x="1327" y="381"/>
                        <a:pt x="1327" y="577"/>
                        <a:pt x="1306" y="795"/>
                      </a:cubicBezTo>
                      <a:cubicBezTo>
                        <a:pt x="1306" y="882"/>
                        <a:pt x="1197" y="1056"/>
                        <a:pt x="1066" y="1056"/>
                      </a:cubicBezTo>
                      <a:cubicBezTo>
                        <a:pt x="1051" y="1055"/>
                        <a:pt x="1037" y="1054"/>
                        <a:pt x="1022" y="1054"/>
                      </a:cubicBezTo>
                      <a:cubicBezTo>
                        <a:pt x="696" y="1054"/>
                        <a:pt x="445" y="1278"/>
                        <a:pt x="175" y="1382"/>
                      </a:cubicBezTo>
                      <a:cubicBezTo>
                        <a:pt x="349" y="1512"/>
                        <a:pt x="653" y="1490"/>
                        <a:pt x="892" y="1621"/>
                      </a:cubicBezTo>
                      <a:cubicBezTo>
                        <a:pt x="937" y="1632"/>
                        <a:pt x="972" y="1638"/>
                        <a:pt x="1001" y="1638"/>
                      </a:cubicBezTo>
                      <a:cubicBezTo>
                        <a:pt x="1083" y="1638"/>
                        <a:pt x="1116" y="1593"/>
                        <a:pt x="1197" y="1512"/>
                      </a:cubicBezTo>
                      <a:cubicBezTo>
                        <a:pt x="1257" y="1472"/>
                        <a:pt x="1262" y="1358"/>
                        <a:pt x="1365" y="1358"/>
                      </a:cubicBezTo>
                      <a:cubicBezTo>
                        <a:pt x="1374" y="1358"/>
                        <a:pt x="1383" y="1358"/>
                        <a:pt x="1393" y="1360"/>
                      </a:cubicBezTo>
                      <a:cubicBezTo>
                        <a:pt x="1501" y="1360"/>
                        <a:pt x="1588" y="1403"/>
                        <a:pt x="1588" y="1490"/>
                      </a:cubicBezTo>
                      <a:cubicBezTo>
                        <a:pt x="1588" y="1577"/>
                        <a:pt x="1501" y="1621"/>
                        <a:pt x="1414" y="1686"/>
                      </a:cubicBezTo>
                      <a:cubicBezTo>
                        <a:pt x="1233" y="1807"/>
                        <a:pt x="1033" y="1928"/>
                        <a:pt x="832" y="1928"/>
                      </a:cubicBezTo>
                      <a:cubicBezTo>
                        <a:pt x="816" y="1928"/>
                        <a:pt x="800" y="1927"/>
                        <a:pt x="784" y="1925"/>
                      </a:cubicBezTo>
                      <a:cubicBezTo>
                        <a:pt x="773" y="1924"/>
                        <a:pt x="763" y="1923"/>
                        <a:pt x="752" y="1923"/>
                      </a:cubicBezTo>
                      <a:cubicBezTo>
                        <a:pt x="600" y="1923"/>
                        <a:pt x="395" y="2041"/>
                        <a:pt x="236" y="2041"/>
                      </a:cubicBezTo>
                      <a:cubicBezTo>
                        <a:pt x="215" y="2041"/>
                        <a:pt x="194" y="2039"/>
                        <a:pt x="175" y="2034"/>
                      </a:cubicBezTo>
                      <a:cubicBezTo>
                        <a:pt x="110" y="2034"/>
                        <a:pt x="1" y="2143"/>
                        <a:pt x="23" y="2165"/>
                      </a:cubicBezTo>
                      <a:cubicBezTo>
                        <a:pt x="211" y="2290"/>
                        <a:pt x="238" y="2557"/>
                        <a:pt x="570" y="2557"/>
                      </a:cubicBezTo>
                      <a:cubicBezTo>
                        <a:pt x="583" y="2557"/>
                        <a:pt x="596" y="2557"/>
                        <a:pt x="610" y="2556"/>
                      </a:cubicBezTo>
                      <a:cubicBezTo>
                        <a:pt x="653" y="2556"/>
                        <a:pt x="718" y="2512"/>
                        <a:pt x="740" y="2491"/>
                      </a:cubicBezTo>
                      <a:cubicBezTo>
                        <a:pt x="827" y="2447"/>
                        <a:pt x="740" y="2425"/>
                        <a:pt x="718" y="2382"/>
                      </a:cubicBezTo>
                      <a:cubicBezTo>
                        <a:pt x="653" y="2360"/>
                        <a:pt x="632" y="2338"/>
                        <a:pt x="675" y="2273"/>
                      </a:cubicBezTo>
                      <a:cubicBezTo>
                        <a:pt x="740" y="2230"/>
                        <a:pt x="827" y="2208"/>
                        <a:pt x="892" y="2208"/>
                      </a:cubicBezTo>
                      <a:cubicBezTo>
                        <a:pt x="919" y="2202"/>
                        <a:pt x="943" y="2199"/>
                        <a:pt x="964" y="2199"/>
                      </a:cubicBezTo>
                      <a:cubicBezTo>
                        <a:pt x="1095" y="2199"/>
                        <a:pt x="1122" y="2307"/>
                        <a:pt x="1197" y="2382"/>
                      </a:cubicBezTo>
                      <a:cubicBezTo>
                        <a:pt x="1242" y="2412"/>
                        <a:pt x="1292" y="2426"/>
                        <a:pt x="1338" y="2426"/>
                      </a:cubicBezTo>
                      <a:cubicBezTo>
                        <a:pt x="1426" y="2426"/>
                        <a:pt x="1501" y="2373"/>
                        <a:pt x="1501" y="2273"/>
                      </a:cubicBezTo>
                      <a:cubicBezTo>
                        <a:pt x="1501" y="2056"/>
                        <a:pt x="1654" y="2056"/>
                        <a:pt x="1827" y="2012"/>
                      </a:cubicBezTo>
                      <a:cubicBezTo>
                        <a:pt x="1958" y="1947"/>
                        <a:pt x="2132" y="1947"/>
                        <a:pt x="2241" y="1817"/>
                      </a:cubicBezTo>
                      <a:cubicBezTo>
                        <a:pt x="2349" y="1708"/>
                        <a:pt x="2567" y="1664"/>
                        <a:pt x="2502" y="1490"/>
                      </a:cubicBezTo>
                      <a:cubicBezTo>
                        <a:pt x="2487" y="1441"/>
                        <a:pt x="2459" y="1424"/>
                        <a:pt x="2424" y="1424"/>
                      </a:cubicBezTo>
                      <a:cubicBezTo>
                        <a:pt x="2352" y="1424"/>
                        <a:pt x="2249" y="1498"/>
                        <a:pt x="2175" y="1512"/>
                      </a:cubicBezTo>
                      <a:cubicBezTo>
                        <a:pt x="2142" y="1532"/>
                        <a:pt x="2115" y="1540"/>
                        <a:pt x="2092" y="1540"/>
                      </a:cubicBezTo>
                      <a:cubicBezTo>
                        <a:pt x="2040" y="1540"/>
                        <a:pt x="2010" y="1499"/>
                        <a:pt x="1980" y="1469"/>
                      </a:cubicBezTo>
                      <a:cubicBezTo>
                        <a:pt x="1958" y="1382"/>
                        <a:pt x="2045" y="1338"/>
                        <a:pt x="2154" y="1295"/>
                      </a:cubicBezTo>
                      <a:cubicBezTo>
                        <a:pt x="2371" y="1251"/>
                        <a:pt x="2567" y="1077"/>
                        <a:pt x="2741" y="947"/>
                      </a:cubicBezTo>
                      <a:cubicBezTo>
                        <a:pt x="3045" y="729"/>
                        <a:pt x="3437" y="490"/>
                        <a:pt x="3219" y="186"/>
                      </a:cubicBezTo>
                      <a:cubicBezTo>
                        <a:pt x="3182" y="130"/>
                        <a:pt x="3257" y="25"/>
                        <a:pt x="3195" y="25"/>
                      </a:cubicBezTo>
                      <a:cubicBezTo>
                        <a:pt x="3185" y="25"/>
                        <a:pt x="3172" y="28"/>
                        <a:pt x="3154" y="34"/>
                      </a:cubicBezTo>
                      <a:cubicBezTo>
                        <a:pt x="3110" y="34"/>
                        <a:pt x="3002" y="164"/>
                        <a:pt x="3002" y="208"/>
                      </a:cubicBezTo>
                      <a:cubicBezTo>
                        <a:pt x="2958" y="425"/>
                        <a:pt x="2806" y="577"/>
                        <a:pt x="2589" y="577"/>
                      </a:cubicBezTo>
                      <a:cubicBezTo>
                        <a:pt x="2504" y="560"/>
                        <a:pt x="2427" y="550"/>
                        <a:pt x="2349" y="550"/>
                      </a:cubicBezTo>
                      <a:cubicBezTo>
                        <a:pt x="2226" y="550"/>
                        <a:pt x="2104" y="576"/>
                        <a:pt x="1958" y="642"/>
                      </a:cubicBezTo>
                      <a:cubicBezTo>
                        <a:pt x="1922" y="664"/>
                        <a:pt x="1873" y="674"/>
                        <a:pt x="1829" y="674"/>
                      </a:cubicBezTo>
                      <a:cubicBezTo>
                        <a:pt x="1740" y="674"/>
                        <a:pt x="1668" y="635"/>
                        <a:pt x="1740" y="577"/>
                      </a:cubicBezTo>
                      <a:cubicBezTo>
                        <a:pt x="2067" y="273"/>
                        <a:pt x="1632" y="251"/>
                        <a:pt x="1697" y="34"/>
                      </a:cubicBezTo>
                      <a:cubicBezTo>
                        <a:pt x="1700" y="10"/>
                        <a:pt x="1691" y="0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14"/>
                <p:cNvSpPr/>
                <p:nvPr/>
              </p:nvSpPr>
              <p:spPr>
                <a:xfrm>
                  <a:off x="4275050" y="2033625"/>
                  <a:ext cx="119325" cy="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1398" extrusionOk="0">
                      <a:moveTo>
                        <a:pt x="3041" y="0"/>
                      </a:moveTo>
                      <a:cubicBezTo>
                        <a:pt x="2952" y="0"/>
                        <a:pt x="2866" y="19"/>
                        <a:pt x="2816" y="132"/>
                      </a:cubicBezTo>
                      <a:cubicBezTo>
                        <a:pt x="2787" y="232"/>
                        <a:pt x="2768" y="285"/>
                        <a:pt x="2709" y="285"/>
                      </a:cubicBezTo>
                      <a:cubicBezTo>
                        <a:pt x="2678" y="285"/>
                        <a:pt x="2636" y="271"/>
                        <a:pt x="2576" y="241"/>
                      </a:cubicBezTo>
                      <a:cubicBezTo>
                        <a:pt x="2538" y="215"/>
                        <a:pt x="2499" y="202"/>
                        <a:pt x="2463" y="202"/>
                      </a:cubicBezTo>
                      <a:cubicBezTo>
                        <a:pt x="2380" y="202"/>
                        <a:pt x="2316" y="271"/>
                        <a:pt x="2316" y="393"/>
                      </a:cubicBezTo>
                      <a:cubicBezTo>
                        <a:pt x="2316" y="436"/>
                        <a:pt x="2359" y="458"/>
                        <a:pt x="2272" y="502"/>
                      </a:cubicBezTo>
                      <a:cubicBezTo>
                        <a:pt x="2259" y="515"/>
                        <a:pt x="2243" y="520"/>
                        <a:pt x="2227" y="520"/>
                      </a:cubicBezTo>
                      <a:cubicBezTo>
                        <a:pt x="2192" y="520"/>
                        <a:pt x="2157" y="495"/>
                        <a:pt x="2142" y="480"/>
                      </a:cubicBezTo>
                      <a:cubicBezTo>
                        <a:pt x="1902" y="328"/>
                        <a:pt x="1641" y="175"/>
                        <a:pt x="1272" y="175"/>
                      </a:cubicBezTo>
                      <a:cubicBezTo>
                        <a:pt x="1247" y="175"/>
                        <a:pt x="1222" y="175"/>
                        <a:pt x="1196" y="175"/>
                      </a:cubicBezTo>
                      <a:cubicBezTo>
                        <a:pt x="1016" y="175"/>
                        <a:pt x="826" y="192"/>
                        <a:pt x="902" y="458"/>
                      </a:cubicBezTo>
                      <a:cubicBezTo>
                        <a:pt x="924" y="480"/>
                        <a:pt x="837" y="567"/>
                        <a:pt x="750" y="589"/>
                      </a:cubicBezTo>
                      <a:cubicBezTo>
                        <a:pt x="741" y="592"/>
                        <a:pt x="734" y="593"/>
                        <a:pt x="728" y="593"/>
                      </a:cubicBezTo>
                      <a:cubicBezTo>
                        <a:pt x="690" y="593"/>
                        <a:pt x="703" y="539"/>
                        <a:pt x="685" y="502"/>
                      </a:cubicBezTo>
                      <a:cubicBezTo>
                        <a:pt x="685" y="480"/>
                        <a:pt x="685" y="436"/>
                        <a:pt x="619" y="415"/>
                      </a:cubicBezTo>
                      <a:cubicBezTo>
                        <a:pt x="380" y="458"/>
                        <a:pt x="359" y="719"/>
                        <a:pt x="98" y="784"/>
                      </a:cubicBezTo>
                      <a:cubicBezTo>
                        <a:pt x="79" y="784"/>
                        <a:pt x="1" y="860"/>
                        <a:pt x="38" y="860"/>
                      </a:cubicBezTo>
                      <a:cubicBezTo>
                        <a:pt x="46" y="860"/>
                        <a:pt x="58" y="857"/>
                        <a:pt x="76" y="850"/>
                      </a:cubicBezTo>
                      <a:cubicBezTo>
                        <a:pt x="106" y="845"/>
                        <a:pt x="132" y="843"/>
                        <a:pt x="156" y="843"/>
                      </a:cubicBezTo>
                      <a:cubicBezTo>
                        <a:pt x="377" y="843"/>
                        <a:pt x="365" y="1012"/>
                        <a:pt x="424" y="1110"/>
                      </a:cubicBezTo>
                      <a:cubicBezTo>
                        <a:pt x="477" y="1177"/>
                        <a:pt x="539" y="1203"/>
                        <a:pt x="608" y="1203"/>
                      </a:cubicBezTo>
                      <a:cubicBezTo>
                        <a:pt x="652" y="1203"/>
                        <a:pt x="699" y="1193"/>
                        <a:pt x="750" y="1176"/>
                      </a:cubicBezTo>
                      <a:cubicBezTo>
                        <a:pt x="924" y="1154"/>
                        <a:pt x="837" y="1023"/>
                        <a:pt x="859" y="1002"/>
                      </a:cubicBezTo>
                      <a:cubicBezTo>
                        <a:pt x="1033" y="893"/>
                        <a:pt x="1033" y="632"/>
                        <a:pt x="1337" y="610"/>
                      </a:cubicBezTo>
                      <a:cubicBezTo>
                        <a:pt x="1576" y="610"/>
                        <a:pt x="1511" y="741"/>
                        <a:pt x="1511" y="893"/>
                      </a:cubicBezTo>
                      <a:cubicBezTo>
                        <a:pt x="1511" y="958"/>
                        <a:pt x="1511" y="1110"/>
                        <a:pt x="1598" y="1110"/>
                      </a:cubicBezTo>
                      <a:cubicBezTo>
                        <a:pt x="1772" y="1110"/>
                        <a:pt x="1685" y="958"/>
                        <a:pt x="1728" y="915"/>
                      </a:cubicBezTo>
                      <a:cubicBezTo>
                        <a:pt x="1772" y="893"/>
                        <a:pt x="1794" y="893"/>
                        <a:pt x="1815" y="850"/>
                      </a:cubicBezTo>
                      <a:cubicBezTo>
                        <a:pt x="1843" y="912"/>
                        <a:pt x="1898" y="930"/>
                        <a:pt x="1963" y="930"/>
                      </a:cubicBezTo>
                      <a:cubicBezTo>
                        <a:pt x="2054" y="930"/>
                        <a:pt x="2165" y="895"/>
                        <a:pt x="2257" y="895"/>
                      </a:cubicBezTo>
                      <a:cubicBezTo>
                        <a:pt x="2306" y="895"/>
                        <a:pt x="2350" y="905"/>
                        <a:pt x="2381" y="936"/>
                      </a:cubicBezTo>
                      <a:cubicBezTo>
                        <a:pt x="2456" y="1021"/>
                        <a:pt x="2507" y="1065"/>
                        <a:pt x="2554" y="1065"/>
                      </a:cubicBezTo>
                      <a:cubicBezTo>
                        <a:pt x="2617" y="1065"/>
                        <a:pt x="2673" y="989"/>
                        <a:pt x="2772" y="828"/>
                      </a:cubicBezTo>
                      <a:cubicBezTo>
                        <a:pt x="2845" y="712"/>
                        <a:pt x="2927" y="644"/>
                        <a:pt x="3012" y="644"/>
                      </a:cubicBezTo>
                      <a:cubicBezTo>
                        <a:pt x="3055" y="644"/>
                        <a:pt x="3098" y="661"/>
                        <a:pt x="3142" y="697"/>
                      </a:cubicBezTo>
                      <a:cubicBezTo>
                        <a:pt x="3338" y="871"/>
                        <a:pt x="3468" y="1045"/>
                        <a:pt x="3577" y="1241"/>
                      </a:cubicBezTo>
                      <a:cubicBezTo>
                        <a:pt x="3628" y="1292"/>
                        <a:pt x="3558" y="1398"/>
                        <a:pt x="3643" y="1398"/>
                      </a:cubicBezTo>
                      <a:cubicBezTo>
                        <a:pt x="3666" y="1398"/>
                        <a:pt x="3700" y="1390"/>
                        <a:pt x="3751" y="1371"/>
                      </a:cubicBezTo>
                      <a:cubicBezTo>
                        <a:pt x="3765" y="1369"/>
                        <a:pt x="3779" y="1368"/>
                        <a:pt x="3793" y="1368"/>
                      </a:cubicBezTo>
                      <a:cubicBezTo>
                        <a:pt x="3831" y="1368"/>
                        <a:pt x="3871" y="1374"/>
                        <a:pt x="3910" y="1374"/>
                      </a:cubicBezTo>
                      <a:cubicBezTo>
                        <a:pt x="3975" y="1374"/>
                        <a:pt x="4040" y="1357"/>
                        <a:pt x="4099" y="1263"/>
                      </a:cubicBezTo>
                      <a:cubicBezTo>
                        <a:pt x="4176" y="1170"/>
                        <a:pt x="4253" y="1143"/>
                        <a:pt x="4338" y="1143"/>
                      </a:cubicBezTo>
                      <a:cubicBezTo>
                        <a:pt x="4373" y="1143"/>
                        <a:pt x="4409" y="1148"/>
                        <a:pt x="4446" y="1154"/>
                      </a:cubicBezTo>
                      <a:cubicBezTo>
                        <a:pt x="4473" y="1161"/>
                        <a:pt x="4500" y="1164"/>
                        <a:pt x="4525" y="1164"/>
                      </a:cubicBezTo>
                      <a:cubicBezTo>
                        <a:pt x="4664" y="1164"/>
                        <a:pt x="4773" y="1072"/>
                        <a:pt x="4773" y="980"/>
                      </a:cubicBezTo>
                      <a:cubicBezTo>
                        <a:pt x="4773" y="678"/>
                        <a:pt x="4594" y="512"/>
                        <a:pt x="4295" y="512"/>
                      </a:cubicBezTo>
                      <a:cubicBezTo>
                        <a:pt x="4164" y="512"/>
                        <a:pt x="4010" y="544"/>
                        <a:pt x="3838" y="610"/>
                      </a:cubicBezTo>
                      <a:cubicBezTo>
                        <a:pt x="3738" y="653"/>
                        <a:pt x="3649" y="686"/>
                        <a:pt x="3568" y="686"/>
                      </a:cubicBezTo>
                      <a:cubicBezTo>
                        <a:pt x="3525" y="686"/>
                        <a:pt x="3484" y="677"/>
                        <a:pt x="3446" y="654"/>
                      </a:cubicBezTo>
                      <a:cubicBezTo>
                        <a:pt x="3359" y="567"/>
                        <a:pt x="3294" y="502"/>
                        <a:pt x="3403" y="371"/>
                      </a:cubicBezTo>
                      <a:cubicBezTo>
                        <a:pt x="3555" y="154"/>
                        <a:pt x="3207" y="154"/>
                        <a:pt x="3229" y="1"/>
                      </a:cubicBezTo>
                      <a:lnTo>
                        <a:pt x="3229" y="1"/>
                      </a:lnTo>
                      <a:cubicBezTo>
                        <a:pt x="3212" y="4"/>
                        <a:pt x="3194" y="5"/>
                        <a:pt x="3175" y="5"/>
                      </a:cubicBezTo>
                      <a:cubicBezTo>
                        <a:pt x="3132" y="5"/>
                        <a:pt x="3086" y="0"/>
                        <a:pt x="3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14"/>
                <p:cNvSpPr/>
                <p:nvPr/>
              </p:nvSpPr>
              <p:spPr>
                <a:xfrm>
                  <a:off x="3306600" y="2238475"/>
                  <a:ext cx="8917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" h="2473" extrusionOk="0">
                      <a:moveTo>
                        <a:pt x="843" y="1769"/>
                      </a:moveTo>
                      <a:cubicBezTo>
                        <a:pt x="915" y="1769"/>
                        <a:pt x="956" y="1796"/>
                        <a:pt x="979" y="1853"/>
                      </a:cubicBezTo>
                      <a:cubicBezTo>
                        <a:pt x="1001" y="1897"/>
                        <a:pt x="1044" y="2049"/>
                        <a:pt x="957" y="2071"/>
                      </a:cubicBezTo>
                      <a:cubicBezTo>
                        <a:pt x="851" y="2084"/>
                        <a:pt x="754" y="2105"/>
                        <a:pt x="664" y="2105"/>
                      </a:cubicBezTo>
                      <a:cubicBezTo>
                        <a:pt x="606" y="2105"/>
                        <a:pt x="552" y="2096"/>
                        <a:pt x="500" y="2071"/>
                      </a:cubicBezTo>
                      <a:cubicBezTo>
                        <a:pt x="413" y="2049"/>
                        <a:pt x="457" y="1897"/>
                        <a:pt x="566" y="1832"/>
                      </a:cubicBezTo>
                      <a:cubicBezTo>
                        <a:pt x="689" y="1791"/>
                        <a:pt x="778" y="1769"/>
                        <a:pt x="843" y="1769"/>
                      </a:cubicBezTo>
                      <a:close/>
                      <a:moveTo>
                        <a:pt x="3495" y="1"/>
                      </a:moveTo>
                      <a:cubicBezTo>
                        <a:pt x="3484" y="1"/>
                        <a:pt x="3472" y="2"/>
                        <a:pt x="3458" y="5"/>
                      </a:cubicBezTo>
                      <a:cubicBezTo>
                        <a:pt x="3392" y="5"/>
                        <a:pt x="3262" y="92"/>
                        <a:pt x="3240" y="114"/>
                      </a:cubicBezTo>
                      <a:cubicBezTo>
                        <a:pt x="3153" y="266"/>
                        <a:pt x="3001" y="418"/>
                        <a:pt x="2914" y="549"/>
                      </a:cubicBezTo>
                      <a:cubicBezTo>
                        <a:pt x="2843" y="679"/>
                        <a:pt x="2785" y="732"/>
                        <a:pt x="2729" y="732"/>
                      </a:cubicBezTo>
                      <a:cubicBezTo>
                        <a:pt x="2682" y="732"/>
                        <a:pt x="2637" y="695"/>
                        <a:pt x="2588" y="636"/>
                      </a:cubicBezTo>
                      <a:cubicBezTo>
                        <a:pt x="2538" y="585"/>
                        <a:pt x="2578" y="470"/>
                        <a:pt x="2509" y="470"/>
                      </a:cubicBezTo>
                      <a:cubicBezTo>
                        <a:pt x="2489" y="470"/>
                        <a:pt x="2459" y="480"/>
                        <a:pt x="2414" y="505"/>
                      </a:cubicBezTo>
                      <a:cubicBezTo>
                        <a:pt x="2240" y="592"/>
                        <a:pt x="1936" y="570"/>
                        <a:pt x="1870" y="810"/>
                      </a:cubicBezTo>
                      <a:cubicBezTo>
                        <a:pt x="1827" y="1005"/>
                        <a:pt x="1631" y="1092"/>
                        <a:pt x="1479" y="1179"/>
                      </a:cubicBezTo>
                      <a:cubicBezTo>
                        <a:pt x="1087" y="1332"/>
                        <a:pt x="674" y="1440"/>
                        <a:pt x="326" y="1658"/>
                      </a:cubicBezTo>
                      <a:cubicBezTo>
                        <a:pt x="218" y="1723"/>
                        <a:pt x="66" y="1723"/>
                        <a:pt x="22" y="1853"/>
                      </a:cubicBezTo>
                      <a:cubicBezTo>
                        <a:pt x="0" y="1962"/>
                        <a:pt x="109" y="1984"/>
                        <a:pt x="218" y="2027"/>
                      </a:cubicBezTo>
                      <a:cubicBezTo>
                        <a:pt x="326" y="2049"/>
                        <a:pt x="435" y="2071"/>
                        <a:pt x="435" y="2245"/>
                      </a:cubicBezTo>
                      <a:cubicBezTo>
                        <a:pt x="435" y="2403"/>
                        <a:pt x="462" y="2473"/>
                        <a:pt x="552" y="2473"/>
                      </a:cubicBezTo>
                      <a:cubicBezTo>
                        <a:pt x="621" y="2473"/>
                        <a:pt x="729" y="2430"/>
                        <a:pt x="892" y="2353"/>
                      </a:cubicBezTo>
                      <a:cubicBezTo>
                        <a:pt x="981" y="2300"/>
                        <a:pt x="1071" y="2261"/>
                        <a:pt x="1160" y="2261"/>
                      </a:cubicBezTo>
                      <a:cubicBezTo>
                        <a:pt x="1179" y="2261"/>
                        <a:pt x="1199" y="2263"/>
                        <a:pt x="1218" y="2267"/>
                      </a:cubicBezTo>
                      <a:cubicBezTo>
                        <a:pt x="1229" y="2268"/>
                        <a:pt x="1241" y="2269"/>
                        <a:pt x="1253" y="2269"/>
                      </a:cubicBezTo>
                      <a:cubicBezTo>
                        <a:pt x="1375" y="2269"/>
                        <a:pt x="1510" y="2172"/>
                        <a:pt x="1609" y="2093"/>
                      </a:cubicBezTo>
                      <a:cubicBezTo>
                        <a:pt x="1762" y="2006"/>
                        <a:pt x="1762" y="1962"/>
                        <a:pt x="1653" y="1897"/>
                      </a:cubicBezTo>
                      <a:lnTo>
                        <a:pt x="1501" y="1832"/>
                      </a:lnTo>
                      <a:cubicBezTo>
                        <a:pt x="1327" y="1745"/>
                        <a:pt x="1457" y="1614"/>
                        <a:pt x="1566" y="1462"/>
                      </a:cubicBezTo>
                      <a:cubicBezTo>
                        <a:pt x="1642" y="1375"/>
                        <a:pt x="1696" y="1359"/>
                        <a:pt x="1745" y="1359"/>
                      </a:cubicBezTo>
                      <a:cubicBezTo>
                        <a:pt x="1775" y="1359"/>
                        <a:pt x="1802" y="1365"/>
                        <a:pt x="1831" y="1365"/>
                      </a:cubicBezTo>
                      <a:cubicBezTo>
                        <a:pt x="1850" y="1365"/>
                        <a:pt x="1870" y="1362"/>
                        <a:pt x="1892" y="1353"/>
                      </a:cubicBezTo>
                      <a:cubicBezTo>
                        <a:pt x="1915" y="1351"/>
                        <a:pt x="1936" y="1350"/>
                        <a:pt x="1955" y="1350"/>
                      </a:cubicBezTo>
                      <a:cubicBezTo>
                        <a:pt x="2157" y="1350"/>
                        <a:pt x="2182" y="1450"/>
                        <a:pt x="2262" y="1549"/>
                      </a:cubicBezTo>
                      <a:lnTo>
                        <a:pt x="2262" y="1766"/>
                      </a:lnTo>
                      <a:cubicBezTo>
                        <a:pt x="2277" y="1798"/>
                        <a:pt x="2282" y="1874"/>
                        <a:pt x="2315" y="1874"/>
                      </a:cubicBezTo>
                      <a:cubicBezTo>
                        <a:pt x="2328" y="1874"/>
                        <a:pt x="2346" y="1862"/>
                        <a:pt x="2370" y="1832"/>
                      </a:cubicBezTo>
                      <a:cubicBezTo>
                        <a:pt x="2414" y="1745"/>
                        <a:pt x="2631" y="1766"/>
                        <a:pt x="2566" y="1636"/>
                      </a:cubicBezTo>
                      <a:cubicBezTo>
                        <a:pt x="2523" y="1549"/>
                        <a:pt x="2501" y="1462"/>
                        <a:pt x="2501" y="1353"/>
                      </a:cubicBezTo>
                      <a:cubicBezTo>
                        <a:pt x="2501" y="1223"/>
                        <a:pt x="2501" y="1071"/>
                        <a:pt x="2740" y="984"/>
                      </a:cubicBezTo>
                      <a:cubicBezTo>
                        <a:pt x="3131" y="810"/>
                        <a:pt x="3197" y="527"/>
                        <a:pt x="3479" y="310"/>
                      </a:cubicBezTo>
                      <a:cubicBezTo>
                        <a:pt x="3523" y="266"/>
                        <a:pt x="3523" y="201"/>
                        <a:pt x="3566" y="136"/>
                      </a:cubicBezTo>
                      <a:cubicBezTo>
                        <a:pt x="3566" y="60"/>
                        <a:pt x="3566" y="1"/>
                        <a:pt x="34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14"/>
                <p:cNvSpPr/>
                <p:nvPr/>
              </p:nvSpPr>
              <p:spPr>
                <a:xfrm>
                  <a:off x="3986100" y="2029800"/>
                  <a:ext cx="70700" cy="5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205" extrusionOk="0">
                      <a:moveTo>
                        <a:pt x="1718" y="196"/>
                      </a:moveTo>
                      <a:cubicBezTo>
                        <a:pt x="1755" y="196"/>
                        <a:pt x="1785" y="206"/>
                        <a:pt x="1805" y="220"/>
                      </a:cubicBezTo>
                      <a:cubicBezTo>
                        <a:pt x="1871" y="328"/>
                        <a:pt x="1958" y="459"/>
                        <a:pt x="1871" y="655"/>
                      </a:cubicBezTo>
                      <a:cubicBezTo>
                        <a:pt x="1849" y="742"/>
                        <a:pt x="1827" y="807"/>
                        <a:pt x="1805" y="872"/>
                      </a:cubicBezTo>
                      <a:cubicBezTo>
                        <a:pt x="1762" y="959"/>
                        <a:pt x="1718" y="1089"/>
                        <a:pt x="1545" y="1133"/>
                      </a:cubicBezTo>
                      <a:cubicBezTo>
                        <a:pt x="1392" y="1133"/>
                        <a:pt x="1218" y="1089"/>
                        <a:pt x="1327" y="937"/>
                      </a:cubicBezTo>
                      <a:cubicBezTo>
                        <a:pt x="1436" y="763"/>
                        <a:pt x="1392" y="720"/>
                        <a:pt x="1284" y="633"/>
                      </a:cubicBezTo>
                      <a:cubicBezTo>
                        <a:pt x="1197" y="589"/>
                        <a:pt x="1066" y="415"/>
                        <a:pt x="1414" y="372"/>
                      </a:cubicBezTo>
                      <a:cubicBezTo>
                        <a:pt x="1532" y="239"/>
                        <a:pt x="1640" y="196"/>
                        <a:pt x="1718" y="196"/>
                      </a:cubicBezTo>
                      <a:close/>
                      <a:moveTo>
                        <a:pt x="1091" y="829"/>
                      </a:moveTo>
                      <a:cubicBezTo>
                        <a:pt x="1131" y="829"/>
                        <a:pt x="1164" y="850"/>
                        <a:pt x="1175" y="916"/>
                      </a:cubicBezTo>
                      <a:cubicBezTo>
                        <a:pt x="1197" y="1003"/>
                        <a:pt x="1262" y="1133"/>
                        <a:pt x="1066" y="1242"/>
                      </a:cubicBezTo>
                      <a:cubicBezTo>
                        <a:pt x="1048" y="1249"/>
                        <a:pt x="1033" y="1252"/>
                        <a:pt x="1019" y="1252"/>
                      </a:cubicBezTo>
                      <a:cubicBezTo>
                        <a:pt x="949" y="1252"/>
                        <a:pt x="921" y="1173"/>
                        <a:pt x="849" y="1155"/>
                      </a:cubicBezTo>
                      <a:cubicBezTo>
                        <a:pt x="783" y="1046"/>
                        <a:pt x="827" y="959"/>
                        <a:pt x="957" y="872"/>
                      </a:cubicBezTo>
                      <a:cubicBezTo>
                        <a:pt x="1001" y="850"/>
                        <a:pt x="1050" y="829"/>
                        <a:pt x="1091" y="829"/>
                      </a:cubicBezTo>
                      <a:close/>
                      <a:moveTo>
                        <a:pt x="1971" y="0"/>
                      </a:moveTo>
                      <a:cubicBezTo>
                        <a:pt x="1960" y="0"/>
                        <a:pt x="1949" y="1"/>
                        <a:pt x="1936" y="2"/>
                      </a:cubicBezTo>
                      <a:cubicBezTo>
                        <a:pt x="1653" y="46"/>
                        <a:pt x="1414" y="2"/>
                        <a:pt x="1110" y="89"/>
                      </a:cubicBezTo>
                      <a:cubicBezTo>
                        <a:pt x="957" y="154"/>
                        <a:pt x="740" y="176"/>
                        <a:pt x="936" y="307"/>
                      </a:cubicBezTo>
                      <a:cubicBezTo>
                        <a:pt x="979" y="372"/>
                        <a:pt x="979" y="415"/>
                        <a:pt x="892" y="502"/>
                      </a:cubicBezTo>
                      <a:cubicBezTo>
                        <a:pt x="653" y="807"/>
                        <a:pt x="392" y="1089"/>
                        <a:pt x="523" y="1394"/>
                      </a:cubicBezTo>
                      <a:cubicBezTo>
                        <a:pt x="523" y="1416"/>
                        <a:pt x="653" y="1590"/>
                        <a:pt x="305" y="1633"/>
                      </a:cubicBezTo>
                      <a:cubicBezTo>
                        <a:pt x="22" y="1698"/>
                        <a:pt x="414" y="1938"/>
                        <a:pt x="66" y="2068"/>
                      </a:cubicBezTo>
                      <a:cubicBezTo>
                        <a:pt x="1" y="2111"/>
                        <a:pt x="109" y="2155"/>
                        <a:pt x="131" y="2177"/>
                      </a:cubicBezTo>
                      <a:cubicBezTo>
                        <a:pt x="151" y="2197"/>
                        <a:pt x="173" y="2204"/>
                        <a:pt x="195" y="2204"/>
                      </a:cubicBezTo>
                      <a:cubicBezTo>
                        <a:pt x="245" y="2204"/>
                        <a:pt x="297" y="2163"/>
                        <a:pt x="327" y="2133"/>
                      </a:cubicBezTo>
                      <a:cubicBezTo>
                        <a:pt x="378" y="2082"/>
                        <a:pt x="429" y="2004"/>
                        <a:pt x="501" y="2004"/>
                      </a:cubicBezTo>
                      <a:cubicBezTo>
                        <a:pt x="521" y="2004"/>
                        <a:pt x="542" y="2010"/>
                        <a:pt x="566" y="2025"/>
                      </a:cubicBezTo>
                      <a:cubicBezTo>
                        <a:pt x="604" y="2041"/>
                        <a:pt x="636" y="2049"/>
                        <a:pt x="662" y="2049"/>
                      </a:cubicBezTo>
                      <a:cubicBezTo>
                        <a:pt x="770" y="2049"/>
                        <a:pt x="788" y="1929"/>
                        <a:pt x="805" y="1894"/>
                      </a:cubicBezTo>
                      <a:cubicBezTo>
                        <a:pt x="870" y="1785"/>
                        <a:pt x="805" y="1720"/>
                        <a:pt x="740" y="1633"/>
                      </a:cubicBezTo>
                      <a:cubicBezTo>
                        <a:pt x="675" y="1590"/>
                        <a:pt x="696" y="1481"/>
                        <a:pt x="805" y="1481"/>
                      </a:cubicBezTo>
                      <a:cubicBezTo>
                        <a:pt x="817" y="1482"/>
                        <a:pt x="829" y="1483"/>
                        <a:pt x="841" y="1483"/>
                      </a:cubicBezTo>
                      <a:cubicBezTo>
                        <a:pt x="983" y="1483"/>
                        <a:pt x="1132" y="1386"/>
                        <a:pt x="1209" y="1386"/>
                      </a:cubicBezTo>
                      <a:cubicBezTo>
                        <a:pt x="1222" y="1386"/>
                        <a:pt x="1232" y="1388"/>
                        <a:pt x="1240" y="1394"/>
                      </a:cubicBezTo>
                      <a:cubicBezTo>
                        <a:pt x="1307" y="1432"/>
                        <a:pt x="1366" y="1458"/>
                        <a:pt x="1421" y="1458"/>
                      </a:cubicBezTo>
                      <a:cubicBezTo>
                        <a:pt x="1492" y="1458"/>
                        <a:pt x="1558" y="1416"/>
                        <a:pt x="1631" y="1307"/>
                      </a:cubicBezTo>
                      <a:cubicBezTo>
                        <a:pt x="1687" y="1331"/>
                        <a:pt x="1743" y="1346"/>
                        <a:pt x="1802" y="1346"/>
                      </a:cubicBezTo>
                      <a:cubicBezTo>
                        <a:pt x="1904" y="1346"/>
                        <a:pt x="2015" y="1301"/>
                        <a:pt x="2153" y="1176"/>
                      </a:cubicBezTo>
                      <a:cubicBezTo>
                        <a:pt x="2186" y="1183"/>
                        <a:pt x="2216" y="1186"/>
                        <a:pt x="2243" y="1186"/>
                      </a:cubicBezTo>
                      <a:cubicBezTo>
                        <a:pt x="2481" y="1186"/>
                        <a:pt x="2495" y="946"/>
                        <a:pt x="2632" y="829"/>
                      </a:cubicBezTo>
                      <a:cubicBezTo>
                        <a:pt x="2827" y="698"/>
                        <a:pt x="2697" y="589"/>
                        <a:pt x="2632" y="502"/>
                      </a:cubicBezTo>
                      <a:cubicBezTo>
                        <a:pt x="2594" y="427"/>
                        <a:pt x="2540" y="320"/>
                        <a:pt x="2401" y="320"/>
                      </a:cubicBezTo>
                      <a:cubicBezTo>
                        <a:pt x="2378" y="320"/>
                        <a:pt x="2354" y="322"/>
                        <a:pt x="2327" y="328"/>
                      </a:cubicBezTo>
                      <a:cubicBezTo>
                        <a:pt x="2232" y="363"/>
                        <a:pt x="2174" y="384"/>
                        <a:pt x="2138" y="384"/>
                      </a:cubicBezTo>
                      <a:cubicBezTo>
                        <a:pt x="2085" y="384"/>
                        <a:pt x="2079" y="337"/>
                        <a:pt x="2066" y="220"/>
                      </a:cubicBezTo>
                      <a:cubicBezTo>
                        <a:pt x="2046" y="158"/>
                        <a:pt x="2141" y="0"/>
                        <a:pt x="1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14"/>
                <p:cNvSpPr/>
                <p:nvPr/>
              </p:nvSpPr>
              <p:spPr>
                <a:xfrm>
                  <a:off x="4399250" y="2019550"/>
                  <a:ext cx="52200" cy="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2025" extrusionOk="0">
                      <a:moveTo>
                        <a:pt x="801" y="1"/>
                      </a:moveTo>
                      <a:cubicBezTo>
                        <a:pt x="751" y="1"/>
                        <a:pt x="698" y="13"/>
                        <a:pt x="653" y="43"/>
                      </a:cubicBezTo>
                      <a:cubicBezTo>
                        <a:pt x="500" y="130"/>
                        <a:pt x="566" y="238"/>
                        <a:pt x="609" y="304"/>
                      </a:cubicBezTo>
                      <a:cubicBezTo>
                        <a:pt x="631" y="369"/>
                        <a:pt x="653" y="456"/>
                        <a:pt x="653" y="499"/>
                      </a:cubicBezTo>
                      <a:cubicBezTo>
                        <a:pt x="674" y="695"/>
                        <a:pt x="522" y="891"/>
                        <a:pt x="218" y="934"/>
                      </a:cubicBezTo>
                      <a:cubicBezTo>
                        <a:pt x="211" y="938"/>
                        <a:pt x="202" y="939"/>
                        <a:pt x="193" y="939"/>
                      </a:cubicBezTo>
                      <a:cubicBezTo>
                        <a:pt x="175" y="939"/>
                        <a:pt x="153" y="934"/>
                        <a:pt x="134" y="934"/>
                      </a:cubicBezTo>
                      <a:cubicBezTo>
                        <a:pt x="104" y="934"/>
                        <a:pt x="76" y="945"/>
                        <a:pt x="66" y="999"/>
                      </a:cubicBezTo>
                      <a:cubicBezTo>
                        <a:pt x="0" y="1108"/>
                        <a:pt x="0" y="1217"/>
                        <a:pt x="87" y="1282"/>
                      </a:cubicBezTo>
                      <a:cubicBezTo>
                        <a:pt x="134" y="1317"/>
                        <a:pt x="168" y="1339"/>
                        <a:pt x="206" y="1339"/>
                      </a:cubicBezTo>
                      <a:cubicBezTo>
                        <a:pt x="240" y="1339"/>
                        <a:pt x="276" y="1322"/>
                        <a:pt x="327" y="1282"/>
                      </a:cubicBezTo>
                      <a:cubicBezTo>
                        <a:pt x="403" y="1236"/>
                        <a:pt x="510" y="1180"/>
                        <a:pt x="576" y="1180"/>
                      </a:cubicBezTo>
                      <a:cubicBezTo>
                        <a:pt x="604" y="1180"/>
                        <a:pt x="624" y="1191"/>
                        <a:pt x="631" y="1217"/>
                      </a:cubicBezTo>
                      <a:cubicBezTo>
                        <a:pt x="674" y="1369"/>
                        <a:pt x="1088" y="1369"/>
                        <a:pt x="870" y="1608"/>
                      </a:cubicBezTo>
                      <a:cubicBezTo>
                        <a:pt x="653" y="1891"/>
                        <a:pt x="827" y="1913"/>
                        <a:pt x="1001" y="2000"/>
                      </a:cubicBezTo>
                      <a:cubicBezTo>
                        <a:pt x="1038" y="2012"/>
                        <a:pt x="1083" y="2025"/>
                        <a:pt x="1127" y="2025"/>
                      </a:cubicBezTo>
                      <a:cubicBezTo>
                        <a:pt x="1159" y="2025"/>
                        <a:pt x="1190" y="2018"/>
                        <a:pt x="1218" y="2000"/>
                      </a:cubicBezTo>
                      <a:cubicBezTo>
                        <a:pt x="1327" y="1934"/>
                        <a:pt x="1218" y="1913"/>
                        <a:pt x="1218" y="1869"/>
                      </a:cubicBezTo>
                      <a:cubicBezTo>
                        <a:pt x="1196" y="1695"/>
                        <a:pt x="1283" y="1586"/>
                        <a:pt x="1544" y="1586"/>
                      </a:cubicBezTo>
                      <a:cubicBezTo>
                        <a:pt x="1631" y="1586"/>
                        <a:pt x="1718" y="1586"/>
                        <a:pt x="1805" y="1608"/>
                      </a:cubicBezTo>
                      <a:cubicBezTo>
                        <a:pt x="1824" y="1627"/>
                        <a:pt x="1847" y="1635"/>
                        <a:pt x="1871" y="1635"/>
                      </a:cubicBezTo>
                      <a:cubicBezTo>
                        <a:pt x="1930" y="1635"/>
                        <a:pt x="1998" y="1589"/>
                        <a:pt x="2044" y="1543"/>
                      </a:cubicBezTo>
                      <a:cubicBezTo>
                        <a:pt x="2088" y="1456"/>
                        <a:pt x="2088" y="1391"/>
                        <a:pt x="2044" y="1369"/>
                      </a:cubicBezTo>
                      <a:cubicBezTo>
                        <a:pt x="1870" y="1260"/>
                        <a:pt x="1805" y="1130"/>
                        <a:pt x="1805" y="934"/>
                      </a:cubicBezTo>
                      <a:cubicBezTo>
                        <a:pt x="1805" y="912"/>
                        <a:pt x="1805" y="869"/>
                        <a:pt x="1718" y="847"/>
                      </a:cubicBezTo>
                      <a:cubicBezTo>
                        <a:pt x="1544" y="717"/>
                        <a:pt x="1196" y="695"/>
                        <a:pt x="1435" y="347"/>
                      </a:cubicBezTo>
                      <a:cubicBezTo>
                        <a:pt x="1435" y="347"/>
                        <a:pt x="1414" y="304"/>
                        <a:pt x="1392" y="304"/>
                      </a:cubicBezTo>
                      <a:cubicBezTo>
                        <a:pt x="1196" y="304"/>
                        <a:pt x="1066" y="238"/>
                        <a:pt x="1001" y="86"/>
                      </a:cubicBezTo>
                      <a:cubicBezTo>
                        <a:pt x="986" y="43"/>
                        <a:pt x="898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14"/>
                <p:cNvSpPr/>
                <p:nvPr/>
              </p:nvSpPr>
              <p:spPr>
                <a:xfrm>
                  <a:off x="3616450" y="2090175"/>
                  <a:ext cx="33175" cy="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2128" extrusionOk="0">
                      <a:moveTo>
                        <a:pt x="1044" y="1"/>
                      </a:moveTo>
                      <a:cubicBezTo>
                        <a:pt x="740" y="1"/>
                        <a:pt x="131" y="631"/>
                        <a:pt x="196" y="849"/>
                      </a:cubicBezTo>
                      <a:cubicBezTo>
                        <a:pt x="211" y="907"/>
                        <a:pt x="245" y="926"/>
                        <a:pt x="285" y="926"/>
                      </a:cubicBezTo>
                      <a:cubicBezTo>
                        <a:pt x="305" y="926"/>
                        <a:pt x="327" y="921"/>
                        <a:pt x="348" y="914"/>
                      </a:cubicBezTo>
                      <a:cubicBezTo>
                        <a:pt x="411" y="902"/>
                        <a:pt x="473" y="875"/>
                        <a:pt x="515" y="875"/>
                      </a:cubicBezTo>
                      <a:cubicBezTo>
                        <a:pt x="546" y="875"/>
                        <a:pt x="566" y="890"/>
                        <a:pt x="566" y="936"/>
                      </a:cubicBezTo>
                      <a:cubicBezTo>
                        <a:pt x="566" y="1023"/>
                        <a:pt x="501" y="1110"/>
                        <a:pt x="414" y="1153"/>
                      </a:cubicBezTo>
                      <a:cubicBezTo>
                        <a:pt x="88" y="1349"/>
                        <a:pt x="1" y="1501"/>
                        <a:pt x="131" y="1697"/>
                      </a:cubicBezTo>
                      <a:cubicBezTo>
                        <a:pt x="174" y="1719"/>
                        <a:pt x="174" y="1784"/>
                        <a:pt x="196" y="1784"/>
                      </a:cubicBezTo>
                      <a:cubicBezTo>
                        <a:pt x="283" y="1784"/>
                        <a:pt x="283" y="1719"/>
                        <a:pt x="305" y="1675"/>
                      </a:cubicBezTo>
                      <a:cubicBezTo>
                        <a:pt x="374" y="1548"/>
                        <a:pt x="438" y="1501"/>
                        <a:pt x="495" y="1501"/>
                      </a:cubicBezTo>
                      <a:cubicBezTo>
                        <a:pt x="545" y="1501"/>
                        <a:pt x="590" y="1537"/>
                        <a:pt x="631" y="1588"/>
                      </a:cubicBezTo>
                      <a:cubicBezTo>
                        <a:pt x="718" y="1697"/>
                        <a:pt x="740" y="1806"/>
                        <a:pt x="435" y="1914"/>
                      </a:cubicBezTo>
                      <a:cubicBezTo>
                        <a:pt x="348" y="1914"/>
                        <a:pt x="196" y="1980"/>
                        <a:pt x="218" y="2088"/>
                      </a:cubicBezTo>
                      <a:cubicBezTo>
                        <a:pt x="235" y="2117"/>
                        <a:pt x="257" y="2128"/>
                        <a:pt x="281" y="2128"/>
                      </a:cubicBezTo>
                      <a:cubicBezTo>
                        <a:pt x="349" y="2128"/>
                        <a:pt x="437" y="2045"/>
                        <a:pt x="501" y="2045"/>
                      </a:cubicBezTo>
                      <a:cubicBezTo>
                        <a:pt x="718" y="2023"/>
                        <a:pt x="849" y="1827"/>
                        <a:pt x="1044" y="1762"/>
                      </a:cubicBezTo>
                      <a:cubicBezTo>
                        <a:pt x="936" y="1675"/>
                        <a:pt x="1196" y="1436"/>
                        <a:pt x="957" y="1393"/>
                      </a:cubicBezTo>
                      <a:cubicBezTo>
                        <a:pt x="783" y="1393"/>
                        <a:pt x="675" y="1349"/>
                        <a:pt x="718" y="1240"/>
                      </a:cubicBezTo>
                      <a:cubicBezTo>
                        <a:pt x="740" y="1153"/>
                        <a:pt x="936" y="1045"/>
                        <a:pt x="1001" y="1023"/>
                      </a:cubicBezTo>
                      <a:cubicBezTo>
                        <a:pt x="1196" y="1001"/>
                        <a:pt x="1175" y="936"/>
                        <a:pt x="1153" y="849"/>
                      </a:cubicBezTo>
                      <a:cubicBezTo>
                        <a:pt x="1153" y="762"/>
                        <a:pt x="1088" y="697"/>
                        <a:pt x="979" y="675"/>
                      </a:cubicBezTo>
                      <a:cubicBezTo>
                        <a:pt x="892" y="631"/>
                        <a:pt x="762" y="610"/>
                        <a:pt x="870" y="501"/>
                      </a:cubicBezTo>
                      <a:cubicBezTo>
                        <a:pt x="951" y="441"/>
                        <a:pt x="1050" y="325"/>
                        <a:pt x="1167" y="325"/>
                      </a:cubicBezTo>
                      <a:cubicBezTo>
                        <a:pt x="1177" y="325"/>
                        <a:pt x="1187" y="325"/>
                        <a:pt x="1196" y="327"/>
                      </a:cubicBezTo>
                      <a:cubicBezTo>
                        <a:pt x="1234" y="327"/>
                        <a:pt x="1271" y="355"/>
                        <a:pt x="1296" y="355"/>
                      </a:cubicBezTo>
                      <a:cubicBezTo>
                        <a:pt x="1315" y="355"/>
                        <a:pt x="1327" y="339"/>
                        <a:pt x="1327" y="284"/>
                      </a:cubicBezTo>
                      <a:cubicBezTo>
                        <a:pt x="1327" y="110"/>
                        <a:pt x="1262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14"/>
                <p:cNvSpPr/>
                <p:nvPr/>
              </p:nvSpPr>
              <p:spPr>
                <a:xfrm>
                  <a:off x="5111925" y="1831975"/>
                  <a:ext cx="42950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" h="1250" extrusionOk="0">
                      <a:moveTo>
                        <a:pt x="1327" y="0"/>
                      </a:moveTo>
                      <a:cubicBezTo>
                        <a:pt x="1087" y="0"/>
                        <a:pt x="783" y="109"/>
                        <a:pt x="761" y="218"/>
                      </a:cubicBezTo>
                      <a:cubicBezTo>
                        <a:pt x="718" y="522"/>
                        <a:pt x="348" y="457"/>
                        <a:pt x="239" y="587"/>
                      </a:cubicBezTo>
                      <a:cubicBezTo>
                        <a:pt x="215" y="599"/>
                        <a:pt x="191" y="603"/>
                        <a:pt x="169" y="603"/>
                      </a:cubicBezTo>
                      <a:cubicBezTo>
                        <a:pt x="132" y="603"/>
                        <a:pt x="99" y="593"/>
                        <a:pt x="75" y="593"/>
                      </a:cubicBezTo>
                      <a:cubicBezTo>
                        <a:pt x="61" y="593"/>
                        <a:pt x="50" y="597"/>
                        <a:pt x="44" y="609"/>
                      </a:cubicBezTo>
                      <a:cubicBezTo>
                        <a:pt x="0" y="674"/>
                        <a:pt x="87" y="696"/>
                        <a:pt x="174" y="696"/>
                      </a:cubicBezTo>
                      <a:lnTo>
                        <a:pt x="239" y="696"/>
                      </a:lnTo>
                      <a:cubicBezTo>
                        <a:pt x="313" y="687"/>
                        <a:pt x="379" y="670"/>
                        <a:pt x="424" y="670"/>
                      </a:cubicBezTo>
                      <a:cubicBezTo>
                        <a:pt x="485" y="670"/>
                        <a:pt x="507" y="701"/>
                        <a:pt x="457" y="827"/>
                      </a:cubicBezTo>
                      <a:cubicBezTo>
                        <a:pt x="424" y="960"/>
                        <a:pt x="378" y="1016"/>
                        <a:pt x="280" y="1016"/>
                      </a:cubicBezTo>
                      <a:cubicBezTo>
                        <a:pt x="250" y="1016"/>
                        <a:pt x="215" y="1011"/>
                        <a:pt x="174" y="1001"/>
                      </a:cubicBezTo>
                      <a:cubicBezTo>
                        <a:pt x="109" y="1001"/>
                        <a:pt x="65" y="1001"/>
                        <a:pt x="22" y="1022"/>
                      </a:cubicBezTo>
                      <a:cubicBezTo>
                        <a:pt x="0" y="1044"/>
                        <a:pt x="0" y="1066"/>
                        <a:pt x="22" y="1109"/>
                      </a:cubicBezTo>
                      <a:cubicBezTo>
                        <a:pt x="95" y="1164"/>
                        <a:pt x="491" y="1250"/>
                        <a:pt x="719" y="1250"/>
                      </a:cubicBezTo>
                      <a:cubicBezTo>
                        <a:pt x="762" y="1250"/>
                        <a:pt x="799" y="1247"/>
                        <a:pt x="826" y="1240"/>
                      </a:cubicBezTo>
                      <a:cubicBezTo>
                        <a:pt x="892" y="1218"/>
                        <a:pt x="979" y="1153"/>
                        <a:pt x="979" y="1109"/>
                      </a:cubicBezTo>
                      <a:cubicBezTo>
                        <a:pt x="1000" y="848"/>
                        <a:pt x="1370" y="740"/>
                        <a:pt x="1544" y="587"/>
                      </a:cubicBezTo>
                      <a:cubicBezTo>
                        <a:pt x="1674" y="479"/>
                        <a:pt x="1696" y="457"/>
                        <a:pt x="1609" y="370"/>
                      </a:cubicBezTo>
                      <a:cubicBezTo>
                        <a:pt x="1544" y="348"/>
                        <a:pt x="1500" y="305"/>
                        <a:pt x="1544" y="218"/>
                      </a:cubicBezTo>
                      <a:cubicBezTo>
                        <a:pt x="1718" y="0"/>
                        <a:pt x="1522" y="44"/>
                        <a:pt x="13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14"/>
                <p:cNvSpPr/>
                <p:nvPr/>
              </p:nvSpPr>
              <p:spPr>
                <a:xfrm>
                  <a:off x="6301325" y="1039200"/>
                  <a:ext cx="55400" cy="3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248" extrusionOk="0">
                      <a:moveTo>
                        <a:pt x="1641" y="1"/>
                      </a:moveTo>
                      <a:cubicBezTo>
                        <a:pt x="1629" y="1"/>
                        <a:pt x="1618" y="3"/>
                        <a:pt x="1610" y="8"/>
                      </a:cubicBezTo>
                      <a:cubicBezTo>
                        <a:pt x="1423" y="101"/>
                        <a:pt x="1245" y="113"/>
                        <a:pt x="1069" y="113"/>
                      </a:cubicBezTo>
                      <a:cubicBezTo>
                        <a:pt x="1011" y="113"/>
                        <a:pt x="954" y="112"/>
                        <a:pt x="897" y="112"/>
                      </a:cubicBezTo>
                      <a:cubicBezTo>
                        <a:pt x="844" y="112"/>
                        <a:pt x="792" y="113"/>
                        <a:pt x="740" y="117"/>
                      </a:cubicBezTo>
                      <a:cubicBezTo>
                        <a:pt x="588" y="139"/>
                        <a:pt x="44" y="487"/>
                        <a:pt x="22" y="573"/>
                      </a:cubicBezTo>
                      <a:cubicBezTo>
                        <a:pt x="1" y="573"/>
                        <a:pt x="1" y="639"/>
                        <a:pt x="22" y="639"/>
                      </a:cubicBezTo>
                      <a:cubicBezTo>
                        <a:pt x="177" y="677"/>
                        <a:pt x="212" y="820"/>
                        <a:pt x="371" y="820"/>
                      </a:cubicBezTo>
                      <a:cubicBezTo>
                        <a:pt x="390" y="820"/>
                        <a:pt x="412" y="817"/>
                        <a:pt x="436" y="813"/>
                      </a:cubicBezTo>
                      <a:cubicBezTo>
                        <a:pt x="476" y="808"/>
                        <a:pt x="510" y="806"/>
                        <a:pt x="538" y="806"/>
                      </a:cubicBezTo>
                      <a:cubicBezTo>
                        <a:pt x="647" y="806"/>
                        <a:pt x="670" y="844"/>
                        <a:pt x="653" y="965"/>
                      </a:cubicBezTo>
                      <a:cubicBezTo>
                        <a:pt x="653" y="1008"/>
                        <a:pt x="653" y="1074"/>
                        <a:pt x="697" y="1204"/>
                      </a:cubicBezTo>
                      <a:cubicBezTo>
                        <a:pt x="740" y="1226"/>
                        <a:pt x="762" y="1248"/>
                        <a:pt x="849" y="1248"/>
                      </a:cubicBezTo>
                      <a:cubicBezTo>
                        <a:pt x="957" y="1226"/>
                        <a:pt x="979" y="1161"/>
                        <a:pt x="979" y="1117"/>
                      </a:cubicBezTo>
                      <a:cubicBezTo>
                        <a:pt x="1001" y="1030"/>
                        <a:pt x="979" y="965"/>
                        <a:pt x="892" y="900"/>
                      </a:cubicBezTo>
                      <a:cubicBezTo>
                        <a:pt x="849" y="878"/>
                        <a:pt x="805" y="813"/>
                        <a:pt x="870" y="791"/>
                      </a:cubicBezTo>
                      <a:cubicBezTo>
                        <a:pt x="1131" y="726"/>
                        <a:pt x="1175" y="465"/>
                        <a:pt x="1436" y="443"/>
                      </a:cubicBezTo>
                      <a:cubicBezTo>
                        <a:pt x="1545" y="431"/>
                        <a:pt x="1667" y="399"/>
                        <a:pt x="1773" y="399"/>
                      </a:cubicBezTo>
                      <a:cubicBezTo>
                        <a:pt x="1857" y="399"/>
                        <a:pt x="1931" y="419"/>
                        <a:pt x="1979" y="487"/>
                      </a:cubicBezTo>
                      <a:cubicBezTo>
                        <a:pt x="2002" y="509"/>
                        <a:pt x="2030" y="519"/>
                        <a:pt x="2058" y="519"/>
                      </a:cubicBezTo>
                      <a:cubicBezTo>
                        <a:pt x="2110" y="519"/>
                        <a:pt x="2161" y="486"/>
                        <a:pt x="2175" y="443"/>
                      </a:cubicBezTo>
                      <a:cubicBezTo>
                        <a:pt x="2215" y="343"/>
                        <a:pt x="1791" y="1"/>
                        <a:pt x="16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14"/>
                <p:cNvSpPr/>
                <p:nvPr/>
              </p:nvSpPr>
              <p:spPr>
                <a:xfrm>
                  <a:off x="3409875" y="2201525"/>
                  <a:ext cx="60375" cy="3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" h="1500" extrusionOk="0">
                      <a:moveTo>
                        <a:pt x="2241" y="0"/>
                      </a:moveTo>
                      <a:cubicBezTo>
                        <a:pt x="2151" y="0"/>
                        <a:pt x="2074" y="57"/>
                        <a:pt x="1979" y="113"/>
                      </a:cubicBezTo>
                      <a:cubicBezTo>
                        <a:pt x="1906" y="187"/>
                        <a:pt x="1832" y="240"/>
                        <a:pt x="1759" y="240"/>
                      </a:cubicBezTo>
                      <a:cubicBezTo>
                        <a:pt x="1723" y="240"/>
                        <a:pt x="1688" y="228"/>
                        <a:pt x="1653" y="200"/>
                      </a:cubicBezTo>
                      <a:cubicBezTo>
                        <a:pt x="1600" y="173"/>
                        <a:pt x="1538" y="122"/>
                        <a:pt x="1463" y="122"/>
                      </a:cubicBezTo>
                      <a:cubicBezTo>
                        <a:pt x="1416" y="122"/>
                        <a:pt x="1364" y="142"/>
                        <a:pt x="1305" y="200"/>
                      </a:cubicBezTo>
                      <a:cubicBezTo>
                        <a:pt x="1197" y="331"/>
                        <a:pt x="957" y="374"/>
                        <a:pt x="914" y="505"/>
                      </a:cubicBezTo>
                      <a:cubicBezTo>
                        <a:pt x="870" y="744"/>
                        <a:pt x="697" y="766"/>
                        <a:pt x="479" y="766"/>
                      </a:cubicBezTo>
                      <a:cubicBezTo>
                        <a:pt x="370" y="809"/>
                        <a:pt x="327" y="831"/>
                        <a:pt x="305" y="939"/>
                      </a:cubicBezTo>
                      <a:cubicBezTo>
                        <a:pt x="283" y="1048"/>
                        <a:pt x="240" y="1157"/>
                        <a:pt x="109" y="1266"/>
                      </a:cubicBezTo>
                      <a:cubicBezTo>
                        <a:pt x="1" y="1374"/>
                        <a:pt x="88" y="1440"/>
                        <a:pt x="131" y="1483"/>
                      </a:cubicBezTo>
                      <a:cubicBezTo>
                        <a:pt x="146" y="1494"/>
                        <a:pt x="161" y="1499"/>
                        <a:pt x="175" y="1499"/>
                      </a:cubicBezTo>
                      <a:cubicBezTo>
                        <a:pt x="241" y="1499"/>
                        <a:pt x="295" y="1392"/>
                        <a:pt x="349" y="1374"/>
                      </a:cubicBezTo>
                      <a:cubicBezTo>
                        <a:pt x="566" y="1287"/>
                        <a:pt x="544" y="1157"/>
                        <a:pt x="566" y="1048"/>
                      </a:cubicBezTo>
                      <a:cubicBezTo>
                        <a:pt x="631" y="853"/>
                        <a:pt x="827" y="831"/>
                        <a:pt x="957" y="831"/>
                      </a:cubicBezTo>
                      <a:cubicBezTo>
                        <a:pt x="1110" y="831"/>
                        <a:pt x="957" y="939"/>
                        <a:pt x="892" y="1026"/>
                      </a:cubicBezTo>
                      <a:cubicBezTo>
                        <a:pt x="849" y="1070"/>
                        <a:pt x="762" y="1135"/>
                        <a:pt x="849" y="1179"/>
                      </a:cubicBezTo>
                      <a:cubicBezTo>
                        <a:pt x="893" y="1241"/>
                        <a:pt x="959" y="1270"/>
                        <a:pt x="1030" y="1270"/>
                      </a:cubicBezTo>
                      <a:cubicBezTo>
                        <a:pt x="1134" y="1270"/>
                        <a:pt x="1250" y="1208"/>
                        <a:pt x="1327" y="1092"/>
                      </a:cubicBezTo>
                      <a:cubicBezTo>
                        <a:pt x="1458" y="744"/>
                        <a:pt x="1784" y="548"/>
                        <a:pt x="2088" y="309"/>
                      </a:cubicBezTo>
                      <a:cubicBezTo>
                        <a:pt x="2175" y="222"/>
                        <a:pt x="2262" y="178"/>
                        <a:pt x="2327" y="113"/>
                      </a:cubicBezTo>
                      <a:cubicBezTo>
                        <a:pt x="2371" y="91"/>
                        <a:pt x="2393" y="48"/>
                        <a:pt x="2414" y="4"/>
                      </a:cubicBezTo>
                      <a:lnTo>
                        <a:pt x="2284" y="4"/>
                      </a:lnTo>
                      <a:cubicBezTo>
                        <a:pt x="2269" y="2"/>
                        <a:pt x="2255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14"/>
                <p:cNvSpPr/>
                <p:nvPr/>
              </p:nvSpPr>
              <p:spPr>
                <a:xfrm>
                  <a:off x="5514175" y="1262825"/>
                  <a:ext cx="48950" cy="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" h="1038" extrusionOk="0">
                      <a:moveTo>
                        <a:pt x="1697" y="0"/>
                      </a:moveTo>
                      <a:cubicBezTo>
                        <a:pt x="1501" y="22"/>
                        <a:pt x="1306" y="87"/>
                        <a:pt x="1175" y="196"/>
                      </a:cubicBezTo>
                      <a:cubicBezTo>
                        <a:pt x="1074" y="278"/>
                        <a:pt x="1001" y="310"/>
                        <a:pt x="943" y="310"/>
                      </a:cubicBezTo>
                      <a:cubicBezTo>
                        <a:pt x="863" y="310"/>
                        <a:pt x="812" y="250"/>
                        <a:pt x="762" y="174"/>
                      </a:cubicBezTo>
                      <a:cubicBezTo>
                        <a:pt x="746" y="127"/>
                        <a:pt x="753" y="45"/>
                        <a:pt x="692" y="45"/>
                      </a:cubicBezTo>
                      <a:cubicBezTo>
                        <a:pt x="669" y="45"/>
                        <a:pt x="636" y="57"/>
                        <a:pt x="588" y="87"/>
                      </a:cubicBezTo>
                      <a:cubicBezTo>
                        <a:pt x="436" y="131"/>
                        <a:pt x="392" y="239"/>
                        <a:pt x="523" y="304"/>
                      </a:cubicBezTo>
                      <a:cubicBezTo>
                        <a:pt x="827" y="413"/>
                        <a:pt x="632" y="522"/>
                        <a:pt x="414" y="631"/>
                      </a:cubicBezTo>
                      <a:cubicBezTo>
                        <a:pt x="284" y="718"/>
                        <a:pt x="197" y="826"/>
                        <a:pt x="66" y="870"/>
                      </a:cubicBezTo>
                      <a:cubicBezTo>
                        <a:pt x="1" y="892"/>
                        <a:pt x="1" y="957"/>
                        <a:pt x="66" y="979"/>
                      </a:cubicBezTo>
                      <a:cubicBezTo>
                        <a:pt x="162" y="1018"/>
                        <a:pt x="293" y="1038"/>
                        <a:pt x="432" y="1038"/>
                      </a:cubicBezTo>
                      <a:cubicBezTo>
                        <a:pt x="672" y="1038"/>
                        <a:pt x="937" y="980"/>
                        <a:pt x="1088" y="870"/>
                      </a:cubicBezTo>
                      <a:cubicBezTo>
                        <a:pt x="1284" y="761"/>
                        <a:pt x="1414" y="652"/>
                        <a:pt x="1632" y="565"/>
                      </a:cubicBezTo>
                      <a:cubicBezTo>
                        <a:pt x="1893" y="457"/>
                        <a:pt x="1849" y="283"/>
                        <a:pt x="1958" y="131"/>
                      </a:cubicBezTo>
                      <a:cubicBezTo>
                        <a:pt x="1936" y="22"/>
                        <a:pt x="1827" y="0"/>
                        <a:pt x="16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14"/>
                <p:cNvSpPr/>
                <p:nvPr/>
              </p:nvSpPr>
              <p:spPr>
                <a:xfrm>
                  <a:off x="3396300" y="2244450"/>
                  <a:ext cx="505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957" extrusionOk="0">
                      <a:moveTo>
                        <a:pt x="1595" y="0"/>
                      </a:moveTo>
                      <a:cubicBezTo>
                        <a:pt x="1569" y="0"/>
                        <a:pt x="1539" y="8"/>
                        <a:pt x="1500" y="27"/>
                      </a:cubicBezTo>
                      <a:cubicBezTo>
                        <a:pt x="1392" y="92"/>
                        <a:pt x="1413" y="179"/>
                        <a:pt x="1435" y="223"/>
                      </a:cubicBezTo>
                      <a:cubicBezTo>
                        <a:pt x="1457" y="310"/>
                        <a:pt x="1457" y="397"/>
                        <a:pt x="1435" y="505"/>
                      </a:cubicBezTo>
                      <a:cubicBezTo>
                        <a:pt x="1392" y="614"/>
                        <a:pt x="1305" y="658"/>
                        <a:pt x="1196" y="658"/>
                      </a:cubicBezTo>
                      <a:cubicBezTo>
                        <a:pt x="1066" y="658"/>
                        <a:pt x="1087" y="549"/>
                        <a:pt x="1153" y="505"/>
                      </a:cubicBezTo>
                      <a:cubicBezTo>
                        <a:pt x="1326" y="310"/>
                        <a:pt x="1261" y="266"/>
                        <a:pt x="1087" y="223"/>
                      </a:cubicBezTo>
                      <a:cubicBezTo>
                        <a:pt x="1026" y="211"/>
                        <a:pt x="961" y="206"/>
                        <a:pt x="894" y="206"/>
                      </a:cubicBezTo>
                      <a:cubicBezTo>
                        <a:pt x="704" y="206"/>
                        <a:pt x="498" y="251"/>
                        <a:pt x="305" y="331"/>
                      </a:cubicBezTo>
                      <a:cubicBezTo>
                        <a:pt x="0" y="440"/>
                        <a:pt x="65" y="527"/>
                        <a:pt x="174" y="636"/>
                      </a:cubicBezTo>
                      <a:cubicBezTo>
                        <a:pt x="283" y="766"/>
                        <a:pt x="522" y="745"/>
                        <a:pt x="631" y="853"/>
                      </a:cubicBezTo>
                      <a:cubicBezTo>
                        <a:pt x="713" y="929"/>
                        <a:pt x="813" y="957"/>
                        <a:pt x="923" y="957"/>
                      </a:cubicBezTo>
                      <a:cubicBezTo>
                        <a:pt x="1162" y="957"/>
                        <a:pt x="1450" y="826"/>
                        <a:pt x="1718" y="766"/>
                      </a:cubicBezTo>
                      <a:cubicBezTo>
                        <a:pt x="1957" y="723"/>
                        <a:pt x="2022" y="484"/>
                        <a:pt x="1848" y="266"/>
                      </a:cubicBezTo>
                      <a:cubicBezTo>
                        <a:pt x="1805" y="201"/>
                        <a:pt x="1761" y="114"/>
                        <a:pt x="1740" y="92"/>
                      </a:cubicBezTo>
                      <a:cubicBezTo>
                        <a:pt x="1694" y="46"/>
                        <a:pt x="1658" y="0"/>
                        <a:pt x="15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14"/>
                <p:cNvSpPr/>
                <p:nvPr/>
              </p:nvSpPr>
              <p:spPr>
                <a:xfrm>
                  <a:off x="6193700" y="1091425"/>
                  <a:ext cx="53825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950" extrusionOk="0">
                      <a:moveTo>
                        <a:pt x="1346" y="1"/>
                      </a:moveTo>
                      <a:cubicBezTo>
                        <a:pt x="1312" y="1"/>
                        <a:pt x="1279" y="36"/>
                        <a:pt x="1261" y="72"/>
                      </a:cubicBezTo>
                      <a:cubicBezTo>
                        <a:pt x="1195" y="205"/>
                        <a:pt x="1065" y="261"/>
                        <a:pt x="911" y="261"/>
                      </a:cubicBezTo>
                      <a:cubicBezTo>
                        <a:pt x="863" y="261"/>
                        <a:pt x="813" y="256"/>
                        <a:pt x="761" y="246"/>
                      </a:cubicBezTo>
                      <a:cubicBezTo>
                        <a:pt x="540" y="326"/>
                        <a:pt x="356" y="444"/>
                        <a:pt x="158" y="444"/>
                      </a:cubicBezTo>
                      <a:cubicBezTo>
                        <a:pt x="142" y="444"/>
                        <a:pt x="125" y="443"/>
                        <a:pt x="109" y="441"/>
                      </a:cubicBezTo>
                      <a:cubicBezTo>
                        <a:pt x="66" y="463"/>
                        <a:pt x="0" y="550"/>
                        <a:pt x="0" y="594"/>
                      </a:cubicBezTo>
                      <a:cubicBezTo>
                        <a:pt x="0" y="643"/>
                        <a:pt x="49" y="667"/>
                        <a:pt x="101" y="667"/>
                      </a:cubicBezTo>
                      <a:cubicBezTo>
                        <a:pt x="119" y="667"/>
                        <a:pt x="136" y="664"/>
                        <a:pt x="153" y="659"/>
                      </a:cubicBezTo>
                      <a:cubicBezTo>
                        <a:pt x="261" y="605"/>
                        <a:pt x="359" y="599"/>
                        <a:pt x="457" y="599"/>
                      </a:cubicBezTo>
                      <a:cubicBezTo>
                        <a:pt x="481" y="599"/>
                        <a:pt x="506" y="599"/>
                        <a:pt x="531" y="599"/>
                      </a:cubicBezTo>
                      <a:cubicBezTo>
                        <a:pt x="604" y="599"/>
                        <a:pt x="680" y="596"/>
                        <a:pt x="761" y="572"/>
                      </a:cubicBezTo>
                      <a:cubicBezTo>
                        <a:pt x="825" y="556"/>
                        <a:pt x="889" y="505"/>
                        <a:pt x="936" y="505"/>
                      </a:cubicBezTo>
                      <a:cubicBezTo>
                        <a:pt x="953" y="505"/>
                        <a:pt x="967" y="511"/>
                        <a:pt x="979" y="528"/>
                      </a:cubicBezTo>
                      <a:cubicBezTo>
                        <a:pt x="1044" y="550"/>
                        <a:pt x="935" y="637"/>
                        <a:pt x="870" y="681"/>
                      </a:cubicBezTo>
                      <a:cubicBezTo>
                        <a:pt x="805" y="746"/>
                        <a:pt x="631" y="855"/>
                        <a:pt x="740" y="855"/>
                      </a:cubicBezTo>
                      <a:cubicBezTo>
                        <a:pt x="838" y="871"/>
                        <a:pt x="899" y="949"/>
                        <a:pt x="1017" y="949"/>
                      </a:cubicBezTo>
                      <a:cubicBezTo>
                        <a:pt x="1055" y="949"/>
                        <a:pt x="1099" y="941"/>
                        <a:pt x="1153" y="920"/>
                      </a:cubicBezTo>
                      <a:cubicBezTo>
                        <a:pt x="1283" y="876"/>
                        <a:pt x="1218" y="811"/>
                        <a:pt x="1261" y="768"/>
                      </a:cubicBezTo>
                      <a:cubicBezTo>
                        <a:pt x="1357" y="501"/>
                        <a:pt x="1552" y="368"/>
                        <a:pt x="1890" y="368"/>
                      </a:cubicBezTo>
                      <a:cubicBezTo>
                        <a:pt x="1939" y="368"/>
                        <a:pt x="1990" y="371"/>
                        <a:pt x="2044" y="376"/>
                      </a:cubicBezTo>
                      <a:cubicBezTo>
                        <a:pt x="2055" y="398"/>
                        <a:pt x="2077" y="409"/>
                        <a:pt x="2099" y="409"/>
                      </a:cubicBezTo>
                      <a:cubicBezTo>
                        <a:pt x="2120" y="409"/>
                        <a:pt x="2142" y="398"/>
                        <a:pt x="2153" y="376"/>
                      </a:cubicBezTo>
                      <a:lnTo>
                        <a:pt x="2153" y="311"/>
                      </a:lnTo>
                      <a:cubicBezTo>
                        <a:pt x="2023" y="94"/>
                        <a:pt x="1566" y="159"/>
                        <a:pt x="1370" y="7"/>
                      </a:cubicBezTo>
                      <a:cubicBezTo>
                        <a:pt x="1362" y="3"/>
                        <a:pt x="1354" y="1"/>
                        <a:pt x="13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14"/>
                <p:cNvSpPr/>
                <p:nvPr/>
              </p:nvSpPr>
              <p:spPr>
                <a:xfrm>
                  <a:off x="4848275" y="1910150"/>
                  <a:ext cx="53825" cy="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921" extrusionOk="0">
                      <a:moveTo>
                        <a:pt x="2066" y="0"/>
                      </a:moveTo>
                      <a:cubicBezTo>
                        <a:pt x="2016" y="0"/>
                        <a:pt x="1929" y="54"/>
                        <a:pt x="1892" y="92"/>
                      </a:cubicBezTo>
                      <a:cubicBezTo>
                        <a:pt x="1605" y="344"/>
                        <a:pt x="1319" y="440"/>
                        <a:pt x="1022" y="440"/>
                      </a:cubicBezTo>
                      <a:cubicBezTo>
                        <a:pt x="936" y="440"/>
                        <a:pt x="849" y="432"/>
                        <a:pt x="761" y="418"/>
                      </a:cubicBezTo>
                      <a:cubicBezTo>
                        <a:pt x="718" y="418"/>
                        <a:pt x="652" y="396"/>
                        <a:pt x="609" y="396"/>
                      </a:cubicBezTo>
                      <a:cubicBezTo>
                        <a:pt x="549" y="376"/>
                        <a:pt x="494" y="364"/>
                        <a:pt x="443" y="364"/>
                      </a:cubicBezTo>
                      <a:cubicBezTo>
                        <a:pt x="328" y="364"/>
                        <a:pt x="241" y="425"/>
                        <a:pt x="196" y="592"/>
                      </a:cubicBezTo>
                      <a:cubicBezTo>
                        <a:pt x="179" y="694"/>
                        <a:pt x="1" y="877"/>
                        <a:pt x="167" y="877"/>
                      </a:cubicBezTo>
                      <a:cubicBezTo>
                        <a:pt x="213" y="877"/>
                        <a:pt x="284" y="863"/>
                        <a:pt x="392" y="831"/>
                      </a:cubicBezTo>
                      <a:cubicBezTo>
                        <a:pt x="399" y="824"/>
                        <a:pt x="406" y="821"/>
                        <a:pt x="413" y="821"/>
                      </a:cubicBezTo>
                      <a:cubicBezTo>
                        <a:pt x="428" y="821"/>
                        <a:pt x="442" y="831"/>
                        <a:pt x="457" y="831"/>
                      </a:cubicBezTo>
                      <a:cubicBezTo>
                        <a:pt x="530" y="895"/>
                        <a:pt x="611" y="920"/>
                        <a:pt x="695" y="920"/>
                      </a:cubicBezTo>
                      <a:cubicBezTo>
                        <a:pt x="810" y="920"/>
                        <a:pt x="931" y="872"/>
                        <a:pt x="1044" y="809"/>
                      </a:cubicBezTo>
                      <a:cubicBezTo>
                        <a:pt x="1457" y="657"/>
                        <a:pt x="1740" y="439"/>
                        <a:pt x="2001" y="157"/>
                      </a:cubicBezTo>
                      <a:cubicBezTo>
                        <a:pt x="2022" y="92"/>
                        <a:pt x="2153" y="70"/>
                        <a:pt x="2088" y="5"/>
                      </a:cubicBezTo>
                      <a:cubicBezTo>
                        <a:pt x="2082" y="2"/>
                        <a:pt x="2074" y="0"/>
                        <a:pt x="20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14"/>
                <p:cNvSpPr/>
                <p:nvPr/>
              </p:nvSpPr>
              <p:spPr>
                <a:xfrm>
                  <a:off x="4584625" y="1876825"/>
                  <a:ext cx="3915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31" extrusionOk="0">
                      <a:moveTo>
                        <a:pt x="738" y="0"/>
                      </a:moveTo>
                      <a:cubicBezTo>
                        <a:pt x="699" y="0"/>
                        <a:pt x="650" y="21"/>
                        <a:pt x="587" y="76"/>
                      </a:cubicBezTo>
                      <a:cubicBezTo>
                        <a:pt x="413" y="185"/>
                        <a:pt x="283" y="316"/>
                        <a:pt x="392" y="424"/>
                      </a:cubicBezTo>
                      <a:cubicBezTo>
                        <a:pt x="522" y="576"/>
                        <a:pt x="413" y="642"/>
                        <a:pt x="196" y="750"/>
                      </a:cubicBezTo>
                      <a:cubicBezTo>
                        <a:pt x="44" y="837"/>
                        <a:pt x="0" y="968"/>
                        <a:pt x="65" y="1077"/>
                      </a:cubicBezTo>
                      <a:cubicBezTo>
                        <a:pt x="81" y="1117"/>
                        <a:pt x="115" y="1130"/>
                        <a:pt x="158" y="1130"/>
                      </a:cubicBezTo>
                      <a:cubicBezTo>
                        <a:pt x="231" y="1130"/>
                        <a:pt x="331" y="1090"/>
                        <a:pt x="413" y="1077"/>
                      </a:cubicBezTo>
                      <a:cubicBezTo>
                        <a:pt x="609" y="1055"/>
                        <a:pt x="631" y="903"/>
                        <a:pt x="739" y="837"/>
                      </a:cubicBezTo>
                      <a:cubicBezTo>
                        <a:pt x="957" y="642"/>
                        <a:pt x="674" y="642"/>
                        <a:pt x="674" y="555"/>
                      </a:cubicBezTo>
                      <a:cubicBezTo>
                        <a:pt x="674" y="511"/>
                        <a:pt x="631" y="446"/>
                        <a:pt x="631" y="403"/>
                      </a:cubicBezTo>
                      <a:cubicBezTo>
                        <a:pt x="677" y="366"/>
                        <a:pt x="715" y="352"/>
                        <a:pt x="749" y="352"/>
                      </a:cubicBezTo>
                      <a:cubicBezTo>
                        <a:pt x="795" y="352"/>
                        <a:pt x="832" y="377"/>
                        <a:pt x="870" y="403"/>
                      </a:cubicBezTo>
                      <a:cubicBezTo>
                        <a:pt x="887" y="405"/>
                        <a:pt x="904" y="407"/>
                        <a:pt x="921" y="407"/>
                      </a:cubicBezTo>
                      <a:cubicBezTo>
                        <a:pt x="1135" y="407"/>
                        <a:pt x="1277" y="181"/>
                        <a:pt x="1475" y="181"/>
                      </a:cubicBezTo>
                      <a:cubicBezTo>
                        <a:pt x="1491" y="181"/>
                        <a:pt x="1506" y="182"/>
                        <a:pt x="1522" y="185"/>
                      </a:cubicBezTo>
                      <a:cubicBezTo>
                        <a:pt x="1566" y="185"/>
                        <a:pt x="1522" y="98"/>
                        <a:pt x="1479" y="98"/>
                      </a:cubicBezTo>
                      <a:cubicBezTo>
                        <a:pt x="1434" y="89"/>
                        <a:pt x="1389" y="84"/>
                        <a:pt x="1342" y="84"/>
                      </a:cubicBezTo>
                      <a:cubicBezTo>
                        <a:pt x="1276" y="84"/>
                        <a:pt x="1207" y="94"/>
                        <a:pt x="1131" y="120"/>
                      </a:cubicBezTo>
                      <a:cubicBezTo>
                        <a:pt x="1078" y="133"/>
                        <a:pt x="1017" y="154"/>
                        <a:pt x="963" y="154"/>
                      </a:cubicBezTo>
                      <a:cubicBezTo>
                        <a:pt x="928" y="154"/>
                        <a:pt x="896" y="145"/>
                        <a:pt x="870" y="120"/>
                      </a:cubicBezTo>
                      <a:cubicBezTo>
                        <a:pt x="842" y="64"/>
                        <a:pt x="806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14"/>
                <p:cNvSpPr/>
                <p:nvPr/>
              </p:nvSpPr>
              <p:spPr>
                <a:xfrm>
                  <a:off x="3651250" y="2187425"/>
                  <a:ext cx="42875" cy="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884" extrusionOk="0">
                      <a:moveTo>
                        <a:pt x="1588" y="0"/>
                      </a:moveTo>
                      <a:cubicBezTo>
                        <a:pt x="1581" y="0"/>
                        <a:pt x="1573" y="1"/>
                        <a:pt x="1566" y="3"/>
                      </a:cubicBezTo>
                      <a:cubicBezTo>
                        <a:pt x="1435" y="90"/>
                        <a:pt x="1240" y="68"/>
                        <a:pt x="1196" y="155"/>
                      </a:cubicBezTo>
                      <a:cubicBezTo>
                        <a:pt x="1131" y="286"/>
                        <a:pt x="1082" y="318"/>
                        <a:pt x="1030" y="318"/>
                      </a:cubicBezTo>
                      <a:cubicBezTo>
                        <a:pt x="979" y="318"/>
                        <a:pt x="924" y="286"/>
                        <a:pt x="848" y="286"/>
                      </a:cubicBezTo>
                      <a:cubicBezTo>
                        <a:pt x="631" y="286"/>
                        <a:pt x="370" y="329"/>
                        <a:pt x="131" y="329"/>
                      </a:cubicBezTo>
                      <a:cubicBezTo>
                        <a:pt x="109" y="329"/>
                        <a:pt x="44" y="329"/>
                        <a:pt x="22" y="395"/>
                      </a:cubicBezTo>
                      <a:cubicBezTo>
                        <a:pt x="0" y="438"/>
                        <a:pt x="0" y="482"/>
                        <a:pt x="44" y="482"/>
                      </a:cubicBezTo>
                      <a:cubicBezTo>
                        <a:pt x="218" y="503"/>
                        <a:pt x="326" y="547"/>
                        <a:pt x="305" y="721"/>
                      </a:cubicBezTo>
                      <a:cubicBezTo>
                        <a:pt x="343" y="704"/>
                        <a:pt x="375" y="698"/>
                        <a:pt x="403" y="698"/>
                      </a:cubicBezTo>
                      <a:cubicBezTo>
                        <a:pt x="487" y="698"/>
                        <a:pt x="527" y="759"/>
                        <a:pt x="544" y="808"/>
                      </a:cubicBezTo>
                      <a:cubicBezTo>
                        <a:pt x="572" y="863"/>
                        <a:pt x="620" y="883"/>
                        <a:pt x="679" y="883"/>
                      </a:cubicBezTo>
                      <a:cubicBezTo>
                        <a:pt x="803" y="883"/>
                        <a:pt x="976" y="794"/>
                        <a:pt x="1109" y="764"/>
                      </a:cubicBezTo>
                      <a:cubicBezTo>
                        <a:pt x="1283" y="742"/>
                        <a:pt x="1218" y="612"/>
                        <a:pt x="1218" y="525"/>
                      </a:cubicBezTo>
                      <a:cubicBezTo>
                        <a:pt x="1218" y="408"/>
                        <a:pt x="1218" y="257"/>
                        <a:pt x="1419" y="257"/>
                      </a:cubicBezTo>
                      <a:cubicBezTo>
                        <a:pt x="1443" y="257"/>
                        <a:pt x="1470" y="259"/>
                        <a:pt x="1501" y="264"/>
                      </a:cubicBezTo>
                      <a:cubicBezTo>
                        <a:pt x="1513" y="264"/>
                        <a:pt x="1531" y="266"/>
                        <a:pt x="1550" y="266"/>
                      </a:cubicBezTo>
                      <a:cubicBezTo>
                        <a:pt x="1599" y="266"/>
                        <a:pt x="1659" y="255"/>
                        <a:pt x="1674" y="177"/>
                      </a:cubicBezTo>
                      <a:cubicBezTo>
                        <a:pt x="1714" y="98"/>
                        <a:pt x="1663" y="0"/>
                        <a:pt x="1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14"/>
                <p:cNvSpPr/>
                <p:nvPr/>
              </p:nvSpPr>
              <p:spPr>
                <a:xfrm>
                  <a:off x="6140975" y="1106425"/>
                  <a:ext cx="310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992" extrusionOk="0">
                      <a:moveTo>
                        <a:pt x="243" y="1"/>
                      </a:moveTo>
                      <a:cubicBezTo>
                        <a:pt x="182" y="1"/>
                        <a:pt x="136" y="42"/>
                        <a:pt x="152" y="59"/>
                      </a:cubicBezTo>
                      <a:cubicBezTo>
                        <a:pt x="228" y="135"/>
                        <a:pt x="122" y="310"/>
                        <a:pt x="325" y="310"/>
                      </a:cubicBezTo>
                      <a:cubicBezTo>
                        <a:pt x="355" y="310"/>
                        <a:pt x="391" y="306"/>
                        <a:pt x="435" y="298"/>
                      </a:cubicBezTo>
                      <a:cubicBezTo>
                        <a:pt x="455" y="296"/>
                        <a:pt x="475" y="295"/>
                        <a:pt x="493" y="295"/>
                      </a:cubicBezTo>
                      <a:cubicBezTo>
                        <a:pt x="652" y="295"/>
                        <a:pt x="735" y="375"/>
                        <a:pt x="696" y="472"/>
                      </a:cubicBezTo>
                      <a:cubicBezTo>
                        <a:pt x="674" y="581"/>
                        <a:pt x="522" y="603"/>
                        <a:pt x="370" y="624"/>
                      </a:cubicBezTo>
                      <a:cubicBezTo>
                        <a:pt x="109" y="689"/>
                        <a:pt x="0" y="798"/>
                        <a:pt x="109" y="950"/>
                      </a:cubicBezTo>
                      <a:cubicBezTo>
                        <a:pt x="121" y="974"/>
                        <a:pt x="146" y="992"/>
                        <a:pt x="173" y="992"/>
                      </a:cubicBezTo>
                      <a:cubicBezTo>
                        <a:pt x="196" y="992"/>
                        <a:pt x="220" y="980"/>
                        <a:pt x="239" y="950"/>
                      </a:cubicBezTo>
                      <a:cubicBezTo>
                        <a:pt x="336" y="830"/>
                        <a:pt x="446" y="803"/>
                        <a:pt x="555" y="803"/>
                      </a:cubicBezTo>
                      <a:cubicBezTo>
                        <a:pt x="641" y="803"/>
                        <a:pt x="727" y="820"/>
                        <a:pt x="805" y="820"/>
                      </a:cubicBezTo>
                      <a:cubicBezTo>
                        <a:pt x="913" y="820"/>
                        <a:pt x="1131" y="820"/>
                        <a:pt x="1109" y="733"/>
                      </a:cubicBezTo>
                      <a:cubicBezTo>
                        <a:pt x="1087" y="581"/>
                        <a:pt x="1240" y="385"/>
                        <a:pt x="1066" y="255"/>
                      </a:cubicBezTo>
                      <a:cubicBezTo>
                        <a:pt x="870" y="102"/>
                        <a:pt x="565" y="59"/>
                        <a:pt x="305" y="15"/>
                      </a:cubicBezTo>
                      <a:cubicBezTo>
                        <a:pt x="284" y="5"/>
                        <a:pt x="263" y="1"/>
                        <a:pt x="2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14"/>
                <p:cNvSpPr/>
                <p:nvPr/>
              </p:nvSpPr>
              <p:spPr>
                <a:xfrm>
                  <a:off x="3259850" y="2303175"/>
                  <a:ext cx="29375" cy="2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48" extrusionOk="0">
                      <a:moveTo>
                        <a:pt x="1010" y="0"/>
                      </a:moveTo>
                      <a:cubicBezTo>
                        <a:pt x="1001" y="0"/>
                        <a:pt x="991" y="2"/>
                        <a:pt x="979" y="5"/>
                      </a:cubicBezTo>
                      <a:cubicBezTo>
                        <a:pt x="892" y="26"/>
                        <a:pt x="870" y="92"/>
                        <a:pt x="848" y="135"/>
                      </a:cubicBezTo>
                      <a:cubicBezTo>
                        <a:pt x="748" y="350"/>
                        <a:pt x="695" y="433"/>
                        <a:pt x="595" y="433"/>
                      </a:cubicBezTo>
                      <a:cubicBezTo>
                        <a:pt x="544" y="433"/>
                        <a:pt x="480" y="411"/>
                        <a:pt x="392" y="374"/>
                      </a:cubicBezTo>
                      <a:cubicBezTo>
                        <a:pt x="346" y="344"/>
                        <a:pt x="322" y="303"/>
                        <a:pt x="260" y="303"/>
                      </a:cubicBezTo>
                      <a:cubicBezTo>
                        <a:pt x="233" y="303"/>
                        <a:pt x="199" y="311"/>
                        <a:pt x="152" y="331"/>
                      </a:cubicBezTo>
                      <a:cubicBezTo>
                        <a:pt x="0" y="418"/>
                        <a:pt x="87" y="527"/>
                        <a:pt x="44" y="592"/>
                      </a:cubicBezTo>
                      <a:cubicBezTo>
                        <a:pt x="22" y="679"/>
                        <a:pt x="44" y="744"/>
                        <a:pt x="131" y="787"/>
                      </a:cubicBezTo>
                      <a:cubicBezTo>
                        <a:pt x="131" y="900"/>
                        <a:pt x="195" y="947"/>
                        <a:pt x="295" y="947"/>
                      </a:cubicBezTo>
                      <a:cubicBezTo>
                        <a:pt x="369" y="947"/>
                        <a:pt x="463" y="921"/>
                        <a:pt x="566" y="874"/>
                      </a:cubicBezTo>
                      <a:cubicBezTo>
                        <a:pt x="637" y="821"/>
                        <a:pt x="738" y="782"/>
                        <a:pt x="772" y="782"/>
                      </a:cubicBezTo>
                      <a:cubicBezTo>
                        <a:pt x="779" y="782"/>
                        <a:pt x="783" y="784"/>
                        <a:pt x="783" y="787"/>
                      </a:cubicBezTo>
                      <a:cubicBezTo>
                        <a:pt x="813" y="832"/>
                        <a:pt x="845" y="849"/>
                        <a:pt x="877" y="849"/>
                      </a:cubicBezTo>
                      <a:cubicBezTo>
                        <a:pt x="939" y="849"/>
                        <a:pt x="1001" y="787"/>
                        <a:pt x="1044" y="744"/>
                      </a:cubicBezTo>
                      <a:cubicBezTo>
                        <a:pt x="1174" y="635"/>
                        <a:pt x="1131" y="548"/>
                        <a:pt x="1087" y="483"/>
                      </a:cubicBezTo>
                      <a:cubicBezTo>
                        <a:pt x="935" y="418"/>
                        <a:pt x="979" y="244"/>
                        <a:pt x="1022" y="92"/>
                      </a:cubicBezTo>
                      <a:cubicBezTo>
                        <a:pt x="1060" y="54"/>
                        <a:pt x="1065" y="0"/>
                        <a:pt x="1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6018650" y="1105175"/>
                  <a:ext cx="40800" cy="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707" extrusionOk="0">
                      <a:moveTo>
                        <a:pt x="1501" y="0"/>
                      </a:moveTo>
                      <a:cubicBezTo>
                        <a:pt x="1414" y="0"/>
                        <a:pt x="1349" y="44"/>
                        <a:pt x="1349" y="109"/>
                      </a:cubicBezTo>
                      <a:cubicBezTo>
                        <a:pt x="1333" y="264"/>
                        <a:pt x="1273" y="342"/>
                        <a:pt x="1145" y="342"/>
                      </a:cubicBezTo>
                      <a:cubicBezTo>
                        <a:pt x="1094" y="342"/>
                        <a:pt x="1032" y="329"/>
                        <a:pt x="957" y="305"/>
                      </a:cubicBezTo>
                      <a:cubicBezTo>
                        <a:pt x="925" y="305"/>
                        <a:pt x="876" y="310"/>
                        <a:pt x="822" y="310"/>
                      </a:cubicBezTo>
                      <a:cubicBezTo>
                        <a:pt x="767" y="310"/>
                        <a:pt x="707" y="305"/>
                        <a:pt x="653" y="283"/>
                      </a:cubicBezTo>
                      <a:cubicBezTo>
                        <a:pt x="606" y="251"/>
                        <a:pt x="550" y="234"/>
                        <a:pt x="497" y="234"/>
                      </a:cubicBezTo>
                      <a:cubicBezTo>
                        <a:pt x="404" y="234"/>
                        <a:pt x="319" y="288"/>
                        <a:pt x="305" y="413"/>
                      </a:cubicBezTo>
                      <a:cubicBezTo>
                        <a:pt x="305" y="435"/>
                        <a:pt x="305" y="500"/>
                        <a:pt x="240" y="522"/>
                      </a:cubicBezTo>
                      <a:cubicBezTo>
                        <a:pt x="153" y="544"/>
                        <a:pt x="1" y="544"/>
                        <a:pt x="44" y="653"/>
                      </a:cubicBezTo>
                      <a:cubicBezTo>
                        <a:pt x="66" y="696"/>
                        <a:pt x="115" y="707"/>
                        <a:pt x="172" y="707"/>
                      </a:cubicBezTo>
                      <a:cubicBezTo>
                        <a:pt x="229" y="707"/>
                        <a:pt x="294" y="696"/>
                        <a:pt x="349" y="696"/>
                      </a:cubicBezTo>
                      <a:cubicBezTo>
                        <a:pt x="555" y="681"/>
                        <a:pt x="771" y="627"/>
                        <a:pt x="963" y="627"/>
                      </a:cubicBezTo>
                      <a:cubicBezTo>
                        <a:pt x="1055" y="627"/>
                        <a:pt x="1141" y="639"/>
                        <a:pt x="1218" y="674"/>
                      </a:cubicBezTo>
                      <a:cubicBezTo>
                        <a:pt x="1225" y="681"/>
                        <a:pt x="1235" y="683"/>
                        <a:pt x="1247" y="683"/>
                      </a:cubicBezTo>
                      <a:cubicBezTo>
                        <a:pt x="1276" y="683"/>
                        <a:pt x="1318" y="668"/>
                        <a:pt x="1349" y="653"/>
                      </a:cubicBezTo>
                      <a:cubicBezTo>
                        <a:pt x="1284" y="479"/>
                        <a:pt x="1631" y="326"/>
                        <a:pt x="1566" y="152"/>
                      </a:cubicBezTo>
                      <a:cubicBezTo>
                        <a:pt x="1545" y="131"/>
                        <a:pt x="1610" y="65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4440025" y="1870200"/>
                  <a:ext cx="4077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740" extrusionOk="0">
                      <a:moveTo>
                        <a:pt x="1534" y="1"/>
                      </a:moveTo>
                      <a:cubicBezTo>
                        <a:pt x="1500" y="1"/>
                        <a:pt x="1463" y="42"/>
                        <a:pt x="1414" y="59"/>
                      </a:cubicBezTo>
                      <a:cubicBezTo>
                        <a:pt x="1109" y="254"/>
                        <a:pt x="783" y="167"/>
                        <a:pt x="479" y="276"/>
                      </a:cubicBezTo>
                      <a:cubicBezTo>
                        <a:pt x="452" y="276"/>
                        <a:pt x="392" y="243"/>
                        <a:pt x="350" y="243"/>
                      </a:cubicBezTo>
                      <a:cubicBezTo>
                        <a:pt x="324" y="243"/>
                        <a:pt x="305" y="256"/>
                        <a:pt x="305" y="298"/>
                      </a:cubicBezTo>
                      <a:cubicBezTo>
                        <a:pt x="326" y="407"/>
                        <a:pt x="0" y="559"/>
                        <a:pt x="218" y="602"/>
                      </a:cubicBezTo>
                      <a:cubicBezTo>
                        <a:pt x="367" y="652"/>
                        <a:pt x="478" y="740"/>
                        <a:pt x="649" y="740"/>
                      </a:cubicBezTo>
                      <a:cubicBezTo>
                        <a:pt x="701" y="740"/>
                        <a:pt x="760" y="732"/>
                        <a:pt x="826" y="711"/>
                      </a:cubicBezTo>
                      <a:lnTo>
                        <a:pt x="1066" y="515"/>
                      </a:lnTo>
                      <a:cubicBezTo>
                        <a:pt x="1261" y="407"/>
                        <a:pt x="1370" y="254"/>
                        <a:pt x="1522" y="146"/>
                      </a:cubicBezTo>
                      <a:cubicBezTo>
                        <a:pt x="1566" y="80"/>
                        <a:pt x="1631" y="37"/>
                        <a:pt x="1566" y="15"/>
                      </a:cubicBezTo>
                      <a:cubicBezTo>
                        <a:pt x="1555" y="5"/>
                        <a:pt x="1545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4491650" y="2015625"/>
                  <a:ext cx="41900" cy="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986" extrusionOk="0">
                      <a:moveTo>
                        <a:pt x="1578" y="1"/>
                      </a:moveTo>
                      <a:cubicBezTo>
                        <a:pt x="1536" y="1"/>
                        <a:pt x="1486" y="13"/>
                        <a:pt x="1436" y="26"/>
                      </a:cubicBezTo>
                      <a:cubicBezTo>
                        <a:pt x="1197" y="91"/>
                        <a:pt x="1045" y="308"/>
                        <a:pt x="936" y="330"/>
                      </a:cubicBezTo>
                      <a:cubicBezTo>
                        <a:pt x="631" y="417"/>
                        <a:pt x="501" y="526"/>
                        <a:pt x="392" y="721"/>
                      </a:cubicBezTo>
                      <a:cubicBezTo>
                        <a:pt x="327" y="765"/>
                        <a:pt x="284" y="830"/>
                        <a:pt x="131" y="830"/>
                      </a:cubicBezTo>
                      <a:cubicBezTo>
                        <a:pt x="110" y="830"/>
                        <a:pt x="1" y="852"/>
                        <a:pt x="66" y="939"/>
                      </a:cubicBezTo>
                      <a:cubicBezTo>
                        <a:pt x="73" y="973"/>
                        <a:pt x="88" y="986"/>
                        <a:pt x="109" y="986"/>
                      </a:cubicBezTo>
                      <a:cubicBezTo>
                        <a:pt x="154" y="986"/>
                        <a:pt x="224" y="925"/>
                        <a:pt x="284" y="895"/>
                      </a:cubicBezTo>
                      <a:cubicBezTo>
                        <a:pt x="414" y="852"/>
                        <a:pt x="784" y="765"/>
                        <a:pt x="958" y="721"/>
                      </a:cubicBezTo>
                      <a:cubicBezTo>
                        <a:pt x="1001" y="703"/>
                        <a:pt x="1043" y="699"/>
                        <a:pt x="1086" y="699"/>
                      </a:cubicBezTo>
                      <a:cubicBezTo>
                        <a:pt x="1128" y="699"/>
                        <a:pt x="1169" y="703"/>
                        <a:pt x="1210" y="703"/>
                      </a:cubicBezTo>
                      <a:cubicBezTo>
                        <a:pt x="1274" y="703"/>
                        <a:pt x="1335" y="692"/>
                        <a:pt x="1393" y="635"/>
                      </a:cubicBezTo>
                      <a:cubicBezTo>
                        <a:pt x="1501" y="526"/>
                        <a:pt x="1501" y="439"/>
                        <a:pt x="1479" y="330"/>
                      </a:cubicBezTo>
                      <a:cubicBezTo>
                        <a:pt x="1436" y="287"/>
                        <a:pt x="1523" y="221"/>
                        <a:pt x="1588" y="178"/>
                      </a:cubicBezTo>
                      <a:cubicBezTo>
                        <a:pt x="1610" y="113"/>
                        <a:pt x="1675" y="91"/>
                        <a:pt x="1653" y="26"/>
                      </a:cubicBezTo>
                      <a:cubicBezTo>
                        <a:pt x="1635" y="7"/>
                        <a:pt x="1609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14"/>
                <p:cNvSpPr/>
                <p:nvPr/>
              </p:nvSpPr>
              <p:spPr>
                <a:xfrm>
                  <a:off x="4841750" y="1880900"/>
                  <a:ext cx="27750" cy="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023" extrusionOk="0">
                      <a:moveTo>
                        <a:pt x="975" y="1"/>
                      </a:moveTo>
                      <a:cubicBezTo>
                        <a:pt x="912" y="1"/>
                        <a:pt x="839" y="38"/>
                        <a:pt x="783" y="66"/>
                      </a:cubicBezTo>
                      <a:cubicBezTo>
                        <a:pt x="723" y="126"/>
                        <a:pt x="669" y="139"/>
                        <a:pt x="614" y="139"/>
                      </a:cubicBezTo>
                      <a:cubicBezTo>
                        <a:pt x="571" y="139"/>
                        <a:pt x="527" y="131"/>
                        <a:pt x="479" y="131"/>
                      </a:cubicBezTo>
                      <a:cubicBezTo>
                        <a:pt x="464" y="131"/>
                        <a:pt x="441" y="140"/>
                        <a:pt x="432" y="140"/>
                      </a:cubicBezTo>
                      <a:lnTo>
                        <a:pt x="432" y="140"/>
                      </a:lnTo>
                      <a:cubicBezTo>
                        <a:pt x="433" y="137"/>
                        <a:pt x="434" y="134"/>
                        <a:pt x="435" y="131"/>
                      </a:cubicBezTo>
                      <a:lnTo>
                        <a:pt x="435" y="131"/>
                      </a:lnTo>
                      <a:cubicBezTo>
                        <a:pt x="428" y="138"/>
                        <a:pt x="428" y="140"/>
                        <a:pt x="432" y="140"/>
                      </a:cubicBezTo>
                      <a:cubicBezTo>
                        <a:pt x="432" y="140"/>
                        <a:pt x="432" y="140"/>
                        <a:pt x="432" y="140"/>
                      </a:cubicBezTo>
                      <a:lnTo>
                        <a:pt x="432" y="140"/>
                      </a:lnTo>
                      <a:cubicBezTo>
                        <a:pt x="360" y="376"/>
                        <a:pt x="1" y="591"/>
                        <a:pt x="87" y="827"/>
                      </a:cubicBezTo>
                      <a:cubicBezTo>
                        <a:pt x="87" y="914"/>
                        <a:pt x="0" y="1022"/>
                        <a:pt x="152" y="1022"/>
                      </a:cubicBezTo>
                      <a:cubicBezTo>
                        <a:pt x="261" y="1022"/>
                        <a:pt x="348" y="935"/>
                        <a:pt x="413" y="848"/>
                      </a:cubicBezTo>
                      <a:cubicBezTo>
                        <a:pt x="566" y="674"/>
                        <a:pt x="653" y="413"/>
                        <a:pt x="892" y="240"/>
                      </a:cubicBezTo>
                      <a:cubicBezTo>
                        <a:pt x="979" y="174"/>
                        <a:pt x="1109" y="87"/>
                        <a:pt x="1066" y="44"/>
                      </a:cubicBezTo>
                      <a:cubicBezTo>
                        <a:pt x="1042" y="13"/>
                        <a:pt x="1010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14"/>
                <p:cNvSpPr/>
                <p:nvPr/>
              </p:nvSpPr>
              <p:spPr>
                <a:xfrm>
                  <a:off x="4495475" y="1967600"/>
                  <a:ext cx="3970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039" extrusionOk="0">
                      <a:moveTo>
                        <a:pt x="1511" y="1"/>
                      </a:moveTo>
                      <a:cubicBezTo>
                        <a:pt x="1479" y="1"/>
                        <a:pt x="1435" y="22"/>
                        <a:pt x="1392" y="55"/>
                      </a:cubicBezTo>
                      <a:cubicBezTo>
                        <a:pt x="1066" y="120"/>
                        <a:pt x="848" y="338"/>
                        <a:pt x="652" y="555"/>
                      </a:cubicBezTo>
                      <a:cubicBezTo>
                        <a:pt x="593" y="634"/>
                        <a:pt x="552" y="732"/>
                        <a:pt x="429" y="732"/>
                      </a:cubicBezTo>
                      <a:cubicBezTo>
                        <a:pt x="417" y="732"/>
                        <a:pt x="405" y="731"/>
                        <a:pt x="391" y="729"/>
                      </a:cubicBezTo>
                      <a:cubicBezTo>
                        <a:pt x="338" y="729"/>
                        <a:pt x="284" y="696"/>
                        <a:pt x="226" y="696"/>
                      </a:cubicBezTo>
                      <a:cubicBezTo>
                        <a:pt x="189" y="696"/>
                        <a:pt x="151" y="709"/>
                        <a:pt x="109" y="751"/>
                      </a:cubicBezTo>
                      <a:cubicBezTo>
                        <a:pt x="0" y="859"/>
                        <a:pt x="196" y="859"/>
                        <a:pt x="218" y="925"/>
                      </a:cubicBezTo>
                      <a:cubicBezTo>
                        <a:pt x="278" y="1002"/>
                        <a:pt x="351" y="1038"/>
                        <a:pt x="430" y="1038"/>
                      </a:cubicBezTo>
                      <a:cubicBezTo>
                        <a:pt x="552" y="1038"/>
                        <a:pt x="686" y="952"/>
                        <a:pt x="805" y="794"/>
                      </a:cubicBezTo>
                      <a:cubicBezTo>
                        <a:pt x="935" y="599"/>
                        <a:pt x="1087" y="425"/>
                        <a:pt x="1370" y="359"/>
                      </a:cubicBezTo>
                      <a:cubicBezTo>
                        <a:pt x="1587" y="272"/>
                        <a:pt x="1522" y="164"/>
                        <a:pt x="1566" y="77"/>
                      </a:cubicBezTo>
                      <a:cubicBezTo>
                        <a:pt x="1566" y="22"/>
                        <a:pt x="1544" y="1"/>
                        <a:pt x="15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4658000" y="1953800"/>
                  <a:ext cx="28850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613" extrusionOk="0">
                      <a:moveTo>
                        <a:pt x="794" y="1"/>
                      </a:moveTo>
                      <a:cubicBezTo>
                        <a:pt x="634" y="1"/>
                        <a:pt x="496" y="77"/>
                        <a:pt x="283" y="259"/>
                      </a:cubicBezTo>
                      <a:cubicBezTo>
                        <a:pt x="175" y="324"/>
                        <a:pt x="1" y="411"/>
                        <a:pt x="88" y="520"/>
                      </a:cubicBezTo>
                      <a:cubicBezTo>
                        <a:pt x="153" y="607"/>
                        <a:pt x="283" y="585"/>
                        <a:pt x="414" y="607"/>
                      </a:cubicBezTo>
                      <a:cubicBezTo>
                        <a:pt x="437" y="611"/>
                        <a:pt x="459" y="612"/>
                        <a:pt x="479" y="612"/>
                      </a:cubicBezTo>
                      <a:cubicBezTo>
                        <a:pt x="705" y="612"/>
                        <a:pt x="756" y="408"/>
                        <a:pt x="936" y="368"/>
                      </a:cubicBezTo>
                      <a:cubicBezTo>
                        <a:pt x="1088" y="324"/>
                        <a:pt x="1153" y="281"/>
                        <a:pt x="1153" y="194"/>
                      </a:cubicBezTo>
                      <a:cubicBezTo>
                        <a:pt x="1153" y="107"/>
                        <a:pt x="1131" y="63"/>
                        <a:pt x="1023" y="42"/>
                      </a:cubicBezTo>
                      <a:cubicBezTo>
                        <a:pt x="937" y="15"/>
                        <a:pt x="863" y="1"/>
                        <a:pt x="7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4"/>
                <p:cNvSpPr/>
                <p:nvPr/>
              </p:nvSpPr>
              <p:spPr>
                <a:xfrm>
                  <a:off x="5467975" y="1324400"/>
                  <a:ext cx="32100" cy="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555" extrusionOk="0">
                      <a:moveTo>
                        <a:pt x="765" y="0"/>
                      </a:moveTo>
                      <a:cubicBezTo>
                        <a:pt x="723" y="0"/>
                        <a:pt x="685" y="5"/>
                        <a:pt x="653" y="16"/>
                      </a:cubicBezTo>
                      <a:cubicBezTo>
                        <a:pt x="501" y="59"/>
                        <a:pt x="370" y="125"/>
                        <a:pt x="262" y="212"/>
                      </a:cubicBezTo>
                      <a:cubicBezTo>
                        <a:pt x="153" y="277"/>
                        <a:pt x="1" y="364"/>
                        <a:pt x="66" y="451"/>
                      </a:cubicBezTo>
                      <a:cubicBezTo>
                        <a:pt x="98" y="514"/>
                        <a:pt x="165" y="555"/>
                        <a:pt x="275" y="555"/>
                      </a:cubicBezTo>
                      <a:cubicBezTo>
                        <a:pt x="315" y="555"/>
                        <a:pt x="361" y="549"/>
                        <a:pt x="414" y="538"/>
                      </a:cubicBezTo>
                      <a:cubicBezTo>
                        <a:pt x="696" y="451"/>
                        <a:pt x="936" y="342"/>
                        <a:pt x="1197" y="342"/>
                      </a:cubicBezTo>
                      <a:cubicBezTo>
                        <a:pt x="1240" y="342"/>
                        <a:pt x="1284" y="320"/>
                        <a:pt x="1284" y="255"/>
                      </a:cubicBezTo>
                      <a:cubicBezTo>
                        <a:pt x="1284" y="128"/>
                        <a:pt x="979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14"/>
                <p:cNvSpPr/>
                <p:nvPr/>
              </p:nvSpPr>
              <p:spPr>
                <a:xfrm>
                  <a:off x="3477275" y="2219900"/>
                  <a:ext cx="27750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90" extrusionOk="0">
                      <a:moveTo>
                        <a:pt x="902" y="0"/>
                      </a:moveTo>
                      <a:cubicBezTo>
                        <a:pt x="837" y="0"/>
                        <a:pt x="800" y="105"/>
                        <a:pt x="762" y="161"/>
                      </a:cubicBezTo>
                      <a:cubicBezTo>
                        <a:pt x="653" y="270"/>
                        <a:pt x="436" y="378"/>
                        <a:pt x="371" y="400"/>
                      </a:cubicBezTo>
                      <a:cubicBezTo>
                        <a:pt x="1" y="531"/>
                        <a:pt x="305" y="639"/>
                        <a:pt x="218" y="726"/>
                      </a:cubicBezTo>
                      <a:cubicBezTo>
                        <a:pt x="371" y="726"/>
                        <a:pt x="458" y="813"/>
                        <a:pt x="371" y="944"/>
                      </a:cubicBezTo>
                      <a:cubicBezTo>
                        <a:pt x="371" y="971"/>
                        <a:pt x="387" y="989"/>
                        <a:pt x="415" y="989"/>
                      </a:cubicBezTo>
                      <a:cubicBezTo>
                        <a:pt x="433" y="989"/>
                        <a:pt x="454" y="982"/>
                        <a:pt x="479" y="966"/>
                      </a:cubicBezTo>
                      <a:cubicBezTo>
                        <a:pt x="501" y="966"/>
                        <a:pt x="545" y="944"/>
                        <a:pt x="545" y="922"/>
                      </a:cubicBezTo>
                      <a:cubicBezTo>
                        <a:pt x="588" y="726"/>
                        <a:pt x="762" y="552"/>
                        <a:pt x="1023" y="444"/>
                      </a:cubicBezTo>
                      <a:cubicBezTo>
                        <a:pt x="1088" y="422"/>
                        <a:pt x="1110" y="335"/>
                        <a:pt x="1023" y="335"/>
                      </a:cubicBezTo>
                      <a:cubicBezTo>
                        <a:pt x="985" y="346"/>
                        <a:pt x="955" y="351"/>
                        <a:pt x="934" y="351"/>
                      </a:cubicBezTo>
                      <a:cubicBezTo>
                        <a:pt x="869" y="351"/>
                        <a:pt x="882" y="302"/>
                        <a:pt x="979" y="204"/>
                      </a:cubicBezTo>
                      <a:cubicBezTo>
                        <a:pt x="1045" y="118"/>
                        <a:pt x="1001" y="52"/>
                        <a:pt x="936" y="9"/>
                      </a:cubicBezTo>
                      <a:cubicBezTo>
                        <a:pt x="924" y="3"/>
                        <a:pt x="913" y="0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14"/>
                <p:cNvSpPr/>
                <p:nvPr/>
              </p:nvSpPr>
              <p:spPr>
                <a:xfrm>
                  <a:off x="4631975" y="1894575"/>
                  <a:ext cx="2550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617" extrusionOk="0">
                      <a:moveTo>
                        <a:pt x="276" y="1"/>
                      </a:moveTo>
                      <a:cubicBezTo>
                        <a:pt x="255" y="1"/>
                        <a:pt x="234" y="6"/>
                        <a:pt x="215" y="19"/>
                      </a:cubicBezTo>
                      <a:cubicBezTo>
                        <a:pt x="150" y="19"/>
                        <a:pt x="128" y="62"/>
                        <a:pt x="107" y="127"/>
                      </a:cubicBezTo>
                      <a:cubicBezTo>
                        <a:pt x="0" y="446"/>
                        <a:pt x="95" y="616"/>
                        <a:pt x="362" y="616"/>
                      </a:cubicBezTo>
                      <a:cubicBezTo>
                        <a:pt x="477" y="616"/>
                        <a:pt x="625" y="585"/>
                        <a:pt x="802" y="519"/>
                      </a:cubicBezTo>
                      <a:cubicBezTo>
                        <a:pt x="889" y="497"/>
                        <a:pt x="955" y="497"/>
                        <a:pt x="998" y="410"/>
                      </a:cubicBezTo>
                      <a:cubicBezTo>
                        <a:pt x="1020" y="367"/>
                        <a:pt x="976" y="367"/>
                        <a:pt x="911" y="323"/>
                      </a:cubicBezTo>
                      <a:cubicBezTo>
                        <a:pt x="824" y="301"/>
                        <a:pt x="781" y="258"/>
                        <a:pt x="694" y="258"/>
                      </a:cubicBezTo>
                      <a:cubicBezTo>
                        <a:pt x="631" y="269"/>
                        <a:pt x="575" y="276"/>
                        <a:pt x="528" y="276"/>
                      </a:cubicBezTo>
                      <a:cubicBezTo>
                        <a:pt x="398" y="276"/>
                        <a:pt x="336" y="222"/>
                        <a:pt x="368" y="62"/>
                      </a:cubicBezTo>
                      <a:cubicBezTo>
                        <a:pt x="368" y="31"/>
                        <a:pt x="324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14"/>
                <p:cNvSpPr/>
                <p:nvPr/>
              </p:nvSpPr>
              <p:spPr>
                <a:xfrm>
                  <a:off x="5022225" y="1876950"/>
                  <a:ext cx="40800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1409" extrusionOk="0">
                      <a:moveTo>
                        <a:pt x="1513" y="0"/>
                      </a:moveTo>
                      <a:cubicBezTo>
                        <a:pt x="1445" y="0"/>
                        <a:pt x="1359" y="41"/>
                        <a:pt x="1283" y="71"/>
                      </a:cubicBezTo>
                      <a:cubicBezTo>
                        <a:pt x="1196" y="93"/>
                        <a:pt x="1153" y="137"/>
                        <a:pt x="1109" y="180"/>
                      </a:cubicBezTo>
                      <a:cubicBezTo>
                        <a:pt x="957" y="311"/>
                        <a:pt x="805" y="419"/>
                        <a:pt x="870" y="571"/>
                      </a:cubicBezTo>
                      <a:cubicBezTo>
                        <a:pt x="500" y="745"/>
                        <a:pt x="522" y="1115"/>
                        <a:pt x="87" y="1267"/>
                      </a:cubicBezTo>
                      <a:cubicBezTo>
                        <a:pt x="22" y="1267"/>
                        <a:pt x="0" y="1311"/>
                        <a:pt x="22" y="1376"/>
                      </a:cubicBezTo>
                      <a:cubicBezTo>
                        <a:pt x="44" y="1398"/>
                        <a:pt x="87" y="1409"/>
                        <a:pt x="128" y="1409"/>
                      </a:cubicBezTo>
                      <a:cubicBezTo>
                        <a:pt x="169" y="1409"/>
                        <a:pt x="207" y="1398"/>
                        <a:pt x="218" y="1376"/>
                      </a:cubicBezTo>
                      <a:cubicBezTo>
                        <a:pt x="370" y="1180"/>
                        <a:pt x="674" y="1050"/>
                        <a:pt x="740" y="941"/>
                      </a:cubicBezTo>
                      <a:cubicBezTo>
                        <a:pt x="848" y="615"/>
                        <a:pt x="1240" y="441"/>
                        <a:pt x="1457" y="202"/>
                      </a:cubicBezTo>
                      <a:cubicBezTo>
                        <a:pt x="1501" y="137"/>
                        <a:pt x="1631" y="93"/>
                        <a:pt x="1588" y="28"/>
                      </a:cubicBezTo>
                      <a:cubicBezTo>
                        <a:pt x="1568" y="8"/>
                        <a:pt x="1542" y="0"/>
                        <a:pt x="15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14"/>
                <p:cNvSpPr/>
                <p:nvPr/>
              </p:nvSpPr>
              <p:spPr>
                <a:xfrm>
                  <a:off x="6116500" y="1158550"/>
                  <a:ext cx="43525" cy="2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939" extrusionOk="0">
                      <a:moveTo>
                        <a:pt x="1635" y="1"/>
                      </a:moveTo>
                      <a:cubicBezTo>
                        <a:pt x="1571" y="1"/>
                        <a:pt x="1494" y="40"/>
                        <a:pt x="1436" y="40"/>
                      </a:cubicBezTo>
                      <a:cubicBezTo>
                        <a:pt x="1349" y="61"/>
                        <a:pt x="1327" y="148"/>
                        <a:pt x="1284" y="170"/>
                      </a:cubicBezTo>
                      <a:cubicBezTo>
                        <a:pt x="1033" y="344"/>
                        <a:pt x="902" y="619"/>
                        <a:pt x="527" y="619"/>
                      </a:cubicBezTo>
                      <a:cubicBezTo>
                        <a:pt x="479" y="619"/>
                        <a:pt x="427" y="615"/>
                        <a:pt x="370" y="605"/>
                      </a:cubicBezTo>
                      <a:cubicBezTo>
                        <a:pt x="240" y="692"/>
                        <a:pt x="1" y="692"/>
                        <a:pt x="22" y="822"/>
                      </a:cubicBezTo>
                      <a:cubicBezTo>
                        <a:pt x="22" y="907"/>
                        <a:pt x="127" y="939"/>
                        <a:pt x="225" y="939"/>
                      </a:cubicBezTo>
                      <a:cubicBezTo>
                        <a:pt x="253" y="939"/>
                        <a:pt x="281" y="936"/>
                        <a:pt x="305" y="931"/>
                      </a:cubicBezTo>
                      <a:cubicBezTo>
                        <a:pt x="631" y="822"/>
                        <a:pt x="914" y="692"/>
                        <a:pt x="1131" y="496"/>
                      </a:cubicBezTo>
                      <a:cubicBezTo>
                        <a:pt x="1284" y="388"/>
                        <a:pt x="1349" y="257"/>
                        <a:pt x="1544" y="170"/>
                      </a:cubicBezTo>
                      <a:cubicBezTo>
                        <a:pt x="1631" y="127"/>
                        <a:pt x="1740" y="83"/>
                        <a:pt x="1718" y="40"/>
                      </a:cubicBezTo>
                      <a:cubicBezTo>
                        <a:pt x="1697" y="11"/>
                        <a:pt x="1668" y="1"/>
                        <a:pt x="16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14"/>
                <p:cNvSpPr/>
                <p:nvPr/>
              </p:nvSpPr>
              <p:spPr>
                <a:xfrm>
                  <a:off x="4388375" y="1818350"/>
                  <a:ext cx="2502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595" extrusionOk="0">
                      <a:moveTo>
                        <a:pt x="613" y="1"/>
                      </a:moveTo>
                      <a:cubicBezTo>
                        <a:pt x="511" y="1"/>
                        <a:pt x="372" y="67"/>
                        <a:pt x="283" y="67"/>
                      </a:cubicBezTo>
                      <a:cubicBezTo>
                        <a:pt x="87" y="154"/>
                        <a:pt x="0" y="306"/>
                        <a:pt x="22" y="306"/>
                      </a:cubicBezTo>
                      <a:cubicBezTo>
                        <a:pt x="41" y="302"/>
                        <a:pt x="58" y="301"/>
                        <a:pt x="73" y="301"/>
                      </a:cubicBezTo>
                      <a:cubicBezTo>
                        <a:pt x="269" y="301"/>
                        <a:pt x="180" y="595"/>
                        <a:pt x="349" y="595"/>
                      </a:cubicBezTo>
                      <a:cubicBezTo>
                        <a:pt x="393" y="595"/>
                        <a:pt x="455" y="575"/>
                        <a:pt x="544" y="524"/>
                      </a:cubicBezTo>
                      <a:cubicBezTo>
                        <a:pt x="556" y="524"/>
                        <a:pt x="619" y="552"/>
                        <a:pt x="694" y="552"/>
                      </a:cubicBezTo>
                      <a:cubicBezTo>
                        <a:pt x="750" y="552"/>
                        <a:pt x="814" y="536"/>
                        <a:pt x="870" y="480"/>
                      </a:cubicBezTo>
                      <a:cubicBezTo>
                        <a:pt x="1001" y="350"/>
                        <a:pt x="870" y="284"/>
                        <a:pt x="783" y="241"/>
                      </a:cubicBezTo>
                      <a:cubicBezTo>
                        <a:pt x="762" y="197"/>
                        <a:pt x="740" y="176"/>
                        <a:pt x="740" y="154"/>
                      </a:cubicBezTo>
                      <a:cubicBezTo>
                        <a:pt x="740" y="35"/>
                        <a:pt x="686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14"/>
                <p:cNvSpPr/>
                <p:nvPr/>
              </p:nvSpPr>
              <p:spPr>
                <a:xfrm>
                  <a:off x="3641450" y="2115500"/>
                  <a:ext cx="3265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902" extrusionOk="0">
                      <a:moveTo>
                        <a:pt x="883" y="0"/>
                      </a:moveTo>
                      <a:cubicBezTo>
                        <a:pt x="791" y="0"/>
                        <a:pt x="653" y="130"/>
                        <a:pt x="588" y="162"/>
                      </a:cubicBezTo>
                      <a:cubicBezTo>
                        <a:pt x="327" y="293"/>
                        <a:pt x="653" y="271"/>
                        <a:pt x="610" y="293"/>
                      </a:cubicBezTo>
                      <a:cubicBezTo>
                        <a:pt x="392" y="445"/>
                        <a:pt x="305" y="684"/>
                        <a:pt x="1" y="749"/>
                      </a:cubicBezTo>
                      <a:cubicBezTo>
                        <a:pt x="153" y="793"/>
                        <a:pt x="283" y="901"/>
                        <a:pt x="479" y="901"/>
                      </a:cubicBezTo>
                      <a:cubicBezTo>
                        <a:pt x="631" y="880"/>
                        <a:pt x="588" y="684"/>
                        <a:pt x="718" y="575"/>
                      </a:cubicBezTo>
                      <a:cubicBezTo>
                        <a:pt x="762" y="532"/>
                        <a:pt x="805" y="467"/>
                        <a:pt x="849" y="445"/>
                      </a:cubicBezTo>
                      <a:cubicBezTo>
                        <a:pt x="1305" y="271"/>
                        <a:pt x="979" y="140"/>
                        <a:pt x="958" y="53"/>
                      </a:cubicBezTo>
                      <a:cubicBezTo>
                        <a:pt x="941" y="15"/>
                        <a:pt x="915" y="0"/>
                        <a:pt x="8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14"/>
                <p:cNvSpPr/>
                <p:nvPr/>
              </p:nvSpPr>
              <p:spPr>
                <a:xfrm>
                  <a:off x="4619400" y="1861225"/>
                  <a:ext cx="31550" cy="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532" extrusionOk="0">
                      <a:moveTo>
                        <a:pt x="784" y="0"/>
                      </a:moveTo>
                      <a:cubicBezTo>
                        <a:pt x="591" y="0"/>
                        <a:pt x="375" y="73"/>
                        <a:pt x="175" y="113"/>
                      </a:cubicBezTo>
                      <a:cubicBezTo>
                        <a:pt x="88" y="157"/>
                        <a:pt x="1" y="222"/>
                        <a:pt x="1" y="309"/>
                      </a:cubicBezTo>
                      <a:cubicBezTo>
                        <a:pt x="1" y="351"/>
                        <a:pt x="20" y="364"/>
                        <a:pt x="49" y="364"/>
                      </a:cubicBezTo>
                      <a:cubicBezTo>
                        <a:pt x="95" y="364"/>
                        <a:pt x="165" y="331"/>
                        <a:pt x="218" y="331"/>
                      </a:cubicBezTo>
                      <a:cubicBezTo>
                        <a:pt x="283" y="331"/>
                        <a:pt x="349" y="331"/>
                        <a:pt x="414" y="309"/>
                      </a:cubicBezTo>
                      <a:cubicBezTo>
                        <a:pt x="517" y="257"/>
                        <a:pt x="589" y="233"/>
                        <a:pt x="638" y="233"/>
                      </a:cubicBezTo>
                      <a:cubicBezTo>
                        <a:pt x="713" y="233"/>
                        <a:pt x="732" y="291"/>
                        <a:pt x="718" y="396"/>
                      </a:cubicBezTo>
                      <a:cubicBezTo>
                        <a:pt x="752" y="430"/>
                        <a:pt x="746" y="531"/>
                        <a:pt x="784" y="531"/>
                      </a:cubicBezTo>
                      <a:cubicBezTo>
                        <a:pt x="795" y="531"/>
                        <a:pt x="808" y="523"/>
                        <a:pt x="827" y="505"/>
                      </a:cubicBezTo>
                      <a:cubicBezTo>
                        <a:pt x="936" y="418"/>
                        <a:pt x="1088" y="396"/>
                        <a:pt x="1175" y="287"/>
                      </a:cubicBezTo>
                      <a:cubicBezTo>
                        <a:pt x="1262" y="200"/>
                        <a:pt x="1175" y="178"/>
                        <a:pt x="1110" y="113"/>
                      </a:cubicBezTo>
                      <a:cubicBezTo>
                        <a:pt x="1017" y="29"/>
                        <a:pt x="905" y="0"/>
                        <a:pt x="7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14"/>
                <p:cNvSpPr/>
                <p:nvPr/>
              </p:nvSpPr>
              <p:spPr>
                <a:xfrm>
                  <a:off x="4879250" y="1885250"/>
                  <a:ext cx="33175" cy="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795" extrusionOk="0">
                      <a:moveTo>
                        <a:pt x="1218" y="0"/>
                      </a:moveTo>
                      <a:cubicBezTo>
                        <a:pt x="1197" y="66"/>
                        <a:pt x="1131" y="109"/>
                        <a:pt x="1088" y="174"/>
                      </a:cubicBezTo>
                      <a:cubicBezTo>
                        <a:pt x="954" y="279"/>
                        <a:pt x="820" y="373"/>
                        <a:pt x="700" y="373"/>
                      </a:cubicBezTo>
                      <a:cubicBezTo>
                        <a:pt x="644" y="373"/>
                        <a:pt x="592" y="353"/>
                        <a:pt x="544" y="305"/>
                      </a:cubicBezTo>
                      <a:cubicBezTo>
                        <a:pt x="504" y="274"/>
                        <a:pt x="468" y="258"/>
                        <a:pt x="439" y="258"/>
                      </a:cubicBezTo>
                      <a:cubicBezTo>
                        <a:pt x="406" y="258"/>
                        <a:pt x="382" y="280"/>
                        <a:pt x="370" y="326"/>
                      </a:cubicBezTo>
                      <a:cubicBezTo>
                        <a:pt x="348" y="435"/>
                        <a:pt x="283" y="500"/>
                        <a:pt x="131" y="544"/>
                      </a:cubicBezTo>
                      <a:cubicBezTo>
                        <a:pt x="1" y="566"/>
                        <a:pt x="44" y="653"/>
                        <a:pt x="109" y="718"/>
                      </a:cubicBezTo>
                      <a:cubicBezTo>
                        <a:pt x="156" y="734"/>
                        <a:pt x="226" y="795"/>
                        <a:pt x="286" y="795"/>
                      </a:cubicBezTo>
                      <a:cubicBezTo>
                        <a:pt x="309" y="795"/>
                        <a:pt x="330" y="786"/>
                        <a:pt x="348" y="761"/>
                      </a:cubicBezTo>
                      <a:cubicBezTo>
                        <a:pt x="501" y="544"/>
                        <a:pt x="696" y="457"/>
                        <a:pt x="849" y="457"/>
                      </a:cubicBezTo>
                      <a:cubicBezTo>
                        <a:pt x="1023" y="392"/>
                        <a:pt x="1110" y="392"/>
                        <a:pt x="1197" y="326"/>
                      </a:cubicBezTo>
                      <a:cubicBezTo>
                        <a:pt x="1327" y="283"/>
                        <a:pt x="1305" y="196"/>
                        <a:pt x="1305" y="131"/>
                      </a:cubicBezTo>
                      <a:cubicBezTo>
                        <a:pt x="1262" y="87"/>
                        <a:pt x="1240" y="66"/>
                        <a:pt x="12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14"/>
                <p:cNvSpPr/>
                <p:nvPr/>
              </p:nvSpPr>
              <p:spPr>
                <a:xfrm>
                  <a:off x="3801825" y="2064625"/>
                  <a:ext cx="2177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675" extrusionOk="0">
                      <a:moveTo>
                        <a:pt x="347" y="1"/>
                      </a:moveTo>
                      <a:cubicBezTo>
                        <a:pt x="301" y="1"/>
                        <a:pt x="250" y="19"/>
                        <a:pt x="196" y="66"/>
                      </a:cubicBezTo>
                      <a:cubicBezTo>
                        <a:pt x="0" y="197"/>
                        <a:pt x="174" y="327"/>
                        <a:pt x="261" y="436"/>
                      </a:cubicBezTo>
                      <a:cubicBezTo>
                        <a:pt x="305" y="501"/>
                        <a:pt x="392" y="523"/>
                        <a:pt x="305" y="632"/>
                      </a:cubicBezTo>
                      <a:cubicBezTo>
                        <a:pt x="283" y="675"/>
                        <a:pt x="305" y="675"/>
                        <a:pt x="370" y="675"/>
                      </a:cubicBezTo>
                      <a:cubicBezTo>
                        <a:pt x="479" y="653"/>
                        <a:pt x="587" y="653"/>
                        <a:pt x="653" y="566"/>
                      </a:cubicBezTo>
                      <a:cubicBezTo>
                        <a:pt x="740" y="436"/>
                        <a:pt x="827" y="327"/>
                        <a:pt x="870" y="218"/>
                      </a:cubicBezTo>
                      <a:cubicBezTo>
                        <a:pt x="827" y="131"/>
                        <a:pt x="653" y="153"/>
                        <a:pt x="609" y="131"/>
                      </a:cubicBezTo>
                      <a:cubicBezTo>
                        <a:pt x="534" y="87"/>
                        <a:pt x="450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14"/>
                <p:cNvSpPr/>
                <p:nvPr/>
              </p:nvSpPr>
              <p:spPr>
                <a:xfrm>
                  <a:off x="3577850" y="2139100"/>
                  <a:ext cx="228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" h="711" extrusionOk="0">
                      <a:moveTo>
                        <a:pt x="762" y="1"/>
                      </a:moveTo>
                      <a:cubicBezTo>
                        <a:pt x="697" y="1"/>
                        <a:pt x="631" y="66"/>
                        <a:pt x="544" y="88"/>
                      </a:cubicBezTo>
                      <a:cubicBezTo>
                        <a:pt x="479" y="120"/>
                        <a:pt x="439" y="213"/>
                        <a:pt x="377" y="213"/>
                      </a:cubicBezTo>
                      <a:cubicBezTo>
                        <a:pt x="356" y="213"/>
                        <a:pt x="333" y="202"/>
                        <a:pt x="305" y="175"/>
                      </a:cubicBezTo>
                      <a:cubicBezTo>
                        <a:pt x="196" y="284"/>
                        <a:pt x="262" y="392"/>
                        <a:pt x="218" y="436"/>
                      </a:cubicBezTo>
                      <a:cubicBezTo>
                        <a:pt x="153" y="544"/>
                        <a:pt x="1" y="631"/>
                        <a:pt x="153" y="697"/>
                      </a:cubicBezTo>
                      <a:cubicBezTo>
                        <a:pt x="191" y="706"/>
                        <a:pt x="232" y="711"/>
                        <a:pt x="275" y="711"/>
                      </a:cubicBezTo>
                      <a:cubicBezTo>
                        <a:pt x="428" y="711"/>
                        <a:pt x="599" y="656"/>
                        <a:pt x="718" y="588"/>
                      </a:cubicBezTo>
                      <a:cubicBezTo>
                        <a:pt x="914" y="501"/>
                        <a:pt x="631" y="501"/>
                        <a:pt x="675" y="414"/>
                      </a:cubicBezTo>
                      <a:cubicBezTo>
                        <a:pt x="697" y="327"/>
                        <a:pt x="718" y="284"/>
                        <a:pt x="718" y="197"/>
                      </a:cubicBezTo>
                      <a:cubicBezTo>
                        <a:pt x="718" y="110"/>
                        <a:pt x="870" y="44"/>
                        <a:pt x="7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14"/>
                <p:cNvSpPr/>
                <p:nvPr/>
              </p:nvSpPr>
              <p:spPr>
                <a:xfrm>
                  <a:off x="4393275" y="1914375"/>
                  <a:ext cx="26650" cy="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575" extrusionOk="0">
                      <a:moveTo>
                        <a:pt x="732" y="1"/>
                      </a:moveTo>
                      <a:cubicBezTo>
                        <a:pt x="684" y="1"/>
                        <a:pt x="634" y="4"/>
                        <a:pt x="587" y="9"/>
                      </a:cubicBezTo>
                      <a:cubicBezTo>
                        <a:pt x="522" y="31"/>
                        <a:pt x="392" y="31"/>
                        <a:pt x="326" y="96"/>
                      </a:cubicBezTo>
                      <a:cubicBezTo>
                        <a:pt x="109" y="227"/>
                        <a:pt x="0" y="379"/>
                        <a:pt x="44" y="531"/>
                      </a:cubicBezTo>
                      <a:cubicBezTo>
                        <a:pt x="61" y="562"/>
                        <a:pt x="80" y="574"/>
                        <a:pt x="99" y="574"/>
                      </a:cubicBezTo>
                      <a:cubicBezTo>
                        <a:pt x="169" y="574"/>
                        <a:pt x="251" y="418"/>
                        <a:pt x="344" y="418"/>
                      </a:cubicBezTo>
                      <a:cubicBezTo>
                        <a:pt x="352" y="418"/>
                        <a:pt x="361" y="420"/>
                        <a:pt x="370" y="423"/>
                      </a:cubicBezTo>
                      <a:cubicBezTo>
                        <a:pt x="413" y="423"/>
                        <a:pt x="479" y="379"/>
                        <a:pt x="544" y="357"/>
                      </a:cubicBezTo>
                      <a:cubicBezTo>
                        <a:pt x="587" y="336"/>
                        <a:pt x="652" y="270"/>
                        <a:pt x="674" y="270"/>
                      </a:cubicBezTo>
                      <a:cubicBezTo>
                        <a:pt x="783" y="162"/>
                        <a:pt x="1066" y="183"/>
                        <a:pt x="1000" y="53"/>
                      </a:cubicBezTo>
                      <a:cubicBezTo>
                        <a:pt x="984" y="21"/>
                        <a:pt x="864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14"/>
                <p:cNvSpPr/>
                <p:nvPr/>
              </p:nvSpPr>
              <p:spPr>
                <a:xfrm>
                  <a:off x="4352500" y="1809700"/>
                  <a:ext cx="250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466" extrusionOk="0">
                      <a:moveTo>
                        <a:pt x="808" y="1"/>
                      </a:moveTo>
                      <a:cubicBezTo>
                        <a:pt x="787" y="1"/>
                        <a:pt x="770" y="16"/>
                        <a:pt x="761" y="65"/>
                      </a:cubicBezTo>
                      <a:cubicBezTo>
                        <a:pt x="691" y="147"/>
                        <a:pt x="633" y="166"/>
                        <a:pt x="578" y="166"/>
                      </a:cubicBezTo>
                      <a:cubicBezTo>
                        <a:pt x="531" y="166"/>
                        <a:pt x="485" y="152"/>
                        <a:pt x="435" y="152"/>
                      </a:cubicBezTo>
                      <a:cubicBezTo>
                        <a:pt x="359" y="152"/>
                        <a:pt x="283" y="141"/>
                        <a:pt x="220" y="141"/>
                      </a:cubicBezTo>
                      <a:cubicBezTo>
                        <a:pt x="158" y="141"/>
                        <a:pt x="109" y="152"/>
                        <a:pt x="87" y="196"/>
                      </a:cubicBezTo>
                      <a:cubicBezTo>
                        <a:pt x="0" y="304"/>
                        <a:pt x="131" y="369"/>
                        <a:pt x="218" y="413"/>
                      </a:cubicBezTo>
                      <a:cubicBezTo>
                        <a:pt x="266" y="449"/>
                        <a:pt x="320" y="465"/>
                        <a:pt x="381" y="465"/>
                      </a:cubicBezTo>
                      <a:cubicBezTo>
                        <a:pt x="431" y="465"/>
                        <a:pt x="485" y="454"/>
                        <a:pt x="544" y="435"/>
                      </a:cubicBezTo>
                      <a:cubicBezTo>
                        <a:pt x="583" y="435"/>
                        <a:pt x="634" y="443"/>
                        <a:pt x="681" y="443"/>
                      </a:cubicBezTo>
                      <a:cubicBezTo>
                        <a:pt x="740" y="443"/>
                        <a:pt x="793" y="430"/>
                        <a:pt x="805" y="369"/>
                      </a:cubicBezTo>
                      <a:cubicBezTo>
                        <a:pt x="848" y="261"/>
                        <a:pt x="1001" y="152"/>
                        <a:pt x="914" y="43"/>
                      </a:cubicBezTo>
                      <a:cubicBezTo>
                        <a:pt x="886" y="43"/>
                        <a:pt x="842" y="1"/>
                        <a:pt x="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14"/>
                <p:cNvSpPr/>
                <p:nvPr/>
              </p:nvSpPr>
              <p:spPr>
                <a:xfrm>
                  <a:off x="6227950" y="1209750"/>
                  <a:ext cx="15775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659" extrusionOk="0">
                      <a:moveTo>
                        <a:pt x="310" y="1"/>
                      </a:moveTo>
                      <a:cubicBezTo>
                        <a:pt x="284" y="1"/>
                        <a:pt x="254" y="5"/>
                        <a:pt x="218" y="14"/>
                      </a:cubicBezTo>
                      <a:cubicBezTo>
                        <a:pt x="22" y="57"/>
                        <a:pt x="0" y="188"/>
                        <a:pt x="22" y="340"/>
                      </a:cubicBezTo>
                      <a:cubicBezTo>
                        <a:pt x="22" y="405"/>
                        <a:pt x="0" y="514"/>
                        <a:pt x="87" y="601"/>
                      </a:cubicBezTo>
                      <a:cubicBezTo>
                        <a:pt x="110" y="636"/>
                        <a:pt x="152" y="658"/>
                        <a:pt x="196" y="658"/>
                      </a:cubicBezTo>
                      <a:cubicBezTo>
                        <a:pt x="235" y="658"/>
                        <a:pt x="274" y="641"/>
                        <a:pt x="305" y="601"/>
                      </a:cubicBezTo>
                      <a:cubicBezTo>
                        <a:pt x="370" y="470"/>
                        <a:pt x="631" y="362"/>
                        <a:pt x="457" y="231"/>
                      </a:cubicBezTo>
                      <a:cubicBezTo>
                        <a:pt x="438" y="156"/>
                        <a:pt x="468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14"/>
                <p:cNvSpPr/>
                <p:nvPr/>
              </p:nvSpPr>
              <p:spPr>
                <a:xfrm>
                  <a:off x="4597125" y="1969900"/>
                  <a:ext cx="228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" h="637" extrusionOk="0">
                      <a:moveTo>
                        <a:pt x="865" y="1"/>
                      </a:moveTo>
                      <a:cubicBezTo>
                        <a:pt x="855" y="1"/>
                        <a:pt x="842" y="3"/>
                        <a:pt x="827" y="6"/>
                      </a:cubicBezTo>
                      <a:cubicBezTo>
                        <a:pt x="587" y="72"/>
                        <a:pt x="413" y="224"/>
                        <a:pt x="218" y="376"/>
                      </a:cubicBezTo>
                      <a:cubicBezTo>
                        <a:pt x="87" y="463"/>
                        <a:pt x="0" y="528"/>
                        <a:pt x="87" y="637"/>
                      </a:cubicBezTo>
                      <a:cubicBezTo>
                        <a:pt x="109" y="637"/>
                        <a:pt x="152" y="615"/>
                        <a:pt x="218" y="594"/>
                      </a:cubicBezTo>
                      <a:cubicBezTo>
                        <a:pt x="273" y="594"/>
                        <a:pt x="331" y="609"/>
                        <a:pt x="389" y="609"/>
                      </a:cubicBezTo>
                      <a:cubicBezTo>
                        <a:pt x="469" y="609"/>
                        <a:pt x="546" y="580"/>
                        <a:pt x="609" y="441"/>
                      </a:cubicBezTo>
                      <a:cubicBezTo>
                        <a:pt x="674" y="333"/>
                        <a:pt x="892" y="224"/>
                        <a:pt x="914" y="93"/>
                      </a:cubicBezTo>
                      <a:cubicBezTo>
                        <a:pt x="914" y="40"/>
                        <a:pt x="914" y="1"/>
                        <a:pt x="8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14"/>
                <p:cNvSpPr/>
                <p:nvPr/>
              </p:nvSpPr>
              <p:spPr>
                <a:xfrm>
                  <a:off x="6181200" y="1208250"/>
                  <a:ext cx="1795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531" extrusionOk="0">
                      <a:moveTo>
                        <a:pt x="190" y="1"/>
                      </a:moveTo>
                      <a:cubicBezTo>
                        <a:pt x="164" y="1"/>
                        <a:pt x="137" y="3"/>
                        <a:pt x="109" y="9"/>
                      </a:cubicBezTo>
                      <a:cubicBezTo>
                        <a:pt x="65" y="30"/>
                        <a:pt x="44" y="30"/>
                        <a:pt x="22" y="74"/>
                      </a:cubicBezTo>
                      <a:cubicBezTo>
                        <a:pt x="0" y="96"/>
                        <a:pt x="174" y="530"/>
                        <a:pt x="239" y="530"/>
                      </a:cubicBezTo>
                      <a:cubicBezTo>
                        <a:pt x="326" y="530"/>
                        <a:pt x="392" y="530"/>
                        <a:pt x="479" y="465"/>
                      </a:cubicBezTo>
                      <a:cubicBezTo>
                        <a:pt x="718" y="335"/>
                        <a:pt x="479" y="183"/>
                        <a:pt x="696" y="30"/>
                      </a:cubicBezTo>
                      <a:lnTo>
                        <a:pt x="696" y="30"/>
                      </a:lnTo>
                      <a:cubicBezTo>
                        <a:pt x="641" y="50"/>
                        <a:pt x="592" y="58"/>
                        <a:pt x="546" y="58"/>
                      </a:cubicBezTo>
                      <a:cubicBezTo>
                        <a:pt x="418" y="58"/>
                        <a:pt x="317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14"/>
                <p:cNvSpPr/>
                <p:nvPr/>
              </p:nvSpPr>
              <p:spPr>
                <a:xfrm>
                  <a:off x="4464475" y="2023875"/>
                  <a:ext cx="22325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566" extrusionOk="0">
                      <a:moveTo>
                        <a:pt x="783" y="0"/>
                      </a:moveTo>
                      <a:cubicBezTo>
                        <a:pt x="653" y="0"/>
                        <a:pt x="696" y="131"/>
                        <a:pt x="631" y="152"/>
                      </a:cubicBezTo>
                      <a:lnTo>
                        <a:pt x="457" y="239"/>
                      </a:lnTo>
                      <a:cubicBezTo>
                        <a:pt x="448" y="238"/>
                        <a:pt x="439" y="238"/>
                        <a:pt x="431" y="238"/>
                      </a:cubicBezTo>
                      <a:cubicBezTo>
                        <a:pt x="278" y="238"/>
                        <a:pt x="232" y="414"/>
                        <a:pt x="88" y="435"/>
                      </a:cubicBezTo>
                      <a:cubicBezTo>
                        <a:pt x="22" y="435"/>
                        <a:pt x="1" y="544"/>
                        <a:pt x="44" y="544"/>
                      </a:cubicBezTo>
                      <a:cubicBezTo>
                        <a:pt x="218" y="565"/>
                        <a:pt x="349" y="565"/>
                        <a:pt x="523" y="565"/>
                      </a:cubicBezTo>
                      <a:cubicBezTo>
                        <a:pt x="436" y="391"/>
                        <a:pt x="827" y="348"/>
                        <a:pt x="827" y="218"/>
                      </a:cubicBezTo>
                      <a:cubicBezTo>
                        <a:pt x="849" y="131"/>
                        <a:pt x="892" y="22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14"/>
                <p:cNvSpPr/>
                <p:nvPr/>
              </p:nvSpPr>
              <p:spPr>
                <a:xfrm>
                  <a:off x="3677325" y="2121175"/>
                  <a:ext cx="22875" cy="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871" extrusionOk="0">
                      <a:moveTo>
                        <a:pt x="849" y="0"/>
                      </a:moveTo>
                      <a:cubicBezTo>
                        <a:pt x="610" y="153"/>
                        <a:pt x="501" y="413"/>
                        <a:pt x="240" y="544"/>
                      </a:cubicBezTo>
                      <a:cubicBezTo>
                        <a:pt x="1" y="674"/>
                        <a:pt x="262" y="696"/>
                        <a:pt x="240" y="805"/>
                      </a:cubicBezTo>
                      <a:cubicBezTo>
                        <a:pt x="240" y="847"/>
                        <a:pt x="258" y="871"/>
                        <a:pt x="294" y="871"/>
                      </a:cubicBezTo>
                      <a:cubicBezTo>
                        <a:pt x="314" y="871"/>
                        <a:pt x="340" y="864"/>
                        <a:pt x="371" y="848"/>
                      </a:cubicBezTo>
                      <a:cubicBezTo>
                        <a:pt x="675" y="653"/>
                        <a:pt x="914" y="240"/>
                        <a:pt x="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14"/>
                <p:cNvSpPr/>
                <p:nvPr/>
              </p:nvSpPr>
              <p:spPr>
                <a:xfrm>
                  <a:off x="4638425" y="2010250"/>
                  <a:ext cx="196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628" extrusionOk="0">
                      <a:moveTo>
                        <a:pt x="549" y="0"/>
                      </a:moveTo>
                      <a:cubicBezTo>
                        <a:pt x="541" y="0"/>
                        <a:pt x="532" y="1"/>
                        <a:pt x="523" y="1"/>
                      </a:cubicBezTo>
                      <a:cubicBezTo>
                        <a:pt x="305" y="23"/>
                        <a:pt x="436" y="241"/>
                        <a:pt x="327" y="349"/>
                      </a:cubicBezTo>
                      <a:cubicBezTo>
                        <a:pt x="284" y="415"/>
                        <a:pt x="1" y="458"/>
                        <a:pt x="218" y="545"/>
                      </a:cubicBezTo>
                      <a:cubicBezTo>
                        <a:pt x="312" y="592"/>
                        <a:pt x="429" y="628"/>
                        <a:pt x="552" y="628"/>
                      </a:cubicBezTo>
                      <a:cubicBezTo>
                        <a:pt x="600" y="628"/>
                        <a:pt x="648" y="622"/>
                        <a:pt x="697" y="610"/>
                      </a:cubicBezTo>
                      <a:cubicBezTo>
                        <a:pt x="784" y="567"/>
                        <a:pt x="784" y="523"/>
                        <a:pt x="762" y="502"/>
                      </a:cubicBezTo>
                      <a:cubicBezTo>
                        <a:pt x="740" y="436"/>
                        <a:pt x="718" y="349"/>
                        <a:pt x="653" y="328"/>
                      </a:cubicBezTo>
                      <a:cubicBezTo>
                        <a:pt x="507" y="244"/>
                        <a:pt x="742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14"/>
                <p:cNvSpPr/>
                <p:nvPr/>
              </p:nvSpPr>
              <p:spPr>
                <a:xfrm>
                  <a:off x="3693225" y="2161875"/>
                  <a:ext cx="162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571" extrusionOk="0">
                      <a:moveTo>
                        <a:pt x="308" y="0"/>
                      </a:moveTo>
                      <a:cubicBezTo>
                        <a:pt x="300" y="0"/>
                        <a:pt x="290" y="1"/>
                        <a:pt x="278" y="3"/>
                      </a:cubicBezTo>
                      <a:cubicBezTo>
                        <a:pt x="82" y="25"/>
                        <a:pt x="148" y="134"/>
                        <a:pt x="104" y="221"/>
                      </a:cubicBezTo>
                      <a:lnTo>
                        <a:pt x="17" y="460"/>
                      </a:lnTo>
                      <a:cubicBezTo>
                        <a:pt x="1" y="558"/>
                        <a:pt x="95" y="570"/>
                        <a:pt x="198" y="570"/>
                      </a:cubicBezTo>
                      <a:cubicBezTo>
                        <a:pt x="232" y="570"/>
                        <a:pt x="267" y="569"/>
                        <a:pt x="300" y="569"/>
                      </a:cubicBezTo>
                      <a:cubicBezTo>
                        <a:pt x="331" y="569"/>
                        <a:pt x="362" y="570"/>
                        <a:pt x="393" y="570"/>
                      </a:cubicBezTo>
                      <a:cubicBezTo>
                        <a:pt x="469" y="570"/>
                        <a:pt x="542" y="559"/>
                        <a:pt x="604" y="482"/>
                      </a:cubicBezTo>
                      <a:cubicBezTo>
                        <a:pt x="648" y="373"/>
                        <a:pt x="496" y="373"/>
                        <a:pt x="452" y="329"/>
                      </a:cubicBezTo>
                      <a:cubicBezTo>
                        <a:pt x="430" y="308"/>
                        <a:pt x="409" y="264"/>
                        <a:pt x="365" y="242"/>
                      </a:cubicBezTo>
                      <a:cubicBezTo>
                        <a:pt x="365" y="221"/>
                        <a:pt x="365" y="199"/>
                        <a:pt x="322" y="155"/>
                      </a:cubicBezTo>
                      <a:cubicBezTo>
                        <a:pt x="322" y="96"/>
                        <a:pt x="394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14"/>
                <p:cNvSpPr/>
                <p:nvPr/>
              </p:nvSpPr>
              <p:spPr>
                <a:xfrm>
                  <a:off x="4844450" y="1844250"/>
                  <a:ext cx="223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9" extrusionOk="0">
                      <a:moveTo>
                        <a:pt x="806" y="0"/>
                      </a:moveTo>
                      <a:cubicBezTo>
                        <a:pt x="767" y="0"/>
                        <a:pt x="721" y="16"/>
                        <a:pt x="675" y="31"/>
                      </a:cubicBezTo>
                      <a:cubicBezTo>
                        <a:pt x="566" y="75"/>
                        <a:pt x="458" y="96"/>
                        <a:pt x="436" y="183"/>
                      </a:cubicBezTo>
                      <a:cubicBezTo>
                        <a:pt x="371" y="357"/>
                        <a:pt x="153" y="357"/>
                        <a:pt x="1" y="444"/>
                      </a:cubicBezTo>
                      <a:cubicBezTo>
                        <a:pt x="23" y="444"/>
                        <a:pt x="44" y="466"/>
                        <a:pt x="110" y="466"/>
                      </a:cubicBezTo>
                      <a:cubicBezTo>
                        <a:pt x="201" y="539"/>
                        <a:pt x="293" y="628"/>
                        <a:pt x="411" y="628"/>
                      </a:cubicBezTo>
                      <a:cubicBezTo>
                        <a:pt x="433" y="628"/>
                        <a:pt x="455" y="625"/>
                        <a:pt x="479" y="618"/>
                      </a:cubicBezTo>
                      <a:cubicBezTo>
                        <a:pt x="588" y="575"/>
                        <a:pt x="566" y="423"/>
                        <a:pt x="610" y="314"/>
                      </a:cubicBezTo>
                      <a:cubicBezTo>
                        <a:pt x="675" y="249"/>
                        <a:pt x="675" y="183"/>
                        <a:pt x="784" y="118"/>
                      </a:cubicBezTo>
                      <a:cubicBezTo>
                        <a:pt x="849" y="96"/>
                        <a:pt x="892" y="31"/>
                        <a:pt x="849" y="9"/>
                      </a:cubicBezTo>
                      <a:cubicBezTo>
                        <a:pt x="836" y="3"/>
                        <a:pt x="822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14"/>
                <p:cNvSpPr/>
                <p:nvPr/>
              </p:nvSpPr>
              <p:spPr>
                <a:xfrm>
                  <a:off x="6100200" y="1120925"/>
                  <a:ext cx="19050" cy="1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678" extrusionOk="0">
                      <a:moveTo>
                        <a:pt x="435" y="1"/>
                      </a:moveTo>
                      <a:cubicBezTo>
                        <a:pt x="413" y="196"/>
                        <a:pt x="109" y="262"/>
                        <a:pt x="44" y="479"/>
                      </a:cubicBezTo>
                      <a:cubicBezTo>
                        <a:pt x="0" y="566"/>
                        <a:pt x="22" y="653"/>
                        <a:pt x="109" y="675"/>
                      </a:cubicBezTo>
                      <a:cubicBezTo>
                        <a:pt x="119" y="677"/>
                        <a:pt x="128" y="678"/>
                        <a:pt x="136" y="678"/>
                      </a:cubicBezTo>
                      <a:cubicBezTo>
                        <a:pt x="222" y="678"/>
                        <a:pt x="245" y="584"/>
                        <a:pt x="305" y="544"/>
                      </a:cubicBezTo>
                      <a:cubicBezTo>
                        <a:pt x="348" y="414"/>
                        <a:pt x="522" y="349"/>
                        <a:pt x="653" y="262"/>
                      </a:cubicBezTo>
                      <a:cubicBezTo>
                        <a:pt x="740" y="196"/>
                        <a:pt x="761" y="131"/>
                        <a:pt x="696" y="88"/>
                      </a:cubicBezTo>
                      <a:cubicBezTo>
                        <a:pt x="653" y="23"/>
                        <a:pt x="566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4"/>
                <p:cNvSpPr/>
                <p:nvPr/>
              </p:nvSpPr>
              <p:spPr>
                <a:xfrm>
                  <a:off x="3657225" y="2071050"/>
                  <a:ext cx="23950" cy="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755" extrusionOk="0">
                      <a:moveTo>
                        <a:pt x="812" y="0"/>
                      </a:moveTo>
                      <a:cubicBezTo>
                        <a:pt x="715" y="0"/>
                        <a:pt x="601" y="179"/>
                        <a:pt x="457" y="179"/>
                      </a:cubicBezTo>
                      <a:cubicBezTo>
                        <a:pt x="435" y="179"/>
                        <a:pt x="392" y="201"/>
                        <a:pt x="327" y="244"/>
                      </a:cubicBezTo>
                      <a:cubicBezTo>
                        <a:pt x="174" y="309"/>
                        <a:pt x="174" y="353"/>
                        <a:pt x="283" y="418"/>
                      </a:cubicBezTo>
                      <a:cubicBezTo>
                        <a:pt x="305" y="461"/>
                        <a:pt x="327" y="592"/>
                        <a:pt x="305" y="592"/>
                      </a:cubicBezTo>
                      <a:cubicBezTo>
                        <a:pt x="0" y="635"/>
                        <a:pt x="131" y="744"/>
                        <a:pt x="218" y="744"/>
                      </a:cubicBezTo>
                      <a:cubicBezTo>
                        <a:pt x="235" y="751"/>
                        <a:pt x="252" y="754"/>
                        <a:pt x="270" y="754"/>
                      </a:cubicBezTo>
                      <a:cubicBezTo>
                        <a:pt x="364" y="754"/>
                        <a:pt x="457" y="665"/>
                        <a:pt x="457" y="592"/>
                      </a:cubicBezTo>
                      <a:cubicBezTo>
                        <a:pt x="435" y="483"/>
                        <a:pt x="522" y="396"/>
                        <a:pt x="609" y="309"/>
                      </a:cubicBezTo>
                      <a:cubicBezTo>
                        <a:pt x="674" y="201"/>
                        <a:pt x="957" y="135"/>
                        <a:pt x="870" y="27"/>
                      </a:cubicBezTo>
                      <a:cubicBezTo>
                        <a:pt x="851" y="8"/>
                        <a:pt x="832" y="0"/>
                        <a:pt x="8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4"/>
                <p:cNvSpPr/>
                <p:nvPr/>
              </p:nvSpPr>
              <p:spPr>
                <a:xfrm>
                  <a:off x="6221975" y="1151925"/>
                  <a:ext cx="12525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97" extrusionOk="0">
                      <a:moveTo>
                        <a:pt x="435" y="0"/>
                      </a:moveTo>
                      <a:cubicBezTo>
                        <a:pt x="326" y="0"/>
                        <a:pt x="217" y="65"/>
                        <a:pt x="109" y="109"/>
                      </a:cubicBezTo>
                      <a:cubicBezTo>
                        <a:pt x="0" y="174"/>
                        <a:pt x="0" y="261"/>
                        <a:pt x="22" y="305"/>
                      </a:cubicBezTo>
                      <a:cubicBezTo>
                        <a:pt x="44" y="413"/>
                        <a:pt x="391" y="413"/>
                        <a:pt x="109" y="609"/>
                      </a:cubicBezTo>
                      <a:cubicBezTo>
                        <a:pt x="130" y="653"/>
                        <a:pt x="174" y="653"/>
                        <a:pt x="261" y="696"/>
                      </a:cubicBezTo>
                      <a:cubicBezTo>
                        <a:pt x="370" y="696"/>
                        <a:pt x="457" y="631"/>
                        <a:pt x="457" y="587"/>
                      </a:cubicBezTo>
                      <a:cubicBezTo>
                        <a:pt x="478" y="392"/>
                        <a:pt x="370" y="218"/>
                        <a:pt x="478" y="44"/>
                      </a:cubicBezTo>
                      <a:cubicBezTo>
                        <a:pt x="500" y="44"/>
                        <a:pt x="457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4"/>
                <p:cNvSpPr/>
                <p:nvPr/>
              </p:nvSpPr>
              <p:spPr>
                <a:xfrm>
                  <a:off x="3546325" y="2191625"/>
                  <a:ext cx="1712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578" extrusionOk="0">
                      <a:moveTo>
                        <a:pt x="639" y="0"/>
                      </a:moveTo>
                      <a:cubicBezTo>
                        <a:pt x="631" y="0"/>
                        <a:pt x="622" y="3"/>
                        <a:pt x="609" y="9"/>
                      </a:cubicBezTo>
                      <a:cubicBezTo>
                        <a:pt x="479" y="31"/>
                        <a:pt x="305" y="31"/>
                        <a:pt x="174" y="161"/>
                      </a:cubicBezTo>
                      <a:cubicBezTo>
                        <a:pt x="44" y="314"/>
                        <a:pt x="1" y="422"/>
                        <a:pt x="44" y="531"/>
                      </a:cubicBezTo>
                      <a:cubicBezTo>
                        <a:pt x="44" y="565"/>
                        <a:pt x="61" y="578"/>
                        <a:pt x="88" y="578"/>
                      </a:cubicBezTo>
                      <a:cubicBezTo>
                        <a:pt x="147" y="578"/>
                        <a:pt x="252" y="517"/>
                        <a:pt x="327" y="487"/>
                      </a:cubicBezTo>
                      <a:cubicBezTo>
                        <a:pt x="392" y="466"/>
                        <a:pt x="414" y="466"/>
                        <a:pt x="479" y="444"/>
                      </a:cubicBezTo>
                      <a:cubicBezTo>
                        <a:pt x="414" y="357"/>
                        <a:pt x="588" y="248"/>
                        <a:pt x="631" y="140"/>
                      </a:cubicBezTo>
                      <a:cubicBezTo>
                        <a:pt x="650" y="102"/>
                        <a:pt x="685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14"/>
                <p:cNvSpPr/>
                <p:nvPr/>
              </p:nvSpPr>
              <p:spPr>
                <a:xfrm>
                  <a:off x="3637100" y="2159575"/>
                  <a:ext cx="16350" cy="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40" extrusionOk="0">
                      <a:moveTo>
                        <a:pt x="399" y="0"/>
                      </a:moveTo>
                      <a:cubicBezTo>
                        <a:pt x="310" y="0"/>
                        <a:pt x="214" y="29"/>
                        <a:pt x="131" y="95"/>
                      </a:cubicBezTo>
                      <a:cubicBezTo>
                        <a:pt x="1" y="204"/>
                        <a:pt x="110" y="247"/>
                        <a:pt x="110" y="334"/>
                      </a:cubicBezTo>
                      <a:cubicBezTo>
                        <a:pt x="66" y="443"/>
                        <a:pt x="436" y="356"/>
                        <a:pt x="262" y="574"/>
                      </a:cubicBezTo>
                      <a:cubicBezTo>
                        <a:pt x="262" y="616"/>
                        <a:pt x="262" y="640"/>
                        <a:pt x="291" y="640"/>
                      </a:cubicBezTo>
                      <a:cubicBezTo>
                        <a:pt x="307" y="640"/>
                        <a:pt x="332" y="632"/>
                        <a:pt x="370" y="617"/>
                      </a:cubicBezTo>
                      <a:cubicBezTo>
                        <a:pt x="566" y="465"/>
                        <a:pt x="653" y="73"/>
                        <a:pt x="479" y="8"/>
                      </a:cubicBezTo>
                      <a:cubicBezTo>
                        <a:pt x="454" y="3"/>
                        <a:pt x="427" y="0"/>
                        <a:pt x="3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14"/>
                <p:cNvSpPr/>
                <p:nvPr/>
              </p:nvSpPr>
              <p:spPr>
                <a:xfrm>
                  <a:off x="3491975" y="2182300"/>
                  <a:ext cx="18500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494" extrusionOk="0">
                      <a:moveTo>
                        <a:pt x="593" y="1"/>
                      </a:moveTo>
                      <a:cubicBezTo>
                        <a:pt x="505" y="1"/>
                        <a:pt x="383" y="29"/>
                        <a:pt x="261" y="78"/>
                      </a:cubicBezTo>
                      <a:cubicBezTo>
                        <a:pt x="174" y="165"/>
                        <a:pt x="0" y="295"/>
                        <a:pt x="44" y="404"/>
                      </a:cubicBezTo>
                      <a:cubicBezTo>
                        <a:pt x="64" y="466"/>
                        <a:pt x="115" y="494"/>
                        <a:pt x="176" y="494"/>
                      </a:cubicBezTo>
                      <a:cubicBezTo>
                        <a:pt x="243" y="494"/>
                        <a:pt x="323" y="461"/>
                        <a:pt x="391" y="404"/>
                      </a:cubicBezTo>
                      <a:cubicBezTo>
                        <a:pt x="522" y="295"/>
                        <a:pt x="739" y="165"/>
                        <a:pt x="718" y="56"/>
                      </a:cubicBezTo>
                      <a:cubicBezTo>
                        <a:pt x="708" y="18"/>
                        <a:pt x="661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14"/>
                <p:cNvSpPr/>
                <p:nvPr/>
              </p:nvSpPr>
              <p:spPr>
                <a:xfrm>
                  <a:off x="6210000" y="1206275"/>
                  <a:ext cx="16325" cy="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654" extrusionOk="0">
                      <a:moveTo>
                        <a:pt x="88" y="1"/>
                      </a:moveTo>
                      <a:cubicBezTo>
                        <a:pt x="1" y="44"/>
                        <a:pt x="44" y="66"/>
                        <a:pt x="44" y="109"/>
                      </a:cubicBezTo>
                      <a:cubicBezTo>
                        <a:pt x="44" y="283"/>
                        <a:pt x="262" y="370"/>
                        <a:pt x="262" y="522"/>
                      </a:cubicBezTo>
                      <a:cubicBezTo>
                        <a:pt x="229" y="588"/>
                        <a:pt x="183" y="654"/>
                        <a:pt x="229" y="654"/>
                      </a:cubicBezTo>
                      <a:cubicBezTo>
                        <a:pt x="244" y="654"/>
                        <a:pt x="268" y="647"/>
                        <a:pt x="305" y="631"/>
                      </a:cubicBezTo>
                      <a:cubicBezTo>
                        <a:pt x="370" y="631"/>
                        <a:pt x="479" y="588"/>
                        <a:pt x="523" y="544"/>
                      </a:cubicBezTo>
                      <a:cubicBezTo>
                        <a:pt x="653" y="501"/>
                        <a:pt x="588" y="436"/>
                        <a:pt x="523" y="392"/>
                      </a:cubicBezTo>
                      <a:cubicBezTo>
                        <a:pt x="392" y="283"/>
                        <a:pt x="283" y="175"/>
                        <a:pt x="196" y="44"/>
                      </a:cubicBezTo>
                      <a:cubicBezTo>
                        <a:pt x="175" y="44"/>
                        <a:pt x="109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p14"/>
                <p:cNvSpPr/>
                <p:nvPr/>
              </p:nvSpPr>
              <p:spPr>
                <a:xfrm>
                  <a:off x="4728125" y="1968425"/>
                  <a:ext cx="16875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403" extrusionOk="0">
                      <a:moveTo>
                        <a:pt x="653" y="0"/>
                      </a:moveTo>
                      <a:cubicBezTo>
                        <a:pt x="457" y="109"/>
                        <a:pt x="218" y="109"/>
                        <a:pt x="22" y="239"/>
                      </a:cubicBezTo>
                      <a:cubicBezTo>
                        <a:pt x="1" y="239"/>
                        <a:pt x="1" y="283"/>
                        <a:pt x="1" y="283"/>
                      </a:cubicBezTo>
                      <a:cubicBezTo>
                        <a:pt x="137" y="283"/>
                        <a:pt x="180" y="403"/>
                        <a:pt x="307" y="403"/>
                      </a:cubicBezTo>
                      <a:cubicBezTo>
                        <a:pt x="342" y="403"/>
                        <a:pt x="384" y="393"/>
                        <a:pt x="436" y="370"/>
                      </a:cubicBezTo>
                      <a:cubicBezTo>
                        <a:pt x="653" y="261"/>
                        <a:pt x="631" y="152"/>
                        <a:pt x="675" y="22"/>
                      </a:cubicBezTo>
                      <a:lnTo>
                        <a:pt x="65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14"/>
                <p:cNvSpPr/>
                <p:nvPr/>
              </p:nvSpPr>
              <p:spPr>
                <a:xfrm>
                  <a:off x="3832800" y="2104850"/>
                  <a:ext cx="98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51" extrusionOk="0">
                      <a:moveTo>
                        <a:pt x="240" y="1"/>
                      </a:moveTo>
                      <a:cubicBezTo>
                        <a:pt x="109" y="88"/>
                        <a:pt x="23" y="175"/>
                        <a:pt x="1" y="327"/>
                      </a:cubicBezTo>
                      <a:cubicBezTo>
                        <a:pt x="1" y="458"/>
                        <a:pt x="109" y="479"/>
                        <a:pt x="175" y="545"/>
                      </a:cubicBezTo>
                      <a:cubicBezTo>
                        <a:pt x="183" y="549"/>
                        <a:pt x="191" y="550"/>
                        <a:pt x="199" y="550"/>
                      </a:cubicBezTo>
                      <a:cubicBezTo>
                        <a:pt x="233" y="550"/>
                        <a:pt x="266" y="515"/>
                        <a:pt x="283" y="479"/>
                      </a:cubicBezTo>
                      <a:cubicBezTo>
                        <a:pt x="349" y="436"/>
                        <a:pt x="392" y="23"/>
                        <a:pt x="34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p14"/>
                <p:cNvSpPr/>
                <p:nvPr/>
              </p:nvSpPr>
              <p:spPr>
                <a:xfrm>
                  <a:off x="4455250" y="2054850"/>
                  <a:ext cx="152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501" extrusionOk="0">
                      <a:moveTo>
                        <a:pt x="174" y="1"/>
                      </a:moveTo>
                      <a:cubicBezTo>
                        <a:pt x="109" y="174"/>
                        <a:pt x="0" y="348"/>
                        <a:pt x="43" y="392"/>
                      </a:cubicBezTo>
                      <a:cubicBezTo>
                        <a:pt x="43" y="427"/>
                        <a:pt x="89" y="430"/>
                        <a:pt x="146" y="430"/>
                      </a:cubicBezTo>
                      <a:cubicBezTo>
                        <a:pt x="160" y="430"/>
                        <a:pt x="175" y="430"/>
                        <a:pt x="190" y="430"/>
                      </a:cubicBezTo>
                      <a:cubicBezTo>
                        <a:pt x="266" y="430"/>
                        <a:pt x="348" y="435"/>
                        <a:pt x="370" y="501"/>
                      </a:cubicBezTo>
                      <a:lnTo>
                        <a:pt x="609" y="174"/>
                      </a:lnTo>
                      <a:cubicBezTo>
                        <a:pt x="457" y="153"/>
                        <a:pt x="326" y="109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14"/>
                <p:cNvSpPr/>
                <p:nvPr/>
              </p:nvSpPr>
              <p:spPr>
                <a:xfrm>
                  <a:off x="3501200" y="2157325"/>
                  <a:ext cx="255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664" extrusionOk="0">
                      <a:moveTo>
                        <a:pt x="907" y="0"/>
                      </a:moveTo>
                      <a:cubicBezTo>
                        <a:pt x="820" y="0"/>
                        <a:pt x="633" y="195"/>
                        <a:pt x="479" y="272"/>
                      </a:cubicBezTo>
                      <a:cubicBezTo>
                        <a:pt x="392" y="294"/>
                        <a:pt x="283" y="316"/>
                        <a:pt x="218" y="381"/>
                      </a:cubicBezTo>
                      <a:cubicBezTo>
                        <a:pt x="131" y="424"/>
                        <a:pt x="1" y="490"/>
                        <a:pt x="22" y="620"/>
                      </a:cubicBezTo>
                      <a:cubicBezTo>
                        <a:pt x="44" y="642"/>
                        <a:pt x="66" y="642"/>
                        <a:pt x="109" y="664"/>
                      </a:cubicBezTo>
                      <a:cubicBezTo>
                        <a:pt x="240" y="511"/>
                        <a:pt x="544" y="511"/>
                        <a:pt x="588" y="403"/>
                      </a:cubicBezTo>
                      <a:cubicBezTo>
                        <a:pt x="675" y="229"/>
                        <a:pt x="1023" y="76"/>
                        <a:pt x="936" y="11"/>
                      </a:cubicBezTo>
                      <a:cubicBezTo>
                        <a:pt x="928" y="4"/>
                        <a:pt x="918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14"/>
                <p:cNvSpPr/>
                <p:nvPr/>
              </p:nvSpPr>
              <p:spPr>
                <a:xfrm>
                  <a:off x="4689000" y="1937150"/>
                  <a:ext cx="14700" cy="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39" extrusionOk="0">
                      <a:moveTo>
                        <a:pt x="432" y="1"/>
                      </a:moveTo>
                      <a:cubicBezTo>
                        <a:pt x="364" y="1"/>
                        <a:pt x="283" y="23"/>
                        <a:pt x="218" y="55"/>
                      </a:cubicBezTo>
                      <a:cubicBezTo>
                        <a:pt x="65" y="99"/>
                        <a:pt x="0" y="207"/>
                        <a:pt x="22" y="338"/>
                      </a:cubicBezTo>
                      <a:cubicBezTo>
                        <a:pt x="88" y="338"/>
                        <a:pt x="116" y="439"/>
                        <a:pt x="174" y="439"/>
                      </a:cubicBezTo>
                      <a:cubicBezTo>
                        <a:pt x="192" y="439"/>
                        <a:pt x="213" y="429"/>
                        <a:pt x="239" y="403"/>
                      </a:cubicBezTo>
                      <a:cubicBezTo>
                        <a:pt x="348" y="294"/>
                        <a:pt x="587" y="207"/>
                        <a:pt x="565" y="77"/>
                      </a:cubicBezTo>
                      <a:cubicBezTo>
                        <a:pt x="555" y="23"/>
                        <a:pt x="500" y="1"/>
                        <a:pt x="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14"/>
                <p:cNvSpPr/>
                <p:nvPr/>
              </p:nvSpPr>
              <p:spPr>
                <a:xfrm>
                  <a:off x="3646050" y="2205425"/>
                  <a:ext cx="12825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18" extrusionOk="0">
                      <a:moveTo>
                        <a:pt x="513" y="1"/>
                      </a:moveTo>
                      <a:cubicBezTo>
                        <a:pt x="78" y="1"/>
                        <a:pt x="99" y="1"/>
                        <a:pt x="12" y="305"/>
                      </a:cubicBezTo>
                      <a:cubicBezTo>
                        <a:pt x="0" y="391"/>
                        <a:pt x="43" y="401"/>
                        <a:pt x="99" y="401"/>
                      </a:cubicBezTo>
                      <a:cubicBezTo>
                        <a:pt x="115" y="401"/>
                        <a:pt x="133" y="400"/>
                        <a:pt x="150" y="400"/>
                      </a:cubicBezTo>
                      <a:cubicBezTo>
                        <a:pt x="178" y="400"/>
                        <a:pt x="206" y="402"/>
                        <a:pt x="230" y="414"/>
                      </a:cubicBezTo>
                      <a:cubicBezTo>
                        <a:pt x="244" y="416"/>
                        <a:pt x="256" y="417"/>
                        <a:pt x="269" y="417"/>
                      </a:cubicBezTo>
                      <a:cubicBezTo>
                        <a:pt x="374" y="417"/>
                        <a:pt x="430" y="337"/>
                        <a:pt x="469" y="240"/>
                      </a:cubicBezTo>
                      <a:cubicBezTo>
                        <a:pt x="513" y="153"/>
                        <a:pt x="513" y="88"/>
                        <a:pt x="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14"/>
                <p:cNvSpPr/>
                <p:nvPr/>
              </p:nvSpPr>
              <p:spPr>
                <a:xfrm>
                  <a:off x="3664825" y="2095625"/>
                  <a:ext cx="1960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637" extrusionOk="0">
                      <a:moveTo>
                        <a:pt x="697" y="0"/>
                      </a:moveTo>
                      <a:cubicBezTo>
                        <a:pt x="675" y="0"/>
                        <a:pt x="631" y="0"/>
                        <a:pt x="544" y="44"/>
                      </a:cubicBezTo>
                      <a:cubicBezTo>
                        <a:pt x="479" y="131"/>
                        <a:pt x="436" y="196"/>
                        <a:pt x="327" y="283"/>
                      </a:cubicBezTo>
                      <a:cubicBezTo>
                        <a:pt x="1" y="479"/>
                        <a:pt x="88" y="544"/>
                        <a:pt x="262" y="631"/>
                      </a:cubicBezTo>
                      <a:cubicBezTo>
                        <a:pt x="283" y="631"/>
                        <a:pt x="327" y="636"/>
                        <a:pt x="362" y="636"/>
                      </a:cubicBezTo>
                      <a:cubicBezTo>
                        <a:pt x="398" y="636"/>
                        <a:pt x="425" y="631"/>
                        <a:pt x="414" y="609"/>
                      </a:cubicBezTo>
                      <a:cubicBezTo>
                        <a:pt x="349" y="413"/>
                        <a:pt x="675" y="283"/>
                        <a:pt x="740" y="109"/>
                      </a:cubicBezTo>
                      <a:cubicBezTo>
                        <a:pt x="740" y="66"/>
                        <a:pt x="784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14"/>
                <p:cNvSpPr/>
                <p:nvPr/>
              </p:nvSpPr>
              <p:spPr>
                <a:xfrm>
                  <a:off x="4386750" y="1846675"/>
                  <a:ext cx="1795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315" extrusionOk="0">
                      <a:moveTo>
                        <a:pt x="594" y="0"/>
                      </a:moveTo>
                      <a:cubicBezTo>
                        <a:pt x="474" y="0"/>
                        <a:pt x="313" y="136"/>
                        <a:pt x="174" y="152"/>
                      </a:cubicBezTo>
                      <a:cubicBezTo>
                        <a:pt x="131" y="152"/>
                        <a:pt x="0" y="217"/>
                        <a:pt x="65" y="260"/>
                      </a:cubicBezTo>
                      <a:cubicBezTo>
                        <a:pt x="131" y="304"/>
                        <a:pt x="223" y="315"/>
                        <a:pt x="321" y="315"/>
                      </a:cubicBezTo>
                      <a:cubicBezTo>
                        <a:pt x="419" y="315"/>
                        <a:pt x="522" y="304"/>
                        <a:pt x="609" y="304"/>
                      </a:cubicBezTo>
                      <a:cubicBezTo>
                        <a:pt x="696" y="304"/>
                        <a:pt x="718" y="152"/>
                        <a:pt x="718" y="86"/>
                      </a:cubicBezTo>
                      <a:cubicBezTo>
                        <a:pt x="686" y="23"/>
                        <a:pt x="644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14"/>
                <p:cNvSpPr/>
                <p:nvPr/>
              </p:nvSpPr>
              <p:spPr>
                <a:xfrm>
                  <a:off x="6014300" y="1145100"/>
                  <a:ext cx="1797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460" extrusionOk="0">
                      <a:moveTo>
                        <a:pt x="604" y="1"/>
                      </a:moveTo>
                      <a:cubicBezTo>
                        <a:pt x="561" y="1"/>
                        <a:pt x="496" y="28"/>
                        <a:pt x="414" y="56"/>
                      </a:cubicBezTo>
                      <a:cubicBezTo>
                        <a:pt x="327" y="121"/>
                        <a:pt x="175" y="186"/>
                        <a:pt x="66" y="317"/>
                      </a:cubicBezTo>
                      <a:cubicBezTo>
                        <a:pt x="1" y="338"/>
                        <a:pt x="1" y="382"/>
                        <a:pt x="66" y="425"/>
                      </a:cubicBezTo>
                      <a:cubicBezTo>
                        <a:pt x="119" y="439"/>
                        <a:pt x="196" y="460"/>
                        <a:pt x="253" y="460"/>
                      </a:cubicBezTo>
                      <a:cubicBezTo>
                        <a:pt x="290" y="460"/>
                        <a:pt x="318" y="451"/>
                        <a:pt x="327" y="425"/>
                      </a:cubicBezTo>
                      <a:cubicBezTo>
                        <a:pt x="370" y="251"/>
                        <a:pt x="718" y="186"/>
                        <a:pt x="653" y="34"/>
                      </a:cubicBezTo>
                      <a:cubicBezTo>
                        <a:pt x="645" y="10"/>
                        <a:pt x="628" y="1"/>
                        <a:pt x="6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14"/>
                <p:cNvSpPr/>
                <p:nvPr/>
              </p:nvSpPr>
              <p:spPr>
                <a:xfrm>
                  <a:off x="4485125" y="1865550"/>
                  <a:ext cx="19050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467" extrusionOk="0">
                      <a:moveTo>
                        <a:pt x="601" y="1"/>
                      </a:moveTo>
                      <a:cubicBezTo>
                        <a:pt x="530" y="1"/>
                        <a:pt x="450" y="98"/>
                        <a:pt x="371" y="114"/>
                      </a:cubicBezTo>
                      <a:cubicBezTo>
                        <a:pt x="1" y="266"/>
                        <a:pt x="23" y="266"/>
                        <a:pt x="66" y="419"/>
                      </a:cubicBezTo>
                      <a:cubicBezTo>
                        <a:pt x="95" y="453"/>
                        <a:pt x="127" y="466"/>
                        <a:pt x="160" y="466"/>
                      </a:cubicBezTo>
                      <a:cubicBezTo>
                        <a:pt x="254" y="466"/>
                        <a:pt x="362" y="364"/>
                        <a:pt x="458" y="332"/>
                      </a:cubicBezTo>
                      <a:cubicBezTo>
                        <a:pt x="610" y="245"/>
                        <a:pt x="762" y="158"/>
                        <a:pt x="675" y="49"/>
                      </a:cubicBezTo>
                      <a:cubicBezTo>
                        <a:pt x="652" y="14"/>
                        <a:pt x="627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14"/>
                <p:cNvSpPr/>
                <p:nvPr/>
              </p:nvSpPr>
              <p:spPr>
                <a:xfrm>
                  <a:off x="4693875" y="1983275"/>
                  <a:ext cx="21225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327" extrusionOk="0">
                      <a:moveTo>
                        <a:pt x="809" y="1"/>
                      </a:moveTo>
                      <a:cubicBezTo>
                        <a:pt x="752" y="1"/>
                        <a:pt x="645" y="82"/>
                        <a:pt x="565" y="82"/>
                      </a:cubicBezTo>
                      <a:cubicBezTo>
                        <a:pt x="558" y="82"/>
                        <a:pt x="551" y="82"/>
                        <a:pt x="544" y="80"/>
                      </a:cubicBezTo>
                      <a:cubicBezTo>
                        <a:pt x="506" y="74"/>
                        <a:pt x="468" y="71"/>
                        <a:pt x="430" y="71"/>
                      </a:cubicBezTo>
                      <a:cubicBezTo>
                        <a:pt x="337" y="71"/>
                        <a:pt x="245" y="87"/>
                        <a:pt x="153" y="102"/>
                      </a:cubicBezTo>
                      <a:cubicBezTo>
                        <a:pt x="88" y="124"/>
                        <a:pt x="1" y="189"/>
                        <a:pt x="66" y="211"/>
                      </a:cubicBezTo>
                      <a:cubicBezTo>
                        <a:pt x="165" y="244"/>
                        <a:pt x="252" y="327"/>
                        <a:pt x="383" y="327"/>
                      </a:cubicBezTo>
                      <a:cubicBezTo>
                        <a:pt x="424" y="327"/>
                        <a:pt x="470" y="319"/>
                        <a:pt x="523" y="298"/>
                      </a:cubicBezTo>
                      <a:cubicBezTo>
                        <a:pt x="631" y="211"/>
                        <a:pt x="849" y="124"/>
                        <a:pt x="849" y="37"/>
                      </a:cubicBezTo>
                      <a:cubicBezTo>
                        <a:pt x="844" y="10"/>
                        <a:pt x="829" y="1"/>
                        <a:pt x="8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4"/>
                <p:cNvSpPr/>
                <p:nvPr/>
              </p:nvSpPr>
              <p:spPr>
                <a:xfrm>
                  <a:off x="4411200" y="1840000"/>
                  <a:ext cx="1525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14" extrusionOk="0">
                      <a:moveTo>
                        <a:pt x="471" y="1"/>
                      </a:moveTo>
                      <a:cubicBezTo>
                        <a:pt x="378" y="1"/>
                        <a:pt x="262" y="49"/>
                        <a:pt x="175" y="49"/>
                      </a:cubicBezTo>
                      <a:cubicBezTo>
                        <a:pt x="66" y="136"/>
                        <a:pt x="1" y="179"/>
                        <a:pt x="44" y="245"/>
                      </a:cubicBezTo>
                      <a:cubicBezTo>
                        <a:pt x="53" y="296"/>
                        <a:pt x="85" y="314"/>
                        <a:pt x="128" y="314"/>
                      </a:cubicBezTo>
                      <a:cubicBezTo>
                        <a:pt x="196" y="314"/>
                        <a:pt x="291" y="271"/>
                        <a:pt x="370" y="245"/>
                      </a:cubicBezTo>
                      <a:cubicBezTo>
                        <a:pt x="501" y="201"/>
                        <a:pt x="610" y="136"/>
                        <a:pt x="588" y="49"/>
                      </a:cubicBezTo>
                      <a:cubicBezTo>
                        <a:pt x="559" y="13"/>
                        <a:pt x="518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4"/>
                <p:cNvSpPr/>
                <p:nvPr/>
              </p:nvSpPr>
              <p:spPr>
                <a:xfrm>
                  <a:off x="4784125" y="1930800"/>
                  <a:ext cx="1252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92" extrusionOk="0">
                      <a:moveTo>
                        <a:pt x="223" y="1"/>
                      </a:moveTo>
                      <a:cubicBezTo>
                        <a:pt x="208" y="1"/>
                        <a:pt x="191" y="2"/>
                        <a:pt x="174" y="5"/>
                      </a:cubicBezTo>
                      <a:cubicBezTo>
                        <a:pt x="0" y="48"/>
                        <a:pt x="0" y="201"/>
                        <a:pt x="0" y="266"/>
                      </a:cubicBezTo>
                      <a:cubicBezTo>
                        <a:pt x="16" y="346"/>
                        <a:pt x="128" y="391"/>
                        <a:pt x="229" y="391"/>
                      </a:cubicBezTo>
                      <a:cubicBezTo>
                        <a:pt x="265" y="391"/>
                        <a:pt x="298" y="386"/>
                        <a:pt x="326" y="374"/>
                      </a:cubicBezTo>
                      <a:cubicBezTo>
                        <a:pt x="500" y="331"/>
                        <a:pt x="370" y="222"/>
                        <a:pt x="392" y="135"/>
                      </a:cubicBezTo>
                      <a:cubicBezTo>
                        <a:pt x="392" y="60"/>
                        <a:pt x="326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14"/>
                <p:cNvSpPr/>
                <p:nvPr/>
              </p:nvSpPr>
              <p:spPr>
                <a:xfrm>
                  <a:off x="3512075" y="2211525"/>
                  <a:ext cx="1415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468" extrusionOk="0">
                      <a:moveTo>
                        <a:pt x="437" y="0"/>
                      </a:moveTo>
                      <a:cubicBezTo>
                        <a:pt x="375" y="0"/>
                        <a:pt x="296" y="36"/>
                        <a:pt x="218" y="83"/>
                      </a:cubicBezTo>
                      <a:cubicBezTo>
                        <a:pt x="1" y="192"/>
                        <a:pt x="44" y="322"/>
                        <a:pt x="1" y="409"/>
                      </a:cubicBezTo>
                      <a:cubicBezTo>
                        <a:pt x="1" y="426"/>
                        <a:pt x="1" y="467"/>
                        <a:pt x="20" y="467"/>
                      </a:cubicBezTo>
                      <a:cubicBezTo>
                        <a:pt x="26" y="467"/>
                        <a:pt x="34" y="463"/>
                        <a:pt x="44" y="453"/>
                      </a:cubicBezTo>
                      <a:cubicBezTo>
                        <a:pt x="153" y="431"/>
                        <a:pt x="262" y="344"/>
                        <a:pt x="349" y="235"/>
                      </a:cubicBezTo>
                      <a:lnTo>
                        <a:pt x="370" y="213"/>
                      </a:lnTo>
                      <a:cubicBezTo>
                        <a:pt x="436" y="170"/>
                        <a:pt x="566" y="83"/>
                        <a:pt x="501" y="18"/>
                      </a:cubicBezTo>
                      <a:cubicBezTo>
                        <a:pt x="483" y="5"/>
                        <a:pt x="461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14"/>
                <p:cNvSpPr/>
                <p:nvPr/>
              </p:nvSpPr>
              <p:spPr>
                <a:xfrm>
                  <a:off x="5231500" y="1386575"/>
                  <a:ext cx="1307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08" extrusionOk="0">
                      <a:moveTo>
                        <a:pt x="404" y="1"/>
                      </a:moveTo>
                      <a:cubicBezTo>
                        <a:pt x="318" y="1"/>
                        <a:pt x="273" y="122"/>
                        <a:pt x="201" y="122"/>
                      </a:cubicBezTo>
                      <a:cubicBezTo>
                        <a:pt x="193" y="122"/>
                        <a:pt x="184" y="120"/>
                        <a:pt x="175" y="116"/>
                      </a:cubicBezTo>
                      <a:cubicBezTo>
                        <a:pt x="66" y="225"/>
                        <a:pt x="1" y="334"/>
                        <a:pt x="1" y="443"/>
                      </a:cubicBezTo>
                      <a:cubicBezTo>
                        <a:pt x="66" y="464"/>
                        <a:pt x="88" y="486"/>
                        <a:pt x="110" y="508"/>
                      </a:cubicBezTo>
                      <a:cubicBezTo>
                        <a:pt x="197" y="508"/>
                        <a:pt x="262" y="486"/>
                        <a:pt x="284" y="443"/>
                      </a:cubicBezTo>
                      <a:cubicBezTo>
                        <a:pt x="305" y="356"/>
                        <a:pt x="262" y="269"/>
                        <a:pt x="414" y="225"/>
                      </a:cubicBezTo>
                      <a:cubicBezTo>
                        <a:pt x="523" y="160"/>
                        <a:pt x="523" y="73"/>
                        <a:pt x="479" y="29"/>
                      </a:cubicBezTo>
                      <a:cubicBezTo>
                        <a:pt x="451" y="9"/>
                        <a:pt x="426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14"/>
                <p:cNvSpPr/>
                <p:nvPr/>
              </p:nvSpPr>
              <p:spPr>
                <a:xfrm>
                  <a:off x="3865425" y="2097375"/>
                  <a:ext cx="1415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427" extrusionOk="0">
                      <a:moveTo>
                        <a:pt x="257" y="0"/>
                      </a:moveTo>
                      <a:cubicBezTo>
                        <a:pt x="231" y="0"/>
                        <a:pt x="204" y="6"/>
                        <a:pt x="174" y="17"/>
                      </a:cubicBezTo>
                      <a:cubicBezTo>
                        <a:pt x="0" y="104"/>
                        <a:pt x="109" y="170"/>
                        <a:pt x="109" y="235"/>
                      </a:cubicBezTo>
                      <a:lnTo>
                        <a:pt x="109" y="409"/>
                      </a:lnTo>
                      <a:cubicBezTo>
                        <a:pt x="109" y="409"/>
                        <a:pt x="128" y="399"/>
                        <a:pt x="148" y="399"/>
                      </a:cubicBezTo>
                      <a:cubicBezTo>
                        <a:pt x="157" y="399"/>
                        <a:pt x="167" y="401"/>
                        <a:pt x="174" y="409"/>
                      </a:cubicBezTo>
                      <a:cubicBezTo>
                        <a:pt x="192" y="406"/>
                        <a:pt x="210" y="405"/>
                        <a:pt x="227" y="405"/>
                      </a:cubicBezTo>
                      <a:cubicBezTo>
                        <a:pt x="302" y="405"/>
                        <a:pt x="365" y="426"/>
                        <a:pt x="416" y="426"/>
                      </a:cubicBezTo>
                      <a:cubicBezTo>
                        <a:pt x="450" y="426"/>
                        <a:pt x="478" y="417"/>
                        <a:pt x="501" y="387"/>
                      </a:cubicBezTo>
                      <a:cubicBezTo>
                        <a:pt x="566" y="300"/>
                        <a:pt x="479" y="191"/>
                        <a:pt x="435" y="104"/>
                      </a:cubicBezTo>
                      <a:cubicBezTo>
                        <a:pt x="388" y="41"/>
                        <a:pt x="328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14"/>
                <p:cNvSpPr/>
                <p:nvPr/>
              </p:nvSpPr>
              <p:spPr>
                <a:xfrm>
                  <a:off x="3856175" y="2107575"/>
                  <a:ext cx="15250" cy="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262" extrusionOk="0">
                      <a:moveTo>
                        <a:pt x="436" y="1"/>
                      </a:moveTo>
                      <a:cubicBezTo>
                        <a:pt x="370" y="22"/>
                        <a:pt x="262" y="22"/>
                        <a:pt x="153" y="44"/>
                      </a:cubicBezTo>
                      <a:cubicBezTo>
                        <a:pt x="88" y="88"/>
                        <a:pt x="1" y="109"/>
                        <a:pt x="1" y="153"/>
                      </a:cubicBezTo>
                      <a:cubicBezTo>
                        <a:pt x="1" y="207"/>
                        <a:pt x="45" y="246"/>
                        <a:pt x="109" y="246"/>
                      </a:cubicBezTo>
                      <a:cubicBezTo>
                        <a:pt x="123" y="246"/>
                        <a:pt x="138" y="244"/>
                        <a:pt x="153" y="240"/>
                      </a:cubicBezTo>
                      <a:cubicBezTo>
                        <a:pt x="283" y="218"/>
                        <a:pt x="414" y="262"/>
                        <a:pt x="523" y="153"/>
                      </a:cubicBezTo>
                      <a:cubicBezTo>
                        <a:pt x="610" y="88"/>
                        <a:pt x="479" y="44"/>
                        <a:pt x="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14"/>
                <p:cNvSpPr/>
                <p:nvPr/>
              </p:nvSpPr>
              <p:spPr>
                <a:xfrm>
                  <a:off x="4791175" y="1913725"/>
                  <a:ext cx="13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335" extrusionOk="0">
                      <a:moveTo>
                        <a:pt x="450" y="1"/>
                      </a:moveTo>
                      <a:cubicBezTo>
                        <a:pt x="385" y="1"/>
                        <a:pt x="288" y="59"/>
                        <a:pt x="217" y="59"/>
                      </a:cubicBezTo>
                      <a:cubicBezTo>
                        <a:pt x="210" y="59"/>
                        <a:pt x="203" y="59"/>
                        <a:pt x="197" y="57"/>
                      </a:cubicBezTo>
                      <a:cubicBezTo>
                        <a:pt x="66" y="79"/>
                        <a:pt x="1" y="144"/>
                        <a:pt x="66" y="253"/>
                      </a:cubicBezTo>
                      <a:cubicBezTo>
                        <a:pt x="93" y="306"/>
                        <a:pt x="159" y="334"/>
                        <a:pt x="236" y="334"/>
                      </a:cubicBezTo>
                      <a:cubicBezTo>
                        <a:pt x="286" y="334"/>
                        <a:pt x="341" y="322"/>
                        <a:pt x="392" y="296"/>
                      </a:cubicBezTo>
                      <a:cubicBezTo>
                        <a:pt x="545" y="253"/>
                        <a:pt x="523" y="166"/>
                        <a:pt x="523" y="79"/>
                      </a:cubicBezTo>
                      <a:cubicBezTo>
                        <a:pt x="515" y="20"/>
                        <a:pt x="488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14"/>
                <p:cNvSpPr/>
                <p:nvPr/>
              </p:nvSpPr>
              <p:spPr>
                <a:xfrm>
                  <a:off x="5970825" y="1205525"/>
                  <a:ext cx="1905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314" extrusionOk="0">
                      <a:moveTo>
                        <a:pt x="387" y="1"/>
                      </a:moveTo>
                      <a:cubicBezTo>
                        <a:pt x="288" y="1"/>
                        <a:pt x="174" y="25"/>
                        <a:pt x="109" y="74"/>
                      </a:cubicBezTo>
                      <a:cubicBezTo>
                        <a:pt x="0" y="118"/>
                        <a:pt x="152" y="226"/>
                        <a:pt x="109" y="313"/>
                      </a:cubicBezTo>
                      <a:cubicBezTo>
                        <a:pt x="218" y="292"/>
                        <a:pt x="326" y="226"/>
                        <a:pt x="435" y="183"/>
                      </a:cubicBezTo>
                      <a:cubicBezTo>
                        <a:pt x="444" y="178"/>
                        <a:pt x="453" y="176"/>
                        <a:pt x="461" y="176"/>
                      </a:cubicBezTo>
                      <a:cubicBezTo>
                        <a:pt x="515" y="176"/>
                        <a:pt x="562" y="250"/>
                        <a:pt x="620" y="250"/>
                      </a:cubicBezTo>
                      <a:cubicBezTo>
                        <a:pt x="643" y="250"/>
                        <a:pt x="668" y="238"/>
                        <a:pt x="696" y="205"/>
                      </a:cubicBezTo>
                      <a:cubicBezTo>
                        <a:pt x="761" y="96"/>
                        <a:pt x="587" y="31"/>
                        <a:pt x="479" y="9"/>
                      </a:cubicBezTo>
                      <a:cubicBezTo>
                        <a:pt x="451" y="3"/>
                        <a:pt x="420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14"/>
                <p:cNvSpPr/>
                <p:nvPr/>
              </p:nvSpPr>
              <p:spPr>
                <a:xfrm>
                  <a:off x="3705050" y="2127400"/>
                  <a:ext cx="14625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13" extrusionOk="0">
                      <a:moveTo>
                        <a:pt x="218" y="1"/>
                      </a:moveTo>
                      <a:cubicBezTo>
                        <a:pt x="185" y="1"/>
                        <a:pt x="155" y="4"/>
                        <a:pt x="131" y="12"/>
                      </a:cubicBezTo>
                      <a:cubicBezTo>
                        <a:pt x="66" y="56"/>
                        <a:pt x="1" y="121"/>
                        <a:pt x="44" y="121"/>
                      </a:cubicBezTo>
                      <a:cubicBezTo>
                        <a:pt x="193" y="121"/>
                        <a:pt x="103" y="313"/>
                        <a:pt x="197" y="313"/>
                      </a:cubicBezTo>
                      <a:cubicBezTo>
                        <a:pt x="213" y="313"/>
                        <a:pt x="234" y="307"/>
                        <a:pt x="262" y="295"/>
                      </a:cubicBezTo>
                      <a:cubicBezTo>
                        <a:pt x="349" y="273"/>
                        <a:pt x="544" y="295"/>
                        <a:pt x="566" y="164"/>
                      </a:cubicBezTo>
                      <a:cubicBezTo>
                        <a:pt x="584" y="75"/>
                        <a:pt x="368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14"/>
                <p:cNvSpPr/>
                <p:nvPr/>
              </p:nvSpPr>
              <p:spPr>
                <a:xfrm>
                  <a:off x="4557425" y="1994475"/>
                  <a:ext cx="15250" cy="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12" extrusionOk="0">
                      <a:moveTo>
                        <a:pt x="320" y="0"/>
                      </a:moveTo>
                      <a:cubicBezTo>
                        <a:pt x="277" y="0"/>
                        <a:pt x="234" y="2"/>
                        <a:pt x="197" y="2"/>
                      </a:cubicBezTo>
                      <a:cubicBezTo>
                        <a:pt x="1" y="89"/>
                        <a:pt x="131" y="154"/>
                        <a:pt x="110" y="176"/>
                      </a:cubicBezTo>
                      <a:cubicBezTo>
                        <a:pt x="99" y="285"/>
                        <a:pt x="164" y="312"/>
                        <a:pt x="246" y="312"/>
                      </a:cubicBezTo>
                      <a:cubicBezTo>
                        <a:pt x="327" y="312"/>
                        <a:pt x="425" y="285"/>
                        <a:pt x="479" y="285"/>
                      </a:cubicBezTo>
                      <a:cubicBezTo>
                        <a:pt x="523" y="285"/>
                        <a:pt x="610" y="154"/>
                        <a:pt x="588" y="89"/>
                      </a:cubicBezTo>
                      <a:cubicBezTo>
                        <a:pt x="541" y="11"/>
                        <a:pt x="428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14"/>
                <p:cNvSpPr/>
                <p:nvPr/>
              </p:nvSpPr>
              <p:spPr>
                <a:xfrm>
                  <a:off x="6373075" y="1031200"/>
                  <a:ext cx="1362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375" extrusionOk="0">
                      <a:moveTo>
                        <a:pt x="295" y="1"/>
                      </a:moveTo>
                      <a:cubicBezTo>
                        <a:pt x="263" y="1"/>
                        <a:pt x="229" y="2"/>
                        <a:pt x="197" y="2"/>
                      </a:cubicBezTo>
                      <a:cubicBezTo>
                        <a:pt x="1" y="45"/>
                        <a:pt x="1" y="132"/>
                        <a:pt x="66" y="219"/>
                      </a:cubicBezTo>
                      <a:cubicBezTo>
                        <a:pt x="86" y="297"/>
                        <a:pt x="140" y="375"/>
                        <a:pt x="244" y="375"/>
                      </a:cubicBezTo>
                      <a:cubicBezTo>
                        <a:pt x="257" y="375"/>
                        <a:pt x="270" y="374"/>
                        <a:pt x="284" y="372"/>
                      </a:cubicBezTo>
                      <a:cubicBezTo>
                        <a:pt x="371" y="350"/>
                        <a:pt x="545" y="219"/>
                        <a:pt x="414" y="111"/>
                      </a:cubicBezTo>
                      <a:cubicBezTo>
                        <a:pt x="463" y="13"/>
                        <a:pt x="390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14"/>
                <p:cNvSpPr/>
                <p:nvPr/>
              </p:nvSpPr>
              <p:spPr>
                <a:xfrm>
                  <a:off x="6412775" y="1088775"/>
                  <a:ext cx="136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311" extrusionOk="0">
                      <a:moveTo>
                        <a:pt x="135" y="0"/>
                      </a:moveTo>
                      <a:cubicBezTo>
                        <a:pt x="117" y="0"/>
                        <a:pt x="101" y="2"/>
                        <a:pt x="87" y="4"/>
                      </a:cubicBezTo>
                      <a:cubicBezTo>
                        <a:pt x="0" y="26"/>
                        <a:pt x="0" y="91"/>
                        <a:pt x="44" y="113"/>
                      </a:cubicBezTo>
                      <a:cubicBezTo>
                        <a:pt x="145" y="174"/>
                        <a:pt x="152" y="310"/>
                        <a:pt x="330" y="310"/>
                      </a:cubicBezTo>
                      <a:cubicBezTo>
                        <a:pt x="342" y="310"/>
                        <a:pt x="356" y="310"/>
                        <a:pt x="370" y="308"/>
                      </a:cubicBezTo>
                      <a:cubicBezTo>
                        <a:pt x="435" y="287"/>
                        <a:pt x="544" y="221"/>
                        <a:pt x="544" y="134"/>
                      </a:cubicBezTo>
                      <a:cubicBezTo>
                        <a:pt x="544" y="76"/>
                        <a:pt x="284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14"/>
                <p:cNvSpPr/>
                <p:nvPr/>
              </p:nvSpPr>
              <p:spPr>
                <a:xfrm>
                  <a:off x="4524275" y="2042525"/>
                  <a:ext cx="1415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305" extrusionOk="0">
                      <a:moveTo>
                        <a:pt x="351" y="1"/>
                      </a:moveTo>
                      <a:cubicBezTo>
                        <a:pt x="318" y="1"/>
                        <a:pt x="275" y="11"/>
                        <a:pt x="218" y="37"/>
                      </a:cubicBezTo>
                      <a:cubicBezTo>
                        <a:pt x="131" y="124"/>
                        <a:pt x="1" y="211"/>
                        <a:pt x="88" y="254"/>
                      </a:cubicBezTo>
                      <a:cubicBezTo>
                        <a:pt x="124" y="291"/>
                        <a:pt x="173" y="305"/>
                        <a:pt x="226" y="305"/>
                      </a:cubicBezTo>
                      <a:cubicBezTo>
                        <a:pt x="299" y="305"/>
                        <a:pt x="382" y="279"/>
                        <a:pt x="457" y="254"/>
                      </a:cubicBezTo>
                      <a:cubicBezTo>
                        <a:pt x="566" y="233"/>
                        <a:pt x="544" y="189"/>
                        <a:pt x="522" y="124"/>
                      </a:cubicBezTo>
                      <a:cubicBezTo>
                        <a:pt x="461" y="62"/>
                        <a:pt x="432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14"/>
                <p:cNvSpPr/>
                <p:nvPr/>
              </p:nvSpPr>
              <p:spPr>
                <a:xfrm>
                  <a:off x="4561775" y="1867300"/>
                  <a:ext cx="124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426" extrusionOk="0">
                      <a:moveTo>
                        <a:pt x="474" y="0"/>
                      </a:moveTo>
                      <a:cubicBezTo>
                        <a:pt x="447" y="0"/>
                        <a:pt x="389" y="31"/>
                        <a:pt x="349" y="44"/>
                      </a:cubicBezTo>
                      <a:cubicBezTo>
                        <a:pt x="240" y="131"/>
                        <a:pt x="1" y="196"/>
                        <a:pt x="131" y="370"/>
                      </a:cubicBezTo>
                      <a:cubicBezTo>
                        <a:pt x="145" y="398"/>
                        <a:pt x="150" y="425"/>
                        <a:pt x="180" y="425"/>
                      </a:cubicBezTo>
                      <a:cubicBezTo>
                        <a:pt x="197" y="425"/>
                        <a:pt x="222" y="416"/>
                        <a:pt x="262" y="392"/>
                      </a:cubicBezTo>
                      <a:cubicBezTo>
                        <a:pt x="458" y="283"/>
                        <a:pt x="479" y="175"/>
                        <a:pt x="479" y="44"/>
                      </a:cubicBezTo>
                      <a:cubicBezTo>
                        <a:pt x="496" y="11"/>
                        <a:pt x="49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14"/>
                <p:cNvSpPr/>
                <p:nvPr/>
              </p:nvSpPr>
              <p:spPr>
                <a:xfrm>
                  <a:off x="4807500" y="1950925"/>
                  <a:ext cx="147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320" extrusionOk="0">
                      <a:moveTo>
                        <a:pt x="268" y="0"/>
                      </a:moveTo>
                      <a:cubicBezTo>
                        <a:pt x="253" y="0"/>
                        <a:pt x="237" y="1"/>
                        <a:pt x="218" y="4"/>
                      </a:cubicBezTo>
                      <a:cubicBezTo>
                        <a:pt x="153" y="91"/>
                        <a:pt x="0" y="178"/>
                        <a:pt x="22" y="265"/>
                      </a:cubicBezTo>
                      <a:cubicBezTo>
                        <a:pt x="56" y="307"/>
                        <a:pt x="108" y="320"/>
                        <a:pt x="170" y="320"/>
                      </a:cubicBezTo>
                      <a:cubicBezTo>
                        <a:pt x="270" y="320"/>
                        <a:pt x="393" y="287"/>
                        <a:pt x="500" y="287"/>
                      </a:cubicBezTo>
                      <a:cubicBezTo>
                        <a:pt x="544" y="287"/>
                        <a:pt x="587" y="222"/>
                        <a:pt x="522" y="222"/>
                      </a:cubicBezTo>
                      <a:cubicBezTo>
                        <a:pt x="508" y="225"/>
                        <a:pt x="495" y="226"/>
                        <a:pt x="484" y="226"/>
                      </a:cubicBezTo>
                      <a:cubicBezTo>
                        <a:pt x="340" y="226"/>
                        <a:pt x="46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14"/>
                <p:cNvSpPr/>
                <p:nvPr/>
              </p:nvSpPr>
              <p:spPr>
                <a:xfrm>
                  <a:off x="4512850" y="1875775"/>
                  <a:ext cx="16875" cy="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53" extrusionOk="0">
                      <a:moveTo>
                        <a:pt x="512" y="1"/>
                      </a:moveTo>
                      <a:cubicBezTo>
                        <a:pt x="427" y="1"/>
                        <a:pt x="324" y="47"/>
                        <a:pt x="240" y="75"/>
                      </a:cubicBezTo>
                      <a:cubicBezTo>
                        <a:pt x="197" y="140"/>
                        <a:pt x="1" y="184"/>
                        <a:pt x="88" y="227"/>
                      </a:cubicBezTo>
                      <a:cubicBezTo>
                        <a:pt x="134" y="245"/>
                        <a:pt x="188" y="252"/>
                        <a:pt x="247" y="252"/>
                      </a:cubicBezTo>
                      <a:cubicBezTo>
                        <a:pt x="329" y="252"/>
                        <a:pt x="422" y="240"/>
                        <a:pt x="523" y="227"/>
                      </a:cubicBezTo>
                      <a:cubicBezTo>
                        <a:pt x="588" y="227"/>
                        <a:pt x="675" y="118"/>
                        <a:pt x="631" y="53"/>
                      </a:cubicBezTo>
                      <a:cubicBezTo>
                        <a:pt x="601" y="15"/>
                        <a:pt x="559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14"/>
                <p:cNvSpPr/>
                <p:nvPr/>
              </p:nvSpPr>
              <p:spPr>
                <a:xfrm>
                  <a:off x="5469600" y="1409150"/>
                  <a:ext cx="11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48" extrusionOk="0">
                      <a:moveTo>
                        <a:pt x="287" y="1"/>
                      </a:moveTo>
                      <a:cubicBezTo>
                        <a:pt x="263" y="1"/>
                        <a:pt x="233" y="6"/>
                        <a:pt x="197" y="18"/>
                      </a:cubicBezTo>
                      <a:cubicBezTo>
                        <a:pt x="110" y="105"/>
                        <a:pt x="1" y="214"/>
                        <a:pt x="1" y="322"/>
                      </a:cubicBezTo>
                      <a:cubicBezTo>
                        <a:pt x="1" y="341"/>
                        <a:pt x="20" y="348"/>
                        <a:pt x="46" y="348"/>
                      </a:cubicBezTo>
                      <a:cubicBezTo>
                        <a:pt x="81" y="348"/>
                        <a:pt x="128" y="335"/>
                        <a:pt x="153" y="322"/>
                      </a:cubicBezTo>
                      <a:cubicBezTo>
                        <a:pt x="262" y="257"/>
                        <a:pt x="458" y="214"/>
                        <a:pt x="414" y="83"/>
                      </a:cubicBezTo>
                      <a:cubicBezTo>
                        <a:pt x="383" y="36"/>
                        <a:pt x="351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14"/>
                <p:cNvSpPr/>
                <p:nvPr/>
              </p:nvSpPr>
              <p:spPr>
                <a:xfrm>
                  <a:off x="4435125" y="1997875"/>
                  <a:ext cx="9275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49" extrusionOk="0">
                      <a:moveTo>
                        <a:pt x="254" y="0"/>
                      </a:moveTo>
                      <a:cubicBezTo>
                        <a:pt x="233" y="0"/>
                        <a:pt x="206" y="5"/>
                        <a:pt x="174" y="18"/>
                      </a:cubicBezTo>
                      <a:cubicBezTo>
                        <a:pt x="66" y="83"/>
                        <a:pt x="44" y="170"/>
                        <a:pt x="0" y="257"/>
                      </a:cubicBezTo>
                      <a:cubicBezTo>
                        <a:pt x="0" y="295"/>
                        <a:pt x="82" y="349"/>
                        <a:pt x="160" y="349"/>
                      </a:cubicBezTo>
                      <a:cubicBezTo>
                        <a:pt x="172" y="349"/>
                        <a:pt x="184" y="347"/>
                        <a:pt x="196" y="344"/>
                      </a:cubicBezTo>
                      <a:cubicBezTo>
                        <a:pt x="370" y="279"/>
                        <a:pt x="327" y="170"/>
                        <a:pt x="327" y="62"/>
                      </a:cubicBezTo>
                      <a:cubicBezTo>
                        <a:pt x="327" y="31"/>
                        <a:pt x="305" y="0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14"/>
                <p:cNvSpPr/>
                <p:nvPr/>
              </p:nvSpPr>
              <p:spPr>
                <a:xfrm>
                  <a:off x="4447625" y="2000200"/>
                  <a:ext cx="1145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28" extrusionOk="0">
                      <a:moveTo>
                        <a:pt x="281" y="0"/>
                      </a:moveTo>
                      <a:cubicBezTo>
                        <a:pt x="237" y="0"/>
                        <a:pt x="188" y="17"/>
                        <a:pt x="131" y="56"/>
                      </a:cubicBezTo>
                      <a:cubicBezTo>
                        <a:pt x="1" y="99"/>
                        <a:pt x="22" y="186"/>
                        <a:pt x="44" y="251"/>
                      </a:cubicBezTo>
                      <a:cubicBezTo>
                        <a:pt x="72" y="294"/>
                        <a:pt x="128" y="327"/>
                        <a:pt x="194" y="327"/>
                      </a:cubicBezTo>
                      <a:cubicBezTo>
                        <a:pt x="229" y="327"/>
                        <a:pt x="267" y="318"/>
                        <a:pt x="305" y="295"/>
                      </a:cubicBezTo>
                      <a:cubicBezTo>
                        <a:pt x="414" y="273"/>
                        <a:pt x="457" y="164"/>
                        <a:pt x="435" y="77"/>
                      </a:cubicBezTo>
                      <a:cubicBezTo>
                        <a:pt x="387" y="28"/>
                        <a:pt x="338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14"/>
                <p:cNvSpPr/>
                <p:nvPr/>
              </p:nvSpPr>
              <p:spPr>
                <a:xfrm>
                  <a:off x="4463925" y="2016500"/>
                  <a:ext cx="1037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339" extrusionOk="0">
                      <a:moveTo>
                        <a:pt x="237" y="0"/>
                      </a:moveTo>
                      <a:cubicBezTo>
                        <a:pt x="204" y="0"/>
                        <a:pt x="168" y="5"/>
                        <a:pt x="131" y="12"/>
                      </a:cubicBezTo>
                      <a:cubicBezTo>
                        <a:pt x="1" y="78"/>
                        <a:pt x="23" y="143"/>
                        <a:pt x="66" y="186"/>
                      </a:cubicBezTo>
                      <a:cubicBezTo>
                        <a:pt x="173" y="204"/>
                        <a:pt x="105" y="339"/>
                        <a:pt x="184" y="339"/>
                      </a:cubicBezTo>
                      <a:cubicBezTo>
                        <a:pt x="202" y="339"/>
                        <a:pt x="227" y="332"/>
                        <a:pt x="262" y="317"/>
                      </a:cubicBezTo>
                      <a:cubicBezTo>
                        <a:pt x="371" y="273"/>
                        <a:pt x="414" y="165"/>
                        <a:pt x="371" y="78"/>
                      </a:cubicBezTo>
                      <a:cubicBezTo>
                        <a:pt x="356" y="20"/>
                        <a:pt x="30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14"/>
                <p:cNvSpPr/>
                <p:nvPr/>
              </p:nvSpPr>
              <p:spPr>
                <a:xfrm>
                  <a:off x="3482725" y="2211400"/>
                  <a:ext cx="13075" cy="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433" extrusionOk="0">
                      <a:moveTo>
                        <a:pt x="330" y="0"/>
                      </a:moveTo>
                      <a:cubicBezTo>
                        <a:pt x="295" y="0"/>
                        <a:pt x="256" y="7"/>
                        <a:pt x="218" y="23"/>
                      </a:cubicBezTo>
                      <a:cubicBezTo>
                        <a:pt x="0" y="197"/>
                        <a:pt x="240" y="240"/>
                        <a:pt x="196" y="392"/>
                      </a:cubicBezTo>
                      <a:cubicBezTo>
                        <a:pt x="196" y="407"/>
                        <a:pt x="206" y="433"/>
                        <a:pt x="227" y="433"/>
                      </a:cubicBezTo>
                      <a:cubicBezTo>
                        <a:pt x="236" y="433"/>
                        <a:pt x="248" y="428"/>
                        <a:pt x="261" y="414"/>
                      </a:cubicBezTo>
                      <a:cubicBezTo>
                        <a:pt x="414" y="305"/>
                        <a:pt x="522" y="175"/>
                        <a:pt x="457" y="66"/>
                      </a:cubicBezTo>
                      <a:cubicBezTo>
                        <a:pt x="443" y="24"/>
                        <a:pt x="393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14"/>
                <p:cNvSpPr/>
                <p:nvPr/>
              </p:nvSpPr>
              <p:spPr>
                <a:xfrm>
                  <a:off x="5891450" y="1328375"/>
                  <a:ext cx="31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735" extrusionOk="0">
                      <a:moveTo>
                        <a:pt x="1191" y="1"/>
                      </a:moveTo>
                      <a:cubicBezTo>
                        <a:pt x="1163" y="1"/>
                        <a:pt x="1122" y="15"/>
                        <a:pt x="1066" y="53"/>
                      </a:cubicBezTo>
                      <a:cubicBezTo>
                        <a:pt x="762" y="205"/>
                        <a:pt x="392" y="205"/>
                        <a:pt x="131" y="444"/>
                      </a:cubicBezTo>
                      <a:cubicBezTo>
                        <a:pt x="109" y="487"/>
                        <a:pt x="0" y="487"/>
                        <a:pt x="0" y="531"/>
                      </a:cubicBezTo>
                      <a:cubicBezTo>
                        <a:pt x="0" y="596"/>
                        <a:pt x="87" y="596"/>
                        <a:pt x="131" y="596"/>
                      </a:cubicBezTo>
                      <a:cubicBezTo>
                        <a:pt x="198" y="579"/>
                        <a:pt x="259" y="569"/>
                        <a:pt x="312" y="569"/>
                      </a:cubicBezTo>
                      <a:cubicBezTo>
                        <a:pt x="396" y="569"/>
                        <a:pt x="461" y="595"/>
                        <a:pt x="501" y="661"/>
                      </a:cubicBezTo>
                      <a:cubicBezTo>
                        <a:pt x="517" y="710"/>
                        <a:pt x="533" y="735"/>
                        <a:pt x="577" y="735"/>
                      </a:cubicBezTo>
                      <a:cubicBezTo>
                        <a:pt x="592" y="735"/>
                        <a:pt x="609" y="732"/>
                        <a:pt x="631" y="727"/>
                      </a:cubicBezTo>
                      <a:cubicBezTo>
                        <a:pt x="718" y="705"/>
                        <a:pt x="740" y="640"/>
                        <a:pt x="718" y="596"/>
                      </a:cubicBezTo>
                      <a:cubicBezTo>
                        <a:pt x="653" y="531"/>
                        <a:pt x="653" y="444"/>
                        <a:pt x="762" y="401"/>
                      </a:cubicBezTo>
                      <a:cubicBezTo>
                        <a:pt x="870" y="401"/>
                        <a:pt x="1001" y="422"/>
                        <a:pt x="1001" y="487"/>
                      </a:cubicBezTo>
                      <a:cubicBezTo>
                        <a:pt x="1033" y="519"/>
                        <a:pt x="1053" y="539"/>
                        <a:pt x="1095" y="539"/>
                      </a:cubicBezTo>
                      <a:cubicBezTo>
                        <a:pt x="1111" y="539"/>
                        <a:pt x="1130" y="537"/>
                        <a:pt x="1153" y="531"/>
                      </a:cubicBezTo>
                      <a:cubicBezTo>
                        <a:pt x="1196" y="509"/>
                        <a:pt x="1262" y="444"/>
                        <a:pt x="1218" y="422"/>
                      </a:cubicBezTo>
                      <a:cubicBezTo>
                        <a:pt x="1066" y="335"/>
                        <a:pt x="1262" y="205"/>
                        <a:pt x="1262" y="118"/>
                      </a:cubicBezTo>
                      <a:cubicBezTo>
                        <a:pt x="1262" y="87"/>
                        <a:pt x="1262" y="1"/>
                        <a:pt x="11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14"/>
                <p:cNvSpPr/>
                <p:nvPr/>
              </p:nvSpPr>
              <p:spPr>
                <a:xfrm>
                  <a:off x="5872425" y="1374600"/>
                  <a:ext cx="16325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417" extrusionOk="0">
                      <a:moveTo>
                        <a:pt x="388" y="1"/>
                      </a:moveTo>
                      <a:cubicBezTo>
                        <a:pt x="362" y="1"/>
                        <a:pt x="334" y="3"/>
                        <a:pt x="305" y="8"/>
                      </a:cubicBezTo>
                      <a:cubicBezTo>
                        <a:pt x="131" y="95"/>
                        <a:pt x="0" y="182"/>
                        <a:pt x="44" y="313"/>
                      </a:cubicBezTo>
                      <a:cubicBezTo>
                        <a:pt x="44" y="394"/>
                        <a:pt x="103" y="416"/>
                        <a:pt x="184" y="416"/>
                      </a:cubicBezTo>
                      <a:cubicBezTo>
                        <a:pt x="233" y="416"/>
                        <a:pt x="291" y="408"/>
                        <a:pt x="348" y="400"/>
                      </a:cubicBezTo>
                      <a:cubicBezTo>
                        <a:pt x="653" y="335"/>
                        <a:pt x="479" y="204"/>
                        <a:pt x="522" y="117"/>
                      </a:cubicBezTo>
                      <a:cubicBezTo>
                        <a:pt x="539" y="33"/>
                        <a:pt x="478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14"/>
                <p:cNvSpPr/>
                <p:nvPr/>
              </p:nvSpPr>
              <p:spPr>
                <a:xfrm>
                  <a:off x="5952875" y="1286425"/>
                  <a:ext cx="2232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322" extrusionOk="0">
                      <a:moveTo>
                        <a:pt x="205" y="0"/>
                      </a:moveTo>
                      <a:cubicBezTo>
                        <a:pt x="151" y="0"/>
                        <a:pt x="101" y="12"/>
                        <a:pt x="66" y="56"/>
                      </a:cubicBezTo>
                      <a:cubicBezTo>
                        <a:pt x="1" y="143"/>
                        <a:pt x="218" y="122"/>
                        <a:pt x="262" y="165"/>
                      </a:cubicBezTo>
                      <a:cubicBezTo>
                        <a:pt x="283" y="208"/>
                        <a:pt x="327" y="252"/>
                        <a:pt x="349" y="274"/>
                      </a:cubicBezTo>
                      <a:cubicBezTo>
                        <a:pt x="379" y="309"/>
                        <a:pt x="409" y="322"/>
                        <a:pt x="439" y="322"/>
                      </a:cubicBezTo>
                      <a:cubicBezTo>
                        <a:pt x="530" y="322"/>
                        <a:pt x="623" y="204"/>
                        <a:pt x="726" y="204"/>
                      </a:cubicBezTo>
                      <a:cubicBezTo>
                        <a:pt x="738" y="204"/>
                        <a:pt x="750" y="205"/>
                        <a:pt x="762" y="208"/>
                      </a:cubicBezTo>
                      <a:cubicBezTo>
                        <a:pt x="805" y="208"/>
                        <a:pt x="870" y="165"/>
                        <a:pt x="892" y="122"/>
                      </a:cubicBezTo>
                      <a:cubicBezTo>
                        <a:pt x="892" y="103"/>
                        <a:pt x="668" y="4"/>
                        <a:pt x="508" y="4"/>
                      </a:cubicBezTo>
                      <a:cubicBezTo>
                        <a:pt x="481" y="4"/>
                        <a:pt x="457" y="7"/>
                        <a:pt x="435" y="13"/>
                      </a:cubicBezTo>
                      <a:cubicBezTo>
                        <a:pt x="422" y="15"/>
                        <a:pt x="408" y="16"/>
                        <a:pt x="394" y="16"/>
                      </a:cubicBezTo>
                      <a:cubicBezTo>
                        <a:pt x="336" y="16"/>
                        <a:pt x="267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14"/>
                <p:cNvSpPr/>
                <p:nvPr/>
              </p:nvSpPr>
              <p:spPr>
                <a:xfrm>
                  <a:off x="5933850" y="1292600"/>
                  <a:ext cx="18500" cy="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247" extrusionOk="0">
                      <a:moveTo>
                        <a:pt x="696" y="0"/>
                      </a:moveTo>
                      <a:cubicBezTo>
                        <a:pt x="643" y="0"/>
                        <a:pt x="551" y="48"/>
                        <a:pt x="479" y="48"/>
                      </a:cubicBezTo>
                      <a:cubicBezTo>
                        <a:pt x="456" y="56"/>
                        <a:pt x="435" y="59"/>
                        <a:pt x="415" y="59"/>
                      </a:cubicBezTo>
                      <a:cubicBezTo>
                        <a:pt x="338" y="59"/>
                        <a:pt x="272" y="16"/>
                        <a:pt x="195" y="16"/>
                      </a:cubicBezTo>
                      <a:cubicBezTo>
                        <a:pt x="175" y="16"/>
                        <a:pt x="154" y="19"/>
                        <a:pt x="131" y="27"/>
                      </a:cubicBezTo>
                      <a:cubicBezTo>
                        <a:pt x="66" y="27"/>
                        <a:pt x="22" y="70"/>
                        <a:pt x="1" y="114"/>
                      </a:cubicBezTo>
                      <a:cubicBezTo>
                        <a:pt x="1" y="134"/>
                        <a:pt x="371" y="247"/>
                        <a:pt x="445" y="247"/>
                      </a:cubicBezTo>
                      <a:cubicBezTo>
                        <a:pt x="451" y="247"/>
                        <a:pt x="456" y="246"/>
                        <a:pt x="457" y="244"/>
                      </a:cubicBezTo>
                      <a:cubicBezTo>
                        <a:pt x="588" y="201"/>
                        <a:pt x="740" y="135"/>
                        <a:pt x="740" y="48"/>
                      </a:cubicBezTo>
                      <a:cubicBezTo>
                        <a:pt x="740" y="12"/>
                        <a:pt x="723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14"/>
                <p:cNvSpPr/>
                <p:nvPr/>
              </p:nvSpPr>
              <p:spPr>
                <a:xfrm>
                  <a:off x="5886025" y="1358175"/>
                  <a:ext cx="20675" cy="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246" extrusionOk="0">
                      <a:moveTo>
                        <a:pt x="362" y="0"/>
                      </a:moveTo>
                      <a:cubicBezTo>
                        <a:pt x="287" y="0"/>
                        <a:pt x="210" y="5"/>
                        <a:pt x="131" y="13"/>
                      </a:cubicBezTo>
                      <a:cubicBezTo>
                        <a:pt x="0" y="57"/>
                        <a:pt x="65" y="100"/>
                        <a:pt x="65" y="165"/>
                      </a:cubicBezTo>
                      <a:cubicBezTo>
                        <a:pt x="65" y="195"/>
                        <a:pt x="45" y="246"/>
                        <a:pt x="82" y="246"/>
                      </a:cubicBezTo>
                      <a:cubicBezTo>
                        <a:pt x="98" y="246"/>
                        <a:pt x="127" y="236"/>
                        <a:pt x="174" y="209"/>
                      </a:cubicBezTo>
                      <a:cubicBezTo>
                        <a:pt x="261" y="165"/>
                        <a:pt x="343" y="144"/>
                        <a:pt x="419" y="144"/>
                      </a:cubicBezTo>
                      <a:cubicBezTo>
                        <a:pt x="495" y="144"/>
                        <a:pt x="565" y="165"/>
                        <a:pt x="631" y="209"/>
                      </a:cubicBezTo>
                      <a:cubicBezTo>
                        <a:pt x="642" y="215"/>
                        <a:pt x="657" y="217"/>
                        <a:pt x="673" y="217"/>
                      </a:cubicBezTo>
                      <a:cubicBezTo>
                        <a:pt x="716" y="217"/>
                        <a:pt x="767" y="197"/>
                        <a:pt x="783" y="165"/>
                      </a:cubicBezTo>
                      <a:cubicBezTo>
                        <a:pt x="826" y="100"/>
                        <a:pt x="783" y="78"/>
                        <a:pt x="739" y="57"/>
                      </a:cubicBezTo>
                      <a:cubicBezTo>
                        <a:pt x="615" y="15"/>
                        <a:pt x="491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14"/>
                <p:cNvSpPr/>
                <p:nvPr/>
              </p:nvSpPr>
              <p:spPr>
                <a:xfrm>
                  <a:off x="5697375" y="1412175"/>
                  <a:ext cx="2450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443" extrusionOk="0">
                      <a:moveTo>
                        <a:pt x="422" y="0"/>
                      </a:moveTo>
                      <a:cubicBezTo>
                        <a:pt x="396" y="0"/>
                        <a:pt x="365" y="8"/>
                        <a:pt x="327" y="27"/>
                      </a:cubicBezTo>
                      <a:cubicBezTo>
                        <a:pt x="131" y="136"/>
                        <a:pt x="436" y="93"/>
                        <a:pt x="370" y="180"/>
                      </a:cubicBezTo>
                      <a:cubicBezTo>
                        <a:pt x="349" y="201"/>
                        <a:pt x="349" y="245"/>
                        <a:pt x="283" y="288"/>
                      </a:cubicBezTo>
                      <a:cubicBezTo>
                        <a:pt x="1" y="354"/>
                        <a:pt x="175" y="441"/>
                        <a:pt x="240" y="441"/>
                      </a:cubicBezTo>
                      <a:cubicBezTo>
                        <a:pt x="255" y="442"/>
                        <a:pt x="269" y="443"/>
                        <a:pt x="284" y="443"/>
                      </a:cubicBezTo>
                      <a:cubicBezTo>
                        <a:pt x="475" y="443"/>
                        <a:pt x="681" y="330"/>
                        <a:pt x="888" y="330"/>
                      </a:cubicBezTo>
                      <a:cubicBezTo>
                        <a:pt x="904" y="330"/>
                        <a:pt x="920" y="330"/>
                        <a:pt x="936" y="332"/>
                      </a:cubicBezTo>
                      <a:cubicBezTo>
                        <a:pt x="979" y="332"/>
                        <a:pt x="979" y="288"/>
                        <a:pt x="936" y="245"/>
                      </a:cubicBezTo>
                      <a:cubicBezTo>
                        <a:pt x="892" y="114"/>
                        <a:pt x="697" y="114"/>
                        <a:pt x="588" y="93"/>
                      </a:cubicBezTo>
                      <a:cubicBezTo>
                        <a:pt x="526" y="47"/>
                        <a:pt x="48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3" name="Google Shape;843;p14"/>
              <p:cNvSpPr/>
              <p:nvPr/>
            </p:nvSpPr>
            <p:spPr>
              <a:xfrm>
                <a:off x="6099663" y="2028225"/>
                <a:ext cx="1197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93" extrusionOk="0">
                    <a:moveTo>
                      <a:pt x="349" y="0"/>
                    </a:moveTo>
                    <a:cubicBezTo>
                      <a:pt x="240" y="0"/>
                      <a:pt x="262" y="87"/>
                      <a:pt x="240" y="153"/>
                    </a:cubicBezTo>
                    <a:cubicBezTo>
                      <a:pt x="218" y="218"/>
                      <a:pt x="262" y="283"/>
                      <a:pt x="131" y="370"/>
                    </a:cubicBezTo>
                    <a:cubicBezTo>
                      <a:pt x="1" y="435"/>
                      <a:pt x="131" y="500"/>
                      <a:pt x="196" y="544"/>
                    </a:cubicBezTo>
                    <a:cubicBezTo>
                      <a:pt x="218" y="577"/>
                      <a:pt x="251" y="593"/>
                      <a:pt x="289" y="593"/>
                    </a:cubicBezTo>
                    <a:cubicBezTo>
                      <a:pt x="327" y="593"/>
                      <a:pt x="370" y="577"/>
                      <a:pt x="414" y="544"/>
                    </a:cubicBezTo>
                    <a:cubicBezTo>
                      <a:pt x="479" y="500"/>
                      <a:pt x="479" y="435"/>
                      <a:pt x="479" y="370"/>
                    </a:cubicBezTo>
                    <a:lnTo>
                      <a:pt x="479" y="109"/>
                    </a:lnTo>
                    <a:cubicBezTo>
                      <a:pt x="479" y="87"/>
                      <a:pt x="457" y="0"/>
                      <a:pt x="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5377763" y="2160850"/>
                <a:ext cx="11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3" extrusionOk="0">
                    <a:moveTo>
                      <a:pt x="283" y="1"/>
                    </a:moveTo>
                    <a:cubicBezTo>
                      <a:pt x="109" y="1"/>
                      <a:pt x="152" y="110"/>
                      <a:pt x="109" y="153"/>
                    </a:cubicBezTo>
                    <a:cubicBezTo>
                      <a:pt x="0" y="392"/>
                      <a:pt x="152" y="458"/>
                      <a:pt x="326" y="523"/>
                    </a:cubicBezTo>
                    <a:cubicBezTo>
                      <a:pt x="413" y="392"/>
                      <a:pt x="218" y="284"/>
                      <a:pt x="435" y="110"/>
                    </a:cubicBezTo>
                    <a:cubicBezTo>
                      <a:pt x="479" y="44"/>
                      <a:pt x="392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45" name="Google Shape;845;p14"/>
          <p:cNvSpPr txBox="1">
            <a:spLocks noGrp="1"/>
          </p:cNvSpPr>
          <p:nvPr>
            <p:ph type="title"/>
          </p:nvPr>
        </p:nvSpPr>
        <p:spPr>
          <a:xfrm>
            <a:off x="2290025" y="31641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6" name="Google Shape;846;p14"/>
          <p:cNvSpPr txBox="1">
            <a:spLocks noGrp="1"/>
          </p:cNvSpPr>
          <p:nvPr>
            <p:ph type="subTitle" idx="1"/>
          </p:nvPr>
        </p:nvSpPr>
        <p:spPr>
          <a:xfrm>
            <a:off x="1458125" y="1508263"/>
            <a:ext cx="62277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15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5"/>
          <p:cNvSpPr/>
          <p:nvPr/>
        </p:nvSpPr>
        <p:spPr>
          <a:xfrm>
            <a:off x="-1343100" y="3806751"/>
            <a:ext cx="3802608" cy="3683957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49" name="Google Shape;849;p15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850" name="Google Shape;850;p15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15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2" name="Google Shape;852;p15"/>
          <p:cNvSpPr txBox="1">
            <a:spLocks noGrp="1"/>
          </p:cNvSpPr>
          <p:nvPr>
            <p:ph type="title"/>
          </p:nvPr>
        </p:nvSpPr>
        <p:spPr>
          <a:xfrm>
            <a:off x="367050" y="2433300"/>
            <a:ext cx="3282300" cy="10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0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6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855" name="Google Shape;855;p16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6" name="Google Shape;856;p16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7" name="Google Shape;857;p16"/>
          <p:cNvGrpSpPr/>
          <p:nvPr/>
        </p:nvGrpSpPr>
        <p:grpSpPr>
          <a:xfrm>
            <a:off x="-228501" y="76200"/>
            <a:ext cx="9601003" cy="1375104"/>
            <a:chOff x="-502002" y="-2024425"/>
            <a:chExt cx="9601003" cy="1375104"/>
          </a:xfrm>
        </p:grpSpPr>
        <p:grpSp>
          <p:nvGrpSpPr>
            <p:cNvPr id="858" name="Google Shape;858;p16"/>
            <p:cNvGrpSpPr/>
            <p:nvPr/>
          </p:nvGrpSpPr>
          <p:grpSpPr>
            <a:xfrm rot="-306293">
              <a:off x="-460771" y="-1865223"/>
              <a:ext cx="3628402" cy="1056700"/>
              <a:chOff x="0" y="3191575"/>
              <a:chExt cx="5694045" cy="1445599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3989789" y="4026781"/>
                <a:ext cx="1696523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38" h="7638" extrusionOk="0">
                    <a:moveTo>
                      <a:pt x="189" y="0"/>
                    </a:moveTo>
                    <a:lnTo>
                      <a:pt x="84" y="4373"/>
                    </a:lnTo>
                    <a:lnTo>
                      <a:pt x="0" y="6758"/>
                    </a:lnTo>
                    <a:lnTo>
                      <a:pt x="1067" y="6779"/>
                    </a:lnTo>
                    <a:lnTo>
                      <a:pt x="36449" y="7637"/>
                    </a:lnTo>
                    <a:lnTo>
                      <a:pt x="36638" y="879"/>
                    </a:lnTo>
                    <a:lnTo>
                      <a:pt x="1193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3998495" y="3713804"/>
                <a:ext cx="1695550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7638" extrusionOk="0">
                    <a:moveTo>
                      <a:pt x="147" y="1"/>
                    </a:moveTo>
                    <a:lnTo>
                      <a:pt x="42" y="4353"/>
                    </a:lnTo>
                    <a:lnTo>
                      <a:pt x="1" y="6759"/>
                    </a:lnTo>
                    <a:lnTo>
                      <a:pt x="1005" y="6801"/>
                    </a:lnTo>
                    <a:lnTo>
                      <a:pt x="36450" y="7638"/>
                    </a:lnTo>
                    <a:lnTo>
                      <a:pt x="36617" y="879"/>
                    </a:lnTo>
                    <a:lnTo>
                      <a:pt x="1172" y="22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3783407" y="4340683"/>
                <a:ext cx="1897070" cy="296491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6403" extrusionOk="0">
                    <a:moveTo>
                      <a:pt x="4478" y="0"/>
                    </a:moveTo>
                    <a:lnTo>
                      <a:pt x="4395" y="3160"/>
                    </a:lnTo>
                    <a:cubicBezTo>
                      <a:pt x="4374" y="3578"/>
                      <a:pt x="4039" y="3892"/>
                      <a:pt x="3620" y="3892"/>
                    </a:cubicBezTo>
                    <a:lnTo>
                      <a:pt x="817" y="3829"/>
                    </a:lnTo>
                    <a:cubicBezTo>
                      <a:pt x="794" y="3827"/>
                      <a:pt x="772" y="3826"/>
                      <a:pt x="750" y="3826"/>
                    </a:cubicBezTo>
                    <a:cubicBezTo>
                      <a:pt x="361" y="3826"/>
                      <a:pt x="42" y="4166"/>
                      <a:pt x="42" y="4562"/>
                    </a:cubicBezTo>
                    <a:lnTo>
                      <a:pt x="42" y="4666"/>
                    </a:lnTo>
                    <a:cubicBezTo>
                      <a:pt x="1" y="5085"/>
                      <a:pt x="335" y="5440"/>
                      <a:pt x="754" y="5440"/>
                    </a:cubicBezTo>
                    <a:lnTo>
                      <a:pt x="4332" y="5524"/>
                    </a:lnTo>
                    <a:lnTo>
                      <a:pt x="5399" y="5545"/>
                    </a:lnTo>
                    <a:lnTo>
                      <a:pt x="40781" y="6403"/>
                    </a:lnTo>
                    <a:lnTo>
                      <a:pt x="40969" y="900"/>
                    </a:lnTo>
                    <a:lnTo>
                      <a:pt x="5545" y="21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783407" y="4445333"/>
                <a:ext cx="202538" cy="104649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60" extrusionOk="0">
                    <a:moveTo>
                      <a:pt x="63" y="0"/>
                    </a:moveTo>
                    <a:lnTo>
                      <a:pt x="1" y="2260"/>
                    </a:lnTo>
                    <a:cubicBezTo>
                      <a:pt x="42" y="1841"/>
                      <a:pt x="377" y="1527"/>
                      <a:pt x="796" y="1527"/>
                    </a:cubicBezTo>
                    <a:lnTo>
                      <a:pt x="3599" y="1611"/>
                    </a:lnTo>
                    <a:cubicBezTo>
                      <a:pt x="3612" y="1612"/>
                      <a:pt x="3624" y="1612"/>
                      <a:pt x="3637" y="1612"/>
                    </a:cubicBezTo>
                    <a:cubicBezTo>
                      <a:pt x="4039" y="1612"/>
                      <a:pt x="4374" y="1285"/>
                      <a:pt x="4374" y="879"/>
                    </a:cubicBezTo>
                    <a:cubicBezTo>
                      <a:pt x="4374" y="670"/>
                      <a:pt x="4290" y="460"/>
                      <a:pt x="4164" y="335"/>
                    </a:cubicBezTo>
                    <a:cubicBezTo>
                      <a:pt x="4039" y="209"/>
                      <a:pt x="3851" y="84"/>
                      <a:pt x="3620" y="63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6"/>
              <p:cNvSpPr/>
              <p:nvPr/>
            </p:nvSpPr>
            <p:spPr>
              <a:xfrm>
                <a:off x="3783407" y="3713804"/>
                <a:ext cx="269402" cy="883638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19083" extrusionOk="0">
                    <a:moveTo>
                      <a:pt x="4792" y="1"/>
                    </a:moveTo>
                    <a:lnTo>
                      <a:pt x="4687" y="4416"/>
                    </a:lnTo>
                    <a:lnTo>
                      <a:pt x="4646" y="6801"/>
                    </a:lnTo>
                    <a:lnTo>
                      <a:pt x="4541" y="11153"/>
                    </a:lnTo>
                    <a:lnTo>
                      <a:pt x="4478" y="13538"/>
                    </a:lnTo>
                    <a:lnTo>
                      <a:pt x="4395" y="16698"/>
                    </a:lnTo>
                    <a:cubicBezTo>
                      <a:pt x="4374" y="17116"/>
                      <a:pt x="4039" y="17430"/>
                      <a:pt x="3620" y="17430"/>
                    </a:cubicBezTo>
                    <a:lnTo>
                      <a:pt x="817" y="17367"/>
                    </a:lnTo>
                    <a:cubicBezTo>
                      <a:pt x="794" y="17365"/>
                      <a:pt x="772" y="17364"/>
                      <a:pt x="750" y="17364"/>
                    </a:cubicBezTo>
                    <a:cubicBezTo>
                      <a:pt x="361" y="17364"/>
                      <a:pt x="42" y="17704"/>
                      <a:pt x="42" y="18100"/>
                    </a:cubicBezTo>
                    <a:lnTo>
                      <a:pt x="42" y="18204"/>
                    </a:lnTo>
                    <a:cubicBezTo>
                      <a:pt x="1" y="18623"/>
                      <a:pt x="335" y="18978"/>
                      <a:pt x="754" y="18978"/>
                    </a:cubicBezTo>
                    <a:lnTo>
                      <a:pt x="4332" y="19062"/>
                    </a:lnTo>
                    <a:lnTo>
                      <a:pt x="5399" y="19083"/>
                    </a:lnTo>
                    <a:lnTo>
                      <a:pt x="5545" y="13517"/>
                    </a:lnTo>
                    <a:lnTo>
                      <a:pt x="5692" y="6759"/>
                    </a:lnTo>
                    <a:lnTo>
                      <a:pt x="5755" y="2616"/>
                    </a:lnTo>
                    <a:lnTo>
                      <a:pt x="581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78" name="Google Shape;878;p16"/>
            <p:cNvGrpSpPr/>
            <p:nvPr/>
          </p:nvGrpSpPr>
          <p:grpSpPr>
            <a:xfrm rot="-306293">
              <a:off x="5429366" y="-1865223"/>
              <a:ext cx="3628402" cy="1056700"/>
              <a:chOff x="0" y="3191575"/>
              <a:chExt cx="5694045" cy="1445599"/>
            </a:xfrm>
          </p:grpSpPr>
          <p:sp>
            <p:nvSpPr>
              <p:cNvPr id="879" name="Google Shape;879;p16"/>
              <p:cNvSpPr/>
              <p:nvPr/>
            </p:nvSpPr>
            <p:spPr>
              <a:xfrm>
                <a:off x="3989789" y="4026781"/>
                <a:ext cx="1696523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38" h="7638" extrusionOk="0">
                    <a:moveTo>
                      <a:pt x="189" y="0"/>
                    </a:moveTo>
                    <a:lnTo>
                      <a:pt x="84" y="4373"/>
                    </a:lnTo>
                    <a:lnTo>
                      <a:pt x="0" y="6758"/>
                    </a:lnTo>
                    <a:lnTo>
                      <a:pt x="1067" y="6779"/>
                    </a:lnTo>
                    <a:lnTo>
                      <a:pt x="36449" y="7637"/>
                    </a:lnTo>
                    <a:lnTo>
                      <a:pt x="36638" y="879"/>
                    </a:lnTo>
                    <a:lnTo>
                      <a:pt x="1193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3998495" y="3713804"/>
                <a:ext cx="1695550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7638" extrusionOk="0">
                    <a:moveTo>
                      <a:pt x="147" y="1"/>
                    </a:moveTo>
                    <a:lnTo>
                      <a:pt x="42" y="4353"/>
                    </a:lnTo>
                    <a:lnTo>
                      <a:pt x="1" y="6759"/>
                    </a:lnTo>
                    <a:lnTo>
                      <a:pt x="1005" y="6801"/>
                    </a:lnTo>
                    <a:lnTo>
                      <a:pt x="36450" y="7638"/>
                    </a:lnTo>
                    <a:lnTo>
                      <a:pt x="36617" y="879"/>
                    </a:lnTo>
                    <a:lnTo>
                      <a:pt x="1172" y="22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3783407" y="4340683"/>
                <a:ext cx="1897070" cy="296491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6403" extrusionOk="0">
                    <a:moveTo>
                      <a:pt x="4478" y="0"/>
                    </a:moveTo>
                    <a:lnTo>
                      <a:pt x="4395" y="3160"/>
                    </a:lnTo>
                    <a:cubicBezTo>
                      <a:pt x="4374" y="3578"/>
                      <a:pt x="4039" y="3892"/>
                      <a:pt x="3620" y="3892"/>
                    </a:cubicBezTo>
                    <a:lnTo>
                      <a:pt x="817" y="3829"/>
                    </a:lnTo>
                    <a:cubicBezTo>
                      <a:pt x="794" y="3827"/>
                      <a:pt x="772" y="3826"/>
                      <a:pt x="750" y="3826"/>
                    </a:cubicBezTo>
                    <a:cubicBezTo>
                      <a:pt x="361" y="3826"/>
                      <a:pt x="42" y="4166"/>
                      <a:pt x="42" y="4562"/>
                    </a:cubicBezTo>
                    <a:lnTo>
                      <a:pt x="42" y="4666"/>
                    </a:lnTo>
                    <a:cubicBezTo>
                      <a:pt x="1" y="5085"/>
                      <a:pt x="335" y="5440"/>
                      <a:pt x="754" y="5440"/>
                    </a:cubicBezTo>
                    <a:lnTo>
                      <a:pt x="4332" y="5524"/>
                    </a:lnTo>
                    <a:lnTo>
                      <a:pt x="5399" y="5545"/>
                    </a:lnTo>
                    <a:lnTo>
                      <a:pt x="40781" y="6403"/>
                    </a:lnTo>
                    <a:lnTo>
                      <a:pt x="40969" y="900"/>
                    </a:lnTo>
                    <a:lnTo>
                      <a:pt x="5545" y="21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6"/>
              <p:cNvSpPr/>
              <p:nvPr/>
            </p:nvSpPr>
            <p:spPr>
              <a:xfrm>
                <a:off x="3783407" y="4445333"/>
                <a:ext cx="202538" cy="104649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60" extrusionOk="0">
                    <a:moveTo>
                      <a:pt x="63" y="0"/>
                    </a:moveTo>
                    <a:lnTo>
                      <a:pt x="1" y="2260"/>
                    </a:lnTo>
                    <a:cubicBezTo>
                      <a:pt x="42" y="1841"/>
                      <a:pt x="377" y="1527"/>
                      <a:pt x="796" y="1527"/>
                    </a:cubicBezTo>
                    <a:lnTo>
                      <a:pt x="3599" y="1611"/>
                    </a:lnTo>
                    <a:cubicBezTo>
                      <a:pt x="3612" y="1612"/>
                      <a:pt x="3624" y="1612"/>
                      <a:pt x="3637" y="1612"/>
                    </a:cubicBezTo>
                    <a:cubicBezTo>
                      <a:pt x="4039" y="1612"/>
                      <a:pt x="4374" y="1285"/>
                      <a:pt x="4374" y="879"/>
                    </a:cubicBezTo>
                    <a:cubicBezTo>
                      <a:pt x="4374" y="670"/>
                      <a:pt x="4290" y="460"/>
                      <a:pt x="4164" y="335"/>
                    </a:cubicBezTo>
                    <a:cubicBezTo>
                      <a:pt x="4039" y="209"/>
                      <a:pt x="3851" y="84"/>
                      <a:pt x="3620" y="63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6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6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6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6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6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6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6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6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6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6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3783407" y="3713804"/>
                <a:ext cx="269402" cy="883638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19083" extrusionOk="0">
                    <a:moveTo>
                      <a:pt x="4792" y="1"/>
                    </a:moveTo>
                    <a:lnTo>
                      <a:pt x="4687" y="4416"/>
                    </a:lnTo>
                    <a:lnTo>
                      <a:pt x="4646" y="6801"/>
                    </a:lnTo>
                    <a:lnTo>
                      <a:pt x="4541" y="11153"/>
                    </a:lnTo>
                    <a:lnTo>
                      <a:pt x="4478" y="13538"/>
                    </a:lnTo>
                    <a:lnTo>
                      <a:pt x="4395" y="16698"/>
                    </a:lnTo>
                    <a:cubicBezTo>
                      <a:pt x="4374" y="17116"/>
                      <a:pt x="4039" y="17430"/>
                      <a:pt x="3620" y="17430"/>
                    </a:cubicBezTo>
                    <a:lnTo>
                      <a:pt x="817" y="17367"/>
                    </a:lnTo>
                    <a:cubicBezTo>
                      <a:pt x="794" y="17365"/>
                      <a:pt x="772" y="17364"/>
                      <a:pt x="750" y="17364"/>
                    </a:cubicBezTo>
                    <a:cubicBezTo>
                      <a:pt x="361" y="17364"/>
                      <a:pt x="42" y="17704"/>
                      <a:pt x="42" y="18100"/>
                    </a:cubicBezTo>
                    <a:lnTo>
                      <a:pt x="42" y="18204"/>
                    </a:lnTo>
                    <a:cubicBezTo>
                      <a:pt x="1" y="18623"/>
                      <a:pt x="335" y="18978"/>
                      <a:pt x="754" y="18978"/>
                    </a:cubicBezTo>
                    <a:lnTo>
                      <a:pt x="4332" y="19062"/>
                    </a:lnTo>
                    <a:lnTo>
                      <a:pt x="5399" y="19083"/>
                    </a:lnTo>
                    <a:lnTo>
                      <a:pt x="5545" y="13517"/>
                    </a:lnTo>
                    <a:lnTo>
                      <a:pt x="5692" y="6759"/>
                    </a:lnTo>
                    <a:lnTo>
                      <a:pt x="5755" y="2616"/>
                    </a:lnTo>
                    <a:lnTo>
                      <a:pt x="581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98" name="Google Shape;898;p16"/>
            <p:cNvSpPr/>
            <p:nvPr/>
          </p:nvSpPr>
          <p:spPr>
            <a:xfrm>
              <a:off x="1285824" y="-1882975"/>
              <a:ext cx="6006900" cy="10116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7000">
                  <a:schemeClr val="accent1"/>
                </a:gs>
                <a:gs pos="50000">
                  <a:schemeClr val="accent1"/>
                </a:gs>
                <a:gs pos="87000">
                  <a:schemeClr val="accent1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99" name="Google Shape;899;p1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88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17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902" name="Google Shape;902;p17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p17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4" name="Google Shape;904;p17"/>
          <p:cNvGrpSpPr/>
          <p:nvPr/>
        </p:nvGrpSpPr>
        <p:grpSpPr>
          <a:xfrm>
            <a:off x="-652974" y="520863"/>
            <a:ext cx="10068501" cy="3309782"/>
            <a:chOff x="7" y="262633"/>
            <a:chExt cx="9144038" cy="3612905"/>
          </a:xfrm>
        </p:grpSpPr>
        <p:grpSp>
          <p:nvGrpSpPr>
            <p:cNvPr id="905" name="Google Shape;905;p17"/>
            <p:cNvGrpSpPr/>
            <p:nvPr/>
          </p:nvGrpSpPr>
          <p:grpSpPr>
            <a:xfrm>
              <a:off x="240013" y="262633"/>
              <a:ext cx="8684535" cy="3264450"/>
              <a:chOff x="695500" y="795175"/>
              <a:chExt cx="3809675" cy="1170725"/>
            </a:xfrm>
          </p:grpSpPr>
          <p:sp>
            <p:nvSpPr>
              <p:cNvPr id="906" name="Google Shape;906;p17"/>
              <p:cNvSpPr/>
              <p:nvPr/>
            </p:nvSpPr>
            <p:spPr>
              <a:xfrm>
                <a:off x="1063750" y="1051525"/>
                <a:ext cx="819200" cy="669575"/>
              </a:xfrm>
              <a:custGeom>
                <a:avLst/>
                <a:gdLst/>
                <a:ahLst/>
                <a:cxnLst/>
                <a:rect l="l" t="t" r="r" b="b"/>
                <a:pathLst>
                  <a:path w="32768" h="26783" extrusionOk="0">
                    <a:moveTo>
                      <a:pt x="30068" y="0"/>
                    </a:moveTo>
                    <a:cubicBezTo>
                      <a:pt x="19062" y="5545"/>
                      <a:pt x="8831" y="13161"/>
                      <a:pt x="1" y="22744"/>
                    </a:cubicBezTo>
                    <a:cubicBezTo>
                      <a:pt x="1465" y="24083"/>
                      <a:pt x="2930" y="25443"/>
                      <a:pt x="4395" y="26782"/>
                    </a:cubicBezTo>
                    <a:cubicBezTo>
                      <a:pt x="12743" y="17702"/>
                      <a:pt x="22389" y="10546"/>
                      <a:pt x="32767" y="5315"/>
                    </a:cubicBezTo>
                    <a:cubicBezTo>
                      <a:pt x="32223" y="4269"/>
                      <a:pt x="31700" y="3222"/>
                      <a:pt x="31177" y="2176"/>
                    </a:cubicBezTo>
                    <a:cubicBezTo>
                      <a:pt x="30800" y="1444"/>
                      <a:pt x="30445" y="712"/>
                      <a:pt x="300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2680100" y="952525"/>
                <a:ext cx="9279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37119" h="10175" extrusionOk="0">
                    <a:moveTo>
                      <a:pt x="7060" y="1"/>
                    </a:moveTo>
                    <a:cubicBezTo>
                      <a:pt x="4722" y="1"/>
                      <a:pt x="2369" y="78"/>
                      <a:pt x="1" y="236"/>
                    </a:cubicBezTo>
                    <a:lnTo>
                      <a:pt x="356" y="5676"/>
                    </a:lnTo>
                    <a:cubicBezTo>
                      <a:pt x="376" y="5955"/>
                      <a:pt x="606" y="6159"/>
                      <a:pt x="863" y="6159"/>
                    </a:cubicBezTo>
                    <a:cubicBezTo>
                      <a:pt x="875" y="6159"/>
                      <a:pt x="888" y="6158"/>
                      <a:pt x="900" y="6157"/>
                    </a:cubicBezTo>
                    <a:cubicBezTo>
                      <a:pt x="2968" y="6032"/>
                      <a:pt x="5024" y="5971"/>
                      <a:pt x="7068" y="5971"/>
                    </a:cubicBezTo>
                    <a:cubicBezTo>
                      <a:pt x="17020" y="5971"/>
                      <a:pt x="26666" y="7432"/>
                      <a:pt x="35780" y="10175"/>
                    </a:cubicBezTo>
                    <a:cubicBezTo>
                      <a:pt x="36219" y="8689"/>
                      <a:pt x="36659" y="7224"/>
                      <a:pt x="37119" y="5739"/>
                    </a:cubicBezTo>
                    <a:cubicBezTo>
                      <a:pt x="36763" y="5090"/>
                      <a:pt x="36554" y="4755"/>
                      <a:pt x="36219" y="4107"/>
                    </a:cubicBezTo>
                    <a:cubicBezTo>
                      <a:pt x="26912" y="1440"/>
                      <a:pt x="17137" y="1"/>
                      <a:pt x="70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503975" y="1124750"/>
                <a:ext cx="847425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33897" h="23122" extrusionOk="0">
                    <a:moveTo>
                      <a:pt x="1883" y="1"/>
                    </a:moveTo>
                    <a:lnTo>
                      <a:pt x="84" y="5148"/>
                    </a:lnTo>
                    <a:cubicBezTo>
                      <a:pt x="0" y="5420"/>
                      <a:pt x="126" y="5713"/>
                      <a:pt x="398" y="5817"/>
                    </a:cubicBezTo>
                    <a:cubicBezTo>
                      <a:pt x="11843" y="9835"/>
                      <a:pt x="22096" y="15777"/>
                      <a:pt x="30904" y="23121"/>
                    </a:cubicBezTo>
                    <a:cubicBezTo>
                      <a:pt x="31909" y="21949"/>
                      <a:pt x="32892" y="20736"/>
                      <a:pt x="33896" y="19564"/>
                    </a:cubicBezTo>
                    <a:cubicBezTo>
                      <a:pt x="33813" y="18853"/>
                      <a:pt x="33771" y="18434"/>
                      <a:pt x="33708" y="17702"/>
                    </a:cubicBezTo>
                    <a:cubicBezTo>
                      <a:pt x="24439" y="10211"/>
                      <a:pt x="13789" y="4143"/>
                      <a:pt x="18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3533250" y="1256575"/>
                <a:ext cx="857900" cy="605750"/>
              </a:xfrm>
              <a:custGeom>
                <a:avLst/>
                <a:gdLst/>
                <a:ahLst/>
                <a:cxnLst/>
                <a:rect l="l" t="t" r="r" b="b"/>
                <a:pathLst>
                  <a:path w="34316" h="24230" extrusionOk="0">
                    <a:moveTo>
                      <a:pt x="2303" y="0"/>
                    </a:moveTo>
                    <a:cubicBezTo>
                      <a:pt x="1800" y="1402"/>
                      <a:pt x="1319" y="2762"/>
                      <a:pt x="817" y="4143"/>
                    </a:cubicBezTo>
                    <a:cubicBezTo>
                      <a:pt x="545" y="4875"/>
                      <a:pt x="273" y="5629"/>
                      <a:pt x="1" y="6403"/>
                    </a:cubicBezTo>
                    <a:cubicBezTo>
                      <a:pt x="10672" y="10211"/>
                      <a:pt x="20820" y="16153"/>
                      <a:pt x="29775" y="24230"/>
                    </a:cubicBezTo>
                    <a:cubicBezTo>
                      <a:pt x="31282" y="22535"/>
                      <a:pt x="32809" y="20861"/>
                      <a:pt x="34316" y="19187"/>
                    </a:cubicBezTo>
                    <a:cubicBezTo>
                      <a:pt x="24691" y="10504"/>
                      <a:pt x="13790" y="4122"/>
                      <a:pt x="23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3590275" y="1096500"/>
                <a:ext cx="914900" cy="639775"/>
              </a:xfrm>
              <a:custGeom>
                <a:avLst/>
                <a:gdLst/>
                <a:ahLst/>
                <a:cxnLst/>
                <a:rect l="l" t="t" r="r" b="b"/>
                <a:pathLst>
                  <a:path w="36596" h="25591" extrusionOk="0">
                    <a:moveTo>
                      <a:pt x="2302" y="1"/>
                    </a:moveTo>
                    <a:cubicBezTo>
                      <a:pt x="1800" y="1403"/>
                      <a:pt x="1298" y="2763"/>
                      <a:pt x="817" y="4144"/>
                    </a:cubicBezTo>
                    <a:cubicBezTo>
                      <a:pt x="545" y="4876"/>
                      <a:pt x="252" y="5629"/>
                      <a:pt x="1" y="6382"/>
                    </a:cubicBezTo>
                    <a:cubicBezTo>
                      <a:pt x="11509" y="10525"/>
                      <a:pt x="22410" y="16907"/>
                      <a:pt x="32035" y="25590"/>
                    </a:cubicBezTo>
                    <a:cubicBezTo>
                      <a:pt x="33541" y="23895"/>
                      <a:pt x="35069" y="22222"/>
                      <a:pt x="36596" y="20548"/>
                    </a:cubicBezTo>
                    <a:cubicBezTo>
                      <a:pt x="26281" y="11258"/>
                      <a:pt x="14626" y="4395"/>
                      <a:pt x="23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3374250" y="1416625"/>
                <a:ext cx="90287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21971" extrusionOk="0">
                    <a:moveTo>
                      <a:pt x="6361" y="1"/>
                    </a:moveTo>
                    <a:cubicBezTo>
                      <a:pt x="6005" y="984"/>
                      <a:pt x="5650" y="1989"/>
                      <a:pt x="5294" y="2972"/>
                    </a:cubicBezTo>
                    <a:cubicBezTo>
                      <a:pt x="5198" y="3276"/>
                      <a:pt x="4882" y="3470"/>
                      <a:pt x="4543" y="3470"/>
                    </a:cubicBezTo>
                    <a:cubicBezTo>
                      <a:pt x="4438" y="3470"/>
                      <a:pt x="4331" y="3451"/>
                      <a:pt x="4227" y="3411"/>
                    </a:cubicBezTo>
                    <a:cubicBezTo>
                      <a:pt x="3222" y="3077"/>
                      <a:pt x="2218" y="2742"/>
                      <a:pt x="1214" y="2449"/>
                    </a:cubicBezTo>
                    <a:cubicBezTo>
                      <a:pt x="1128" y="2425"/>
                      <a:pt x="1041" y="2413"/>
                      <a:pt x="955" y="2413"/>
                    </a:cubicBezTo>
                    <a:cubicBezTo>
                      <a:pt x="601" y="2413"/>
                      <a:pt x="269" y="2614"/>
                      <a:pt x="168" y="2951"/>
                    </a:cubicBezTo>
                    <a:cubicBezTo>
                      <a:pt x="168" y="2972"/>
                      <a:pt x="126" y="3035"/>
                      <a:pt x="126" y="3056"/>
                    </a:cubicBezTo>
                    <a:cubicBezTo>
                      <a:pt x="0" y="3453"/>
                      <a:pt x="293" y="3893"/>
                      <a:pt x="732" y="4018"/>
                    </a:cubicBezTo>
                    <a:cubicBezTo>
                      <a:pt x="1988" y="4416"/>
                      <a:pt x="3243" y="4813"/>
                      <a:pt x="4478" y="5253"/>
                    </a:cubicBezTo>
                    <a:cubicBezTo>
                      <a:pt x="14500" y="8831"/>
                      <a:pt x="23979" y="14396"/>
                      <a:pt x="32390" y="21971"/>
                    </a:cubicBezTo>
                    <a:cubicBezTo>
                      <a:pt x="33645" y="20569"/>
                      <a:pt x="34859" y="19209"/>
                      <a:pt x="36114" y="17828"/>
                    </a:cubicBezTo>
                    <a:cubicBezTo>
                      <a:pt x="27180" y="9751"/>
                      <a:pt x="17053" y="3809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2663375" y="867425"/>
                <a:ext cx="1008000" cy="332150"/>
              </a:xfrm>
              <a:custGeom>
                <a:avLst/>
                <a:gdLst/>
                <a:ahLst/>
                <a:cxnLst/>
                <a:rect l="l" t="t" r="r" b="b"/>
                <a:pathLst>
                  <a:path w="40320" h="13286" extrusionOk="0">
                    <a:moveTo>
                      <a:pt x="4694" y="0"/>
                    </a:moveTo>
                    <a:cubicBezTo>
                      <a:pt x="3129" y="0"/>
                      <a:pt x="1564" y="35"/>
                      <a:pt x="0" y="104"/>
                    </a:cubicBezTo>
                    <a:cubicBezTo>
                      <a:pt x="84" y="1589"/>
                      <a:pt x="147" y="3096"/>
                      <a:pt x="230" y="4602"/>
                    </a:cubicBezTo>
                    <a:lnTo>
                      <a:pt x="230" y="4623"/>
                    </a:lnTo>
                    <a:cubicBezTo>
                      <a:pt x="251" y="5376"/>
                      <a:pt x="293" y="6130"/>
                      <a:pt x="314" y="6862"/>
                    </a:cubicBezTo>
                    <a:cubicBezTo>
                      <a:pt x="1741" y="6802"/>
                      <a:pt x="3169" y="6772"/>
                      <a:pt x="4597" y="6772"/>
                    </a:cubicBezTo>
                    <a:cubicBezTo>
                      <a:pt x="14099" y="6772"/>
                      <a:pt x="23601" y="8106"/>
                      <a:pt x="32787" y="10817"/>
                    </a:cubicBezTo>
                    <a:cubicBezTo>
                      <a:pt x="34273" y="11256"/>
                      <a:pt x="35758" y="11737"/>
                      <a:pt x="37223" y="12239"/>
                    </a:cubicBezTo>
                    <a:cubicBezTo>
                      <a:pt x="37735" y="12403"/>
                      <a:pt x="38047" y="12869"/>
                      <a:pt x="37922" y="13261"/>
                    </a:cubicBezTo>
                    <a:lnTo>
                      <a:pt x="37922" y="13261"/>
                    </a:lnTo>
                    <a:cubicBezTo>
                      <a:pt x="38401" y="11868"/>
                      <a:pt x="38900" y="10516"/>
                      <a:pt x="39399" y="9143"/>
                    </a:cubicBezTo>
                    <a:cubicBezTo>
                      <a:pt x="39629" y="8410"/>
                      <a:pt x="39922" y="7678"/>
                      <a:pt x="40194" y="6925"/>
                    </a:cubicBezTo>
                    <a:cubicBezTo>
                      <a:pt x="40320" y="6527"/>
                      <a:pt x="40006" y="6025"/>
                      <a:pt x="39462" y="5858"/>
                    </a:cubicBezTo>
                    <a:cubicBezTo>
                      <a:pt x="28180" y="1943"/>
                      <a:pt x="16442" y="0"/>
                      <a:pt x="4694" y="0"/>
                    </a:cubicBezTo>
                    <a:close/>
                    <a:moveTo>
                      <a:pt x="37922" y="13261"/>
                    </a:moveTo>
                    <a:cubicBezTo>
                      <a:pt x="37919" y="13269"/>
                      <a:pt x="37916" y="13277"/>
                      <a:pt x="37914" y="13286"/>
                    </a:cubicBezTo>
                    <a:cubicBezTo>
                      <a:pt x="37917" y="13277"/>
                      <a:pt x="37919" y="13269"/>
                      <a:pt x="37922" y="13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378425" y="1436000"/>
                <a:ext cx="130275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2726" extrusionOk="0">
                    <a:moveTo>
                      <a:pt x="649" y="0"/>
                    </a:moveTo>
                    <a:cubicBezTo>
                      <a:pt x="440" y="732"/>
                      <a:pt x="210" y="1465"/>
                      <a:pt x="1" y="2197"/>
                    </a:cubicBezTo>
                    <a:cubicBezTo>
                      <a:pt x="102" y="1860"/>
                      <a:pt x="434" y="1659"/>
                      <a:pt x="788" y="1659"/>
                    </a:cubicBezTo>
                    <a:cubicBezTo>
                      <a:pt x="874" y="1659"/>
                      <a:pt x="961" y="1670"/>
                      <a:pt x="1047" y="1695"/>
                    </a:cubicBezTo>
                    <a:cubicBezTo>
                      <a:pt x="2051" y="1988"/>
                      <a:pt x="3055" y="2323"/>
                      <a:pt x="4060" y="2678"/>
                    </a:cubicBezTo>
                    <a:cubicBezTo>
                      <a:pt x="4155" y="2710"/>
                      <a:pt x="4253" y="2725"/>
                      <a:pt x="4350" y="2725"/>
                    </a:cubicBezTo>
                    <a:cubicBezTo>
                      <a:pt x="4699" y="2725"/>
                      <a:pt x="5029" y="2529"/>
                      <a:pt x="5127" y="2218"/>
                    </a:cubicBezTo>
                    <a:cubicBezTo>
                      <a:pt x="5211" y="2009"/>
                      <a:pt x="5169" y="1800"/>
                      <a:pt x="5064" y="1632"/>
                    </a:cubicBezTo>
                    <a:cubicBezTo>
                      <a:pt x="4959" y="1444"/>
                      <a:pt x="4792" y="1276"/>
                      <a:pt x="4541" y="1255"/>
                    </a:cubicBezTo>
                    <a:cubicBezTo>
                      <a:pt x="3244" y="816"/>
                      <a:pt x="1967" y="398"/>
                      <a:pt x="649" y="0"/>
                    </a:cubicBez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2670675" y="1037575"/>
                <a:ext cx="943175" cy="322600"/>
              </a:xfrm>
              <a:custGeom>
                <a:avLst/>
                <a:gdLst/>
                <a:ahLst/>
                <a:cxnLst/>
                <a:rect l="l" t="t" r="r" b="b"/>
                <a:pathLst>
                  <a:path w="37727" h="12904" extrusionOk="0">
                    <a:moveTo>
                      <a:pt x="4427" y="0"/>
                    </a:moveTo>
                    <a:cubicBezTo>
                      <a:pt x="2952" y="0"/>
                      <a:pt x="1476" y="33"/>
                      <a:pt x="1" y="98"/>
                    </a:cubicBezTo>
                    <a:cubicBezTo>
                      <a:pt x="85" y="1583"/>
                      <a:pt x="147" y="3090"/>
                      <a:pt x="210" y="4576"/>
                    </a:cubicBezTo>
                    <a:lnTo>
                      <a:pt x="210" y="4617"/>
                    </a:lnTo>
                    <a:cubicBezTo>
                      <a:pt x="252" y="5371"/>
                      <a:pt x="294" y="6124"/>
                      <a:pt x="315" y="6856"/>
                    </a:cubicBezTo>
                    <a:cubicBezTo>
                      <a:pt x="1648" y="6799"/>
                      <a:pt x="2982" y="6770"/>
                      <a:pt x="4317" y="6770"/>
                    </a:cubicBezTo>
                    <a:cubicBezTo>
                      <a:pt x="13144" y="6770"/>
                      <a:pt x="21989" y="8031"/>
                      <a:pt x="30549" y="10539"/>
                    </a:cubicBezTo>
                    <a:cubicBezTo>
                      <a:pt x="31930" y="10957"/>
                      <a:pt x="33332" y="11376"/>
                      <a:pt x="34692" y="11878"/>
                    </a:cubicBezTo>
                    <a:cubicBezTo>
                      <a:pt x="35173" y="12045"/>
                      <a:pt x="35445" y="12506"/>
                      <a:pt x="35320" y="12903"/>
                    </a:cubicBezTo>
                    <a:cubicBezTo>
                      <a:pt x="35801" y="11522"/>
                      <a:pt x="36303" y="10162"/>
                      <a:pt x="36806" y="8760"/>
                    </a:cubicBezTo>
                    <a:lnTo>
                      <a:pt x="37601" y="6501"/>
                    </a:lnTo>
                    <a:cubicBezTo>
                      <a:pt x="37726" y="6103"/>
                      <a:pt x="37433" y="5622"/>
                      <a:pt x="36910" y="5454"/>
                    </a:cubicBezTo>
                    <a:cubicBezTo>
                      <a:pt x="35445" y="4952"/>
                      <a:pt x="33960" y="4450"/>
                      <a:pt x="32474" y="4032"/>
                    </a:cubicBezTo>
                    <a:cubicBezTo>
                      <a:pt x="23299" y="1335"/>
                      <a:pt x="13873" y="0"/>
                      <a:pt x="442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>
                <a:off x="2538350" y="1273225"/>
                <a:ext cx="14440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662" extrusionOk="0">
                    <a:moveTo>
                      <a:pt x="4931" y="0"/>
                    </a:moveTo>
                    <a:cubicBezTo>
                      <a:pt x="4906" y="0"/>
                      <a:pt x="4880" y="2"/>
                      <a:pt x="4855" y="4"/>
                    </a:cubicBezTo>
                    <a:cubicBezTo>
                      <a:pt x="3243" y="88"/>
                      <a:pt x="1611" y="213"/>
                      <a:pt x="0" y="380"/>
                    </a:cubicBezTo>
                    <a:lnTo>
                      <a:pt x="230" y="2661"/>
                    </a:lnTo>
                    <a:cubicBezTo>
                      <a:pt x="210" y="2452"/>
                      <a:pt x="272" y="2264"/>
                      <a:pt x="419" y="2117"/>
                    </a:cubicBezTo>
                    <a:cubicBezTo>
                      <a:pt x="544" y="1971"/>
                      <a:pt x="754" y="1845"/>
                      <a:pt x="984" y="1824"/>
                    </a:cubicBezTo>
                    <a:cubicBezTo>
                      <a:pt x="2302" y="1699"/>
                      <a:pt x="3599" y="1615"/>
                      <a:pt x="4917" y="1552"/>
                    </a:cubicBezTo>
                    <a:cubicBezTo>
                      <a:pt x="5378" y="1510"/>
                      <a:pt x="5775" y="1176"/>
                      <a:pt x="5754" y="736"/>
                    </a:cubicBezTo>
                    <a:cubicBezTo>
                      <a:pt x="5715" y="340"/>
                      <a:pt x="5375" y="0"/>
                      <a:pt x="4931" y="0"/>
                    </a:cubicBez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>
                <a:off x="2543575" y="1206800"/>
                <a:ext cx="1013250" cy="284650"/>
              </a:xfrm>
              <a:custGeom>
                <a:avLst/>
                <a:gdLst/>
                <a:ahLst/>
                <a:cxnLst/>
                <a:rect l="l" t="t" r="r" b="b"/>
                <a:pathLst>
                  <a:path w="40530" h="11386" extrusionOk="0">
                    <a:moveTo>
                      <a:pt x="40404" y="6134"/>
                    </a:moveTo>
                    <a:lnTo>
                      <a:pt x="39588" y="8394"/>
                    </a:lnTo>
                    <a:cubicBezTo>
                      <a:pt x="39860" y="7620"/>
                      <a:pt x="40132" y="6866"/>
                      <a:pt x="40404" y="6134"/>
                    </a:cubicBezTo>
                    <a:close/>
                    <a:moveTo>
                      <a:pt x="9398" y="1"/>
                    </a:moveTo>
                    <a:cubicBezTo>
                      <a:pt x="8064" y="1"/>
                      <a:pt x="6731" y="30"/>
                      <a:pt x="5399" y="87"/>
                    </a:cubicBezTo>
                    <a:cubicBezTo>
                      <a:pt x="5462" y="1196"/>
                      <a:pt x="5503" y="2284"/>
                      <a:pt x="5545" y="3393"/>
                    </a:cubicBezTo>
                    <a:lnTo>
                      <a:pt x="5545" y="3414"/>
                    </a:lnTo>
                    <a:cubicBezTo>
                      <a:pt x="5566" y="3833"/>
                      <a:pt x="5169" y="4167"/>
                      <a:pt x="4708" y="4209"/>
                    </a:cubicBezTo>
                    <a:cubicBezTo>
                      <a:pt x="3390" y="4272"/>
                      <a:pt x="2093" y="4356"/>
                      <a:pt x="775" y="4481"/>
                    </a:cubicBezTo>
                    <a:cubicBezTo>
                      <a:pt x="545" y="4502"/>
                      <a:pt x="335" y="4628"/>
                      <a:pt x="210" y="4774"/>
                    </a:cubicBezTo>
                    <a:cubicBezTo>
                      <a:pt x="63" y="4921"/>
                      <a:pt x="1" y="5109"/>
                      <a:pt x="21" y="5318"/>
                    </a:cubicBezTo>
                    <a:cubicBezTo>
                      <a:pt x="60" y="5699"/>
                      <a:pt x="392" y="5975"/>
                      <a:pt x="813" y="5975"/>
                    </a:cubicBezTo>
                    <a:cubicBezTo>
                      <a:pt x="855" y="5975"/>
                      <a:pt x="898" y="5972"/>
                      <a:pt x="942" y="5967"/>
                    </a:cubicBezTo>
                    <a:cubicBezTo>
                      <a:pt x="2511" y="5820"/>
                      <a:pt x="4081" y="5716"/>
                      <a:pt x="5650" y="5632"/>
                    </a:cubicBezTo>
                    <a:cubicBezTo>
                      <a:pt x="6921" y="5576"/>
                      <a:pt x="8193" y="5548"/>
                      <a:pt x="9466" y="5548"/>
                    </a:cubicBezTo>
                    <a:cubicBezTo>
                      <a:pt x="17749" y="5548"/>
                      <a:pt x="26048" y="6729"/>
                      <a:pt x="34064" y="9105"/>
                    </a:cubicBezTo>
                    <a:cubicBezTo>
                      <a:pt x="35382" y="9503"/>
                      <a:pt x="36659" y="9921"/>
                      <a:pt x="37977" y="10382"/>
                    </a:cubicBezTo>
                    <a:cubicBezTo>
                      <a:pt x="38207" y="10444"/>
                      <a:pt x="38395" y="10612"/>
                      <a:pt x="38458" y="10779"/>
                    </a:cubicBezTo>
                    <a:cubicBezTo>
                      <a:pt x="38555" y="10954"/>
                      <a:pt x="38598" y="11148"/>
                      <a:pt x="38537" y="11342"/>
                    </a:cubicBezTo>
                    <a:lnTo>
                      <a:pt x="38537" y="11342"/>
                    </a:lnTo>
                    <a:lnTo>
                      <a:pt x="40404" y="6134"/>
                    </a:lnTo>
                    <a:cubicBezTo>
                      <a:pt x="40529" y="5737"/>
                      <a:pt x="40278" y="5276"/>
                      <a:pt x="39776" y="5109"/>
                    </a:cubicBezTo>
                    <a:cubicBezTo>
                      <a:pt x="38416" y="4649"/>
                      <a:pt x="37035" y="4209"/>
                      <a:pt x="35633" y="3791"/>
                    </a:cubicBezTo>
                    <a:cubicBezTo>
                      <a:pt x="27072" y="1264"/>
                      <a:pt x="18226" y="1"/>
                      <a:pt x="9398" y="1"/>
                    </a:cubicBezTo>
                    <a:close/>
                    <a:moveTo>
                      <a:pt x="38537" y="11342"/>
                    </a:moveTo>
                    <a:lnTo>
                      <a:pt x="38521" y="11386"/>
                    </a:lnTo>
                    <a:cubicBezTo>
                      <a:pt x="38527" y="11371"/>
                      <a:pt x="38532" y="11357"/>
                      <a:pt x="38537" y="113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1665300" y="795175"/>
                <a:ext cx="1002800" cy="387675"/>
              </a:xfrm>
              <a:custGeom>
                <a:avLst/>
                <a:gdLst/>
                <a:ahLst/>
                <a:cxnLst/>
                <a:rect l="l" t="t" r="r" b="b"/>
                <a:pathLst>
                  <a:path w="40112" h="15507" extrusionOk="0">
                    <a:moveTo>
                      <a:pt x="40110" y="7457"/>
                    </a:moveTo>
                    <a:cubicBezTo>
                      <a:pt x="40111" y="7469"/>
                      <a:pt x="40111" y="7481"/>
                      <a:pt x="40111" y="7492"/>
                    </a:cubicBezTo>
                    <a:cubicBezTo>
                      <a:pt x="40111" y="7481"/>
                      <a:pt x="40111" y="7469"/>
                      <a:pt x="40110" y="7457"/>
                    </a:cubicBezTo>
                    <a:close/>
                    <a:moveTo>
                      <a:pt x="38786" y="1"/>
                    </a:moveTo>
                    <a:cubicBezTo>
                      <a:pt x="38767" y="1"/>
                      <a:pt x="38749" y="1"/>
                      <a:pt x="38730" y="2"/>
                    </a:cubicBezTo>
                    <a:cubicBezTo>
                      <a:pt x="25444" y="713"/>
                      <a:pt x="12325" y="3831"/>
                      <a:pt x="1" y="9313"/>
                    </a:cubicBezTo>
                    <a:cubicBezTo>
                      <a:pt x="608" y="10673"/>
                      <a:pt x="1235" y="12054"/>
                      <a:pt x="1821" y="13414"/>
                    </a:cubicBezTo>
                    <a:cubicBezTo>
                      <a:pt x="2135" y="14125"/>
                      <a:pt x="2449" y="14816"/>
                      <a:pt x="2763" y="15506"/>
                    </a:cubicBezTo>
                    <a:cubicBezTo>
                      <a:pt x="12597" y="11112"/>
                      <a:pt x="22996" y="8350"/>
                      <a:pt x="33562" y="7220"/>
                    </a:cubicBezTo>
                    <a:cubicBezTo>
                      <a:pt x="35383" y="7011"/>
                      <a:pt x="37245" y="6886"/>
                      <a:pt x="39107" y="6781"/>
                    </a:cubicBezTo>
                    <a:cubicBezTo>
                      <a:pt x="39125" y="6780"/>
                      <a:pt x="39144" y="6780"/>
                      <a:pt x="39162" y="6780"/>
                    </a:cubicBezTo>
                    <a:cubicBezTo>
                      <a:pt x="39667" y="6780"/>
                      <a:pt x="40088" y="7052"/>
                      <a:pt x="40110" y="7457"/>
                    </a:cubicBezTo>
                    <a:lnTo>
                      <a:pt x="40110" y="7457"/>
                    </a:lnTo>
                    <a:cubicBezTo>
                      <a:pt x="40068" y="5963"/>
                      <a:pt x="39985" y="4468"/>
                      <a:pt x="39944" y="2994"/>
                    </a:cubicBezTo>
                    <a:cubicBezTo>
                      <a:pt x="39902" y="2220"/>
                      <a:pt x="39860" y="1466"/>
                      <a:pt x="39839" y="734"/>
                    </a:cubicBezTo>
                    <a:lnTo>
                      <a:pt x="39839" y="713"/>
                    </a:lnTo>
                    <a:cubicBezTo>
                      <a:pt x="39799" y="308"/>
                      <a:pt x="39346" y="1"/>
                      <a:pt x="387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1734350" y="965800"/>
                <a:ext cx="941600" cy="372400"/>
              </a:xfrm>
              <a:custGeom>
                <a:avLst/>
                <a:gdLst/>
                <a:ahLst/>
                <a:cxnLst/>
                <a:rect l="l" t="t" r="r" b="b"/>
                <a:pathLst>
                  <a:path w="37664" h="14896" extrusionOk="0">
                    <a:moveTo>
                      <a:pt x="35794" y="0"/>
                    </a:moveTo>
                    <a:cubicBezTo>
                      <a:pt x="35274" y="0"/>
                      <a:pt x="34541" y="47"/>
                      <a:pt x="33478" y="144"/>
                    </a:cubicBezTo>
                    <a:cubicBezTo>
                      <a:pt x="32600" y="207"/>
                      <a:pt x="33478" y="144"/>
                      <a:pt x="30800" y="395"/>
                    </a:cubicBezTo>
                    <a:cubicBezTo>
                      <a:pt x="20234" y="1546"/>
                      <a:pt x="9835" y="4287"/>
                      <a:pt x="1" y="8681"/>
                    </a:cubicBezTo>
                    <a:cubicBezTo>
                      <a:pt x="608" y="10041"/>
                      <a:pt x="1235" y="11443"/>
                      <a:pt x="1842" y="12782"/>
                    </a:cubicBezTo>
                    <a:cubicBezTo>
                      <a:pt x="2156" y="13493"/>
                      <a:pt x="2470" y="14184"/>
                      <a:pt x="2784" y="14895"/>
                    </a:cubicBezTo>
                    <a:cubicBezTo>
                      <a:pt x="11948" y="10815"/>
                      <a:pt x="21657" y="8221"/>
                      <a:pt x="31533" y="7154"/>
                    </a:cubicBezTo>
                    <a:cubicBezTo>
                      <a:pt x="33248" y="6965"/>
                      <a:pt x="34985" y="6840"/>
                      <a:pt x="36701" y="6735"/>
                    </a:cubicBezTo>
                    <a:cubicBezTo>
                      <a:pt x="36732" y="6733"/>
                      <a:pt x="36763" y="6731"/>
                      <a:pt x="36794" y="6731"/>
                    </a:cubicBezTo>
                    <a:cubicBezTo>
                      <a:pt x="37273" y="6731"/>
                      <a:pt x="37644" y="7032"/>
                      <a:pt x="37663" y="7426"/>
                    </a:cubicBezTo>
                    <a:lnTo>
                      <a:pt x="37349" y="667"/>
                    </a:lnTo>
                    <a:cubicBezTo>
                      <a:pt x="37046" y="234"/>
                      <a:pt x="36952" y="0"/>
                      <a:pt x="35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733825" y="1134675"/>
                <a:ext cx="947350" cy="379550"/>
              </a:xfrm>
              <a:custGeom>
                <a:avLst/>
                <a:gdLst/>
                <a:ahLst/>
                <a:cxnLst/>
                <a:rect l="l" t="t" r="r" b="b"/>
                <a:pathLst>
                  <a:path w="37894" h="15182" extrusionOk="0">
                    <a:moveTo>
                      <a:pt x="36771" y="0"/>
                    </a:moveTo>
                    <a:cubicBezTo>
                      <a:pt x="36755" y="0"/>
                      <a:pt x="36738" y="0"/>
                      <a:pt x="36722" y="1"/>
                    </a:cubicBezTo>
                    <a:cubicBezTo>
                      <a:pt x="35006" y="106"/>
                      <a:pt x="33269" y="231"/>
                      <a:pt x="31554" y="420"/>
                    </a:cubicBezTo>
                    <a:cubicBezTo>
                      <a:pt x="21678" y="1487"/>
                      <a:pt x="11990" y="4081"/>
                      <a:pt x="2805" y="8161"/>
                    </a:cubicBezTo>
                    <a:cubicBezTo>
                      <a:pt x="3244" y="9145"/>
                      <a:pt x="3683" y="10149"/>
                      <a:pt x="4144" y="11174"/>
                    </a:cubicBezTo>
                    <a:cubicBezTo>
                      <a:pt x="4311" y="11551"/>
                      <a:pt x="4081" y="12032"/>
                      <a:pt x="3621" y="12241"/>
                    </a:cubicBezTo>
                    <a:cubicBezTo>
                      <a:pt x="2595" y="12702"/>
                      <a:pt x="1570" y="13204"/>
                      <a:pt x="545" y="13706"/>
                    </a:cubicBezTo>
                    <a:cubicBezTo>
                      <a:pt x="315" y="13811"/>
                      <a:pt x="168" y="13999"/>
                      <a:pt x="85" y="14208"/>
                    </a:cubicBezTo>
                    <a:cubicBezTo>
                      <a:pt x="1" y="14417"/>
                      <a:pt x="1" y="14627"/>
                      <a:pt x="85" y="14794"/>
                    </a:cubicBezTo>
                    <a:cubicBezTo>
                      <a:pt x="209" y="15042"/>
                      <a:pt x="478" y="15182"/>
                      <a:pt x="774" y="15182"/>
                    </a:cubicBezTo>
                    <a:cubicBezTo>
                      <a:pt x="926" y="15182"/>
                      <a:pt x="1086" y="15144"/>
                      <a:pt x="1235" y="15066"/>
                    </a:cubicBezTo>
                    <a:cubicBezTo>
                      <a:pt x="2491" y="14438"/>
                      <a:pt x="3767" y="13832"/>
                      <a:pt x="5043" y="13267"/>
                    </a:cubicBezTo>
                    <a:cubicBezTo>
                      <a:pt x="13685" y="9417"/>
                      <a:pt x="22828" y="6948"/>
                      <a:pt x="32119" y="5964"/>
                    </a:cubicBezTo>
                    <a:cubicBezTo>
                      <a:pt x="33751" y="5776"/>
                      <a:pt x="35362" y="5650"/>
                      <a:pt x="36994" y="5567"/>
                    </a:cubicBezTo>
                    <a:cubicBezTo>
                      <a:pt x="37009" y="5566"/>
                      <a:pt x="37024" y="5566"/>
                      <a:pt x="37039" y="5566"/>
                    </a:cubicBezTo>
                    <a:cubicBezTo>
                      <a:pt x="37500" y="5566"/>
                      <a:pt x="37873" y="5873"/>
                      <a:pt x="37893" y="6278"/>
                    </a:cubicBezTo>
                    <a:cubicBezTo>
                      <a:pt x="37873" y="5169"/>
                      <a:pt x="37831" y="4081"/>
                      <a:pt x="37789" y="2972"/>
                    </a:cubicBezTo>
                    <a:cubicBezTo>
                      <a:pt x="37768" y="2219"/>
                      <a:pt x="37726" y="1466"/>
                      <a:pt x="37684" y="733"/>
                    </a:cubicBezTo>
                    <a:lnTo>
                      <a:pt x="37684" y="712"/>
                    </a:lnTo>
                    <a:cubicBezTo>
                      <a:pt x="37664" y="307"/>
                      <a:pt x="37271" y="0"/>
                      <a:pt x="36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695500" y="966125"/>
                <a:ext cx="1016400" cy="788450"/>
              </a:xfrm>
              <a:custGeom>
                <a:avLst/>
                <a:gdLst/>
                <a:ahLst/>
                <a:cxnLst/>
                <a:rect l="l" t="t" r="r" b="b"/>
                <a:pathLst>
                  <a:path w="40656" h="31538" extrusionOk="0">
                    <a:moveTo>
                      <a:pt x="37147" y="1"/>
                    </a:moveTo>
                    <a:cubicBezTo>
                      <a:pt x="36951" y="1"/>
                      <a:pt x="36733" y="50"/>
                      <a:pt x="36512" y="152"/>
                    </a:cubicBezTo>
                    <a:cubicBezTo>
                      <a:pt x="23037" y="6325"/>
                      <a:pt x="10567" y="15301"/>
                      <a:pt x="1" y="26976"/>
                    </a:cubicBezTo>
                    <a:cubicBezTo>
                      <a:pt x="1674" y="28504"/>
                      <a:pt x="3348" y="30010"/>
                      <a:pt x="5043" y="31538"/>
                    </a:cubicBezTo>
                    <a:cubicBezTo>
                      <a:pt x="13789" y="21829"/>
                      <a:pt x="23937" y="14150"/>
                      <a:pt x="34901" y="8501"/>
                    </a:cubicBezTo>
                    <a:cubicBezTo>
                      <a:pt x="36366" y="7726"/>
                      <a:pt x="37851" y="6994"/>
                      <a:pt x="39358" y="6325"/>
                    </a:cubicBezTo>
                    <a:cubicBezTo>
                      <a:pt x="39544" y="6243"/>
                      <a:pt x="39738" y="6203"/>
                      <a:pt x="39919" y="6203"/>
                    </a:cubicBezTo>
                    <a:cubicBezTo>
                      <a:pt x="40247" y="6203"/>
                      <a:pt x="40534" y="6333"/>
                      <a:pt x="40655" y="6576"/>
                    </a:cubicBezTo>
                    <a:cubicBezTo>
                      <a:pt x="40027" y="5216"/>
                      <a:pt x="39421" y="3856"/>
                      <a:pt x="38793" y="2475"/>
                    </a:cubicBezTo>
                    <a:cubicBezTo>
                      <a:pt x="38479" y="1763"/>
                      <a:pt x="38165" y="1094"/>
                      <a:pt x="37851" y="382"/>
                    </a:cubicBezTo>
                    <a:cubicBezTo>
                      <a:pt x="37734" y="135"/>
                      <a:pt x="37470" y="1"/>
                      <a:pt x="37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1710300" y="1402850"/>
                <a:ext cx="132350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4068" extrusionOk="0">
                    <a:moveTo>
                      <a:pt x="4369" y="1"/>
                    </a:moveTo>
                    <a:cubicBezTo>
                      <a:pt x="4228" y="1"/>
                      <a:pt x="4083" y="43"/>
                      <a:pt x="3955" y="133"/>
                    </a:cubicBezTo>
                    <a:cubicBezTo>
                      <a:pt x="2616" y="719"/>
                      <a:pt x="1318" y="1347"/>
                      <a:pt x="0" y="2037"/>
                    </a:cubicBezTo>
                    <a:cubicBezTo>
                      <a:pt x="335" y="2707"/>
                      <a:pt x="712" y="3398"/>
                      <a:pt x="1046" y="4067"/>
                    </a:cubicBezTo>
                    <a:cubicBezTo>
                      <a:pt x="963" y="3900"/>
                      <a:pt x="963" y="3690"/>
                      <a:pt x="1046" y="3481"/>
                    </a:cubicBezTo>
                    <a:cubicBezTo>
                      <a:pt x="1130" y="3272"/>
                      <a:pt x="1277" y="3084"/>
                      <a:pt x="1528" y="2979"/>
                    </a:cubicBezTo>
                    <a:cubicBezTo>
                      <a:pt x="2532" y="2477"/>
                      <a:pt x="3557" y="1975"/>
                      <a:pt x="4583" y="1514"/>
                    </a:cubicBezTo>
                    <a:cubicBezTo>
                      <a:pt x="5043" y="1305"/>
                      <a:pt x="5294" y="824"/>
                      <a:pt x="5106" y="447"/>
                    </a:cubicBezTo>
                    <a:cubicBezTo>
                      <a:pt x="5022" y="238"/>
                      <a:pt x="4834" y="92"/>
                      <a:pt x="4624" y="50"/>
                    </a:cubicBezTo>
                    <a:cubicBezTo>
                      <a:pt x="4544" y="18"/>
                      <a:pt x="4457" y="1"/>
                      <a:pt x="4369" y="1"/>
                    </a:cubicBez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948150" y="1275425"/>
                <a:ext cx="889275" cy="68630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27452" extrusionOk="0">
                    <a:moveTo>
                      <a:pt x="35543" y="5442"/>
                    </a:moveTo>
                    <a:cubicBezTo>
                      <a:pt x="35552" y="5462"/>
                      <a:pt x="35561" y="5482"/>
                      <a:pt x="35571" y="5502"/>
                    </a:cubicBezTo>
                    <a:cubicBezTo>
                      <a:pt x="35562" y="5481"/>
                      <a:pt x="35553" y="5461"/>
                      <a:pt x="35543" y="5442"/>
                    </a:cubicBezTo>
                    <a:close/>
                    <a:moveTo>
                      <a:pt x="32582" y="0"/>
                    </a:moveTo>
                    <a:cubicBezTo>
                      <a:pt x="32421" y="0"/>
                      <a:pt x="32247" y="40"/>
                      <a:pt x="32076" y="125"/>
                    </a:cubicBezTo>
                    <a:cubicBezTo>
                      <a:pt x="30675" y="774"/>
                      <a:pt x="29294" y="1464"/>
                      <a:pt x="27892" y="2155"/>
                    </a:cubicBezTo>
                    <a:cubicBezTo>
                      <a:pt x="17639" y="7469"/>
                      <a:pt x="8182" y="14667"/>
                      <a:pt x="1" y="23706"/>
                    </a:cubicBezTo>
                    <a:cubicBezTo>
                      <a:pt x="1382" y="24961"/>
                      <a:pt x="2742" y="26196"/>
                      <a:pt x="4123" y="27451"/>
                    </a:cubicBezTo>
                    <a:cubicBezTo>
                      <a:pt x="11843" y="18894"/>
                      <a:pt x="20778" y="12093"/>
                      <a:pt x="30465" y="7114"/>
                    </a:cubicBezTo>
                    <a:cubicBezTo>
                      <a:pt x="31763" y="6423"/>
                      <a:pt x="33081" y="5795"/>
                      <a:pt x="34420" y="5189"/>
                    </a:cubicBezTo>
                    <a:cubicBezTo>
                      <a:pt x="34564" y="5123"/>
                      <a:pt x="34716" y="5091"/>
                      <a:pt x="34856" y="5091"/>
                    </a:cubicBezTo>
                    <a:cubicBezTo>
                      <a:pt x="34939" y="5091"/>
                      <a:pt x="35019" y="5102"/>
                      <a:pt x="35089" y="5126"/>
                    </a:cubicBezTo>
                    <a:cubicBezTo>
                      <a:pt x="35278" y="5163"/>
                      <a:pt x="35449" y="5269"/>
                      <a:pt x="35543" y="5442"/>
                    </a:cubicBezTo>
                    <a:lnTo>
                      <a:pt x="35543" y="5442"/>
                    </a:lnTo>
                    <a:cubicBezTo>
                      <a:pt x="35092" y="4478"/>
                      <a:pt x="34662" y="3494"/>
                      <a:pt x="34232" y="2510"/>
                    </a:cubicBezTo>
                    <a:cubicBezTo>
                      <a:pt x="33918" y="1799"/>
                      <a:pt x="33604" y="1108"/>
                      <a:pt x="33290" y="397"/>
                    </a:cubicBezTo>
                    <a:cubicBezTo>
                      <a:pt x="33166" y="149"/>
                      <a:pt x="32896" y="0"/>
                      <a:pt x="325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821050" y="1121200"/>
                <a:ext cx="958850" cy="746875"/>
              </a:xfrm>
              <a:custGeom>
                <a:avLst/>
                <a:gdLst/>
                <a:ahLst/>
                <a:cxnLst/>
                <a:rect l="l" t="t" r="r" b="b"/>
                <a:pathLst>
                  <a:path w="38354" h="29875" extrusionOk="0">
                    <a:moveTo>
                      <a:pt x="34884" y="0"/>
                    </a:moveTo>
                    <a:cubicBezTo>
                      <a:pt x="34704" y="0"/>
                      <a:pt x="34508" y="40"/>
                      <a:pt x="34315" y="122"/>
                    </a:cubicBezTo>
                    <a:cubicBezTo>
                      <a:pt x="32829" y="791"/>
                      <a:pt x="31344" y="1523"/>
                      <a:pt x="29837" y="2298"/>
                    </a:cubicBezTo>
                    <a:cubicBezTo>
                      <a:pt x="18873" y="7947"/>
                      <a:pt x="8767" y="15647"/>
                      <a:pt x="0" y="25335"/>
                    </a:cubicBezTo>
                    <a:cubicBezTo>
                      <a:pt x="1674" y="26841"/>
                      <a:pt x="3348" y="28368"/>
                      <a:pt x="5043" y="29875"/>
                    </a:cubicBezTo>
                    <a:cubicBezTo>
                      <a:pt x="13245" y="20815"/>
                      <a:pt x="22723" y="13617"/>
                      <a:pt x="32955" y="8324"/>
                    </a:cubicBezTo>
                    <a:cubicBezTo>
                      <a:pt x="34336" y="7633"/>
                      <a:pt x="35738" y="6943"/>
                      <a:pt x="37140" y="6294"/>
                    </a:cubicBezTo>
                    <a:cubicBezTo>
                      <a:pt x="37310" y="6209"/>
                      <a:pt x="37486" y="6169"/>
                      <a:pt x="37650" y="6169"/>
                    </a:cubicBezTo>
                    <a:cubicBezTo>
                      <a:pt x="37968" y="6169"/>
                      <a:pt x="38243" y="6318"/>
                      <a:pt x="38353" y="6566"/>
                    </a:cubicBezTo>
                    <a:cubicBezTo>
                      <a:pt x="37767" y="5227"/>
                      <a:pt x="37160" y="3867"/>
                      <a:pt x="36533" y="2465"/>
                    </a:cubicBezTo>
                    <a:lnTo>
                      <a:pt x="35591" y="373"/>
                    </a:lnTo>
                    <a:cubicBezTo>
                      <a:pt x="35483" y="130"/>
                      <a:pt x="35210" y="0"/>
                      <a:pt x="348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24" name="Google Shape;924;p17"/>
            <p:cNvSpPr/>
            <p:nvPr/>
          </p:nvSpPr>
          <p:spPr>
            <a:xfrm rot="7968498">
              <a:off x="299872" y="1895303"/>
              <a:ext cx="1414470" cy="1435073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 rot="-8100000" flipH="1">
              <a:off x="7364447" y="1993904"/>
              <a:ext cx="1414496" cy="1618567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6" name="Google Shape;926;p17"/>
          <p:cNvSpPr txBox="1">
            <a:spLocks noGrp="1"/>
          </p:cNvSpPr>
          <p:nvPr>
            <p:ph type="title"/>
          </p:nvPr>
        </p:nvSpPr>
        <p:spPr>
          <a:xfrm>
            <a:off x="2320950" y="2323925"/>
            <a:ext cx="5361000" cy="1232700"/>
          </a:xfrm>
          <a:prstGeom prst="rect">
            <a:avLst/>
          </a:prstGeom>
          <a:effectLst>
            <a:outerShdw dist="9525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7"/>
          <p:cNvSpPr/>
          <p:nvPr/>
        </p:nvSpPr>
        <p:spPr>
          <a:xfrm>
            <a:off x="4562400" y="822138"/>
            <a:ext cx="3468900" cy="3337825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7"/>
          <p:cNvSpPr txBox="1">
            <a:spLocks noGrp="1"/>
          </p:cNvSpPr>
          <p:nvPr>
            <p:ph type="subTitle" idx="1"/>
          </p:nvPr>
        </p:nvSpPr>
        <p:spPr>
          <a:xfrm>
            <a:off x="2736750" y="3556400"/>
            <a:ext cx="45294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5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18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931" name="Google Shape;931;p18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2" name="Google Shape;932;p18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3" name="Google Shape;933;p18"/>
          <p:cNvGrpSpPr/>
          <p:nvPr/>
        </p:nvGrpSpPr>
        <p:grpSpPr>
          <a:xfrm>
            <a:off x="4840415" y="125"/>
            <a:ext cx="3621287" cy="5143500"/>
            <a:chOff x="4541538" y="125"/>
            <a:chExt cx="4478466" cy="5143500"/>
          </a:xfrm>
        </p:grpSpPr>
        <p:grpSp>
          <p:nvGrpSpPr>
            <p:cNvPr id="934" name="Google Shape;934;p18"/>
            <p:cNvGrpSpPr/>
            <p:nvPr/>
          </p:nvGrpSpPr>
          <p:grpSpPr>
            <a:xfrm>
              <a:off x="4541538" y="125"/>
              <a:ext cx="4478466" cy="5143500"/>
              <a:chOff x="4541538" y="125"/>
              <a:chExt cx="4478466" cy="5143500"/>
            </a:xfrm>
          </p:grpSpPr>
          <p:sp>
            <p:nvSpPr>
              <p:cNvPr id="935" name="Google Shape;935;p18"/>
              <p:cNvSpPr/>
              <p:nvPr/>
            </p:nvSpPr>
            <p:spPr>
              <a:xfrm>
                <a:off x="4541538" y="125"/>
                <a:ext cx="2361300" cy="5143500"/>
              </a:xfrm>
              <a:prstGeom prst="parallelogram">
                <a:avLst>
                  <a:gd name="adj" fmla="val 5263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600121" y="125"/>
                <a:ext cx="2361300" cy="5143500"/>
              </a:xfrm>
              <a:prstGeom prst="parallelogram">
                <a:avLst>
                  <a:gd name="adj" fmla="val 5323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6658704" y="125"/>
                <a:ext cx="2361300" cy="5143500"/>
              </a:xfrm>
              <a:prstGeom prst="parallelogram">
                <a:avLst>
                  <a:gd name="adj" fmla="val 5331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38" name="Google Shape;938;p18"/>
            <p:cNvSpPr/>
            <p:nvPr/>
          </p:nvSpPr>
          <p:spPr>
            <a:xfrm rot="5400000">
              <a:off x="5727575" y="2754650"/>
              <a:ext cx="1212000" cy="3535800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18"/>
            <p:cNvSpPr/>
            <p:nvPr/>
          </p:nvSpPr>
          <p:spPr>
            <a:xfrm rot="5400000" flipH="1">
              <a:off x="6551875" y="-1098275"/>
              <a:ext cx="1212000" cy="3535800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40" name="Google Shape;940;p18"/>
          <p:cNvSpPr txBox="1">
            <a:spLocks noGrp="1"/>
          </p:cNvSpPr>
          <p:nvPr>
            <p:ph type="title"/>
          </p:nvPr>
        </p:nvSpPr>
        <p:spPr>
          <a:xfrm>
            <a:off x="720000" y="1026650"/>
            <a:ext cx="3252300" cy="2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8"/>
          <p:cNvSpPr txBox="1">
            <a:spLocks noGrp="1"/>
          </p:cNvSpPr>
          <p:nvPr>
            <p:ph type="subTitle" idx="1"/>
          </p:nvPr>
        </p:nvSpPr>
        <p:spPr>
          <a:xfrm>
            <a:off x="720000" y="3085175"/>
            <a:ext cx="29241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8"/>
          <p:cNvSpPr/>
          <p:nvPr/>
        </p:nvSpPr>
        <p:spPr>
          <a:xfrm>
            <a:off x="-1384128" y="2596775"/>
            <a:ext cx="3475491" cy="3344167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32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9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945" name="Google Shape;945;p19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6" name="Google Shape;946;p19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7" name="Google Shape;947;p19"/>
          <p:cNvGrpSpPr/>
          <p:nvPr/>
        </p:nvGrpSpPr>
        <p:grpSpPr>
          <a:xfrm>
            <a:off x="4297199" y="-159225"/>
            <a:ext cx="3805051" cy="5707825"/>
            <a:chOff x="4435161" y="-159225"/>
            <a:chExt cx="4705727" cy="5707825"/>
          </a:xfrm>
        </p:grpSpPr>
        <p:grpSp>
          <p:nvGrpSpPr>
            <p:cNvPr id="948" name="Google Shape;948;p19"/>
            <p:cNvGrpSpPr/>
            <p:nvPr/>
          </p:nvGrpSpPr>
          <p:grpSpPr>
            <a:xfrm>
              <a:off x="4541538" y="125"/>
              <a:ext cx="4478466" cy="5143500"/>
              <a:chOff x="4541538" y="125"/>
              <a:chExt cx="4478466" cy="5143500"/>
            </a:xfrm>
          </p:grpSpPr>
          <p:sp>
            <p:nvSpPr>
              <p:cNvPr id="949" name="Google Shape;949;p19"/>
              <p:cNvSpPr/>
              <p:nvPr/>
            </p:nvSpPr>
            <p:spPr>
              <a:xfrm>
                <a:off x="4541538" y="125"/>
                <a:ext cx="2361300" cy="5143500"/>
              </a:xfrm>
              <a:prstGeom prst="parallelogram">
                <a:avLst>
                  <a:gd name="adj" fmla="val 5263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>
                <a:off x="5600121" y="125"/>
                <a:ext cx="2361300" cy="5143500"/>
              </a:xfrm>
              <a:prstGeom prst="parallelogram">
                <a:avLst>
                  <a:gd name="adj" fmla="val 5323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>
                <a:off x="6658704" y="125"/>
                <a:ext cx="2361300" cy="5143500"/>
              </a:xfrm>
              <a:prstGeom prst="parallelogram">
                <a:avLst>
                  <a:gd name="adj" fmla="val 5331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52" name="Google Shape;952;p19"/>
            <p:cNvSpPr/>
            <p:nvPr/>
          </p:nvSpPr>
          <p:spPr>
            <a:xfrm rot="5400000">
              <a:off x="5180961" y="1988500"/>
              <a:ext cx="2814300" cy="4305900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 rot="5400000" flipH="1">
              <a:off x="5576438" y="-784575"/>
              <a:ext cx="2939100" cy="4189800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4" name="Google Shape;954;p19"/>
          <p:cNvSpPr txBox="1">
            <a:spLocks noGrp="1"/>
          </p:cNvSpPr>
          <p:nvPr>
            <p:ph type="title"/>
          </p:nvPr>
        </p:nvSpPr>
        <p:spPr>
          <a:xfrm>
            <a:off x="720000" y="1266441"/>
            <a:ext cx="3020700" cy="10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19"/>
          <p:cNvSpPr txBox="1">
            <a:spLocks noGrp="1"/>
          </p:cNvSpPr>
          <p:nvPr>
            <p:ph type="subTitle" idx="1"/>
          </p:nvPr>
        </p:nvSpPr>
        <p:spPr>
          <a:xfrm>
            <a:off x="720000" y="2626852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42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20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958" name="Google Shape;958;p20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9" name="Google Shape;959;p20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0" name="Google Shape;960;p20"/>
          <p:cNvGrpSpPr/>
          <p:nvPr/>
        </p:nvGrpSpPr>
        <p:grpSpPr>
          <a:xfrm>
            <a:off x="1021130" y="-163764"/>
            <a:ext cx="3805045" cy="5707475"/>
            <a:chOff x="4435168" y="-159225"/>
            <a:chExt cx="4705720" cy="5707475"/>
          </a:xfrm>
        </p:grpSpPr>
        <p:grpSp>
          <p:nvGrpSpPr>
            <p:cNvPr id="961" name="Google Shape;961;p20"/>
            <p:cNvGrpSpPr/>
            <p:nvPr/>
          </p:nvGrpSpPr>
          <p:grpSpPr>
            <a:xfrm>
              <a:off x="4541538" y="125"/>
              <a:ext cx="4478466" cy="5143500"/>
              <a:chOff x="4541538" y="125"/>
              <a:chExt cx="4478466" cy="5143500"/>
            </a:xfrm>
          </p:grpSpPr>
          <p:sp>
            <p:nvSpPr>
              <p:cNvPr id="962" name="Google Shape;962;p20"/>
              <p:cNvSpPr/>
              <p:nvPr/>
            </p:nvSpPr>
            <p:spPr>
              <a:xfrm>
                <a:off x="4541538" y="125"/>
                <a:ext cx="2361300" cy="5143500"/>
              </a:xfrm>
              <a:prstGeom prst="parallelogram">
                <a:avLst>
                  <a:gd name="adj" fmla="val 5263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5600121" y="125"/>
                <a:ext cx="2361300" cy="5143500"/>
              </a:xfrm>
              <a:prstGeom prst="parallelogram">
                <a:avLst>
                  <a:gd name="adj" fmla="val 5323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6658704" y="125"/>
                <a:ext cx="2361300" cy="5143500"/>
              </a:xfrm>
              <a:prstGeom prst="parallelogram">
                <a:avLst>
                  <a:gd name="adj" fmla="val 5331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20"/>
            <p:cNvSpPr/>
            <p:nvPr/>
          </p:nvSpPr>
          <p:spPr>
            <a:xfrm rot="5400000">
              <a:off x="5338168" y="2784950"/>
              <a:ext cx="1860300" cy="3666300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 rot="5400000" flipH="1">
              <a:off x="6479438" y="-1248675"/>
              <a:ext cx="1572000" cy="3750900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67" name="Google Shape;967;p20"/>
          <p:cNvSpPr txBox="1">
            <a:spLocks noGrp="1"/>
          </p:cNvSpPr>
          <p:nvPr>
            <p:ph type="title"/>
          </p:nvPr>
        </p:nvSpPr>
        <p:spPr>
          <a:xfrm>
            <a:off x="5408200" y="1225300"/>
            <a:ext cx="3020700" cy="10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20"/>
          <p:cNvSpPr txBox="1">
            <a:spLocks noGrp="1"/>
          </p:cNvSpPr>
          <p:nvPr>
            <p:ph type="subTitle" idx="1"/>
          </p:nvPr>
        </p:nvSpPr>
        <p:spPr>
          <a:xfrm>
            <a:off x="5853400" y="2589105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731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21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971" name="Google Shape;971;p21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21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3" name="Google Shape;973;p2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2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975" name="Google Shape;975;p21"/>
          <p:cNvGrpSpPr/>
          <p:nvPr/>
        </p:nvGrpSpPr>
        <p:grpSpPr>
          <a:xfrm>
            <a:off x="6801559" y="168781"/>
            <a:ext cx="2132995" cy="2132950"/>
            <a:chOff x="1725600" y="2793175"/>
            <a:chExt cx="450075" cy="450075"/>
          </a:xfrm>
        </p:grpSpPr>
        <p:sp>
          <p:nvSpPr>
            <p:cNvPr id="976" name="Google Shape;976;p21"/>
            <p:cNvSpPr/>
            <p:nvPr/>
          </p:nvSpPr>
          <p:spPr>
            <a:xfrm>
              <a:off x="1725600" y="2793175"/>
              <a:ext cx="450075" cy="450075"/>
            </a:xfrm>
            <a:custGeom>
              <a:avLst/>
              <a:gdLst/>
              <a:ahLst/>
              <a:cxnLst/>
              <a:rect l="l" t="t" r="r" b="b"/>
              <a:pathLst>
                <a:path w="18003" h="18003" extrusionOk="0">
                  <a:moveTo>
                    <a:pt x="9156" y="1256"/>
                  </a:moveTo>
                  <a:cubicBezTo>
                    <a:pt x="9609" y="1256"/>
                    <a:pt x="10020" y="1318"/>
                    <a:pt x="10431" y="1379"/>
                  </a:cubicBezTo>
                  <a:cubicBezTo>
                    <a:pt x="10431" y="1523"/>
                    <a:pt x="10493" y="1647"/>
                    <a:pt x="10637" y="1667"/>
                  </a:cubicBezTo>
                  <a:cubicBezTo>
                    <a:pt x="10653" y="1670"/>
                    <a:pt x="10668" y="1671"/>
                    <a:pt x="10683" y="1671"/>
                  </a:cubicBezTo>
                  <a:cubicBezTo>
                    <a:pt x="10791" y="1671"/>
                    <a:pt x="10892" y="1608"/>
                    <a:pt x="10946" y="1482"/>
                  </a:cubicBezTo>
                  <a:cubicBezTo>
                    <a:pt x="11296" y="1585"/>
                    <a:pt x="11666" y="1688"/>
                    <a:pt x="11995" y="1852"/>
                  </a:cubicBezTo>
                  <a:cubicBezTo>
                    <a:pt x="11975" y="1976"/>
                    <a:pt x="12016" y="2099"/>
                    <a:pt x="12139" y="2161"/>
                  </a:cubicBezTo>
                  <a:cubicBezTo>
                    <a:pt x="12185" y="2174"/>
                    <a:pt x="12228" y="2181"/>
                    <a:pt x="12269" y="2181"/>
                  </a:cubicBezTo>
                  <a:cubicBezTo>
                    <a:pt x="12357" y="2181"/>
                    <a:pt x="12433" y="2149"/>
                    <a:pt x="12489" y="2079"/>
                  </a:cubicBezTo>
                  <a:cubicBezTo>
                    <a:pt x="12859" y="2284"/>
                    <a:pt x="13230" y="2490"/>
                    <a:pt x="13559" y="2758"/>
                  </a:cubicBezTo>
                  <a:cubicBezTo>
                    <a:pt x="13518" y="2861"/>
                    <a:pt x="13538" y="3005"/>
                    <a:pt x="13641" y="3087"/>
                  </a:cubicBezTo>
                  <a:cubicBezTo>
                    <a:pt x="13692" y="3128"/>
                    <a:pt x="13754" y="3149"/>
                    <a:pt x="13816" y="3149"/>
                  </a:cubicBezTo>
                  <a:cubicBezTo>
                    <a:pt x="13878" y="3149"/>
                    <a:pt x="13939" y="3128"/>
                    <a:pt x="13991" y="3087"/>
                  </a:cubicBezTo>
                  <a:cubicBezTo>
                    <a:pt x="14279" y="3313"/>
                    <a:pt x="14546" y="3581"/>
                    <a:pt x="14793" y="3848"/>
                  </a:cubicBezTo>
                  <a:cubicBezTo>
                    <a:pt x="14711" y="3951"/>
                    <a:pt x="14711" y="4095"/>
                    <a:pt x="14793" y="4198"/>
                  </a:cubicBezTo>
                  <a:cubicBezTo>
                    <a:pt x="14845" y="4262"/>
                    <a:pt x="14920" y="4294"/>
                    <a:pt x="15000" y="4294"/>
                  </a:cubicBezTo>
                  <a:cubicBezTo>
                    <a:pt x="15047" y="4294"/>
                    <a:pt x="15097" y="4283"/>
                    <a:pt x="15143" y="4260"/>
                  </a:cubicBezTo>
                  <a:cubicBezTo>
                    <a:pt x="15390" y="4609"/>
                    <a:pt x="15616" y="4959"/>
                    <a:pt x="15822" y="5350"/>
                  </a:cubicBezTo>
                  <a:cubicBezTo>
                    <a:pt x="15719" y="5432"/>
                    <a:pt x="15698" y="5556"/>
                    <a:pt x="15740" y="5679"/>
                  </a:cubicBezTo>
                  <a:cubicBezTo>
                    <a:pt x="15793" y="5787"/>
                    <a:pt x="15894" y="5848"/>
                    <a:pt x="16001" y="5848"/>
                  </a:cubicBezTo>
                  <a:cubicBezTo>
                    <a:pt x="16017" y="5848"/>
                    <a:pt x="16032" y="5846"/>
                    <a:pt x="16048" y="5844"/>
                  </a:cubicBezTo>
                  <a:cubicBezTo>
                    <a:pt x="16213" y="6173"/>
                    <a:pt x="16336" y="6523"/>
                    <a:pt x="16439" y="6872"/>
                  </a:cubicBezTo>
                  <a:cubicBezTo>
                    <a:pt x="16336" y="6914"/>
                    <a:pt x="16295" y="7037"/>
                    <a:pt x="16316" y="7181"/>
                  </a:cubicBezTo>
                  <a:cubicBezTo>
                    <a:pt x="16336" y="7304"/>
                    <a:pt x="16460" y="7387"/>
                    <a:pt x="16562" y="7387"/>
                  </a:cubicBezTo>
                  <a:cubicBezTo>
                    <a:pt x="16665" y="7798"/>
                    <a:pt x="16727" y="8230"/>
                    <a:pt x="16748" y="8662"/>
                  </a:cubicBezTo>
                  <a:cubicBezTo>
                    <a:pt x="16645" y="8683"/>
                    <a:pt x="16542" y="8786"/>
                    <a:pt x="16542" y="8930"/>
                  </a:cubicBezTo>
                  <a:cubicBezTo>
                    <a:pt x="16542" y="9053"/>
                    <a:pt x="16624" y="9156"/>
                    <a:pt x="16748" y="9177"/>
                  </a:cubicBezTo>
                  <a:cubicBezTo>
                    <a:pt x="16748" y="9568"/>
                    <a:pt x="16727" y="9917"/>
                    <a:pt x="16645" y="10288"/>
                  </a:cubicBezTo>
                  <a:cubicBezTo>
                    <a:pt x="16521" y="10288"/>
                    <a:pt x="16418" y="10391"/>
                    <a:pt x="16398" y="10493"/>
                  </a:cubicBezTo>
                  <a:cubicBezTo>
                    <a:pt x="16357" y="10617"/>
                    <a:pt x="16439" y="10740"/>
                    <a:pt x="16542" y="10802"/>
                  </a:cubicBezTo>
                  <a:cubicBezTo>
                    <a:pt x="16439" y="11213"/>
                    <a:pt x="16316" y="11625"/>
                    <a:pt x="16172" y="12036"/>
                  </a:cubicBezTo>
                  <a:cubicBezTo>
                    <a:pt x="16153" y="12034"/>
                    <a:pt x="16135" y="12033"/>
                    <a:pt x="16118" y="12033"/>
                  </a:cubicBezTo>
                  <a:cubicBezTo>
                    <a:pt x="16002" y="12033"/>
                    <a:pt x="15919" y="12091"/>
                    <a:pt x="15884" y="12180"/>
                  </a:cubicBezTo>
                  <a:cubicBezTo>
                    <a:pt x="15822" y="12324"/>
                    <a:pt x="15842" y="12448"/>
                    <a:pt x="15945" y="12530"/>
                  </a:cubicBezTo>
                  <a:cubicBezTo>
                    <a:pt x="15801" y="12859"/>
                    <a:pt x="15596" y="13168"/>
                    <a:pt x="15390" y="13477"/>
                  </a:cubicBezTo>
                  <a:cubicBezTo>
                    <a:pt x="15361" y="13459"/>
                    <a:pt x="15330" y="13452"/>
                    <a:pt x="15299" y="13452"/>
                  </a:cubicBezTo>
                  <a:cubicBezTo>
                    <a:pt x="15220" y="13452"/>
                    <a:pt x="15140" y="13500"/>
                    <a:pt x="15081" y="13559"/>
                  </a:cubicBezTo>
                  <a:cubicBezTo>
                    <a:pt x="14999" y="13662"/>
                    <a:pt x="14999" y="13785"/>
                    <a:pt x="15081" y="13888"/>
                  </a:cubicBezTo>
                  <a:cubicBezTo>
                    <a:pt x="14896" y="14156"/>
                    <a:pt x="14587" y="14485"/>
                    <a:pt x="14279" y="14793"/>
                  </a:cubicBezTo>
                  <a:cubicBezTo>
                    <a:pt x="14230" y="14754"/>
                    <a:pt x="14177" y="14734"/>
                    <a:pt x="14124" y="14734"/>
                  </a:cubicBezTo>
                  <a:cubicBezTo>
                    <a:pt x="14064" y="14734"/>
                    <a:pt x="14004" y="14760"/>
                    <a:pt x="13950" y="14814"/>
                  </a:cubicBezTo>
                  <a:cubicBezTo>
                    <a:pt x="13847" y="14896"/>
                    <a:pt x="13826" y="15020"/>
                    <a:pt x="13867" y="15143"/>
                  </a:cubicBezTo>
                  <a:cubicBezTo>
                    <a:pt x="13579" y="15369"/>
                    <a:pt x="13271" y="15575"/>
                    <a:pt x="12941" y="15760"/>
                  </a:cubicBezTo>
                  <a:cubicBezTo>
                    <a:pt x="12894" y="15700"/>
                    <a:pt x="12832" y="15668"/>
                    <a:pt x="12764" y="15668"/>
                  </a:cubicBezTo>
                  <a:cubicBezTo>
                    <a:pt x="12715" y="15668"/>
                    <a:pt x="12664" y="15685"/>
                    <a:pt x="12612" y="15719"/>
                  </a:cubicBezTo>
                  <a:cubicBezTo>
                    <a:pt x="12489" y="15760"/>
                    <a:pt x="12427" y="15925"/>
                    <a:pt x="12489" y="16028"/>
                  </a:cubicBezTo>
                  <a:cubicBezTo>
                    <a:pt x="12098" y="16192"/>
                    <a:pt x="11707" y="16378"/>
                    <a:pt x="11296" y="16501"/>
                  </a:cubicBezTo>
                  <a:cubicBezTo>
                    <a:pt x="11263" y="16420"/>
                    <a:pt x="11167" y="16365"/>
                    <a:pt x="11068" y="16365"/>
                  </a:cubicBezTo>
                  <a:cubicBezTo>
                    <a:pt x="11041" y="16365"/>
                    <a:pt x="11013" y="16369"/>
                    <a:pt x="10987" y="16378"/>
                  </a:cubicBezTo>
                  <a:cubicBezTo>
                    <a:pt x="10864" y="16398"/>
                    <a:pt x="10781" y="16542"/>
                    <a:pt x="10781" y="16666"/>
                  </a:cubicBezTo>
                  <a:cubicBezTo>
                    <a:pt x="10431" y="16748"/>
                    <a:pt x="10061" y="16789"/>
                    <a:pt x="9670" y="16851"/>
                  </a:cubicBezTo>
                  <a:cubicBezTo>
                    <a:pt x="9650" y="16707"/>
                    <a:pt x="9526" y="16645"/>
                    <a:pt x="9403" y="16645"/>
                  </a:cubicBezTo>
                  <a:cubicBezTo>
                    <a:pt x="9259" y="16645"/>
                    <a:pt x="9156" y="16727"/>
                    <a:pt x="9135" y="16871"/>
                  </a:cubicBezTo>
                  <a:lnTo>
                    <a:pt x="8991" y="16871"/>
                  </a:lnTo>
                  <a:cubicBezTo>
                    <a:pt x="8600" y="16871"/>
                    <a:pt x="8230" y="16830"/>
                    <a:pt x="7860" y="16789"/>
                  </a:cubicBezTo>
                  <a:cubicBezTo>
                    <a:pt x="7860" y="16666"/>
                    <a:pt x="7757" y="16563"/>
                    <a:pt x="7613" y="16522"/>
                  </a:cubicBezTo>
                  <a:cubicBezTo>
                    <a:pt x="7600" y="16519"/>
                    <a:pt x="7587" y="16518"/>
                    <a:pt x="7575" y="16518"/>
                  </a:cubicBezTo>
                  <a:cubicBezTo>
                    <a:pt x="7465" y="16518"/>
                    <a:pt x="7360" y="16596"/>
                    <a:pt x="7304" y="16707"/>
                  </a:cubicBezTo>
                  <a:cubicBezTo>
                    <a:pt x="6954" y="16624"/>
                    <a:pt x="6584" y="16522"/>
                    <a:pt x="6255" y="16398"/>
                  </a:cubicBezTo>
                  <a:cubicBezTo>
                    <a:pt x="6276" y="16275"/>
                    <a:pt x="6234" y="16151"/>
                    <a:pt x="6111" y="16089"/>
                  </a:cubicBezTo>
                  <a:cubicBezTo>
                    <a:pt x="6074" y="16079"/>
                    <a:pt x="6037" y="16074"/>
                    <a:pt x="6001" y="16074"/>
                  </a:cubicBezTo>
                  <a:cubicBezTo>
                    <a:pt x="5898" y="16074"/>
                    <a:pt x="5807" y="16116"/>
                    <a:pt x="5761" y="16192"/>
                  </a:cubicBezTo>
                  <a:cubicBezTo>
                    <a:pt x="5391" y="16007"/>
                    <a:pt x="5000" y="15801"/>
                    <a:pt x="4671" y="15575"/>
                  </a:cubicBezTo>
                  <a:cubicBezTo>
                    <a:pt x="4712" y="15452"/>
                    <a:pt x="4691" y="15328"/>
                    <a:pt x="4589" y="15246"/>
                  </a:cubicBezTo>
                  <a:cubicBezTo>
                    <a:pt x="4540" y="15207"/>
                    <a:pt x="4478" y="15187"/>
                    <a:pt x="4415" y="15187"/>
                  </a:cubicBezTo>
                  <a:cubicBezTo>
                    <a:pt x="4344" y="15187"/>
                    <a:pt x="4272" y="15212"/>
                    <a:pt x="4218" y="15267"/>
                  </a:cubicBezTo>
                  <a:cubicBezTo>
                    <a:pt x="3951" y="15040"/>
                    <a:pt x="3663" y="14814"/>
                    <a:pt x="3395" y="14526"/>
                  </a:cubicBezTo>
                  <a:cubicBezTo>
                    <a:pt x="3478" y="14423"/>
                    <a:pt x="3498" y="14279"/>
                    <a:pt x="3395" y="14176"/>
                  </a:cubicBezTo>
                  <a:cubicBezTo>
                    <a:pt x="3330" y="14111"/>
                    <a:pt x="3249" y="14071"/>
                    <a:pt x="3171" y="14071"/>
                  </a:cubicBezTo>
                  <a:cubicBezTo>
                    <a:pt x="3127" y="14071"/>
                    <a:pt x="3083" y="14084"/>
                    <a:pt x="3045" y="14114"/>
                  </a:cubicBezTo>
                  <a:cubicBezTo>
                    <a:pt x="2757" y="13785"/>
                    <a:pt x="2531" y="13456"/>
                    <a:pt x="2305" y="13086"/>
                  </a:cubicBezTo>
                  <a:cubicBezTo>
                    <a:pt x="2408" y="13003"/>
                    <a:pt x="2449" y="12859"/>
                    <a:pt x="2367" y="12736"/>
                  </a:cubicBezTo>
                  <a:cubicBezTo>
                    <a:pt x="2320" y="12627"/>
                    <a:pt x="2226" y="12577"/>
                    <a:pt x="2120" y="12577"/>
                  </a:cubicBezTo>
                  <a:cubicBezTo>
                    <a:pt x="2087" y="12577"/>
                    <a:pt x="2052" y="12582"/>
                    <a:pt x="2017" y="12592"/>
                  </a:cubicBezTo>
                  <a:cubicBezTo>
                    <a:pt x="1832" y="12263"/>
                    <a:pt x="1708" y="11934"/>
                    <a:pt x="1585" y="11563"/>
                  </a:cubicBezTo>
                  <a:cubicBezTo>
                    <a:pt x="1708" y="11522"/>
                    <a:pt x="1790" y="11358"/>
                    <a:pt x="1729" y="11234"/>
                  </a:cubicBezTo>
                  <a:cubicBezTo>
                    <a:pt x="1694" y="11129"/>
                    <a:pt x="1585" y="11040"/>
                    <a:pt x="1465" y="11040"/>
                  </a:cubicBezTo>
                  <a:cubicBezTo>
                    <a:pt x="1444" y="11040"/>
                    <a:pt x="1422" y="11043"/>
                    <a:pt x="1400" y="11049"/>
                  </a:cubicBezTo>
                  <a:cubicBezTo>
                    <a:pt x="1297" y="10637"/>
                    <a:pt x="1214" y="10226"/>
                    <a:pt x="1173" y="9794"/>
                  </a:cubicBezTo>
                  <a:cubicBezTo>
                    <a:pt x="1297" y="9773"/>
                    <a:pt x="1400" y="9650"/>
                    <a:pt x="1400" y="9506"/>
                  </a:cubicBezTo>
                  <a:cubicBezTo>
                    <a:pt x="1400" y="9362"/>
                    <a:pt x="1276" y="9259"/>
                    <a:pt x="1132" y="9259"/>
                  </a:cubicBezTo>
                  <a:lnTo>
                    <a:pt x="1132" y="9053"/>
                  </a:lnTo>
                  <a:cubicBezTo>
                    <a:pt x="1132" y="8745"/>
                    <a:pt x="1173" y="8436"/>
                    <a:pt x="1194" y="8148"/>
                  </a:cubicBezTo>
                  <a:cubicBezTo>
                    <a:pt x="1317" y="8148"/>
                    <a:pt x="1441" y="8066"/>
                    <a:pt x="1482" y="7922"/>
                  </a:cubicBezTo>
                  <a:cubicBezTo>
                    <a:pt x="1502" y="7757"/>
                    <a:pt x="1400" y="7634"/>
                    <a:pt x="1276" y="7613"/>
                  </a:cubicBezTo>
                  <a:cubicBezTo>
                    <a:pt x="1338" y="7202"/>
                    <a:pt x="1441" y="6790"/>
                    <a:pt x="1605" y="6379"/>
                  </a:cubicBezTo>
                  <a:cubicBezTo>
                    <a:pt x="1630" y="6387"/>
                    <a:pt x="1657" y="6391"/>
                    <a:pt x="1685" y="6391"/>
                  </a:cubicBezTo>
                  <a:cubicBezTo>
                    <a:pt x="1791" y="6391"/>
                    <a:pt x="1902" y="6329"/>
                    <a:pt x="1934" y="6214"/>
                  </a:cubicBezTo>
                  <a:cubicBezTo>
                    <a:pt x="1996" y="6091"/>
                    <a:pt x="1934" y="5947"/>
                    <a:pt x="1811" y="5864"/>
                  </a:cubicBezTo>
                  <a:cubicBezTo>
                    <a:pt x="1955" y="5535"/>
                    <a:pt x="2140" y="5185"/>
                    <a:pt x="2325" y="4877"/>
                  </a:cubicBezTo>
                  <a:cubicBezTo>
                    <a:pt x="2371" y="4907"/>
                    <a:pt x="2422" y="4921"/>
                    <a:pt x="2471" y="4921"/>
                  </a:cubicBezTo>
                  <a:cubicBezTo>
                    <a:pt x="2556" y="4921"/>
                    <a:pt x="2636" y="4880"/>
                    <a:pt x="2675" y="4815"/>
                  </a:cubicBezTo>
                  <a:cubicBezTo>
                    <a:pt x="2757" y="4671"/>
                    <a:pt x="2737" y="4527"/>
                    <a:pt x="2634" y="4445"/>
                  </a:cubicBezTo>
                  <a:cubicBezTo>
                    <a:pt x="2881" y="4116"/>
                    <a:pt x="3169" y="3786"/>
                    <a:pt x="3457" y="3498"/>
                  </a:cubicBezTo>
                  <a:cubicBezTo>
                    <a:pt x="3508" y="3550"/>
                    <a:pt x="3570" y="3575"/>
                    <a:pt x="3632" y="3575"/>
                  </a:cubicBezTo>
                  <a:cubicBezTo>
                    <a:pt x="3694" y="3575"/>
                    <a:pt x="3755" y="3550"/>
                    <a:pt x="3807" y="3498"/>
                  </a:cubicBezTo>
                  <a:cubicBezTo>
                    <a:pt x="3910" y="3395"/>
                    <a:pt x="3951" y="3231"/>
                    <a:pt x="3848" y="3128"/>
                  </a:cubicBezTo>
                  <a:cubicBezTo>
                    <a:pt x="4115" y="2902"/>
                    <a:pt x="4424" y="2675"/>
                    <a:pt x="4733" y="2470"/>
                  </a:cubicBezTo>
                  <a:cubicBezTo>
                    <a:pt x="4788" y="2540"/>
                    <a:pt x="4882" y="2581"/>
                    <a:pt x="4976" y="2581"/>
                  </a:cubicBezTo>
                  <a:cubicBezTo>
                    <a:pt x="5019" y="2581"/>
                    <a:pt x="5063" y="2572"/>
                    <a:pt x="5103" y="2552"/>
                  </a:cubicBezTo>
                  <a:cubicBezTo>
                    <a:pt x="5226" y="2470"/>
                    <a:pt x="5288" y="2305"/>
                    <a:pt x="5206" y="2182"/>
                  </a:cubicBezTo>
                  <a:cubicBezTo>
                    <a:pt x="5555" y="1976"/>
                    <a:pt x="5967" y="1832"/>
                    <a:pt x="6358" y="1667"/>
                  </a:cubicBezTo>
                  <a:cubicBezTo>
                    <a:pt x="6409" y="1769"/>
                    <a:pt x="6515" y="1843"/>
                    <a:pt x="6620" y="1843"/>
                  </a:cubicBezTo>
                  <a:cubicBezTo>
                    <a:pt x="6643" y="1843"/>
                    <a:pt x="6665" y="1839"/>
                    <a:pt x="6687" y="1832"/>
                  </a:cubicBezTo>
                  <a:cubicBezTo>
                    <a:pt x="6831" y="1770"/>
                    <a:pt x="6893" y="1647"/>
                    <a:pt x="6872" y="1523"/>
                  </a:cubicBezTo>
                  <a:cubicBezTo>
                    <a:pt x="7407" y="1359"/>
                    <a:pt x="8004" y="1276"/>
                    <a:pt x="8600" y="1256"/>
                  </a:cubicBezTo>
                  <a:cubicBezTo>
                    <a:pt x="8621" y="1379"/>
                    <a:pt x="8724" y="1482"/>
                    <a:pt x="8888" y="1482"/>
                  </a:cubicBezTo>
                  <a:cubicBezTo>
                    <a:pt x="9012" y="1482"/>
                    <a:pt x="9135" y="1379"/>
                    <a:pt x="9156" y="1256"/>
                  </a:cubicBezTo>
                  <a:close/>
                  <a:moveTo>
                    <a:pt x="9012" y="1"/>
                  </a:moveTo>
                  <a:cubicBezTo>
                    <a:pt x="4054" y="1"/>
                    <a:pt x="1" y="4033"/>
                    <a:pt x="1" y="8992"/>
                  </a:cubicBezTo>
                  <a:cubicBezTo>
                    <a:pt x="1" y="13970"/>
                    <a:pt x="4054" y="18003"/>
                    <a:pt x="9012" y="18003"/>
                  </a:cubicBezTo>
                  <a:cubicBezTo>
                    <a:pt x="13970" y="18003"/>
                    <a:pt x="18003" y="13970"/>
                    <a:pt x="18003" y="8992"/>
                  </a:cubicBezTo>
                  <a:cubicBezTo>
                    <a:pt x="18003" y="4033"/>
                    <a:pt x="13970" y="1"/>
                    <a:pt x="90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1762125" y="2835350"/>
              <a:ext cx="371900" cy="367800"/>
            </a:xfrm>
            <a:custGeom>
              <a:avLst/>
              <a:gdLst/>
              <a:ahLst/>
              <a:cxnLst/>
              <a:rect l="l" t="t" r="r" b="b"/>
              <a:pathLst>
                <a:path w="14876" h="14712" extrusionOk="0">
                  <a:moveTo>
                    <a:pt x="7983" y="1"/>
                  </a:moveTo>
                  <a:cubicBezTo>
                    <a:pt x="7880" y="597"/>
                    <a:pt x="7818" y="1153"/>
                    <a:pt x="7757" y="1750"/>
                  </a:cubicBezTo>
                  <a:cubicBezTo>
                    <a:pt x="7715" y="2346"/>
                    <a:pt x="7654" y="2943"/>
                    <a:pt x="7613" y="3498"/>
                  </a:cubicBezTo>
                  <a:cubicBezTo>
                    <a:pt x="7551" y="4095"/>
                    <a:pt x="7530" y="4692"/>
                    <a:pt x="7530" y="5247"/>
                  </a:cubicBezTo>
                  <a:cubicBezTo>
                    <a:pt x="7530" y="5617"/>
                    <a:pt x="7510" y="6008"/>
                    <a:pt x="7510" y="6379"/>
                  </a:cubicBezTo>
                  <a:lnTo>
                    <a:pt x="7366" y="6379"/>
                  </a:lnTo>
                  <a:cubicBezTo>
                    <a:pt x="7325" y="6008"/>
                    <a:pt x="7304" y="5638"/>
                    <a:pt x="7242" y="5247"/>
                  </a:cubicBezTo>
                  <a:cubicBezTo>
                    <a:pt x="7160" y="4671"/>
                    <a:pt x="7057" y="4095"/>
                    <a:pt x="6954" y="3498"/>
                  </a:cubicBezTo>
                  <a:cubicBezTo>
                    <a:pt x="6851" y="2922"/>
                    <a:pt x="6748" y="2346"/>
                    <a:pt x="6625" y="1791"/>
                  </a:cubicBezTo>
                  <a:cubicBezTo>
                    <a:pt x="6502" y="1215"/>
                    <a:pt x="6378" y="618"/>
                    <a:pt x="6214" y="63"/>
                  </a:cubicBezTo>
                  <a:lnTo>
                    <a:pt x="6214" y="63"/>
                  </a:lnTo>
                  <a:cubicBezTo>
                    <a:pt x="6255" y="659"/>
                    <a:pt x="6316" y="1235"/>
                    <a:pt x="6419" y="1811"/>
                  </a:cubicBezTo>
                  <a:cubicBezTo>
                    <a:pt x="6502" y="2408"/>
                    <a:pt x="6604" y="2963"/>
                    <a:pt x="6707" y="3560"/>
                  </a:cubicBezTo>
                  <a:cubicBezTo>
                    <a:pt x="6810" y="4157"/>
                    <a:pt x="6913" y="4712"/>
                    <a:pt x="7037" y="5288"/>
                  </a:cubicBezTo>
                  <a:cubicBezTo>
                    <a:pt x="7119" y="5638"/>
                    <a:pt x="7201" y="6008"/>
                    <a:pt x="7304" y="6358"/>
                  </a:cubicBezTo>
                  <a:cubicBezTo>
                    <a:pt x="7242" y="6358"/>
                    <a:pt x="7222" y="6379"/>
                    <a:pt x="7160" y="6379"/>
                  </a:cubicBezTo>
                  <a:cubicBezTo>
                    <a:pt x="7037" y="6029"/>
                    <a:pt x="6913" y="5659"/>
                    <a:pt x="6790" y="5329"/>
                  </a:cubicBezTo>
                  <a:cubicBezTo>
                    <a:pt x="6584" y="4795"/>
                    <a:pt x="6337" y="4260"/>
                    <a:pt x="6111" y="3704"/>
                  </a:cubicBezTo>
                  <a:cubicBezTo>
                    <a:pt x="5884" y="3169"/>
                    <a:pt x="5658" y="2634"/>
                    <a:pt x="5391" y="2099"/>
                  </a:cubicBezTo>
                  <a:cubicBezTo>
                    <a:pt x="5144" y="1544"/>
                    <a:pt x="4876" y="1030"/>
                    <a:pt x="4588" y="515"/>
                  </a:cubicBezTo>
                  <a:lnTo>
                    <a:pt x="4588" y="515"/>
                  </a:lnTo>
                  <a:cubicBezTo>
                    <a:pt x="4773" y="1091"/>
                    <a:pt x="4979" y="1626"/>
                    <a:pt x="5185" y="2182"/>
                  </a:cubicBezTo>
                  <a:cubicBezTo>
                    <a:pt x="5391" y="2737"/>
                    <a:pt x="5617" y="3272"/>
                    <a:pt x="5864" y="3807"/>
                  </a:cubicBezTo>
                  <a:cubicBezTo>
                    <a:pt x="6090" y="4362"/>
                    <a:pt x="6316" y="4897"/>
                    <a:pt x="6584" y="5412"/>
                  </a:cubicBezTo>
                  <a:cubicBezTo>
                    <a:pt x="6728" y="5741"/>
                    <a:pt x="6913" y="6070"/>
                    <a:pt x="7057" y="6399"/>
                  </a:cubicBezTo>
                  <a:cubicBezTo>
                    <a:pt x="7037" y="6440"/>
                    <a:pt x="6995" y="6440"/>
                    <a:pt x="6954" y="6461"/>
                  </a:cubicBezTo>
                  <a:cubicBezTo>
                    <a:pt x="6748" y="6152"/>
                    <a:pt x="6543" y="5823"/>
                    <a:pt x="6337" y="5515"/>
                  </a:cubicBezTo>
                  <a:cubicBezTo>
                    <a:pt x="6008" y="5021"/>
                    <a:pt x="5679" y="4548"/>
                    <a:pt x="5308" y="4074"/>
                  </a:cubicBezTo>
                  <a:cubicBezTo>
                    <a:pt x="4959" y="3601"/>
                    <a:pt x="4629" y="3107"/>
                    <a:pt x="4238" y="2675"/>
                  </a:cubicBezTo>
                  <a:cubicBezTo>
                    <a:pt x="3868" y="2223"/>
                    <a:pt x="3498" y="1750"/>
                    <a:pt x="3107" y="1338"/>
                  </a:cubicBezTo>
                  <a:lnTo>
                    <a:pt x="3107" y="1338"/>
                  </a:lnTo>
                  <a:cubicBezTo>
                    <a:pt x="3416" y="1852"/>
                    <a:pt x="3724" y="2346"/>
                    <a:pt x="4053" y="2840"/>
                  </a:cubicBezTo>
                  <a:cubicBezTo>
                    <a:pt x="4383" y="3313"/>
                    <a:pt x="4732" y="3786"/>
                    <a:pt x="5082" y="4280"/>
                  </a:cubicBezTo>
                  <a:lnTo>
                    <a:pt x="6172" y="5659"/>
                  </a:lnTo>
                  <a:cubicBezTo>
                    <a:pt x="6399" y="5947"/>
                    <a:pt x="6625" y="6255"/>
                    <a:pt x="6893" y="6543"/>
                  </a:cubicBezTo>
                  <a:cubicBezTo>
                    <a:pt x="6851" y="6564"/>
                    <a:pt x="6831" y="6584"/>
                    <a:pt x="6790" y="6605"/>
                  </a:cubicBezTo>
                  <a:cubicBezTo>
                    <a:pt x="6502" y="6358"/>
                    <a:pt x="6234" y="6091"/>
                    <a:pt x="5967" y="5844"/>
                  </a:cubicBezTo>
                  <a:cubicBezTo>
                    <a:pt x="5514" y="5453"/>
                    <a:pt x="5082" y="5062"/>
                    <a:pt x="4629" y="4692"/>
                  </a:cubicBezTo>
                  <a:cubicBezTo>
                    <a:pt x="4177" y="4301"/>
                    <a:pt x="3724" y="3951"/>
                    <a:pt x="3251" y="3581"/>
                  </a:cubicBezTo>
                  <a:cubicBezTo>
                    <a:pt x="2798" y="3210"/>
                    <a:pt x="2325" y="2861"/>
                    <a:pt x="1852" y="2531"/>
                  </a:cubicBezTo>
                  <a:lnTo>
                    <a:pt x="1852" y="2531"/>
                  </a:lnTo>
                  <a:cubicBezTo>
                    <a:pt x="2263" y="2943"/>
                    <a:pt x="2695" y="3354"/>
                    <a:pt x="3128" y="3725"/>
                  </a:cubicBezTo>
                  <a:cubicBezTo>
                    <a:pt x="3560" y="4116"/>
                    <a:pt x="4012" y="4506"/>
                    <a:pt x="4465" y="4897"/>
                  </a:cubicBezTo>
                  <a:cubicBezTo>
                    <a:pt x="4897" y="5268"/>
                    <a:pt x="5370" y="5638"/>
                    <a:pt x="5823" y="5988"/>
                  </a:cubicBezTo>
                  <a:cubicBezTo>
                    <a:pt x="6111" y="6235"/>
                    <a:pt x="6419" y="6461"/>
                    <a:pt x="6728" y="6667"/>
                  </a:cubicBezTo>
                  <a:cubicBezTo>
                    <a:pt x="6707" y="6687"/>
                    <a:pt x="6687" y="6708"/>
                    <a:pt x="6646" y="6770"/>
                  </a:cubicBezTo>
                  <a:cubicBezTo>
                    <a:pt x="6316" y="6564"/>
                    <a:pt x="6008" y="6379"/>
                    <a:pt x="5679" y="6194"/>
                  </a:cubicBezTo>
                  <a:cubicBezTo>
                    <a:pt x="5164" y="5926"/>
                    <a:pt x="4650" y="5638"/>
                    <a:pt x="4115" y="5371"/>
                  </a:cubicBezTo>
                  <a:cubicBezTo>
                    <a:pt x="3601" y="5124"/>
                    <a:pt x="3045" y="4856"/>
                    <a:pt x="2510" y="4609"/>
                  </a:cubicBezTo>
                  <a:cubicBezTo>
                    <a:pt x="1975" y="4342"/>
                    <a:pt x="1440" y="4116"/>
                    <a:pt x="885" y="3910"/>
                  </a:cubicBezTo>
                  <a:lnTo>
                    <a:pt x="885" y="3910"/>
                  </a:lnTo>
                  <a:cubicBezTo>
                    <a:pt x="1379" y="4218"/>
                    <a:pt x="1893" y="4527"/>
                    <a:pt x="2407" y="4815"/>
                  </a:cubicBezTo>
                  <a:cubicBezTo>
                    <a:pt x="2922" y="5103"/>
                    <a:pt x="3436" y="5371"/>
                    <a:pt x="3971" y="5638"/>
                  </a:cubicBezTo>
                  <a:cubicBezTo>
                    <a:pt x="4485" y="5885"/>
                    <a:pt x="5041" y="6152"/>
                    <a:pt x="5576" y="6399"/>
                  </a:cubicBezTo>
                  <a:cubicBezTo>
                    <a:pt x="5905" y="6564"/>
                    <a:pt x="6275" y="6708"/>
                    <a:pt x="6604" y="6872"/>
                  </a:cubicBezTo>
                  <a:cubicBezTo>
                    <a:pt x="6584" y="6893"/>
                    <a:pt x="6584" y="6955"/>
                    <a:pt x="6543" y="6975"/>
                  </a:cubicBezTo>
                  <a:cubicBezTo>
                    <a:pt x="6193" y="6872"/>
                    <a:pt x="5823" y="6749"/>
                    <a:pt x="5452" y="6646"/>
                  </a:cubicBezTo>
                  <a:cubicBezTo>
                    <a:pt x="4876" y="6482"/>
                    <a:pt x="4321" y="6338"/>
                    <a:pt x="3745" y="6194"/>
                  </a:cubicBezTo>
                  <a:cubicBezTo>
                    <a:pt x="3189" y="6070"/>
                    <a:pt x="2593" y="5947"/>
                    <a:pt x="2017" y="5823"/>
                  </a:cubicBezTo>
                  <a:cubicBezTo>
                    <a:pt x="1461" y="5679"/>
                    <a:pt x="864" y="5576"/>
                    <a:pt x="268" y="5515"/>
                  </a:cubicBezTo>
                  <a:lnTo>
                    <a:pt x="268" y="5515"/>
                  </a:lnTo>
                  <a:cubicBezTo>
                    <a:pt x="844" y="5720"/>
                    <a:pt x="1399" y="5864"/>
                    <a:pt x="1975" y="6029"/>
                  </a:cubicBezTo>
                  <a:cubicBezTo>
                    <a:pt x="2531" y="6173"/>
                    <a:pt x="3107" y="6338"/>
                    <a:pt x="3662" y="6461"/>
                  </a:cubicBezTo>
                  <a:cubicBezTo>
                    <a:pt x="4238" y="6584"/>
                    <a:pt x="4835" y="6708"/>
                    <a:pt x="5391" y="6852"/>
                  </a:cubicBezTo>
                  <a:cubicBezTo>
                    <a:pt x="5761" y="6914"/>
                    <a:pt x="6131" y="6996"/>
                    <a:pt x="6502" y="7058"/>
                  </a:cubicBezTo>
                  <a:cubicBezTo>
                    <a:pt x="6502" y="7078"/>
                    <a:pt x="6481" y="7119"/>
                    <a:pt x="6481" y="7161"/>
                  </a:cubicBezTo>
                  <a:cubicBezTo>
                    <a:pt x="6090" y="7119"/>
                    <a:pt x="5699" y="7099"/>
                    <a:pt x="5308" y="7099"/>
                  </a:cubicBezTo>
                  <a:cubicBezTo>
                    <a:pt x="4732" y="7078"/>
                    <a:pt x="4136" y="7078"/>
                    <a:pt x="3539" y="7078"/>
                  </a:cubicBezTo>
                  <a:cubicBezTo>
                    <a:pt x="2942" y="7078"/>
                    <a:pt x="2366" y="7078"/>
                    <a:pt x="1770" y="7099"/>
                  </a:cubicBezTo>
                  <a:cubicBezTo>
                    <a:pt x="1173" y="7119"/>
                    <a:pt x="576" y="7161"/>
                    <a:pt x="0" y="7202"/>
                  </a:cubicBezTo>
                  <a:cubicBezTo>
                    <a:pt x="576" y="7263"/>
                    <a:pt x="1173" y="7305"/>
                    <a:pt x="1770" y="7325"/>
                  </a:cubicBezTo>
                  <a:cubicBezTo>
                    <a:pt x="2366" y="7366"/>
                    <a:pt x="2942" y="7366"/>
                    <a:pt x="3539" y="7366"/>
                  </a:cubicBezTo>
                  <a:cubicBezTo>
                    <a:pt x="4136" y="7366"/>
                    <a:pt x="4732" y="7366"/>
                    <a:pt x="5308" y="7325"/>
                  </a:cubicBezTo>
                  <a:cubicBezTo>
                    <a:pt x="5699" y="7325"/>
                    <a:pt x="6090" y="7305"/>
                    <a:pt x="6440" y="7284"/>
                  </a:cubicBezTo>
                  <a:lnTo>
                    <a:pt x="6440" y="7407"/>
                  </a:lnTo>
                  <a:cubicBezTo>
                    <a:pt x="6070" y="7469"/>
                    <a:pt x="5699" y="7531"/>
                    <a:pt x="5308" y="7613"/>
                  </a:cubicBezTo>
                  <a:cubicBezTo>
                    <a:pt x="4753" y="7716"/>
                    <a:pt x="4156" y="7839"/>
                    <a:pt x="3601" y="7983"/>
                  </a:cubicBezTo>
                  <a:cubicBezTo>
                    <a:pt x="3025" y="8107"/>
                    <a:pt x="2469" y="8251"/>
                    <a:pt x="1893" y="8416"/>
                  </a:cubicBezTo>
                  <a:cubicBezTo>
                    <a:pt x="1338" y="8560"/>
                    <a:pt x="762" y="8724"/>
                    <a:pt x="206" y="8930"/>
                  </a:cubicBezTo>
                  <a:cubicBezTo>
                    <a:pt x="782" y="8848"/>
                    <a:pt x="1358" y="8745"/>
                    <a:pt x="1955" y="8642"/>
                  </a:cubicBezTo>
                  <a:cubicBezTo>
                    <a:pt x="2510" y="8539"/>
                    <a:pt x="3107" y="8416"/>
                    <a:pt x="3662" y="8292"/>
                  </a:cubicBezTo>
                  <a:cubicBezTo>
                    <a:pt x="4238" y="8148"/>
                    <a:pt x="4794" y="8004"/>
                    <a:pt x="5370" y="7839"/>
                  </a:cubicBezTo>
                  <a:cubicBezTo>
                    <a:pt x="5720" y="7737"/>
                    <a:pt x="6111" y="7634"/>
                    <a:pt x="6481" y="7531"/>
                  </a:cubicBezTo>
                  <a:cubicBezTo>
                    <a:pt x="6481" y="7572"/>
                    <a:pt x="6502" y="7613"/>
                    <a:pt x="6502" y="7634"/>
                  </a:cubicBezTo>
                  <a:cubicBezTo>
                    <a:pt x="6131" y="7798"/>
                    <a:pt x="5782" y="7942"/>
                    <a:pt x="5452" y="8107"/>
                  </a:cubicBezTo>
                  <a:cubicBezTo>
                    <a:pt x="4897" y="8333"/>
                    <a:pt x="4383" y="8601"/>
                    <a:pt x="3848" y="8848"/>
                  </a:cubicBezTo>
                  <a:cubicBezTo>
                    <a:pt x="3333" y="9115"/>
                    <a:pt x="2798" y="9382"/>
                    <a:pt x="2284" y="9671"/>
                  </a:cubicBezTo>
                  <a:cubicBezTo>
                    <a:pt x="1770" y="9959"/>
                    <a:pt x="1255" y="10247"/>
                    <a:pt x="762" y="10555"/>
                  </a:cubicBezTo>
                  <a:cubicBezTo>
                    <a:pt x="1296" y="10349"/>
                    <a:pt x="1852" y="10103"/>
                    <a:pt x="2387" y="9856"/>
                  </a:cubicBezTo>
                  <a:cubicBezTo>
                    <a:pt x="2922" y="9629"/>
                    <a:pt x="3436" y="9362"/>
                    <a:pt x="3971" y="9115"/>
                  </a:cubicBezTo>
                  <a:cubicBezTo>
                    <a:pt x="4485" y="8848"/>
                    <a:pt x="5041" y="8560"/>
                    <a:pt x="5555" y="8292"/>
                  </a:cubicBezTo>
                  <a:cubicBezTo>
                    <a:pt x="5884" y="8107"/>
                    <a:pt x="6214" y="7922"/>
                    <a:pt x="6543" y="7716"/>
                  </a:cubicBezTo>
                  <a:cubicBezTo>
                    <a:pt x="6584" y="7737"/>
                    <a:pt x="6584" y="7798"/>
                    <a:pt x="6604" y="7819"/>
                  </a:cubicBezTo>
                  <a:lnTo>
                    <a:pt x="5679" y="8518"/>
                  </a:lnTo>
                  <a:cubicBezTo>
                    <a:pt x="5205" y="8868"/>
                    <a:pt x="4753" y="9238"/>
                    <a:pt x="4321" y="9629"/>
                  </a:cubicBezTo>
                  <a:cubicBezTo>
                    <a:pt x="3848" y="10000"/>
                    <a:pt x="3416" y="10370"/>
                    <a:pt x="2983" y="10781"/>
                  </a:cubicBezTo>
                  <a:cubicBezTo>
                    <a:pt x="2531" y="11172"/>
                    <a:pt x="2099" y="11584"/>
                    <a:pt x="1687" y="11995"/>
                  </a:cubicBezTo>
                  <a:cubicBezTo>
                    <a:pt x="2181" y="11646"/>
                    <a:pt x="2634" y="11296"/>
                    <a:pt x="3107" y="10926"/>
                  </a:cubicBezTo>
                  <a:cubicBezTo>
                    <a:pt x="3560" y="10576"/>
                    <a:pt x="4033" y="10205"/>
                    <a:pt x="4465" y="9835"/>
                  </a:cubicBezTo>
                  <a:cubicBezTo>
                    <a:pt x="4938" y="9444"/>
                    <a:pt x="5370" y="9074"/>
                    <a:pt x="5802" y="8662"/>
                  </a:cubicBezTo>
                  <a:lnTo>
                    <a:pt x="6646" y="7901"/>
                  </a:lnTo>
                  <a:lnTo>
                    <a:pt x="6728" y="7983"/>
                  </a:lnTo>
                  <a:cubicBezTo>
                    <a:pt x="6481" y="8251"/>
                    <a:pt x="6214" y="8560"/>
                    <a:pt x="5987" y="8868"/>
                  </a:cubicBezTo>
                  <a:lnTo>
                    <a:pt x="4897" y="10267"/>
                  </a:lnTo>
                  <a:cubicBezTo>
                    <a:pt x="4547" y="10720"/>
                    <a:pt x="4218" y="11214"/>
                    <a:pt x="3868" y="11707"/>
                  </a:cubicBezTo>
                  <a:cubicBezTo>
                    <a:pt x="3539" y="12201"/>
                    <a:pt x="3210" y="12674"/>
                    <a:pt x="2901" y="13168"/>
                  </a:cubicBezTo>
                  <a:cubicBezTo>
                    <a:pt x="3313" y="12736"/>
                    <a:pt x="3662" y="12304"/>
                    <a:pt x="4053" y="11831"/>
                  </a:cubicBezTo>
                  <a:lnTo>
                    <a:pt x="5144" y="10452"/>
                  </a:lnTo>
                  <a:cubicBezTo>
                    <a:pt x="5493" y="9979"/>
                    <a:pt x="5823" y="9485"/>
                    <a:pt x="6172" y="9012"/>
                  </a:cubicBezTo>
                  <a:cubicBezTo>
                    <a:pt x="6399" y="8704"/>
                    <a:pt x="6604" y="8354"/>
                    <a:pt x="6810" y="8045"/>
                  </a:cubicBezTo>
                  <a:cubicBezTo>
                    <a:pt x="6831" y="8086"/>
                    <a:pt x="6851" y="8107"/>
                    <a:pt x="6913" y="8107"/>
                  </a:cubicBezTo>
                  <a:cubicBezTo>
                    <a:pt x="6728" y="8436"/>
                    <a:pt x="6543" y="8806"/>
                    <a:pt x="6399" y="9156"/>
                  </a:cubicBezTo>
                  <a:cubicBezTo>
                    <a:pt x="6131" y="9691"/>
                    <a:pt x="5905" y="10205"/>
                    <a:pt x="5658" y="10761"/>
                  </a:cubicBezTo>
                  <a:cubicBezTo>
                    <a:pt x="5411" y="11296"/>
                    <a:pt x="5185" y="11831"/>
                    <a:pt x="4979" y="12366"/>
                  </a:cubicBezTo>
                  <a:cubicBezTo>
                    <a:pt x="4773" y="12921"/>
                    <a:pt x="4568" y="13477"/>
                    <a:pt x="4362" y="14053"/>
                  </a:cubicBezTo>
                  <a:cubicBezTo>
                    <a:pt x="4650" y="13538"/>
                    <a:pt x="4897" y="13024"/>
                    <a:pt x="5164" y="12469"/>
                  </a:cubicBezTo>
                  <a:cubicBezTo>
                    <a:pt x="5411" y="11934"/>
                    <a:pt x="5658" y="11419"/>
                    <a:pt x="5905" y="10884"/>
                  </a:cubicBezTo>
                  <a:cubicBezTo>
                    <a:pt x="6131" y="10349"/>
                    <a:pt x="6378" y="9794"/>
                    <a:pt x="6584" y="9259"/>
                  </a:cubicBezTo>
                  <a:cubicBezTo>
                    <a:pt x="6728" y="8909"/>
                    <a:pt x="6851" y="8539"/>
                    <a:pt x="6995" y="8189"/>
                  </a:cubicBezTo>
                  <a:cubicBezTo>
                    <a:pt x="7016" y="8210"/>
                    <a:pt x="7057" y="8210"/>
                    <a:pt x="7098" y="8230"/>
                  </a:cubicBezTo>
                  <a:cubicBezTo>
                    <a:pt x="6995" y="8621"/>
                    <a:pt x="6913" y="8971"/>
                    <a:pt x="6831" y="9362"/>
                  </a:cubicBezTo>
                  <a:cubicBezTo>
                    <a:pt x="6707" y="9938"/>
                    <a:pt x="6604" y="10514"/>
                    <a:pt x="6502" y="11090"/>
                  </a:cubicBezTo>
                  <a:cubicBezTo>
                    <a:pt x="6399" y="11646"/>
                    <a:pt x="6296" y="12242"/>
                    <a:pt x="6214" y="12839"/>
                  </a:cubicBezTo>
                  <a:cubicBezTo>
                    <a:pt x="6131" y="13436"/>
                    <a:pt x="6070" y="13991"/>
                    <a:pt x="6008" y="14588"/>
                  </a:cubicBezTo>
                  <a:cubicBezTo>
                    <a:pt x="6172" y="14012"/>
                    <a:pt x="6316" y="13456"/>
                    <a:pt x="6419" y="12859"/>
                  </a:cubicBezTo>
                  <a:cubicBezTo>
                    <a:pt x="6543" y="12304"/>
                    <a:pt x="6646" y="11707"/>
                    <a:pt x="6748" y="11131"/>
                  </a:cubicBezTo>
                  <a:cubicBezTo>
                    <a:pt x="6851" y="10576"/>
                    <a:pt x="6954" y="9979"/>
                    <a:pt x="7037" y="9382"/>
                  </a:cubicBezTo>
                  <a:lnTo>
                    <a:pt x="7201" y="8230"/>
                  </a:lnTo>
                  <a:cubicBezTo>
                    <a:pt x="7222" y="8230"/>
                    <a:pt x="7263" y="8230"/>
                    <a:pt x="7304" y="8251"/>
                  </a:cubicBezTo>
                  <a:lnTo>
                    <a:pt x="7304" y="9444"/>
                  </a:lnTo>
                  <a:cubicBezTo>
                    <a:pt x="7304" y="10041"/>
                    <a:pt x="7325" y="10617"/>
                    <a:pt x="7345" y="11214"/>
                  </a:cubicBezTo>
                  <a:cubicBezTo>
                    <a:pt x="7366" y="11810"/>
                    <a:pt x="7427" y="12407"/>
                    <a:pt x="7469" y="12962"/>
                  </a:cubicBezTo>
                  <a:cubicBezTo>
                    <a:pt x="7530" y="13559"/>
                    <a:pt x="7571" y="14156"/>
                    <a:pt x="7674" y="14711"/>
                  </a:cubicBezTo>
                  <a:cubicBezTo>
                    <a:pt x="7715" y="14114"/>
                    <a:pt x="7715" y="13538"/>
                    <a:pt x="7715" y="12942"/>
                  </a:cubicBezTo>
                  <a:cubicBezTo>
                    <a:pt x="7715" y="12345"/>
                    <a:pt x="7674" y="11748"/>
                    <a:pt x="7654" y="11172"/>
                  </a:cubicBezTo>
                  <a:cubicBezTo>
                    <a:pt x="7633" y="10576"/>
                    <a:pt x="7571" y="9979"/>
                    <a:pt x="7530" y="9424"/>
                  </a:cubicBezTo>
                  <a:cubicBezTo>
                    <a:pt x="7510" y="9033"/>
                    <a:pt x="7448" y="8642"/>
                    <a:pt x="7407" y="8251"/>
                  </a:cubicBezTo>
                  <a:lnTo>
                    <a:pt x="7510" y="8251"/>
                  </a:lnTo>
                  <a:cubicBezTo>
                    <a:pt x="7571" y="8642"/>
                    <a:pt x="7674" y="9033"/>
                    <a:pt x="7777" y="9382"/>
                  </a:cubicBezTo>
                  <a:lnTo>
                    <a:pt x="8250" y="11090"/>
                  </a:lnTo>
                  <a:cubicBezTo>
                    <a:pt x="8394" y="11646"/>
                    <a:pt x="8580" y="12222"/>
                    <a:pt x="8765" y="12757"/>
                  </a:cubicBezTo>
                  <a:cubicBezTo>
                    <a:pt x="8950" y="13333"/>
                    <a:pt x="9156" y="13868"/>
                    <a:pt x="9361" y="14423"/>
                  </a:cubicBezTo>
                  <a:cubicBezTo>
                    <a:pt x="9259" y="13847"/>
                    <a:pt x="9094" y="13271"/>
                    <a:pt x="8970" y="12715"/>
                  </a:cubicBezTo>
                  <a:lnTo>
                    <a:pt x="8497" y="11008"/>
                  </a:lnTo>
                  <a:cubicBezTo>
                    <a:pt x="8353" y="10452"/>
                    <a:pt x="8168" y="9876"/>
                    <a:pt x="7983" y="9341"/>
                  </a:cubicBezTo>
                  <a:cubicBezTo>
                    <a:pt x="7859" y="8971"/>
                    <a:pt x="7736" y="8601"/>
                    <a:pt x="7613" y="8230"/>
                  </a:cubicBezTo>
                  <a:cubicBezTo>
                    <a:pt x="7633" y="8230"/>
                    <a:pt x="7674" y="8210"/>
                    <a:pt x="7715" y="8210"/>
                  </a:cubicBezTo>
                  <a:cubicBezTo>
                    <a:pt x="7880" y="8560"/>
                    <a:pt x="8045" y="8909"/>
                    <a:pt x="8230" y="9259"/>
                  </a:cubicBezTo>
                  <a:lnTo>
                    <a:pt x="9073" y="10802"/>
                  </a:lnTo>
                  <a:cubicBezTo>
                    <a:pt x="9361" y="11316"/>
                    <a:pt x="9670" y="11831"/>
                    <a:pt x="9979" y="12325"/>
                  </a:cubicBezTo>
                  <a:cubicBezTo>
                    <a:pt x="10287" y="12818"/>
                    <a:pt x="10596" y="13333"/>
                    <a:pt x="10946" y="13785"/>
                  </a:cubicBezTo>
                  <a:cubicBezTo>
                    <a:pt x="10719" y="13250"/>
                    <a:pt x="10431" y="12736"/>
                    <a:pt x="10184" y="12201"/>
                  </a:cubicBezTo>
                  <a:lnTo>
                    <a:pt x="9320" y="10658"/>
                  </a:lnTo>
                  <a:cubicBezTo>
                    <a:pt x="9053" y="10144"/>
                    <a:pt x="8744" y="9629"/>
                    <a:pt x="8436" y="9136"/>
                  </a:cubicBezTo>
                  <a:cubicBezTo>
                    <a:pt x="8230" y="8806"/>
                    <a:pt x="8024" y="8457"/>
                    <a:pt x="7818" y="8148"/>
                  </a:cubicBezTo>
                  <a:cubicBezTo>
                    <a:pt x="7839" y="8127"/>
                    <a:pt x="7880" y="8127"/>
                    <a:pt x="7921" y="8107"/>
                  </a:cubicBezTo>
                  <a:cubicBezTo>
                    <a:pt x="8168" y="8416"/>
                    <a:pt x="8394" y="8704"/>
                    <a:pt x="8662" y="9012"/>
                  </a:cubicBezTo>
                  <a:cubicBezTo>
                    <a:pt x="9053" y="9444"/>
                    <a:pt x="9423" y="9876"/>
                    <a:pt x="9835" y="10308"/>
                  </a:cubicBezTo>
                  <a:cubicBezTo>
                    <a:pt x="10246" y="10761"/>
                    <a:pt x="10637" y="11172"/>
                    <a:pt x="11069" y="11584"/>
                  </a:cubicBezTo>
                  <a:cubicBezTo>
                    <a:pt x="11480" y="11995"/>
                    <a:pt x="11933" y="12407"/>
                    <a:pt x="12365" y="12777"/>
                  </a:cubicBezTo>
                  <a:cubicBezTo>
                    <a:pt x="11995" y="12325"/>
                    <a:pt x="11624" y="11851"/>
                    <a:pt x="11234" y="11419"/>
                  </a:cubicBezTo>
                  <a:cubicBezTo>
                    <a:pt x="10843" y="10987"/>
                    <a:pt x="10452" y="10555"/>
                    <a:pt x="10040" y="10103"/>
                  </a:cubicBezTo>
                  <a:cubicBezTo>
                    <a:pt x="9629" y="9671"/>
                    <a:pt x="9259" y="9259"/>
                    <a:pt x="8806" y="8848"/>
                  </a:cubicBezTo>
                  <a:cubicBezTo>
                    <a:pt x="8538" y="8560"/>
                    <a:pt x="8271" y="8313"/>
                    <a:pt x="7983" y="8045"/>
                  </a:cubicBezTo>
                  <a:lnTo>
                    <a:pt x="8065" y="7983"/>
                  </a:lnTo>
                  <a:lnTo>
                    <a:pt x="8991" y="8662"/>
                  </a:lnTo>
                  <a:cubicBezTo>
                    <a:pt x="9485" y="9012"/>
                    <a:pt x="9937" y="9341"/>
                    <a:pt x="10431" y="9671"/>
                  </a:cubicBezTo>
                  <a:cubicBezTo>
                    <a:pt x="10925" y="10000"/>
                    <a:pt x="11419" y="10308"/>
                    <a:pt x="11933" y="10617"/>
                  </a:cubicBezTo>
                  <a:cubicBezTo>
                    <a:pt x="12406" y="10926"/>
                    <a:pt x="12921" y="11234"/>
                    <a:pt x="13435" y="11502"/>
                  </a:cubicBezTo>
                  <a:cubicBezTo>
                    <a:pt x="13188" y="11111"/>
                    <a:pt x="12715" y="10761"/>
                    <a:pt x="12262" y="10411"/>
                  </a:cubicBezTo>
                  <a:cubicBezTo>
                    <a:pt x="11769" y="10082"/>
                    <a:pt x="11316" y="9753"/>
                    <a:pt x="10822" y="9424"/>
                  </a:cubicBezTo>
                  <a:cubicBezTo>
                    <a:pt x="10328" y="9094"/>
                    <a:pt x="9835" y="8786"/>
                    <a:pt x="9320" y="8477"/>
                  </a:cubicBezTo>
                  <a:cubicBezTo>
                    <a:pt x="8991" y="8271"/>
                    <a:pt x="8662" y="8066"/>
                    <a:pt x="8312" y="7881"/>
                  </a:cubicBezTo>
                  <a:cubicBezTo>
                    <a:pt x="8353" y="7839"/>
                    <a:pt x="8374" y="7819"/>
                    <a:pt x="8374" y="7778"/>
                  </a:cubicBezTo>
                  <a:cubicBezTo>
                    <a:pt x="8724" y="7922"/>
                    <a:pt x="9094" y="8086"/>
                    <a:pt x="9423" y="8230"/>
                  </a:cubicBezTo>
                  <a:cubicBezTo>
                    <a:pt x="9979" y="8477"/>
                    <a:pt x="10514" y="8683"/>
                    <a:pt x="11069" y="8889"/>
                  </a:cubicBezTo>
                  <a:cubicBezTo>
                    <a:pt x="11624" y="9094"/>
                    <a:pt x="12180" y="9300"/>
                    <a:pt x="12735" y="9465"/>
                  </a:cubicBezTo>
                  <a:cubicBezTo>
                    <a:pt x="13312" y="9650"/>
                    <a:pt x="13867" y="9835"/>
                    <a:pt x="14443" y="9979"/>
                  </a:cubicBezTo>
                  <a:cubicBezTo>
                    <a:pt x="13908" y="9732"/>
                    <a:pt x="13373" y="9506"/>
                    <a:pt x="12818" y="9259"/>
                  </a:cubicBezTo>
                  <a:cubicBezTo>
                    <a:pt x="12283" y="9033"/>
                    <a:pt x="11748" y="8827"/>
                    <a:pt x="11172" y="8621"/>
                  </a:cubicBezTo>
                  <a:cubicBezTo>
                    <a:pt x="10637" y="8416"/>
                    <a:pt x="10081" y="8210"/>
                    <a:pt x="9505" y="8025"/>
                  </a:cubicBezTo>
                  <a:cubicBezTo>
                    <a:pt x="9156" y="7901"/>
                    <a:pt x="8785" y="7798"/>
                    <a:pt x="8394" y="7695"/>
                  </a:cubicBezTo>
                  <a:cubicBezTo>
                    <a:pt x="8436" y="7675"/>
                    <a:pt x="8436" y="7613"/>
                    <a:pt x="8436" y="7593"/>
                  </a:cubicBezTo>
                  <a:cubicBezTo>
                    <a:pt x="8806" y="7675"/>
                    <a:pt x="9176" y="7716"/>
                    <a:pt x="9567" y="7798"/>
                  </a:cubicBezTo>
                  <a:cubicBezTo>
                    <a:pt x="10143" y="7901"/>
                    <a:pt x="10719" y="7983"/>
                    <a:pt x="11316" y="8066"/>
                  </a:cubicBezTo>
                  <a:cubicBezTo>
                    <a:pt x="11892" y="8127"/>
                    <a:pt x="12468" y="8189"/>
                    <a:pt x="13065" y="8230"/>
                  </a:cubicBezTo>
                  <a:cubicBezTo>
                    <a:pt x="13641" y="8292"/>
                    <a:pt x="14237" y="8333"/>
                    <a:pt x="14834" y="8333"/>
                  </a:cubicBezTo>
                  <a:cubicBezTo>
                    <a:pt x="14258" y="8210"/>
                    <a:pt x="13682" y="8107"/>
                    <a:pt x="13106" y="8004"/>
                  </a:cubicBezTo>
                  <a:cubicBezTo>
                    <a:pt x="12509" y="7901"/>
                    <a:pt x="11954" y="7819"/>
                    <a:pt x="11357" y="7757"/>
                  </a:cubicBezTo>
                  <a:cubicBezTo>
                    <a:pt x="10760" y="7675"/>
                    <a:pt x="10205" y="7613"/>
                    <a:pt x="9608" y="7572"/>
                  </a:cubicBezTo>
                  <a:cubicBezTo>
                    <a:pt x="9217" y="7551"/>
                    <a:pt x="8826" y="7510"/>
                    <a:pt x="8477" y="7490"/>
                  </a:cubicBezTo>
                  <a:lnTo>
                    <a:pt x="8477" y="7387"/>
                  </a:lnTo>
                  <a:cubicBezTo>
                    <a:pt x="8868" y="7366"/>
                    <a:pt x="9259" y="7366"/>
                    <a:pt x="9629" y="7305"/>
                  </a:cubicBezTo>
                  <a:cubicBezTo>
                    <a:pt x="10225" y="7263"/>
                    <a:pt x="10822" y="7202"/>
                    <a:pt x="11378" y="7161"/>
                  </a:cubicBezTo>
                  <a:cubicBezTo>
                    <a:pt x="11974" y="7099"/>
                    <a:pt x="12550" y="7037"/>
                    <a:pt x="13126" y="6934"/>
                  </a:cubicBezTo>
                  <a:cubicBezTo>
                    <a:pt x="13723" y="6852"/>
                    <a:pt x="14299" y="6749"/>
                    <a:pt x="14875" y="6626"/>
                  </a:cubicBezTo>
                  <a:cubicBezTo>
                    <a:pt x="14299" y="6626"/>
                    <a:pt x="13702" y="6646"/>
                    <a:pt x="13106" y="6687"/>
                  </a:cubicBezTo>
                  <a:cubicBezTo>
                    <a:pt x="12509" y="6749"/>
                    <a:pt x="11933" y="6790"/>
                    <a:pt x="11357" y="6852"/>
                  </a:cubicBezTo>
                  <a:cubicBezTo>
                    <a:pt x="10760" y="6893"/>
                    <a:pt x="10205" y="6975"/>
                    <a:pt x="9608" y="7078"/>
                  </a:cubicBezTo>
                  <a:cubicBezTo>
                    <a:pt x="9217" y="7140"/>
                    <a:pt x="8868" y="7181"/>
                    <a:pt x="8477" y="7263"/>
                  </a:cubicBezTo>
                  <a:cubicBezTo>
                    <a:pt x="8477" y="7202"/>
                    <a:pt x="8477" y="7181"/>
                    <a:pt x="8456" y="7140"/>
                  </a:cubicBezTo>
                  <a:cubicBezTo>
                    <a:pt x="8806" y="7037"/>
                    <a:pt x="9197" y="6934"/>
                    <a:pt x="9567" y="6790"/>
                  </a:cubicBezTo>
                  <a:cubicBezTo>
                    <a:pt x="10123" y="6626"/>
                    <a:pt x="10658" y="6440"/>
                    <a:pt x="11234" y="6235"/>
                  </a:cubicBezTo>
                  <a:cubicBezTo>
                    <a:pt x="11789" y="6029"/>
                    <a:pt x="12345" y="5823"/>
                    <a:pt x="12879" y="5617"/>
                  </a:cubicBezTo>
                  <a:cubicBezTo>
                    <a:pt x="13414" y="5412"/>
                    <a:pt x="13949" y="5185"/>
                    <a:pt x="14505" y="4918"/>
                  </a:cubicBezTo>
                  <a:lnTo>
                    <a:pt x="14505" y="4918"/>
                  </a:lnTo>
                  <a:cubicBezTo>
                    <a:pt x="13929" y="5041"/>
                    <a:pt x="13373" y="5227"/>
                    <a:pt x="12797" y="5412"/>
                  </a:cubicBezTo>
                  <a:cubicBezTo>
                    <a:pt x="12242" y="5597"/>
                    <a:pt x="11686" y="5761"/>
                    <a:pt x="11131" y="5967"/>
                  </a:cubicBezTo>
                  <a:cubicBezTo>
                    <a:pt x="10555" y="6173"/>
                    <a:pt x="10020" y="6379"/>
                    <a:pt x="9485" y="6584"/>
                  </a:cubicBezTo>
                  <a:cubicBezTo>
                    <a:pt x="9114" y="6728"/>
                    <a:pt x="8785" y="6872"/>
                    <a:pt x="8436" y="7037"/>
                  </a:cubicBezTo>
                  <a:cubicBezTo>
                    <a:pt x="8436" y="6996"/>
                    <a:pt x="8394" y="6955"/>
                    <a:pt x="8374" y="6934"/>
                  </a:cubicBezTo>
                  <a:cubicBezTo>
                    <a:pt x="8703" y="6749"/>
                    <a:pt x="9053" y="6543"/>
                    <a:pt x="9361" y="6358"/>
                  </a:cubicBezTo>
                  <a:cubicBezTo>
                    <a:pt x="9876" y="6050"/>
                    <a:pt x="10349" y="5741"/>
                    <a:pt x="10843" y="5432"/>
                  </a:cubicBezTo>
                  <a:cubicBezTo>
                    <a:pt x="11336" y="5124"/>
                    <a:pt x="11830" y="4795"/>
                    <a:pt x="12303" y="4465"/>
                  </a:cubicBezTo>
                  <a:cubicBezTo>
                    <a:pt x="12797" y="4116"/>
                    <a:pt x="13270" y="3786"/>
                    <a:pt x="13723" y="3396"/>
                  </a:cubicBezTo>
                  <a:lnTo>
                    <a:pt x="13723" y="3396"/>
                  </a:lnTo>
                  <a:cubicBezTo>
                    <a:pt x="13209" y="3663"/>
                    <a:pt x="12694" y="3972"/>
                    <a:pt x="12180" y="4280"/>
                  </a:cubicBezTo>
                  <a:cubicBezTo>
                    <a:pt x="11666" y="4589"/>
                    <a:pt x="11172" y="4897"/>
                    <a:pt x="10699" y="5206"/>
                  </a:cubicBezTo>
                  <a:cubicBezTo>
                    <a:pt x="10205" y="5515"/>
                    <a:pt x="9711" y="5844"/>
                    <a:pt x="9217" y="6173"/>
                  </a:cubicBezTo>
                  <a:cubicBezTo>
                    <a:pt x="8909" y="6379"/>
                    <a:pt x="8600" y="6605"/>
                    <a:pt x="8292" y="6852"/>
                  </a:cubicBezTo>
                  <a:cubicBezTo>
                    <a:pt x="8271" y="6811"/>
                    <a:pt x="8250" y="6770"/>
                    <a:pt x="8230" y="6749"/>
                  </a:cubicBezTo>
                  <a:cubicBezTo>
                    <a:pt x="8497" y="6482"/>
                    <a:pt x="8785" y="6235"/>
                    <a:pt x="9053" y="5967"/>
                  </a:cubicBezTo>
                  <a:cubicBezTo>
                    <a:pt x="9464" y="5556"/>
                    <a:pt x="9896" y="5144"/>
                    <a:pt x="10287" y="4712"/>
                  </a:cubicBezTo>
                  <a:cubicBezTo>
                    <a:pt x="10699" y="4301"/>
                    <a:pt x="11069" y="3869"/>
                    <a:pt x="11480" y="3437"/>
                  </a:cubicBezTo>
                  <a:cubicBezTo>
                    <a:pt x="11871" y="2984"/>
                    <a:pt x="12262" y="2552"/>
                    <a:pt x="12612" y="2099"/>
                  </a:cubicBezTo>
                  <a:lnTo>
                    <a:pt x="12612" y="2099"/>
                  </a:lnTo>
                  <a:cubicBezTo>
                    <a:pt x="12180" y="2470"/>
                    <a:pt x="11748" y="2881"/>
                    <a:pt x="11295" y="3272"/>
                  </a:cubicBezTo>
                  <a:cubicBezTo>
                    <a:pt x="10884" y="3684"/>
                    <a:pt x="10452" y="4095"/>
                    <a:pt x="10061" y="4527"/>
                  </a:cubicBezTo>
                  <a:cubicBezTo>
                    <a:pt x="9649" y="4939"/>
                    <a:pt x="9279" y="5391"/>
                    <a:pt x="8868" y="5823"/>
                  </a:cubicBezTo>
                  <a:cubicBezTo>
                    <a:pt x="8600" y="6111"/>
                    <a:pt x="8374" y="6379"/>
                    <a:pt x="8106" y="6667"/>
                  </a:cubicBezTo>
                  <a:lnTo>
                    <a:pt x="8045" y="6584"/>
                  </a:lnTo>
                  <a:cubicBezTo>
                    <a:pt x="8250" y="6276"/>
                    <a:pt x="8456" y="5967"/>
                    <a:pt x="8662" y="5638"/>
                  </a:cubicBezTo>
                  <a:cubicBezTo>
                    <a:pt x="8970" y="5144"/>
                    <a:pt x="9279" y="4630"/>
                    <a:pt x="9588" y="4157"/>
                  </a:cubicBezTo>
                  <a:cubicBezTo>
                    <a:pt x="9896" y="3642"/>
                    <a:pt x="10164" y="3128"/>
                    <a:pt x="10452" y="2614"/>
                  </a:cubicBezTo>
                  <a:cubicBezTo>
                    <a:pt x="10740" y="2099"/>
                    <a:pt x="10987" y="1585"/>
                    <a:pt x="11254" y="1030"/>
                  </a:cubicBezTo>
                  <a:lnTo>
                    <a:pt x="11254" y="1030"/>
                  </a:lnTo>
                  <a:cubicBezTo>
                    <a:pt x="10884" y="1523"/>
                    <a:pt x="10575" y="2017"/>
                    <a:pt x="10246" y="2511"/>
                  </a:cubicBezTo>
                  <a:cubicBezTo>
                    <a:pt x="9937" y="2984"/>
                    <a:pt x="9629" y="3498"/>
                    <a:pt x="9320" y="3992"/>
                  </a:cubicBezTo>
                  <a:cubicBezTo>
                    <a:pt x="9012" y="4506"/>
                    <a:pt x="8724" y="5021"/>
                    <a:pt x="8456" y="5535"/>
                  </a:cubicBezTo>
                  <a:cubicBezTo>
                    <a:pt x="8271" y="5864"/>
                    <a:pt x="8086" y="6214"/>
                    <a:pt x="7942" y="6543"/>
                  </a:cubicBezTo>
                  <a:cubicBezTo>
                    <a:pt x="7901" y="6523"/>
                    <a:pt x="7859" y="6482"/>
                    <a:pt x="7839" y="6482"/>
                  </a:cubicBezTo>
                  <a:cubicBezTo>
                    <a:pt x="7962" y="6132"/>
                    <a:pt x="8086" y="5803"/>
                    <a:pt x="8230" y="5432"/>
                  </a:cubicBezTo>
                  <a:cubicBezTo>
                    <a:pt x="8436" y="4877"/>
                    <a:pt x="8600" y="4321"/>
                    <a:pt x="8765" y="3766"/>
                  </a:cubicBezTo>
                  <a:cubicBezTo>
                    <a:pt x="8950" y="3190"/>
                    <a:pt x="9094" y="2634"/>
                    <a:pt x="9259" y="2058"/>
                  </a:cubicBezTo>
                  <a:cubicBezTo>
                    <a:pt x="9403" y="1503"/>
                    <a:pt x="9567" y="927"/>
                    <a:pt x="9670" y="351"/>
                  </a:cubicBezTo>
                  <a:lnTo>
                    <a:pt x="9670" y="351"/>
                  </a:lnTo>
                  <a:cubicBezTo>
                    <a:pt x="9423" y="886"/>
                    <a:pt x="9217" y="1441"/>
                    <a:pt x="9053" y="1976"/>
                  </a:cubicBezTo>
                  <a:cubicBezTo>
                    <a:pt x="8847" y="2552"/>
                    <a:pt x="8662" y="3087"/>
                    <a:pt x="8497" y="3663"/>
                  </a:cubicBezTo>
                  <a:cubicBezTo>
                    <a:pt x="8333" y="4218"/>
                    <a:pt x="8168" y="4795"/>
                    <a:pt x="8024" y="5350"/>
                  </a:cubicBezTo>
                  <a:cubicBezTo>
                    <a:pt x="7921" y="5720"/>
                    <a:pt x="7839" y="6070"/>
                    <a:pt x="7736" y="6440"/>
                  </a:cubicBezTo>
                  <a:cubicBezTo>
                    <a:pt x="7715" y="6440"/>
                    <a:pt x="7654" y="6399"/>
                    <a:pt x="7633" y="6399"/>
                  </a:cubicBezTo>
                  <a:cubicBezTo>
                    <a:pt x="7674" y="6050"/>
                    <a:pt x="7736" y="5659"/>
                    <a:pt x="7757" y="5268"/>
                  </a:cubicBezTo>
                  <a:cubicBezTo>
                    <a:pt x="7818" y="4692"/>
                    <a:pt x="7859" y="4095"/>
                    <a:pt x="7921" y="3519"/>
                  </a:cubicBezTo>
                  <a:cubicBezTo>
                    <a:pt x="7962" y="2943"/>
                    <a:pt x="7983" y="2346"/>
                    <a:pt x="7983" y="1770"/>
                  </a:cubicBezTo>
                  <a:cubicBezTo>
                    <a:pt x="8024" y="1194"/>
                    <a:pt x="8024" y="597"/>
                    <a:pt x="79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8" name="Google Shape;978;p21"/>
          <p:cNvSpPr/>
          <p:nvPr/>
        </p:nvSpPr>
        <p:spPr>
          <a:xfrm>
            <a:off x="931625" y="3070775"/>
            <a:ext cx="718500" cy="1089000"/>
          </a:xfrm>
          <a:prstGeom prst="rect">
            <a:avLst/>
          </a:prstGeom>
          <a:gradFill>
            <a:gsLst>
              <a:gs pos="0">
                <a:srgbClr val="013670"/>
              </a:gs>
              <a:gs pos="56000">
                <a:srgbClr val="013670"/>
              </a:gs>
              <a:gs pos="9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96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3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24" name="Google Shape;124;p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3"/>
          <p:cNvGrpSpPr/>
          <p:nvPr/>
        </p:nvGrpSpPr>
        <p:grpSpPr>
          <a:xfrm>
            <a:off x="5950150" y="534990"/>
            <a:ext cx="2735140" cy="1753269"/>
            <a:chOff x="5786151" y="401931"/>
            <a:chExt cx="2978482" cy="1909255"/>
          </a:xfrm>
        </p:grpSpPr>
        <p:grpSp>
          <p:nvGrpSpPr>
            <p:cNvPr id="127" name="Google Shape;127;p3"/>
            <p:cNvGrpSpPr/>
            <p:nvPr/>
          </p:nvGrpSpPr>
          <p:grpSpPr>
            <a:xfrm>
              <a:off x="6076314" y="746465"/>
              <a:ext cx="2186006" cy="1424420"/>
              <a:chOff x="3658006" y="342691"/>
              <a:chExt cx="4613774" cy="30063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295269" y="1020343"/>
                <a:ext cx="1811761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30" extrusionOk="0">
                    <a:moveTo>
                      <a:pt x="63313" y="1"/>
                    </a:moveTo>
                    <a:cubicBezTo>
                      <a:pt x="61050" y="1"/>
                      <a:pt x="58819" y="546"/>
                      <a:pt x="56811" y="1499"/>
                    </a:cubicBezTo>
                    <a:cubicBezTo>
                      <a:pt x="51649" y="3912"/>
                      <a:pt x="47472" y="8581"/>
                      <a:pt x="42933" y="12472"/>
                    </a:cubicBezTo>
                    <a:cubicBezTo>
                      <a:pt x="38938" y="15948"/>
                      <a:pt x="34580" y="18802"/>
                      <a:pt x="30040" y="21033"/>
                    </a:cubicBezTo>
                    <a:cubicBezTo>
                      <a:pt x="22039" y="25033"/>
                      <a:pt x="13286" y="27108"/>
                      <a:pt x="4330" y="27108"/>
                    </a:cubicBezTo>
                    <a:cubicBezTo>
                      <a:pt x="2891" y="27108"/>
                      <a:pt x="1448" y="27055"/>
                      <a:pt x="1" y="26947"/>
                    </a:cubicBezTo>
                    <a:lnTo>
                      <a:pt x="1" y="26947"/>
                    </a:lnTo>
                    <a:lnTo>
                      <a:pt x="3658" y="42045"/>
                    </a:lnTo>
                    <a:lnTo>
                      <a:pt x="7316" y="57168"/>
                    </a:lnTo>
                    <a:cubicBezTo>
                      <a:pt x="8770" y="57276"/>
                      <a:pt x="10219" y="57329"/>
                      <a:pt x="11661" y="57329"/>
                    </a:cubicBezTo>
                    <a:cubicBezTo>
                      <a:pt x="20640" y="57329"/>
                      <a:pt x="29357" y="55254"/>
                      <a:pt x="37381" y="51254"/>
                    </a:cubicBezTo>
                    <a:cubicBezTo>
                      <a:pt x="41921" y="48997"/>
                      <a:pt x="46227" y="46143"/>
                      <a:pt x="50248" y="42693"/>
                    </a:cubicBezTo>
                    <a:cubicBezTo>
                      <a:pt x="54762" y="38802"/>
                      <a:pt x="58938" y="34133"/>
                      <a:pt x="64126" y="31720"/>
                    </a:cubicBezTo>
                    <a:cubicBezTo>
                      <a:pt x="66145" y="30767"/>
                      <a:pt x="68381" y="30222"/>
                      <a:pt x="70647" y="30222"/>
                    </a:cubicBezTo>
                    <a:cubicBezTo>
                      <a:pt x="74175" y="30222"/>
                      <a:pt x="77774" y="31544"/>
                      <a:pt x="80728" y="34703"/>
                    </a:cubicBezTo>
                    <a:lnTo>
                      <a:pt x="77071" y="19580"/>
                    </a:lnTo>
                    <a:lnTo>
                      <a:pt x="73413" y="4482"/>
                    </a:lnTo>
                    <a:cubicBezTo>
                      <a:pt x="70443" y="1323"/>
                      <a:pt x="66838" y="1"/>
                      <a:pt x="63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459436" y="1698577"/>
                <a:ext cx="1812344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30" extrusionOk="0">
                    <a:moveTo>
                      <a:pt x="63325" y="1"/>
                    </a:moveTo>
                    <a:cubicBezTo>
                      <a:pt x="61062" y="1"/>
                      <a:pt x="58830" y="546"/>
                      <a:pt x="56811" y="1499"/>
                    </a:cubicBezTo>
                    <a:cubicBezTo>
                      <a:pt x="51649" y="3912"/>
                      <a:pt x="47473" y="8581"/>
                      <a:pt x="42933" y="12472"/>
                    </a:cubicBezTo>
                    <a:cubicBezTo>
                      <a:pt x="38938" y="15948"/>
                      <a:pt x="34606" y="18802"/>
                      <a:pt x="30066" y="21033"/>
                    </a:cubicBezTo>
                    <a:cubicBezTo>
                      <a:pt x="22042" y="25033"/>
                      <a:pt x="13306" y="27108"/>
                      <a:pt x="4338" y="27108"/>
                    </a:cubicBezTo>
                    <a:cubicBezTo>
                      <a:pt x="2898" y="27108"/>
                      <a:pt x="1451" y="27055"/>
                      <a:pt x="1" y="26947"/>
                    </a:cubicBezTo>
                    <a:lnTo>
                      <a:pt x="1" y="26947"/>
                    </a:lnTo>
                    <a:lnTo>
                      <a:pt x="3659" y="42045"/>
                    </a:lnTo>
                    <a:lnTo>
                      <a:pt x="7342" y="57168"/>
                    </a:lnTo>
                    <a:cubicBezTo>
                      <a:pt x="8796" y="57276"/>
                      <a:pt x="10245" y="57330"/>
                      <a:pt x="11688" y="57330"/>
                    </a:cubicBezTo>
                    <a:cubicBezTo>
                      <a:pt x="20666" y="57330"/>
                      <a:pt x="29380" y="55254"/>
                      <a:pt x="37382" y="51254"/>
                    </a:cubicBezTo>
                    <a:cubicBezTo>
                      <a:pt x="41921" y="48997"/>
                      <a:pt x="46253" y="46143"/>
                      <a:pt x="50274" y="42693"/>
                    </a:cubicBezTo>
                    <a:cubicBezTo>
                      <a:pt x="54762" y="38802"/>
                      <a:pt x="58964" y="34133"/>
                      <a:pt x="64153" y="31720"/>
                    </a:cubicBezTo>
                    <a:cubicBezTo>
                      <a:pt x="66161" y="30767"/>
                      <a:pt x="68391" y="30222"/>
                      <a:pt x="70655" y="30222"/>
                    </a:cubicBezTo>
                    <a:cubicBezTo>
                      <a:pt x="74180" y="30222"/>
                      <a:pt x="77785" y="31544"/>
                      <a:pt x="80755" y="34703"/>
                    </a:cubicBezTo>
                    <a:lnTo>
                      <a:pt x="77071" y="19554"/>
                    </a:lnTo>
                    <a:lnTo>
                      <a:pt x="73413" y="4482"/>
                    </a:lnTo>
                    <a:cubicBezTo>
                      <a:pt x="70443" y="1323"/>
                      <a:pt x="66848" y="1"/>
                      <a:pt x="63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6131102" y="342691"/>
                <a:ext cx="1812344" cy="1287234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57" extrusionOk="0">
                    <a:moveTo>
                      <a:pt x="63305" y="1"/>
                    </a:moveTo>
                    <a:cubicBezTo>
                      <a:pt x="61040" y="1"/>
                      <a:pt x="58803" y="546"/>
                      <a:pt x="56785" y="1499"/>
                    </a:cubicBezTo>
                    <a:cubicBezTo>
                      <a:pt x="51623" y="3912"/>
                      <a:pt x="47446" y="8581"/>
                      <a:pt x="42906" y="12472"/>
                    </a:cubicBezTo>
                    <a:cubicBezTo>
                      <a:pt x="38912" y="15948"/>
                      <a:pt x="34605" y="18802"/>
                      <a:pt x="30066" y="21084"/>
                    </a:cubicBezTo>
                    <a:cubicBezTo>
                      <a:pt x="22052" y="25080"/>
                      <a:pt x="13328" y="27136"/>
                      <a:pt x="4373" y="27136"/>
                    </a:cubicBezTo>
                    <a:cubicBezTo>
                      <a:pt x="2921" y="27136"/>
                      <a:pt x="1462" y="27082"/>
                      <a:pt x="0" y="26973"/>
                    </a:cubicBezTo>
                    <a:lnTo>
                      <a:pt x="0" y="26973"/>
                    </a:lnTo>
                    <a:lnTo>
                      <a:pt x="3684" y="42096"/>
                    </a:lnTo>
                    <a:lnTo>
                      <a:pt x="7342" y="57194"/>
                    </a:lnTo>
                    <a:cubicBezTo>
                      <a:pt x="8807" y="57303"/>
                      <a:pt x="10268" y="57357"/>
                      <a:pt x="11722" y="57357"/>
                    </a:cubicBezTo>
                    <a:cubicBezTo>
                      <a:pt x="20689" y="57357"/>
                      <a:pt x="29394" y="55301"/>
                      <a:pt x="37407" y="51305"/>
                    </a:cubicBezTo>
                    <a:cubicBezTo>
                      <a:pt x="41947" y="49023"/>
                      <a:pt x="46253" y="46169"/>
                      <a:pt x="50274" y="42745"/>
                    </a:cubicBezTo>
                    <a:cubicBezTo>
                      <a:pt x="54787" y="38854"/>
                      <a:pt x="58964" y="34184"/>
                      <a:pt x="64152" y="31746"/>
                    </a:cubicBezTo>
                    <a:cubicBezTo>
                      <a:pt x="66170" y="30793"/>
                      <a:pt x="68403" y="30248"/>
                      <a:pt x="70665" y="30248"/>
                    </a:cubicBezTo>
                    <a:cubicBezTo>
                      <a:pt x="74189" y="30248"/>
                      <a:pt x="77784" y="31570"/>
                      <a:pt x="80754" y="34729"/>
                    </a:cubicBezTo>
                    <a:lnTo>
                      <a:pt x="77045" y="19580"/>
                    </a:lnTo>
                    <a:lnTo>
                      <a:pt x="73387" y="4482"/>
                    </a:lnTo>
                    <a:cubicBezTo>
                      <a:pt x="70433" y="1323"/>
                      <a:pt x="66834" y="1"/>
                      <a:pt x="63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6294685" y="1520878"/>
                <a:ext cx="780730" cy="786408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35041" extrusionOk="0">
                    <a:moveTo>
                      <a:pt x="27446" y="1"/>
                    </a:moveTo>
                    <a:cubicBezTo>
                      <a:pt x="20169" y="3189"/>
                      <a:pt x="12351" y="4830"/>
                      <a:pt x="4341" y="4830"/>
                    </a:cubicBezTo>
                    <a:cubicBezTo>
                      <a:pt x="2900" y="4830"/>
                      <a:pt x="1452" y="4777"/>
                      <a:pt x="1" y="4670"/>
                    </a:cubicBezTo>
                    <a:lnTo>
                      <a:pt x="1" y="4670"/>
                    </a:lnTo>
                    <a:lnTo>
                      <a:pt x="3684" y="19794"/>
                    </a:lnTo>
                    <a:lnTo>
                      <a:pt x="7342" y="34891"/>
                    </a:lnTo>
                    <a:cubicBezTo>
                      <a:pt x="8758" y="34991"/>
                      <a:pt x="10169" y="35041"/>
                      <a:pt x="11572" y="35041"/>
                    </a:cubicBezTo>
                    <a:cubicBezTo>
                      <a:pt x="19629" y="35041"/>
                      <a:pt x="27453" y="33399"/>
                      <a:pt x="34787" y="30196"/>
                    </a:cubicBezTo>
                    <a:lnTo>
                      <a:pt x="27446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459436" y="2198529"/>
                <a:ext cx="780146" cy="786655"/>
              </a:xfrm>
              <a:custGeom>
                <a:avLst/>
                <a:gdLst/>
                <a:ahLst/>
                <a:cxnLst/>
                <a:rect l="l" t="t" r="r" b="b"/>
                <a:pathLst>
                  <a:path w="34762" h="35052" extrusionOk="0">
                    <a:moveTo>
                      <a:pt x="27446" y="1"/>
                    </a:moveTo>
                    <a:cubicBezTo>
                      <a:pt x="20147" y="3189"/>
                      <a:pt x="12363" y="4830"/>
                      <a:pt x="4348" y="4830"/>
                    </a:cubicBezTo>
                    <a:cubicBezTo>
                      <a:pt x="2906" y="4830"/>
                      <a:pt x="1456" y="4777"/>
                      <a:pt x="1" y="4670"/>
                    </a:cubicBezTo>
                    <a:lnTo>
                      <a:pt x="1" y="4670"/>
                    </a:lnTo>
                    <a:lnTo>
                      <a:pt x="3659" y="19768"/>
                    </a:lnTo>
                    <a:lnTo>
                      <a:pt x="7342" y="34891"/>
                    </a:lnTo>
                    <a:cubicBezTo>
                      <a:pt x="8790" y="34998"/>
                      <a:pt x="10234" y="35051"/>
                      <a:pt x="11672" y="35051"/>
                    </a:cubicBezTo>
                    <a:cubicBezTo>
                      <a:pt x="19667" y="35051"/>
                      <a:pt x="27484" y="33410"/>
                      <a:pt x="34762" y="30222"/>
                    </a:cubicBezTo>
                    <a:lnTo>
                      <a:pt x="27446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6131102" y="843226"/>
                <a:ext cx="780124" cy="786565"/>
              </a:xfrm>
              <a:custGeom>
                <a:avLst/>
                <a:gdLst/>
                <a:ahLst/>
                <a:cxnLst/>
                <a:rect l="l" t="t" r="r" b="b"/>
                <a:pathLst>
                  <a:path w="34761" h="35048" extrusionOk="0">
                    <a:moveTo>
                      <a:pt x="27446" y="1"/>
                    </a:moveTo>
                    <a:cubicBezTo>
                      <a:pt x="20190" y="3179"/>
                      <a:pt x="12398" y="4838"/>
                      <a:pt x="4413" y="4838"/>
                    </a:cubicBezTo>
                    <a:cubicBezTo>
                      <a:pt x="2948" y="4838"/>
                      <a:pt x="1476" y="4783"/>
                      <a:pt x="0" y="4670"/>
                    </a:cubicBezTo>
                    <a:lnTo>
                      <a:pt x="0" y="4670"/>
                    </a:lnTo>
                    <a:lnTo>
                      <a:pt x="3684" y="19793"/>
                    </a:lnTo>
                    <a:lnTo>
                      <a:pt x="7342" y="34891"/>
                    </a:lnTo>
                    <a:cubicBezTo>
                      <a:pt x="8763" y="34996"/>
                      <a:pt x="10180" y="35048"/>
                      <a:pt x="11592" y="35048"/>
                    </a:cubicBezTo>
                    <a:cubicBezTo>
                      <a:pt x="19609" y="35048"/>
                      <a:pt x="27438" y="33372"/>
                      <a:pt x="34761" y="30196"/>
                    </a:cubicBezTo>
                    <a:lnTo>
                      <a:pt x="27446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6503109" y="2370281"/>
                <a:ext cx="531551" cy="610728"/>
              </a:xfrm>
              <a:custGeom>
                <a:avLst/>
                <a:gdLst/>
                <a:ahLst/>
                <a:cxnLst/>
                <a:rect l="l" t="t" r="r" b="b"/>
                <a:pathLst>
                  <a:path w="23685" h="27213" extrusionOk="0">
                    <a:moveTo>
                      <a:pt x="20597" y="0"/>
                    </a:moveTo>
                    <a:lnTo>
                      <a:pt x="0" y="4981"/>
                    </a:lnTo>
                    <a:lnTo>
                      <a:pt x="5396" y="27212"/>
                    </a:lnTo>
                    <a:cubicBezTo>
                      <a:pt x="7368" y="18159"/>
                      <a:pt x="16213" y="14657"/>
                      <a:pt x="23684" y="12841"/>
                    </a:cubicBezTo>
                    <a:lnTo>
                      <a:pt x="20597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058732" y="1201992"/>
                <a:ext cx="1811761" cy="1286651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31" extrusionOk="0">
                    <a:moveTo>
                      <a:pt x="63324" y="0"/>
                    </a:moveTo>
                    <a:cubicBezTo>
                      <a:pt x="61062" y="0"/>
                      <a:pt x="58829" y="545"/>
                      <a:pt x="56811" y="1499"/>
                    </a:cubicBezTo>
                    <a:cubicBezTo>
                      <a:pt x="51648" y="3937"/>
                      <a:pt x="47472" y="8606"/>
                      <a:pt x="42932" y="12498"/>
                    </a:cubicBezTo>
                    <a:cubicBezTo>
                      <a:pt x="38937" y="15974"/>
                      <a:pt x="34605" y="18827"/>
                      <a:pt x="30066" y="21058"/>
                    </a:cubicBezTo>
                    <a:cubicBezTo>
                      <a:pt x="22052" y="25054"/>
                      <a:pt x="13328" y="27109"/>
                      <a:pt x="4373" y="27109"/>
                    </a:cubicBezTo>
                    <a:cubicBezTo>
                      <a:pt x="2921" y="27109"/>
                      <a:pt x="1462" y="27055"/>
                      <a:pt x="0" y="26947"/>
                    </a:cubicBezTo>
                    <a:lnTo>
                      <a:pt x="0" y="26947"/>
                    </a:lnTo>
                    <a:lnTo>
                      <a:pt x="3658" y="42070"/>
                    </a:lnTo>
                    <a:lnTo>
                      <a:pt x="7316" y="57168"/>
                    </a:lnTo>
                    <a:cubicBezTo>
                      <a:pt x="8781" y="57276"/>
                      <a:pt x="10242" y="57330"/>
                      <a:pt x="11696" y="57330"/>
                    </a:cubicBezTo>
                    <a:cubicBezTo>
                      <a:pt x="20663" y="57330"/>
                      <a:pt x="29368" y="55275"/>
                      <a:pt x="37381" y="51279"/>
                    </a:cubicBezTo>
                    <a:cubicBezTo>
                      <a:pt x="41921" y="48996"/>
                      <a:pt x="46227" y="46143"/>
                      <a:pt x="50248" y="42719"/>
                    </a:cubicBezTo>
                    <a:cubicBezTo>
                      <a:pt x="54761" y="38828"/>
                      <a:pt x="58938" y="34158"/>
                      <a:pt x="64126" y="31720"/>
                    </a:cubicBezTo>
                    <a:cubicBezTo>
                      <a:pt x="66144" y="30766"/>
                      <a:pt x="68381" y="30221"/>
                      <a:pt x="70647" y="30221"/>
                    </a:cubicBezTo>
                    <a:cubicBezTo>
                      <a:pt x="74175" y="30221"/>
                      <a:pt x="77774" y="31543"/>
                      <a:pt x="80728" y="34703"/>
                    </a:cubicBezTo>
                    <a:lnTo>
                      <a:pt x="77070" y="19605"/>
                    </a:lnTo>
                    <a:lnTo>
                      <a:pt x="73413" y="4482"/>
                    </a:lnTo>
                    <a:cubicBezTo>
                      <a:pt x="70443" y="1322"/>
                      <a:pt x="66847" y="0"/>
                      <a:pt x="63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222899" y="1880227"/>
                <a:ext cx="1812344" cy="1286651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31" extrusionOk="0">
                    <a:moveTo>
                      <a:pt x="63332" y="0"/>
                    </a:moveTo>
                    <a:cubicBezTo>
                      <a:pt x="61066" y="0"/>
                      <a:pt x="58829" y="545"/>
                      <a:pt x="56811" y="1499"/>
                    </a:cubicBezTo>
                    <a:cubicBezTo>
                      <a:pt x="51675" y="3937"/>
                      <a:pt x="47472" y="8607"/>
                      <a:pt x="42933" y="12498"/>
                    </a:cubicBezTo>
                    <a:cubicBezTo>
                      <a:pt x="38964" y="15948"/>
                      <a:pt x="34606" y="18827"/>
                      <a:pt x="30066" y="21058"/>
                    </a:cubicBezTo>
                    <a:cubicBezTo>
                      <a:pt x="22043" y="25036"/>
                      <a:pt x="13308" y="27108"/>
                      <a:pt x="4341" y="27108"/>
                    </a:cubicBezTo>
                    <a:cubicBezTo>
                      <a:pt x="2899" y="27108"/>
                      <a:pt x="1452" y="27055"/>
                      <a:pt x="1" y="26947"/>
                    </a:cubicBezTo>
                    <a:lnTo>
                      <a:pt x="1" y="26947"/>
                    </a:lnTo>
                    <a:lnTo>
                      <a:pt x="3684" y="42070"/>
                    </a:lnTo>
                    <a:lnTo>
                      <a:pt x="7342" y="57168"/>
                    </a:lnTo>
                    <a:cubicBezTo>
                      <a:pt x="8808" y="57276"/>
                      <a:pt x="10268" y="57330"/>
                      <a:pt x="11722" y="57330"/>
                    </a:cubicBezTo>
                    <a:cubicBezTo>
                      <a:pt x="20689" y="57330"/>
                      <a:pt x="29394" y="55275"/>
                      <a:pt x="37407" y="51279"/>
                    </a:cubicBezTo>
                    <a:cubicBezTo>
                      <a:pt x="41947" y="48996"/>
                      <a:pt x="46253" y="46143"/>
                      <a:pt x="50274" y="42719"/>
                    </a:cubicBezTo>
                    <a:cubicBezTo>
                      <a:pt x="54788" y="38828"/>
                      <a:pt x="58964" y="34158"/>
                      <a:pt x="64152" y="31720"/>
                    </a:cubicBezTo>
                    <a:cubicBezTo>
                      <a:pt x="66171" y="30766"/>
                      <a:pt x="68403" y="30221"/>
                      <a:pt x="70666" y="30221"/>
                    </a:cubicBezTo>
                    <a:cubicBezTo>
                      <a:pt x="74189" y="30221"/>
                      <a:pt x="77784" y="31543"/>
                      <a:pt x="80754" y="34703"/>
                    </a:cubicBezTo>
                    <a:lnTo>
                      <a:pt x="77045" y="19605"/>
                    </a:lnTo>
                    <a:lnTo>
                      <a:pt x="73413" y="4482"/>
                    </a:lnTo>
                    <a:cubicBezTo>
                      <a:pt x="70459" y="1322"/>
                      <a:pt x="66860" y="0"/>
                      <a:pt x="63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4893982" y="524588"/>
                <a:ext cx="1812322" cy="1286943"/>
              </a:xfrm>
              <a:custGeom>
                <a:avLst/>
                <a:gdLst/>
                <a:ahLst/>
                <a:cxnLst/>
                <a:rect l="l" t="t" r="r" b="b"/>
                <a:pathLst>
                  <a:path w="80754" h="57344" extrusionOk="0">
                    <a:moveTo>
                      <a:pt x="63338" y="0"/>
                    </a:moveTo>
                    <a:cubicBezTo>
                      <a:pt x="61070" y="0"/>
                      <a:pt x="58831" y="543"/>
                      <a:pt x="56810" y="1488"/>
                    </a:cubicBezTo>
                    <a:cubicBezTo>
                      <a:pt x="51674" y="3926"/>
                      <a:pt x="47472" y="8595"/>
                      <a:pt x="42932" y="12486"/>
                    </a:cubicBezTo>
                    <a:cubicBezTo>
                      <a:pt x="38937" y="15963"/>
                      <a:pt x="34605" y="18816"/>
                      <a:pt x="30065" y="21047"/>
                    </a:cubicBezTo>
                    <a:cubicBezTo>
                      <a:pt x="22042" y="25048"/>
                      <a:pt x="13305" y="27123"/>
                      <a:pt x="4338" y="27123"/>
                    </a:cubicBezTo>
                    <a:cubicBezTo>
                      <a:pt x="2897" y="27123"/>
                      <a:pt x="1451" y="27069"/>
                      <a:pt x="0" y="26961"/>
                    </a:cubicBezTo>
                    <a:lnTo>
                      <a:pt x="0" y="26961"/>
                    </a:lnTo>
                    <a:lnTo>
                      <a:pt x="3684" y="42059"/>
                    </a:lnTo>
                    <a:lnTo>
                      <a:pt x="7341" y="57183"/>
                    </a:lnTo>
                    <a:cubicBezTo>
                      <a:pt x="8795" y="57290"/>
                      <a:pt x="10244" y="57344"/>
                      <a:pt x="11687" y="57344"/>
                    </a:cubicBezTo>
                    <a:cubicBezTo>
                      <a:pt x="20666" y="57344"/>
                      <a:pt x="29383" y="55269"/>
                      <a:pt x="37407" y="51268"/>
                    </a:cubicBezTo>
                    <a:cubicBezTo>
                      <a:pt x="41946" y="49011"/>
                      <a:pt x="46253" y="46158"/>
                      <a:pt x="50273" y="42708"/>
                    </a:cubicBezTo>
                    <a:cubicBezTo>
                      <a:pt x="54787" y="38816"/>
                      <a:pt x="58964" y="34147"/>
                      <a:pt x="64152" y="31709"/>
                    </a:cubicBezTo>
                    <a:cubicBezTo>
                      <a:pt x="66172" y="30764"/>
                      <a:pt x="68407" y="30222"/>
                      <a:pt x="70672" y="30222"/>
                    </a:cubicBezTo>
                    <a:cubicBezTo>
                      <a:pt x="74193" y="30222"/>
                      <a:pt x="77786" y="31534"/>
                      <a:pt x="80754" y="34692"/>
                    </a:cubicBezTo>
                    <a:lnTo>
                      <a:pt x="77096" y="19594"/>
                    </a:lnTo>
                    <a:lnTo>
                      <a:pt x="73413" y="4471"/>
                    </a:lnTo>
                    <a:cubicBezTo>
                      <a:pt x="70460" y="1313"/>
                      <a:pt x="66864" y="0"/>
                      <a:pt x="63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058732" y="1703111"/>
                <a:ext cx="779563" cy="786363"/>
              </a:xfrm>
              <a:custGeom>
                <a:avLst/>
                <a:gdLst/>
                <a:ahLst/>
                <a:cxnLst/>
                <a:rect l="l" t="t" r="r" b="b"/>
                <a:pathLst>
                  <a:path w="34736" h="35039" extrusionOk="0">
                    <a:moveTo>
                      <a:pt x="27394" y="0"/>
                    </a:moveTo>
                    <a:cubicBezTo>
                      <a:pt x="20105" y="3171"/>
                      <a:pt x="12293" y="4828"/>
                      <a:pt x="4291" y="4828"/>
                    </a:cubicBezTo>
                    <a:cubicBezTo>
                      <a:pt x="2866" y="4828"/>
                      <a:pt x="1435" y="4775"/>
                      <a:pt x="0" y="4670"/>
                    </a:cubicBezTo>
                    <a:lnTo>
                      <a:pt x="0" y="4670"/>
                    </a:lnTo>
                    <a:lnTo>
                      <a:pt x="3658" y="19767"/>
                    </a:lnTo>
                    <a:lnTo>
                      <a:pt x="7316" y="34891"/>
                    </a:lnTo>
                    <a:cubicBezTo>
                      <a:pt x="8714" y="34990"/>
                      <a:pt x="10108" y="35039"/>
                      <a:pt x="11495" y="35039"/>
                    </a:cubicBezTo>
                    <a:cubicBezTo>
                      <a:pt x="19550" y="35039"/>
                      <a:pt x="27388" y="33378"/>
                      <a:pt x="34735" y="30169"/>
                    </a:cubicBezTo>
                    <a:lnTo>
                      <a:pt x="27394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222899" y="2380179"/>
                <a:ext cx="779563" cy="786834"/>
              </a:xfrm>
              <a:custGeom>
                <a:avLst/>
                <a:gdLst/>
                <a:ahLst/>
                <a:cxnLst/>
                <a:rect l="l" t="t" r="r" b="b"/>
                <a:pathLst>
                  <a:path w="34736" h="35060" extrusionOk="0">
                    <a:moveTo>
                      <a:pt x="27420" y="0"/>
                    </a:moveTo>
                    <a:cubicBezTo>
                      <a:pt x="20143" y="3179"/>
                      <a:pt x="12384" y="4838"/>
                      <a:pt x="4410" y="4838"/>
                    </a:cubicBezTo>
                    <a:cubicBezTo>
                      <a:pt x="2947" y="4838"/>
                      <a:pt x="1477" y="4782"/>
                      <a:pt x="1" y="4670"/>
                    </a:cubicBezTo>
                    <a:lnTo>
                      <a:pt x="1" y="4670"/>
                    </a:lnTo>
                    <a:lnTo>
                      <a:pt x="3684" y="19793"/>
                    </a:lnTo>
                    <a:lnTo>
                      <a:pt x="7342" y="34891"/>
                    </a:lnTo>
                    <a:cubicBezTo>
                      <a:pt x="8814" y="35003"/>
                      <a:pt x="10281" y="35059"/>
                      <a:pt x="11743" y="35059"/>
                    </a:cubicBezTo>
                    <a:cubicBezTo>
                      <a:pt x="19706" y="35059"/>
                      <a:pt x="27480" y="33400"/>
                      <a:pt x="34735" y="30221"/>
                    </a:cubicBezTo>
                    <a:lnTo>
                      <a:pt x="27420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893982" y="1025459"/>
                <a:ext cx="779540" cy="786408"/>
              </a:xfrm>
              <a:custGeom>
                <a:avLst/>
                <a:gdLst/>
                <a:ahLst/>
                <a:cxnLst/>
                <a:rect l="l" t="t" r="r" b="b"/>
                <a:pathLst>
                  <a:path w="34735" h="35041" extrusionOk="0">
                    <a:moveTo>
                      <a:pt x="27394" y="0"/>
                    </a:moveTo>
                    <a:cubicBezTo>
                      <a:pt x="20116" y="3188"/>
                      <a:pt x="12317" y="4829"/>
                      <a:pt x="4328" y="4829"/>
                    </a:cubicBezTo>
                    <a:cubicBezTo>
                      <a:pt x="2891" y="4829"/>
                      <a:pt x="1448" y="4776"/>
                      <a:pt x="0" y="4669"/>
                    </a:cubicBezTo>
                    <a:lnTo>
                      <a:pt x="0" y="4669"/>
                    </a:lnTo>
                    <a:lnTo>
                      <a:pt x="3658" y="19767"/>
                    </a:lnTo>
                    <a:lnTo>
                      <a:pt x="7341" y="34890"/>
                    </a:lnTo>
                    <a:cubicBezTo>
                      <a:pt x="8750" y="34991"/>
                      <a:pt x="10154" y="35040"/>
                      <a:pt x="11553" y="35040"/>
                    </a:cubicBezTo>
                    <a:cubicBezTo>
                      <a:pt x="19583" y="35040"/>
                      <a:pt x="27422" y="33399"/>
                      <a:pt x="34735" y="30195"/>
                    </a:cubicBezTo>
                    <a:lnTo>
                      <a:pt x="27394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266572" y="2553076"/>
                <a:ext cx="531551" cy="610144"/>
              </a:xfrm>
              <a:custGeom>
                <a:avLst/>
                <a:gdLst/>
                <a:ahLst/>
                <a:cxnLst/>
                <a:rect l="l" t="t" r="r" b="b"/>
                <a:pathLst>
                  <a:path w="23685" h="27187" extrusionOk="0">
                    <a:moveTo>
                      <a:pt x="20597" y="1"/>
                    </a:moveTo>
                    <a:lnTo>
                      <a:pt x="0" y="4981"/>
                    </a:lnTo>
                    <a:lnTo>
                      <a:pt x="5396" y="27187"/>
                    </a:lnTo>
                    <a:cubicBezTo>
                      <a:pt x="7367" y="18159"/>
                      <a:pt x="16213" y="14657"/>
                      <a:pt x="23684" y="12842"/>
                    </a:cubicBezTo>
                    <a:lnTo>
                      <a:pt x="20597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822173" y="1384786"/>
                <a:ext cx="1812344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30" extrusionOk="0">
                    <a:moveTo>
                      <a:pt x="63325" y="1"/>
                    </a:moveTo>
                    <a:cubicBezTo>
                      <a:pt x="61062" y="1"/>
                      <a:pt x="58830" y="546"/>
                      <a:pt x="56811" y="1499"/>
                    </a:cubicBezTo>
                    <a:cubicBezTo>
                      <a:pt x="51649" y="3938"/>
                      <a:pt x="47473" y="8607"/>
                      <a:pt x="42933" y="12498"/>
                    </a:cubicBezTo>
                    <a:cubicBezTo>
                      <a:pt x="38938" y="15948"/>
                      <a:pt x="34606" y="18802"/>
                      <a:pt x="30066" y="21059"/>
                    </a:cubicBezTo>
                    <a:cubicBezTo>
                      <a:pt x="22065" y="25026"/>
                      <a:pt x="13374" y="27116"/>
                      <a:pt x="4421" y="27116"/>
                    </a:cubicBezTo>
                    <a:cubicBezTo>
                      <a:pt x="2954" y="27116"/>
                      <a:pt x="1480" y="27060"/>
                      <a:pt x="1" y="26947"/>
                    </a:cubicBezTo>
                    <a:lnTo>
                      <a:pt x="1" y="26947"/>
                    </a:lnTo>
                    <a:lnTo>
                      <a:pt x="3659" y="42071"/>
                    </a:lnTo>
                    <a:lnTo>
                      <a:pt x="7316" y="57168"/>
                    </a:lnTo>
                    <a:cubicBezTo>
                      <a:pt x="8775" y="57276"/>
                      <a:pt x="10228" y="57329"/>
                      <a:pt x="11674" y="57329"/>
                    </a:cubicBezTo>
                    <a:cubicBezTo>
                      <a:pt x="20668" y="57329"/>
                      <a:pt x="29381" y="55258"/>
                      <a:pt x="37382" y="51280"/>
                    </a:cubicBezTo>
                    <a:cubicBezTo>
                      <a:pt x="41921" y="48997"/>
                      <a:pt x="46253" y="46143"/>
                      <a:pt x="50274" y="42719"/>
                    </a:cubicBezTo>
                    <a:cubicBezTo>
                      <a:pt x="54762" y="38828"/>
                      <a:pt x="58964" y="34159"/>
                      <a:pt x="64153" y="31720"/>
                    </a:cubicBezTo>
                    <a:cubicBezTo>
                      <a:pt x="66161" y="30767"/>
                      <a:pt x="68391" y="30222"/>
                      <a:pt x="70655" y="30222"/>
                    </a:cubicBezTo>
                    <a:cubicBezTo>
                      <a:pt x="74180" y="30222"/>
                      <a:pt x="77785" y="31544"/>
                      <a:pt x="80755" y="34703"/>
                    </a:cubicBezTo>
                    <a:lnTo>
                      <a:pt x="77071" y="19580"/>
                    </a:lnTo>
                    <a:lnTo>
                      <a:pt x="73414" y="4482"/>
                    </a:lnTo>
                    <a:cubicBezTo>
                      <a:pt x="70443" y="1323"/>
                      <a:pt x="66848" y="1"/>
                      <a:pt x="63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986945" y="2062438"/>
                <a:ext cx="1811761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30" extrusionOk="0">
                    <a:moveTo>
                      <a:pt x="63313" y="1"/>
                    </a:moveTo>
                    <a:cubicBezTo>
                      <a:pt x="61049" y="1"/>
                      <a:pt x="58819" y="546"/>
                      <a:pt x="56811" y="1499"/>
                    </a:cubicBezTo>
                    <a:cubicBezTo>
                      <a:pt x="51648" y="3912"/>
                      <a:pt x="47472" y="8581"/>
                      <a:pt x="42932" y="12472"/>
                    </a:cubicBezTo>
                    <a:cubicBezTo>
                      <a:pt x="38937" y="15948"/>
                      <a:pt x="34579" y="18802"/>
                      <a:pt x="30040" y="21033"/>
                    </a:cubicBezTo>
                    <a:cubicBezTo>
                      <a:pt x="22038" y="25033"/>
                      <a:pt x="13286" y="27108"/>
                      <a:pt x="4330" y="27108"/>
                    </a:cubicBezTo>
                    <a:cubicBezTo>
                      <a:pt x="2891" y="27108"/>
                      <a:pt x="1447" y="27055"/>
                      <a:pt x="0" y="26947"/>
                    </a:cubicBezTo>
                    <a:lnTo>
                      <a:pt x="0" y="26947"/>
                    </a:lnTo>
                    <a:lnTo>
                      <a:pt x="3658" y="42045"/>
                    </a:lnTo>
                    <a:lnTo>
                      <a:pt x="7316" y="57168"/>
                    </a:lnTo>
                    <a:cubicBezTo>
                      <a:pt x="8770" y="57276"/>
                      <a:pt x="10219" y="57330"/>
                      <a:pt x="11661" y="57330"/>
                    </a:cubicBezTo>
                    <a:cubicBezTo>
                      <a:pt x="20640" y="57330"/>
                      <a:pt x="29357" y="55254"/>
                      <a:pt x="37381" y="51254"/>
                    </a:cubicBezTo>
                    <a:cubicBezTo>
                      <a:pt x="41921" y="48997"/>
                      <a:pt x="46227" y="46143"/>
                      <a:pt x="50248" y="42693"/>
                    </a:cubicBezTo>
                    <a:cubicBezTo>
                      <a:pt x="54761" y="38802"/>
                      <a:pt x="58938" y="34133"/>
                      <a:pt x="64126" y="31720"/>
                    </a:cubicBezTo>
                    <a:cubicBezTo>
                      <a:pt x="66144" y="30767"/>
                      <a:pt x="68381" y="30222"/>
                      <a:pt x="70646" y="30222"/>
                    </a:cubicBezTo>
                    <a:cubicBezTo>
                      <a:pt x="74175" y="30222"/>
                      <a:pt x="77774" y="31544"/>
                      <a:pt x="80728" y="34704"/>
                    </a:cubicBezTo>
                    <a:lnTo>
                      <a:pt x="77070" y="19580"/>
                    </a:lnTo>
                    <a:lnTo>
                      <a:pt x="73413" y="4482"/>
                    </a:lnTo>
                    <a:cubicBezTo>
                      <a:pt x="70443" y="1323"/>
                      <a:pt x="66838" y="1"/>
                      <a:pt x="633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658006" y="707135"/>
                <a:ext cx="1811761" cy="1286045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04" extrusionOk="0">
                    <a:moveTo>
                      <a:pt x="63313" y="1"/>
                    </a:moveTo>
                    <a:cubicBezTo>
                      <a:pt x="61050" y="1"/>
                      <a:pt x="58819" y="546"/>
                      <a:pt x="56811" y="1499"/>
                    </a:cubicBezTo>
                    <a:cubicBezTo>
                      <a:pt x="51649" y="3937"/>
                      <a:pt x="47472" y="8607"/>
                      <a:pt x="42933" y="12498"/>
                    </a:cubicBezTo>
                    <a:cubicBezTo>
                      <a:pt x="38938" y="15974"/>
                      <a:pt x="34580" y="18827"/>
                      <a:pt x="30040" y="21058"/>
                    </a:cubicBezTo>
                    <a:cubicBezTo>
                      <a:pt x="22049" y="25054"/>
                      <a:pt x="13309" y="27110"/>
                      <a:pt x="4365" y="27110"/>
                    </a:cubicBezTo>
                    <a:cubicBezTo>
                      <a:pt x="2915" y="27110"/>
                      <a:pt x="1459" y="27056"/>
                      <a:pt x="1" y="26947"/>
                    </a:cubicBezTo>
                    <a:lnTo>
                      <a:pt x="1" y="26947"/>
                    </a:lnTo>
                    <a:lnTo>
                      <a:pt x="3658" y="42070"/>
                    </a:lnTo>
                    <a:lnTo>
                      <a:pt x="7316" y="57142"/>
                    </a:lnTo>
                    <a:cubicBezTo>
                      <a:pt x="8771" y="57250"/>
                      <a:pt x="10221" y="57303"/>
                      <a:pt x="11664" y="57303"/>
                    </a:cubicBezTo>
                    <a:cubicBezTo>
                      <a:pt x="20642" y="57303"/>
                      <a:pt x="29358" y="55231"/>
                      <a:pt x="37381" y="51254"/>
                    </a:cubicBezTo>
                    <a:cubicBezTo>
                      <a:pt x="41921" y="48971"/>
                      <a:pt x="46227" y="46117"/>
                      <a:pt x="50248" y="42693"/>
                    </a:cubicBezTo>
                    <a:cubicBezTo>
                      <a:pt x="54762" y="38802"/>
                      <a:pt x="58938" y="34133"/>
                      <a:pt x="64126" y="31694"/>
                    </a:cubicBezTo>
                    <a:cubicBezTo>
                      <a:pt x="66145" y="30741"/>
                      <a:pt x="68377" y="30196"/>
                      <a:pt x="70640" y="30196"/>
                    </a:cubicBezTo>
                    <a:cubicBezTo>
                      <a:pt x="74163" y="30196"/>
                      <a:pt x="77758" y="31518"/>
                      <a:pt x="80729" y="34677"/>
                    </a:cubicBezTo>
                    <a:lnTo>
                      <a:pt x="77071" y="19606"/>
                    </a:lnTo>
                    <a:lnTo>
                      <a:pt x="73413" y="4482"/>
                    </a:lnTo>
                    <a:cubicBezTo>
                      <a:pt x="70443" y="1323"/>
                      <a:pt x="66838" y="1"/>
                      <a:pt x="63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3"/>
            <p:cNvSpPr/>
            <p:nvPr/>
          </p:nvSpPr>
          <p:spPr>
            <a:xfrm rot="-610296">
              <a:off x="5896690" y="929412"/>
              <a:ext cx="791263" cy="1322298"/>
            </a:xfrm>
            <a:custGeom>
              <a:avLst/>
              <a:gdLst/>
              <a:ahLst/>
              <a:cxnLst/>
              <a:rect l="l" t="t" r="r" b="b"/>
              <a:pathLst>
                <a:path w="31650" h="52891" extrusionOk="0">
                  <a:moveTo>
                    <a:pt x="30375" y="0"/>
                  </a:moveTo>
                  <a:lnTo>
                    <a:pt x="0" y="8072"/>
                  </a:lnTo>
                  <a:lnTo>
                    <a:pt x="13170" y="52891"/>
                  </a:lnTo>
                  <a:lnTo>
                    <a:pt x="31650" y="50554"/>
                  </a:lnTo>
                  <a:close/>
                </a:path>
              </a:pathLst>
            </a:cu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6" name="Google Shape;146;p3"/>
            <p:cNvSpPr/>
            <p:nvPr/>
          </p:nvSpPr>
          <p:spPr>
            <a:xfrm rot="-526652">
              <a:off x="7599827" y="472981"/>
              <a:ext cx="1051437" cy="1566544"/>
            </a:xfrm>
            <a:custGeom>
              <a:avLst/>
              <a:gdLst/>
              <a:ahLst/>
              <a:cxnLst/>
              <a:rect l="l" t="t" r="r" b="b"/>
              <a:pathLst>
                <a:path w="42057" h="62661" extrusionOk="0">
                  <a:moveTo>
                    <a:pt x="13594" y="62661"/>
                  </a:moveTo>
                  <a:lnTo>
                    <a:pt x="42057" y="44394"/>
                  </a:lnTo>
                  <a:lnTo>
                    <a:pt x="31224" y="0"/>
                  </a:lnTo>
                  <a:lnTo>
                    <a:pt x="0" y="9771"/>
                  </a:lnTo>
                  <a:close/>
                </a:path>
              </a:pathLst>
            </a:custGeom>
            <a:gradFill>
              <a:gsLst>
                <a:gs pos="0">
                  <a:srgbClr val="013670"/>
                </a:gs>
                <a:gs pos="49000">
                  <a:srgbClr val="013670"/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</p:sp>
      </p:grpSp>
      <p:sp>
        <p:nvSpPr>
          <p:cNvPr id="147" name="Google Shape;147;p3"/>
          <p:cNvSpPr/>
          <p:nvPr/>
        </p:nvSpPr>
        <p:spPr>
          <a:xfrm>
            <a:off x="-747878" y="802626"/>
            <a:ext cx="4845706" cy="4662608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720000" y="2713025"/>
            <a:ext cx="7704000" cy="841800"/>
          </a:xfrm>
          <a:prstGeom prst="rect">
            <a:avLst/>
          </a:prstGeom>
          <a:effectLst>
            <a:outerShdw dist="4762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 idx="2" hasCustomPrompt="1"/>
          </p:nvPr>
        </p:nvSpPr>
        <p:spPr>
          <a:xfrm>
            <a:off x="3135827" y="1382812"/>
            <a:ext cx="1767300" cy="1074900"/>
          </a:xfrm>
          <a:prstGeom prst="rect">
            <a:avLst/>
          </a:prstGeom>
          <a:effectLst>
            <a:outerShdw dist="5715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" name="Google Shape;150;p3"/>
          <p:cNvSpPr txBox="1">
            <a:spLocks noGrp="1"/>
          </p:cNvSpPr>
          <p:nvPr>
            <p:ph type="subTitle" idx="1"/>
          </p:nvPr>
        </p:nvSpPr>
        <p:spPr>
          <a:xfrm>
            <a:off x="2391925" y="3469550"/>
            <a:ext cx="43602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967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22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981" name="Google Shape;981;p2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p2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3" name="Google Shape;983;p22"/>
          <p:cNvGrpSpPr/>
          <p:nvPr/>
        </p:nvGrpSpPr>
        <p:grpSpPr>
          <a:xfrm>
            <a:off x="-652974" y="520863"/>
            <a:ext cx="10068501" cy="3309782"/>
            <a:chOff x="7" y="262633"/>
            <a:chExt cx="9144038" cy="3612905"/>
          </a:xfrm>
        </p:grpSpPr>
        <p:grpSp>
          <p:nvGrpSpPr>
            <p:cNvPr id="984" name="Google Shape;984;p22"/>
            <p:cNvGrpSpPr/>
            <p:nvPr/>
          </p:nvGrpSpPr>
          <p:grpSpPr>
            <a:xfrm>
              <a:off x="240013" y="262633"/>
              <a:ext cx="8684535" cy="3264450"/>
              <a:chOff x="695500" y="795175"/>
              <a:chExt cx="3809675" cy="1170725"/>
            </a:xfrm>
          </p:grpSpPr>
          <p:sp>
            <p:nvSpPr>
              <p:cNvPr id="985" name="Google Shape;985;p22"/>
              <p:cNvSpPr/>
              <p:nvPr/>
            </p:nvSpPr>
            <p:spPr>
              <a:xfrm>
                <a:off x="1063750" y="1051525"/>
                <a:ext cx="819200" cy="669575"/>
              </a:xfrm>
              <a:custGeom>
                <a:avLst/>
                <a:gdLst/>
                <a:ahLst/>
                <a:cxnLst/>
                <a:rect l="l" t="t" r="r" b="b"/>
                <a:pathLst>
                  <a:path w="32768" h="26783" extrusionOk="0">
                    <a:moveTo>
                      <a:pt x="30068" y="0"/>
                    </a:moveTo>
                    <a:cubicBezTo>
                      <a:pt x="19062" y="5545"/>
                      <a:pt x="8831" y="13161"/>
                      <a:pt x="1" y="22744"/>
                    </a:cubicBezTo>
                    <a:cubicBezTo>
                      <a:pt x="1465" y="24083"/>
                      <a:pt x="2930" y="25443"/>
                      <a:pt x="4395" y="26782"/>
                    </a:cubicBezTo>
                    <a:cubicBezTo>
                      <a:pt x="12743" y="17702"/>
                      <a:pt x="22389" y="10546"/>
                      <a:pt x="32767" y="5315"/>
                    </a:cubicBezTo>
                    <a:cubicBezTo>
                      <a:pt x="32223" y="4269"/>
                      <a:pt x="31700" y="3222"/>
                      <a:pt x="31177" y="2176"/>
                    </a:cubicBezTo>
                    <a:cubicBezTo>
                      <a:pt x="30800" y="1444"/>
                      <a:pt x="30445" y="712"/>
                      <a:pt x="300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2680100" y="952525"/>
                <a:ext cx="9279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37119" h="10175" extrusionOk="0">
                    <a:moveTo>
                      <a:pt x="7060" y="1"/>
                    </a:moveTo>
                    <a:cubicBezTo>
                      <a:pt x="4722" y="1"/>
                      <a:pt x="2369" y="78"/>
                      <a:pt x="1" y="236"/>
                    </a:cubicBezTo>
                    <a:lnTo>
                      <a:pt x="356" y="5676"/>
                    </a:lnTo>
                    <a:cubicBezTo>
                      <a:pt x="376" y="5955"/>
                      <a:pt x="606" y="6159"/>
                      <a:pt x="863" y="6159"/>
                    </a:cubicBezTo>
                    <a:cubicBezTo>
                      <a:pt x="875" y="6159"/>
                      <a:pt x="888" y="6158"/>
                      <a:pt x="900" y="6157"/>
                    </a:cubicBezTo>
                    <a:cubicBezTo>
                      <a:pt x="2968" y="6032"/>
                      <a:pt x="5024" y="5971"/>
                      <a:pt x="7068" y="5971"/>
                    </a:cubicBezTo>
                    <a:cubicBezTo>
                      <a:pt x="17020" y="5971"/>
                      <a:pt x="26666" y="7432"/>
                      <a:pt x="35780" y="10175"/>
                    </a:cubicBezTo>
                    <a:cubicBezTo>
                      <a:pt x="36219" y="8689"/>
                      <a:pt x="36659" y="7224"/>
                      <a:pt x="37119" y="5739"/>
                    </a:cubicBezTo>
                    <a:cubicBezTo>
                      <a:pt x="36763" y="5090"/>
                      <a:pt x="36554" y="4755"/>
                      <a:pt x="36219" y="4107"/>
                    </a:cubicBezTo>
                    <a:cubicBezTo>
                      <a:pt x="26912" y="1440"/>
                      <a:pt x="17137" y="1"/>
                      <a:pt x="70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3503975" y="1124750"/>
                <a:ext cx="847425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33897" h="23122" extrusionOk="0">
                    <a:moveTo>
                      <a:pt x="1883" y="1"/>
                    </a:moveTo>
                    <a:lnTo>
                      <a:pt x="84" y="5148"/>
                    </a:lnTo>
                    <a:cubicBezTo>
                      <a:pt x="0" y="5420"/>
                      <a:pt x="126" y="5713"/>
                      <a:pt x="398" y="5817"/>
                    </a:cubicBezTo>
                    <a:cubicBezTo>
                      <a:pt x="11843" y="9835"/>
                      <a:pt x="22096" y="15777"/>
                      <a:pt x="30904" y="23121"/>
                    </a:cubicBezTo>
                    <a:cubicBezTo>
                      <a:pt x="31909" y="21949"/>
                      <a:pt x="32892" y="20736"/>
                      <a:pt x="33896" y="19564"/>
                    </a:cubicBezTo>
                    <a:cubicBezTo>
                      <a:pt x="33813" y="18853"/>
                      <a:pt x="33771" y="18434"/>
                      <a:pt x="33708" y="17702"/>
                    </a:cubicBezTo>
                    <a:cubicBezTo>
                      <a:pt x="24439" y="10211"/>
                      <a:pt x="13789" y="4143"/>
                      <a:pt x="18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3533250" y="1256575"/>
                <a:ext cx="857900" cy="605750"/>
              </a:xfrm>
              <a:custGeom>
                <a:avLst/>
                <a:gdLst/>
                <a:ahLst/>
                <a:cxnLst/>
                <a:rect l="l" t="t" r="r" b="b"/>
                <a:pathLst>
                  <a:path w="34316" h="24230" extrusionOk="0">
                    <a:moveTo>
                      <a:pt x="2303" y="0"/>
                    </a:moveTo>
                    <a:cubicBezTo>
                      <a:pt x="1800" y="1402"/>
                      <a:pt x="1319" y="2762"/>
                      <a:pt x="817" y="4143"/>
                    </a:cubicBezTo>
                    <a:cubicBezTo>
                      <a:pt x="545" y="4875"/>
                      <a:pt x="273" y="5629"/>
                      <a:pt x="1" y="6403"/>
                    </a:cubicBezTo>
                    <a:cubicBezTo>
                      <a:pt x="10672" y="10211"/>
                      <a:pt x="20820" y="16153"/>
                      <a:pt x="29775" y="24230"/>
                    </a:cubicBezTo>
                    <a:cubicBezTo>
                      <a:pt x="31282" y="22535"/>
                      <a:pt x="32809" y="20861"/>
                      <a:pt x="34316" y="19187"/>
                    </a:cubicBezTo>
                    <a:cubicBezTo>
                      <a:pt x="24691" y="10504"/>
                      <a:pt x="13790" y="4122"/>
                      <a:pt x="23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3590275" y="1096500"/>
                <a:ext cx="914900" cy="639775"/>
              </a:xfrm>
              <a:custGeom>
                <a:avLst/>
                <a:gdLst/>
                <a:ahLst/>
                <a:cxnLst/>
                <a:rect l="l" t="t" r="r" b="b"/>
                <a:pathLst>
                  <a:path w="36596" h="25591" extrusionOk="0">
                    <a:moveTo>
                      <a:pt x="2302" y="1"/>
                    </a:moveTo>
                    <a:cubicBezTo>
                      <a:pt x="1800" y="1403"/>
                      <a:pt x="1298" y="2763"/>
                      <a:pt x="817" y="4144"/>
                    </a:cubicBezTo>
                    <a:cubicBezTo>
                      <a:pt x="545" y="4876"/>
                      <a:pt x="252" y="5629"/>
                      <a:pt x="1" y="6382"/>
                    </a:cubicBezTo>
                    <a:cubicBezTo>
                      <a:pt x="11509" y="10525"/>
                      <a:pt x="22410" y="16907"/>
                      <a:pt x="32035" y="25590"/>
                    </a:cubicBezTo>
                    <a:cubicBezTo>
                      <a:pt x="33541" y="23895"/>
                      <a:pt x="35069" y="22222"/>
                      <a:pt x="36596" y="20548"/>
                    </a:cubicBezTo>
                    <a:cubicBezTo>
                      <a:pt x="26281" y="11258"/>
                      <a:pt x="14626" y="4395"/>
                      <a:pt x="23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3374250" y="1416625"/>
                <a:ext cx="90287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21971" extrusionOk="0">
                    <a:moveTo>
                      <a:pt x="6361" y="1"/>
                    </a:moveTo>
                    <a:cubicBezTo>
                      <a:pt x="6005" y="984"/>
                      <a:pt x="5650" y="1989"/>
                      <a:pt x="5294" y="2972"/>
                    </a:cubicBezTo>
                    <a:cubicBezTo>
                      <a:pt x="5198" y="3276"/>
                      <a:pt x="4882" y="3470"/>
                      <a:pt x="4543" y="3470"/>
                    </a:cubicBezTo>
                    <a:cubicBezTo>
                      <a:pt x="4438" y="3470"/>
                      <a:pt x="4331" y="3451"/>
                      <a:pt x="4227" y="3411"/>
                    </a:cubicBezTo>
                    <a:cubicBezTo>
                      <a:pt x="3222" y="3077"/>
                      <a:pt x="2218" y="2742"/>
                      <a:pt x="1214" y="2449"/>
                    </a:cubicBezTo>
                    <a:cubicBezTo>
                      <a:pt x="1128" y="2425"/>
                      <a:pt x="1041" y="2413"/>
                      <a:pt x="955" y="2413"/>
                    </a:cubicBezTo>
                    <a:cubicBezTo>
                      <a:pt x="601" y="2413"/>
                      <a:pt x="269" y="2614"/>
                      <a:pt x="168" y="2951"/>
                    </a:cubicBezTo>
                    <a:cubicBezTo>
                      <a:pt x="168" y="2972"/>
                      <a:pt x="126" y="3035"/>
                      <a:pt x="126" y="3056"/>
                    </a:cubicBezTo>
                    <a:cubicBezTo>
                      <a:pt x="0" y="3453"/>
                      <a:pt x="293" y="3893"/>
                      <a:pt x="732" y="4018"/>
                    </a:cubicBezTo>
                    <a:cubicBezTo>
                      <a:pt x="1988" y="4416"/>
                      <a:pt x="3243" y="4813"/>
                      <a:pt x="4478" y="5253"/>
                    </a:cubicBezTo>
                    <a:cubicBezTo>
                      <a:pt x="14500" y="8831"/>
                      <a:pt x="23979" y="14396"/>
                      <a:pt x="32390" y="21971"/>
                    </a:cubicBezTo>
                    <a:cubicBezTo>
                      <a:pt x="33645" y="20569"/>
                      <a:pt x="34859" y="19209"/>
                      <a:pt x="36114" y="17828"/>
                    </a:cubicBezTo>
                    <a:cubicBezTo>
                      <a:pt x="27180" y="9751"/>
                      <a:pt x="17053" y="3809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2663375" y="867425"/>
                <a:ext cx="1008000" cy="332150"/>
              </a:xfrm>
              <a:custGeom>
                <a:avLst/>
                <a:gdLst/>
                <a:ahLst/>
                <a:cxnLst/>
                <a:rect l="l" t="t" r="r" b="b"/>
                <a:pathLst>
                  <a:path w="40320" h="13286" extrusionOk="0">
                    <a:moveTo>
                      <a:pt x="4694" y="0"/>
                    </a:moveTo>
                    <a:cubicBezTo>
                      <a:pt x="3129" y="0"/>
                      <a:pt x="1564" y="35"/>
                      <a:pt x="0" y="104"/>
                    </a:cubicBezTo>
                    <a:cubicBezTo>
                      <a:pt x="84" y="1589"/>
                      <a:pt x="147" y="3096"/>
                      <a:pt x="230" y="4602"/>
                    </a:cubicBezTo>
                    <a:lnTo>
                      <a:pt x="230" y="4623"/>
                    </a:lnTo>
                    <a:cubicBezTo>
                      <a:pt x="251" y="5376"/>
                      <a:pt x="293" y="6130"/>
                      <a:pt x="314" y="6862"/>
                    </a:cubicBezTo>
                    <a:cubicBezTo>
                      <a:pt x="1741" y="6802"/>
                      <a:pt x="3169" y="6772"/>
                      <a:pt x="4597" y="6772"/>
                    </a:cubicBezTo>
                    <a:cubicBezTo>
                      <a:pt x="14099" y="6772"/>
                      <a:pt x="23601" y="8106"/>
                      <a:pt x="32787" y="10817"/>
                    </a:cubicBezTo>
                    <a:cubicBezTo>
                      <a:pt x="34273" y="11256"/>
                      <a:pt x="35758" y="11737"/>
                      <a:pt x="37223" y="12239"/>
                    </a:cubicBezTo>
                    <a:cubicBezTo>
                      <a:pt x="37735" y="12403"/>
                      <a:pt x="38047" y="12869"/>
                      <a:pt x="37922" y="13261"/>
                    </a:cubicBezTo>
                    <a:lnTo>
                      <a:pt x="37922" y="13261"/>
                    </a:lnTo>
                    <a:cubicBezTo>
                      <a:pt x="38401" y="11868"/>
                      <a:pt x="38900" y="10516"/>
                      <a:pt x="39399" y="9143"/>
                    </a:cubicBezTo>
                    <a:cubicBezTo>
                      <a:pt x="39629" y="8410"/>
                      <a:pt x="39922" y="7678"/>
                      <a:pt x="40194" y="6925"/>
                    </a:cubicBezTo>
                    <a:cubicBezTo>
                      <a:pt x="40320" y="6527"/>
                      <a:pt x="40006" y="6025"/>
                      <a:pt x="39462" y="5858"/>
                    </a:cubicBezTo>
                    <a:cubicBezTo>
                      <a:pt x="28180" y="1943"/>
                      <a:pt x="16442" y="0"/>
                      <a:pt x="4694" y="0"/>
                    </a:cubicBezTo>
                    <a:close/>
                    <a:moveTo>
                      <a:pt x="37922" y="13261"/>
                    </a:moveTo>
                    <a:cubicBezTo>
                      <a:pt x="37919" y="13269"/>
                      <a:pt x="37916" y="13277"/>
                      <a:pt x="37914" y="13286"/>
                    </a:cubicBezTo>
                    <a:cubicBezTo>
                      <a:pt x="37917" y="13277"/>
                      <a:pt x="37919" y="13269"/>
                      <a:pt x="37922" y="13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3378425" y="1436000"/>
                <a:ext cx="130275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2726" extrusionOk="0">
                    <a:moveTo>
                      <a:pt x="649" y="0"/>
                    </a:moveTo>
                    <a:cubicBezTo>
                      <a:pt x="440" y="732"/>
                      <a:pt x="210" y="1465"/>
                      <a:pt x="1" y="2197"/>
                    </a:cubicBezTo>
                    <a:cubicBezTo>
                      <a:pt x="102" y="1860"/>
                      <a:pt x="434" y="1659"/>
                      <a:pt x="788" y="1659"/>
                    </a:cubicBezTo>
                    <a:cubicBezTo>
                      <a:pt x="874" y="1659"/>
                      <a:pt x="961" y="1670"/>
                      <a:pt x="1047" y="1695"/>
                    </a:cubicBezTo>
                    <a:cubicBezTo>
                      <a:pt x="2051" y="1988"/>
                      <a:pt x="3055" y="2323"/>
                      <a:pt x="4060" y="2678"/>
                    </a:cubicBezTo>
                    <a:cubicBezTo>
                      <a:pt x="4155" y="2710"/>
                      <a:pt x="4253" y="2725"/>
                      <a:pt x="4350" y="2725"/>
                    </a:cubicBezTo>
                    <a:cubicBezTo>
                      <a:pt x="4699" y="2725"/>
                      <a:pt x="5029" y="2529"/>
                      <a:pt x="5127" y="2218"/>
                    </a:cubicBezTo>
                    <a:cubicBezTo>
                      <a:pt x="5211" y="2009"/>
                      <a:pt x="5169" y="1800"/>
                      <a:pt x="5064" y="1632"/>
                    </a:cubicBezTo>
                    <a:cubicBezTo>
                      <a:pt x="4959" y="1444"/>
                      <a:pt x="4792" y="1276"/>
                      <a:pt x="4541" y="1255"/>
                    </a:cubicBezTo>
                    <a:cubicBezTo>
                      <a:pt x="3244" y="816"/>
                      <a:pt x="1967" y="398"/>
                      <a:pt x="649" y="0"/>
                    </a:cubicBez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2670675" y="1037575"/>
                <a:ext cx="943175" cy="322600"/>
              </a:xfrm>
              <a:custGeom>
                <a:avLst/>
                <a:gdLst/>
                <a:ahLst/>
                <a:cxnLst/>
                <a:rect l="l" t="t" r="r" b="b"/>
                <a:pathLst>
                  <a:path w="37727" h="12904" extrusionOk="0">
                    <a:moveTo>
                      <a:pt x="4427" y="0"/>
                    </a:moveTo>
                    <a:cubicBezTo>
                      <a:pt x="2952" y="0"/>
                      <a:pt x="1476" y="33"/>
                      <a:pt x="1" y="98"/>
                    </a:cubicBezTo>
                    <a:cubicBezTo>
                      <a:pt x="85" y="1583"/>
                      <a:pt x="147" y="3090"/>
                      <a:pt x="210" y="4576"/>
                    </a:cubicBezTo>
                    <a:lnTo>
                      <a:pt x="210" y="4617"/>
                    </a:lnTo>
                    <a:cubicBezTo>
                      <a:pt x="252" y="5371"/>
                      <a:pt x="294" y="6124"/>
                      <a:pt x="315" y="6856"/>
                    </a:cubicBezTo>
                    <a:cubicBezTo>
                      <a:pt x="1648" y="6799"/>
                      <a:pt x="2982" y="6770"/>
                      <a:pt x="4317" y="6770"/>
                    </a:cubicBezTo>
                    <a:cubicBezTo>
                      <a:pt x="13144" y="6770"/>
                      <a:pt x="21989" y="8031"/>
                      <a:pt x="30549" y="10539"/>
                    </a:cubicBezTo>
                    <a:cubicBezTo>
                      <a:pt x="31930" y="10957"/>
                      <a:pt x="33332" y="11376"/>
                      <a:pt x="34692" y="11878"/>
                    </a:cubicBezTo>
                    <a:cubicBezTo>
                      <a:pt x="35173" y="12045"/>
                      <a:pt x="35445" y="12506"/>
                      <a:pt x="35320" y="12903"/>
                    </a:cubicBezTo>
                    <a:cubicBezTo>
                      <a:pt x="35801" y="11522"/>
                      <a:pt x="36303" y="10162"/>
                      <a:pt x="36806" y="8760"/>
                    </a:cubicBezTo>
                    <a:lnTo>
                      <a:pt x="37601" y="6501"/>
                    </a:lnTo>
                    <a:cubicBezTo>
                      <a:pt x="37726" y="6103"/>
                      <a:pt x="37433" y="5622"/>
                      <a:pt x="36910" y="5454"/>
                    </a:cubicBezTo>
                    <a:cubicBezTo>
                      <a:pt x="35445" y="4952"/>
                      <a:pt x="33960" y="4450"/>
                      <a:pt x="32474" y="4032"/>
                    </a:cubicBezTo>
                    <a:cubicBezTo>
                      <a:pt x="23299" y="1335"/>
                      <a:pt x="13873" y="0"/>
                      <a:pt x="442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2538350" y="1273225"/>
                <a:ext cx="14440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662" extrusionOk="0">
                    <a:moveTo>
                      <a:pt x="4931" y="0"/>
                    </a:moveTo>
                    <a:cubicBezTo>
                      <a:pt x="4906" y="0"/>
                      <a:pt x="4880" y="2"/>
                      <a:pt x="4855" y="4"/>
                    </a:cubicBezTo>
                    <a:cubicBezTo>
                      <a:pt x="3243" y="88"/>
                      <a:pt x="1611" y="213"/>
                      <a:pt x="0" y="380"/>
                    </a:cubicBezTo>
                    <a:lnTo>
                      <a:pt x="230" y="2661"/>
                    </a:lnTo>
                    <a:cubicBezTo>
                      <a:pt x="210" y="2452"/>
                      <a:pt x="272" y="2264"/>
                      <a:pt x="419" y="2117"/>
                    </a:cubicBezTo>
                    <a:cubicBezTo>
                      <a:pt x="544" y="1971"/>
                      <a:pt x="754" y="1845"/>
                      <a:pt x="984" y="1824"/>
                    </a:cubicBezTo>
                    <a:cubicBezTo>
                      <a:pt x="2302" y="1699"/>
                      <a:pt x="3599" y="1615"/>
                      <a:pt x="4917" y="1552"/>
                    </a:cubicBezTo>
                    <a:cubicBezTo>
                      <a:pt x="5378" y="1510"/>
                      <a:pt x="5775" y="1176"/>
                      <a:pt x="5754" y="736"/>
                    </a:cubicBezTo>
                    <a:cubicBezTo>
                      <a:pt x="5715" y="340"/>
                      <a:pt x="5375" y="0"/>
                      <a:pt x="4931" y="0"/>
                    </a:cubicBez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2543575" y="1206800"/>
                <a:ext cx="1013250" cy="284650"/>
              </a:xfrm>
              <a:custGeom>
                <a:avLst/>
                <a:gdLst/>
                <a:ahLst/>
                <a:cxnLst/>
                <a:rect l="l" t="t" r="r" b="b"/>
                <a:pathLst>
                  <a:path w="40530" h="11386" extrusionOk="0">
                    <a:moveTo>
                      <a:pt x="40404" y="6134"/>
                    </a:moveTo>
                    <a:lnTo>
                      <a:pt x="39588" y="8394"/>
                    </a:lnTo>
                    <a:cubicBezTo>
                      <a:pt x="39860" y="7620"/>
                      <a:pt x="40132" y="6866"/>
                      <a:pt x="40404" y="6134"/>
                    </a:cubicBezTo>
                    <a:close/>
                    <a:moveTo>
                      <a:pt x="9398" y="1"/>
                    </a:moveTo>
                    <a:cubicBezTo>
                      <a:pt x="8064" y="1"/>
                      <a:pt x="6731" y="30"/>
                      <a:pt x="5399" y="87"/>
                    </a:cubicBezTo>
                    <a:cubicBezTo>
                      <a:pt x="5462" y="1196"/>
                      <a:pt x="5503" y="2284"/>
                      <a:pt x="5545" y="3393"/>
                    </a:cubicBezTo>
                    <a:lnTo>
                      <a:pt x="5545" y="3414"/>
                    </a:lnTo>
                    <a:cubicBezTo>
                      <a:pt x="5566" y="3833"/>
                      <a:pt x="5169" y="4167"/>
                      <a:pt x="4708" y="4209"/>
                    </a:cubicBezTo>
                    <a:cubicBezTo>
                      <a:pt x="3390" y="4272"/>
                      <a:pt x="2093" y="4356"/>
                      <a:pt x="775" y="4481"/>
                    </a:cubicBezTo>
                    <a:cubicBezTo>
                      <a:pt x="545" y="4502"/>
                      <a:pt x="335" y="4628"/>
                      <a:pt x="210" y="4774"/>
                    </a:cubicBezTo>
                    <a:cubicBezTo>
                      <a:pt x="63" y="4921"/>
                      <a:pt x="1" y="5109"/>
                      <a:pt x="21" y="5318"/>
                    </a:cubicBezTo>
                    <a:cubicBezTo>
                      <a:pt x="60" y="5699"/>
                      <a:pt x="392" y="5975"/>
                      <a:pt x="813" y="5975"/>
                    </a:cubicBezTo>
                    <a:cubicBezTo>
                      <a:pt x="855" y="5975"/>
                      <a:pt x="898" y="5972"/>
                      <a:pt x="942" y="5967"/>
                    </a:cubicBezTo>
                    <a:cubicBezTo>
                      <a:pt x="2511" y="5820"/>
                      <a:pt x="4081" y="5716"/>
                      <a:pt x="5650" y="5632"/>
                    </a:cubicBezTo>
                    <a:cubicBezTo>
                      <a:pt x="6921" y="5576"/>
                      <a:pt x="8193" y="5548"/>
                      <a:pt x="9466" y="5548"/>
                    </a:cubicBezTo>
                    <a:cubicBezTo>
                      <a:pt x="17749" y="5548"/>
                      <a:pt x="26048" y="6729"/>
                      <a:pt x="34064" y="9105"/>
                    </a:cubicBezTo>
                    <a:cubicBezTo>
                      <a:pt x="35382" y="9503"/>
                      <a:pt x="36659" y="9921"/>
                      <a:pt x="37977" y="10382"/>
                    </a:cubicBezTo>
                    <a:cubicBezTo>
                      <a:pt x="38207" y="10444"/>
                      <a:pt x="38395" y="10612"/>
                      <a:pt x="38458" y="10779"/>
                    </a:cubicBezTo>
                    <a:cubicBezTo>
                      <a:pt x="38555" y="10954"/>
                      <a:pt x="38598" y="11148"/>
                      <a:pt x="38537" y="11342"/>
                    </a:cubicBezTo>
                    <a:lnTo>
                      <a:pt x="38537" y="11342"/>
                    </a:lnTo>
                    <a:lnTo>
                      <a:pt x="40404" y="6134"/>
                    </a:lnTo>
                    <a:cubicBezTo>
                      <a:pt x="40529" y="5737"/>
                      <a:pt x="40278" y="5276"/>
                      <a:pt x="39776" y="5109"/>
                    </a:cubicBezTo>
                    <a:cubicBezTo>
                      <a:pt x="38416" y="4649"/>
                      <a:pt x="37035" y="4209"/>
                      <a:pt x="35633" y="3791"/>
                    </a:cubicBezTo>
                    <a:cubicBezTo>
                      <a:pt x="27072" y="1264"/>
                      <a:pt x="18226" y="1"/>
                      <a:pt x="9398" y="1"/>
                    </a:cubicBezTo>
                    <a:close/>
                    <a:moveTo>
                      <a:pt x="38537" y="11342"/>
                    </a:moveTo>
                    <a:lnTo>
                      <a:pt x="38521" y="11386"/>
                    </a:lnTo>
                    <a:cubicBezTo>
                      <a:pt x="38527" y="11371"/>
                      <a:pt x="38532" y="11357"/>
                      <a:pt x="38537" y="113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1665300" y="795175"/>
                <a:ext cx="1002800" cy="387675"/>
              </a:xfrm>
              <a:custGeom>
                <a:avLst/>
                <a:gdLst/>
                <a:ahLst/>
                <a:cxnLst/>
                <a:rect l="l" t="t" r="r" b="b"/>
                <a:pathLst>
                  <a:path w="40112" h="15507" extrusionOk="0">
                    <a:moveTo>
                      <a:pt x="40110" y="7457"/>
                    </a:moveTo>
                    <a:cubicBezTo>
                      <a:pt x="40111" y="7469"/>
                      <a:pt x="40111" y="7481"/>
                      <a:pt x="40111" y="7492"/>
                    </a:cubicBezTo>
                    <a:cubicBezTo>
                      <a:pt x="40111" y="7481"/>
                      <a:pt x="40111" y="7469"/>
                      <a:pt x="40110" y="7457"/>
                    </a:cubicBezTo>
                    <a:close/>
                    <a:moveTo>
                      <a:pt x="38786" y="1"/>
                    </a:moveTo>
                    <a:cubicBezTo>
                      <a:pt x="38767" y="1"/>
                      <a:pt x="38749" y="1"/>
                      <a:pt x="38730" y="2"/>
                    </a:cubicBezTo>
                    <a:cubicBezTo>
                      <a:pt x="25444" y="713"/>
                      <a:pt x="12325" y="3831"/>
                      <a:pt x="1" y="9313"/>
                    </a:cubicBezTo>
                    <a:cubicBezTo>
                      <a:pt x="608" y="10673"/>
                      <a:pt x="1235" y="12054"/>
                      <a:pt x="1821" y="13414"/>
                    </a:cubicBezTo>
                    <a:cubicBezTo>
                      <a:pt x="2135" y="14125"/>
                      <a:pt x="2449" y="14816"/>
                      <a:pt x="2763" y="15506"/>
                    </a:cubicBezTo>
                    <a:cubicBezTo>
                      <a:pt x="12597" y="11112"/>
                      <a:pt x="22996" y="8350"/>
                      <a:pt x="33562" y="7220"/>
                    </a:cubicBezTo>
                    <a:cubicBezTo>
                      <a:pt x="35383" y="7011"/>
                      <a:pt x="37245" y="6886"/>
                      <a:pt x="39107" y="6781"/>
                    </a:cubicBezTo>
                    <a:cubicBezTo>
                      <a:pt x="39125" y="6780"/>
                      <a:pt x="39144" y="6780"/>
                      <a:pt x="39162" y="6780"/>
                    </a:cubicBezTo>
                    <a:cubicBezTo>
                      <a:pt x="39667" y="6780"/>
                      <a:pt x="40088" y="7052"/>
                      <a:pt x="40110" y="7457"/>
                    </a:cubicBezTo>
                    <a:lnTo>
                      <a:pt x="40110" y="7457"/>
                    </a:lnTo>
                    <a:cubicBezTo>
                      <a:pt x="40068" y="5963"/>
                      <a:pt x="39985" y="4468"/>
                      <a:pt x="39944" y="2994"/>
                    </a:cubicBezTo>
                    <a:cubicBezTo>
                      <a:pt x="39902" y="2220"/>
                      <a:pt x="39860" y="1466"/>
                      <a:pt x="39839" y="734"/>
                    </a:cubicBezTo>
                    <a:lnTo>
                      <a:pt x="39839" y="713"/>
                    </a:lnTo>
                    <a:cubicBezTo>
                      <a:pt x="39799" y="308"/>
                      <a:pt x="39346" y="1"/>
                      <a:pt x="387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1734350" y="965800"/>
                <a:ext cx="941600" cy="372400"/>
              </a:xfrm>
              <a:custGeom>
                <a:avLst/>
                <a:gdLst/>
                <a:ahLst/>
                <a:cxnLst/>
                <a:rect l="l" t="t" r="r" b="b"/>
                <a:pathLst>
                  <a:path w="37664" h="14896" extrusionOk="0">
                    <a:moveTo>
                      <a:pt x="35794" y="0"/>
                    </a:moveTo>
                    <a:cubicBezTo>
                      <a:pt x="35274" y="0"/>
                      <a:pt x="34541" y="47"/>
                      <a:pt x="33478" y="144"/>
                    </a:cubicBezTo>
                    <a:cubicBezTo>
                      <a:pt x="32600" y="207"/>
                      <a:pt x="33478" y="144"/>
                      <a:pt x="30800" y="395"/>
                    </a:cubicBezTo>
                    <a:cubicBezTo>
                      <a:pt x="20234" y="1546"/>
                      <a:pt x="9835" y="4287"/>
                      <a:pt x="1" y="8681"/>
                    </a:cubicBezTo>
                    <a:cubicBezTo>
                      <a:pt x="608" y="10041"/>
                      <a:pt x="1235" y="11443"/>
                      <a:pt x="1842" y="12782"/>
                    </a:cubicBezTo>
                    <a:cubicBezTo>
                      <a:pt x="2156" y="13493"/>
                      <a:pt x="2470" y="14184"/>
                      <a:pt x="2784" y="14895"/>
                    </a:cubicBezTo>
                    <a:cubicBezTo>
                      <a:pt x="11948" y="10815"/>
                      <a:pt x="21657" y="8221"/>
                      <a:pt x="31533" y="7154"/>
                    </a:cubicBezTo>
                    <a:cubicBezTo>
                      <a:pt x="33248" y="6965"/>
                      <a:pt x="34985" y="6840"/>
                      <a:pt x="36701" y="6735"/>
                    </a:cubicBezTo>
                    <a:cubicBezTo>
                      <a:pt x="36732" y="6733"/>
                      <a:pt x="36763" y="6731"/>
                      <a:pt x="36794" y="6731"/>
                    </a:cubicBezTo>
                    <a:cubicBezTo>
                      <a:pt x="37273" y="6731"/>
                      <a:pt x="37644" y="7032"/>
                      <a:pt x="37663" y="7426"/>
                    </a:cubicBezTo>
                    <a:lnTo>
                      <a:pt x="37349" y="667"/>
                    </a:lnTo>
                    <a:cubicBezTo>
                      <a:pt x="37046" y="234"/>
                      <a:pt x="36952" y="0"/>
                      <a:pt x="35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1733825" y="1134675"/>
                <a:ext cx="947350" cy="379550"/>
              </a:xfrm>
              <a:custGeom>
                <a:avLst/>
                <a:gdLst/>
                <a:ahLst/>
                <a:cxnLst/>
                <a:rect l="l" t="t" r="r" b="b"/>
                <a:pathLst>
                  <a:path w="37894" h="15182" extrusionOk="0">
                    <a:moveTo>
                      <a:pt x="36771" y="0"/>
                    </a:moveTo>
                    <a:cubicBezTo>
                      <a:pt x="36755" y="0"/>
                      <a:pt x="36738" y="0"/>
                      <a:pt x="36722" y="1"/>
                    </a:cubicBezTo>
                    <a:cubicBezTo>
                      <a:pt x="35006" y="106"/>
                      <a:pt x="33269" y="231"/>
                      <a:pt x="31554" y="420"/>
                    </a:cubicBezTo>
                    <a:cubicBezTo>
                      <a:pt x="21678" y="1487"/>
                      <a:pt x="11990" y="4081"/>
                      <a:pt x="2805" y="8161"/>
                    </a:cubicBezTo>
                    <a:cubicBezTo>
                      <a:pt x="3244" y="9145"/>
                      <a:pt x="3683" y="10149"/>
                      <a:pt x="4144" y="11174"/>
                    </a:cubicBezTo>
                    <a:cubicBezTo>
                      <a:pt x="4311" y="11551"/>
                      <a:pt x="4081" y="12032"/>
                      <a:pt x="3621" y="12241"/>
                    </a:cubicBezTo>
                    <a:cubicBezTo>
                      <a:pt x="2595" y="12702"/>
                      <a:pt x="1570" y="13204"/>
                      <a:pt x="545" y="13706"/>
                    </a:cubicBezTo>
                    <a:cubicBezTo>
                      <a:pt x="315" y="13811"/>
                      <a:pt x="168" y="13999"/>
                      <a:pt x="85" y="14208"/>
                    </a:cubicBezTo>
                    <a:cubicBezTo>
                      <a:pt x="1" y="14417"/>
                      <a:pt x="1" y="14627"/>
                      <a:pt x="85" y="14794"/>
                    </a:cubicBezTo>
                    <a:cubicBezTo>
                      <a:pt x="209" y="15042"/>
                      <a:pt x="478" y="15182"/>
                      <a:pt x="774" y="15182"/>
                    </a:cubicBezTo>
                    <a:cubicBezTo>
                      <a:pt x="926" y="15182"/>
                      <a:pt x="1086" y="15144"/>
                      <a:pt x="1235" y="15066"/>
                    </a:cubicBezTo>
                    <a:cubicBezTo>
                      <a:pt x="2491" y="14438"/>
                      <a:pt x="3767" y="13832"/>
                      <a:pt x="5043" y="13267"/>
                    </a:cubicBezTo>
                    <a:cubicBezTo>
                      <a:pt x="13685" y="9417"/>
                      <a:pt x="22828" y="6948"/>
                      <a:pt x="32119" y="5964"/>
                    </a:cubicBezTo>
                    <a:cubicBezTo>
                      <a:pt x="33751" y="5776"/>
                      <a:pt x="35362" y="5650"/>
                      <a:pt x="36994" y="5567"/>
                    </a:cubicBezTo>
                    <a:cubicBezTo>
                      <a:pt x="37009" y="5566"/>
                      <a:pt x="37024" y="5566"/>
                      <a:pt x="37039" y="5566"/>
                    </a:cubicBezTo>
                    <a:cubicBezTo>
                      <a:pt x="37500" y="5566"/>
                      <a:pt x="37873" y="5873"/>
                      <a:pt x="37893" y="6278"/>
                    </a:cubicBezTo>
                    <a:cubicBezTo>
                      <a:pt x="37873" y="5169"/>
                      <a:pt x="37831" y="4081"/>
                      <a:pt x="37789" y="2972"/>
                    </a:cubicBezTo>
                    <a:cubicBezTo>
                      <a:pt x="37768" y="2219"/>
                      <a:pt x="37726" y="1466"/>
                      <a:pt x="37684" y="733"/>
                    </a:cubicBezTo>
                    <a:lnTo>
                      <a:pt x="37684" y="712"/>
                    </a:lnTo>
                    <a:cubicBezTo>
                      <a:pt x="37664" y="307"/>
                      <a:pt x="37271" y="0"/>
                      <a:pt x="36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695500" y="966125"/>
                <a:ext cx="1016400" cy="788450"/>
              </a:xfrm>
              <a:custGeom>
                <a:avLst/>
                <a:gdLst/>
                <a:ahLst/>
                <a:cxnLst/>
                <a:rect l="l" t="t" r="r" b="b"/>
                <a:pathLst>
                  <a:path w="40656" h="31538" extrusionOk="0">
                    <a:moveTo>
                      <a:pt x="37147" y="1"/>
                    </a:moveTo>
                    <a:cubicBezTo>
                      <a:pt x="36951" y="1"/>
                      <a:pt x="36733" y="50"/>
                      <a:pt x="36512" y="152"/>
                    </a:cubicBezTo>
                    <a:cubicBezTo>
                      <a:pt x="23037" y="6325"/>
                      <a:pt x="10567" y="15301"/>
                      <a:pt x="1" y="26976"/>
                    </a:cubicBezTo>
                    <a:cubicBezTo>
                      <a:pt x="1674" y="28504"/>
                      <a:pt x="3348" y="30010"/>
                      <a:pt x="5043" y="31538"/>
                    </a:cubicBezTo>
                    <a:cubicBezTo>
                      <a:pt x="13789" y="21829"/>
                      <a:pt x="23937" y="14150"/>
                      <a:pt x="34901" y="8501"/>
                    </a:cubicBezTo>
                    <a:cubicBezTo>
                      <a:pt x="36366" y="7726"/>
                      <a:pt x="37851" y="6994"/>
                      <a:pt x="39358" y="6325"/>
                    </a:cubicBezTo>
                    <a:cubicBezTo>
                      <a:pt x="39544" y="6243"/>
                      <a:pt x="39738" y="6203"/>
                      <a:pt x="39919" y="6203"/>
                    </a:cubicBezTo>
                    <a:cubicBezTo>
                      <a:pt x="40247" y="6203"/>
                      <a:pt x="40534" y="6333"/>
                      <a:pt x="40655" y="6576"/>
                    </a:cubicBezTo>
                    <a:cubicBezTo>
                      <a:pt x="40027" y="5216"/>
                      <a:pt x="39421" y="3856"/>
                      <a:pt x="38793" y="2475"/>
                    </a:cubicBezTo>
                    <a:cubicBezTo>
                      <a:pt x="38479" y="1763"/>
                      <a:pt x="38165" y="1094"/>
                      <a:pt x="37851" y="382"/>
                    </a:cubicBezTo>
                    <a:cubicBezTo>
                      <a:pt x="37734" y="135"/>
                      <a:pt x="37470" y="1"/>
                      <a:pt x="37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1710300" y="1402850"/>
                <a:ext cx="132350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4068" extrusionOk="0">
                    <a:moveTo>
                      <a:pt x="4369" y="1"/>
                    </a:moveTo>
                    <a:cubicBezTo>
                      <a:pt x="4228" y="1"/>
                      <a:pt x="4083" y="43"/>
                      <a:pt x="3955" y="133"/>
                    </a:cubicBezTo>
                    <a:cubicBezTo>
                      <a:pt x="2616" y="719"/>
                      <a:pt x="1318" y="1347"/>
                      <a:pt x="0" y="2037"/>
                    </a:cubicBezTo>
                    <a:cubicBezTo>
                      <a:pt x="335" y="2707"/>
                      <a:pt x="712" y="3398"/>
                      <a:pt x="1046" y="4067"/>
                    </a:cubicBezTo>
                    <a:cubicBezTo>
                      <a:pt x="963" y="3900"/>
                      <a:pt x="963" y="3690"/>
                      <a:pt x="1046" y="3481"/>
                    </a:cubicBezTo>
                    <a:cubicBezTo>
                      <a:pt x="1130" y="3272"/>
                      <a:pt x="1277" y="3084"/>
                      <a:pt x="1528" y="2979"/>
                    </a:cubicBezTo>
                    <a:cubicBezTo>
                      <a:pt x="2532" y="2477"/>
                      <a:pt x="3557" y="1975"/>
                      <a:pt x="4583" y="1514"/>
                    </a:cubicBezTo>
                    <a:cubicBezTo>
                      <a:pt x="5043" y="1305"/>
                      <a:pt x="5294" y="824"/>
                      <a:pt x="5106" y="447"/>
                    </a:cubicBezTo>
                    <a:cubicBezTo>
                      <a:pt x="5022" y="238"/>
                      <a:pt x="4834" y="92"/>
                      <a:pt x="4624" y="50"/>
                    </a:cubicBezTo>
                    <a:cubicBezTo>
                      <a:pt x="4544" y="18"/>
                      <a:pt x="4457" y="1"/>
                      <a:pt x="4369" y="1"/>
                    </a:cubicBez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948150" y="1275425"/>
                <a:ext cx="889275" cy="68630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27452" extrusionOk="0">
                    <a:moveTo>
                      <a:pt x="35543" y="5442"/>
                    </a:moveTo>
                    <a:cubicBezTo>
                      <a:pt x="35552" y="5462"/>
                      <a:pt x="35561" y="5482"/>
                      <a:pt x="35571" y="5502"/>
                    </a:cubicBezTo>
                    <a:cubicBezTo>
                      <a:pt x="35562" y="5481"/>
                      <a:pt x="35553" y="5461"/>
                      <a:pt x="35543" y="5442"/>
                    </a:cubicBezTo>
                    <a:close/>
                    <a:moveTo>
                      <a:pt x="32582" y="0"/>
                    </a:moveTo>
                    <a:cubicBezTo>
                      <a:pt x="32421" y="0"/>
                      <a:pt x="32247" y="40"/>
                      <a:pt x="32076" y="125"/>
                    </a:cubicBezTo>
                    <a:cubicBezTo>
                      <a:pt x="30675" y="774"/>
                      <a:pt x="29294" y="1464"/>
                      <a:pt x="27892" y="2155"/>
                    </a:cubicBezTo>
                    <a:cubicBezTo>
                      <a:pt x="17639" y="7469"/>
                      <a:pt x="8182" y="14667"/>
                      <a:pt x="1" y="23706"/>
                    </a:cubicBezTo>
                    <a:cubicBezTo>
                      <a:pt x="1382" y="24961"/>
                      <a:pt x="2742" y="26196"/>
                      <a:pt x="4123" y="27451"/>
                    </a:cubicBezTo>
                    <a:cubicBezTo>
                      <a:pt x="11843" y="18894"/>
                      <a:pt x="20778" y="12093"/>
                      <a:pt x="30465" y="7114"/>
                    </a:cubicBezTo>
                    <a:cubicBezTo>
                      <a:pt x="31763" y="6423"/>
                      <a:pt x="33081" y="5795"/>
                      <a:pt x="34420" y="5189"/>
                    </a:cubicBezTo>
                    <a:cubicBezTo>
                      <a:pt x="34564" y="5123"/>
                      <a:pt x="34716" y="5091"/>
                      <a:pt x="34856" y="5091"/>
                    </a:cubicBezTo>
                    <a:cubicBezTo>
                      <a:pt x="34939" y="5091"/>
                      <a:pt x="35019" y="5102"/>
                      <a:pt x="35089" y="5126"/>
                    </a:cubicBezTo>
                    <a:cubicBezTo>
                      <a:pt x="35278" y="5163"/>
                      <a:pt x="35449" y="5269"/>
                      <a:pt x="35543" y="5442"/>
                    </a:cubicBezTo>
                    <a:lnTo>
                      <a:pt x="35543" y="5442"/>
                    </a:lnTo>
                    <a:cubicBezTo>
                      <a:pt x="35092" y="4478"/>
                      <a:pt x="34662" y="3494"/>
                      <a:pt x="34232" y="2510"/>
                    </a:cubicBezTo>
                    <a:cubicBezTo>
                      <a:pt x="33918" y="1799"/>
                      <a:pt x="33604" y="1108"/>
                      <a:pt x="33290" y="397"/>
                    </a:cubicBezTo>
                    <a:cubicBezTo>
                      <a:pt x="33166" y="149"/>
                      <a:pt x="32896" y="0"/>
                      <a:pt x="325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821050" y="1121200"/>
                <a:ext cx="958850" cy="746875"/>
              </a:xfrm>
              <a:custGeom>
                <a:avLst/>
                <a:gdLst/>
                <a:ahLst/>
                <a:cxnLst/>
                <a:rect l="l" t="t" r="r" b="b"/>
                <a:pathLst>
                  <a:path w="38354" h="29875" extrusionOk="0">
                    <a:moveTo>
                      <a:pt x="34884" y="0"/>
                    </a:moveTo>
                    <a:cubicBezTo>
                      <a:pt x="34704" y="0"/>
                      <a:pt x="34508" y="40"/>
                      <a:pt x="34315" y="122"/>
                    </a:cubicBezTo>
                    <a:cubicBezTo>
                      <a:pt x="32829" y="791"/>
                      <a:pt x="31344" y="1523"/>
                      <a:pt x="29837" y="2298"/>
                    </a:cubicBezTo>
                    <a:cubicBezTo>
                      <a:pt x="18873" y="7947"/>
                      <a:pt x="8767" y="15647"/>
                      <a:pt x="0" y="25335"/>
                    </a:cubicBezTo>
                    <a:cubicBezTo>
                      <a:pt x="1674" y="26841"/>
                      <a:pt x="3348" y="28368"/>
                      <a:pt x="5043" y="29875"/>
                    </a:cubicBezTo>
                    <a:cubicBezTo>
                      <a:pt x="13245" y="20815"/>
                      <a:pt x="22723" y="13617"/>
                      <a:pt x="32955" y="8324"/>
                    </a:cubicBezTo>
                    <a:cubicBezTo>
                      <a:pt x="34336" y="7633"/>
                      <a:pt x="35738" y="6943"/>
                      <a:pt x="37140" y="6294"/>
                    </a:cubicBezTo>
                    <a:cubicBezTo>
                      <a:pt x="37310" y="6209"/>
                      <a:pt x="37486" y="6169"/>
                      <a:pt x="37650" y="6169"/>
                    </a:cubicBezTo>
                    <a:cubicBezTo>
                      <a:pt x="37968" y="6169"/>
                      <a:pt x="38243" y="6318"/>
                      <a:pt x="38353" y="6566"/>
                    </a:cubicBezTo>
                    <a:cubicBezTo>
                      <a:pt x="37767" y="5227"/>
                      <a:pt x="37160" y="3867"/>
                      <a:pt x="36533" y="2465"/>
                    </a:cubicBezTo>
                    <a:lnTo>
                      <a:pt x="35591" y="373"/>
                    </a:lnTo>
                    <a:cubicBezTo>
                      <a:pt x="35483" y="130"/>
                      <a:pt x="35210" y="0"/>
                      <a:pt x="348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03" name="Google Shape;1003;p22"/>
            <p:cNvSpPr/>
            <p:nvPr/>
          </p:nvSpPr>
          <p:spPr>
            <a:xfrm rot="7968498">
              <a:off x="299872" y="1895303"/>
              <a:ext cx="1414470" cy="1435073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2"/>
            <p:cNvSpPr/>
            <p:nvPr/>
          </p:nvSpPr>
          <p:spPr>
            <a:xfrm rot="-8100000" flipH="1">
              <a:off x="7364447" y="1993904"/>
              <a:ext cx="1414496" cy="1618567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5" name="Google Shape;1005;p22"/>
          <p:cNvSpPr txBox="1">
            <a:spLocks noGrp="1"/>
          </p:cNvSpPr>
          <p:nvPr>
            <p:ph type="title"/>
          </p:nvPr>
        </p:nvSpPr>
        <p:spPr>
          <a:xfrm>
            <a:off x="1102500" y="2628725"/>
            <a:ext cx="6944100" cy="1856700"/>
          </a:xfrm>
          <a:prstGeom prst="rect">
            <a:avLst/>
          </a:prstGeom>
          <a:effectLst>
            <a:outerShdw dist="9525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10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23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008" name="Google Shape;1008;p2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9" name="Google Shape;1009;p2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0" name="Google Shape;1010;p23"/>
          <p:cNvGrpSpPr/>
          <p:nvPr/>
        </p:nvGrpSpPr>
        <p:grpSpPr>
          <a:xfrm>
            <a:off x="-2634691" y="1883931"/>
            <a:ext cx="14420344" cy="2332584"/>
            <a:chOff x="-2710891" y="1426731"/>
            <a:chExt cx="14420344" cy="2332584"/>
          </a:xfrm>
        </p:grpSpPr>
        <p:grpSp>
          <p:nvGrpSpPr>
            <p:cNvPr id="1011" name="Google Shape;1011;p23"/>
            <p:cNvGrpSpPr/>
            <p:nvPr/>
          </p:nvGrpSpPr>
          <p:grpSpPr>
            <a:xfrm rot="-309622">
              <a:off x="-2646162" y="1680636"/>
              <a:ext cx="5722935" cy="1684549"/>
              <a:chOff x="0" y="3191575"/>
              <a:chExt cx="5694045" cy="1445599"/>
            </a:xfrm>
          </p:grpSpPr>
          <p:sp>
            <p:nvSpPr>
              <p:cNvPr id="1012" name="Google Shape;1012;p23"/>
              <p:cNvSpPr/>
              <p:nvPr/>
            </p:nvSpPr>
            <p:spPr>
              <a:xfrm>
                <a:off x="3989789" y="4026781"/>
                <a:ext cx="1696523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38" h="7638" extrusionOk="0">
                    <a:moveTo>
                      <a:pt x="189" y="0"/>
                    </a:moveTo>
                    <a:lnTo>
                      <a:pt x="84" y="4373"/>
                    </a:lnTo>
                    <a:lnTo>
                      <a:pt x="0" y="6758"/>
                    </a:lnTo>
                    <a:lnTo>
                      <a:pt x="1067" y="6779"/>
                    </a:lnTo>
                    <a:lnTo>
                      <a:pt x="36449" y="7637"/>
                    </a:lnTo>
                    <a:lnTo>
                      <a:pt x="36638" y="879"/>
                    </a:lnTo>
                    <a:lnTo>
                      <a:pt x="1193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3"/>
              <p:cNvSpPr/>
              <p:nvPr/>
            </p:nvSpPr>
            <p:spPr>
              <a:xfrm>
                <a:off x="3998495" y="3713804"/>
                <a:ext cx="1695550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7638" extrusionOk="0">
                    <a:moveTo>
                      <a:pt x="147" y="1"/>
                    </a:moveTo>
                    <a:lnTo>
                      <a:pt x="42" y="4353"/>
                    </a:lnTo>
                    <a:lnTo>
                      <a:pt x="1" y="6759"/>
                    </a:lnTo>
                    <a:lnTo>
                      <a:pt x="1005" y="6801"/>
                    </a:lnTo>
                    <a:lnTo>
                      <a:pt x="36450" y="7638"/>
                    </a:lnTo>
                    <a:lnTo>
                      <a:pt x="36617" y="879"/>
                    </a:lnTo>
                    <a:lnTo>
                      <a:pt x="1172" y="22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3"/>
              <p:cNvSpPr/>
              <p:nvPr/>
            </p:nvSpPr>
            <p:spPr>
              <a:xfrm>
                <a:off x="3783407" y="4340683"/>
                <a:ext cx="1897070" cy="296491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6403" extrusionOk="0">
                    <a:moveTo>
                      <a:pt x="4478" y="0"/>
                    </a:moveTo>
                    <a:lnTo>
                      <a:pt x="4395" y="3160"/>
                    </a:lnTo>
                    <a:cubicBezTo>
                      <a:pt x="4374" y="3578"/>
                      <a:pt x="4039" y="3892"/>
                      <a:pt x="3620" y="3892"/>
                    </a:cubicBezTo>
                    <a:lnTo>
                      <a:pt x="817" y="3829"/>
                    </a:lnTo>
                    <a:cubicBezTo>
                      <a:pt x="794" y="3827"/>
                      <a:pt x="772" y="3826"/>
                      <a:pt x="750" y="3826"/>
                    </a:cubicBezTo>
                    <a:cubicBezTo>
                      <a:pt x="361" y="3826"/>
                      <a:pt x="42" y="4166"/>
                      <a:pt x="42" y="4562"/>
                    </a:cubicBezTo>
                    <a:lnTo>
                      <a:pt x="42" y="4666"/>
                    </a:lnTo>
                    <a:cubicBezTo>
                      <a:pt x="1" y="5085"/>
                      <a:pt x="335" y="5440"/>
                      <a:pt x="754" y="5440"/>
                    </a:cubicBezTo>
                    <a:lnTo>
                      <a:pt x="4332" y="5524"/>
                    </a:lnTo>
                    <a:lnTo>
                      <a:pt x="5399" y="5545"/>
                    </a:lnTo>
                    <a:lnTo>
                      <a:pt x="40781" y="6403"/>
                    </a:lnTo>
                    <a:lnTo>
                      <a:pt x="40969" y="900"/>
                    </a:lnTo>
                    <a:lnTo>
                      <a:pt x="5545" y="21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3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3"/>
              <p:cNvSpPr/>
              <p:nvPr/>
            </p:nvSpPr>
            <p:spPr>
              <a:xfrm>
                <a:off x="3783407" y="4445333"/>
                <a:ext cx="202538" cy="104649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60" extrusionOk="0">
                    <a:moveTo>
                      <a:pt x="63" y="0"/>
                    </a:moveTo>
                    <a:lnTo>
                      <a:pt x="1" y="2260"/>
                    </a:lnTo>
                    <a:cubicBezTo>
                      <a:pt x="42" y="1841"/>
                      <a:pt x="377" y="1527"/>
                      <a:pt x="796" y="1527"/>
                    </a:cubicBezTo>
                    <a:lnTo>
                      <a:pt x="3599" y="1611"/>
                    </a:lnTo>
                    <a:cubicBezTo>
                      <a:pt x="3612" y="1612"/>
                      <a:pt x="3624" y="1612"/>
                      <a:pt x="3637" y="1612"/>
                    </a:cubicBezTo>
                    <a:cubicBezTo>
                      <a:pt x="4039" y="1612"/>
                      <a:pt x="4374" y="1285"/>
                      <a:pt x="4374" y="879"/>
                    </a:cubicBezTo>
                    <a:cubicBezTo>
                      <a:pt x="4374" y="670"/>
                      <a:pt x="4290" y="460"/>
                      <a:pt x="4164" y="335"/>
                    </a:cubicBezTo>
                    <a:cubicBezTo>
                      <a:pt x="4039" y="209"/>
                      <a:pt x="3851" y="84"/>
                      <a:pt x="3620" y="63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3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3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3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3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3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3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3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3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3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3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3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3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3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3"/>
              <p:cNvSpPr/>
              <p:nvPr/>
            </p:nvSpPr>
            <p:spPr>
              <a:xfrm>
                <a:off x="3783407" y="3713804"/>
                <a:ext cx="269402" cy="883638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19083" extrusionOk="0">
                    <a:moveTo>
                      <a:pt x="4792" y="1"/>
                    </a:moveTo>
                    <a:lnTo>
                      <a:pt x="4687" y="4416"/>
                    </a:lnTo>
                    <a:lnTo>
                      <a:pt x="4646" y="6801"/>
                    </a:lnTo>
                    <a:lnTo>
                      <a:pt x="4541" y="11153"/>
                    </a:lnTo>
                    <a:lnTo>
                      <a:pt x="4478" y="13538"/>
                    </a:lnTo>
                    <a:lnTo>
                      <a:pt x="4395" y="16698"/>
                    </a:lnTo>
                    <a:cubicBezTo>
                      <a:pt x="4374" y="17116"/>
                      <a:pt x="4039" y="17430"/>
                      <a:pt x="3620" y="17430"/>
                    </a:cubicBezTo>
                    <a:lnTo>
                      <a:pt x="817" y="17367"/>
                    </a:lnTo>
                    <a:cubicBezTo>
                      <a:pt x="794" y="17365"/>
                      <a:pt x="772" y="17364"/>
                      <a:pt x="750" y="17364"/>
                    </a:cubicBezTo>
                    <a:cubicBezTo>
                      <a:pt x="361" y="17364"/>
                      <a:pt x="42" y="17704"/>
                      <a:pt x="42" y="18100"/>
                    </a:cubicBezTo>
                    <a:lnTo>
                      <a:pt x="42" y="18204"/>
                    </a:lnTo>
                    <a:cubicBezTo>
                      <a:pt x="1" y="18623"/>
                      <a:pt x="335" y="18978"/>
                      <a:pt x="754" y="18978"/>
                    </a:cubicBezTo>
                    <a:lnTo>
                      <a:pt x="4332" y="19062"/>
                    </a:lnTo>
                    <a:lnTo>
                      <a:pt x="5399" y="19083"/>
                    </a:lnTo>
                    <a:lnTo>
                      <a:pt x="5545" y="13517"/>
                    </a:lnTo>
                    <a:lnTo>
                      <a:pt x="5692" y="6759"/>
                    </a:lnTo>
                    <a:lnTo>
                      <a:pt x="5755" y="2616"/>
                    </a:lnTo>
                    <a:lnTo>
                      <a:pt x="581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31" name="Google Shape;1031;p23"/>
            <p:cNvGrpSpPr/>
            <p:nvPr/>
          </p:nvGrpSpPr>
          <p:grpSpPr>
            <a:xfrm rot="-309622">
              <a:off x="5921788" y="1820861"/>
              <a:ext cx="5722935" cy="1684549"/>
              <a:chOff x="0" y="3191575"/>
              <a:chExt cx="5694045" cy="1445599"/>
            </a:xfrm>
          </p:grpSpPr>
          <p:sp>
            <p:nvSpPr>
              <p:cNvPr id="1032" name="Google Shape;1032;p23"/>
              <p:cNvSpPr/>
              <p:nvPr/>
            </p:nvSpPr>
            <p:spPr>
              <a:xfrm>
                <a:off x="3989789" y="4026781"/>
                <a:ext cx="1696523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38" h="7638" extrusionOk="0">
                    <a:moveTo>
                      <a:pt x="189" y="0"/>
                    </a:moveTo>
                    <a:lnTo>
                      <a:pt x="84" y="4373"/>
                    </a:lnTo>
                    <a:lnTo>
                      <a:pt x="0" y="6758"/>
                    </a:lnTo>
                    <a:lnTo>
                      <a:pt x="1067" y="6779"/>
                    </a:lnTo>
                    <a:lnTo>
                      <a:pt x="36449" y="7637"/>
                    </a:lnTo>
                    <a:lnTo>
                      <a:pt x="36638" y="879"/>
                    </a:lnTo>
                    <a:lnTo>
                      <a:pt x="1193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3"/>
              <p:cNvSpPr/>
              <p:nvPr/>
            </p:nvSpPr>
            <p:spPr>
              <a:xfrm>
                <a:off x="3998495" y="3713804"/>
                <a:ext cx="1695550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7638" extrusionOk="0">
                    <a:moveTo>
                      <a:pt x="147" y="1"/>
                    </a:moveTo>
                    <a:lnTo>
                      <a:pt x="42" y="4353"/>
                    </a:lnTo>
                    <a:lnTo>
                      <a:pt x="1" y="6759"/>
                    </a:lnTo>
                    <a:lnTo>
                      <a:pt x="1005" y="6801"/>
                    </a:lnTo>
                    <a:lnTo>
                      <a:pt x="36450" y="7638"/>
                    </a:lnTo>
                    <a:lnTo>
                      <a:pt x="36617" y="879"/>
                    </a:lnTo>
                    <a:lnTo>
                      <a:pt x="1172" y="22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3"/>
              <p:cNvSpPr/>
              <p:nvPr/>
            </p:nvSpPr>
            <p:spPr>
              <a:xfrm>
                <a:off x="3783407" y="4340683"/>
                <a:ext cx="1897070" cy="296491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6403" extrusionOk="0">
                    <a:moveTo>
                      <a:pt x="4478" y="0"/>
                    </a:moveTo>
                    <a:lnTo>
                      <a:pt x="4395" y="3160"/>
                    </a:lnTo>
                    <a:cubicBezTo>
                      <a:pt x="4374" y="3578"/>
                      <a:pt x="4039" y="3892"/>
                      <a:pt x="3620" y="3892"/>
                    </a:cubicBezTo>
                    <a:lnTo>
                      <a:pt x="817" y="3829"/>
                    </a:lnTo>
                    <a:cubicBezTo>
                      <a:pt x="794" y="3827"/>
                      <a:pt x="772" y="3826"/>
                      <a:pt x="750" y="3826"/>
                    </a:cubicBezTo>
                    <a:cubicBezTo>
                      <a:pt x="361" y="3826"/>
                      <a:pt x="42" y="4166"/>
                      <a:pt x="42" y="4562"/>
                    </a:cubicBezTo>
                    <a:lnTo>
                      <a:pt x="42" y="4666"/>
                    </a:lnTo>
                    <a:cubicBezTo>
                      <a:pt x="1" y="5085"/>
                      <a:pt x="335" y="5440"/>
                      <a:pt x="754" y="5440"/>
                    </a:cubicBezTo>
                    <a:lnTo>
                      <a:pt x="4332" y="5524"/>
                    </a:lnTo>
                    <a:lnTo>
                      <a:pt x="5399" y="5545"/>
                    </a:lnTo>
                    <a:lnTo>
                      <a:pt x="40781" y="6403"/>
                    </a:lnTo>
                    <a:lnTo>
                      <a:pt x="40969" y="900"/>
                    </a:lnTo>
                    <a:lnTo>
                      <a:pt x="5545" y="21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3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3"/>
              <p:cNvSpPr/>
              <p:nvPr/>
            </p:nvSpPr>
            <p:spPr>
              <a:xfrm>
                <a:off x="3783407" y="4445333"/>
                <a:ext cx="202538" cy="104649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60" extrusionOk="0">
                    <a:moveTo>
                      <a:pt x="63" y="0"/>
                    </a:moveTo>
                    <a:lnTo>
                      <a:pt x="1" y="2260"/>
                    </a:lnTo>
                    <a:cubicBezTo>
                      <a:pt x="42" y="1841"/>
                      <a:pt x="377" y="1527"/>
                      <a:pt x="796" y="1527"/>
                    </a:cubicBezTo>
                    <a:lnTo>
                      <a:pt x="3599" y="1611"/>
                    </a:lnTo>
                    <a:cubicBezTo>
                      <a:pt x="3612" y="1612"/>
                      <a:pt x="3624" y="1612"/>
                      <a:pt x="3637" y="1612"/>
                    </a:cubicBezTo>
                    <a:cubicBezTo>
                      <a:pt x="4039" y="1612"/>
                      <a:pt x="4374" y="1285"/>
                      <a:pt x="4374" y="879"/>
                    </a:cubicBezTo>
                    <a:cubicBezTo>
                      <a:pt x="4374" y="670"/>
                      <a:pt x="4290" y="460"/>
                      <a:pt x="4164" y="335"/>
                    </a:cubicBezTo>
                    <a:cubicBezTo>
                      <a:pt x="4039" y="209"/>
                      <a:pt x="3851" y="84"/>
                      <a:pt x="3620" y="63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3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3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3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3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3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3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3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3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3783407" y="3713804"/>
                <a:ext cx="269402" cy="883638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19083" extrusionOk="0">
                    <a:moveTo>
                      <a:pt x="4792" y="1"/>
                    </a:moveTo>
                    <a:lnTo>
                      <a:pt x="4687" y="4416"/>
                    </a:lnTo>
                    <a:lnTo>
                      <a:pt x="4646" y="6801"/>
                    </a:lnTo>
                    <a:lnTo>
                      <a:pt x="4541" y="11153"/>
                    </a:lnTo>
                    <a:lnTo>
                      <a:pt x="4478" y="13538"/>
                    </a:lnTo>
                    <a:lnTo>
                      <a:pt x="4395" y="16698"/>
                    </a:lnTo>
                    <a:cubicBezTo>
                      <a:pt x="4374" y="17116"/>
                      <a:pt x="4039" y="17430"/>
                      <a:pt x="3620" y="17430"/>
                    </a:cubicBezTo>
                    <a:lnTo>
                      <a:pt x="817" y="17367"/>
                    </a:lnTo>
                    <a:cubicBezTo>
                      <a:pt x="794" y="17365"/>
                      <a:pt x="772" y="17364"/>
                      <a:pt x="750" y="17364"/>
                    </a:cubicBezTo>
                    <a:cubicBezTo>
                      <a:pt x="361" y="17364"/>
                      <a:pt x="42" y="17704"/>
                      <a:pt x="42" y="18100"/>
                    </a:cubicBezTo>
                    <a:lnTo>
                      <a:pt x="42" y="18204"/>
                    </a:lnTo>
                    <a:cubicBezTo>
                      <a:pt x="1" y="18623"/>
                      <a:pt x="335" y="18978"/>
                      <a:pt x="754" y="18978"/>
                    </a:cubicBezTo>
                    <a:lnTo>
                      <a:pt x="4332" y="19062"/>
                    </a:lnTo>
                    <a:lnTo>
                      <a:pt x="5399" y="19083"/>
                    </a:lnTo>
                    <a:lnTo>
                      <a:pt x="5545" y="13517"/>
                    </a:lnTo>
                    <a:lnTo>
                      <a:pt x="5692" y="6759"/>
                    </a:lnTo>
                    <a:lnTo>
                      <a:pt x="5755" y="2616"/>
                    </a:lnTo>
                    <a:lnTo>
                      <a:pt x="581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23"/>
            <p:cNvSpPr/>
            <p:nvPr/>
          </p:nvSpPr>
          <p:spPr>
            <a:xfrm>
              <a:off x="1318275" y="1963500"/>
              <a:ext cx="6774900" cy="13020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7000">
                  <a:schemeClr val="accent1"/>
                </a:gs>
                <a:gs pos="50000">
                  <a:schemeClr val="accent1"/>
                </a:gs>
                <a:gs pos="87000">
                  <a:schemeClr val="accent1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52" name="Google Shape;1052;p23"/>
          <p:cNvSpPr/>
          <p:nvPr/>
        </p:nvSpPr>
        <p:spPr>
          <a:xfrm>
            <a:off x="2426401" y="659358"/>
            <a:ext cx="4277154" cy="4115538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rgbClr val="0050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23"/>
          <p:cNvSpPr txBox="1">
            <a:spLocks noGrp="1"/>
          </p:cNvSpPr>
          <p:nvPr>
            <p:ph type="subTitle" idx="1"/>
          </p:nvPr>
        </p:nvSpPr>
        <p:spPr>
          <a:xfrm>
            <a:off x="1638625" y="3495975"/>
            <a:ext cx="2907600" cy="461400"/>
          </a:xfrm>
          <a:prstGeom prst="rect">
            <a:avLst/>
          </a:prstGeom>
          <a:effectLst>
            <a:outerShdw dist="381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4" name="Google Shape;1054;p23"/>
          <p:cNvSpPr txBox="1">
            <a:spLocks noGrp="1"/>
          </p:cNvSpPr>
          <p:nvPr>
            <p:ph type="subTitle" idx="2"/>
          </p:nvPr>
        </p:nvSpPr>
        <p:spPr>
          <a:xfrm>
            <a:off x="4607700" y="3495975"/>
            <a:ext cx="2907600" cy="461400"/>
          </a:xfrm>
          <a:prstGeom prst="rect">
            <a:avLst/>
          </a:prstGeom>
          <a:effectLst>
            <a:outerShdw dist="381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5" name="Google Shape;1055;p23"/>
          <p:cNvSpPr txBox="1">
            <a:spLocks noGrp="1"/>
          </p:cNvSpPr>
          <p:nvPr>
            <p:ph type="subTitle" idx="3"/>
          </p:nvPr>
        </p:nvSpPr>
        <p:spPr>
          <a:xfrm>
            <a:off x="1638625" y="3907750"/>
            <a:ext cx="29076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23"/>
          <p:cNvSpPr txBox="1">
            <a:spLocks noGrp="1"/>
          </p:cNvSpPr>
          <p:nvPr>
            <p:ph type="subTitle" idx="4"/>
          </p:nvPr>
        </p:nvSpPr>
        <p:spPr>
          <a:xfrm>
            <a:off x="4607700" y="3907750"/>
            <a:ext cx="29076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23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31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24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060" name="Google Shape;1060;p24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1" name="Google Shape;1061;p24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2" name="Google Shape;1062;p24"/>
          <p:cNvGrpSpPr/>
          <p:nvPr/>
        </p:nvGrpSpPr>
        <p:grpSpPr>
          <a:xfrm rot="639112" flipH="1">
            <a:off x="7680794" y="-160431"/>
            <a:ext cx="2093062" cy="2609411"/>
            <a:chOff x="7303675" y="405050"/>
            <a:chExt cx="2177175" cy="2714275"/>
          </a:xfrm>
        </p:grpSpPr>
        <p:sp>
          <p:nvSpPr>
            <p:cNvPr id="1063" name="Google Shape;1063;p24"/>
            <p:cNvSpPr/>
            <p:nvPr/>
          </p:nvSpPr>
          <p:spPr>
            <a:xfrm>
              <a:off x="8327725" y="519525"/>
              <a:ext cx="1153125" cy="1917125"/>
            </a:xfrm>
            <a:custGeom>
              <a:avLst/>
              <a:gdLst/>
              <a:ahLst/>
              <a:cxnLst/>
              <a:rect l="l" t="t" r="r" b="b"/>
              <a:pathLst>
                <a:path w="46125" h="76685" extrusionOk="0">
                  <a:moveTo>
                    <a:pt x="21456" y="1"/>
                  </a:moveTo>
                  <a:cubicBezTo>
                    <a:pt x="20271" y="16829"/>
                    <a:pt x="12851" y="26314"/>
                    <a:pt x="0" y="35302"/>
                  </a:cubicBezTo>
                  <a:cubicBezTo>
                    <a:pt x="0" y="35302"/>
                    <a:pt x="8912" y="37903"/>
                    <a:pt x="11206" y="41689"/>
                  </a:cubicBezTo>
                  <a:cubicBezTo>
                    <a:pt x="21150" y="58326"/>
                    <a:pt x="27537" y="56758"/>
                    <a:pt x="34575" y="64560"/>
                  </a:cubicBezTo>
                  <a:cubicBezTo>
                    <a:pt x="37481" y="67811"/>
                    <a:pt x="34613" y="67505"/>
                    <a:pt x="34957" y="70182"/>
                  </a:cubicBezTo>
                  <a:cubicBezTo>
                    <a:pt x="35340" y="73242"/>
                    <a:pt x="36755" y="76684"/>
                    <a:pt x="36678" y="74695"/>
                  </a:cubicBezTo>
                  <a:cubicBezTo>
                    <a:pt x="36640" y="73089"/>
                    <a:pt x="37787" y="70871"/>
                    <a:pt x="38552" y="70029"/>
                  </a:cubicBezTo>
                  <a:cubicBezTo>
                    <a:pt x="43907" y="64484"/>
                    <a:pt x="41038" y="60085"/>
                    <a:pt x="42109" y="52589"/>
                  </a:cubicBezTo>
                  <a:cubicBezTo>
                    <a:pt x="42874" y="47388"/>
                    <a:pt x="45475" y="47005"/>
                    <a:pt x="45819" y="43984"/>
                  </a:cubicBezTo>
                  <a:cubicBezTo>
                    <a:pt x="46125" y="40771"/>
                    <a:pt x="45628" y="37597"/>
                    <a:pt x="43945" y="34461"/>
                  </a:cubicBezTo>
                  <a:cubicBezTo>
                    <a:pt x="39891" y="26964"/>
                    <a:pt x="34536" y="19315"/>
                    <a:pt x="29258" y="12354"/>
                  </a:cubicBezTo>
                  <a:cubicBezTo>
                    <a:pt x="24784" y="6617"/>
                    <a:pt x="21456" y="1"/>
                    <a:pt x="21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8327725" y="879050"/>
              <a:ext cx="1011625" cy="1523550"/>
            </a:xfrm>
            <a:custGeom>
              <a:avLst/>
              <a:gdLst/>
              <a:ahLst/>
              <a:cxnLst/>
              <a:rect l="l" t="t" r="r" b="b"/>
              <a:pathLst>
                <a:path w="40465" h="60942" extrusionOk="0">
                  <a:moveTo>
                    <a:pt x="18397" y="0"/>
                  </a:moveTo>
                  <a:cubicBezTo>
                    <a:pt x="14916" y="8567"/>
                    <a:pt x="8759" y="14840"/>
                    <a:pt x="115" y="20844"/>
                  </a:cubicBezTo>
                  <a:cubicBezTo>
                    <a:pt x="0" y="20921"/>
                    <a:pt x="8912" y="23522"/>
                    <a:pt x="11206" y="27346"/>
                  </a:cubicBezTo>
                  <a:cubicBezTo>
                    <a:pt x="21150" y="43983"/>
                    <a:pt x="27537" y="42415"/>
                    <a:pt x="34575" y="50217"/>
                  </a:cubicBezTo>
                  <a:cubicBezTo>
                    <a:pt x="37481" y="53468"/>
                    <a:pt x="34613" y="53162"/>
                    <a:pt x="34957" y="55840"/>
                  </a:cubicBezTo>
                  <a:cubicBezTo>
                    <a:pt x="35261" y="58270"/>
                    <a:pt x="36216" y="60941"/>
                    <a:pt x="36558" y="60941"/>
                  </a:cubicBezTo>
                  <a:cubicBezTo>
                    <a:pt x="36647" y="60941"/>
                    <a:pt x="36694" y="60762"/>
                    <a:pt x="36678" y="60353"/>
                  </a:cubicBezTo>
                  <a:cubicBezTo>
                    <a:pt x="36640" y="58785"/>
                    <a:pt x="37787" y="56528"/>
                    <a:pt x="38552" y="55725"/>
                  </a:cubicBezTo>
                  <a:cubicBezTo>
                    <a:pt x="39355" y="54883"/>
                    <a:pt x="39967" y="54080"/>
                    <a:pt x="40465" y="53277"/>
                  </a:cubicBezTo>
                  <a:cubicBezTo>
                    <a:pt x="38935" y="47387"/>
                    <a:pt x="35569" y="43180"/>
                    <a:pt x="29603" y="35722"/>
                  </a:cubicBezTo>
                  <a:cubicBezTo>
                    <a:pt x="22146" y="26392"/>
                    <a:pt x="21992" y="11366"/>
                    <a:pt x="21992" y="11359"/>
                  </a:cubicBezTo>
                  <a:lnTo>
                    <a:pt x="21992" y="11359"/>
                  </a:lnTo>
                  <a:cubicBezTo>
                    <a:pt x="21992" y="11362"/>
                    <a:pt x="21992" y="14882"/>
                    <a:pt x="23177" y="24860"/>
                  </a:cubicBezTo>
                  <a:cubicBezTo>
                    <a:pt x="24401" y="34881"/>
                    <a:pt x="30329" y="39929"/>
                    <a:pt x="30329" y="39929"/>
                  </a:cubicBezTo>
                  <a:cubicBezTo>
                    <a:pt x="30329" y="39929"/>
                    <a:pt x="22871" y="34001"/>
                    <a:pt x="20653" y="25396"/>
                  </a:cubicBezTo>
                  <a:cubicBezTo>
                    <a:pt x="19353" y="20233"/>
                    <a:pt x="18894" y="9371"/>
                    <a:pt x="18397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8813450" y="519525"/>
              <a:ext cx="666450" cy="1209575"/>
            </a:xfrm>
            <a:custGeom>
              <a:avLst/>
              <a:gdLst/>
              <a:ahLst/>
              <a:cxnLst/>
              <a:rect l="l" t="t" r="r" b="b"/>
              <a:pathLst>
                <a:path w="26658" h="48383" extrusionOk="0">
                  <a:moveTo>
                    <a:pt x="2027" y="1"/>
                  </a:moveTo>
                  <a:cubicBezTo>
                    <a:pt x="1760" y="4246"/>
                    <a:pt x="1033" y="8033"/>
                    <a:pt x="0" y="11436"/>
                  </a:cubicBezTo>
                  <a:cubicBezTo>
                    <a:pt x="4781" y="15567"/>
                    <a:pt x="3978" y="18703"/>
                    <a:pt x="10327" y="29183"/>
                  </a:cubicBezTo>
                  <a:cubicBezTo>
                    <a:pt x="17326" y="40809"/>
                    <a:pt x="20691" y="34728"/>
                    <a:pt x="23369" y="45590"/>
                  </a:cubicBezTo>
                  <a:cubicBezTo>
                    <a:pt x="23598" y="46546"/>
                    <a:pt x="23827" y="47464"/>
                    <a:pt x="24095" y="48382"/>
                  </a:cubicBezTo>
                  <a:cubicBezTo>
                    <a:pt x="25051" y="46776"/>
                    <a:pt x="26084" y="45896"/>
                    <a:pt x="26313" y="44022"/>
                  </a:cubicBezTo>
                  <a:cubicBezTo>
                    <a:pt x="26658" y="40848"/>
                    <a:pt x="26122" y="37635"/>
                    <a:pt x="24478" y="34537"/>
                  </a:cubicBezTo>
                  <a:cubicBezTo>
                    <a:pt x="20385" y="27003"/>
                    <a:pt x="15031" y="19353"/>
                    <a:pt x="9791" y="12393"/>
                  </a:cubicBezTo>
                  <a:cubicBezTo>
                    <a:pt x="5355" y="6617"/>
                    <a:pt x="2027" y="1"/>
                    <a:pt x="2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8327725" y="1164925"/>
              <a:ext cx="1069950" cy="1271725"/>
            </a:xfrm>
            <a:custGeom>
              <a:avLst/>
              <a:gdLst/>
              <a:ahLst/>
              <a:cxnLst/>
              <a:rect l="l" t="t" r="r" b="b"/>
              <a:pathLst>
                <a:path w="42798" h="50869" extrusionOk="0">
                  <a:moveTo>
                    <a:pt x="11092" y="1"/>
                  </a:moveTo>
                  <a:cubicBezTo>
                    <a:pt x="8032" y="3405"/>
                    <a:pt x="4322" y="6465"/>
                    <a:pt x="0" y="9486"/>
                  </a:cubicBezTo>
                  <a:cubicBezTo>
                    <a:pt x="0" y="9486"/>
                    <a:pt x="8912" y="12087"/>
                    <a:pt x="11206" y="15873"/>
                  </a:cubicBezTo>
                  <a:cubicBezTo>
                    <a:pt x="21150" y="32510"/>
                    <a:pt x="27537" y="30942"/>
                    <a:pt x="34575" y="38744"/>
                  </a:cubicBezTo>
                  <a:cubicBezTo>
                    <a:pt x="37481" y="41995"/>
                    <a:pt x="34613" y="41689"/>
                    <a:pt x="34957" y="44366"/>
                  </a:cubicBezTo>
                  <a:cubicBezTo>
                    <a:pt x="35340" y="47426"/>
                    <a:pt x="36755" y="50868"/>
                    <a:pt x="36678" y="48879"/>
                  </a:cubicBezTo>
                  <a:cubicBezTo>
                    <a:pt x="36640" y="47273"/>
                    <a:pt x="37787" y="45055"/>
                    <a:pt x="38552" y="44213"/>
                  </a:cubicBezTo>
                  <a:cubicBezTo>
                    <a:pt x="42798" y="39815"/>
                    <a:pt x="41841" y="36105"/>
                    <a:pt x="41841" y="30942"/>
                  </a:cubicBezTo>
                  <a:cubicBezTo>
                    <a:pt x="39585" y="28800"/>
                    <a:pt x="35837" y="26964"/>
                    <a:pt x="30253" y="22719"/>
                  </a:cubicBezTo>
                  <a:cubicBezTo>
                    <a:pt x="20118" y="15070"/>
                    <a:pt x="19429" y="15873"/>
                    <a:pt x="17632" y="8568"/>
                  </a:cubicBezTo>
                  <a:cubicBezTo>
                    <a:pt x="16293" y="3290"/>
                    <a:pt x="15681" y="2487"/>
                    <a:pt x="11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8330550" y="1165900"/>
              <a:ext cx="1008800" cy="1236700"/>
            </a:xfrm>
            <a:custGeom>
              <a:avLst/>
              <a:gdLst/>
              <a:ahLst/>
              <a:cxnLst/>
              <a:rect l="l" t="t" r="r" b="b"/>
              <a:pathLst>
                <a:path w="40352" h="49468" extrusionOk="0">
                  <a:moveTo>
                    <a:pt x="11093" y="0"/>
                  </a:moveTo>
                  <a:cubicBezTo>
                    <a:pt x="8034" y="3404"/>
                    <a:pt x="4286" y="6464"/>
                    <a:pt x="2" y="9485"/>
                  </a:cubicBezTo>
                  <a:lnTo>
                    <a:pt x="2" y="9485"/>
                  </a:lnTo>
                  <a:cubicBezTo>
                    <a:pt x="1" y="9485"/>
                    <a:pt x="1" y="9485"/>
                    <a:pt x="1" y="9485"/>
                  </a:cubicBezTo>
                  <a:lnTo>
                    <a:pt x="1" y="9485"/>
                  </a:lnTo>
                  <a:cubicBezTo>
                    <a:pt x="1" y="9485"/>
                    <a:pt x="1" y="9485"/>
                    <a:pt x="2" y="9485"/>
                  </a:cubicBezTo>
                  <a:cubicBezTo>
                    <a:pt x="2" y="9485"/>
                    <a:pt x="2" y="9485"/>
                    <a:pt x="2" y="9485"/>
                  </a:cubicBezTo>
                  <a:lnTo>
                    <a:pt x="2" y="9485"/>
                  </a:lnTo>
                  <a:cubicBezTo>
                    <a:pt x="123" y="9516"/>
                    <a:pt x="8829" y="12099"/>
                    <a:pt x="11093" y="15872"/>
                  </a:cubicBezTo>
                  <a:cubicBezTo>
                    <a:pt x="21037" y="32509"/>
                    <a:pt x="27424" y="30941"/>
                    <a:pt x="34462" y="38743"/>
                  </a:cubicBezTo>
                  <a:cubicBezTo>
                    <a:pt x="37368" y="41994"/>
                    <a:pt x="34500" y="41688"/>
                    <a:pt x="34844" y="44366"/>
                  </a:cubicBezTo>
                  <a:cubicBezTo>
                    <a:pt x="35148" y="46796"/>
                    <a:pt x="36103" y="49467"/>
                    <a:pt x="36445" y="49467"/>
                  </a:cubicBezTo>
                  <a:cubicBezTo>
                    <a:pt x="36534" y="49467"/>
                    <a:pt x="36581" y="49288"/>
                    <a:pt x="36565" y="48879"/>
                  </a:cubicBezTo>
                  <a:cubicBezTo>
                    <a:pt x="36527" y="47311"/>
                    <a:pt x="37674" y="45054"/>
                    <a:pt x="38439" y="44251"/>
                  </a:cubicBezTo>
                  <a:cubicBezTo>
                    <a:pt x="39242" y="43409"/>
                    <a:pt x="39854" y="42606"/>
                    <a:pt x="40352" y="41803"/>
                  </a:cubicBezTo>
                  <a:cubicBezTo>
                    <a:pt x="38822" y="35913"/>
                    <a:pt x="35456" y="31706"/>
                    <a:pt x="29490" y="24248"/>
                  </a:cubicBezTo>
                  <a:cubicBezTo>
                    <a:pt x="28495" y="23024"/>
                    <a:pt x="27616" y="21686"/>
                    <a:pt x="26889" y="20271"/>
                  </a:cubicBezTo>
                  <a:cubicBezTo>
                    <a:pt x="25818" y="19467"/>
                    <a:pt x="24900" y="18817"/>
                    <a:pt x="24097" y="18244"/>
                  </a:cubicBezTo>
                  <a:lnTo>
                    <a:pt x="24097" y="18244"/>
                  </a:lnTo>
                  <a:cubicBezTo>
                    <a:pt x="26124" y="25013"/>
                    <a:pt x="30216" y="28493"/>
                    <a:pt x="30216" y="28493"/>
                  </a:cubicBezTo>
                  <a:cubicBezTo>
                    <a:pt x="30216" y="28493"/>
                    <a:pt x="23906" y="23483"/>
                    <a:pt x="21152" y="15949"/>
                  </a:cubicBezTo>
                  <a:cubicBezTo>
                    <a:pt x="19202" y="14113"/>
                    <a:pt x="18551" y="12545"/>
                    <a:pt x="17595" y="8606"/>
                  </a:cubicBezTo>
                  <a:cubicBezTo>
                    <a:pt x="16295" y="3251"/>
                    <a:pt x="15721" y="2486"/>
                    <a:pt x="11093" y="0"/>
                  </a:cubicBezTo>
                  <a:close/>
                </a:path>
              </a:pathLst>
            </a:custGeom>
            <a:solidFill>
              <a:srgbClr val="595959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7303675" y="405050"/>
              <a:ext cx="1596800" cy="2714275"/>
            </a:xfrm>
            <a:custGeom>
              <a:avLst/>
              <a:gdLst/>
              <a:ahLst/>
              <a:cxnLst/>
              <a:rect l="l" t="t" r="r" b="b"/>
              <a:pathLst>
                <a:path w="63872" h="108571" extrusionOk="0">
                  <a:moveTo>
                    <a:pt x="63139" y="1"/>
                  </a:moveTo>
                  <a:cubicBezTo>
                    <a:pt x="62939" y="1"/>
                    <a:pt x="62759" y="103"/>
                    <a:pt x="62686" y="296"/>
                  </a:cubicBezTo>
                  <a:lnTo>
                    <a:pt x="192" y="107653"/>
                  </a:lnTo>
                  <a:cubicBezTo>
                    <a:pt x="1" y="107959"/>
                    <a:pt x="77" y="108341"/>
                    <a:pt x="383" y="108456"/>
                  </a:cubicBezTo>
                  <a:cubicBezTo>
                    <a:pt x="460" y="108533"/>
                    <a:pt x="575" y="108571"/>
                    <a:pt x="651" y="108571"/>
                  </a:cubicBezTo>
                  <a:cubicBezTo>
                    <a:pt x="842" y="108571"/>
                    <a:pt x="1110" y="108456"/>
                    <a:pt x="1186" y="108265"/>
                  </a:cubicBezTo>
                  <a:lnTo>
                    <a:pt x="63680" y="908"/>
                  </a:lnTo>
                  <a:cubicBezTo>
                    <a:pt x="63872" y="602"/>
                    <a:pt x="63757" y="220"/>
                    <a:pt x="63489" y="105"/>
                  </a:cubicBezTo>
                  <a:cubicBezTo>
                    <a:pt x="63377" y="35"/>
                    <a:pt x="63254" y="1"/>
                    <a:pt x="63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8734075" y="1439100"/>
              <a:ext cx="53300" cy="252150"/>
            </a:xfrm>
            <a:custGeom>
              <a:avLst/>
              <a:gdLst/>
              <a:ahLst/>
              <a:cxnLst/>
              <a:rect l="l" t="t" r="r" b="b"/>
              <a:pathLst>
                <a:path w="2132" h="10086" extrusionOk="0">
                  <a:moveTo>
                    <a:pt x="82" y="1"/>
                  </a:moveTo>
                  <a:cubicBezTo>
                    <a:pt x="49" y="1"/>
                    <a:pt x="1" y="30"/>
                    <a:pt x="1" y="87"/>
                  </a:cubicBezTo>
                  <a:cubicBezTo>
                    <a:pt x="1" y="1808"/>
                    <a:pt x="39" y="3567"/>
                    <a:pt x="345" y="5289"/>
                  </a:cubicBezTo>
                  <a:cubicBezTo>
                    <a:pt x="460" y="6168"/>
                    <a:pt x="651" y="7048"/>
                    <a:pt x="957" y="7889"/>
                  </a:cubicBezTo>
                  <a:cubicBezTo>
                    <a:pt x="1186" y="8578"/>
                    <a:pt x="1492" y="9534"/>
                    <a:pt x="1990" y="10069"/>
                  </a:cubicBezTo>
                  <a:cubicBezTo>
                    <a:pt x="2012" y="10080"/>
                    <a:pt x="2034" y="10085"/>
                    <a:pt x="2054" y="10085"/>
                  </a:cubicBezTo>
                  <a:cubicBezTo>
                    <a:pt x="2101" y="10085"/>
                    <a:pt x="2131" y="10058"/>
                    <a:pt x="2104" y="10031"/>
                  </a:cubicBezTo>
                  <a:cubicBezTo>
                    <a:pt x="1990" y="9687"/>
                    <a:pt x="1798" y="9419"/>
                    <a:pt x="1684" y="9113"/>
                  </a:cubicBezTo>
                  <a:cubicBezTo>
                    <a:pt x="1492" y="8692"/>
                    <a:pt x="1301" y="8272"/>
                    <a:pt x="1148" y="7813"/>
                  </a:cubicBezTo>
                  <a:cubicBezTo>
                    <a:pt x="842" y="7010"/>
                    <a:pt x="651" y="6206"/>
                    <a:pt x="536" y="5327"/>
                  </a:cubicBezTo>
                  <a:cubicBezTo>
                    <a:pt x="192" y="3606"/>
                    <a:pt x="77" y="1846"/>
                    <a:pt x="77" y="87"/>
                  </a:cubicBezTo>
                  <a:cubicBezTo>
                    <a:pt x="135" y="30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336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0" name="Google Shape;1070;p24"/>
          <p:cNvSpPr txBox="1">
            <a:spLocks noGrp="1"/>
          </p:cNvSpPr>
          <p:nvPr>
            <p:ph type="subTitle" idx="1"/>
          </p:nvPr>
        </p:nvSpPr>
        <p:spPr>
          <a:xfrm>
            <a:off x="720000" y="1112200"/>
            <a:ext cx="37350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071" name="Google Shape;1071;p24"/>
          <p:cNvSpPr txBox="1">
            <a:spLocks noGrp="1"/>
          </p:cNvSpPr>
          <p:nvPr>
            <p:ph type="subTitle" idx="2"/>
          </p:nvPr>
        </p:nvSpPr>
        <p:spPr>
          <a:xfrm>
            <a:off x="4447975" y="1112200"/>
            <a:ext cx="37350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072" name="Google Shape;1072;p2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97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25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075" name="Google Shape;1075;p25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6" name="Google Shape;1076;p25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7" name="Google Shape;1077;p25"/>
          <p:cNvGrpSpPr/>
          <p:nvPr/>
        </p:nvGrpSpPr>
        <p:grpSpPr>
          <a:xfrm>
            <a:off x="7708383" y="-292882"/>
            <a:ext cx="2428551" cy="1861678"/>
            <a:chOff x="7530108" y="-239407"/>
            <a:chExt cx="2428551" cy="1861678"/>
          </a:xfrm>
        </p:grpSpPr>
        <p:sp>
          <p:nvSpPr>
            <p:cNvPr id="1078" name="Google Shape;1078;p25"/>
            <p:cNvSpPr/>
            <p:nvPr/>
          </p:nvSpPr>
          <p:spPr>
            <a:xfrm rot="-2718719" flipH="1">
              <a:off x="8809216" y="-258562"/>
              <a:ext cx="539440" cy="1941198"/>
            </a:xfrm>
            <a:custGeom>
              <a:avLst/>
              <a:gdLst/>
              <a:ahLst/>
              <a:cxnLst/>
              <a:rect l="l" t="t" r="r" b="b"/>
              <a:pathLst>
                <a:path w="21579" h="77653" extrusionOk="0">
                  <a:moveTo>
                    <a:pt x="1775" y="0"/>
                  </a:moveTo>
                  <a:lnTo>
                    <a:pt x="1" y="467"/>
                  </a:lnTo>
                  <a:lnTo>
                    <a:pt x="19664" y="76972"/>
                  </a:lnTo>
                  <a:cubicBezTo>
                    <a:pt x="19763" y="77387"/>
                    <a:pt x="20147" y="77652"/>
                    <a:pt x="20560" y="77652"/>
                  </a:cubicBezTo>
                  <a:cubicBezTo>
                    <a:pt x="20635" y="77652"/>
                    <a:pt x="20710" y="77644"/>
                    <a:pt x="20785" y="77626"/>
                  </a:cubicBezTo>
                  <a:cubicBezTo>
                    <a:pt x="21275" y="77486"/>
                    <a:pt x="21579" y="76995"/>
                    <a:pt x="21462" y="76505"/>
                  </a:cubicBezTo>
                  <a:lnTo>
                    <a:pt x="17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25"/>
            <p:cNvSpPr/>
            <p:nvPr/>
          </p:nvSpPr>
          <p:spPr>
            <a:xfrm rot="-2718719" flipH="1">
              <a:off x="8499481" y="-215373"/>
              <a:ext cx="114443" cy="112193"/>
            </a:xfrm>
            <a:custGeom>
              <a:avLst/>
              <a:gdLst/>
              <a:ahLst/>
              <a:cxnLst/>
              <a:rect l="l" t="t" r="r" b="b"/>
              <a:pathLst>
                <a:path w="4578" h="4488" extrusionOk="0">
                  <a:moveTo>
                    <a:pt x="2304" y="1"/>
                  </a:moveTo>
                  <a:cubicBezTo>
                    <a:pt x="2276" y="1"/>
                    <a:pt x="2248" y="1"/>
                    <a:pt x="2219" y="2"/>
                  </a:cubicBezTo>
                  <a:cubicBezTo>
                    <a:pt x="981" y="25"/>
                    <a:pt x="1" y="1076"/>
                    <a:pt x="47" y="2314"/>
                  </a:cubicBezTo>
                  <a:cubicBezTo>
                    <a:pt x="70" y="3523"/>
                    <a:pt x="1074" y="4488"/>
                    <a:pt x="2274" y="4488"/>
                  </a:cubicBezTo>
                  <a:cubicBezTo>
                    <a:pt x="2303" y="4488"/>
                    <a:pt x="2331" y="4487"/>
                    <a:pt x="2359" y="4486"/>
                  </a:cubicBezTo>
                  <a:cubicBezTo>
                    <a:pt x="3597" y="4439"/>
                    <a:pt x="4578" y="3412"/>
                    <a:pt x="4531" y="2174"/>
                  </a:cubicBezTo>
                  <a:cubicBezTo>
                    <a:pt x="4485" y="965"/>
                    <a:pt x="3503" y="1"/>
                    <a:pt x="2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25"/>
            <p:cNvSpPr/>
            <p:nvPr/>
          </p:nvSpPr>
          <p:spPr>
            <a:xfrm rot="-2718719" flipH="1">
              <a:off x="7639028" y="464556"/>
              <a:ext cx="1434306" cy="507792"/>
            </a:xfrm>
            <a:custGeom>
              <a:avLst/>
              <a:gdLst/>
              <a:ahLst/>
              <a:cxnLst/>
              <a:rect l="l" t="t" r="r" b="b"/>
              <a:pathLst>
                <a:path w="57376" h="20313" extrusionOk="0">
                  <a:moveTo>
                    <a:pt x="12476" y="1"/>
                  </a:moveTo>
                  <a:cubicBezTo>
                    <a:pt x="7144" y="1"/>
                    <a:pt x="2397" y="2108"/>
                    <a:pt x="0" y="4409"/>
                  </a:cubicBezTo>
                  <a:cubicBezTo>
                    <a:pt x="1191" y="8963"/>
                    <a:pt x="2803" y="15128"/>
                    <a:pt x="4157" y="20313"/>
                  </a:cubicBezTo>
                  <a:cubicBezTo>
                    <a:pt x="7155" y="16620"/>
                    <a:pt x="11891" y="14200"/>
                    <a:pt x="16748" y="14200"/>
                  </a:cubicBezTo>
                  <a:cubicBezTo>
                    <a:pt x="17112" y="14200"/>
                    <a:pt x="17477" y="14213"/>
                    <a:pt x="17842" y="14241"/>
                  </a:cubicBezTo>
                  <a:cubicBezTo>
                    <a:pt x="21111" y="14521"/>
                    <a:pt x="26623" y="15829"/>
                    <a:pt x="29962" y="15992"/>
                  </a:cubicBezTo>
                  <a:cubicBezTo>
                    <a:pt x="30271" y="16007"/>
                    <a:pt x="30570" y="16015"/>
                    <a:pt x="30860" y="16015"/>
                  </a:cubicBezTo>
                  <a:cubicBezTo>
                    <a:pt x="37302" y="16015"/>
                    <a:pt x="39444" y="12452"/>
                    <a:pt x="41522" y="12139"/>
                  </a:cubicBezTo>
                  <a:cubicBezTo>
                    <a:pt x="41736" y="12110"/>
                    <a:pt x="41934" y="12096"/>
                    <a:pt x="42119" y="12096"/>
                  </a:cubicBezTo>
                  <a:cubicBezTo>
                    <a:pt x="43555" y="12096"/>
                    <a:pt x="44211" y="12942"/>
                    <a:pt x="45142" y="14101"/>
                  </a:cubicBezTo>
                  <a:cubicBezTo>
                    <a:pt x="45870" y="15037"/>
                    <a:pt x="48027" y="17106"/>
                    <a:pt x="49645" y="17106"/>
                  </a:cubicBezTo>
                  <a:cubicBezTo>
                    <a:pt x="50206" y="17106"/>
                    <a:pt x="50701" y="16857"/>
                    <a:pt x="51050" y="16226"/>
                  </a:cubicBezTo>
                  <a:cubicBezTo>
                    <a:pt x="51350" y="15733"/>
                    <a:pt x="51651" y="13292"/>
                    <a:pt x="53378" y="13292"/>
                  </a:cubicBezTo>
                  <a:cubicBezTo>
                    <a:pt x="53532" y="13292"/>
                    <a:pt x="53698" y="13311"/>
                    <a:pt x="53876" y="13353"/>
                  </a:cubicBezTo>
                  <a:cubicBezTo>
                    <a:pt x="54732" y="13579"/>
                    <a:pt x="55701" y="14238"/>
                    <a:pt x="56350" y="14238"/>
                  </a:cubicBezTo>
                  <a:cubicBezTo>
                    <a:pt x="57048" y="14238"/>
                    <a:pt x="57376" y="13477"/>
                    <a:pt x="56795" y="10598"/>
                  </a:cubicBezTo>
                  <a:cubicBezTo>
                    <a:pt x="56258" y="7982"/>
                    <a:pt x="55674" y="5110"/>
                    <a:pt x="55137" y="2377"/>
                  </a:cubicBezTo>
                  <a:cubicBezTo>
                    <a:pt x="54922" y="2466"/>
                    <a:pt x="54590" y="2507"/>
                    <a:pt x="54261" y="2507"/>
                  </a:cubicBezTo>
                  <a:cubicBezTo>
                    <a:pt x="53982" y="2507"/>
                    <a:pt x="53706" y="2478"/>
                    <a:pt x="53502" y="2424"/>
                  </a:cubicBezTo>
                  <a:cubicBezTo>
                    <a:pt x="52643" y="2213"/>
                    <a:pt x="51996" y="1900"/>
                    <a:pt x="51305" y="1900"/>
                  </a:cubicBezTo>
                  <a:cubicBezTo>
                    <a:pt x="50851" y="1900"/>
                    <a:pt x="50378" y="2035"/>
                    <a:pt x="49813" y="2424"/>
                  </a:cubicBezTo>
                  <a:cubicBezTo>
                    <a:pt x="48481" y="3335"/>
                    <a:pt x="47431" y="5180"/>
                    <a:pt x="45632" y="5227"/>
                  </a:cubicBezTo>
                  <a:cubicBezTo>
                    <a:pt x="45605" y="5227"/>
                    <a:pt x="45577" y="5228"/>
                    <a:pt x="45550" y="5228"/>
                  </a:cubicBezTo>
                  <a:cubicBezTo>
                    <a:pt x="43410" y="5228"/>
                    <a:pt x="42337" y="2555"/>
                    <a:pt x="40308" y="1817"/>
                  </a:cubicBezTo>
                  <a:cubicBezTo>
                    <a:pt x="39917" y="1672"/>
                    <a:pt x="39491" y="1608"/>
                    <a:pt x="39056" y="1608"/>
                  </a:cubicBezTo>
                  <a:cubicBezTo>
                    <a:pt x="38789" y="1608"/>
                    <a:pt x="38519" y="1632"/>
                    <a:pt x="38253" y="1677"/>
                  </a:cubicBezTo>
                  <a:cubicBezTo>
                    <a:pt x="36104" y="2074"/>
                    <a:pt x="34586" y="3849"/>
                    <a:pt x="32531" y="4526"/>
                  </a:cubicBezTo>
                  <a:cubicBezTo>
                    <a:pt x="31777" y="4766"/>
                    <a:pt x="31001" y="4870"/>
                    <a:pt x="30214" y="4870"/>
                  </a:cubicBezTo>
                  <a:cubicBezTo>
                    <a:pt x="26785" y="4870"/>
                    <a:pt x="23149" y="2898"/>
                    <a:pt x="20224" y="1607"/>
                  </a:cubicBezTo>
                  <a:cubicBezTo>
                    <a:pt x="17635" y="469"/>
                    <a:pt x="14991" y="1"/>
                    <a:pt x="12476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25"/>
            <p:cNvSpPr/>
            <p:nvPr/>
          </p:nvSpPr>
          <p:spPr>
            <a:xfrm rot="-2718719" flipH="1">
              <a:off x="7798746" y="705452"/>
              <a:ext cx="1380460" cy="500342"/>
            </a:xfrm>
            <a:custGeom>
              <a:avLst/>
              <a:gdLst/>
              <a:ahLst/>
              <a:cxnLst/>
              <a:rect l="l" t="t" r="r" b="b"/>
              <a:pathLst>
                <a:path w="55222" h="20015" extrusionOk="0">
                  <a:moveTo>
                    <a:pt x="52733" y="1"/>
                  </a:moveTo>
                  <a:cubicBezTo>
                    <a:pt x="52228" y="380"/>
                    <a:pt x="51685" y="1953"/>
                    <a:pt x="50318" y="1953"/>
                  </a:cubicBezTo>
                  <a:cubicBezTo>
                    <a:pt x="50168" y="1953"/>
                    <a:pt x="50008" y="1934"/>
                    <a:pt x="49837" y="1892"/>
                  </a:cubicBezTo>
                  <a:cubicBezTo>
                    <a:pt x="49665" y="1853"/>
                    <a:pt x="49505" y="1835"/>
                    <a:pt x="49356" y="1835"/>
                  </a:cubicBezTo>
                  <a:cubicBezTo>
                    <a:pt x="47636" y="1835"/>
                    <a:pt x="47335" y="4251"/>
                    <a:pt x="47034" y="4788"/>
                  </a:cubicBezTo>
                  <a:cubicBezTo>
                    <a:pt x="46675" y="5417"/>
                    <a:pt x="46176" y="5665"/>
                    <a:pt x="45615" y="5665"/>
                  </a:cubicBezTo>
                  <a:cubicBezTo>
                    <a:pt x="43990" y="5665"/>
                    <a:pt x="41849" y="3583"/>
                    <a:pt x="41103" y="2663"/>
                  </a:cubicBezTo>
                  <a:cubicBezTo>
                    <a:pt x="40172" y="1505"/>
                    <a:pt x="39498" y="658"/>
                    <a:pt x="38074" y="658"/>
                  </a:cubicBezTo>
                  <a:cubicBezTo>
                    <a:pt x="37890" y="658"/>
                    <a:pt x="37694" y="672"/>
                    <a:pt x="37483" y="701"/>
                  </a:cubicBezTo>
                  <a:cubicBezTo>
                    <a:pt x="35449" y="1014"/>
                    <a:pt x="33309" y="4577"/>
                    <a:pt x="26827" y="4577"/>
                  </a:cubicBezTo>
                  <a:cubicBezTo>
                    <a:pt x="26535" y="4577"/>
                    <a:pt x="26233" y="4570"/>
                    <a:pt x="25923" y="4555"/>
                  </a:cubicBezTo>
                  <a:cubicBezTo>
                    <a:pt x="22630" y="4391"/>
                    <a:pt x="17096" y="3060"/>
                    <a:pt x="13826" y="2803"/>
                  </a:cubicBezTo>
                  <a:cubicBezTo>
                    <a:pt x="13434" y="2770"/>
                    <a:pt x="13042" y="2754"/>
                    <a:pt x="12651" y="2754"/>
                  </a:cubicBezTo>
                  <a:cubicBezTo>
                    <a:pt x="7755" y="2754"/>
                    <a:pt x="3007" y="5276"/>
                    <a:pt x="1" y="9038"/>
                  </a:cubicBezTo>
                  <a:cubicBezTo>
                    <a:pt x="1262" y="13826"/>
                    <a:pt x="2803" y="20014"/>
                    <a:pt x="2803" y="20014"/>
                  </a:cubicBezTo>
                  <a:cubicBezTo>
                    <a:pt x="5730" y="16047"/>
                    <a:pt x="10508" y="13428"/>
                    <a:pt x="15419" y="13428"/>
                  </a:cubicBezTo>
                  <a:cubicBezTo>
                    <a:pt x="15799" y="13428"/>
                    <a:pt x="16178" y="13444"/>
                    <a:pt x="16558" y="13475"/>
                  </a:cubicBezTo>
                  <a:cubicBezTo>
                    <a:pt x="19596" y="13718"/>
                    <a:pt x="22488" y="14914"/>
                    <a:pt x="25528" y="14914"/>
                  </a:cubicBezTo>
                  <a:cubicBezTo>
                    <a:pt x="25714" y="14914"/>
                    <a:pt x="25900" y="14909"/>
                    <a:pt x="26087" y="14900"/>
                  </a:cubicBezTo>
                  <a:cubicBezTo>
                    <a:pt x="35264" y="14410"/>
                    <a:pt x="37179" y="9412"/>
                    <a:pt x="39281" y="9085"/>
                  </a:cubicBezTo>
                  <a:cubicBezTo>
                    <a:pt x="39490" y="9055"/>
                    <a:pt x="39685" y="9041"/>
                    <a:pt x="39867" y="9041"/>
                  </a:cubicBezTo>
                  <a:cubicBezTo>
                    <a:pt x="41247" y="9041"/>
                    <a:pt x="41902" y="9871"/>
                    <a:pt x="42831" y="11047"/>
                  </a:cubicBezTo>
                  <a:cubicBezTo>
                    <a:pt x="43559" y="11983"/>
                    <a:pt x="45652" y="14052"/>
                    <a:pt x="47246" y="14052"/>
                  </a:cubicBezTo>
                  <a:cubicBezTo>
                    <a:pt x="47798" y="14052"/>
                    <a:pt x="48291" y="13803"/>
                    <a:pt x="48646" y="13172"/>
                  </a:cubicBezTo>
                  <a:cubicBezTo>
                    <a:pt x="48973" y="12611"/>
                    <a:pt x="49019" y="11958"/>
                    <a:pt x="49230" y="11327"/>
                  </a:cubicBezTo>
                  <a:cubicBezTo>
                    <a:pt x="49481" y="10538"/>
                    <a:pt x="49974" y="10027"/>
                    <a:pt x="50596" y="10027"/>
                  </a:cubicBezTo>
                  <a:cubicBezTo>
                    <a:pt x="50839" y="10027"/>
                    <a:pt x="51102" y="10105"/>
                    <a:pt x="51378" y="10276"/>
                  </a:cubicBezTo>
                  <a:cubicBezTo>
                    <a:pt x="52215" y="10796"/>
                    <a:pt x="52964" y="10988"/>
                    <a:pt x="53555" y="10988"/>
                  </a:cubicBezTo>
                  <a:cubicBezTo>
                    <a:pt x="54665" y="10988"/>
                    <a:pt x="55221" y="10313"/>
                    <a:pt x="54764" y="9856"/>
                  </a:cubicBezTo>
                  <a:cubicBezTo>
                    <a:pt x="54741" y="9809"/>
                    <a:pt x="53527" y="4158"/>
                    <a:pt x="52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25"/>
            <p:cNvSpPr/>
            <p:nvPr/>
          </p:nvSpPr>
          <p:spPr>
            <a:xfrm rot="-2718719" flipH="1">
              <a:off x="7457114" y="266023"/>
              <a:ext cx="1443056" cy="396999"/>
            </a:xfrm>
            <a:custGeom>
              <a:avLst/>
              <a:gdLst/>
              <a:ahLst/>
              <a:cxnLst/>
              <a:rect l="l" t="t" r="r" b="b"/>
              <a:pathLst>
                <a:path w="57726" h="15881" extrusionOk="0">
                  <a:moveTo>
                    <a:pt x="14040" y="0"/>
                  </a:moveTo>
                  <a:cubicBezTo>
                    <a:pt x="6361" y="0"/>
                    <a:pt x="0" y="4919"/>
                    <a:pt x="767" y="7916"/>
                  </a:cubicBezTo>
                  <a:cubicBezTo>
                    <a:pt x="744" y="7916"/>
                    <a:pt x="1795" y="12027"/>
                    <a:pt x="2612" y="15133"/>
                  </a:cubicBezTo>
                  <a:cubicBezTo>
                    <a:pt x="4913" y="12769"/>
                    <a:pt x="9584" y="10621"/>
                    <a:pt x="14942" y="10621"/>
                  </a:cubicBezTo>
                  <a:cubicBezTo>
                    <a:pt x="17472" y="10621"/>
                    <a:pt x="20154" y="11099"/>
                    <a:pt x="22813" y="12260"/>
                  </a:cubicBezTo>
                  <a:cubicBezTo>
                    <a:pt x="25743" y="13554"/>
                    <a:pt x="29386" y="15514"/>
                    <a:pt x="32808" y="15514"/>
                  </a:cubicBezTo>
                  <a:cubicBezTo>
                    <a:pt x="33586" y="15514"/>
                    <a:pt x="34352" y="15413"/>
                    <a:pt x="35097" y="15179"/>
                  </a:cubicBezTo>
                  <a:cubicBezTo>
                    <a:pt x="37152" y="14525"/>
                    <a:pt x="38693" y="12750"/>
                    <a:pt x="40818" y="12330"/>
                  </a:cubicBezTo>
                  <a:cubicBezTo>
                    <a:pt x="41103" y="12264"/>
                    <a:pt x="41396" y="12228"/>
                    <a:pt x="41685" y="12228"/>
                  </a:cubicBezTo>
                  <a:cubicBezTo>
                    <a:pt x="42107" y="12228"/>
                    <a:pt x="42522" y="12304"/>
                    <a:pt x="42897" y="12470"/>
                  </a:cubicBezTo>
                  <a:cubicBezTo>
                    <a:pt x="44934" y="13211"/>
                    <a:pt x="46008" y="15880"/>
                    <a:pt x="48142" y="15880"/>
                  </a:cubicBezTo>
                  <a:cubicBezTo>
                    <a:pt x="48161" y="15880"/>
                    <a:pt x="48179" y="15880"/>
                    <a:pt x="48198" y="15880"/>
                  </a:cubicBezTo>
                  <a:cubicBezTo>
                    <a:pt x="50019" y="15833"/>
                    <a:pt x="51070" y="13988"/>
                    <a:pt x="52378" y="13077"/>
                  </a:cubicBezTo>
                  <a:cubicBezTo>
                    <a:pt x="52943" y="12688"/>
                    <a:pt x="53420" y="12553"/>
                    <a:pt x="53879" y="12553"/>
                  </a:cubicBezTo>
                  <a:cubicBezTo>
                    <a:pt x="54576" y="12553"/>
                    <a:pt x="55232" y="12866"/>
                    <a:pt x="56091" y="13077"/>
                  </a:cubicBezTo>
                  <a:cubicBezTo>
                    <a:pt x="56283" y="13128"/>
                    <a:pt x="56545" y="13152"/>
                    <a:pt x="56810" y="13152"/>
                  </a:cubicBezTo>
                  <a:cubicBezTo>
                    <a:pt x="57159" y="13152"/>
                    <a:pt x="57514" y="13110"/>
                    <a:pt x="57726" y="13031"/>
                  </a:cubicBezTo>
                  <a:cubicBezTo>
                    <a:pt x="56815" y="7963"/>
                    <a:pt x="55507" y="1121"/>
                    <a:pt x="55858" y="373"/>
                  </a:cubicBezTo>
                  <a:lnTo>
                    <a:pt x="55858" y="373"/>
                  </a:lnTo>
                  <a:cubicBezTo>
                    <a:pt x="55213" y="1372"/>
                    <a:pt x="54253" y="2481"/>
                    <a:pt x="53144" y="2481"/>
                  </a:cubicBezTo>
                  <a:cubicBezTo>
                    <a:pt x="53008" y="2481"/>
                    <a:pt x="52869" y="2464"/>
                    <a:pt x="52728" y="2428"/>
                  </a:cubicBezTo>
                  <a:cubicBezTo>
                    <a:pt x="51923" y="2217"/>
                    <a:pt x="51306" y="1894"/>
                    <a:pt x="50644" y="1894"/>
                  </a:cubicBezTo>
                  <a:cubicBezTo>
                    <a:pt x="50212" y="1894"/>
                    <a:pt x="49761" y="2032"/>
                    <a:pt x="49225" y="2428"/>
                  </a:cubicBezTo>
                  <a:cubicBezTo>
                    <a:pt x="48011" y="3339"/>
                    <a:pt x="47007" y="5161"/>
                    <a:pt x="45302" y="5231"/>
                  </a:cubicBezTo>
                  <a:cubicBezTo>
                    <a:pt x="45284" y="5231"/>
                    <a:pt x="45267" y="5231"/>
                    <a:pt x="45249" y="5231"/>
                  </a:cubicBezTo>
                  <a:cubicBezTo>
                    <a:pt x="43206" y="5231"/>
                    <a:pt x="42180" y="2562"/>
                    <a:pt x="40281" y="1821"/>
                  </a:cubicBezTo>
                  <a:cubicBezTo>
                    <a:pt x="39870" y="1669"/>
                    <a:pt x="39430" y="1596"/>
                    <a:pt x="38998" y="1596"/>
                  </a:cubicBezTo>
                  <a:cubicBezTo>
                    <a:pt x="38767" y="1596"/>
                    <a:pt x="38539" y="1617"/>
                    <a:pt x="38319" y="1658"/>
                  </a:cubicBezTo>
                  <a:cubicBezTo>
                    <a:pt x="36311" y="2078"/>
                    <a:pt x="34863" y="3853"/>
                    <a:pt x="32948" y="4530"/>
                  </a:cubicBezTo>
                  <a:cubicBezTo>
                    <a:pt x="32242" y="4769"/>
                    <a:pt x="31515" y="4872"/>
                    <a:pt x="30778" y="4872"/>
                  </a:cubicBezTo>
                  <a:cubicBezTo>
                    <a:pt x="27546" y="4872"/>
                    <a:pt x="24123" y="2885"/>
                    <a:pt x="21365" y="1611"/>
                  </a:cubicBezTo>
                  <a:cubicBezTo>
                    <a:pt x="18912" y="470"/>
                    <a:pt x="16413" y="0"/>
                    <a:pt x="14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83" name="Google Shape;1083;p25"/>
            <p:cNvGrpSpPr/>
            <p:nvPr/>
          </p:nvGrpSpPr>
          <p:grpSpPr>
            <a:xfrm>
              <a:off x="8200134" y="539970"/>
              <a:ext cx="327430" cy="328006"/>
              <a:chOff x="8200134" y="539970"/>
              <a:chExt cx="327430" cy="328006"/>
            </a:xfrm>
          </p:grpSpPr>
          <p:sp>
            <p:nvSpPr>
              <p:cNvPr id="1084" name="Google Shape;1084;p25"/>
              <p:cNvSpPr/>
              <p:nvPr/>
            </p:nvSpPr>
            <p:spPr>
              <a:xfrm rot="-2718719" flipH="1">
                <a:off x="8229283" y="606805"/>
                <a:ext cx="269132" cy="194337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7774" extrusionOk="0">
                    <a:moveTo>
                      <a:pt x="4308" y="0"/>
                    </a:moveTo>
                    <a:cubicBezTo>
                      <a:pt x="2691" y="0"/>
                      <a:pt x="1302" y="691"/>
                      <a:pt x="771" y="1926"/>
                    </a:cubicBezTo>
                    <a:cubicBezTo>
                      <a:pt x="0" y="3794"/>
                      <a:pt x="1401" y="6176"/>
                      <a:pt x="3947" y="7250"/>
                    </a:cubicBezTo>
                    <a:cubicBezTo>
                      <a:pt x="4787" y="7605"/>
                      <a:pt x="5642" y="7773"/>
                      <a:pt x="6440" y="7773"/>
                    </a:cubicBezTo>
                    <a:cubicBezTo>
                      <a:pt x="8059" y="7773"/>
                      <a:pt x="9440" y="7077"/>
                      <a:pt x="9972" y="5826"/>
                    </a:cubicBezTo>
                    <a:cubicBezTo>
                      <a:pt x="10766" y="3981"/>
                      <a:pt x="9341" y="1599"/>
                      <a:pt x="6796" y="524"/>
                    </a:cubicBezTo>
                    <a:cubicBezTo>
                      <a:pt x="5962" y="169"/>
                      <a:pt x="5107" y="0"/>
                      <a:pt x="4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 rot="-2718719" flipH="1">
                <a:off x="8251884" y="613587"/>
                <a:ext cx="21896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7101" extrusionOk="0">
                    <a:moveTo>
                      <a:pt x="3504" y="1"/>
                    </a:moveTo>
                    <a:cubicBezTo>
                      <a:pt x="3270" y="1"/>
                      <a:pt x="3083" y="1"/>
                      <a:pt x="2873" y="48"/>
                    </a:cubicBezTo>
                    <a:cubicBezTo>
                      <a:pt x="2896" y="118"/>
                      <a:pt x="2873" y="234"/>
                      <a:pt x="2756" y="234"/>
                    </a:cubicBezTo>
                    <a:cubicBezTo>
                      <a:pt x="2731" y="244"/>
                      <a:pt x="2705" y="249"/>
                      <a:pt x="2679" y="249"/>
                    </a:cubicBezTo>
                    <a:cubicBezTo>
                      <a:pt x="2583" y="249"/>
                      <a:pt x="2484" y="186"/>
                      <a:pt x="2429" y="94"/>
                    </a:cubicBezTo>
                    <a:lnTo>
                      <a:pt x="1822" y="281"/>
                    </a:lnTo>
                    <a:cubicBezTo>
                      <a:pt x="1869" y="351"/>
                      <a:pt x="1869" y="468"/>
                      <a:pt x="1752" y="515"/>
                    </a:cubicBezTo>
                    <a:cubicBezTo>
                      <a:pt x="1733" y="527"/>
                      <a:pt x="1708" y="533"/>
                      <a:pt x="1679" y="533"/>
                    </a:cubicBezTo>
                    <a:cubicBezTo>
                      <a:pt x="1601" y="533"/>
                      <a:pt x="1500" y="490"/>
                      <a:pt x="1449" y="421"/>
                    </a:cubicBezTo>
                    <a:cubicBezTo>
                      <a:pt x="1285" y="515"/>
                      <a:pt x="1145" y="585"/>
                      <a:pt x="1005" y="701"/>
                    </a:cubicBezTo>
                    <a:cubicBezTo>
                      <a:pt x="1098" y="795"/>
                      <a:pt x="1122" y="912"/>
                      <a:pt x="1028" y="982"/>
                    </a:cubicBezTo>
                    <a:cubicBezTo>
                      <a:pt x="982" y="1005"/>
                      <a:pt x="929" y="1017"/>
                      <a:pt x="873" y="1017"/>
                    </a:cubicBezTo>
                    <a:cubicBezTo>
                      <a:pt x="818" y="1017"/>
                      <a:pt x="760" y="1005"/>
                      <a:pt x="701" y="982"/>
                    </a:cubicBezTo>
                    <a:cubicBezTo>
                      <a:pt x="585" y="1098"/>
                      <a:pt x="468" y="1239"/>
                      <a:pt x="398" y="1379"/>
                    </a:cubicBezTo>
                    <a:cubicBezTo>
                      <a:pt x="514" y="1449"/>
                      <a:pt x="561" y="1565"/>
                      <a:pt x="514" y="1636"/>
                    </a:cubicBezTo>
                    <a:cubicBezTo>
                      <a:pt x="468" y="1698"/>
                      <a:pt x="400" y="1729"/>
                      <a:pt x="326" y="1729"/>
                    </a:cubicBezTo>
                    <a:cubicBezTo>
                      <a:pt x="289" y="1729"/>
                      <a:pt x="250" y="1721"/>
                      <a:pt x="211" y="1706"/>
                    </a:cubicBezTo>
                    <a:cubicBezTo>
                      <a:pt x="164" y="1869"/>
                      <a:pt x="94" y="2033"/>
                      <a:pt x="47" y="2219"/>
                    </a:cubicBezTo>
                    <a:cubicBezTo>
                      <a:pt x="164" y="2266"/>
                      <a:pt x="234" y="2383"/>
                      <a:pt x="234" y="2453"/>
                    </a:cubicBezTo>
                    <a:cubicBezTo>
                      <a:pt x="234" y="2526"/>
                      <a:pt x="163" y="2585"/>
                      <a:pt x="76" y="2585"/>
                    </a:cubicBezTo>
                    <a:cubicBezTo>
                      <a:pt x="52" y="2585"/>
                      <a:pt x="26" y="2580"/>
                      <a:pt x="1" y="2570"/>
                    </a:cubicBezTo>
                    <a:lnTo>
                      <a:pt x="1" y="2850"/>
                    </a:lnTo>
                    <a:cubicBezTo>
                      <a:pt x="1" y="2920"/>
                      <a:pt x="1" y="3013"/>
                      <a:pt x="47" y="3083"/>
                    </a:cubicBezTo>
                    <a:cubicBezTo>
                      <a:pt x="164" y="3107"/>
                      <a:pt x="281" y="3200"/>
                      <a:pt x="304" y="3270"/>
                    </a:cubicBezTo>
                    <a:cubicBezTo>
                      <a:pt x="328" y="3387"/>
                      <a:pt x="234" y="3457"/>
                      <a:pt x="117" y="3457"/>
                    </a:cubicBezTo>
                    <a:cubicBezTo>
                      <a:pt x="187" y="3621"/>
                      <a:pt x="234" y="3831"/>
                      <a:pt x="304" y="4018"/>
                    </a:cubicBezTo>
                    <a:cubicBezTo>
                      <a:pt x="421" y="4018"/>
                      <a:pt x="561" y="4064"/>
                      <a:pt x="585" y="4158"/>
                    </a:cubicBezTo>
                    <a:cubicBezTo>
                      <a:pt x="655" y="4251"/>
                      <a:pt x="585" y="4368"/>
                      <a:pt x="468" y="4391"/>
                    </a:cubicBezTo>
                    <a:cubicBezTo>
                      <a:pt x="585" y="4555"/>
                      <a:pt x="701" y="4765"/>
                      <a:pt x="865" y="4952"/>
                    </a:cubicBezTo>
                    <a:cubicBezTo>
                      <a:pt x="897" y="4939"/>
                      <a:pt x="930" y="4933"/>
                      <a:pt x="962" y="4933"/>
                    </a:cubicBezTo>
                    <a:cubicBezTo>
                      <a:pt x="1043" y="4933"/>
                      <a:pt x="1118" y="4971"/>
                      <a:pt x="1168" y="5022"/>
                    </a:cubicBezTo>
                    <a:cubicBezTo>
                      <a:pt x="1262" y="5115"/>
                      <a:pt x="1238" y="5232"/>
                      <a:pt x="1145" y="5302"/>
                    </a:cubicBezTo>
                    <a:cubicBezTo>
                      <a:pt x="1285" y="5442"/>
                      <a:pt x="1449" y="5582"/>
                      <a:pt x="1612" y="5699"/>
                    </a:cubicBezTo>
                    <a:cubicBezTo>
                      <a:pt x="1654" y="5678"/>
                      <a:pt x="1705" y="5666"/>
                      <a:pt x="1758" y="5666"/>
                    </a:cubicBezTo>
                    <a:cubicBezTo>
                      <a:pt x="1822" y="5666"/>
                      <a:pt x="1888" y="5684"/>
                      <a:pt x="1939" y="5722"/>
                    </a:cubicBezTo>
                    <a:cubicBezTo>
                      <a:pt x="2056" y="5816"/>
                      <a:pt x="2056" y="5932"/>
                      <a:pt x="1986" y="6003"/>
                    </a:cubicBezTo>
                    <a:cubicBezTo>
                      <a:pt x="2173" y="6143"/>
                      <a:pt x="2383" y="6259"/>
                      <a:pt x="2570" y="6376"/>
                    </a:cubicBezTo>
                    <a:cubicBezTo>
                      <a:pt x="2607" y="6326"/>
                      <a:pt x="2658" y="6303"/>
                      <a:pt x="2715" y="6303"/>
                    </a:cubicBezTo>
                    <a:cubicBezTo>
                      <a:pt x="2765" y="6303"/>
                      <a:pt x="2819" y="6320"/>
                      <a:pt x="2873" y="6353"/>
                    </a:cubicBezTo>
                    <a:cubicBezTo>
                      <a:pt x="2990" y="6400"/>
                      <a:pt x="3037" y="6516"/>
                      <a:pt x="3013" y="6610"/>
                    </a:cubicBezTo>
                    <a:cubicBezTo>
                      <a:pt x="3247" y="6703"/>
                      <a:pt x="3457" y="6773"/>
                      <a:pt x="3714" y="6867"/>
                    </a:cubicBezTo>
                    <a:cubicBezTo>
                      <a:pt x="3733" y="6789"/>
                      <a:pt x="3817" y="6744"/>
                      <a:pt x="3911" y="6744"/>
                    </a:cubicBezTo>
                    <a:cubicBezTo>
                      <a:pt x="3931" y="6744"/>
                      <a:pt x="3951" y="6746"/>
                      <a:pt x="3971" y="6750"/>
                    </a:cubicBezTo>
                    <a:cubicBezTo>
                      <a:pt x="4087" y="6773"/>
                      <a:pt x="4204" y="6913"/>
                      <a:pt x="4181" y="6983"/>
                    </a:cubicBezTo>
                    <a:cubicBezTo>
                      <a:pt x="4298" y="7030"/>
                      <a:pt x="4391" y="7030"/>
                      <a:pt x="4508" y="7053"/>
                    </a:cubicBezTo>
                    <a:cubicBezTo>
                      <a:pt x="4601" y="7077"/>
                      <a:pt x="4718" y="7077"/>
                      <a:pt x="4788" y="7077"/>
                    </a:cubicBezTo>
                    <a:cubicBezTo>
                      <a:pt x="4788" y="6983"/>
                      <a:pt x="4881" y="6913"/>
                      <a:pt x="4998" y="6913"/>
                    </a:cubicBezTo>
                    <a:cubicBezTo>
                      <a:pt x="5115" y="6913"/>
                      <a:pt x="5232" y="6983"/>
                      <a:pt x="5255" y="7100"/>
                    </a:cubicBezTo>
                    <a:cubicBezTo>
                      <a:pt x="5489" y="7100"/>
                      <a:pt x="5699" y="7100"/>
                      <a:pt x="5909" y="7077"/>
                    </a:cubicBezTo>
                    <a:cubicBezTo>
                      <a:pt x="5886" y="6983"/>
                      <a:pt x="5909" y="6867"/>
                      <a:pt x="6026" y="6867"/>
                    </a:cubicBezTo>
                    <a:cubicBezTo>
                      <a:pt x="6041" y="6864"/>
                      <a:pt x="6056" y="6862"/>
                      <a:pt x="6072" y="6862"/>
                    </a:cubicBezTo>
                    <a:cubicBezTo>
                      <a:pt x="6178" y="6862"/>
                      <a:pt x="6292" y="6928"/>
                      <a:pt x="6353" y="7030"/>
                    </a:cubicBezTo>
                    <a:lnTo>
                      <a:pt x="6960" y="6843"/>
                    </a:lnTo>
                    <a:cubicBezTo>
                      <a:pt x="6890" y="6750"/>
                      <a:pt x="6890" y="6633"/>
                      <a:pt x="7007" y="6610"/>
                    </a:cubicBezTo>
                    <a:cubicBezTo>
                      <a:pt x="7032" y="6597"/>
                      <a:pt x="7060" y="6591"/>
                      <a:pt x="7090" y="6591"/>
                    </a:cubicBezTo>
                    <a:cubicBezTo>
                      <a:pt x="7172" y="6591"/>
                      <a:pt x="7265" y="6635"/>
                      <a:pt x="7334" y="6703"/>
                    </a:cubicBezTo>
                    <a:cubicBezTo>
                      <a:pt x="7474" y="6610"/>
                      <a:pt x="7637" y="6516"/>
                      <a:pt x="7777" y="6400"/>
                    </a:cubicBezTo>
                    <a:cubicBezTo>
                      <a:pt x="7684" y="6329"/>
                      <a:pt x="7661" y="6236"/>
                      <a:pt x="7754" y="6143"/>
                    </a:cubicBezTo>
                    <a:cubicBezTo>
                      <a:pt x="7789" y="6119"/>
                      <a:pt x="7836" y="6108"/>
                      <a:pt x="7888" y="6108"/>
                    </a:cubicBezTo>
                    <a:cubicBezTo>
                      <a:pt x="7941" y="6108"/>
                      <a:pt x="7999" y="6119"/>
                      <a:pt x="8058" y="6143"/>
                    </a:cubicBezTo>
                    <a:cubicBezTo>
                      <a:pt x="8174" y="6026"/>
                      <a:pt x="8291" y="5886"/>
                      <a:pt x="8384" y="5746"/>
                    </a:cubicBezTo>
                    <a:cubicBezTo>
                      <a:pt x="8268" y="5676"/>
                      <a:pt x="8221" y="5559"/>
                      <a:pt x="8268" y="5465"/>
                    </a:cubicBezTo>
                    <a:cubicBezTo>
                      <a:pt x="8296" y="5409"/>
                      <a:pt x="8350" y="5378"/>
                      <a:pt x="8414" y="5378"/>
                    </a:cubicBezTo>
                    <a:cubicBezTo>
                      <a:pt x="8456" y="5378"/>
                      <a:pt x="8502" y="5391"/>
                      <a:pt x="8548" y="5419"/>
                    </a:cubicBezTo>
                    <a:cubicBezTo>
                      <a:pt x="8618" y="5232"/>
                      <a:pt x="8665" y="5092"/>
                      <a:pt x="8735" y="4882"/>
                    </a:cubicBezTo>
                    <a:cubicBezTo>
                      <a:pt x="8618" y="4858"/>
                      <a:pt x="8525" y="4741"/>
                      <a:pt x="8525" y="4648"/>
                    </a:cubicBezTo>
                    <a:cubicBezTo>
                      <a:pt x="8525" y="4571"/>
                      <a:pt x="8605" y="4525"/>
                      <a:pt x="8699" y="4525"/>
                    </a:cubicBezTo>
                    <a:cubicBezTo>
                      <a:pt x="8718" y="4525"/>
                      <a:pt x="8738" y="4527"/>
                      <a:pt x="8758" y="4531"/>
                    </a:cubicBezTo>
                    <a:lnTo>
                      <a:pt x="8758" y="4274"/>
                    </a:lnTo>
                    <a:cubicBezTo>
                      <a:pt x="8758" y="4181"/>
                      <a:pt x="8758" y="4088"/>
                      <a:pt x="8735" y="4041"/>
                    </a:cubicBezTo>
                    <a:cubicBezTo>
                      <a:pt x="8618" y="4018"/>
                      <a:pt x="8501" y="3924"/>
                      <a:pt x="8478" y="3831"/>
                    </a:cubicBezTo>
                    <a:cubicBezTo>
                      <a:pt x="8455" y="3714"/>
                      <a:pt x="8525" y="3667"/>
                      <a:pt x="8641" y="3667"/>
                    </a:cubicBezTo>
                    <a:cubicBezTo>
                      <a:pt x="8595" y="3480"/>
                      <a:pt x="8525" y="3270"/>
                      <a:pt x="8478" y="3107"/>
                    </a:cubicBezTo>
                    <a:cubicBezTo>
                      <a:pt x="8361" y="3107"/>
                      <a:pt x="8221" y="3037"/>
                      <a:pt x="8174" y="2967"/>
                    </a:cubicBezTo>
                    <a:cubicBezTo>
                      <a:pt x="8128" y="2873"/>
                      <a:pt x="8174" y="2756"/>
                      <a:pt x="8291" y="2733"/>
                    </a:cubicBezTo>
                    <a:cubicBezTo>
                      <a:pt x="8174" y="2546"/>
                      <a:pt x="8058" y="2336"/>
                      <a:pt x="7917" y="2173"/>
                    </a:cubicBezTo>
                    <a:cubicBezTo>
                      <a:pt x="7890" y="2178"/>
                      <a:pt x="7862" y="2181"/>
                      <a:pt x="7835" y="2181"/>
                    </a:cubicBezTo>
                    <a:cubicBezTo>
                      <a:pt x="7747" y="2181"/>
                      <a:pt x="7662" y="2151"/>
                      <a:pt x="7590" y="2079"/>
                    </a:cubicBezTo>
                    <a:cubicBezTo>
                      <a:pt x="7497" y="1986"/>
                      <a:pt x="7544" y="1869"/>
                      <a:pt x="7637" y="1822"/>
                    </a:cubicBezTo>
                    <a:cubicBezTo>
                      <a:pt x="7474" y="1682"/>
                      <a:pt x="7334" y="1519"/>
                      <a:pt x="7170" y="1402"/>
                    </a:cubicBezTo>
                    <a:cubicBezTo>
                      <a:pt x="7127" y="1435"/>
                      <a:pt x="7068" y="1452"/>
                      <a:pt x="7011" y="1452"/>
                    </a:cubicBezTo>
                    <a:cubicBezTo>
                      <a:pt x="6945" y="1452"/>
                      <a:pt x="6881" y="1429"/>
                      <a:pt x="6843" y="1379"/>
                    </a:cubicBezTo>
                    <a:cubicBezTo>
                      <a:pt x="6726" y="1285"/>
                      <a:pt x="6726" y="1168"/>
                      <a:pt x="6773" y="1122"/>
                    </a:cubicBezTo>
                    <a:cubicBezTo>
                      <a:pt x="6610" y="982"/>
                      <a:pt x="6399" y="865"/>
                      <a:pt x="6189" y="748"/>
                    </a:cubicBezTo>
                    <a:cubicBezTo>
                      <a:pt x="6164" y="787"/>
                      <a:pt x="6117" y="804"/>
                      <a:pt x="6060" y="804"/>
                    </a:cubicBezTo>
                    <a:cubicBezTo>
                      <a:pt x="6014" y="804"/>
                      <a:pt x="5962" y="792"/>
                      <a:pt x="5909" y="771"/>
                    </a:cubicBezTo>
                    <a:cubicBezTo>
                      <a:pt x="5792" y="701"/>
                      <a:pt x="5722" y="585"/>
                      <a:pt x="5769" y="515"/>
                    </a:cubicBezTo>
                    <a:cubicBezTo>
                      <a:pt x="5535" y="421"/>
                      <a:pt x="5325" y="328"/>
                      <a:pt x="5068" y="234"/>
                    </a:cubicBezTo>
                    <a:cubicBezTo>
                      <a:pt x="5032" y="307"/>
                      <a:pt x="4953" y="366"/>
                      <a:pt x="4864" y="366"/>
                    </a:cubicBezTo>
                    <a:cubicBezTo>
                      <a:pt x="4839" y="366"/>
                      <a:pt x="4814" y="361"/>
                      <a:pt x="4788" y="351"/>
                    </a:cubicBezTo>
                    <a:cubicBezTo>
                      <a:pt x="4671" y="328"/>
                      <a:pt x="4555" y="211"/>
                      <a:pt x="4601" y="118"/>
                    </a:cubicBezTo>
                    <a:cubicBezTo>
                      <a:pt x="4484" y="94"/>
                      <a:pt x="4391" y="94"/>
                      <a:pt x="4274" y="71"/>
                    </a:cubicBezTo>
                    <a:cubicBezTo>
                      <a:pt x="4181" y="48"/>
                      <a:pt x="4064" y="48"/>
                      <a:pt x="3971" y="48"/>
                    </a:cubicBezTo>
                    <a:cubicBezTo>
                      <a:pt x="3971" y="118"/>
                      <a:pt x="3901" y="211"/>
                      <a:pt x="3784" y="211"/>
                    </a:cubicBezTo>
                    <a:cubicBezTo>
                      <a:pt x="3667" y="211"/>
                      <a:pt x="3550" y="118"/>
                      <a:pt x="3504" y="1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 rot="-2718719" flipH="1">
                <a:off x="8250961" y="612667"/>
                <a:ext cx="222460" cy="180988"/>
              </a:xfrm>
              <a:custGeom>
                <a:avLst/>
                <a:gdLst/>
                <a:ahLst/>
                <a:cxnLst/>
                <a:rect l="l" t="t" r="r" b="b"/>
                <a:pathLst>
                  <a:path w="8899" h="7240" extrusionOk="0">
                    <a:moveTo>
                      <a:pt x="2149" y="187"/>
                    </a:moveTo>
                    <a:cubicBezTo>
                      <a:pt x="2149" y="187"/>
                      <a:pt x="3177" y="1869"/>
                      <a:pt x="3223" y="1985"/>
                    </a:cubicBezTo>
                    <a:lnTo>
                      <a:pt x="4251" y="3293"/>
                    </a:lnTo>
                    <a:lnTo>
                      <a:pt x="4251" y="3293"/>
                    </a:lnTo>
                    <a:lnTo>
                      <a:pt x="3504" y="1939"/>
                    </a:lnTo>
                    <a:cubicBezTo>
                      <a:pt x="3434" y="1822"/>
                      <a:pt x="2172" y="187"/>
                      <a:pt x="2172" y="187"/>
                    </a:cubicBezTo>
                    <a:close/>
                    <a:moveTo>
                      <a:pt x="3223" y="0"/>
                    </a:moveTo>
                    <a:cubicBezTo>
                      <a:pt x="3223" y="0"/>
                      <a:pt x="3690" y="1752"/>
                      <a:pt x="3760" y="1869"/>
                    </a:cubicBezTo>
                    <a:lnTo>
                      <a:pt x="4344" y="3293"/>
                    </a:lnTo>
                    <a:lnTo>
                      <a:pt x="4017" y="1869"/>
                    </a:lnTo>
                    <a:cubicBezTo>
                      <a:pt x="3994" y="1752"/>
                      <a:pt x="3270" y="0"/>
                      <a:pt x="3270" y="0"/>
                    </a:cubicBezTo>
                    <a:close/>
                    <a:moveTo>
                      <a:pt x="4321" y="94"/>
                    </a:moveTo>
                    <a:cubicBezTo>
                      <a:pt x="4321" y="94"/>
                      <a:pt x="4251" y="1799"/>
                      <a:pt x="4251" y="1892"/>
                    </a:cubicBezTo>
                    <a:lnTo>
                      <a:pt x="4461" y="3293"/>
                    </a:lnTo>
                    <a:lnTo>
                      <a:pt x="4554" y="1939"/>
                    </a:lnTo>
                    <a:cubicBezTo>
                      <a:pt x="4554" y="1822"/>
                      <a:pt x="4368" y="94"/>
                      <a:pt x="4368" y="94"/>
                    </a:cubicBezTo>
                    <a:close/>
                    <a:moveTo>
                      <a:pt x="5512" y="351"/>
                    </a:moveTo>
                    <a:cubicBezTo>
                      <a:pt x="5512" y="351"/>
                      <a:pt x="4858" y="1869"/>
                      <a:pt x="4835" y="1985"/>
                    </a:cubicBezTo>
                    <a:lnTo>
                      <a:pt x="4554" y="3340"/>
                    </a:lnTo>
                    <a:lnTo>
                      <a:pt x="4554" y="3340"/>
                    </a:lnTo>
                    <a:lnTo>
                      <a:pt x="5092" y="2102"/>
                    </a:lnTo>
                    <a:cubicBezTo>
                      <a:pt x="5138" y="2032"/>
                      <a:pt x="5535" y="397"/>
                      <a:pt x="5535" y="397"/>
                    </a:cubicBezTo>
                    <a:lnTo>
                      <a:pt x="5512" y="351"/>
                    </a:lnTo>
                    <a:close/>
                    <a:moveTo>
                      <a:pt x="1238" y="631"/>
                    </a:moveTo>
                    <a:lnTo>
                      <a:pt x="1215" y="654"/>
                    </a:lnTo>
                    <a:cubicBezTo>
                      <a:pt x="1215" y="654"/>
                      <a:pt x="2710" y="2172"/>
                      <a:pt x="2803" y="2266"/>
                    </a:cubicBezTo>
                    <a:lnTo>
                      <a:pt x="4157" y="3363"/>
                    </a:lnTo>
                    <a:lnTo>
                      <a:pt x="2990" y="2102"/>
                    </a:lnTo>
                    <a:cubicBezTo>
                      <a:pt x="2896" y="2009"/>
                      <a:pt x="1238" y="631"/>
                      <a:pt x="1238" y="631"/>
                    </a:cubicBezTo>
                    <a:close/>
                    <a:moveTo>
                      <a:pt x="6586" y="911"/>
                    </a:moveTo>
                    <a:cubicBezTo>
                      <a:pt x="6586" y="911"/>
                      <a:pt x="5419" y="2126"/>
                      <a:pt x="5372" y="2219"/>
                    </a:cubicBezTo>
                    <a:lnTo>
                      <a:pt x="4625" y="3387"/>
                    </a:lnTo>
                    <a:lnTo>
                      <a:pt x="5629" y="2429"/>
                    </a:lnTo>
                    <a:cubicBezTo>
                      <a:pt x="5675" y="2336"/>
                      <a:pt x="6610" y="958"/>
                      <a:pt x="6610" y="958"/>
                    </a:cubicBezTo>
                    <a:lnTo>
                      <a:pt x="6586" y="911"/>
                    </a:lnTo>
                    <a:close/>
                    <a:moveTo>
                      <a:pt x="584" y="1215"/>
                    </a:moveTo>
                    <a:lnTo>
                      <a:pt x="538" y="1238"/>
                    </a:lnTo>
                    <a:cubicBezTo>
                      <a:pt x="538" y="1238"/>
                      <a:pt x="2383" y="2499"/>
                      <a:pt x="2499" y="2546"/>
                    </a:cubicBezTo>
                    <a:lnTo>
                      <a:pt x="4111" y="3433"/>
                    </a:lnTo>
                    <a:lnTo>
                      <a:pt x="2640" y="2382"/>
                    </a:lnTo>
                    <a:cubicBezTo>
                      <a:pt x="2523" y="2289"/>
                      <a:pt x="584" y="1215"/>
                      <a:pt x="584" y="1215"/>
                    </a:cubicBezTo>
                    <a:close/>
                    <a:moveTo>
                      <a:pt x="7497" y="1635"/>
                    </a:moveTo>
                    <a:cubicBezTo>
                      <a:pt x="7497" y="1635"/>
                      <a:pt x="5909" y="2523"/>
                      <a:pt x="5792" y="2593"/>
                    </a:cubicBezTo>
                    <a:lnTo>
                      <a:pt x="4718" y="3457"/>
                    </a:lnTo>
                    <a:lnTo>
                      <a:pt x="6026" y="2779"/>
                    </a:lnTo>
                    <a:cubicBezTo>
                      <a:pt x="6119" y="2709"/>
                      <a:pt x="7520" y="1659"/>
                      <a:pt x="7520" y="1659"/>
                    </a:cubicBezTo>
                    <a:lnTo>
                      <a:pt x="7497" y="1635"/>
                    </a:lnTo>
                    <a:close/>
                    <a:moveTo>
                      <a:pt x="141" y="1962"/>
                    </a:moveTo>
                    <a:lnTo>
                      <a:pt x="141" y="1985"/>
                    </a:lnTo>
                    <a:cubicBezTo>
                      <a:pt x="141" y="1985"/>
                      <a:pt x="2219" y="2873"/>
                      <a:pt x="2359" y="2920"/>
                    </a:cubicBezTo>
                    <a:lnTo>
                      <a:pt x="4087" y="3480"/>
                    </a:lnTo>
                    <a:lnTo>
                      <a:pt x="2406" y="2733"/>
                    </a:lnTo>
                    <a:cubicBezTo>
                      <a:pt x="2266" y="2663"/>
                      <a:pt x="141" y="1962"/>
                      <a:pt x="141" y="1962"/>
                    </a:cubicBezTo>
                    <a:close/>
                    <a:moveTo>
                      <a:pt x="8221" y="2499"/>
                    </a:moveTo>
                    <a:cubicBezTo>
                      <a:pt x="8221" y="2499"/>
                      <a:pt x="6306" y="2966"/>
                      <a:pt x="6189" y="2990"/>
                    </a:cubicBezTo>
                    <a:lnTo>
                      <a:pt x="4788" y="3503"/>
                    </a:lnTo>
                    <a:lnTo>
                      <a:pt x="4788" y="3503"/>
                    </a:lnTo>
                    <a:lnTo>
                      <a:pt x="6353" y="3200"/>
                    </a:lnTo>
                    <a:cubicBezTo>
                      <a:pt x="6469" y="3153"/>
                      <a:pt x="8244" y="2523"/>
                      <a:pt x="8244" y="2523"/>
                    </a:cubicBezTo>
                    <a:lnTo>
                      <a:pt x="8221" y="2499"/>
                    </a:lnTo>
                    <a:close/>
                    <a:moveTo>
                      <a:pt x="1" y="2896"/>
                    </a:moveTo>
                    <a:lnTo>
                      <a:pt x="1" y="2920"/>
                    </a:lnTo>
                    <a:cubicBezTo>
                      <a:pt x="1" y="2920"/>
                      <a:pt x="2149" y="3363"/>
                      <a:pt x="2289" y="3387"/>
                    </a:cubicBezTo>
                    <a:lnTo>
                      <a:pt x="4041" y="3573"/>
                    </a:lnTo>
                    <a:lnTo>
                      <a:pt x="2289" y="3153"/>
                    </a:lnTo>
                    <a:cubicBezTo>
                      <a:pt x="2149" y="3130"/>
                      <a:pt x="1" y="2896"/>
                      <a:pt x="1" y="2896"/>
                    </a:cubicBezTo>
                    <a:close/>
                    <a:moveTo>
                      <a:pt x="6493" y="3433"/>
                    </a:moveTo>
                    <a:lnTo>
                      <a:pt x="4835" y="3597"/>
                    </a:lnTo>
                    <a:lnTo>
                      <a:pt x="6563" y="3644"/>
                    </a:lnTo>
                    <a:cubicBezTo>
                      <a:pt x="6703" y="3644"/>
                      <a:pt x="8758" y="3457"/>
                      <a:pt x="8758" y="3457"/>
                    </a:cubicBezTo>
                    <a:lnTo>
                      <a:pt x="8758" y="3433"/>
                    </a:lnTo>
                    <a:close/>
                    <a:moveTo>
                      <a:pt x="2359" y="3597"/>
                    </a:moveTo>
                    <a:cubicBezTo>
                      <a:pt x="2219" y="3597"/>
                      <a:pt x="164" y="3807"/>
                      <a:pt x="164" y="3807"/>
                    </a:cubicBezTo>
                    <a:lnTo>
                      <a:pt x="164" y="3830"/>
                    </a:lnTo>
                    <a:lnTo>
                      <a:pt x="2406" y="3830"/>
                    </a:lnTo>
                    <a:lnTo>
                      <a:pt x="4087" y="3667"/>
                    </a:lnTo>
                    <a:lnTo>
                      <a:pt x="2359" y="3597"/>
                    </a:lnTo>
                    <a:close/>
                    <a:moveTo>
                      <a:pt x="4835" y="3667"/>
                    </a:moveTo>
                    <a:lnTo>
                      <a:pt x="6586" y="4041"/>
                    </a:lnTo>
                    <a:cubicBezTo>
                      <a:pt x="6726" y="4064"/>
                      <a:pt x="8898" y="4297"/>
                      <a:pt x="8898" y="4297"/>
                    </a:cubicBezTo>
                    <a:lnTo>
                      <a:pt x="8898" y="4274"/>
                    </a:lnTo>
                    <a:cubicBezTo>
                      <a:pt x="8898" y="4275"/>
                      <a:pt x="8897" y="4275"/>
                      <a:pt x="8894" y="4275"/>
                    </a:cubicBezTo>
                    <a:cubicBezTo>
                      <a:pt x="8788" y="4275"/>
                      <a:pt x="6723" y="3853"/>
                      <a:pt x="6586" y="3830"/>
                    </a:cubicBezTo>
                    <a:lnTo>
                      <a:pt x="4835" y="3667"/>
                    </a:lnTo>
                    <a:close/>
                    <a:moveTo>
                      <a:pt x="4111" y="3737"/>
                    </a:moveTo>
                    <a:lnTo>
                      <a:pt x="2523" y="4064"/>
                    </a:lnTo>
                    <a:cubicBezTo>
                      <a:pt x="2406" y="4087"/>
                      <a:pt x="631" y="4741"/>
                      <a:pt x="631" y="4741"/>
                    </a:cubicBezTo>
                    <a:lnTo>
                      <a:pt x="655" y="4764"/>
                    </a:lnTo>
                    <a:cubicBezTo>
                      <a:pt x="655" y="4764"/>
                      <a:pt x="2593" y="4297"/>
                      <a:pt x="2710" y="4274"/>
                    </a:cubicBezTo>
                    <a:lnTo>
                      <a:pt x="4111" y="3737"/>
                    </a:lnTo>
                    <a:close/>
                    <a:moveTo>
                      <a:pt x="4835" y="3784"/>
                    </a:moveTo>
                    <a:lnTo>
                      <a:pt x="6493" y="4531"/>
                    </a:lnTo>
                    <a:cubicBezTo>
                      <a:pt x="6656" y="4601"/>
                      <a:pt x="8781" y="5302"/>
                      <a:pt x="8781" y="5302"/>
                    </a:cubicBezTo>
                    <a:lnTo>
                      <a:pt x="8781" y="5255"/>
                    </a:lnTo>
                    <a:cubicBezTo>
                      <a:pt x="8781" y="5255"/>
                      <a:pt x="6703" y="4391"/>
                      <a:pt x="6563" y="4321"/>
                    </a:cubicBezTo>
                    <a:lnTo>
                      <a:pt x="4835" y="3784"/>
                    </a:lnTo>
                    <a:close/>
                    <a:moveTo>
                      <a:pt x="4204" y="3807"/>
                    </a:moveTo>
                    <a:lnTo>
                      <a:pt x="2873" y="4484"/>
                    </a:lnTo>
                    <a:cubicBezTo>
                      <a:pt x="2803" y="4531"/>
                      <a:pt x="1402" y="5582"/>
                      <a:pt x="1402" y="5582"/>
                    </a:cubicBezTo>
                    <a:lnTo>
                      <a:pt x="1425" y="5605"/>
                    </a:lnTo>
                    <a:cubicBezTo>
                      <a:pt x="1425" y="5605"/>
                      <a:pt x="2990" y="4741"/>
                      <a:pt x="3107" y="4648"/>
                    </a:cubicBezTo>
                    <a:lnTo>
                      <a:pt x="4204" y="3807"/>
                    </a:lnTo>
                    <a:close/>
                    <a:moveTo>
                      <a:pt x="4811" y="3830"/>
                    </a:moveTo>
                    <a:lnTo>
                      <a:pt x="6259" y="4881"/>
                    </a:lnTo>
                    <a:cubicBezTo>
                      <a:pt x="6376" y="4975"/>
                      <a:pt x="8338" y="6049"/>
                      <a:pt x="8338" y="6049"/>
                    </a:cubicBezTo>
                    <a:lnTo>
                      <a:pt x="8361" y="6026"/>
                    </a:lnTo>
                    <a:cubicBezTo>
                      <a:pt x="8361" y="6026"/>
                      <a:pt x="6540" y="4764"/>
                      <a:pt x="6423" y="4718"/>
                    </a:cubicBezTo>
                    <a:lnTo>
                      <a:pt x="4811" y="3830"/>
                    </a:lnTo>
                    <a:close/>
                    <a:moveTo>
                      <a:pt x="4251" y="3854"/>
                    </a:moveTo>
                    <a:lnTo>
                      <a:pt x="3270" y="4835"/>
                    </a:lnTo>
                    <a:cubicBezTo>
                      <a:pt x="3200" y="4905"/>
                      <a:pt x="2266" y="6282"/>
                      <a:pt x="2266" y="6282"/>
                    </a:cubicBezTo>
                    <a:lnTo>
                      <a:pt x="2289" y="6306"/>
                    </a:lnTo>
                    <a:cubicBezTo>
                      <a:pt x="2289" y="6306"/>
                      <a:pt x="3457" y="5091"/>
                      <a:pt x="3527" y="4998"/>
                    </a:cubicBezTo>
                    <a:lnTo>
                      <a:pt x="4251" y="3854"/>
                    </a:lnTo>
                    <a:close/>
                    <a:moveTo>
                      <a:pt x="4741" y="3877"/>
                    </a:moveTo>
                    <a:lnTo>
                      <a:pt x="5909" y="5138"/>
                    </a:lnTo>
                    <a:cubicBezTo>
                      <a:pt x="6002" y="5232"/>
                      <a:pt x="7660" y="6633"/>
                      <a:pt x="7660" y="6633"/>
                    </a:cubicBezTo>
                    <a:lnTo>
                      <a:pt x="7707" y="6609"/>
                    </a:lnTo>
                    <a:cubicBezTo>
                      <a:pt x="7707" y="6609"/>
                      <a:pt x="6213" y="5091"/>
                      <a:pt x="6119" y="4998"/>
                    </a:cubicBezTo>
                    <a:lnTo>
                      <a:pt x="4741" y="3877"/>
                    </a:lnTo>
                    <a:close/>
                    <a:moveTo>
                      <a:pt x="4344" y="3924"/>
                    </a:moveTo>
                    <a:lnTo>
                      <a:pt x="3784" y="5138"/>
                    </a:lnTo>
                    <a:cubicBezTo>
                      <a:pt x="3760" y="5232"/>
                      <a:pt x="3340" y="6866"/>
                      <a:pt x="3340" y="6866"/>
                    </a:cubicBezTo>
                    <a:lnTo>
                      <a:pt x="3387" y="6890"/>
                    </a:lnTo>
                    <a:cubicBezTo>
                      <a:pt x="3387" y="6890"/>
                      <a:pt x="4017" y="5372"/>
                      <a:pt x="4041" y="5255"/>
                    </a:cubicBezTo>
                    <a:lnTo>
                      <a:pt x="4344" y="3924"/>
                    </a:lnTo>
                    <a:close/>
                    <a:moveTo>
                      <a:pt x="4671" y="3924"/>
                    </a:moveTo>
                    <a:lnTo>
                      <a:pt x="5419" y="5302"/>
                    </a:lnTo>
                    <a:cubicBezTo>
                      <a:pt x="5489" y="5418"/>
                      <a:pt x="6726" y="7053"/>
                      <a:pt x="6726" y="7053"/>
                    </a:cubicBezTo>
                    <a:lnTo>
                      <a:pt x="6773" y="7053"/>
                    </a:lnTo>
                    <a:cubicBezTo>
                      <a:pt x="6773" y="7053"/>
                      <a:pt x="5746" y="5348"/>
                      <a:pt x="5675" y="5232"/>
                    </a:cubicBezTo>
                    <a:lnTo>
                      <a:pt x="4671" y="3924"/>
                    </a:lnTo>
                    <a:close/>
                    <a:moveTo>
                      <a:pt x="4461" y="3947"/>
                    </a:moveTo>
                    <a:lnTo>
                      <a:pt x="4368" y="5325"/>
                    </a:lnTo>
                    <a:cubicBezTo>
                      <a:pt x="4368" y="5442"/>
                      <a:pt x="4531" y="7170"/>
                      <a:pt x="4531" y="7170"/>
                    </a:cubicBezTo>
                    <a:lnTo>
                      <a:pt x="4601" y="7170"/>
                    </a:lnTo>
                    <a:cubicBezTo>
                      <a:pt x="4601" y="7170"/>
                      <a:pt x="4648" y="5465"/>
                      <a:pt x="4648" y="5348"/>
                    </a:cubicBezTo>
                    <a:lnTo>
                      <a:pt x="4461" y="3947"/>
                    </a:lnTo>
                    <a:close/>
                    <a:moveTo>
                      <a:pt x="4578" y="3947"/>
                    </a:moveTo>
                    <a:lnTo>
                      <a:pt x="4905" y="5372"/>
                    </a:lnTo>
                    <a:cubicBezTo>
                      <a:pt x="4928" y="5488"/>
                      <a:pt x="5652" y="7240"/>
                      <a:pt x="5652" y="7240"/>
                    </a:cubicBezTo>
                    <a:lnTo>
                      <a:pt x="5675" y="7240"/>
                    </a:lnTo>
                    <a:cubicBezTo>
                      <a:pt x="5675" y="7240"/>
                      <a:pt x="5208" y="5488"/>
                      <a:pt x="5162" y="5372"/>
                    </a:cubicBezTo>
                    <a:lnTo>
                      <a:pt x="4578" y="39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 rot="-2718719" flipH="1">
                <a:off x="8347370" y="691257"/>
                <a:ext cx="29798" cy="2394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58" extrusionOk="0">
                    <a:moveTo>
                      <a:pt x="476" y="0"/>
                    </a:moveTo>
                    <a:cubicBezTo>
                      <a:pt x="203" y="0"/>
                      <a:pt x="1" y="157"/>
                      <a:pt x="1" y="405"/>
                    </a:cubicBezTo>
                    <a:cubicBezTo>
                      <a:pt x="1" y="662"/>
                      <a:pt x="281" y="896"/>
                      <a:pt x="608" y="942"/>
                    </a:cubicBezTo>
                    <a:cubicBezTo>
                      <a:pt x="655" y="952"/>
                      <a:pt x="701" y="957"/>
                      <a:pt x="744" y="957"/>
                    </a:cubicBezTo>
                    <a:cubicBezTo>
                      <a:pt x="1004" y="957"/>
                      <a:pt x="1192" y="789"/>
                      <a:pt x="1192" y="569"/>
                    </a:cubicBezTo>
                    <a:cubicBezTo>
                      <a:pt x="1192" y="312"/>
                      <a:pt x="935" y="55"/>
                      <a:pt x="585" y="8"/>
                    </a:cubicBezTo>
                    <a:cubicBezTo>
                      <a:pt x="547" y="3"/>
                      <a:pt x="511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88" name="Google Shape;1088;p25"/>
            <p:cNvSpPr/>
            <p:nvPr/>
          </p:nvSpPr>
          <p:spPr>
            <a:xfrm rot="-2718719" flipH="1">
              <a:off x="7908453" y="582273"/>
              <a:ext cx="207561" cy="630534"/>
            </a:xfrm>
            <a:custGeom>
              <a:avLst/>
              <a:gdLst/>
              <a:ahLst/>
              <a:cxnLst/>
              <a:rect l="l" t="t" r="r" b="b"/>
              <a:pathLst>
                <a:path w="8303" h="25223" extrusionOk="0">
                  <a:moveTo>
                    <a:pt x="1" y="1"/>
                  </a:moveTo>
                  <a:lnTo>
                    <a:pt x="1" y="1"/>
                  </a:lnTo>
                  <a:cubicBezTo>
                    <a:pt x="514" y="1962"/>
                    <a:pt x="6680" y="24335"/>
                    <a:pt x="7614" y="25199"/>
                  </a:cubicBezTo>
                  <a:cubicBezTo>
                    <a:pt x="7631" y="25214"/>
                    <a:pt x="7647" y="25222"/>
                    <a:pt x="7661" y="25222"/>
                  </a:cubicBezTo>
                  <a:cubicBezTo>
                    <a:pt x="8303" y="25222"/>
                    <a:pt x="4820" y="8519"/>
                    <a:pt x="5232" y="1752"/>
                  </a:cubicBezTo>
                  <a:lnTo>
                    <a:pt x="5232" y="1752"/>
                  </a:lnTo>
                  <a:cubicBezTo>
                    <a:pt x="4718" y="2126"/>
                    <a:pt x="4204" y="2383"/>
                    <a:pt x="3550" y="2429"/>
                  </a:cubicBezTo>
                  <a:cubicBezTo>
                    <a:pt x="3526" y="2430"/>
                    <a:pt x="3503" y="2431"/>
                    <a:pt x="3479" y="2431"/>
                  </a:cubicBezTo>
                  <a:cubicBezTo>
                    <a:pt x="2049" y="2431"/>
                    <a:pt x="1126" y="1057"/>
                    <a:pt x="1" y="1"/>
                  </a:cubicBezTo>
                  <a:close/>
                </a:path>
              </a:pathLst>
            </a:custGeom>
            <a:solidFill>
              <a:srgbClr val="595959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9" name="Google Shape;1089;p25"/>
            <p:cNvSpPr/>
            <p:nvPr/>
          </p:nvSpPr>
          <p:spPr>
            <a:xfrm rot="-2718719" flipH="1">
              <a:off x="7836003" y="980455"/>
              <a:ext cx="154165" cy="489218"/>
            </a:xfrm>
            <a:custGeom>
              <a:avLst/>
              <a:gdLst/>
              <a:ahLst/>
              <a:cxnLst/>
              <a:rect l="l" t="t" r="r" b="b"/>
              <a:pathLst>
                <a:path w="6167" h="19570" extrusionOk="0">
                  <a:moveTo>
                    <a:pt x="164" y="0"/>
                  </a:moveTo>
                  <a:cubicBezTo>
                    <a:pt x="112" y="0"/>
                    <a:pt x="80" y="156"/>
                    <a:pt x="71" y="496"/>
                  </a:cubicBezTo>
                  <a:cubicBezTo>
                    <a:pt x="1" y="3415"/>
                    <a:pt x="2476" y="14578"/>
                    <a:pt x="3527" y="19178"/>
                  </a:cubicBezTo>
                  <a:cubicBezTo>
                    <a:pt x="4123" y="19458"/>
                    <a:pt x="4671" y="19569"/>
                    <a:pt x="5127" y="19569"/>
                  </a:cubicBezTo>
                  <a:cubicBezTo>
                    <a:pt x="5582" y="19569"/>
                    <a:pt x="5944" y="19458"/>
                    <a:pt x="6166" y="19295"/>
                  </a:cubicBezTo>
                  <a:cubicBezTo>
                    <a:pt x="3002" y="13600"/>
                    <a:pt x="658" y="0"/>
                    <a:pt x="164" y="0"/>
                  </a:cubicBezTo>
                  <a:close/>
                </a:path>
              </a:pathLst>
            </a:custGeom>
            <a:solidFill>
              <a:srgbClr val="595959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25"/>
            <p:cNvSpPr/>
            <p:nvPr/>
          </p:nvSpPr>
          <p:spPr>
            <a:xfrm rot="-2718719" flipH="1">
              <a:off x="8061330" y="1132938"/>
              <a:ext cx="74770" cy="298530"/>
            </a:xfrm>
            <a:custGeom>
              <a:avLst/>
              <a:gdLst/>
              <a:ahLst/>
              <a:cxnLst/>
              <a:rect l="l" t="t" r="r" b="b"/>
              <a:pathLst>
                <a:path w="2991" h="11942" extrusionOk="0">
                  <a:moveTo>
                    <a:pt x="313" y="0"/>
                  </a:moveTo>
                  <a:cubicBezTo>
                    <a:pt x="1" y="0"/>
                    <a:pt x="1242" y="5766"/>
                    <a:pt x="422" y="11888"/>
                  </a:cubicBezTo>
                  <a:cubicBezTo>
                    <a:pt x="578" y="11923"/>
                    <a:pt x="732" y="11942"/>
                    <a:pt x="880" y="11942"/>
                  </a:cubicBezTo>
                  <a:cubicBezTo>
                    <a:pt x="1420" y="11942"/>
                    <a:pt x="1901" y="11693"/>
                    <a:pt x="2267" y="11070"/>
                  </a:cubicBezTo>
                  <a:cubicBezTo>
                    <a:pt x="2594" y="10510"/>
                    <a:pt x="2640" y="9856"/>
                    <a:pt x="2851" y="9225"/>
                  </a:cubicBezTo>
                  <a:cubicBezTo>
                    <a:pt x="2874" y="9062"/>
                    <a:pt x="2921" y="8922"/>
                    <a:pt x="2991" y="8805"/>
                  </a:cubicBezTo>
                  <a:cubicBezTo>
                    <a:pt x="2383" y="6236"/>
                    <a:pt x="1776" y="3340"/>
                    <a:pt x="1029" y="1496"/>
                  </a:cubicBezTo>
                  <a:cubicBezTo>
                    <a:pt x="613" y="458"/>
                    <a:pt x="402" y="0"/>
                    <a:pt x="313" y="0"/>
                  </a:cubicBezTo>
                  <a:close/>
                </a:path>
              </a:pathLst>
            </a:custGeom>
            <a:solidFill>
              <a:srgbClr val="595959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25"/>
            <p:cNvSpPr/>
            <p:nvPr/>
          </p:nvSpPr>
          <p:spPr>
            <a:xfrm rot="-2718719" flipH="1">
              <a:off x="7956439" y="319705"/>
              <a:ext cx="336878" cy="126617"/>
            </a:xfrm>
            <a:custGeom>
              <a:avLst/>
              <a:gdLst/>
              <a:ahLst/>
              <a:cxnLst/>
              <a:rect l="l" t="t" r="r" b="b"/>
              <a:pathLst>
                <a:path w="13476" h="5065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9" y="6"/>
                    <a:pt x="17" y="10"/>
                    <a:pt x="26" y="13"/>
                  </a:cubicBezTo>
                  <a:lnTo>
                    <a:pt x="26" y="13"/>
                  </a:lnTo>
                  <a:cubicBezTo>
                    <a:pt x="12" y="5"/>
                    <a:pt x="4" y="1"/>
                    <a:pt x="1" y="1"/>
                  </a:cubicBezTo>
                  <a:close/>
                  <a:moveTo>
                    <a:pt x="26" y="13"/>
                  </a:moveTo>
                  <a:lnTo>
                    <a:pt x="26" y="13"/>
                  </a:lnTo>
                  <a:cubicBezTo>
                    <a:pt x="284" y="176"/>
                    <a:pt x="2470" y="1884"/>
                    <a:pt x="3830" y="3201"/>
                  </a:cubicBezTo>
                  <a:cubicBezTo>
                    <a:pt x="5054" y="4382"/>
                    <a:pt x="6431" y="5065"/>
                    <a:pt x="7912" y="5065"/>
                  </a:cubicBezTo>
                  <a:cubicBezTo>
                    <a:pt x="9651" y="5065"/>
                    <a:pt x="11532" y="4123"/>
                    <a:pt x="13475" y="1940"/>
                  </a:cubicBezTo>
                  <a:lnTo>
                    <a:pt x="13475" y="1940"/>
                  </a:lnTo>
                  <a:cubicBezTo>
                    <a:pt x="12891" y="2360"/>
                    <a:pt x="12261" y="2711"/>
                    <a:pt x="11607" y="2921"/>
                  </a:cubicBezTo>
                  <a:cubicBezTo>
                    <a:pt x="10900" y="3159"/>
                    <a:pt x="10173" y="3263"/>
                    <a:pt x="9435" y="3263"/>
                  </a:cubicBezTo>
                  <a:cubicBezTo>
                    <a:pt x="6207" y="3263"/>
                    <a:pt x="2779" y="1288"/>
                    <a:pt x="26" y="13"/>
                  </a:cubicBezTo>
                  <a:close/>
                </a:path>
              </a:pathLst>
            </a:custGeom>
            <a:solidFill>
              <a:srgbClr val="595959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92" name="Google Shape;1092;p25"/>
          <p:cNvSpPr txBox="1">
            <a:spLocks noGrp="1"/>
          </p:cNvSpPr>
          <p:nvPr>
            <p:ph type="title"/>
          </p:nvPr>
        </p:nvSpPr>
        <p:spPr>
          <a:xfrm>
            <a:off x="720000" y="2651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subTitle" idx="1"/>
          </p:nvPr>
        </p:nvSpPr>
        <p:spPr>
          <a:xfrm>
            <a:off x="720000" y="3162258"/>
            <a:ext cx="23364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2"/>
          </p:nvPr>
        </p:nvSpPr>
        <p:spPr>
          <a:xfrm>
            <a:off x="3403800" y="2651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5" name="Google Shape;1095;p25"/>
          <p:cNvSpPr txBox="1">
            <a:spLocks noGrp="1"/>
          </p:cNvSpPr>
          <p:nvPr>
            <p:ph type="subTitle" idx="3"/>
          </p:nvPr>
        </p:nvSpPr>
        <p:spPr>
          <a:xfrm>
            <a:off x="3403800" y="3162258"/>
            <a:ext cx="23364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5"/>
          <p:cNvSpPr txBox="1">
            <a:spLocks noGrp="1"/>
          </p:cNvSpPr>
          <p:nvPr>
            <p:ph type="title" idx="4"/>
          </p:nvPr>
        </p:nvSpPr>
        <p:spPr>
          <a:xfrm>
            <a:off x="6087600" y="2651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7" name="Google Shape;1097;p25"/>
          <p:cNvSpPr txBox="1">
            <a:spLocks noGrp="1"/>
          </p:cNvSpPr>
          <p:nvPr>
            <p:ph type="subTitle" idx="5"/>
          </p:nvPr>
        </p:nvSpPr>
        <p:spPr>
          <a:xfrm>
            <a:off x="6087600" y="3162258"/>
            <a:ext cx="23364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25"/>
          <p:cNvSpPr txBox="1">
            <a:spLocks noGrp="1"/>
          </p:cNvSpPr>
          <p:nvPr>
            <p:ph type="title" idx="6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25"/>
          <p:cNvSpPr/>
          <p:nvPr/>
        </p:nvSpPr>
        <p:spPr>
          <a:xfrm>
            <a:off x="-1270400" y="3598400"/>
            <a:ext cx="2505933" cy="2411245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57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26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102" name="Google Shape;1102;p26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p26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4" name="Google Shape;1104;p26"/>
          <p:cNvSpPr txBox="1">
            <a:spLocks noGrp="1"/>
          </p:cNvSpPr>
          <p:nvPr>
            <p:ph type="title"/>
          </p:nvPr>
        </p:nvSpPr>
        <p:spPr>
          <a:xfrm>
            <a:off x="720000" y="3566325"/>
            <a:ext cx="199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5" name="Google Shape;1105;p26"/>
          <p:cNvSpPr txBox="1">
            <a:spLocks noGrp="1"/>
          </p:cNvSpPr>
          <p:nvPr>
            <p:ph type="subTitle" idx="1"/>
          </p:nvPr>
        </p:nvSpPr>
        <p:spPr>
          <a:xfrm>
            <a:off x="720000" y="4000450"/>
            <a:ext cx="199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26"/>
          <p:cNvSpPr txBox="1">
            <a:spLocks noGrp="1"/>
          </p:cNvSpPr>
          <p:nvPr>
            <p:ph type="title" idx="2"/>
          </p:nvPr>
        </p:nvSpPr>
        <p:spPr>
          <a:xfrm>
            <a:off x="3575250" y="3566325"/>
            <a:ext cx="199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7" name="Google Shape;1107;p26"/>
          <p:cNvSpPr txBox="1">
            <a:spLocks noGrp="1"/>
          </p:cNvSpPr>
          <p:nvPr>
            <p:ph type="subTitle" idx="3"/>
          </p:nvPr>
        </p:nvSpPr>
        <p:spPr>
          <a:xfrm>
            <a:off x="3575250" y="4000450"/>
            <a:ext cx="199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26"/>
          <p:cNvSpPr txBox="1">
            <a:spLocks noGrp="1"/>
          </p:cNvSpPr>
          <p:nvPr>
            <p:ph type="title" idx="4"/>
          </p:nvPr>
        </p:nvSpPr>
        <p:spPr>
          <a:xfrm>
            <a:off x="6433500" y="3566325"/>
            <a:ext cx="199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9" name="Google Shape;1109;p26"/>
          <p:cNvSpPr txBox="1">
            <a:spLocks noGrp="1"/>
          </p:cNvSpPr>
          <p:nvPr>
            <p:ph type="subTitle" idx="5"/>
          </p:nvPr>
        </p:nvSpPr>
        <p:spPr>
          <a:xfrm>
            <a:off x="6433500" y="4000450"/>
            <a:ext cx="199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26"/>
          <p:cNvSpPr txBox="1">
            <a:spLocks noGrp="1"/>
          </p:cNvSpPr>
          <p:nvPr>
            <p:ph type="title" idx="6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26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037650"/>
            <a:ext cx="199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26"/>
          <p:cNvSpPr txBox="1">
            <a:spLocks noGrp="1"/>
          </p:cNvSpPr>
          <p:nvPr>
            <p:ph type="title" idx="8" hasCustomPrompt="1"/>
          </p:nvPr>
        </p:nvSpPr>
        <p:spPr>
          <a:xfrm>
            <a:off x="3576750" y="3037650"/>
            <a:ext cx="199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3" name="Google Shape;1113;p26"/>
          <p:cNvSpPr txBox="1">
            <a:spLocks noGrp="1"/>
          </p:cNvSpPr>
          <p:nvPr>
            <p:ph type="title" idx="9" hasCustomPrompt="1"/>
          </p:nvPr>
        </p:nvSpPr>
        <p:spPr>
          <a:xfrm>
            <a:off x="6433500" y="3037650"/>
            <a:ext cx="199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3590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27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116" name="Google Shape;1116;p27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7" name="Google Shape;1117;p27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8" name="Google Shape;1118;p27"/>
          <p:cNvGrpSpPr/>
          <p:nvPr/>
        </p:nvGrpSpPr>
        <p:grpSpPr>
          <a:xfrm>
            <a:off x="-1260516" y="3337715"/>
            <a:ext cx="2236767" cy="1945470"/>
            <a:chOff x="340275" y="3775800"/>
            <a:chExt cx="1729638" cy="1603850"/>
          </a:xfrm>
        </p:grpSpPr>
        <p:sp>
          <p:nvSpPr>
            <p:cNvPr id="1119" name="Google Shape;1119;p27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27"/>
          <p:cNvGrpSpPr/>
          <p:nvPr/>
        </p:nvGrpSpPr>
        <p:grpSpPr>
          <a:xfrm rot="-717343" flipH="1">
            <a:off x="8002979" y="-872793"/>
            <a:ext cx="2230141" cy="1951875"/>
            <a:chOff x="340275" y="3775800"/>
            <a:chExt cx="1729638" cy="1603850"/>
          </a:xfrm>
        </p:grpSpPr>
        <p:sp>
          <p:nvSpPr>
            <p:cNvPr id="1122" name="Google Shape;1122;p27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24" name="Google Shape;1124;p27"/>
          <p:cNvSpPr txBox="1">
            <a:spLocks noGrp="1"/>
          </p:cNvSpPr>
          <p:nvPr>
            <p:ph type="title"/>
          </p:nvPr>
        </p:nvSpPr>
        <p:spPr>
          <a:xfrm>
            <a:off x="1073050" y="3337725"/>
            <a:ext cx="1935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5" name="Google Shape;1125;p27"/>
          <p:cNvSpPr txBox="1">
            <a:spLocks noGrp="1"/>
          </p:cNvSpPr>
          <p:nvPr>
            <p:ph type="subTitle" idx="1"/>
          </p:nvPr>
        </p:nvSpPr>
        <p:spPr>
          <a:xfrm>
            <a:off x="1073050" y="3848051"/>
            <a:ext cx="19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27"/>
          <p:cNvSpPr txBox="1">
            <a:spLocks noGrp="1"/>
          </p:cNvSpPr>
          <p:nvPr>
            <p:ph type="title" idx="2"/>
          </p:nvPr>
        </p:nvSpPr>
        <p:spPr>
          <a:xfrm>
            <a:off x="3604475" y="3337725"/>
            <a:ext cx="1935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7" name="Google Shape;1127;p27"/>
          <p:cNvSpPr txBox="1">
            <a:spLocks noGrp="1"/>
          </p:cNvSpPr>
          <p:nvPr>
            <p:ph type="subTitle" idx="3"/>
          </p:nvPr>
        </p:nvSpPr>
        <p:spPr>
          <a:xfrm>
            <a:off x="3604475" y="3848050"/>
            <a:ext cx="19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7"/>
          <p:cNvSpPr txBox="1">
            <a:spLocks noGrp="1"/>
          </p:cNvSpPr>
          <p:nvPr>
            <p:ph type="title" idx="4"/>
          </p:nvPr>
        </p:nvSpPr>
        <p:spPr>
          <a:xfrm>
            <a:off x="6135900" y="3337725"/>
            <a:ext cx="1935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9" name="Google Shape;1129;p27"/>
          <p:cNvSpPr txBox="1">
            <a:spLocks noGrp="1"/>
          </p:cNvSpPr>
          <p:nvPr>
            <p:ph type="subTitle" idx="5"/>
          </p:nvPr>
        </p:nvSpPr>
        <p:spPr>
          <a:xfrm>
            <a:off x="6135900" y="3848058"/>
            <a:ext cx="19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27"/>
          <p:cNvSpPr txBox="1">
            <a:spLocks noGrp="1"/>
          </p:cNvSpPr>
          <p:nvPr>
            <p:ph type="title" idx="6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631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28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1133" name="Google Shape;1133;p28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4" name="Google Shape;1134;p28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Google Shape;1135;p28"/>
          <p:cNvGrpSpPr/>
          <p:nvPr/>
        </p:nvGrpSpPr>
        <p:grpSpPr>
          <a:xfrm flipH="1">
            <a:off x="-796569" y="155364"/>
            <a:ext cx="2317038" cy="1340963"/>
            <a:chOff x="7142233" y="124715"/>
            <a:chExt cx="1915699" cy="1310430"/>
          </a:xfrm>
        </p:grpSpPr>
        <p:grpSp>
          <p:nvGrpSpPr>
            <p:cNvPr id="1136" name="Google Shape;1136;p28"/>
            <p:cNvGrpSpPr/>
            <p:nvPr/>
          </p:nvGrpSpPr>
          <p:grpSpPr>
            <a:xfrm rot="-508955" flipH="1">
              <a:off x="7332857" y="240852"/>
              <a:ext cx="1654606" cy="1078155"/>
              <a:chOff x="3658006" y="342691"/>
              <a:chExt cx="4613774" cy="3006375"/>
            </a:xfrm>
          </p:grpSpPr>
          <p:sp>
            <p:nvSpPr>
              <p:cNvPr id="1137" name="Google Shape;1137;p28"/>
              <p:cNvSpPr/>
              <p:nvPr/>
            </p:nvSpPr>
            <p:spPr>
              <a:xfrm>
                <a:off x="6295269" y="1020343"/>
                <a:ext cx="1811761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30" extrusionOk="0">
                    <a:moveTo>
                      <a:pt x="63313" y="1"/>
                    </a:moveTo>
                    <a:cubicBezTo>
                      <a:pt x="61050" y="1"/>
                      <a:pt x="58819" y="546"/>
                      <a:pt x="56811" y="1499"/>
                    </a:cubicBezTo>
                    <a:cubicBezTo>
                      <a:pt x="51649" y="3912"/>
                      <a:pt x="47472" y="8581"/>
                      <a:pt x="42933" y="12472"/>
                    </a:cubicBezTo>
                    <a:cubicBezTo>
                      <a:pt x="38938" y="15948"/>
                      <a:pt x="34580" y="18802"/>
                      <a:pt x="30040" y="21033"/>
                    </a:cubicBezTo>
                    <a:cubicBezTo>
                      <a:pt x="22039" y="25033"/>
                      <a:pt x="13286" y="27108"/>
                      <a:pt x="4330" y="27108"/>
                    </a:cubicBezTo>
                    <a:cubicBezTo>
                      <a:pt x="2891" y="27108"/>
                      <a:pt x="1448" y="27055"/>
                      <a:pt x="1" y="26947"/>
                    </a:cubicBezTo>
                    <a:lnTo>
                      <a:pt x="1" y="26947"/>
                    </a:lnTo>
                    <a:lnTo>
                      <a:pt x="3658" y="42045"/>
                    </a:lnTo>
                    <a:lnTo>
                      <a:pt x="7316" y="57168"/>
                    </a:lnTo>
                    <a:cubicBezTo>
                      <a:pt x="8770" y="57276"/>
                      <a:pt x="10219" y="57329"/>
                      <a:pt x="11661" y="57329"/>
                    </a:cubicBezTo>
                    <a:cubicBezTo>
                      <a:pt x="20640" y="57329"/>
                      <a:pt x="29357" y="55254"/>
                      <a:pt x="37381" y="51254"/>
                    </a:cubicBezTo>
                    <a:cubicBezTo>
                      <a:pt x="41921" y="48997"/>
                      <a:pt x="46227" y="46143"/>
                      <a:pt x="50248" y="42693"/>
                    </a:cubicBezTo>
                    <a:cubicBezTo>
                      <a:pt x="54762" y="38802"/>
                      <a:pt x="58938" y="34133"/>
                      <a:pt x="64126" y="31720"/>
                    </a:cubicBezTo>
                    <a:cubicBezTo>
                      <a:pt x="66145" y="30767"/>
                      <a:pt x="68381" y="30222"/>
                      <a:pt x="70647" y="30222"/>
                    </a:cubicBezTo>
                    <a:cubicBezTo>
                      <a:pt x="74175" y="30222"/>
                      <a:pt x="77774" y="31544"/>
                      <a:pt x="80728" y="34703"/>
                    </a:cubicBezTo>
                    <a:lnTo>
                      <a:pt x="77071" y="19580"/>
                    </a:lnTo>
                    <a:lnTo>
                      <a:pt x="73413" y="4482"/>
                    </a:lnTo>
                    <a:cubicBezTo>
                      <a:pt x="70443" y="1323"/>
                      <a:pt x="66838" y="1"/>
                      <a:pt x="63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6459436" y="1698577"/>
                <a:ext cx="1812344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30" extrusionOk="0">
                    <a:moveTo>
                      <a:pt x="63325" y="1"/>
                    </a:moveTo>
                    <a:cubicBezTo>
                      <a:pt x="61062" y="1"/>
                      <a:pt x="58830" y="546"/>
                      <a:pt x="56811" y="1499"/>
                    </a:cubicBezTo>
                    <a:cubicBezTo>
                      <a:pt x="51649" y="3912"/>
                      <a:pt x="47473" y="8581"/>
                      <a:pt x="42933" y="12472"/>
                    </a:cubicBezTo>
                    <a:cubicBezTo>
                      <a:pt x="38938" y="15948"/>
                      <a:pt x="34606" y="18802"/>
                      <a:pt x="30066" y="21033"/>
                    </a:cubicBezTo>
                    <a:cubicBezTo>
                      <a:pt x="22042" y="25033"/>
                      <a:pt x="13306" y="27108"/>
                      <a:pt x="4338" y="27108"/>
                    </a:cubicBezTo>
                    <a:cubicBezTo>
                      <a:pt x="2898" y="27108"/>
                      <a:pt x="1451" y="27055"/>
                      <a:pt x="1" y="26947"/>
                    </a:cubicBezTo>
                    <a:lnTo>
                      <a:pt x="1" y="26947"/>
                    </a:lnTo>
                    <a:lnTo>
                      <a:pt x="3659" y="42045"/>
                    </a:lnTo>
                    <a:lnTo>
                      <a:pt x="7342" y="57168"/>
                    </a:lnTo>
                    <a:cubicBezTo>
                      <a:pt x="8796" y="57276"/>
                      <a:pt x="10245" y="57330"/>
                      <a:pt x="11688" y="57330"/>
                    </a:cubicBezTo>
                    <a:cubicBezTo>
                      <a:pt x="20666" y="57330"/>
                      <a:pt x="29380" y="55254"/>
                      <a:pt x="37382" y="51254"/>
                    </a:cubicBezTo>
                    <a:cubicBezTo>
                      <a:pt x="41921" y="48997"/>
                      <a:pt x="46253" y="46143"/>
                      <a:pt x="50274" y="42693"/>
                    </a:cubicBezTo>
                    <a:cubicBezTo>
                      <a:pt x="54762" y="38802"/>
                      <a:pt x="58964" y="34133"/>
                      <a:pt x="64153" y="31720"/>
                    </a:cubicBezTo>
                    <a:cubicBezTo>
                      <a:pt x="66161" y="30767"/>
                      <a:pt x="68391" y="30222"/>
                      <a:pt x="70655" y="30222"/>
                    </a:cubicBezTo>
                    <a:cubicBezTo>
                      <a:pt x="74180" y="30222"/>
                      <a:pt x="77785" y="31544"/>
                      <a:pt x="80755" y="34703"/>
                    </a:cubicBezTo>
                    <a:lnTo>
                      <a:pt x="77071" y="19554"/>
                    </a:lnTo>
                    <a:lnTo>
                      <a:pt x="73413" y="4482"/>
                    </a:lnTo>
                    <a:cubicBezTo>
                      <a:pt x="70443" y="1323"/>
                      <a:pt x="66848" y="1"/>
                      <a:pt x="63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6131102" y="342691"/>
                <a:ext cx="1812344" cy="1287234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57" extrusionOk="0">
                    <a:moveTo>
                      <a:pt x="63305" y="1"/>
                    </a:moveTo>
                    <a:cubicBezTo>
                      <a:pt x="61040" y="1"/>
                      <a:pt x="58803" y="546"/>
                      <a:pt x="56785" y="1499"/>
                    </a:cubicBezTo>
                    <a:cubicBezTo>
                      <a:pt x="51623" y="3912"/>
                      <a:pt x="47446" y="8581"/>
                      <a:pt x="42906" y="12472"/>
                    </a:cubicBezTo>
                    <a:cubicBezTo>
                      <a:pt x="38912" y="15948"/>
                      <a:pt x="34605" y="18802"/>
                      <a:pt x="30066" y="21084"/>
                    </a:cubicBezTo>
                    <a:cubicBezTo>
                      <a:pt x="22052" y="25080"/>
                      <a:pt x="13328" y="27136"/>
                      <a:pt x="4373" y="27136"/>
                    </a:cubicBezTo>
                    <a:cubicBezTo>
                      <a:pt x="2921" y="27136"/>
                      <a:pt x="1462" y="27082"/>
                      <a:pt x="0" y="26973"/>
                    </a:cubicBezTo>
                    <a:lnTo>
                      <a:pt x="0" y="26973"/>
                    </a:lnTo>
                    <a:lnTo>
                      <a:pt x="3684" y="42096"/>
                    </a:lnTo>
                    <a:lnTo>
                      <a:pt x="7342" y="57194"/>
                    </a:lnTo>
                    <a:cubicBezTo>
                      <a:pt x="8807" y="57303"/>
                      <a:pt x="10268" y="57357"/>
                      <a:pt x="11722" y="57357"/>
                    </a:cubicBezTo>
                    <a:cubicBezTo>
                      <a:pt x="20689" y="57357"/>
                      <a:pt x="29394" y="55301"/>
                      <a:pt x="37407" y="51305"/>
                    </a:cubicBezTo>
                    <a:cubicBezTo>
                      <a:pt x="41947" y="49023"/>
                      <a:pt x="46253" y="46169"/>
                      <a:pt x="50274" y="42745"/>
                    </a:cubicBezTo>
                    <a:cubicBezTo>
                      <a:pt x="54787" y="38854"/>
                      <a:pt x="58964" y="34184"/>
                      <a:pt x="64152" y="31746"/>
                    </a:cubicBezTo>
                    <a:cubicBezTo>
                      <a:pt x="66170" y="30793"/>
                      <a:pt x="68403" y="30248"/>
                      <a:pt x="70665" y="30248"/>
                    </a:cubicBezTo>
                    <a:cubicBezTo>
                      <a:pt x="74189" y="30248"/>
                      <a:pt x="77784" y="31570"/>
                      <a:pt x="80754" y="34729"/>
                    </a:cubicBezTo>
                    <a:lnTo>
                      <a:pt x="77045" y="19580"/>
                    </a:lnTo>
                    <a:lnTo>
                      <a:pt x="73387" y="4482"/>
                    </a:lnTo>
                    <a:cubicBezTo>
                      <a:pt x="70433" y="1323"/>
                      <a:pt x="66834" y="1"/>
                      <a:pt x="63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6294685" y="1520878"/>
                <a:ext cx="780730" cy="786408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35041" extrusionOk="0">
                    <a:moveTo>
                      <a:pt x="27446" y="1"/>
                    </a:moveTo>
                    <a:cubicBezTo>
                      <a:pt x="20169" y="3189"/>
                      <a:pt x="12351" y="4830"/>
                      <a:pt x="4341" y="4830"/>
                    </a:cubicBezTo>
                    <a:cubicBezTo>
                      <a:pt x="2900" y="4830"/>
                      <a:pt x="1452" y="4777"/>
                      <a:pt x="1" y="4670"/>
                    </a:cubicBezTo>
                    <a:lnTo>
                      <a:pt x="1" y="4670"/>
                    </a:lnTo>
                    <a:lnTo>
                      <a:pt x="3684" y="19794"/>
                    </a:lnTo>
                    <a:lnTo>
                      <a:pt x="7342" y="34891"/>
                    </a:lnTo>
                    <a:cubicBezTo>
                      <a:pt x="8758" y="34991"/>
                      <a:pt x="10169" y="35041"/>
                      <a:pt x="11572" y="35041"/>
                    </a:cubicBezTo>
                    <a:cubicBezTo>
                      <a:pt x="19629" y="35041"/>
                      <a:pt x="27453" y="33399"/>
                      <a:pt x="34787" y="30196"/>
                    </a:cubicBezTo>
                    <a:lnTo>
                      <a:pt x="27446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6459436" y="2198529"/>
                <a:ext cx="780146" cy="786655"/>
              </a:xfrm>
              <a:custGeom>
                <a:avLst/>
                <a:gdLst/>
                <a:ahLst/>
                <a:cxnLst/>
                <a:rect l="l" t="t" r="r" b="b"/>
                <a:pathLst>
                  <a:path w="34762" h="35052" extrusionOk="0">
                    <a:moveTo>
                      <a:pt x="27446" y="1"/>
                    </a:moveTo>
                    <a:cubicBezTo>
                      <a:pt x="20147" y="3189"/>
                      <a:pt x="12363" y="4830"/>
                      <a:pt x="4348" y="4830"/>
                    </a:cubicBezTo>
                    <a:cubicBezTo>
                      <a:pt x="2906" y="4830"/>
                      <a:pt x="1456" y="4777"/>
                      <a:pt x="1" y="4670"/>
                    </a:cubicBezTo>
                    <a:lnTo>
                      <a:pt x="1" y="4670"/>
                    </a:lnTo>
                    <a:lnTo>
                      <a:pt x="3659" y="19768"/>
                    </a:lnTo>
                    <a:lnTo>
                      <a:pt x="7342" y="34891"/>
                    </a:lnTo>
                    <a:cubicBezTo>
                      <a:pt x="8790" y="34998"/>
                      <a:pt x="10234" y="35051"/>
                      <a:pt x="11672" y="35051"/>
                    </a:cubicBezTo>
                    <a:cubicBezTo>
                      <a:pt x="19667" y="35051"/>
                      <a:pt x="27484" y="33410"/>
                      <a:pt x="34762" y="30222"/>
                    </a:cubicBezTo>
                    <a:lnTo>
                      <a:pt x="27446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6131102" y="843226"/>
                <a:ext cx="780124" cy="786565"/>
              </a:xfrm>
              <a:custGeom>
                <a:avLst/>
                <a:gdLst/>
                <a:ahLst/>
                <a:cxnLst/>
                <a:rect l="l" t="t" r="r" b="b"/>
                <a:pathLst>
                  <a:path w="34761" h="35048" extrusionOk="0">
                    <a:moveTo>
                      <a:pt x="27446" y="1"/>
                    </a:moveTo>
                    <a:cubicBezTo>
                      <a:pt x="20190" y="3179"/>
                      <a:pt x="12398" y="4838"/>
                      <a:pt x="4413" y="4838"/>
                    </a:cubicBezTo>
                    <a:cubicBezTo>
                      <a:pt x="2948" y="4838"/>
                      <a:pt x="1476" y="4783"/>
                      <a:pt x="0" y="4670"/>
                    </a:cubicBezTo>
                    <a:lnTo>
                      <a:pt x="0" y="4670"/>
                    </a:lnTo>
                    <a:lnTo>
                      <a:pt x="3684" y="19793"/>
                    </a:lnTo>
                    <a:lnTo>
                      <a:pt x="7342" y="34891"/>
                    </a:lnTo>
                    <a:cubicBezTo>
                      <a:pt x="8763" y="34996"/>
                      <a:pt x="10180" y="35048"/>
                      <a:pt x="11592" y="35048"/>
                    </a:cubicBezTo>
                    <a:cubicBezTo>
                      <a:pt x="19609" y="35048"/>
                      <a:pt x="27438" y="33372"/>
                      <a:pt x="34761" y="30196"/>
                    </a:cubicBezTo>
                    <a:lnTo>
                      <a:pt x="27446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6503109" y="2370281"/>
                <a:ext cx="531551" cy="610728"/>
              </a:xfrm>
              <a:custGeom>
                <a:avLst/>
                <a:gdLst/>
                <a:ahLst/>
                <a:cxnLst/>
                <a:rect l="l" t="t" r="r" b="b"/>
                <a:pathLst>
                  <a:path w="23685" h="27213" extrusionOk="0">
                    <a:moveTo>
                      <a:pt x="20597" y="0"/>
                    </a:moveTo>
                    <a:lnTo>
                      <a:pt x="0" y="4981"/>
                    </a:lnTo>
                    <a:lnTo>
                      <a:pt x="5396" y="27212"/>
                    </a:lnTo>
                    <a:cubicBezTo>
                      <a:pt x="7368" y="18159"/>
                      <a:pt x="16213" y="14657"/>
                      <a:pt x="23684" y="12841"/>
                    </a:cubicBezTo>
                    <a:lnTo>
                      <a:pt x="20597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058732" y="1201992"/>
                <a:ext cx="1811761" cy="1286651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31" extrusionOk="0">
                    <a:moveTo>
                      <a:pt x="63324" y="0"/>
                    </a:moveTo>
                    <a:cubicBezTo>
                      <a:pt x="61062" y="0"/>
                      <a:pt x="58829" y="545"/>
                      <a:pt x="56811" y="1499"/>
                    </a:cubicBezTo>
                    <a:cubicBezTo>
                      <a:pt x="51648" y="3937"/>
                      <a:pt x="47472" y="8606"/>
                      <a:pt x="42932" y="12498"/>
                    </a:cubicBezTo>
                    <a:cubicBezTo>
                      <a:pt x="38937" y="15974"/>
                      <a:pt x="34605" y="18827"/>
                      <a:pt x="30066" y="21058"/>
                    </a:cubicBezTo>
                    <a:cubicBezTo>
                      <a:pt x="22052" y="25054"/>
                      <a:pt x="13328" y="27109"/>
                      <a:pt x="4373" y="27109"/>
                    </a:cubicBezTo>
                    <a:cubicBezTo>
                      <a:pt x="2921" y="27109"/>
                      <a:pt x="1462" y="27055"/>
                      <a:pt x="0" y="26947"/>
                    </a:cubicBezTo>
                    <a:lnTo>
                      <a:pt x="0" y="26947"/>
                    </a:lnTo>
                    <a:lnTo>
                      <a:pt x="3658" y="42070"/>
                    </a:lnTo>
                    <a:lnTo>
                      <a:pt x="7316" y="57168"/>
                    </a:lnTo>
                    <a:cubicBezTo>
                      <a:pt x="8781" y="57276"/>
                      <a:pt x="10242" y="57330"/>
                      <a:pt x="11696" y="57330"/>
                    </a:cubicBezTo>
                    <a:cubicBezTo>
                      <a:pt x="20663" y="57330"/>
                      <a:pt x="29368" y="55275"/>
                      <a:pt x="37381" y="51279"/>
                    </a:cubicBezTo>
                    <a:cubicBezTo>
                      <a:pt x="41921" y="48996"/>
                      <a:pt x="46227" y="46143"/>
                      <a:pt x="50248" y="42719"/>
                    </a:cubicBezTo>
                    <a:cubicBezTo>
                      <a:pt x="54761" y="38828"/>
                      <a:pt x="58938" y="34158"/>
                      <a:pt x="64126" y="31720"/>
                    </a:cubicBezTo>
                    <a:cubicBezTo>
                      <a:pt x="66144" y="30766"/>
                      <a:pt x="68381" y="30221"/>
                      <a:pt x="70647" y="30221"/>
                    </a:cubicBezTo>
                    <a:cubicBezTo>
                      <a:pt x="74175" y="30221"/>
                      <a:pt x="77774" y="31543"/>
                      <a:pt x="80728" y="34703"/>
                    </a:cubicBezTo>
                    <a:lnTo>
                      <a:pt x="77070" y="19605"/>
                    </a:lnTo>
                    <a:lnTo>
                      <a:pt x="73413" y="4482"/>
                    </a:lnTo>
                    <a:cubicBezTo>
                      <a:pt x="70443" y="1322"/>
                      <a:pt x="66847" y="0"/>
                      <a:pt x="63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22899" y="1880227"/>
                <a:ext cx="1812344" cy="1286651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31" extrusionOk="0">
                    <a:moveTo>
                      <a:pt x="63332" y="0"/>
                    </a:moveTo>
                    <a:cubicBezTo>
                      <a:pt x="61066" y="0"/>
                      <a:pt x="58829" y="545"/>
                      <a:pt x="56811" y="1499"/>
                    </a:cubicBezTo>
                    <a:cubicBezTo>
                      <a:pt x="51675" y="3937"/>
                      <a:pt x="47472" y="8607"/>
                      <a:pt x="42933" y="12498"/>
                    </a:cubicBezTo>
                    <a:cubicBezTo>
                      <a:pt x="38964" y="15948"/>
                      <a:pt x="34606" y="18827"/>
                      <a:pt x="30066" y="21058"/>
                    </a:cubicBezTo>
                    <a:cubicBezTo>
                      <a:pt x="22043" y="25036"/>
                      <a:pt x="13308" y="27108"/>
                      <a:pt x="4341" y="27108"/>
                    </a:cubicBezTo>
                    <a:cubicBezTo>
                      <a:pt x="2899" y="27108"/>
                      <a:pt x="1452" y="27055"/>
                      <a:pt x="1" y="26947"/>
                    </a:cubicBezTo>
                    <a:lnTo>
                      <a:pt x="1" y="26947"/>
                    </a:lnTo>
                    <a:lnTo>
                      <a:pt x="3684" y="42070"/>
                    </a:lnTo>
                    <a:lnTo>
                      <a:pt x="7342" y="57168"/>
                    </a:lnTo>
                    <a:cubicBezTo>
                      <a:pt x="8808" y="57276"/>
                      <a:pt x="10268" y="57330"/>
                      <a:pt x="11722" y="57330"/>
                    </a:cubicBezTo>
                    <a:cubicBezTo>
                      <a:pt x="20689" y="57330"/>
                      <a:pt x="29394" y="55275"/>
                      <a:pt x="37407" y="51279"/>
                    </a:cubicBezTo>
                    <a:cubicBezTo>
                      <a:pt x="41947" y="48996"/>
                      <a:pt x="46253" y="46143"/>
                      <a:pt x="50274" y="42719"/>
                    </a:cubicBezTo>
                    <a:cubicBezTo>
                      <a:pt x="54788" y="38828"/>
                      <a:pt x="58964" y="34158"/>
                      <a:pt x="64152" y="31720"/>
                    </a:cubicBezTo>
                    <a:cubicBezTo>
                      <a:pt x="66171" y="30766"/>
                      <a:pt x="68403" y="30221"/>
                      <a:pt x="70666" y="30221"/>
                    </a:cubicBezTo>
                    <a:cubicBezTo>
                      <a:pt x="74189" y="30221"/>
                      <a:pt x="77784" y="31543"/>
                      <a:pt x="80754" y="34703"/>
                    </a:cubicBezTo>
                    <a:lnTo>
                      <a:pt x="77045" y="19605"/>
                    </a:lnTo>
                    <a:lnTo>
                      <a:pt x="73413" y="4482"/>
                    </a:lnTo>
                    <a:cubicBezTo>
                      <a:pt x="70459" y="1322"/>
                      <a:pt x="66860" y="0"/>
                      <a:pt x="63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893982" y="524588"/>
                <a:ext cx="1812322" cy="1286943"/>
              </a:xfrm>
              <a:custGeom>
                <a:avLst/>
                <a:gdLst/>
                <a:ahLst/>
                <a:cxnLst/>
                <a:rect l="l" t="t" r="r" b="b"/>
                <a:pathLst>
                  <a:path w="80754" h="57344" extrusionOk="0">
                    <a:moveTo>
                      <a:pt x="63338" y="0"/>
                    </a:moveTo>
                    <a:cubicBezTo>
                      <a:pt x="61070" y="0"/>
                      <a:pt x="58831" y="543"/>
                      <a:pt x="56810" y="1488"/>
                    </a:cubicBezTo>
                    <a:cubicBezTo>
                      <a:pt x="51674" y="3926"/>
                      <a:pt x="47472" y="8595"/>
                      <a:pt x="42932" y="12486"/>
                    </a:cubicBezTo>
                    <a:cubicBezTo>
                      <a:pt x="38937" y="15963"/>
                      <a:pt x="34605" y="18816"/>
                      <a:pt x="30065" y="21047"/>
                    </a:cubicBezTo>
                    <a:cubicBezTo>
                      <a:pt x="22042" y="25048"/>
                      <a:pt x="13305" y="27123"/>
                      <a:pt x="4338" y="27123"/>
                    </a:cubicBezTo>
                    <a:cubicBezTo>
                      <a:pt x="2897" y="27123"/>
                      <a:pt x="1451" y="27069"/>
                      <a:pt x="0" y="26961"/>
                    </a:cubicBezTo>
                    <a:lnTo>
                      <a:pt x="0" y="26961"/>
                    </a:lnTo>
                    <a:lnTo>
                      <a:pt x="3684" y="42059"/>
                    </a:lnTo>
                    <a:lnTo>
                      <a:pt x="7341" y="57183"/>
                    </a:lnTo>
                    <a:cubicBezTo>
                      <a:pt x="8795" y="57290"/>
                      <a:pt x="10244" y="57344"/>
                      <a:pt x="11687" y="57344"/>
                    </a:cubicBezTo>
                    <a:cubicBezTo>
                      <a:pt x="20666" y="57344"/>
                      <a:pt x="29383" y="55269"/>
                      <a:pt x="37407" y="51268"/>
                    </a:cubicBezTo>
                    <a:cubicBezTo>
                      <a:pt x="41946" y="49011"/>
                      <a:pt x="46253" y="46158"/>
                      <a:pt x="50273" y="42708"/>
                    </a:cubicBezTo>
                    <a:cubicBezTo>
                      <a:pt x="54787" y="38816"/>
                      <a:pt x="58964" y="34147"/>
                      <a:pt x="64152" y="31709"/>
                    </a:cubicBezTo>
                    <a:cubicBezTo>
                      <a:pt x="66172" y="30764"/>
                      <a:pt x="68407" y="30222"/>
                      <a:pt x="70672" y="30222"/>
                    </a:cubicBezTo>
                    <a:cubicBezTo>
                      <a:pt x="74193" y="30222"/>
                      <a:pt x="77786" y="31534"/>
                      <a:pt x="80754" y="34692"/>
                    </a:cubicBezTo>
                    <a:lnTo>
                      <a:pt x="77096" y="19594"/>
                    </a:lnTo>
                    <a:lnTo>
                      <a:pt x="73413" y="4471"/>
                    </a:lnTo>
                    <a:cubicBezTo>
                      <a:pt x="70460" y="1313"/>
                      <a:pt x="66864" y="0"/>
                      <a:pt x="63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058732" y="1703111"/>
                <a:ext cx="779563" cy="786363"/>
              </a:xfrm>
              <a:custGeom>
                <a:avLst/>
                <a:gdLst/>
                <a:ahLst/>
                <a:cxnLst/>
                <a:rect l="l" t="t" r="r" b="b"/>
                <a:pathLst>
                  <a:path w="34736" h="35039" extrusionOk="0">
                    <a:moveTo>
                      <a:pt x="27394" y="0"/>
                    </a:moveTo>
                    <a:cubicBezTo>
                      <a:pt x="20105" y="3171"/>
                      <a:pt x="12293" y="4828"/>
                      <a:pt x="4291" y="4828"/>
                    </a:cubicBezTo>
                    <a:cubicBezTo>
                      <a:pt x="2866" y="4828"/>
                      <a:pt x="1435" y="4775"/>
                      <a:pt x="0" y="4670"/>
                    </a:cubicBezTo>
                    <a:lnTo>
                      <a:pt x="0" y="4670"/>
                    </a:lnTo>
                    <a:lnTo>
                      <a:pt x="3658" y="19767"/>
                    </a:lnTo>
                    <a:lnTo>
                      <a:pt x="7316" y="34891"/>
                    </a:lnTo>
                    <a:cubicBezTo>
                      <a:pt x="8714" y="34990"/>
                      <a:pt x="10108" y="35039"/>
                      <a:pt x="11495" y="35039"/>
                    </a:cubicBezTo>
                    <a:cubicBezTo>
                      <a:pt x="19550" y="35039"/>
                      <a:pt x="27388" y="33378"/>
                      <a:pt x="34735" y="30169"/>
                    </a:cubicBezTo>
                    <a:lnTo>
                      <a:pt x="27394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222899" y="2380179"/>
                <a:ext cx="779563" cy="786834"/>
              </a:xfrm>
              <a:custGeom>
                <a:avLst/>
                <a:gdLst/>
                <a:ahLst/>
                <a:cxnLst/>
                <a:rect l="l" t="t" r="r" b="b"/>
                <a:pathLst>
                  <a:path w="34736" h="35060" extrusionOk="0">
                    <a:moveTo>
                      <a:pt x="27420" y="0"/>
                    </a:moveTo>
                    <a:cubicBezTo>
                      <a:pt x="20143" y="3179"/>
                      <a:pt x="12384" y="4838"/>
                      <a:pt x="4410" y="4838"/>
                    </a:cubicBezTo>
                    <a:cubicBezTo>
                      <a:pt x="2947" y="4838"/>
                      <a:pt x="1477" y="4782"/>
                      <a:pt x="1" y="4670"/>
                    </a:cubicBezTo>
                    <a:lnTo>
                      <a:pt x="1" y="4670"/>
                    </a:lnTo>
                    <a:lnTo>
                      <a:pt x="3684" y="19793"/>
                    </a:lnTo>
                    <a:lnTo>
                      <a:pt x="7342" y="34891"/>
                    </a:lnTo>
                    <a:cubicBezTo>
                      <a:pt x="8814" y="35003"/>
                      <a:pt x="10281" y="35059"/>
                      <a:pt x="11743" y="35059"/>
                    </a:cubicBezTo>
                    <a:cubicBezTo>
                      <a:pt x="19706" y="35059"/>
                      <a:pt x="27480" y="33400"/>
                      <a:pt x="34735" y="30221"/>
                    </a:cubicBezTo>
                    <a:lnTo>
                      <a:pt x="27420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4893982" y="1025459"/>
                <a:ext cx="779540" cy="786408"/>
              </a:xfrm>
              <a:custGeom>
                <a:avLst/>
                <a:gdLst/>
                <a:ahLst/>
                <a:cxnLst/>
                <a:rect l="l" t="t" r="r" b="b"/>
                <a:pathLst>
                  <a:path w="34735" h="35041" extrusionOk="0">
                    <a:moveTo>
                      <a:pt x="27394" y="0"/>
                    </a:moveTo>
                    <a:cubicBezTo>
                      <a:pt x="20116" y="3188"/>
                      <a:pt x="12317" y="4829"/>
                      <a:pt x="4328" y="4829"/>
                    </a:cubicBezTo>
                    <a:cubicBezTo>
                      <a:pt x="2891" y="4829"/>
                      <a:pt x="1448" y="4776"/>
                      <a:pt x="0" y="4669"/>
                    </a:cubicBezTo>
                    <a:lnTo>
                      <a:pt x="0" y="4669"/>
                    </a:lnTo>
                    <a:lnTo>
                      <a:pt x="3658" y="19767"/>
                    </a:lnTo>
                    <a:lnTo>
                      <a:pt x="7341" y="34890"/>
                    </a:lnTo>
                    <a:cubicBezTo>
                      <a:pt x="8750" y="34991"/>
                      <a:pt x="10154" y="35040"/>
                      <a:pt x="11553" y="35040"/>
                    </a:cubicBezTo>
                    <a:cubicBezTo>
                      <a:pt x="19583" y="35040"/>
                      <a:pt x="27422" y="33399"/>
                      <a:pt x="34735" y="30195"/>
                    </a:cubicBezTo>
                    <a:lnTo>
                      <a:pt x="27394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5266572" y="2553076"/>
                <a:ext cx="531551" cy="610144"/>
              </a:xfrm>
              <a:custGeom>
                <a:avLst/>
                <a:gdLst/>
                <a:ahLst/>
                <a:cxnLst/>
                <a:rect l="l" t="t" r="r" b="b"/>
                <a:pathLst>
                  <a:path w="23685" h="27187" extrusionOk="0">
                    <a:moveTo>
                      <a:pt x="20597" y="1"/>
                    </a:moveTo>
                    <a:lnTo>
                      <a:pt x="0" y="4981"/>
                    </a:lnTo>
                    <a:lnTo>
                      <a:pt x="5396" y="27187"/>
                    </a:lnTo>
                    <a:cubicBezTo>
                      <a:pt x="7367" y="18159"/>
                      <a:pt x="16213" y="14657"/>
                      <a:pt x="23684" y="12842"/>
                    </a:cubicBezTo>
                    <a:lnTo>
                      <a:pt x="20597" y="1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3822173" y="1384786"/>
                <a:ext cx="1812344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55" h="57330" extrusionOk="0">
                    <a:moveTo>
                      <a:pt x="63325" y="1"/>
                    </a:moveTo>
                    <a:cubicBezTo>
                      <a:pt x="61062" y="1"/>
                      <a:pt x="58830" y="546"/>
                      <a:pt x="56811" y="1499"/>
                    </a:cubicBezTo>
                    <a:cubicBezTo>
                      <a:pt x="51649" y="3938"/>
                      <a:pt x="47473" y="8607"/>
                      <a:pt x="42933" y="12498"/>
                    </a:cubicBezTo>
                    <a:cubicBezTo>
                      <a:pt x="38938" y="15948"/>
                      <a:pt x="34606" y="18802"/>
                      <a:pt x="30066" y="21059"/>
                    </a:cubicBezTo>
                    <a:cubicBezTo>
                      <a:pt x="22065" y="25026"/>
                      <a:pt x="13374" y="27116"/>
                      <a:pt x="4421" y="27116"/>
                    </a:cubicBezTo>
                    <a:cubicBezTo>
                      <a:pt x="2954" y="27116"/>
                      <a:pt x="1480" y="27060"/>
                      <a:pt x="1" y="26947"/>
                    </a:cubicBezTo>
                    <a:lnTo>
                      <a:pt x="1" y="26947"/>
                    </a:lnTo>
                    <a:lnTo>
                      <a:pt x="3659" y="42071"/>
                    </a:lnTo>
                    <a:lnTo>
                      <a:pt x="7316" y="57168"/>
                    </a:lnTo>
                    <a:cubicBezTo>
                      <a:pt x="8775" y="57276"/>
                      <a:pt x="10228" y="57329"/>
                      <a:pt x="11674" y="57329"/>
                    </a:cubicBezTo>
                    <a:cubicBezTo>
                      <a:pt x="20668" y="57329"/>
                      <a:pt x="29381" y="55258"/>
                      <a:pt x="37382" y="51280"/>
                    </a:cubicBezTo>
                    <a:cubicBezTo>
                      <a:pt x="41921" y="48997"/>
                      <a:pt x="46253" y="46143"/>
                      <a:pt x="50274" y="42719"/>
                    </a:cubicBezTo>
                    <a:cubicBezTo>
                      <a:pt x="54762" y="38828"/>
                      <a:pt x="58964" y="34159"/>
                      <a:pt x="64153" y="31720"/>
                    </a:cubicBezTo>
                    <a:cubicBezTo>
                      <a:pt x="66161" y="30767"/>
                      <a:pt x="68391" y="30222"/>
                      <a:pt x="70655" y="30222"/>
                    </a:cubicBezTo>
                    <a:cubicBezTo>
                      <a:pt x="74180" y="30222"/>
                      <a:pt x="77785" y="31544"/>
                      <a:pt x="80755" y="34703"/>
                    </a:cubicBezTo>
                    <a:lnTo>
                      <a:pt x="77071" y="19580"/>
                    </a:lnTo>
                    <a:lnTo>
                      <a:pt x="73414" y="4482"/>
                    </a:lnTo>
                    <a:cubicBezTo>
                      <a:pt x="70443" y="1323"/>
                      <a:pt x="66848" y="1"/>
                      <a:pt x="63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3986945" y="2062438"/>
                <a:ext cx="1811761" cy="1286629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30" extrusionOk="0">
                    <a:moveTo>
                      <a:pt x="63313" y="1"/>
                    </a:moveTo>
                    <a:cubicBezTo>
                      <a:pt x="61049" y="1"/>
                      <a:pt x="58819" y="546"/>
                      <a:pt x="56811" y="1499"/>
                    </a:cubicBezTo>
                    <a:cubicBezTo>
                      <a:pt x="51648" y="3912"/>
                      <a:pt x="47472" y="8581"/>
                      <a:pt x="42932" y="12472"/>
                    </a:cubicBezTo>
                    <a:cubicBezTo>
                      <a:pt x="38937" y="15948"/>
                      <a:pt x="34579" y="18802"/>
                      <a:pt x="30040" y="21033"/>
                    </a:cubicBezTo>
                    <a:cubicBezTo>
                      <a:pt x="22038" y="25033"/>
                      <a:pt x="13286" y="27108"/>
                      <a:pt x="4330" y="27108"/>
                    </a:cubicBezTo>
                    <a:cubicBezTo>
                      <a:pt x="2891" y="27108"/>
                      <a:pt x="1447" y="27055"/>
                      <a:pt x="0" y="26947"/>
                    </a:cubicBezTo>
                    <a:lnTo>
                      <a:pt x="0" y="26947"/>
                    </a:lnTo>
                    <a:lnTo>
                      <a:pt x="3658" y="42045"/>
                    </a:lnTo>
                    <a:lnTo>
                      <a:pt x="7316" y="57168"/>
                    </a:lnTo>
                    <a:cubicBezTo>
                      <a:pt x="8770" y="57276"/>
                      <a:pt x="10219" y="57330"/>
                      <a:pt x="11661" y="57330"/>
                    </a:cubicBezTo>
                    <a:cubicBezTo>
                      <a:pt x="20640" y="57330"/>
                      <a:pt x="29357" y="55254"/>
                      <a:pt x="37381" y="51254"/>
                    </a:cubicBezTo>
                    <a:cubicBezTo>
                      <a:pt x="41921" y="48997"/>
                      <a:pt x="46227" y="46143"/>
                      <a:pt x="50248" y="42693"/>
                    </a:cubicBezTo>
                    <a:cubicBezTo>
                      <a:pt x="54761" y="38802"/>
                      <a:pt x="58938" y="34133"/>
                      <a:pt x="64126" y="31720"/>
                    </a:cubicBezTo>
                    <a:cubicBezTo>
                      <a:pt x="66144" y="30767"/>
                      <a:pt x="68381" y="30222"/>
                      <a:pt x="70646" y="30222"/>
                    </a:cubicBezTo>
                    <a:cubicBezTo>
                      <a:pt x="74175" y="30222"/>
                      <a:pt x="77774" y="31544"/>
                      <a:pt x="80728" y="34704"/>
                    </a:cubicBezTo>
                    <a:lnTo>
                      <a:pt x="77070" y="19580"/>
                    </a:lnTo>
                    <a:lnTo>
                      <a:pt x="73413" y="4482"/>
                    </a:lnTo>
                    <a:cubicBezTo>
                      <a:pt x="70443" y="1323"/>
                      <a:pt x="66838" y="1"/>
                      <a:pt x="633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3658006" y="707135"/>
                <a:ext cx="1811761" cy="1286045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57304" extrusionOk="0">
                    <a:moveTo>
                      <a:pt x="63313" y="1"/>
                    </a:moveTo>
                    <a:cubicBezTo>
                      <a:pt x="61050" y="1"/>
                      <a:pt x="58819" y="546"/>
                      <a:pt x="56811" y="1499"/>
                    </a:cubicBezTo>
                    <a:cubicBezTo>
                      <a:pt x="51649" y="3937"/>
                      <a:pt x="47472" y="8607"/>
                      <a:pt x="42933" y="12498"/>
                    </a:cubicBezTo>
                    <a:cubicBezTo>
                      <a:pt x="38938" y="15974"/>
                      <a:pt x="34580" y="18827"/>
                      <a:pt x="30040" y="21058"/>
                    </a:cubicBezTo>
                    <a:cubicBezTo>
                      <a:pt x="22049" y="25054"/>
                      <a:pt x="13309" y="27110"/>
                      <a:pt x="4365" y="27110"/>
                    </a:cubicBezTo>
                    <a:cubicBezTo>
                      <a:pt x="2915" y="27110"/>
                      <a:pt x="1459" y="27056"/>
                      <a:pt x="1" y="26947"/>
                    </a:cubicBezTo>
                    <a:lnTo>
                      <a:pt x="1" y="26947"/>
                    </a:lnTo>
                    <a:lnTo>
                      <a:pt x="3658" y="42070"/>
                    </a:lnTo>
                    <a:lnTo>
                      <a:pt x="7316" y="57142"/>
                    </a:lnTo>
                    <a:cubicBezTo>
                      <a:pt x="8771" y="57250"/>
                      <a:pt x="10221" y="57303"/>
                      <a:pt x="11664" y="57303"/>
                    </a:cubicBezTo>
                    <a:cubicBezTo>
                      <a:pt x="20642" y="57303"/>
                      <a:pt x="29358" y="55231"/>
                      <a:pt x="37381" y="51254"/>
                    </a:cubicBezTo>
                    <a:cubicBezTo>
                      <a:pt x="41921" y="48971"/>
                      <a:pt x="46227" y="46117"/>
                      <a:pt x="50248" y="42693"/>
                    </a:cubicBezTo>
                    <a:cubicBezTo>
                      <a:pt x="54762" y="38802"/>
                      <a:pt x="58938" y="34133"/>
                      <a:pt x="64126" y="31694"/>
                    </a:cubicBezTo>
                    <a:cubicBezTo>
                      <a:pt x="66145" y="30741"/>
                      <a:pt x="68377" y="30196"/>
                      <a:pt x="70640" y="30196"/>
                    </a:cubicBezTo>
                    <a:cubicBezTo>
                      <a:pt x="74163" y="30196"/>
                      <a:pt x="77758" y="31518"/>
                      <a:pt x="80729" y="34677"/>
                    </a:cubicBezTo>
                    <a:lnTo>
                      <a:pt x="77071" y="19606"/>
                    </a:lnTo>
                    <a:lnTo>
                      <a:pt x="73413" y="4482"/>
                    </a:lnTo>
                    <a:cubicBezTo>
                      <a:pt x="70443" y="1323"/>
                      <a:pt x="66838" y="1"/>
                      <a:pt x="633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54" name="Google Shape;1154;p28"/>
            <p:cNvSpPr/>
            <p:nvPr/>
          </p:nvSpPr>
          <p:spPr>
            <a:xfrm rot="436222">
              <a:off x="7194796" y="181284"/>
              <a:ext cx="469374" cy="1198956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5" name="Google Shape;1155;p28"/>
          <p:cNvSpPr txBox="1">
            <a:spLocks noGrp="1"/>
          </p:cNvSpPr>
          <p:nvPr>
            <p:ph type="title"/>
          </p:nvPr>
        </p:nvSpPr>
        <p:spPr>
          <a:xfrm>
            <a:off x="1545625" y="1759050"/>
            <a:ext cx="195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6" name="Google Shape;1156;p28"/>
          <p:cNvSpPr txBox="1">
            <a:spLocks noGrp="1"/>
          </p:cNvSpPr>
          <p:nvPr>
            <p:ph type="subTitle" idx="1"/>
          </p:nvPr>
        </p:nvSpPr>
        <p:spPr>
          <a:xfrm>
            <a:off x="1545625" y="2269375"/>
            <a:ext cx="1957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28"/>
          <p:cNvSpPr txBox="1">
            <a:spLocks noGrp="1"/>
          </p:cNvSpPr>
          <p:nvPr>
            <p:ph type="title" idx="2"/>
          </p:nvPr>
        </p:nvSpPr>
        <p:spPr>
          <a:xfrm>
            <a:off x="5640825" y="1759050"/>
            <a:ext cx="195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8" name="Google Shape;1158;p28"/>
          <p:cNvSpPr txBox="1">
            <a:spLocks noGrp="1"/>
          </p:cNvSpPr>
          <p:nvPr>
            <p:ph type="subTitle" idx="3"/>
          </p:nvPr>
        </p:nvSpPr>
        <p:spPr>
          <a:xfrm>
            <a:off x="5640825" y="2269375"/>
            <a:ext cx="1957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28"/>
          <p:cNvSpPr txBox="1">
            <a:spLocks noGrp="1"/>
          </p:cNvSpPr>
          <p:nvPr>
            <p:ph type="title" idx="4"/>
          </p:nvPr>
        </p:nvSpPr>
        <p:spPr>
          <a:xfrm>
            <a:off x="1545625" y="3192450"/>
            <a:ext cx="195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0" name="Google Shape;1160;p28"/>
          <p:cNvSpPr txBox="1">
            <a:spLocks noGrp="1"/>
          </p:cNvSpPr>
          <p:nvPr>
            <p:ph type="subTitle" idx="5"/>
          </p:nvPr>
        </p:nvSpPr>
        <p:spPr>
          <a:xfrm>
            <a:off x="1545625" y="3702775"/>
            <a:ext cx="1957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28"/>
          <p:cNvSpPr txBox="1">
            <a:spLocks noGrp="1"/>
          </p:cNvSpPr>
          <p:nvPr>
            <p:ph type="title" idx="6"/>
          </p:nvPr>
        </p:nvSpPr>
        <p:spPr>
          <a:xfrm>
            <a:off x="5640825" y="3192450"/>
            <a:ext cx="195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2" name="Google Shape;1162;p28"/>
          <p:cNvSpPr txBox="1">
            <a:spLocks noGrp="1"/>
          </p:cNvSpPr>
          <p:nvPr>
            <p:ph type="subTitle" idx="7"/>
          </p:nvPr>
        </p:nvSpPr>
        <p:spPr>
          <a:xfrm>
            <a:off x="5640825" y="3702775"/>
            <a:ext cx="1957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28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64" name="Google Shape;1164;p28"/>
          <p:cNvGrpSpPr/>
          <p:nvPr/>
        </p:nvGrpSpPr>
        <p:grpSpPr>
          <a:xfrm>
            <a:off x="-821720" y="3064884"/>
            <a:ext cx="2367355" cy="2195189"/>
            <a:chOff x="340275" y="3775800"/>
            <a:chExt cx="1729638" cy="1603850"/>
          </a:xfrm>
        </p:grpSpPr>
        <p:sp>
          <p:nvSpPr>
            <p:cNvPr id="1165" name="Google Shape;1165;p28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67" name="Google Shape;1167;p28"/>
          <p:cNvGrpSpPr/>
          <p:nvPr/>
        </p:nvGrpSpPr>
        <p:grpSpPr>
          <a:xfrm flipH="1">
            <a:off x="7853480" y="132259"/>
            <a:ext cx="2367355" cy="2195189"/>
            <a:chOff x="340275" y="3775800"/>
            <a:chExt cx="1729638" cy="1603850"/>
          </a:xfrm>
        </p:grpSpPr>
        <p:sp>
          <p:nvSpPr>
            <p:cNvPr id="1168" name="Google Shape;1168;p28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685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29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172" name="Google Shape;1172;p29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3" name="Google Shape;1173;p29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4" name="Google Shape;1174;p29"/>
          <p:cNvGrpSpPr/>
          <p:nvPr/>
        </p:nvGrpSpPr>
        <p:grpSpPr>
          <a:xfrm rot="-1629723">
            <a:off x="-925575" y="-356463"/>
            <a:ext cx="2532438" cy="3157180"/>
            <a:chOff x="7303675" y="405050"/>
            <a:chExt cx="2177175" cy="2714275"/>
          </a:xfrm>
        </p:grpSpPr>
        <p:sp>
          <p:nvSpPr>
            <p:cNvPr id="1175" name="Google Shape;1175;p29"/>
            <p:cNvSpPr/>
            <p:nvPr/>
          </p:nvSpPr>
          <p:spPr>
            <a:xfrm>
              <a:off x="8327725" y="519525"/>
              <a:ext cx="1153125" cy="1917125"/>
            </a:xfrm>
            <a:custGeom>
              <a:avLst/>
              <a:gdLst/>
              <a:ahLst/>
              <a:cxnLst/>
              <a:rect l="l" t="t" r="r" b="b"/>
              <a:pathLst>
                <a:path w="46125" h="76685" extrusionOk="0">
                  <a:moveTo>
                    <a:pt x="21456" y="1"/>
                  </a:moveTo>
                  <a:cubicBezTo>
                    <a:pt x="20271" y="16829"/>
                    <a:pt x="12851" y="26314"/>
                    <a:pt x="0" y="35302"/>
                  </a:cubicBezTo>
                  <a:cubicBezTo>
                    <a:pt x="0" y="35302"/>
                    <a:pt x="8912" y="37903"/>
                    <a:pt x="11206" y="41689"/>
                  </a:cubicBezTo>
                  <a:cubicBezTo>
                    <a:pt x="21150" y="58326"/>
                    <a:pt x="27537" y="56758"/>
                    <a:pt x="34575" y="64560"/>
                  </a:cubicBezTo>
                  <a:cubicBezTo>
                    <a:pt x="37481" y="67811"/>
                    <a:pt x="34613" y="67505"/>
                    <a:pt x="34957" y="70182"/>
                  </a:cubicBezTo>
                  <a:cubicBezTo>
                    <a:pt x="35340" y="73242"/>
                    <a:pt x="36755" y="76684"/>
                    <a:pt x="36678" y="74695"/>
                  </a:cubicBezTo>
                  <a:cubicBezTo>
                    <a:pt x="36640" y="73089"/>
                    <a:pt x="37787" y="70871"/>
                    <a:pt x="38552" y="70029"/>
                  </a:cubicBezTo>
                  <a:cubicBezTo>
                    <a:pt x="43907" y="64484"/>
                    <a:pt x="41038" y="60085"/>
                    <a:pt x="42109" y="52589"/>
                  </a:cubicBezTo>
                  <a:cubicBezTo>
                    <a:pt x="42874" y="47388"/>
                    <a:pt x="45475" y="47005"/>
                    <a:pt x="45819" y="43984"/>
                  </a:cubicBezTo>
                  <a:cubicBezTo>
                    <a:pt x="46125" y="40771"/>
                    <a:pt x="45628" y="37597"/>
                    <a:pt x="43945" y="34461"/>
                  </a:cubicBezTo>
                  <a:cubicBezTo>
                    <a:pt x="39891" y="26964"/>
                    <a:pt x="34536" y="19315"/>
                    <a:pt x="29258" y="12354"/>
                  </a:cubicBezTo>
                  <a:cubicBezTo>
                    <a:pt x="24784" y="6617"/>
                    <a:pt x="21456" y="1"/>
                    <a:pt x="21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8327725" y="879050"/>
              <a:ext cx="1011625" cy="1523550"/>
            </a:xfrm>
            <a:custGeom>
              <a:avLst/>
              <a:gdLst/>
              <a:ahLst/>
              <a:cxnLst/>
              <a:rect l="l" t="t" r="r" b="b"/>
              <a:pathLst>
                <a:path w="40465" h="60942" extrusionOk="0">
                  <a:moveTo>
                    <a:pt x="18397" y="0"/>
                  </a:moveTo>
                  <a:cubicBezTo>
                    <a:pt x="14916" y="8567"/>
                    <a:pt x="8759" y="14840"/>
                    <a:pt x="115" y="20844"/>
                  </a:cubicBezTo>
                  <a:cubicBezTo>
                    <a:pt x="0" y="20921"/>
                    <a:pt x="8912" y="23522"/>
                    <a:pt x="11206" y="27346"/>
                  </a:cubicBezTo>
                  <a:cubicBezTo>
                    <a:pt x="21150" y="43983"/>
                    <a:pt x="27537" y="42415"/>
                    <a:pt x="34575" y="50217"/>
                  </a:cubicBezTo>
                  <a:cubicBezTo>
                    <a:pt x="37481" y="53468"/>
                    <a:pt x="34613" y="53162"/>
                    <a:pt x="34957" y="55840"/>
                  </a:cubicBezTo>
                  <a:cubicBezTo>
                    <a:pt x="35261" y="58270"/>
                    <a:pt x="36216" y="60941"/>
                    <a:pt x="36558" y="60941"/>
                  </a:cubicBezTo>
                  <a:cubicBezTo>
                    <a:pt x="36647" y="60941"/>
                    <a:pt x="36694" y="60762"/>
                    <a:pt x="36678" y="60353"/>
                  </a:cubicBezTo>
                  <a:cubicBezTo>
                    <a:pt x="36640" y="58785"/>
                    <a:pt x="37787" y="56528"/>
                    <a:pt x="38552" y="55725"/>
                  </a:cubicBezTo>
                  <a:cubicBezTo>
                    <a:pt x="39355" y="54883"/>
                    <a:pt x="39967" y="54080"/>
                    <a:pt x="40465" y="53277"/>
                  </a:cubicBezTo>
                  <a:cubicBezTo>
                    <a:pt x="38935" y="47387"/>
                    <a:pt x="35569" y="43180"/>
                    <a:pt x="29603" y="35722"/>
                  </a:cubicBezTo>
                  <a:cubicBezTo>
                    <a:pt x="22146" y="26392"/>
                    <a:pt x="21992" y="11366"/>
                    <a:pt x="21992" y="11359"/>
                  </a:cubicBezTo>
                  <a:lnTo>
                    <a:pt x="21992" y="11359"/>
                  </a:lnTo>
                  <a:cubicBezTo>
                    <a:pt x="21992" y="11362"/>
                    <a:pt x="21992" y="14882"/>
                    <a:pt x="23177" y="24860"/>
                  </a:cubicBezTo>
                  <a:cubicBezTo>
                    <a:pt x="24401" y="34881"/>
                    <a:pt x="30329" y="39929"/>
                    <a:pt x="30329" y="39929"/>
                  </a:cubicBezTo>
                  <a:cubicBezTo>
                    <a:pt x="30329" y="39929"/>
                    <a:pt x="22871" y="34001"/>
                    <a:pt x="20653" y="25396"/>
                  </a:cubicBezTo>
                  <a:cubicBezTo>
                    <a:pt x="19353" y="20233"/>
                    <a:pt x="18894" y="9371"/>
                    <a:pt x="18397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8813450" y="519525"/>
              <a:ext cx="666450" cy="1209575"/>
            </a:xfrm>
            <a:custGeom>
              <a:avLst/>
              <a:gdLst/>
              <a:ahLst/>
              <a:cxnLst/>
              <a:rect l="l" t="t" r="r" b="b"/>
              <a:pathLst>
                <a:path w="26658" h="48383" extrusionOk="0">
                  <a:moveTo>
                    <a:pt x="2027" y="1"/>
                  </a:moveTo>
                  <a:cubicBezTo>
                    <a:pt x="1760" y="4246"/>
                    <a:pt x="1033" y="8033"/>
                    <a:pt x="0" y="11436"/>
                  </a:cubicBezTo>
                  <a:cubicBezTo>
                    <a:pt x="4781" y="15567"/>
                    <a:pt x="3978" y="18703"/>
                    <a:pt x="10327" y="29183"/>
                  </a:cubicBezTo>
                  <a:cubicBezTo>
                    <a:pt x="17326" y="40809"/>
                    <a:pt x="20691" y="34728"/>
                    <a:pt x="23369" y="45590"/>
                  </a:cubicBezTo>
                  <a:cubicBezTo>
                    <a:pt x="23598" y="46546"/>
                    <a:pt x="23827" y="47464"/>
                    <a:pt x="24095" y="48382"/>
                  </a:cubicBezTo>
                  <a:cubicBezTo>
                    <a:pt x="25051" y="46776"/>
                    <a:pt x="26084" y="45896"/>
                    <a:pt x="26313" y="44022"/>
                  </a:cubicBezTo>
                  <a:cubicBezTo>
                    <a:pt x="26658" y="40848"/>
                    <a:pt x="26122" y="37635"/>
                    <a:pt x="24478" y="34537"/>
                  </a:cubicBezTo>
                  <a:cubicBezTo>
                    <a:pt x="20385" y="27003"/>
                    <a:pt x="15031" y="19353"/>
                    <a:pt x="9791" y="12393"/>
                  </a:cubicBezTo>
                  <a:cubicBezTo>
                    <a:pt x="5355" y="6617"/>
                    <a:pt x="2027" y="1"/>
                    <a:pt x="2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8327725" y="1164925"/>
              <a:ext cx="1069950" cy="1271725"/>
            </a:xfrm>
            <a:custGeom>
              <a:avLst/>
              <a:gdLst/>
              <a:ahLst/>
              <a:cxnLst/>
              <a:rect l="l" t="t" r="r" b="b"/>
              <a:pathLst>
                <a:path w="42798" h="50869" extrusionOk="0">
                  <a:moveTo>
                    <a:pt x="11092" y="1"/>
                  </a:moveTo>
                  <a:cubicBezTo>
                    <a:pt x="8032" y="3405"/>
                    <a:pt x="4322" y="6465"/>
                    <a:pt x="0" y="9486"/>
                  </a:cubicBezTo>
                  <a:cubicBezTo>
                    <a:pt x="0" y="9486"/>
                    <a:pt x="8912" y="12087"/>
                    <a:pt x="11206" y="15873"/>
                  </a:cubicBezTo>
                  <a:cubicBezTo>
                    <a:pt x="21150" y="32510"/>
                    <a:pt x="27537" y="30942"/>
                    <a:pt x="34575" y="38744"/>
                  </a:cubicBezTo>
                  <a:cubicBezTo>
                    <a:pt x="37481" y="41995"/>
                    <a:pt x="34613" y="41689"/>
                    <a:pt x="34957" y="44366"/>
                  </a:cubicBezTo>
                  <a:cubicBezTo>
                    <a:pt x="35340" y="47426"/>
                    <a:pt x="36755" y="50868"/>
                    <a:pt x="36678" y="48879"/>
                  </a:cubicBezTo>
                  <a:cubicBezTo>
                    <a:pt x="36640" y="47273"/>
                    <a:pt x="37787" y="45055"/>
                    <a:pt x="38552" y="44213"/>
                  </a:cubicBezTo>
                  <a:cubicBezTo>
                    <a:pt x="42798" y="39815"/>
                    <a:pt x="41841" y="36105"/>
                    <a:pt x="41841" y="30942"/>
                  </a:cubicBezTo>
                  <a:cubicBezTo>
                    <a:pt x="39585" y="28800"/>
                    <a:pt x="35837" y="26964"/>
                    <a:pt x="30253" y="22719"/>
                  </a:cubicBezTo>
                  <a:cubicBezTo>
                    <a:pt x="20118" y="15070"/>
                    <a:pt x="19429" y="15873"/>
                    <a:pt x="17632" y="8568"/>
                  </a:cubicBezTo>
                  <a:cubicBezTo>
                    <a:pt x="16293" y="3290"/>
                    <a:pt x="15681" y="2487"/>
                    <a:pt x="11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8330550" y="1165900"/>
              <a:ext cx="1008800" cy="1236700"/>
            </a:xfrm>
            <a:custGeom>
              <a:avLst/>
              <a:gdLst/>
              <a:ahLst/>
              <a:cxnLst/>
              <a:rect l="l" t="t" r="r" b="b"/>
              <a:pathLst>
                <a:path w="40352" h="49468" extrusionOk="0">
                  <a:moveTo>
                    <a:pt x="11093" y="0"/>
                  </a:moveTo>
                  <a:cubicBezTo>
                    <a:pt x="8034" y="3404"/>
                    <a:pt x="4286" y="6464"/>
                    <a:pt x="2" y="9485"/>
                  </a:cubicBezTo>
                  <a:lnTo>
                    <a:pt x="2" y="9485"/>
                  </a:lnTo>
                  <a:cubicBezTo>
                    <a:pt x="1" y="9485"/>
                    <a:pt x="1" y="9485"/>
                    <a:pt x="1" y="9485"/>
                  </a:cubicBezTo>
                  <a:lnTo>
                    <a:pt x="1" y="9485"/>
                  </a:lnTo>
                  <a:cubicBezTo>
                    <a:pt x="1" y="9485"/>
                    <a:pt x="1" y="9485"/>
                    <a:pt x="2" y="9485"/>
                  </a:cubicBezTo>
                  <a:cubicBezTo>
                    <a:pt x="2" y="9485"/>
                    <a:pt x="2" y="9485"/>
                    <a:pt x="2" y="9485"/>
                  </a:cubicBezTo>
                  <a:lnTo>
                    <a:pt x="2" y="9485"/>
                  </a:lnTo>
                  <a:cubicBezTo>
                    <a:pt x="123" y="9516"/>
                    <a:pt x="8829" y="12099"/>
                    <a:pt x="11093" y="15872"/>
                  </a:cubicBezTo>
                  <a:cubicBezTo>
                    <a:pt x="21037" y="32509"/>
                    <a:pt x="27424" y="30941"/>
                    <a:pt x="34462" y="38743"/>
                  </a:cubicBezTo>
                  <a:cubicBezTo>
                    <a:pt x="37368" y="41994"/>
                    <a:pt x="34500" y="41688"/>
                    <a:pt x="34844" y="44366"/>
                  </a:cubicBezTo>
                  <a:cubicBezTo>
                    <a:pt x="35148" y="46796"/>
                    <a:pt x="36103" y="49467"/>
                    <a:pt x="36445" y="49467"/>
                  </a:cubicBezTo>
                  <a:cubicBezTo>
                    <a:pt x="36534" y="49467"/>
                    <a:pt x="36581" y="49288"/>
                    <a:pt x="36565" y="48879"/>
                  </a:cubicBezTo>
                  <a:cubicBezTo>
                    <a:pt x="36527" y="47311"/>
                    <a:pt x="37674" y="45054"/>
                    <a:pt x="38439" y="44251"/>
                  </a:cubicBezTo>
                  <a:cubicBezTo>
                    <a:pt x="39242" y="43409"/>
                    <a:pt x="39854" y="42606"/>
                    <a:pt x="40352" y="41803"/>
                  </a:cubicBezTo>
                  <a:cubicBezTo>
                    <a:pt x="38822" y="35913"/>
                    <a:pt x="35456" y="31706"/>
                    <a:pt x="29490" y="24248"/>
                  </a:cubicBezTo>
                  <a:cubicBezTo>
                    <a:pt x="28495" y="23024"/>
                    <a:pt x="27616" y="21686"/>
                    <a:pt x="26889" y="20271"/>
                  </a:cubicBezTo>
                  <a:cubicBezTo>
                    <a:pt x="25818" y="19467"/>
                    <a:pt x="24900" y="18817"/>
                    <a:pt x="24097" y="18244"/>
                  </a:cubicBezTo>
                  <a:lnTo>
                    <a:pt x="24097" y="18244"/>
                  </a:lnTo>
                  <a:cubicBezTo>
                    <a:pt x="26124" y="25013"/>
                    <a:pt x="30216" y="28493"/>
                    <a:pt x="30216" y="28493"/>
                  </a:cubicBezTo>
                  <a:cubicBezTo>
                    <a:pt x="30216" y="28493"/>
                    <a:pt x="23906" y="23483"/>
                    <a:pt x="21152" y="15949"/>
                  </a:cubicBezTo>
                  <a:cubicBezTo>
                    <a:pt x="19202" y="14113"/>
                    <a:pt x="18551" y="12545"/>
                    <a:pt x="17595" y="8606"/>
                  </a:cubicBezTo>
                  <a:cubicBezTo>
                    <a:pt x="16295" y="3251"/>
                    <a:pt x="15721" y="2486"/>
                    <a:pt x="11093" y="0"/>
                  </a:cubicBezTo>
                  <a:close/>
                </a:path>
              </a:pathLst>
            </a:custGeom>
            <a:solidFill>
              <a:srgbClr val="595959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7303675" y="405050"/>
              <a:ext cx="1596800" cy="2714275"/>
            </a:xfrm>
            <a:custGeom>
              <a:avLst/>
              <a:gdLst/>
              <a:ahLst/>
              <a:cxnLst/>
              <a:rect l="l" t="t" r="r" b="b"/>
              <a:pathLst>
                <a:path w="63872" h="108571" extrusionOk="0">
                  <a:moveTo>
                    <a:pt x="63139" y="1"/>
                  </a:moveTo>
                  <a:cubicBezTo>
                    <a:pt x="62939" y="1"/>
                    <a:pt x="62759" y="103"/>
                    <a:pt x="62686" y="296"/>
                  </a:cubicBezTo>
                  <a:lnTo>
                    <a:pt x="192" y="107653"/>
                  </a:lnTo>
                  <a:cubicBezTo>
                    <a:pt x="1" y="107959"/>
                    <a:pt x="77" y="108341"/>
                    <a:pt x="383" y="108456"/>
                  </a:cubicBezTo>
                  <a:cubicBezTo>
                    <a:pt x="460" y="108533"/>
                    <a:pt x="575" y="108571"/>
                    <a:pt x="651" y="108571"/>
                  </a:cubicBezTo>
                  <a:cubicBezTo>
                    <a:pt x="842" y="108571"/>
                    <a:pt x="1110" y="108456"/>
                    <a:pt x="1186" y="108265"/>
                  </a:cubicBezTo>
                  <a:lnTo>
                    <a:pt x="63680" y="908"/>
                  </a:lnTo>
                  <a:cubicBezTo>
                    <a:pt x="63872" y="602"/>
                    <a:pt x="63757" y="220"/>
                    <a:pt x="63489" y="105"/>
                  </a:cubicBezTo>
                  <a:cubicBezTo>
                    <a:pt x="63377" y="35"/>
                    <a:pt x="63254" y="1"/>
                    <a:pt x="63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8734075" y="1439100"/>
              <a:ext cx="53300" cy="252150"/>
            </a:xfrm>
            <a:custGeom>
              <a:avLst/>
              <a:gdLst/>
              <a:ahLst/>
              <a:cxnLst/>
              <a:rect l="l" t="t" r="r" b="b"/>
              <a:pathLst>
                <a:path w="2132" h="10086" extrusionOk="0">
                  <a:moveTo>
                    <a:pt x="82" y="1"/>
                  </a:moveTo>
                  <a:cubicBezTo>
                    <a:pt x="49" y="1"/>
                    <a:pt x="1" y="30"/>
                    <a:pt x="1" y="87"/>
                  </a:cubicBezTo>
                  <a:cubicBezTo>
                    <a:pt x="1" y="1808"/>
                    <a:pt x="39" y="3567"/>
                    <a:pt x="345" y="5289"/>
                  </a:cubicBezTo>
                  <a:cubicBezTo>
                    <a:pt x="460" y="6168"/>
                    <a:pt x="651" y="7048"/>
                    <a:pt x="957" y="7889"/>
                  </a:cubicBezTo>
                  <a:cubicBezTo>
                    <a:pt x="1186" y="8578"/>
                    <a:pt x="1492" y="9534"/>
                    <a:pt x="1990" y="10069"/>
                  </a:cubicBezTo>
                  <a:cubicBezTo>
                    <a:pt x="2012" y="10080"/>
                    <a:pt x="2034" y="10085"/>
                    <a:pt x="2054" y="10085"/>
                  </a:cubicBezTo>
                  <a:cubicBezTo>
                    <a:pt x="2101" y="10085"/>
                    <a:pt x="2131" y="10058"/>
                    <a:pt x="2104" y="10031"/>
                  </a:cubicBezTo>
                  <a:cubicBezTo>
                    <a:pt x="1990" y="9687"/>
                    <a:pt x="1798" y="9419"/>
                    <a:pt x="1684" y="9113"/>
                  </a:cubicBezTo>
                  <a:cubicBezTo>
                    <a:pt x="1492" y="8692"/>
                    <a:pt x="1301" y="8272"/>
                    <a:pt x="1148" y="7813"/>
                  </a:cubicBezTo>
                  <a:cubicBezTo>
                    <a:pt x="842" y="7010"/>
                    <a:pt x="651" y="6206"/>
                    <a:pt x="536" y="5327"/>
                  </a:cubicBezTo>
                  <a:cubicBezTo>
                    <a:pt x="192" y="3606"/>
                    <a:pt x="77" y="1846"/>
                    <a:pt x="77" y="87"/>
                  </a:cubicBezTo>
                  <a:cubicBezTo>
                    <a:pt x="135" y="30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336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29"/>
          <p:cNvGrpSpPr/>
          <p:nvPr/>
        </p:nvGrpSpPr>
        <p:grpSpPr>
          <a:xfrm>
            <a:off x="-742770" y="3810984"/>
            <a:ext cx="2367355" cy="2195189"/>
            <a:chOff x="340275" y="3775800"/>
            <a:chExt cx="1729638" cy="1603850"/>
          </a:xfrm>
        </p:grpSpPr>
        <p:sp>
          <p:nvSpPr>
            <p:cNvPr id="1183" name="Google Shape;1183;p29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5" name="Google Shape;1185;p29"/>
          <p:cNvGrpSpPr/>
          <p:nvPr/>
        </p:nvGrpSpPr>
        <p:grpSpPr>
          <a:xfrm rot="2700000">
            <a:off x="8475909" y="313930"/>
            <a:ext cx="2367313" cy="2195151"/>
            <a:chOff x="340275" y="3775800"/>
            <a:chExt cx="1729638" cy="1603850"/>
          </a:xfrm>
        </p:grpSpPr>
        <p:sp>
          <p:nvSpPr>
            <p:cNvPr id="1186" name="Google Shape;1186;p29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88" name="Google Shape;1188;p29"/>
          <p:cNvSpPr txBox="1">
            <a:spLocks noGrp="1"/>
          </p:cNvSpPr>
          <p:nvPr>
            <p:ph type="title"/>
          </p:nvPr>
        </p:nvSpPr>
        <p:spPr>
          <a:xfrm>
            <a:off x="907125" y="1759050"/>
            <a:ext cx="193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9" name="Google Shape;1189;p29"/>
          <p:cNvSpPr txBox="1">
            <a:spLocks noGrp="1"/>
          </p:cNvSpPr>
          <p:nvPr>
            <p:ph type="subTitle" idx="1"/>
          </p:nvPr>
        </p:nvSpPr>
        <p:spPr>
          <a:xfrm>
            <a:off x="907125" y="2193175"/>
            <a:ext cx="19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29"/>
          <p:cNvSpPr txBox="1">
            <a:spLocks noGrp="1"/>
          </p:cNvSpPr>
          <p:nvPr>
            <p:ph type="title" idx="2"/>
          </p:nvPr>
        </p:nvSpPr>
        <p:spPr>
          <a:xfrm>
            <a:off x="3606525" y="1759050"/>
            <a:ext cx="193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1" name="Google Shape;1191;p29"/>
          <p:cNvSpPr txBox="1">
            <a:spLocks noGrp="1"/>
          </p:cNvSpPr>
          <p:nvPr>
            <p:ph type="subTitle" idx="3"/>
          </p:nvPr>
        </p:nvSpPr>
        <p:spPr>
          <a:xfrm>
            <a:off x="3606526" y="2193175"/>
            <a:ext cx="19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29"/>
          <p:cNvSpPr txBox="1">
            <a:spLocks noGrp="1"/>
          </p:cNvSpPr>
          <p:nvPr>
            <p:ph type="title" idx="4"/>
          </p:nvPr>
        </p:nvSpPr>
        <p:spPr>
          <a:xfrm>
            <a:off x="907125" y="3421050"/>
            <a:ext cx="193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3" name="Google Shape;1193;p29"/>
          <p:cNvSpPr txBox="1">
            <a:spLocks noGrp="1"/>
          </p:cNvSpPr>
          <p:nvPr>
            <p:ph type="subTitle" idx="5"/>
          </p:nvPr>
        </p:nvSpPr>
        <p:spPr>
          <a:xfrm>
            <a:off x="907125" y="3855175"/>
            <a:ext cx="1931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29"/>
          <p:cNvSpPr txBox="1">
            <a:spLocks noGrp="1"/>
          </p:cNvSpPr>
          <p:nvPr>
            <p:ph type="title" idx="6"/>
          </p:nvPr>
        </p:nvSpPr>
        <p:spPr>
          <a:xfrm>
            <a:off x="3606525" y="3421050"/>
            <a:ext cx="193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5" name="Google Shape;1195;p29"/>
          <p:cNvSpPr txBox="1">
            <a:spLocks noGrp="1"/>
          </p:cNvSpPr>
          <p:nvPr>
            <p:ph type="subTitle" idx="7"/>
          </p:nvPr>
        </p:nvSpPr>
        <p:spPr>
          <a:xfrm>
            <a:off x="3606525" y="3855175"/>
            <a:ext cx="1931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29"/>
          <p:cNvSpPr txBox="1">
            <a:spLocks noGrp="1"/>
          </p:cNvSpPr>
          <p:nvPr>
            <p:ph type="title" idx="8"/>
          </p:nvPr>
        </p:nvSpPr>
        <p:spPr>
          <a:xfrm>
            <a:off x="6305775" y="1759050"/>
            <a:ext cx="193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7" name="Google Shape;1197;p29"/>
          <p:cNvSpPr txBox="1">
            <a:spLocks noGrp="1"/>
          </p:cNvSpPr>
          <p:nvPr>
            <p:ph type="subTitle" idx="9"/>
          </p:nvPr>
        </p:nvSpPr>
        <p:spPr>
          <a:xfrm>
            <a:off x="6305777" y="2193175"/>
            <a:ext cx="19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29"/>
          <p:cNvSpPr txBox="1">
            <a:spLocks noGrp="1"/>
          </p:cNvSpPr>
          <p:nvPr>
            <p:ph type="title" idx="13"/>
          </p:nvPr>
        </p:nvSpPr>
        <p:spPr>
          <a:xfrm>
            <a:off x="6305775" y="3421050"/>
            <a:ext cx="193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9" name="Google Shape;1199;p29"/>
          <p:cNvSpPr txBox="1">
            <a:spLocks noGrp="1"/>
          </p:cNvSpPr>
          <p:nvPr>
            <p:ph type="subTitle" idx="14"/>
          </p:nvPr>
        </p:nvSpPr>
        <p:spPr>
          <a:xfrm>
            <a:off x="6305775" y="3855175"/>
            <a:ext cx="1931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29"/>
          <p:cNvSpPr txBox="1">
            <a:spLocks noGrp="1"/>
          </p:cNvSpPr>
          <p:nvPr>
            <p:ph type="title" idx="15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684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2" name="Google Shape;1202;p30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203" name="Google Shape;1203;p30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Google Shape;1204;p30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5" name="Google Shape;1205;p30"/>
          <p:cNvGrpSpPr/>
          <p:nvPr/>
        </p:nvGrpSpPr>
        <p:grpSpPr>
          <a:xfrm>
            <a:off x="-2710891" y="1426731"/>
            <a:ext cx="14420344" cy="2332584"/>
            <a:chOff x="-2710891" y="1426731"/>
            <a:chExt cx="14420344" cy="2332584"/>
          </a:xfrm>
        </p:grpSpPr>
        <p:grpSp>
          <p:nvGrpSpPr>
            <p:cNvPr id="1206" name="Google Shape;1206;p30"/>
            <p:cNvGrpSpPr/>
            <p:nvPr/>
          </p:nvGrpSpPr>
          <p:grpSpPr>
            <a:xfrm rot="-309622">
              <a:off x="-2646162" y="1680636"/>
              <a:ext cx="5722935" cy="1684549"/>
              <a:chOff x="0" y="3191575"/>
              <a:chExt cx="5694045" cy="1445599"/>
            </a:xfrm>
          </p:grpSpPr>
          <p:sp>
            <p:nvSpPr>
              <p:cNvPr id="1207" name="Google Shape;1207;p30"/>
              <p:cNvSpPr/>
              <p:nvPr/>
            </p:nvSpPr>
            <p:spPr>
              <a:xfrm>
                <a:off x="3989789" y="4026781"/>
                <a:ext cx="1696523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38" h="7638" extrusionOk="0">
                    <a:moveTo>
                      <a:pt x="189" y="0"/>
                    </a:moveTo>
                    <a:lnTo>
                      <a:pt x="84" y="4373"/>
                    </a:lnTo>
                    <a:lnTo>
                      <a:pt x="0" y="6758"/>
                    </a:lnTo>
                    <a:lnTo>
                      <a:pt x="1067" y="6779"/>
                    </a:lnTo>
                    <a:lnTo>
                      <a:pt x="36449" y="7637"/>
                    </a:lnTo>
                    <a:lnTo>
                      <a:pt x="36638" y="879"/>
                    </a:lnTo>
                    <a:lnTo>
                      <a:pt x="1193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0"/>
              <p:cNvSpPr/>
              <p:nvPr/>
            </p:nvSpPr>
            <p:spPr>
              <a:xfrm>
                <a:off x="3998495" y="3713804"/>
                <a:ext cx="1695550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7638" extrusionOk="0">
                    <a:moveTo>
                      <a:pt x="147" y="1"/>
                    </a:moveTo>
                    <a:lnTo>
                      <a:pt x="42" y="4353"/>
                    </a:lnTo>
                    <a:lnTo>
                      <a:pt x="1" y="6759"/>
                    </a:lnTo>
                    <a:lnTo>
                      <a:pt x="1005" y="6801"/>
                    </a:lnTo>
                    <a:lnTo>
                      <a:pt x="36450" y="7638"/>
                    </a:lnTo>
                    <a:lnTo>
                      <a:pt x="36617" y="879"/>
                    </a:lnTo>
                    <a:lnTo>
                      <a:pt x="1172" y="22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0"/>
              <p:cNvSpPr/>
              <p:nvPr/>
            </p:nvSpPr>
            <p:spPr>
              <a:xfrm>
                <a:off x="3783407" y="4340683"/>
                <a:ext cx="1897070" cy="296491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6403" extrusionOk="0">
                    <a:moveTo>
                      <a:pt x="4478" y="0"/>
                    </a:moveTo>
                    <a:lnTo>
                      <a:pt x="4395" y="3160"/>
                    </a:lnTo>
                    <a:cubicBezTo>
                      <a:pt x="4374" y="3578"/>
                      <a:pt x="4039" y="3892"/>
                      <a:pt x="3620" y="3892"/>
                    </a:cubicBezTo>
                    <a:lnTo>
                      <a:pt x="817" y="3829"/>
                    </a:lnTo>
                    <a:cubicBezTo>
                      <a:pt x="794" y="3827"/>
                      <a:pt x="772" y="3826"/>
                      <a:pt x="750" y="3826"/>
                    </a:cubicBezTo>
                    <a:cubicBezTo>
                      <a:pt x="361" y="3826"/>
                      <a:pt x="42" y="4166"/>
                      <a:pt x="42" y="4562"/>
                    </a:cubicBezTo>
                    <a:lnTo>
                      <a:pt x="42" y="4666"/>
                    </a:lnTo>
                    <a:cubicBezTo>
                      <a:pt x="1" y="5085"/>
                      <a:pt x="335" y="5440"/>
                      <a:pt x="754" y="5440"/>
                    </a:cubicBezTo>
                    <a:lnTo>
                      <a:pt x="4332" y="5524"/>
                    </a:lnTo>
                    <a:lnTo>
                      <a:pt x="5399" y="5545"/>
                    </a:lnTo>
                    <a:lnTo>
                      <a:pt x="40781" y="6403"/>
                    </a:lnTo>
                    <a:lnTo>
                      <a:pt x="40969" y="900"/>
                    </a:lnTo>
                    <a:lnTo>
                      <a:pt x="5545" y="21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0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0"/>
              <p:cNvSpPr/>
              <p:nvPr/>
            </p:nvSpPr>
            <p:spPr>
              <a:xfrm>
                <a:off x="3783407" y="4445333"/>
                <a:ext cx="202538" cy="104649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60" extrusionOk="0">
                    <a:moveTo>
                      <a:pt x="63" y="0"/>
                    </a:moveTo>
                    <a:lnTo>
                      <a:pt x="1" y="2260"/>
                    </a:lnTo>
                    <a:cubicBezTo>
                      <a:pt x="42" y="1841"/>
                      <a:pt x="377" y="1527"/>
                      <a:pt x="796" y="1527"/>
                    </a:cubicBezTo>
                    <a:lnTo>
                      <a:pt x="3599" y="1611"/>
                    </a:lnTo>
                    <a:cubicBezTo>
                      <a:pt x="3612" y="1612"/>
                      <a:pt x="3624" y="1612"/>
                      <a:pt x="3637" y="1612"/>
                    </a:cubicBezTo>
                    <a:cubicBezTo>
                      <a:pt x="4039" y="1612"/>
                      <a:pt x="4374" y="1285"/>
                      <a:pt x="4374" y="879"/>
                    </a:cubicBezTo>
                    <a:cubicBezTo>
                      <a:pt x="4374" y="670"/>
                      <a:pt x="4290" y="460"/>
                      <a:pt x="4164" y="335"/>
                    </a:cubicBezTo>
                    <a:cubicBezTo>
                      <a:pt x="4039" y="209"/>
                      <a:pt x="3851" y="84"/>
                      <a:pt x="3620" y="63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0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30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30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30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30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0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0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0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0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0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0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30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30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0"/>
              <p:cNvSpPr/>
              <p:nvPr/>
            </p:nvSpPr>
            <p:spPr>
              <a:xfrm>
                <a:off x="3783407" y="3713804"/>
                <a:ext cx="269402" cy="883638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19083" extrusionOk="0">
                    <a:moveTo>
                      <a:pt x="4792" y="1"/>
                    </a:moveTo>
                    <a:lnTo>
                      <a:pt x="4687" y="4416"/>
                    </a:lnTo>
                    <a:lnTo>
                      <a:pt x="4646" y="6801"/>
                    </a:lnTo>
                    <a:lnTo>
                      <a:pt x="4541" y="11153"/>
                    </a:lnTo>
                    <a:lnTo>
                      <a:pt x="4478" y="13538"/>
                    </a:lnTo>
                    <a:lnTo>
                      <a:pt x="4395" y="16698"/>
                    </a:lnTo>
                    <a:cubicBezTo>
                      <a:pt x="4374" y="17116"/>
                      <a:pt x="4039" y="17430"/>
                      <a:pt x="3620" y="17430"/>
                    </a:cubicBezTo>
                    <a:lnTo>
                      <a:pt x="817" y="17367"/>
                    </a:lnTo>
                    <a:cubicBezTo>
                      <a:pt x="794" y="17365"/>
                      <a:pt x="772" y="17364"/>
                      <a:pt x="750" y="17364"/>
                    </a:cubicBezTo>
                    <a:cubicBezTo>
                      <a:pt x="361" y="17364"/>
                      <a:pt x="42" y="17704"/>
                      <a:pt x="42" y="18100"/>
                    </a:cubicBezTo>
                    <a:lnTo>
                      <a:pt x="42" y="18204"/>
                    </a:lnTo>
                    <a:cubicBezTo>
                      <a:pt x="1" y="18623"/>
                      <a:pt x="335" y="18978"/>
                      <a:pt x="754" y="18978"/>
                    </a:cubicBezTo>
                    <a:lnTo>
                      <a:pt x="4332" y="19062"/>
                    </a:lnTo>
                    <a:lnTo>
                      <a:pt x="5399" y="19083"/>
                    </a:lnTo>
                    <a:lnTo>
                      <a:pt x="5545" y="13517"/>
                    </a:lnTo>
                    <a:lnTo>
                      <a:pt x="5692" y="6759"/>
                    </a:lnTo>
                    <a:lnTo>
                      <a:pt x="5755" y="2616"/>
                    </a:lnTo>
                    <a:lnTo>
                      <a:pt x="581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0"/>
            <p:cNvGrpSpPr/>
            <p:nvPr/>
          </p:nvGrpSpPr>
          <p:grpSpPr>
            <a:xfrm rot="-309622">
              <a:off x="5921788" y="1820861"/>
              <a:ext cx="5722935" cy="1684549"/>
              <a:chOff x="0" y="3191575"/>
              <a:chExt cx="5694045" cy="1445599"/>
            </a:xfrm>
          </p:grpSpPr>
          <p:sp>
            <p:nvSpPr>
              <p:cNvPr id="1227" name="Google Shape;1227;p30"/>
              <p:cNvSpPr/>
              <p:nvPr/>
            </p:nvSpPr>
            <p:spPr>
              <a:xfrm>
                <a:off x="3989789" y="4026781"/>
                <a:ext cx="1696523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38" h="7638" extrusionOk="0">
                    <a:moveTo>
                      <a:pt x="189" y="0"/>
                    </a:moveTo>
                    <a:lnTo>
                      <a:pt x="84" y="4373"/>
                    </a:lnTo>
                    <a:lnTo>
                      <a:pt x="0" y="6758"/>
                    </a:lnTo>
                    <a:lnTo>
                      <a:pt x="1067" y="6779"/>
                    </a:lnTo>
                    <a:lnTo>
                      <a:pt x="36449" y="7637"/>
                    </a:lnTo>
                    <a:lnTo>
                      <a:pt x="36638" y="879"/>
                    </a:lnTo>
                    <a:lnTo>
                      <a:pt x="1193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0"/>
              <p:cNvSpPr/>
              <p:nvPr/>
            </p:nvSpPr>
            <p:spPr>
              <a:xfrm>
                <a:off x="3998495" y="3713804"/>
                <a:ext cx="1695550" cy="353678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7638" extrusionOk="0">
                    <a:moveTo>
                      <a:pt x="147" y="1"/>
                    </a:moveTo>
                    <a:lnTo>
                      <a:pt x="42" y="4353"/>
                    </a:lnTo>
                    <a:lnTo>
                      <a:pt x="1" y="6759"/>
                    </a:lnTo>
                    <a:lnTo>
                      <a:pt x="1005" y="6801"/>
                    </a:lnTo>
                    <a:lnTo>
                      <a:pt x="36450" y="7638"/>
                    </a:lnTo>
                    <a:lnTo>
                      <a:pt x="36617" y="879"/>
                    </a:lnTo>
                    <a:lnTo>
                      <a:pt x="1172" y="22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>
                <a:off x="3783407" y="4340683"/>
                <a:ext cx="1897070" cy="296491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6403" extrusionOk="0">
                    <a:moveTo>
                      <a:pt x="4478" y="0"/>
                    </a:moveTo>
                    <a:lnTo>
                      <a:pt x="4395" y="3160"/>
                    </a:lnTo>
                    <a:cubicBezTo>
                      <a:pt x="4374" y="3578"/>
                      <a:pt x="4039" y="3892"/>
                      <a:pt x="3620" y="3892"/>
                    </a:cubicBezTo>
                    <a:lnTo>
                      <a:pt x="817" y="3829"/>
                    </a:lnTo>
                    <a:cubicBezTo>
                      <a:pt x="794" y="3827"/>
                      <a:pt x="772" y="3826"/>
                      <a:pt x="750" y="3826"/>
                    </a:cubicBezTo>
                    <a:cubicBezTo>
                      <a:pt x="361" y="3826"/>
                      <a:pt x="42" y="4166"/>
                      <a:pt x="42" y="4562"/>
                    </a:cubicBezTo>
                    <a:lnTo>
                      <a:pt x="42" y="4666"/>
                    </a:lnTo>
                    <a:cubicBezTo>
                      <a:pt x="1" y="5085"/>
                      <a:pt x="335" y="5440"/>
                      <a:pt x="754" y="5440"/>
                    </a:cubicBezTo>
                    <a:lnTo>
                      <a:pt x="4332" y="5524"/>
                    </a:lnTo>
                    <a:lnTo>
                      <a:pt x="5399" y="5545"/>
                    </a:lnTo>
                    <a:lnTo>
                      <a:pt x="40781" y="6403"/>
                    </a:lnTo>
                    <a:lnTo>
                      <a:pt x="40969" y="900"/>
                    </a:lnTo>
                    <a:lnTo>
                      <a:pt x="5545" y="21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30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0"/>
              <p:cNvSpPr/>
              <p:nvPr/>
            </p:nvSpPr>
            <p:spPr>
              <a:xfrm>
                <a:off x="3783407" y="4445333"/>
                <a:ext cx="202538" cy="104649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60" extrusionOk="0">
                    <a:moveTo>
                      <a:pt x="63" y="0"/>
                    </a:moveTo>
                    <a:lnTo>
                      <a:pt x="1" y="2260"/>
                    </a:lnTo>
                    <a:cubicBezTo>
                      <a:pt x="42" y="1841"/>
                      <a:pt x="377" y="1527"/>
                      <a:pt x="796" y="1527"/>
                    </a:cubicBezTo>
                    <a:lnTo>
                      <a:pt x="3599" y="1611"/>
                    </a:lnTo>
                    <a:cubicBezTo>
                      <a:pt x="3612" y="1612"/>
                      <a:pt x="3624" y="1612"/>
                      <a:pt x="3637" y="1612"/>
                    </a:cubicBezTo>
                    <a:cubicBezTo>
                      <a:pt x="4039" y="1612"/>
                      <a:pt x="4374" y="1285"/>
                      <a:pt x="4374" y="879"/>
                    </a:cubicBezTo>
                    <a:cubicBezTo>
                      <a:pt x="4374" y="670"/>
                      <a:pt x="4290" y="460"/>
                      <a:pt x="4164" y="335"/>
                    </a:cubicBezTo>
                    <a:cubicBezTo>
                      <a:pt x="4039" y="209"/>
                      <a:pt x="3851" y="84"/>
                      <a:pt x="3620" y="63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3783407" y="3713804"/>
                <a:ext cx="269402" cy="883638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19083" extrusionOk="0">
                    <a:moveTo>
                      <a:pt x="4792" y="1"/>
                    </a:moveTo>
                    <a:lnTo>
                      <a:pt x="4687" y="4416"/>
                    </a:lnTo>
                    <a:lnTo>
                      <a:pt x="4646" y="6801"/>
                    </a:lnTo>
                    <a:lnTo>
                      <a:pt x="4541" y="11153"/>
                    </a:lnTo>
                    <a:lnTo>
                      <a:pt x="4478" y="13538"/>
                    </a:lnTo>
                    <a:lnTo>
                      <a:pt x="4395" y="16698"/>
                    </a:lnTo>
                    <a:cubicBezTo>
                      <a:pt x="4374" y="17116"/>
                      <a:pt x="4039" y="17430"/>
                      <a:pt x="3620" y="17430"/>
                    </a:cubicBezTo>
                    <a:lnTo>
                      <a:pt x="817" y="17367"/>
                    </a:lnTo>
                    <a:cubicBezTo>
                      <a:pt x="794" y="17365"/>
                      <a:pt x="772" y="17364"/>
                      <a:pt x="750" y="17364"/>
                    </a:cubicBezTo>
                    <a:cubicBezTo>
                      <a:pt x="361" y="17364"/>
                      <a:pt x="42" y="17704"/>
                      <a:pt x="42" y="18100"/>
                    </a:cubicBezTo>
                    <a:lnTo>
                      <a:pt x="42" y="18204"/>
                    </a:lnTo>
                    <a:cubicBezTo>
                      <a:pt x="1" y="18623"/>
                      <a:pt x="335" y="18978"/>
                      <a:pt x="754" y="18978"/>
                    </a:cubicBezTo>
                    <a:lnTo>
                      <a:pt x="4332" y="19062"/>
                    </a:lnTo>
                    <a:lnTo>
                      <a:pt x="5399" y="19083"/>
                    </a:lnTo>
                    <a:lnTo>
                      <a:pt x="5545" y="13517"/>
                    </a:lnTo>
                    <a:lnTo>
                      <a:pt x="5692" y="6759"/>
                    </a:lnTo>
                    <a:lnTo>
                      <a:pt x="5755" y="2616"/>
                    </a:lnTo>
                    <a:lnTo>
                      <a:pt x="581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30"/>
            <p:cNvSpPr/>
            <p:nvPr/>
          </p:nvSpPr>
          <p:spPr>
            <a:xfrm>
              <a:off x="1318275" y="1963500"/>
              <a:ext cx="6774900" cy="13020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7000">
                  <a:schemeClr val="accent1"/>
                </a:gs>
                <a:gs pos="50000">
                  <a:schemeClr val="accent1"/>
                </a:gs>
                <a:gs pos="87000">
                  <a:schemeClr val="accent1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47" name="Google Shape;1247;p30"/>
          <p:cNvSpPr txBox="1">
            <a:spLocks noGrp="1"/>
          </p:cNvSpPr>
          <p:nvPr>
            <p:ph type="title" hasCustomPrompt="1"/>
          </p:nvPr>
        </p:nvSpPr>
        <p:spPr>
          <a:xfrm>
            <a:off x="2169375" y="463800"/>
            <a:ext cx="4805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48" name="Google Shape;1248;p30"/>
          <p:cNvSpPr txBox="1">
            <a:spLocks noGrp="1"/>
          </p:cNvSpPr>
          <p:nvPr>
            <p:ph type="subTitle" idx="1"/>
          </p:nvPr>
        </p:nvSpPr>
        <p:spPr>
          <a:xfrm>
            <a:off x="2169375" y="1093627"/>
            <a:ext cx="4805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30"/>
          <p:cNvSpPr txBox="1">
            <a:spLocks noGrp="1"/>
          </p:cNvSpPr>
          <p:nvPr>
            <p:ph type="title" idx="2" hasCustomPrompt="1"/>
          </p:nvPr>
        </p:nvSpPr>
        <p:spPr>
          <a:xfrm>
            <a:off x="2169375" y="1996142"/>
            <a:ext cx="4805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50" name="Google Shape;1250;p30"/>
          <p:cNvSpPr txBox="1">
            <a:spLocks noGrp="1"/>
          </p:cNvSpPr>
          <p:nvPr>
            <p:ph type="subTitle" idx="3"/>
          </p:nvPr>
        </p:nvSpPr>
        <p:spPr>
          <a:xfrm>
            <a:off x="2169375" y="2702169"/>
            <a:ext cx="4805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30"/>
          <p:cNvSpPr txBox="1">
            <a:spLocks noGrp="1"/>
          </p:cNvSpPr>
          <p:nvPr>
            <p:ph type="title" idx="4" hasCustomPrompt="1"/>
          </p:nvPr>
        </p:nvSpPr>
        <p:spPr>
          <a:xfrm>
            <a:off x="2169375" y="3528496"/>
            <a:ext cx="4805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52" name="Google Shape;1252;p30"/>
          <p:cNvSpPr txBox="1">
            <a:spLocks noGrp="1"/>
          </p:cNvSpPr>
          <p:nvPr>
            <p:ph type="subTitle" idx="5"/>
          </p:nvPr>
        </p:nvSpPr>
        <p:spPr>
          <a:xfrm>
            <a:off x="2169375" y="4158324"/>
            <a:ext cx="4805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53" name="Google Shape;1253;p30"/>
          <p:cNvGrpSpPr/>
          <p:nvPr/>
        </p:nvGrpSpPr>
        <p:grpSpPr>
          <a:xfrm>
            <a:off x="-1012866" y="3095015"/>
            <a:ext cx="2236767" cy="1945470"/>
            <a:chOff x="340275" y="3775800"/>
            <a:chExt cx="1729638" cy="1603850"/>
          </a:xfrm>
        </p:grpSpPr>
        <p:sp>
          <p:nvSpPr>
            <p:cNvPr id="1254" name="Google Shape;1254;p30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30"/>
          <p:cNvGrpSpPr/>
          <p:nvPr/>
        </p:nvGrpSpPr>
        <p:grpSpPr>
          <a:xfrm rot="-717343" flipH="1">
            <a:off x="7888679" y="-440943"/>
            <a:ext cx="2230141" cy="1951875"/>
            <a:chOff x="340275" y="3775800"/>
            <a:chExt cx="1729638" cy="1603850"/>
          </a:xfrm>
        </p:grpSpPr>
        <p:sp>
          <p:nvSpPr>
            <p:cNvPr id="1257" name="Google Shape;1257;p30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54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31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261" name="Google Shape;1261;p31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2" name="Google Shape;1262;p31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3" name="Google Shape;1263;p31"/>
          <p:cNvSpPr txBox="1">
            <a:spLocks noGrp="1"/>
          </p:cNvSpPr>
          <p:nvPr>
            <p:ph type="ctrTitle"/>
          </p:nvPr>
        </p:nvSpPr>
        <p:spPr>
          <a:xfrm>
            <a:off x="2430000" y="503154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64" name="Google Shape;1264;p31"/>
          <p:cNvSpPr txBox="1">
            <a:spLocks noGrp="1"/>
          </p:cNvSpPr>
          <p:nvPr>
            <p:ph type="subTitle" idx="1"/>
          </p:nvPr>
        </p:nvSpPr>
        <p:spPr>
          <a:xfrm>
            <a:off x="2425050" y="1523686"/>
            <a:ext cx="4293900" cy="15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5" name="Google Shape;1265;p31"/>
          <p:cNvSpPr txBox="1"/>
          <p:nvPr/>
        </p:nvSpPr>
        <p:spPr>
          <a:xfrm>
            <a:off x="2685625" y="3797246"/>
            <a:ext cx="37728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infographics &amp; images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19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153" name="Google Shape;153;p4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4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4"/>
          <p:cNvGrpSpPr/>
          <p:nvPr/>
        </p:nvGrpSpPr>
        <p:grpSpPr>
          <a:xfrm>
            <a:off x="-1337153" y="2969613"/>
            <a:ext cx="3001647" cy="1348965"/>
            <a:chOff x="-2937353" y="2969613"/>
            <a:chExt cx="3001647" cy="1348965"/>
          </a:xfrm>
        </p:grpSpPr>
        <p:grpSp>
          <p:nvGrpSpPr>
            <p:cNvPr id="156" name="Google Shape;156;p4"/>
            <p:cNvGrpSpPr/>
            <p:nvPr/>
          </p:nvGrpSpPr>
          <p:grpSpPr>
            <a:xfrm rot="-309611">
              <a:off x="-2893811" y="3098436"/>
              <a:ext cx="2914562" cy="1091318"/>
              <a:chOff x="0" y="3191575"/>
              <a:chExt cx="4008216" cy="1294459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2963760" y="3544281"/>
                <a:ext cx="1044456" cy="3710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8014" extrusionOk="0">
                    <a:moveTo>
                      <a:pt x="168" y="0"/>
                    </a:moveTo>
                    <a:lnTo>
                      <a:pt x="63" y="4457"/>
                    </a:lnTo>
                    <a:lnTo>
                      <a:pt x="63" y="4499"/>
                    </a:lnTo>
                    <a:lnTo>
                      <a:pt x="0" y="6737"/>
                    </a:lnTo>
                    <a:lnTo>
                      <a:pt x="1590" y="6758"/>
                    </a:lnTo>
                    <a:lnTo>
                      <a:pt x="18099" y="7156"/>
                    </a:lnTo>
                    <a:lnTo>
                      <a:pt x="21656" y="7240"/>
                    </a:lnTo>
                    <a:cubicBezTo>
                      <a:pt x="22062" y="7240"/>
                      <a:pt x="22389" y="7574"/>
                      <a:pt x="22389" y="7975"/>
                    </a:cubicBezTo>
                    <a:lnTo>
                      <a:pt x="22389" y="7975"/>
                    </a:lnTo>
                    <a:lnTo>
                      <a:pt x="22493" y="3662"/>
                    </a:lnTo>
                    <a:lnTo>
                      <a:pt x="22556" y="1276"/>
                    </a:lnTo>
                    <a:cubicBezTo>
                      <a:pt x="22556" y="858"/>
                      <a:pt x="22221" y="523"/>
                      <a:pt x="21824" y="481"/>
                    </a:cubicBezTo>
                    <a:lnTo>
                      <a:pt x="1737" y="21"/>
                    </a:lnTo>
                    <a:lnTo>
                      <a:pt x="168" y="0"/>
                    </a:lnTo>
                    <a:close/>
                    <a:moveTo>
                      <a:pt x="22389" y="7975"/>
                    </a:moveTo>
                    <a:lnTo>
                      <a:pt x="22388" y="8014"/>
                    </a:lnTo>
                    <a:cubicBezTo>
                      <a:pt x="22389" y="8001"/>
                      <a:pt x="22389" y="7988"/>
                      <a:pt x="22389" y="7975"/>
                    </a:cubicBez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3797947" y="3987051"/>
                <a:ext cx="4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2955009" y="3856239"/>
                <a:ext cx="1044502" cy="372107"/>
              </a:xfrm>
              <a:custGeom>
                <a:avLst/>
                <a:gdLst/>
                <a:ahLst/>
                <a:cxnLst/>
                <a:rect l="l" t="t" r="r" b="b"/>
                <a:pathLst>
                  <a:path w="22557" h="8036" extrusionOk="0">
                    <a:moveTo>
                      <a:pt x="168" y="0"/>
                    </a:moveTo>
                    <a:lnTo>
                      <a:pt x="64" y="4478"/>
                    </a:lnTo>
                    <a:lnTo>
                      <a:pt x="64" y="4499"/>
                    </a:lnTo>
                    <a:lnTo>
                      <a:pt x="1" y="6759"/>
                    </a:lnTo>
                    <a:lnTo>
                      <a:pt x="1633" y="6780"/>
                    </a:lnTo>
                    <a:lnTo>
                      <a:pt x="18100" y="7177"/>
                    </a:lnTo>
                    <a:lnTo>
                      <a:pt x="21657" y="7240"/>
                    </a:lnTo>
                    <a:cubicBezTo>
                      <a:pt x="22041" y="7240"/>
                      <a:pt x="22372" y="7557"/>
                      <a:pt x="22392" y="7933"/>
                    </a:cubicBezTo>
                    <a:lnTo>
                      <a:pt x="22392" y="7933"/>
                    </a:lnTo>
                    <a:lnTo>
                      <a:pt x="22494" y="3662"/>
                    </a:lnTo>
                    <a:lnTo>
                      <a:pt x="22557" y="1277"/>
                    </a:lnTo>
                    <a:cubicBezTo>
                      <a:pt x="22557" y="858"/>
                      <a:pt x="22243" y="524"/>
                      <a:pt x="21824" y="503"/>
                    </a:cubicBezTo>
                    <a:lnTo>
                      <a:pt x="18267" y="419"/>
                    </a:lnTo>
                    <a:lnTo>
                      <a:pt x="1759" y="21"/>
                    </a:lnTo>
                    <a:lnTo>
                      <a:pt x="168" y="0"/>
                    </a:lnTo>
                    <a:close/>
                    <a:moveTo>
                      <a:pt x="22392" y="7933"/>
                    </a:moveTo>
                    <a:lnTo>
                      <a:pt x="22389" y="8035"/>
                    </a:lnTo>
                    <a:cubicBezTo>
                      <a:pt x="22393" y="8001"/>
                      <a:pt x="22393" y="7967"/>
                      <a:pt x="22392" y="7933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722510" y="4281552"/>
                <a:ext cx="229673" cy="105668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2282" extrusionOk="0">
                    <a:moveTo>
                      <a:pt x="63" y="1"/>
                    </a:moveTo>
                    <a:lnTo>
                      <a:pt x="1" y="2247"/>
                    </a:lnTo>
                    <a:lnTo>
                      <a:pt x="1" y="2247"/>
                    </a:lnTo>
                    <a:cubicBezTo>
                      <a:pt x="12" y="2052"/>
                      <a:pt x="113" y="1877"/>
                      <a:pt x="251" y="1759"/>
                    </a:cubicBezTo>
                    <a:cubicBezTo>
                      <a:pt x="377" y="1612"/>
                      <a:pt x="565" y="1549"/>
                      <a:pt x="774" y="1549"/>
                    </a:cubicBezTo>
                    <a:lnTo>
                      <a:pt x="4185" y="1612"/>
                    </a:lnTo>
                    <a:cubicBezTo>
                      <a:pt x="4583" y="1612"/>
                      <a:pt x="4959" y="1298"/>
                      <a:pt x="4959" y="859"/>
                    </a:cubicBezTo>
                    <a:cubicBezTo>
                      <a:pt x="4959" y="440"/>
                      <a:pt x="4645" y="106"/>
                      <a:pt x="4227" y="106"/>
                    </a:cubicBezTo>
                    <a:lnTo>
                      <a:pt x="63" y="1"/>
                    </a:lnTo>
                    <a:close/>
                    <a:moveTo>
                      <a:pt x="1" y="2247"/>
                    </a:moveTo>
                    <a:cubicBezTo>
                      <a:pt x="1" y="2258"/>
                      <a:pt x="0" y="2270"/>
                      <a:pt x="0" y="2282"/>
                    </a:cubicBezTo>
                    <a:lnTo>
                      <a:pt x="1" y="2247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722510" y="4170141"/>
                <a:ext cx="1270239" cy="315893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6822" extrusionOk="0">
                    <a:moveTo>
                      <a:pt x="5022" y="1"/>
                    </a:moveTo>
                    <a:lnTo>
                      <a:pt x="4959" y="3265"/>
                    </a:lnTo>
                    <a:lnTo>
                      <a:pt x="4959" y="3286"/>
                    </a:lnTo>
                    <a:cubicBezTo>
                      <a:pt x="4959" y="3704"/>
                      <a:pt x="4583" y="4018"/>
                      <a:pt x="4185" y="4018"/>
                    </a:cubicBezTo>
                    <a:lnTo>
                      <a:pt x="774" y="3934"/>
                    </a:lnTo>
                    <a:cubicBezTo>
                      <a:pt x="565" y="3934"/>
                      <a:pt x="377" y="4018"/>
                      <a:pt x="251" y="4144"/>
                    </a:cubicBezTo>
                    <a:cubicBezTo>
                      <a:pt x="105" y="4290"/>
                      <a:pt x="0" y="4457"/>
                      <a:pt x="0" y="4667"/>
                    </a:cubicBezTo>
                    <a:cubicBezTo>
                      <a:pt x="0" y="5085"/>
                      <a:pt x="314" y="5441"/>
                      <a:pt x="733" y="5441"/>
                    </a:cubicBezTo>
                    <a:lnTo>
                      <a:pt x="4917" y="5545"/>
                    </a:lnTo>
                    <a:lnTo>
                      <a:pt x="6570" y="5566"/>
                    </a:lnTo>
                    <a:lnTo>
                      <a:pt x="23016" y="5964"/>
                    </a:lnTo>
                    <a:lnTo>
                      <a:pt x="26573" y="6027"/>
                    </a:lnTo>
                    <a:cubicBezTo>
                      <a:pt x="26782" y="6027"/>
                      <a:pt x="26971" y="6131"/>
                      <a:pt x="27096" y="6278"/>
                    </a:cubicBezTo>
                    <a:cubicBezTo>
                      <a:pt x="27243" y="6403"/>
                      <a:pt x="27306" y="6613"/>
                      <a:pt x="27306" y="6822"/>
                    </a:cubicBezTo>
                    <a:lnTo>
                      <a:pt x="27389" y="3662"/>
                    </a:lnTo>
                    <a:lnTo>
                      <a:pt x="27431" y="1277"/>
                    </a:lnTo>
                    <a:lnTo>
                      <a:pt x="27431" y="1277"/>
                    </a:lnTo>
                    <a:cubicBezTo>
                      <a:pt x="27410" y="1444"/>
                      <a:pt x="27368" y="1591"/>
                      <a:pt x="27264" y="1716"/>
                    </a:cubicBezTo>
                    <a:cubicBezTo>
                      <a:pt x="27368" y="1591"/>
                      <a:pt x="27410" y="1424"/>
                      <a:pt x="27410" y="1277"/>
                    </a:cubicBezTo>
                    <a:cubicBezTo>
                      <a:pt x="27410" y="859"/>
                      <a:pt x="27096" y="524"/>
                      <a:pt x="26678" y="482"/>
                    </a:cubicBezTo>
                    <a:lnTo>
                      <a:pt x="23121" y="419"/>
                    </a:lnTo>
                    <a:lnTo>
                      <a:pt x="6654" y="22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2720566" y="3545207"/>
                <a:ext cx="319782" cy="882712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9063" extrusionOk="0">
                    <a:moveTo>
                      <a:pt x="5336" y="1"/>
                    </a:moveTo>
                    <a:lnTo>
                      <a:pt x="5231" y="4458"/>
                    </a:lnTo>
                    <a:lnTo>
                      <a:pt x="5231" y="4500"/>
                    </a:lnTo>
                    <a:lnTo>
                      <a:pt x="5169" y="6738"/>
                    </a:lnTo>
                    <a:lnTo>
                      <a:pt x="5064" y="11216"/>
                    </a:lnTo>
                    <a:lnTo>
                      <a:pt x="5064" y="11237"/>
                    </a:lnTo>
                    <a:lnTo>
                      <a:pt x="5022" y="13497"/>
                    </a:lnTo>
                    <a:lnTo>
                      <a:pt x="4938" y="16761"/>
                    </a:lnTo>
                    <a:lnTo>
                      <a:pt x="4938" y="16782"/>
                    </a:lnTo>
                    <a:cubicBezTo>
                      <a:pt x="4938" y="17200"/>
                      <a:pt x="4604" y="17514"/>
                      <a:pt x="4185" y="17514"/>
                    </a:cubicBezTo>
                    <a:lnTo>
                      <a:pt x="754" y="17451"/>
                    </a:lnTo>
                    <a:cubicBezTo>
                      <a:pt x="544" y="17451"/>
                      <a:pt x="356" y="17514"/>
                      <a:pt x="231" y="17661"/>
                    </a:cubicBezTo>
                    <a:cubicBezTo>
                      <a:pt x="105" y="17786"/>
                      <a:pt x="0" y="17974"/>
                      <a:pt x="0" y="18184"/>
                    </a:cubicBezTo>
                    <a:cubicBezTo>
                      <a:pt x="0" y="18560"/>
                      <a:pt x="314" y="18937"/>
                      <a:pt x="733" y="18937"/>
                    </a:cubicBezTo>
                    <a:lnTo>
                      <a:pt x="4917" y="19041"/>
                    </a:lnTo>
                    <a:lnTo>
                      <a:pt x="6570" y="19062"/>
                    </a:lnTo>
                    <a:lnTo>
                      <a:pt x="6612" y="13518"/>
                    </a:lnTo>
                    <a:lnTo>
                      <a:pt x="6675" y="11425"/>
                    </a:lnTo>
                    <a:lnTo>
                      <a:pt x="6780" y="6759"/>
                    </a:lnTo>
                    <a:lnTo>
                      <a:pt x="6905" y="22"/>
                    </a:lnTo>
                    <a:lnTo>
                      <a:pt x="5336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1959031" y="3694449"/>
                <a:ext cx="100768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7994" extrusionOk="0">
                    <a:moveTo>
                      <a:pt x="147" y="0"/>
                    </a:moveTo>
                    <a:lnTo>
                      <a:pt x="42" y="4457"/>
                    </a:lnTo>
                    <a:lnTo>
                      <a:pt x="1" y="6738"/>
                    </a:lnTo>
                    <a:lnTo>
                      <a:pt x="1277" y="6759"/>
                    </a:lnTo>
                    <a:lnTo>
                      <a:pt x="16174" y="7135"/>
                    </a:lnTo>
                    <a:lnTo>
                      <a:pt x="20757" y="7240"/>
                    </a:lnTo>
                    <a:cubicBezTo>
                      <a:pt x="21196" y="7240"/>
                      <a:pt x="21573" y="7595"/>
                      <a:pt x="21573" y="7993"/>
                    </a:cubicBezTo>
                    <a:lnTo>
                      <a:pt x="21698" y="3515"/>
                    </a:lnTo>
                    <a:lnTo>
                      <a:pt x="21761" y="1277"/>
                    </a:lnTo>
                    <a:lnTo>
                      <a:pt x="21761" y="1256"/>
                    </a:lnTo>
                    <a:cubicBezTo>
                      <a:pt x="21761" y="795"/>
                      <a:pt x="21384" y="461"/>
                      <a:pt x="20945" y="461"/>
                    </a:cubicBezTo>
                    <a:lnTo>
                      <a:pt x="16844" y="377"/>
                    </a:lnTo>
                    <a:lnTo>
                      <a:pt x="1402" y="2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753622" y="4007379"/>
                <a:ext cx="1206292" cy="313948"/>
              </a:xfrm>
              <a:custGeom>
                <a:avLst/>
                <a:gdLst/>
                <a:ahLst/>
                <a:cxnLst/>
                <a:rect l="l" t="t" r="r" b="b"/>
                <a:pathLst>
                  <a:path w="26051" h="6780" extrusionOk="0">
                    <a:moveTo>
                      <a:pt x="4478" y="1"/>
                    </a:moveTo>
                    <a:lnTo>
                      <a:pt x="4395" y="3286"/>
                    </a:lnTo>
                    <a:cubicBezTo>
                      <a:pt x="4374" y="3704"/>
                      <a:pt x="4039" y="4018"/>
                      <a:pt x="3621" y="4018"/>
                    </a:cubicBezTo>
                    <a:lnTo>
                      <a:pt x="817" y="3934"/>
                    </a:lnTo>
                    <a:cubicBezTo>
                      <a:pt x="608" y="3934"/>
                      <a:pt x="398" y="4018"/>
                      <a:pt x="273" y="4143"/>
                    </a:cubicBezTo>
                    <a:cubicBezTo>
                      <a:pt x="147" y="4269"/>
                      <a:pt x="43" y="4457"/>
                      <a:pt x="43" y="4666"/>
                    </a:cubicBezTo>
                    <a:cubicBezTo>
                      <a:pt x="1" y="5085"/>
                      <a:pt x="356" y="5441"/>
                      <a:pt x="775" y="5441"/>
                    </a:cubicBezTo>
                    <a:lnTo>
                      <a:pt x="4332" y="5524"/>
                    </a:lnTo>
                    <a:lnTo>
                      <a:pt x="5608" y="5545"/>
                    </a:lnTo>
                    <a:lnTo>
                      <a:pt x="20987" y="5922"/>
                    </a:lnTo>
                    <a:lnTo>
                      <a:pt x="25151" y="6027"/>
                    </a:lnTo>
                    <a:cubicBezTo>
                      <a:pt x="25569" y="6027"/>
                      <a:pt x="25883" y="6361"/>
                      <a:pt x="25883" y="6780"/>
                    </a:cubicBezTo>
                    <a:lnTo>
                      <a:pt x="26009" y="3537"/>
                    </a:lnTo>
                    <a:lnTo>
                      <a:pt x="26051" y="1298"/>
                    </a:lnTo>
                    <a:lnTo>
                      <a:pt x="26051" y="1256"/>
                    </a:lnTo>
                    <a:cubicBezTo>
                      <a:pt x="26051" y="879"/>
                      <a:pt x="25737" y="503"/>
                      <a:pt x="25318" y="503"/>
                    </a:cubicBezTo>
                    <a:lnTo>
                      <a:pt x="21175" y="398"/>
                    </a:lnTo>
                    <a:lnTo>
                      <a:pt x="5755" y="42"/>
                    </a:lnTo>
                    <a:lnTo>
                      <a:pt x="4478" y="1"/>
                    </a:lnTo>
                    <a:close/>
                  </a:path>
                </a:pathLst>
              </a:custGeom>
              <a:solidFill>
                <a:srgbClr val="017F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13521" y="3191575"/>
                <a:ext cx="1963008" cy="394380"/>
              </a:xfrm>
              <a:custGeom>
                <a:avLst/>
                <a:gdLst/>
                <a:ahLst/>
                <a:cxnLst/>
                <a:rect l="l" t="t" r="r" b="b"/>
                <a:pathLst>
                  <a:path w="42393" h="8517" extrusionOk="0">
                    <a:moveTo>
                      <a:pt x="168" y="1"/>
                    </a:moveTo>
                    <a:lnTo>
                      <a:pt x="1" y="6738"/>
                    </a:lnTo>
                    <a:lnTo>
                      <a:pt x="37935" y="7659"/>
                    </a:lnTo>
                    <a:lnTo>
                      <a:pt x="41492" y="7743"/>
                    </a:lnTo>
                    <a:cubicBezTo>
                      <a:pt x="41898" y="7743"/>
                      <a:pt x="42224" y="8076"/>
                      <a:pt x="42226" y="8477"/>
                    </a:cubicBezTo>
                    <a:lnTo>
                      <a:pt x="42226" y="8477"/>
                    </a:lnTo>
                    <a:lnTo>
                      <a:pt x="42329" y="4039"/>
                    </a:lnTo>
                    <a:lnTo>
                      <a:pt x="42371" y="1779"/>
                    </a:lnTo>
                    <a:cubicBezTo>
                      <a:pt x="42392" y="1361"/>
                      <a:pt x="42057" y="984"/>
                      <a:pt x="41639" y="984"/>
                    </a:cubicBezTo>
                    <a:lnTo>
                      <a:pt x="168" y="1"/>
                    </a:lnTo>
                    <a:close/>
                    <a:moveTo>
                      <a:pt x="42226" y="8477"/>
                    </a:moveTo>
                    <a:lnTo>
                      <a:pt x="42225" y="8517"/>
                    </a:lnTo>
                    <a:cubicBezTo>
                      <a:pt x="42225" y="8503"/>
                      <a:pt x="42226" y="8490"/>
                      <a:pt x="42226" y="84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1752649" y="4114946"/>
                <a:ext cx="202538" cy="105622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281" extrusionOk="0">
                    <a:moveTo>
                      <a:pt x="64" y="0"/>
                    </a:moveTo>
                    <a:lnTo>
                      <a:pt x="2" y="2246"/>
                    </a:lnTo>
                    <a:lnTo>
                      <a:pt x="2" y="2246"/>
                    </a:lnTo>
                    <a:cubicBezTo>
                      <a:pt x="12" y="2053"/>
                      <a:pt x="112" y="1896"/>
                      <a:pt x="231" y="1758"/>
                    </a:cubicBezTo>
                    <a:cubicBezTo>
                      <a:pt x="398" y="1632"/>
                      <a:pt x="587" y="1548"/>
                      <a:pt x="775" y="1548"/>
                    </a:cubicBezTo>
                    <a:lnTo>
                      <a:pt x="3579" y="1632"/>
                    </a:lnTo>
                    <a:cubicBezTo>
                      <a:pt x="3591" y="1633"/>
                      <a:pt x="3604" y="1633"/>
                      <a:pt x="3616" y="1633"/>
                    </a:cubicBezTo>
                    <a:cubicBezTo>
                      <a:pt x="4019" y="1633"/>
                      <a:pt x="4374" y="1306"/>
                      <a:pt x="4374" y="900"/>
                    </a:cubicBezTo>
                    <a:cubicBezTo>
                      <a:pt x="4374" y="691"/>
                      <a:pt x="4290" y="481"/>
                      <a:pt x="4165" y="356"/>
                    </a:cubicBezTo>
                    <a:cubicBezTo>
                      <a:pt x="4039" y="188"/>
                      <a:pt x="3851" y="126"/>
                      <a:pt x="3621" y="84"/>
                    </a:cubicBezTo>
                    <a:lnTo>
                      <a:pt x="64" y="0"/>
                    </a:lnTo>
                    <a:close/>
                    <a:moveTo>
                      <a:pt x="2" y="2246"/>
                    </a:moveTo>
                    <a:cubicBezTo>
                      <a:pt x="1" y="2258"/>
                      <a:pt x="1" y="2269"/>
                      <a:pt x="1" y="2281"/>
                    </a:cubicBezTo>
                    <a:lnTo>
                      <a:pt x="2" y="2246"/>
                    </a:lnTo>
                    <a:close/>
                  </a:path>
                </a:pathLst>
              </a:custGeom>
              <a:solidFill>
                <a:srgbClr val="163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0" y="3817482"/>
                <a:ext cx="1961017" cy="339138"/>
              </a:xfrm>
              <a:custGeom>
                <a:avLst/>
                <a:gdLst/>
                <a:ahLst/>
                <a:cxnLst/>
                <a:rect l="l" t="t" r="r" b="b"/>
                <a:pathLst>
                  <a:path w="42350" h="7324" extrusionOk="0">
                    <a:moveTo>
                      <a:pt x="147" y="1"/>
                    </a:moveTo>
                    <a:lnTo>
                      <a:pt x="0" y="5545"/>
                    </a:lnTo>
                    <a:lnTo>
                      <a:pt x="37935" y="6466"/>
                    </a:lnTo>
                    <a:lnTo>
                      <a:pt x="41492" y="6550"/>
                    </a:lnTo>
                    <a:cubicBezTo>
                      <a:pt x="41701" y="6550"/>
                      <a:pt x="41889" y="6654"/>
                      <a:pt x="42015" y="6780"/>
                    </a:cubicBezTo>
                    <a:cubicBezTo>
                      <a:pt x="42140" y="6905"/>
                      <a:pt x="42224" y="7115"/>
                      <a:pt x="42224" y="7324"/>
                    </a:cubicBezTo>
                    <a:lnTo>
                      <a:pt x="42308" y="4060"/>
                    </a:lnTo>
                    <a:lnTo>
                      <a:pt x="42349" y="1779"/>
                    </a:lnTo>
                    <a:cubicBezTo>
                      <a:pt x="42349" y="1361"/>
                      <a:pt x="42036" y="1026"/>
                      <a:pt x="41617" y="1005"/>
                    </a:cubicBezTo>
                    <a:lnTo>
                      <a:pt x="38060" y="921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6761" y="3503579"/>
                <a:ext cx="1961989" cy="395352"/>
              </a:xfrm>
              <a:custGeom>
                <a:avLst/>
                <a:gdLst/>
                <a:ahLst/>
                <a:cxnLst/>
                <a:rect l="l" t="t" r="r" b="b"/>
                <a:pathLst>
                  <a:path w="42371" h="8538" extrusionOk="0">
                    <a:moveTo>
                      <a:pt x="147" y="0"/>
                    </a:moveTo>
                    <a:lnTo>
                      <a:pt x="1" y="6759"/>
                    </a:lnTo>
                    <a:lnTo>
                      <a:pt x="37914" y="7679"/>
                    </a:lnTo>
                    <a:lnTo>
                      <a:pt x="41471" y="7742"/>
                    </a:lnTo>
                    <a:cubicBezTo>
                      <a:pt x="41876" y="7742"/>
                      <a:pt x="42203" y="8095"/>
                      <a:pt x="42204" y="8497"/>
                    </a:cubicBezTo>
                    <a:lnTo>
                      <a:pt x="42204" y="8497"/>
                    </a:lnTo>
                    <a:lnTo>
                      <a:pt x="42308" y="4059"/>
                    </a:lnTo>
                    <a:lnTo>
                      <a:pt x="42371" y="1779"/>
                    </a:lnTo>
                    <a:cubicBezTo>
                      <a:pt x="42371" y="1360"/>
                      <a:pt x="42057" y="1026"/>
                      <a:pt x="41638" y="1005"/>
                    </a:cubicBezTo>
                    <a:lnTo>
                      <a:pt x="38081" y="921"/>
                    </a:lnTo>
                    <a:lnTo>
                      <a:pt x="147" y="0"/>
                    </a:lnTo>
                    <a:close/>
                    <a:moveTo>
                      <a:pt x="42204" y="8497"/>
                    </a:moveTo>
                    <a:lnTo>
                      <a:pt x="42203" y="8537"/>
                    </a:lnTo>
                    <a:cubicBezTo>
                      <a:pt x="42204" y="8524"/>
                      <a:pt x="42204" y="8511"/>
                      <a:pt x="42204" y="84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966764" y="3379574"/>
                <a:ext cx="1006717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7993" extrusionOk="0">
                    <a:moveTo>
                      <a:pt x="168" y="0"/>
                    </a:moveTo>
                    <a:lnTo>
                      <a:pt x="64" y="4457"/>
                    </a:lnTo>
                    <a:lnTo>
                      <a:pt x="1" y="6737"/>
                    </a:lnTo>
                    <a:lnTo>
                      <a:pt x="1256" y="6758"/>
                    </a:lnTo>
                    <a:lnTo>
                      <a:pt x="16321" y="7135"/>
                    </a:lnTo>
                    <a:lnTo>
                      <a:pt x="20799" y="7240"/>
                    </a:lnTo>
                    <a:cubicBezTo>
                      <a:pt x="21238" y="7240"/>
                      <a:pt x="21594" y="7595"/>
                      <a:pt x="21594" y="7993"/>
                    </a:cubicBezTo>
                    <a:lnTo>
                      <a:pt x="21678" y="3515"/>
                    </a:lnTo>
                    <a:lnTo>
                      <a:pt x="21741" y="1297"/>
                    </a:lnTo>
                    <a:lnTo>
                      <a:pt x="21741" y="1235"/>
                    </a:lnTo>
                    <a:cubicBezTo>
                      <a:pt x="21741" y="816"/>
                      <a:pt x="21427" y="481"/>
                      <a:pt x="21008" y="481"/>
                    </a:cubicBezTo>
                    <a:lnTo>
                      <a:pt x="1403" y="2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A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1752649" y="3381472"/>
                <a:ext cx="279080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9042" extrusionOk="0">
                    <a:moveTo>
                      <a:pt x="4792" y="1"/>
                    </a:moveTo>
                    <a:lnTo>
                      <a:pt x="4688" y="4479"/>
                    </a:lnTo>
                    <a:lnTo>
                      <a:pt x="4625" y="6759"/>
                    </a:lnTo>
                    <a:lnTo>
                      <a:pt x="4520" y="11216"/>
                    </a:lnTo>
                    <a:lnTo>
                      <a:pt x="4478" y="13497"/>
                    </a:lnTo>
                    <a:lnTo>
                      <a:pt x="4395" y="16761"/>
                    </a:lnTo>
                    <a:cubicBezTo>
                      <a:pt x="4374" y="17179"/>
                      <a:pt x="4039" y="17493"/>
                      <a:pt x="3621" y="17493"/>
                    </a:cubicBezTo>
                    <a:lnTo>
                      <a:pt x="817" y="17430"/>
                    </a:lnTo>
                    <a:cubicBezTo>
                      <a:pt x="608" y="17430"/>
                      <a:pt x="398" y="17493"/>
                      <a:pt x="273" y="17639"/>
                    </a:cubicBezTo>
                    <a:cubicBezTo>
                      <a:pt x="126" y="17765"/>
                      <a:pt x="22" y="17953"/>
                      <a:pt x="22" y="18163"/>
                    </a:cubicBezTo>
                    <a:cubicBezTo>
                      <a:pt x="1" y="18581"/>
                      <a:pt x="336" y="18937"/>
                      <a:pt x="754" y="18937"/>
                    </a:cubicBezTo>
                    <a:lnTo>
                      <a:pt x="4311" y="19020"/>
                    </a:lnTo>
                    <a:lnTo>
                      <a:pt x="5608" y="19041"/>
                    </a:lnTo>
                    <a:lnTo>
                      <a:pt x="5755" y="13518"/>
                    </a:lnTo>
                    <a:lnTo>
                      <a:pt x="5880" y="6780"/>
                    </a:lnTo>
                    <a:lnTo>
                      <a:pt x="6027" y="22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595959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-1237083" y="3529032"/>
              <a:ext cx="182865" cy="182865"/>
              <a:chOff x="1725600" y="2793175"/>
              <a:chExt cx="450075" cy="450075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1725600" y="2793175"/>
                <a:ext cx="4500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18003" extrusionOk="0">
                    <a:moveTo>
                      <a:pt x="9156" y="1256"/>
                    </a:moveTo>
                    <a:cubicBezTo>
                      <a:pt x="9609" y="1256"/>
                      <a:pt x="10020" y="1318"/>
                      <a:pt x="10431" y="1379"/>
                    </a:cubicBezTo>
                    <a:cubicBezTo>
                      <a:pt x="10431" y="1523"/>
                      <a:pt x="10493" y="1647"/>
                      <a:pt x="10637" y="1667"/>
                    </a:cubicBezTo>
                    <a:cubicBezTo>
                      <a:pt x="10653" y="1670"/>
                      <a:pt x="10668" y="1671"/>
                      <a:pt x="10683" y="1671"/>
                    </a:cubicBezTo>
                    <a:cubicBezTo>
                      <a:pt x="10791" y="1671"/>
                      <a:pt x="10892" y="1608"/>
                      <a:pt x="10946" y="1482"/>
                    </a:cubicBezTo>
                    <a:cubicBezTo>
                      <a:pt x="11296" y="1585"/>
                      <a:pt x="11666" y="1688"/>
                      <a:pt x="11995" y="1852"/>
                    </a:cubicBezTo>
                    <a:cubicBezTo>
                      <a:pt x="11975" y="1976"/>
                      <a:pt x="12016" y="2099"/>
                      <a:pt x="12139" y="2161"/>
                    </a:cubicBezTo>
                    <a:cubicBezTo>
                      <a:pt x="12185" y="2174"/>
                      <a:pt x="12228" y="2181"/>
                      <a:pt x="12269" y="2181"/>
                    </a:cubicBezTo>
                    <a:cubicBezTo>
                      <a:pt x="12357" y="2181"/>
                      <a:pt x="12433" y="2149"/>
                      <a:pt x="12489" y="2079"/>
                    </a:cubicBezTo>
                    <a:cubicBezTo>
                      <a:pt x="12859" y="2284"/>
                      <a:pt x="13230" y="2490"/>
                      <a:pt x="13559" y="2758"/>
                    </a:cubicBezTo>
                    <a:cubicBezTo>
                      <a:pt x="13518" y="2861"/>
                      <a:pt x="13538" y="3005"/>
                      <a:pt x="13641" y="3087"/>
                    </a:cubicBezTo>
                    <a:cubicBezTo>
                      <a:pt x="13692" y="3128"/>
                      <a:pt x="13754" y="3149"/>
                      <a:pt x="13816" y="3149"/>
                    </a:cubicBezTo>
                    <a:cubicBezTo>
                      <a:pt x="13878" y="3149"/>
                      <a:pt x="13939" y="3128"/>
                      <a:pt x="13991" y="3087"/>
                    </a:cubicBezTo>
                    <a:cubicBezTo>
                      <a:pt x="14279" y="3313"/>
                      <a:pt x="14546" y="3581"/>
                      <a:pt x="14793" y="3848"/>
                    </a:cubicBezTo>
                    <a:cubicBezTo>
                      <a:pt x="14711" y="3951"/>
                      <a:pt x="14711" y="4095"/>
                      <a:pt x="14793" y="4198"/>
                    </a:cubicBezTo>
                    <a:cubicBezTo>
                      <a:pt x="14845" y="4262"/>
                      <a:pt x="14920" y="4294"/>
                      <a:pt x="15000" y="4294"/>
                    </a:cubicBezTo>
                    <a:cubicBezTo>
                      <a:pt x="15047" y="4294"/>
                      <a:pt x="15097" y="4283"/>
                      <a:pt x="15143" y="4260"/>
                    </a:cubicBezTo>
                    <a:cubicBezTo>
                      <a:pt x="15390" y="4609"/>
                      <a:pt x="15616" y="4959"/>
                      <a:pt x="15822" y="5350"/>
                    </a:cubicBezTo>
                    <a:cubicBezTo>
                      <a:pt x="15719" y="5432"/>
                      <a:pt x="15698" y="5556"/>
                      <a:pt x="15740" y="5679"/>
                    </a:cubicBezTo>
                    <a:cubicBezTo>
                      <a:pt x="15793" y="5787"/>
                      <a:pt x="15894" y="5848"/>
                      <a:pt x="16001" y="5848"/>
                    </a:cubicBezTo>
                    <a:cubicBezTo>
                      <a:pt x="16017" y="5848"/>
                      <a:pt x="16032" y="5846"/>
                      <a:pt x="16048" y="5844"/>
                    </a:cubicBezTo>
                    <a:cubicBezTo>
                      <a:pt x="16213" y="6173"/>
                      <a:pt x="16336" y="6523"/>
                      <a:pt x="16439" y="6872"/>
                    </a:cubicBezTo>
                    <a:cubicBezTo>
                      <a:pt x="16336" y="6914"/>
                      <a:pt x="16295" y="7037"/>
                      <a:pt x="16316" y="7181"/>
                    </a:cubicBezTo>
                    <a:cubicBezTo>
                      <a:pt x="16336" y="7304"/>
                      <a:pt x="16460" y="7387"/>
                      <a:pt x="16562" y="7387"/>
                    </a:cubicBezTo>
                    <a:cubicBezTo>
                      <a:pt x="16665" y="7798"/>
                      <a:pt x="16727" y="8230"/>
                      <a:pt x="16748" y="8662"/>
                    </a:cubicBezTo>
                    <a:cubicBezTo>
                      <a:pt x="16645" y="8683"/>
                      <a:pt x="16542" y="8786"/>
                      <a:pt x="16542" y="8930"/>
                    </a:cubicBezTo>
                    <a:cubicBezTo>
                      <a:pt x="16542" y="9053"/>
                      <a:pt x="16624" y="9156"/>
                      <a:pt x="16748" y="9177"/>
                    </a:cubicBezTo>
                    <a:cubicBezTo>
                      <a:pt x="16748" y="9568"/>
                      <a:pt x="16727" y="9917"/>
                      <a:pt x="16645" y="10288"/>
                    </a:cubicBezTo>
                    <a:cubicBezTo>
                      <a:pt x="16521" y="10288"/>
                      <a:pt x="16418" y="10391"/>
                      <a:pt x="16398" y="10493"/>
                    </a:cubicBezTo>
                    <a:cubicBezTo>
                      <a:pt x="16357" y="10617"/>
                      <a:pt x="16439" y="10740"/>
                      <a:pt x="16542" y="10802"/>
                    </a:cubicBezTo>
                    <a:cubicBezTo>
                      <a:pt x="16439" y="11213"/>
                      <a:pt x="16316" y="11625"/>
                      <a:pt x="16172" y="12036"/>
                    </a:cubicBezTo>
                    <a:cubicBezTo>
                      <a:pt x="16153" y="12034"/>
                      <a:pt x="16135" y="12033"/>
                      <a:pt x="16118" y="12033"/>
                    </a:cubicBezTo>
                    <a:cubicBezTo>
                      <a:pt x="16002" y="12033"/>
                      <a:pt x="15919" y="12091"/>
                      <a:pt x="15884" y="12180"/>
                    </a:cubicBezTo>
                    <a:cubicBezTo>
                      <a:pt x="15822" y="12324"/>
                      <a:pt x="15842" y="12448"/>
                      <a:pt x="15945" y="12530"/>
                    </a:cubicBezTo>
                    <a:cubicBezTo>
                      <a:pt x="15801" y="12859"/>
                      <a:pt x="15596" y="13168"/>
                      <a:pt x="15390" y="13477"/>
                    </a:cubicBezTo>
                    <a:cubicBezTo>
                      <a:pt x="15361" y="13459"/>
                      <a:pt x="15330" y="13452"/>
                      <a:pt x="15299" y="13452"/>
                    </a:cubicBezTo>
                    <a:cubicBezTo>
                      <a:pt x="15220" y="13452"/>
                      <a:pt x="15140" y="13500"/>
                      <a:pt x="15081" y="13559"/>
                    </a:cubicBezTo>
                    <a:cubicBezTo>
                      <a:pt x="14999" y="13662"/>
                      <a:pt x="14999" y="13785"/>
                      <a:pt x="15081" y="13888"/>
                    </a:cubicBezTo>
                    <a:cubicBezTo>
                      <a:pt x="14896" y="14156"/>
                      <a:pt x="14587" y="14485"/>
                      <a:pt x="14279" y="14793"/>
                    </a:cubicBezTo>
                    <a:cubicBezTo>
                      <a:pt x="14230" y="14754"/>
                      <a:pt x="14177" y="14734"/>
                      <a:pt x="14124" y="14734"/>
                    </a:cubicBezTo>
                    <a:cubicBezTo>
                      <a:pt x="14064" y="14734"/>
                      <a:pt x="14004" y="14760"/>
                      <a:pt x="13950" y="14814"/>
                    </a:cubicBezTo>
                    <a:cubicBezTo>
                      <a:pt x="13847" y="14896"/>
                      <a:pt x="13826" y="15020"/>
                      <a:pt x="13867" y="15143"/>
                    </a:cubicBezTo>
                    <a:cubicBezTo>
                      <a:pt x="13579" y="15369"/>
                      <a:pt x="13271" y="15575"/>
                      <a:pt x="12941" y="15760"/>
                    </a:cubicBezTo>
                    <a:cubicBezTo>
                      <a:pt x="12894" y="15700"/>
                      <a:pt x="12832" y="15668"/>
                      <a:pt x="12764" y="15668"/>
                    </a:cubicBezTo>
                    <a:cubicBezTo>
                      <a:pt x="12715" y="15668"/>
                      <a:pt x="12664" y="15685"/>
                      <a:pt x="12612" y="15719"/>
                    </a:cubicBezTo>
                    <a:cubicBezTo>
                      <a:pt x="12489" y="15760"/>
                      <a:pt x="12427" y="15925"/>
                      <a:pt x="12489" y="16028"/>
                    </a:cubicBezTo>
                    <a:cubicBezTo>
                      <a:pt x="12098" y="16192"/>
                      <a:pt x="11707" y="16378"/>
                      <a:pt x="11296" y="16501"/>
                    </a:cubicBezTo>
                    <a:cubicBezTo>
                      <a:pt x="11263" y="16420"/>
                      <a:pt x="11167" y="16365"/>
                      <a:pt x="11068" y="16365"/>
                    </a:cubicBezTo>
                    <a:cubicBezTo>
                      <a:pt x="11041" y="16365"/>
                      <a:pt x="11013" y="16369"/>
                      <a:pt x="10987" y="16378"/>
                    </a:cubicBezTo>
                    <a:cubicBezTo>
                      <a:pt x="10864" y="16398"/>
                      <a:pt x="10781" y="16542"/>
                      <a:pt x="10781" y="16666"/>
                    </a:cubicBezTo>
                    <a:cubicBezTo>
                      <a:pt x="10431" y="16748"/>
                      <a:pt x="10061" y="16789"/>
                      <a:pt x="9670" y="16851"/>
                    </a:cubicBezTo>
                    <a:cubicBezTo>
                      <a:pt x="9650" y="16707"/>
                      <a:pt x="9526" y="16645"/>
                      <a:pt x="9403" y="16645"/>
                    </a:cubicBezTo>
                    <a:cubicBezTo>
                      <a:pt x="9259" y="16645"/>
                      <a:pt x="9156" y="16727"/>
                      <a:pt x="9135" y="16871"/>
                    </a:cubicBezTo>
                    <a:lnTo>
                      <a:pt x="8991" y="16871"/>
                    </a:lnTo>
                    <a:cubicBezTo>
                      <a:pt x="8600" y="16871"/>
                      <a:pt x="8230" y="16830"/>
                      <a:pt x="7860" y="16789"/>
                    </a:cubicBezTo>
                    <a:cubicBezTo>
                      <a:pt x="7860" y="16666"/>
                      <a:pt x="7757" y="16563"/>
                      <a:pt x="7613" y="16522"/>
                    </a:cubicBezTo>
                    <a:cubicBezTo>
                      <a:pt x="7600" y="16519"/>
                      <a:pt x="7587" y="16518"/>
                      <a:pt x="7575" y="16518"/>
                    </a:cubicBezTo>
                    <a:cubicBezTo>
                      <a:pt x="7465" y="16518"/>
                      <a:pt x="7360" y="16596"/>
                      <a:pt x="7304" y="16707"/>
                    </a:cubicBezTo>
                    <a:cubicBezTo>
                      <a:pt x="6954" y="16624"/>
                      <a:pt x="6584" y="16522"/>
                      <a:pt x="6255" y="16398"/>
                    </a:cubicBezTo>
                    <a:cubicBezTo>
                      <a:pt x="6276" y="16275"/>
                      <a:pt x="6234" y="16151"/>
                      <a:pt x="6111" y="16089"/>
                    </a:cubicBezTo>
                    <a:cubicBezTo>
                      <a:pt x="6074" y="16079"/>
                      <a:pt x="6037" y="16074"/>
                      <a:pt x="6001" y="16074"/>
                    </a:cubicBezTo>
                    <a:cubicBezTo>
                      <a:pt x="5898" y="16074"/>
                      <a:pt x="5807" y="16116"/>
                      <a:pt x="5761" y="16192"/>
                    </a:cubicBezTo>
                    <a:cubicBezTo>
                      <a:pt x="5391" y="16007"/>
                      <a:pt x="5000" y="15801"/>
                      <a:pt x="4671" y="15575"/>
                    </a:cubicBezTo>
                    <a:cubicBezTo>
                      <a:pt x="4712" y="15452"/>
                      <a:pt x="4691" y="15328"/>
                      <a:pt x="4589" y="15246"/>
                    </a:cubicBezTo>
                    <a:cubicBezTo>
                      <a:pt x="4540" y="15207"/>
                      <a:pt x="4478" y="15187"/>
                      <a:pt x="4415" y="15187"/>
                    </a:cubicBezTo>
                    <a:cubicBezTo>
                      <a:pt x="4344" y="15187"/>
                      <a:pt x="4272" y="15212"/>
                      <a:pt x="4218" y="15267"/>
                    </a:cubicBezTo>
                    <a:cubicBezTo>
                      <a:pt x="3951" y="15040"/>
                      <a:pt x="3663" y="14814"/>
                      <a:pt x="3395" y="14526"/>
                    </a:cubicBezTo>
                    <a:cubicBezTo>
                      <a:pt x="3478" y="14423"/>
                      <a:pt x="3498" y="14279"/>
                      <a:pt x="3395" y="14176"/>
                    </a:cubicBezTo>
                    <a:cubicBezTo>
                      <a:pt x="3330" y="14111"/>
                      <a:pt x="3249" y="14071"/>
                      <a:pt x="3171" y="14071"/>
                    </a:cubicBezTo>
                    <a:cubicBezTo>
                      <a:pt x="3127" y="14071"/>
                      <a:pt x="3083" y="14084"/>
                      <a:pt x="3045" y="14114"/>
                    </a:cubicBezTo>
                    <a:cubicBezTo>
                      <a:pt x="2757" y="13785"/>
                      <a:pt x="2531" y="13456"/>
                      <a:pt x="2305" y="13086"/>
                    </a:cubicBezTo>
                    <a:cubicBezTo>
                      <a:pt x="2408" y="13003"/>
                      <a:pt x="2449" y="12859"/>
                      <a:pt x="2367" y="12736"/>
                    </a:cubicBezTo>
                    <a:cubicBezTo>
                      <a:pt x="2320" y="12627"/>
                      <a:pt x="2226" y="12577"/>
                      <a:pt x="2120" y="12577"/>
                    </a:cubicBezTo>
                    <a:cubicBezTo>
                      <a:pt x="2087" y="12577"/>
                      <a:pt x="2052" y="12582"/>
                      <a:pt x="2017" y="12592"/>
                    </a:cubicBezTo>
                    <a:cubicBezTo>
                      <a:pt x="1832" y="12263"/>
                      <a:pt x="1708" y="11934"/>
                      <a:pt x="1585" y="11563"/>
                    </a:cubicBezTo>
                    <a:cubicBezTo>
                      <a:pt x="1708" y="11522"/>
                      <a:pt x="1790" y="11358"/>
                      <a:pt x="1729" y="11234"/>
                    </a:cubicBezTo>
                    <a:cubicBezTo>
                      <a:pt x="1694" y="11129"/>
                      <a:pt x="1585" y="11040"/>
                      <a:pt x="1465" y="11040"/>
                    </a:cubicBezTo>
                    <a:cubicBezTo>
                      <a:pt x="1444" y="11040"/>
                      <a:pt x="1422" y="11043"/>
                      <a:pt x="1400" y="11049"/>
                    </a:cubicBezTo>
                    <a:cubicBezTo>
                      <a:pt x="1297" y="10637"/>
                      <a:pt x="1214" y="10226"/>
                      <a:pt x="1173" y="9794"/>
                    </a:cubicBezTo>
                    <a:cubicBezTo>
                      <a:pt x="1297" y="9773"/>
                      <a:pt x="1400" y="9650"/>
                      <a:pt x="1400" y="9506"/>
                    </a:cubicBezTo>
                    <a:cubicBezTo>
                      <a:pt x="1400" y="9362"/>
                      <a:pt x="1276" y="9259"/>
                      <a:pt x="1132" y="9259"/>
                    </a:cubicBezTo>
                    <a:lnTo>
                      <a:pt x="1132" y="9053"/>
                    </a:lnTo>
                    <a:cubicBezTo>
                      <a:pt x="1132" y="8745"/>
                      <a:pt x="1173" y="8436"/>
                      <a:pt x="1194" y="8148"/>
                    </a:cubicBezTo>
                    <a:cubicBezTo>
                      <a:pt x="1317" y="8148"/>
                      <a:pt x="1441" y="8066"/>
                      <a:pt x="1482" y="7922"/>
                    </a:cubicBezTo>
                    <a:cubicBezTo>
                      <a:pt x="1502" y="7757"/>
                      <a:pt x="1400" y="7634"/>
                      <a:pt x="1276" y="7613"/>
                    </a:cubicBezTo>
                    <a:cubicBezTo>
                      <a:pt x="1338" y="7202"/>
                      <a:pt x="1441" y="6790"/>
                      <a:pt x="1605" y="6379"/>
                    </a:cubicBezTo>
                    <a:cubicBezTo>
                      <a:pt x="1630" y="6387"/>
                      <a:pt x="1657" y="6391"/>
                      <a:pt x="1685" y="6391"/>
                    </a:cubicBezTo>
                    <a:cubicBezTo>
                      <a:pt x="1791" y="6391"/>
                      <a:pt x="1902" y="6329"/>
                      <a:pt x="1934" y="6214"/>
                    </a:cubicBezTo>
                    <a:cubicBezTo>
                      <a:pt x="1996" y="6091"/>
                      <a:pt x="1934" y="5947"/>
                      <a:pt x="1811" y="5864"/>
                    </a:cubicBezTo>
                    <a:cubicBezTo>
                      <a:pt x="1955" y="5535"/>
                      <a:pt x="2140" y="5185"/>
                      <a:pt x="2325" y="4877"/>
                    </a:cubicBezTo>
                    <a:cubicBezTo>
                      <a:pt x="2371" y="4907"/>
                      <a:pt x="2422" y="4921"/>
                      <a:pt x="2471" y="4921"/>
                    </a:cubicBezTo>
                    <a:cubicBezTo>
                      <a:pt x="2556" y="4921"/>
                      <a:pt x="2636" y="4880"/>
                      <a:pt x="2675" y="4815"/>
                    </a:cubicBezTo>
                    <a:cubicBezTo>
                      <a:pt x="2757" y="4671"/>
                      <a:pt x="2737" y="4527"/>
                      <a:pt x="2634" y="4445"/>
                    </a:cubicBezTo>
                    <a:cubicBezTo>
                      <a:pt x="2881" y="4116"/>
                      <a:pt x="3169" y="3786"/>
                      <a:pt x="3457" y="3498"/>
                    </a:cubicBezTo>
                    <a:cubicBezTo>
                      <a:pt x="3508" y="3550"/>
                      <a:pt x="3570" y="3575"/>
                      <a:pt x="3632" y="3575"/>
                    </a:cubicBezTo>
                    <a:cubicBezTo>
                      <a:pt x="3694" y="3575"/>
                      <a:pt x="3755" y="3550"/>
                      <a:pt x="3807" y="3498"/>
                    </a:cubicBezTo>
                    <a:cubicBezTo>
                      <a:pt x="3910" y="3395"/>
                      <a:pt x="3951" y="3231"/>
                      <a:pt x="3848" y="3128"/>
                    </a:cubicBezTo>
                    <a:cubicBezTo>
                      <a:pt x="4115" y="2902"/>
                      <a:pt x="4424" y="2675"/>
                      <a:pt x="4733" y="2470"/>
                    </a:cubicBezTo>
                    <a:cubicBezTo>
                      <a:pt x="4788" y="2540"/>
                      <a:pt x="4882" y="2581"/>
                      <a:pt x="4976" y="2581"/>
                    </a:cubicBezTo>
                    <a:cubicBezTo>
                      <a:pt x="5019" y="2581"/>
                      <a:pt x="5063" y="2572"/>
                      <a:pt x="5103" y="2552"/>
                    </a:cubicBezTo>
                    <a:cubicBezTo>
                      <a:pt x="5226" y="2470"/>
                      <a:pt x="5288" y="2305"/>
                      <a:pt x="5206" y="2182"/>
                    </a:cubicBezTo>
                    <a:cubicBezTo>
                      <a:pt x="5555" y="1976"/>
                      <a:pt x="5967" y="1832"/>
                      <a:pt x="6358" y="1667"/>
                    </a:cubicBezTo>
                    <a:cubicBezTo>
                      <a:pt x="6409" y="1769"/>
                      <a:pt x="6515" y="1843"/>
                      <a:pt x="6620" y="1843"/>
                    </a:cubicBezTo>
                    <a:cubicBezTo>
                      <a:pt x="6643" y="1843"/>
                      <a:pt x="6665" y="1839"/>
                      <a:pt x="6687" y="1832"/>
                    </a:cubicBezTo>
                    <a:cubicBezTo>
                      <a:pt x="6831" y="1770"/>
                      <a:pt x="6893" y="1647"/>
                      <a:pt x="6872" y="1523"/>
                    </a:cubicBezTo>
                    <a:cubicBezTo>
                      <a:pt x="7407" y="1359"/>
                      <a:pt x="8004" y="1276"/>
                      <a:pt x="8600" y="1256"/>
                    </a:cubicBezTo>
                    <a:cubicBezTo>
                      <a:pt x="8621" y="1379"/>
                      <a:pt x="8724" y="1482"/>
                      <a:pt x="8888" y="1482"/>
                    </a:cubicBezTo>
                    <a:cubicBezTo>
                      <a:pt x="9012" y="1482"/>
                      <a:pt x="9135" y="1379"/>
                      <a:pt x="9156" y="1256"/>
                    </a:cubicBezTo>
                    <a:close/>
                    <a:moveTo>
                      <a:pt x="9012" y="1"/>
                    </a:moveTo>
                    <a:cubicBezTo>
                      <a:pt x="4054" y="1"/>
                      <a:pt x="1" y="4033"/>
                      <a:pt x="1" y="8992"/>
                    </a:cubicBezTo>
                    <a:cubicBezTo>
                      <a:pt x="1" y="13970"/>
                      <a:pt x="4054" y="18003"/>
                      <a:pt x="9012" y="18003"/>
                    </a:cubicBezTo>
                    <a:cubicBezTo>
                      <a:pt x="13970" y="18003"/>
                      <a:pt x="18003" y="13970"/>
                      <a:pt x="18003" y="8992"/>
                    </a:cubicBezTo>
                    <a:cubicBezTo>
                      <a:pt x="18003" y="4033"/>
                      <a:pt x="13970" y="1"/>
                      <a:pt x="901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1762125" y="2835350"/>
                <a:ext cx="37190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4876" h="14712" extrusionOk="0">
                    <a:moveTo>
                      <a:pt x="7983" y="1"/>
                    </a:moveTo>
                    <a:cubicBezTo>
                      <a:pt x="7880" y="597"/>
                      <a:pt x="7818" y="1153"/>
                      <a:pt x="7757" y="1750"/>
                    </a:cubicBezTo>
                    <a:cubicBezTo>
                      <a:pt x="7715" y="2346"/>
                      <a:pt x="7654" y="2943"/>
                      <a:pt x="7613" y="3498"/>
                    </a:cubicBezTo>
                    <a:cubicBezTo>
                      <a:pt x="7551" y="4095"/>
                      <a:pt x="7530" y="4692"/>
                      <a:pt x="7530" y="5247"/>
                    </a:cubicBezTo>
                    <a:cubicBezTo>
                      <a:pt x="7530" y="5617"/>
                      <a:pt x="7510" y="6008"/>
                      <a:pt x="7510" y="6379"/>
                    </a:cubicBezTo>
                    <a:lnTo>
                      <a:pt x="7366" y="6379"/>
                    </a:lnTo>
                    <a:cubicBezTo>
                      <a:pt x="7325" y="6008"/>
                      <a:pt x="7304" y="5638"/>
                      <a:pt x="7242" y="5247"/>
                    </a:cubicBezTo>
                    <a:cubicBezTo>
                      <a:pt x="7160" y="4671"/>
                      <a:pt x="7057" y="4095"/>
                      <a:pt x="6954" y="3498"/>
                    </a:cubicBezTo>
                    <a:cubicBezTo>
                      <a:pt x="6851" y="2922"/>
                      <a:pt x="6748" y="2346"/>
                      <a:pt x="6625" y="1791"/>
                    </a:cubicBezTo>
                    <a:cubicBezTo>
                      <a:pt x="6502" y="1215"/>
                      <a:pt x="6378" y="618"/>
                      <a:pt x="6214" y="63"/>
                    </a:cubicBezTo>
                    <a:lnTo>
                      <a:pt x="6214" y="63"/>
                    </a:lnTo>
                    <a:cubicBezTo>
                      <a:pt x="6255" y="659"/>
                      <a:pt x="6316" y="1235"/>
                      <a:pt x="6419" y="1811"/>
                    </a:cubicBezTo>
                    <a:cubicBezTo>
                      <a:pt x="6502" y="2408"/>
                      <a:pt x="6604" y="2963"/>
                      <a:pt x="6707" y="3560"/>
                    </a:cubicBezTo>
                    <a:cubicBezTo>
                      <a:pt x="6810" y="4157"/>
                      <a:pt x="6913" y="4712"/>
                      <a:pt x="7037" y="5288"/>
                    </a:cubicBezTo>
                    <a:cubicBezTo>
                      <a:pt x="7119" y="5638"/>
                      <a:pt x="7201" y="6008"/>
                      <a:pt x="7304" y="6358"/>
                    </a:cubicBezTo>
                    <a:cubicBezTo>
                      <a:pt x="7242" y="6358"/>
                      <a:pt x="7222" y="6379"/>
                      <a:pt x="7160" y="6379"/>
                    </a:cubicBezTo>
                    <a:cubicBezTo>
                      <a:pt x="7037" y="6029"/>
                      <a:pt x="6913" y="5659"/>
                      <a:pt x="6790" y="5329"/>
                    </a:cubicBezTo>
                    <a:cubicBezTo>
                      <a:pt x="6584" y="4795"/>
                      <a:pt x="6337" y="4260"/>
                      <a:pt x="6111" y="3704"/>
                    </a:cubicBezTo>
                    <a:cubicBezTo>
                      <a:pt x="5884" y="3169"/>
                      <a:pt x="5658" y="2634"/>
                      <a:pt x="5391" y="2099"/>
                    </a:cubicBezTo>
                    <a:cubicBezTo>
                      <a:pt x="5144" y="1544"/>
                      <a:pt x="4876" y="1030"/>
                      <a:pt x="4588" y="515"/>
                    </a:cubicBezTo>
                    <a:lnTo>
                      <a:pt x="4588" y="515"/>
                    </a:lnTo>
                    <a:cubicBezTo>
                      <a:pt x="4773" y="1091"/>
                      <a:pt x="4979" y="1626"/>
                      <a:pt x="5185" y="2182"/>
                    </a:cubicBezTo>
                    <a:cubicBezTo>
                      <a:pt x="5391" y="2737"/>
                      <a:pt x="5617" y="3272"/>
                      <a:pt x="5864" y="3807"/>
                    </a:cubicBezTo>
                    <a:cubicBezTo>
                      <a:pt x="6090" y="4362"/>
                      <a:pt x="6316" y="4897"/>
                      <a:pt x="6584" y="5412"/>
                    </a:cubicBezTo>
                    <a:cubicBezTo>
                      <a:pt x="6728" y="5741"/>
                      <a:pt x="6913" y="6070"/>
                      <a:pt x="7057" y="6399"/>
                    </a:cubicBezTo>
                    <a:cubicBezTo>
                      <a:pt x="7037" y="6440"/>
                      <a:pt x="6995" y="6440"/>
                      <a:pt x="6954" y="6461"/>
                    </a:cubicBezTo>
                    <a:cubicBezTo>
                      <a:pt x="6748" y="6152"/>
                      <a:pt x="6543" y="5823"/>
                      <a:pt x="6337" y="5515"/>
                    </a:cubicBezTo>
                    <a:cubicBezTo>
                      <a:pt x="6008" y="5021"/>
                      <a:pt x="5679" y="4548"/>
                      <a:pt x="5308" y="4074"/>
                    </a:cubicBezTo>
                    <a:cubicBezTo>
                      <a:pt x="4959" y="3601"/>
                      <a:pt x="4629" y="3107"/>
                      <a:pt x="4238" y="2675"/>
                    </a:cubicBezTo>
                    <a:cubicBezTo>
                      <a:pt x="3868" y="2223"/>
                      <a:pt x="3498" y="1750"/>
                      <a:pt x="3107" y="1338"/>
                    </a:cubicBezTo>
                    <a:lnTo>
                      <a:pt x="3107" y="1338"/>
                    </a:lnTo>
                    <a:cubicBezTo>
                      <a:pt x="3416" y="1852"/>
                      <a:pt x="3724" y="2346"/>
                      <a:pt x="4053" y="2840"/>
                    </a:cubicBezTo>
                    <a:cubicBezTo>
                      <a:pt x="4383" y="3313"/>
                      <a:pt x="4732" y="3786"/>
                      <a:pt x="5082" y="4280"/>
                    </a:cubicBezTo>
                    <a:lnTo>
                      <a:pt x="6172" y="5659"/>
                    </a:lnTo>
                    <a:cubicBezTo>
                      <a:pt x="6399" y="5947"/>
                      <a:pt x="6625" y="6255"/>
                      <a:pt x="6893" y="6543"/>
                    </a:cubicBezTo>
                    <a:cubicBezTo>
                      <a:pt x="6851" y="6564"/>
                      <a:pt x="6831" y="6584"/>
                      <a:pt x="6790" y="6605"/>
                    </a:cubicBezTo>
                    <a:cubicBezTo>
                      <a:pt x="6502" y="6358"/>
                      <a:pt x="6234" y="6091"/>
                      <a:pt x="5967" y="5844"/>
                    </a:cubicBezTo>
                    <a:cubicBezTo>
                      <a:pt x="5514" y="5453"/>
                      <a:pt x="5082" y="5062"/>
                      <a:pt x="4629" y="4692"/>
                    </a:cubicBezTo>
                    <a:cubicBezTo>
                      <a:pt x="4177" y="4301"/>
                      <a:pt x="3724" y="3951"/>
                      <a:pt x="3251" y="3581"/>
                    </a:cubicBezTo>
                    <a:cubicBezTo>
                      <a:pt x="2798" y="3210"/>
                      <a:pt x="2325" y="2861"/>
                      <a:pt x="1852" y="2531"/>
                    </a:cubicBezTo>
                    <a:lnTo>
                      <a:pt x="1852" y="2531"/>
                    </a:lnTo>
                    <a:cubicBezTo>
                      <a:pt x="2263" y="2943"/>
                      <a:pt x="2695" y="3354"/>
                      <a:pt x="3128" y="3725"/>
                    </a:cubicBezTo>
                    <a:cubicBezTo>
                      <a:pt x="3560" y="4116"/>
                      <a:pt x="4012" y="4506"/>
                      <a:pt x="4465" y="4897"/>
                    </a:cubicBezTo>
                    <a:cubicBezTo>
                      <a:pt x="4897" y="5268"/>
                      <a:pt x="5370" y="5638"/>
                      <a:pt x="5823" y="5988"/>
                    </a:cubicBezTo>
                    <a:cubicBezTo>
                      <a:pt x="6111" y="6235"/>
                      <a:pt x="6419" y="6461"/>
                      <a:pt x="6728" y="6667"/>
                    </a:cubicBezTo>
                    <a:cubicBezTo>
                      <a:pt x="6707" y="6687"/>
                      <a:pt x="6687" y="6708"/>
                      <a:pt x="6646" y="6770"/>
                    </a:cubicBezTo>
                    <a:cubicBezTo>
                      <a:pt x="6316" y="6564"/>
                      <a:pt x="6008" y="6379"/>
                      <a:pt x="5679" y="6194"/>
                    </a:cubicBezTo>
                    <a:cubicBezTo>
                      <a:pt x="5164" y="5926"/>
                      <a:pt x="4650" y="5638"/>
                      <a:pt x="4115" y="5371"/>
                    </a:cubicBezTo>
                    <a:cubicBezTo>
                      <a:pt x="3601" y="5124"/>
                      <a:pt x="3045" y="4856"/>
                      <a:pt x="2510" y="4609"/>
                    </a:cubicBezTo>
                    <a:cubicBezTo>
                      <a:pt x="1975" y="4342"/>
                      <a:pt x="1440" y="4116"/>
                      <a:pt x="885" y="3910"/>
                    </a:cubicBezTo>
                    <a:lnTo>
                      <a:pt x="885" y="3910"/>
                    </a:lnTo>
                    <a:cubicBezTo>
                      <a:pt x="1379" y="4218"/>
                      <a:pt x="1893" y="4527"/>
                      <a:pt x="2407" y="4815"/>
                    </a:cubicBezTo>
                    <a:cubicBezTo>
                      <a:pt x="2922" y="5103"/>
                      <a:pt x="3436" y="5371"/>
                      <a:pt x="3971" y="5638"/>
                    </a:cubicBezTo>
                    <a:cubicBezTo>
                      <a:pt x="4485" y="5885"/>
                      <a:pt x="5041" y="6152"/>
                      <a:pt x="5576" y="6399"/>
                    </a:cubicBezTo>
                    <a:cubicBezTo>
                      <a:pt x="5905" y="6564"/>
                      <a:pt x="6275" y="6708"/>
                      <a:pt x="6604" y="6872"/>
                    </a:cubicBezTo>
                    <a:cubicBezTo>
                      <a:pt x="6584" y="6893"/>
                      <a:pt x="6584" y="6955"/>
                      <a:pt x="6543" y="6975"/>
                    </a:cubicBezTo>
                    <a:cubicBezTo>
                      <a:pt x="6193" y="6872"/>
                      <a:pt x="5823" y="6749"/>
                      <a:pt x="5452" y="6646"/>
                    </a:cubicBezTo>
                    <a:cubicBezTo>
                      <a:pt x="4876" y="6482"/>
                      <a:pt x="4321" y="6338"/>
                      <a:pt x="3745" y="6194"/>
                    </a:cubicBezTo>
                    <a:cubicBezTo>
                      <a:pt x="3189" y="6070"/>
                      <a:pt x="2593" y="5947"/>
                      <a:pt x="2017" y="5823"/>
                    </a:cubicBezTo>
                    <a:cubicBezTo>
                      <a:pt x="1461" y="5679"/>
                      <a:pt x="864" y="5576"/>
                      <a:pt x="268" y="5515"/>
                    </a:cubicBezTo>
                    <a:lnTo>
                      <a:pt x="268" y="5515"/>
                    </a:lnTo>
                    <a:cubicBezTo>
                      <a:pt x="844" y="5720"/>
                      <a:pt x="1399" y="5864"/>
                      <a:pt x="1975" y="6029"/>
                    </a:cubicBezTo>
                    <a:cubicBezTo>
                      <a:pt x="2531" y="6173"/>
                      <a:pt x="3107" y="6338"/>
                      <a:pt x="3662" y="6461"/>
                    </a:cubicBezTo>
                    <a:cubicBezTo>
                      <a:pt x="4238" y="6584"/>
                      <a:pt x="4835" y="6708"/>
                      <a:pt x="5391" y="6852"/>
                    </a:cubicBezTo>
                    <a:cubicBezTo>
                      <a:pt x="5761" y="6914"/>
                      <a:pt x="6131" y="6996"/>
                      <a:pt x="6502" y="7058"/>
                    </a:cubicBezTo>
                    <a:cubicBezTo>
                      <a:pt x="6502" y="7078"/>
                      <a:pt x="6481" y="7119"/>
                      <a:pt x="6481" y="7161"/>
                    </a:cubicBezTo>
                    <a:cubicBezTo>
                      <a:pt x="6090" y="7119"/>
                      <a:pt x="5699" y="7099"/>
                      <a:pt x="5308" y="7099"/>
                    </a:cubicBezTo>
                    <a:cubicBezTo>
                      <a:pt x="4732" y="7078"/>
                      <a:pt x="4136" y="7078"/>
                      <a:pt x="3539" y="7078"/>
                    </a:cubicBezTo>
                    <a:cubicBezTo>
                      <a:pt x="2942" y="7078"/>
                      <a:pt x="2366" y="7078"/>
                      <a:pt x="1770" y="7099"/>
                    </a:cubicBezTo>
                    <a:cubicBezTo>
                      <a:pt x="1173" y="7119"/>
                      <a:pt x="576" y="7161"/>
                      <a:pt x="0" y="7202"/>
                    </a:cubicBezTo>
                    <a:cubicBezTo>
                      <a:pt x="576" y="7263"/>
                      <a:pt x="1173" y="7305"/>
                      <a:pt x="1770" y="7325"/>
                    </a:cubicBezTo>
                    <a:cubicBezTo>
                      <a:pt x="2366" y="7366"/>
                      <a:pt x="2942" y="7366"/>
                      <a:pt x="3539" y="7366"/>
                    </a:cubicBezTo>
                    <a:cubicBezTo>
                      <a:pt x="4136" y="7366"/>
                      <a:pt x="4732" y="7366"/>
                      <a:pt x="5308" y="7325"/>
                    </a:cubicBezTo>
                    <a:cubicBezTo>
                      <a:pt x="5699" y="7325"/>
                      <a:pt x="6090" y="7305"/>
                      <a:pt x="6440" y="7284"/>
                    </a:cubicBezTo>
                    <a:lnTo>
                      <a:pt x="6440" y="7407"/>
                    </a:lnTo>
                    <a:cubicBezTo>
                      <a:pt x="6070" y="7469"/>
                      <a:pt x="5699" y="7531"/>
                      <a:pt x="5308" y="7613"/>
                    </a:cubicBezTo>
                    <a:cubicBezTo>
                      <a:pt x="4753" y="7716"/>
                      <a:pt x="4156" y="7839"/>
                      <a:pt x="3601" y="7983"/>
                    </a:cubicBezTo>
                    <a:cubicBezTo>
                      <a:pt x="3025" y="8107"/>
                      <a:pt x="2469" y="8251"/>
                      <a:pt x="1893" y="8416"/>
                    </a:cubicBezTo>
                    <a:cubicBezTo>
                      <a:pt x="1338" y="8560"/>
                      <a:pt x="762" y="8724"/>
                      <a:pt x="206" y="8930"/>
                    </a:cubicBezTo>
                    <a:cubicBezTo>
                      <a:pt x="782" y="8848"/>
                      <a:pt x="1358" y="8745"/>
                      <a:pt x="1955" y="8642"/>
                    </a:cubicBezTo>
                    <a:cubicBezTo>
                      <a:pt x="2510" y="8539"/>
                      <a:pt x="3107" y="8416"/>
                      <a:pt x="3662" y="8292"/>
                    </a:cubicBezTo>
                    <a:cubicBezTo>
                      <a:pt x="4238" y="8148"/>
                      <a:pt x="4794" y="8004"/>
                      <a:pt x="5370" y="7839"/>
                    </a:cubicBezTo>
                    <a:cubicBezTo>
                      <a:pt x="5720" y="7737"/>
                      <a:pt x="6111" y="7634"/>
                      <a:pt x="6481" y="7531"/>
                    </a:cubicBezTo>
                    <a:cubicBezTo>
                      <a:pt x="6481" y="7572"/>
                      <a:pt x="6502" y="7613"/>
                      <a:pt x="6502" y="7634"/>
                    </a:cubicBezTo>
                    <a:cubicBezTo>
                      <a:pt x="6131" y="7798"/>
                      <a:pt x="5782" y="7942"/>
                      <a:pt x="5452" y="8107"/>
                    </a:cubicBezTo>
                    <a:cubicBezTo>
                      <a:pt x="4897" y="8333"/>
                      <a:pt x="4383" y="8601"/>
                      <a:pt x="3848" y="8848"/>
                    </a:cubicBezTo>
                    <a:cubicBezTo>
                      <a:pt x="3333" y="9115"/>
                      <a:pt x="2798" y="9382"/>
                      <a:pt x="2284" y="9671"/>
                    </a:cubicBezTo>
                    <a:cubicBezTo>
                      <a:pt x="1770" y="9959"/>
                      <a:pt x="1255" y="10247"/>
                      <a:pt x="762" y="10555"/>
                    </a:cubicBezTo>
                    <a:cubicBezTo>
                      <a:pt x="1296" y="10349"/>
                      <a:pt x="1852" y="10103"/>
                      <a:pt x="2387" y="9856"/>
                    </a:cubicBezTo>
                    <a:cubicBezTo>
                      <a:pt x="2922" y="9629"/>
                      <a:pt x="3436" y="9362"/>
                      <a:pt x="3971" y="9115"/>
                    </a:cubicBezTo>
                    <a:cubicBezTo>
                      <a:pt x="4485" y="8848"/>
                      <a:pt x="5041" y="8560"/>
                      <a:pt x="5555" y="8292"/>
                    </a:cubicBezTo>
                    <a:cubicBezTo>
                      <a:pt x="5884" y="8107"/>
                      <a:pt x="6214" y="7922"/>
                      <a:pt x="6543" y="7716"/>
                    </a:cubicBezTo>
                    <a:cubicBezTo>
                      <a:pt x="6584" y="7737"/>
                      <a:pt x="6584" y="7798"/>
                      <a:pt x="6604" y="7819"/>
                    </a:cubicBezTo>
                    <a:lnTo>
                      <a:pt x="5679" y="8518"/>
                    </a:lnTo>
                    <a:cubicBezTo>
                      <a:pt x="5205" y="8868"/>
                      <a:pt x="4753" y="9238"/>
                      <a:pt x="4321" y="9629"/>
                    </a:cubicBezTo>
                    <a:cubicBezTo>
                      <a:pt x="3848" y="10000"/>
                      <a:pt x="3416" y="10370"/>
                      <a:pt x="2983" y="10781"/>
                    </a:cubicBezTo>
                    <a:cubicBezTo>
                      <a:pt x="2531" y="11172"/>
                      <a:pt x="2099" y="11584"/>
                      <a:pt x="1687" y="11995"/>
                    </a:cubicBezTo>
                    <a:cubicBezTo>
                      <a:pt x="2181" y="11646"/>
                      <a:pt x="2634" y="11296"/>
                      <a:pt x="3107" y="10926"/>
                    </a:cubicBezTo>
                    <a:cubicBezTo>
                      <a:pt x="3560" y="10576"/>
                      <a:pt x="4033" y="10205"/>
                      <a:pt x="4465" y="9835"/>
                    </a:cubicBezTo>
                    <a:cubicBezTo>
                      <a:pt x="4938" y="9444"/>
                      <a:pt x="5370" y="9074"/>
                      <a:pt x="5802" y="8662"/>
                    </a:cubicBezTo>
                    <a:lnTo>
                      <a:pt x="6646" y="7901"/>
                    </a:lnTo>
                    <a:lnTo>
                      <a:pt x="6728" y="7983"/>
                    </a:lnTo>
                    <a:cubicBezTo>
                      <a:pt x="6481" y="8251"/>
                      <a:pt x="6214" y="8560"/>
                      <a:pt x="5987" y="8868"/>
                    </a:cubicBezTo>
                    <a:lnTo>
                      <a:pt x="4897" y="10267"/>
                    </a:lnTo>
                    <a:cubicBezTo>
                      <a:pt x="4547" y="10720"/>
                      <a:pt x="4218" y="11214"/>
                      <a:pt x="3868" y="11707"/>
                    </a:cubicBezTo>
                    <a:cubicBezTo>
                      <a:pt x="3539" y="12201"/>
                      <a:pt x="3210" y="12674"/>
                      <a:pt x="2901" y="13168"/>
                    </a:cubicBezTo>
                    <a:cubicBezTo>
                      <a:pt x="3313" y="12736"/>
                      <a:pt x="3662" y="12304"/>
                      <a:pt x="4053" y="11831"/>
                    </a:cubicBezTo>
                    <a:lnTo>
                      <a:pt x="5144" y="10452"/>
                    </a:lnTo>
                    <a:cubicBezTo>
                      <a:pt x="5493" y="9979"/>
                      <a:pt x="5823" y="9485"/>
                      <a:pt x="6172" y="9012"/>
                    </a:cubicBezTo>
                    <a:cubicBezTo>
                      <a:pt x="6399" y="8704"/>
                      <a:pt x="6604" y="8354"/>
                      <a:pt x="6810" y="8045"/>
                    </a:cubicBezTo>
                    <a:cubicBezTo>
                      <a:pt x="6831" y="8086"/>
                      <a:pt x="6851" y="8107"/>
                      <a:pt x="6913" y="8107"/>
                    </a:cubicBezTo>
                    <a:cubicBezTo>
                      <a:pt x="6728" y="8436"/>
                      <a:pt x="6543" y="8806"/>
                      <a:pt x="6399" y="9156"/>
                    </a:cubicBezTo>
                    <a:cubicBezTo>
                      <a:pt x="6131" y="9691"/>
                      <a:pt x="5905" y="10205"/>
                      <a:pt x="5658" y="10761"/>
                    </a:cubicBezTo>
                    <a:cubicBezTo>
                      <a:pt x="5411" y="11296"/>
                      <a:pt x="5185" y="11831"/>
                      <a:pt x="4979" y="12366"/>
                    </a:cubicBezTo>
                    <a:cubicBezTo>
                      <a:pt x="4773" y="12921"/>
                      <a:pt x="4568" y="13477"/>
                      <a:pt x="4362" y="14053"/>
                    </a:cubicBezTo>
                    <a:cubicBezTo>
                      <a:pt x="4650" y="13538"/>
                      <a:pt x="4897" y="13024"/>
                      <a:pt x="5164" y="12469"/>
                    </a:cubicBezTo>
                    <a:cubicBezTo>
                      <a:pt x="5411" y="11934"/>
                      <a:pt x="5658" y="11419"/>
                      <a:pt x="5905" y="10884"/>
                    </a:cubicBezTo>
                    <a:cubicBezTo>
                      <a:pt x="6131" y="10349"/>
                      <a:pt x="6378" y="9794"/>
                      <a:pt x="6584" y="9259"/>
                    </a:cubicBezTo>
                    <a:cubicBezTo>
                      <a:pt x="6728" y="8909"/>
                      <a:pt x="6851" y="8539"/>
                      <a:pt x="6995" y="8189"/>
                    </a:cubicBezTo>
                    <a:cubicBezTo>
                      <a:pt x="7016" y="8210"/>
                      <a:pt x="7057" y="8210"/>
                      <a:pt x="7098" y="8230"/>
                    </a:cubicBezTo>
                    <a:cubicBezTo>
                      <a:pt x="6995" y="8621"/>
                      <a:pt x="6913" y="8971"/>
                      <a:pt x="6831" y="9362"/>
                    </a:cubicBezTo>
                    <a:cubicBezTo>
                      <a:pt x="6707" y="9938"/>
                      <a:pt x="6604" y="10514"/>
                      <a:pt x="6502" y="11090"/>
                    </a:cubicBezTo>
                    <a:cubicBezTo>
                      <a:pt x="6399" y="11646"/>
                      <a:pt x="6296" y="12242"/>
                      <a:pt x="6214" y="12839"/>
                    </a:cubicBezTo>
                    <a:cubicBezTo>
                      <a:pt x="6131" y="13436"/>
                      <a:pt x="6070" y="13991"/>
                      <a:pt x="6008" y="14588"/>
                    </a:cubicBezTo>
                    <a:cubicBezTo>
                      <a:pt x="6172" y="14012"/>
                      <a:pt x="6316" y="13456"/>
                      <a:pt x="6419" y="12859"/>
                    </a:cubicBezTo>
                    <a:cubicBezTo>
                      <a:pt x="6543" y="12304"/>
                      <a:pt x="6646" y="11707"/>
                      <a:pt x="6748" y="11131"/>
                    </a:cubicBezTo>
                    <a:cubicBezTo>
                      <a:pt x="6851" y="10576"/>
                      <a:pt x="6954" y="9979"/>
                      <a:pt x="7037" y="9382"/>
                    </a:cubicBezTo>
                    <a:lnTo>
                      <a:pt x="7201" y="8230"/>
                    </a:lnTo>
                    <a:cubicBezTo>
                      <a:pt x="7222" y="8230"/>
                      <a:pt x="7263" y="8230"/>
                      <a:pt x="7304" y="8251"/>
                    </a:cubicBezTo>
                    <a:lnTo>
                      <a:pt x="7304" y="9444"/>
                    </a:lnTo>
                    <a:cubicBezTo>
                      <a:pt x="7304" y="10041"/>
                      <a:pt x="7325" y="10617"/>
                      <a:pt x="7345" y="11214"/>
                    </a:cubicBezTo>
                    <a:cubicBezTo>
                      <a:pt x="7366" y="11810"/>
                      <a:pt x="7427" y="12407"/>
                      <a:pt x="7469" y="12962"/>
                    </a:cubicBezTo>
                    <a:cubicBezTo>
                      <a:pt x="7530" y="13559"/>
                      <a:pt x="7571" y="14156"/>
                      <a:pt x="7674" y="14711"/>
                    </a:cubicBezTo>
                    <a:cubicBezTo>
                      <a:pt x="7715" y="14114"/>
                      <a:pt x="7715" y="13538"/>
                      <a:pt x="7715" y="12942"/>
                    </a:cubicBezTo>
                    <a:cubicBezTo>
                      <a:pt x="7715" y="12345"/>
                      <a:pt x="7674" y="11748"/>
                      <a:pt x="7654" y="11172"/>
                    </a:cubicBezTo>
                    <a:cubicBezTo>
                      <a:pt x="7633" y="10576"/>
                      <a:pt x="7571" y="9979"/>
                      <a:pt x="7530" y="9424"/>
                    </a:cubicBezTo>
                    <a:cubicBezTo>
                      <a:pt x="7510" y="9033"/>
                      <a:pt x="7448" y="8642"/>
                      <a:pt x="7407" y="8251"/>
                    </a:cubicBezTo>
                    <a:lnTo>
                      <a:pt x="7510" y="8251"/>
                    </a:lnTo>
                    <a:cubicBezTo>
                      <a:pt x="7571" y="8642"/>
                      <a:pt x="7674" y="9033"/>
                      <a:pt x="7777" y="9382"/>
                    </a:cubicBezTo>
                    <a:lnTo>
                      <a:pt x="8250" y="11090"/>
                    </a:lnTo>
                    <a:cubicBezTo>
                      <a:pt x="8394" y="11646"/>
                      <a:pt x="8580" y="12222"/>
                      <a:pt x="8765" y="12757"/>
                    </a:cubicBezTo>
                    <a:cubicBezTo>
                      <a:pt x="8950" y="13333"/>
                      <a:pt x="9156" y="13868"/>
                      <a:pt x="9361" y="14423"/>
                    </a:cubicBezTo>
                    <a:cubicBezTo>
                      <a:pt x="9259" y="13847"/>
                      <a:pt x="9094" y="13271"/>
                      <a:pt x="8970" y="12715"/>
                    </a:cubicBezTo>
                    <a:lnTo>
                      <a:pt x="8497" y="11008"/>
                    </a:lnTo>
                    <a:cubicBezTo>
                      <a:pt x="8353" y="10452"/>
                      <a:pt x="8168" y="9876"/>
                      <a:pt x="7983" y="9341"/>
                    </a:cubicBezTo>
                    <a:cubicBezTo>
                      <a:pt x="7859" y="8971"/>
                      <a:pt x="7736" y="8601"/>
                      <a:pt x="7613" y="8230"/>
                    </a:cubicBezTo>
                    <a:cubicBezTo>
                      <a:pt x="7633" y="8230"/>
                      <a:pt x="7674" y="8210"/>
                      <a:pt x="7715" y="8210"/>
                    </a:cubicBezTo>
                    <a:cubicBezTo>
                      <a:pt x="7880" y="8560"/>
                      <a:pt x="8045" y="8909"/>
                      <a:pt x="8230" y="9259"/>
                    </a:cubicBezTo>
                    <a:lnTo>
                      <a:pt x="9073" y="10802"/>
                    </a:lnTo>
                    <a:cubicBezTo>
                      <a:pt x="9361" y="11316"/>
                      <a:pt x="9670" y="11831"/>
                      <a:pt x="9979" y="12325"/>
                    </a:cubicBezTo>
                    <a:cubicBezTo>
                      <a:pt x="10287" y="12818"/>
                      <a:pt x="10596" y="13333"/>
                      <a:pt x="10946" y="13785"/>
                    </a:cubicBezTo>
                    <a:cubicBezTo>
                      <a:pt x="10719" y="13250"/>
                      <a:pt x="10431" y="12736"/>
                      <a:pt x="10184" y="12201"/>
                    </a:cubicBezTo>
                    <a:lnTo>
                      <a:pt x="9320" y="10658"/>
                    </a:lnTo>
                    <a:cubicBezTo>
                      <a:pt x="9053" y="10144"/>
                      <a:pt x="8744" y="9629"/>
                      <a:pt x="8436" y="9136"/>
                    </a:cubicBezTo>
                    <a:cubicBezTo>
                      <a:pt x="8230" y="8806"/>
                      <a:pt x="8024" y="8457"/>
                      <a:pt x="7818" y="8148"/>
                    </a:cubicBezTo>
                    <a:cubicBezTo>
                      <a:pt x="7839" y="8127"/>
                      <a:pt x="7880" y="8127"/>
                      <a:pt x="7921" y="8107"/>
                    </a:cubicBezTo>
                    <a:cubicBezTo>
                      <a:pt x="8168" y="8416"/>
                      <a:pt x="8394" y="8704"/>
                      <a:pt x="8662" y="9012"/>
                    </a:cubicBezTo>
                    <a:cubicBezTo>
                      <a:pt x="9053" y="9444"/>
                      <a:pt x="9423" y="9876"/>
                      <a:pt x="9835" y="10308"/>
                    </a:cubicBezTo>
                    <a:cubicBezTo>
                      <a:pt x="10246" y="10761"/>
                      <a:pt x="10637" y="11172"/>
                      <a:pt x="11069" y="11584"/>
                    </a:cubicBezTo>
                    <a:cubicBezTo>
                      <a:pt x="11480" y="11995"/>
                      <a:pt x="11933" y="12407"/>
                      <a:pt x="12365" y="12777"/>
                    </a:cubicBezTo>
                    <a:cubicBezTo>
                      <a:pt x="11995" y="12325"/>
                      <a:pt x="11624" y="11851"/>
                      <a:pt x="11234" y="11419"/>
                    </a:cubicBezTo>
                    <a:cubicBezTo>
                      <a:pt x="10843" y="10987"/>
                      <a:pt x="10452" y="10555"/>
                      <a:pt x="10040" y="10103"/>
                    </a:cubicBezTo>
                    <a:cubicBezTo>
                      <a:pt x="9629" y="9671"/>
                      <a:pt x="9259" y="9259"/>
                      <a:pt x="8806" y="8848"/>
                    </a:cubicBezTo>
                    <a:cubicBezTo>
                      <a:pt x="8538" y="8560"/>
                      <a:pt x="8271" y="8313"/>
                      <a:pt x="7983" y="8045"/>
                    </a:cubicBezTo>
                    <a:lnTo>
                      <a:pt x="8065" y="7983"/>
                    </a:lnTo>
                    <a:lnTo>
                      <a:pt x="8991" y="8662"/>
                    </a:lnTo>
                    <a:cubicBezTo>
                      <a:pt x="9485" y="9012"/>
                      <a:pt x="9937" y="9341"/>
                      <a:pt x="10431" y="9671"/>
                    </a:cubicBezTo>
                    <a:cubicBezTo>
                      <a:pt x="10925" y="10000"/>
                      <a:pt x="11419" y="10308"/>
                      <a:pt x="11933" y="10617"/>
                    </a:cubicBezTo>
                    <a:cubicBezTo>
                      <a:pt x="12406" y="10926"/>
                      <a:pt x="12921" y="11234"/>
                      <a:pt x="13435" y="11502"/>
                    </a:cubicBezTo>
                    <a:cubicBezTo>
                      <a:pt x="13188" y="11111"/>
                      <a:pt x="12715" y="10761"/>
                      <a:pt x="12262" y="10411"/>
                    </a:cubicBezTo>
                    <a:cubicBezTo>
                      <a:pt x="11769" y="10082"/>
                      <a:pt x="11316" y="9753"/>
                      <a:pt x="10822" y="9424"/>
                    </a:cubicBezTo>
                    <a:cubicBezTo>
                      <a:pt x="10328" y="9094"/>
                      <a:pt x="9835" y="8786"/>
                      <a:pt x="9320" y="8477"/>
                    </a:cubicBezTo>
                    <a:cubicBezTo>
                      <a:pt x="8991" y="8271"/>
                      <a:pt x="8662" y="8066"/>
                      <a:pt x="8312" y="7881"/>
                    </a:cubicBezTo>
                    <a:cubicBezTo>
                      <a:pt x="8353" y="7839"/>
                      <a:pt x="8374" y="7819"/>
                      <a:pt x="8374" y="7778"/>
                    </a:cubicBezTo>
                    <a:cubicBezTo>
                      <a:pt x="8724" y="7922"/>
                      <a:pt x="9094" y="8086"/>
                      <a:pt x="9423" y="8230"/>
                    </a:cubicBezTo>
                    <a:cubicBezTo>
                      <a:pt x="9979" y="8477"/>
                      <a:pt x="10514" y="8683"/>
                      <a:pt x="11069" y="8889"/>
                    </a:cubicBezTo>
                    <a:cubicBezTo>
                      <a:pt x="11624" y="9094"/>
                      <a:pt x="12180" y="9300"/>
                      <a:pt x="12735" y="9465"/>
                    </a:cubicBezTo>
                    <a:cubicBezTo>
                      <a:pt x="13312" y="9650"/>
                      <a:pt x="13867" y="9835"/>
                      <a:pt x="14443" y="9979"/>
                    </a:cubicBezTo>
                    <a:cubicBezTo>
                      <a:pt x="13908" y="9732"/>
                      <a:pt x="13373" y="9506"/>
                      <a:pt x="12818" y="9259"/>
                    </a:cubicBezTo>
                    <a:cubicBezTo>
                      <a:pt x="12283" y="9033"/>
                      <a:pt x="11748" y="8827"/>
                      <a:pt x="11172" y="8621"/>
                    </a:cubicBezTo>
                    <a:cubicBezTo>
                      <a:pt x="10637" y="8416"/>
                      <a:pt x="10081" y="8210"/>
                      <a:pt x="9505" y="8025"/>
                    </a:cubicBezTo>
                    <a:cubicBezTo>
                      <a:pt x="9156" y="7901"/>
                      <a:pt x="8785" y="7798"/>
                      <a:pt x="8394" y="7695"/>
                    </a:cubicBezTo>
                    <a:cubicBezTo>
                      <a:pt x="8436" y="7675"/>
                      <a:pt x="8436" y="7613"/>
                      <a:pt x="8436" y="7593"/>
                    </a:cubicBezTo>
                    <a:cubicBezTo>
                      <a:pt x="8806" y="7675"/>
                      <a:pt x="9176" y="7716"/>
                      <a:pt x="9567" y="7798"/>
                    </a:cubicBezTo>
                    <a:cubicBezTo>
                      <a:pt x="10143" y="7901"/>
                      <a:pt x="10719" y="7983"/>
                      <a:pt x="11316" y="8066"/>
                    </a:cubicBezTo>
                    <a:cubicBezTo>
                      <a:pt x="11892" y="8127"/>
                      <a:pt x="12468" y="8189"/>
                      <a:pt x="13065" y="8230"/>
                    </a:cubicBezTo>
                    <a:cubicBezTo>
                      <a:pt x="13641" y="8292"/>
                      <a:pt x="14237" y="8333"/>
                      <a:pt x="14834" y="8333"/>
                    </a:cubicBezTo>
                    <a:cubicBezTo>
                      <a:pt x="14258" y="8210"/>
                      <a:pt x="13682" y="8107"/>
                      <a:pt x="13106" y="8004"/>
                    </a:cubicBezTo>
                    <a:cubicBezTo>
                      <a:pt x="12509" y="7901"/>
                      <a:pt x="11954" y="7819"/>
                      <a:pt x="11357" y="7757"/>
                    </a:cubicBezTo>
                    <a:cubicBezTo>
                      <a:pt x="10760" y="7675"/>
                      <a:pt x="10205" y="7613"/>
                      <a:pt x="9608" y="7572"/>
                    </a:cubicBezTo>
                    <a:cubicBezTo>
                      <a:pt x="9217" y="7551"/>
                      <a:pt x="8826" y="7510"/>
                      <a:pt x="8477" y="7490"/>
                    </a:cubicBezTo>
                    <a:lnTo>
                      <a:pt x="8477" y="7387"/>
                    </a:lnTo>
                    <a:cubicBezTo>
                      <a:pt x="8868" y="7366"/>
                      <a:pt x="9259" y="7366"/>
                      <a:pt x="9629" y="7305"/>
                    </a:cubicBezTo>
                    <a:cubicBezTo>
                      <a:pt x="10225" y="7263"/>
                      <a:pt x="10822" y="7202"/>
                      <a:pt x="11378" y="7161"/>
                    </a:cubicBezTo>
                    <a:cubicBezTo>
                      <a:pt x="11974" y="7099"/>
                      <a:pt x="12550" y="7037"/>
                      <a:pt x="13126" y="6934"/>
                    </a:cubicBezTo>
                    <a:cubicBezTo>
                      <a:pt x="13723" y="6852"/>
                      <a:pt x="14299" y="6749"/>
                      <a:pt x="14875" y="6626"/>
                    </a:cubicBezTo>
                    <a:cubicBezTo>
                      <a:pt x="14299" y="6626"/>
                      <a:pt x="13702" y="6646"/>
                      <a:pt x="13106" y="6687"/>
                    </a:cubicBezTo>
                    <a:cubicBezTo>
                      <a:pt x="12509" y="6749"/>
                      <a:pt x="11933" y="6790"/>
                      <a:pt x="11357" y="6852"/>
                    </a:cubicBezTo>
                    <a:cubicBezTo>
                      <a:pt x="10760" y="6893"/>
                      <a:pt x="10205" y="6975"/>
                      <a:pt x="9608" y="7078"/>
                    </a:cubicBezTo>
                    <a:cubicBezTo>
                      <a:pt x="9217" y="7140"/>
                      <a:pt x="8868" y="7181"/>
                      <a:pt x="8477" y="7263"/>
                    </a:cubicBezTo>
                    <a:cubicBezTo>
                      <a:pt x="8477" y="7202"/>
                      <a:pt x="8477" y="7181"/>
                      <a:pt x="8456" y="7140"/>
                    </a:cubicBezTo>
                    <a:cubicBezTo>
                      <a:pt x="8806" y="7037"/>
                      <a:pt x="9197" y="6934"/>
                      <a:pt x="9567" y="6790"/>
                    </a:cubicBezTo>
                    <a:cubicBezTo>
                      <a:pt x="10123" y="6626"/>
                      <a:pt x="10658" y="6440"/>
                      <a:pt x="11234" y="6235"/>
                    </a:cubicBezTo>
                    <a:cubicBezTo>
                      <a:pt x="11789" y="6029"/>
                      <a:pt x="12345" y="5823"/>
                      <a:pt x="12879" y="5617"/>
                    </a:cubicBezTo>
                    <a:cubicBezTo>
                      <a:pt x="13414" y="5412"/>
                      <a:pt x="13949" y="5185"/>
                      <a:pt x="14505" y="4918"/>
                    </a:cubicBezTo>
                    <a:lnTo>
                      <a:pt x="14505" y="4918"/>
                    </a:lnTo>
                    <a:cubicBezTo>
                      <a:pt x="13929" y="5041"/>
                      <a:pt x="13373" y="5227"/>
                      <a:pt x="12797" y="5412"/>
                    </a:cubicBezTo>
                    <a:cubicBezTo>
                      <a:pt x="12242" y="5597"/>
                      <a:pt x="11686" y="5761"/>
                      <a:pt x="11131" y="5967"/>
                    </a:cubicBezTo>
                    <a:cubicBezTo>
                      <a:pt x="10555" y="6173"/>
                      <a:pt x="10020" y="6379"/>
                      <a:pt x="9485" y="6584"/>
                    </a:cubicBezTo>
                    <a:cubicBezTo>
                      <a:pt x="9114" y="6728"/>
                      <a:pt x="8785" y="6872"/>
                      <a:pt x="8436" y="7037"/>
                    </a:cubicBezTo>
                    <a:cubicBezTo>
                      <a:pt x="8436" y="6996"/>
                      <a:pt x="8394" y="6955"/>
                      <a:pt x="8374" y="6934"/>
                    </a:cubicBezTo>
                    <a:cubicBezTo>
                      <a:pt x="8703" y="6749"/>
                      <a:pt x="9053" y="6543"/>
                      <a:pt x="9361" y="6358"/>
                    </a:cubicBezTo>
                    <a:cubicBezTo>
                      <a:pt x="9876" y="6050"/>
                      <a:pt x="10349" y="5741"/>
                      <a:pt x="10843" y="5432"/>
                    </a:cubicBezTo>
                    <a:cubicBezTo>
                      <a:pt x="11336" y="5124"/>
                      <a:pt x="11830" y="4795"/>
                      <a:pt x="12303" y="4465"/>
                    </a:cubicBezTo>
                    <a:cubicBezTo>
                      <a:pt x="12797" y="4116"/>
                      <a:pt x="13270" y="3786"/>
                      <a:pt x="13723" y="3396"/>
                    </a:cubicBezTo>
                    <a:lnTo>
                      <a:pt x="13723" y="3396"/>
                    </a:lnTo>
                    <a:cubicBezTo>
                      <a:pt x="13209" y="3663"/>
                      <a:pt x="12694" y="3972"/>
                      <a:pt x="12180" y="4280"/>
                    </a:cubicBezTo>
                    <a:cubicBezTo>
                      <a:pt x="11666" y="4589"/>
                      <a:pt x="11172" y="4897"/>
                      <a:pt x="10699" y="5206"/>
                    </a:cubicBezTo>
                    <a:cubicBezTo>
                      <a:pt x="10205" y="5515"/>
                      <a:pt x="9711" y="5844"/>
                      <a:pt x="9217" y="6173"/>
                    </a:cubicBezTo>
                    <a:cubicBezTo>
                      <a:pt x="8909" y="6379"/>
                      <a:pt x="8600" y="6605"/>
                      <a:pt x="8292" y="6852"/>
                    </a:cubicBezTo>
                    <a:cubicBezTo>
                      <a:pt x="8271" y="6811"/>
                      <a:pt x="8250" y="6770"/>
                      <a:pt x="8230" y="6749"/>
                    </a:cubicBezTo>
                    <a:cubicBezTo>
                      <a:pt x="8497" y="6482"/>
                      <a:pt x="8785" y="6235"/>
                      <a:pt x="9053" y="5967"/>
                    </a:cubicBezTo>
                    <a:cubicBezTo>
                      <a:pt x="9464" y="5556"/>
                      <a:pt x="9896" y="5144"/>
                      <a:pt x="10287" y="4712"/>
                    </a:cubicBezTo>
                    <a:cubicBezTo>
                      <a:pt x="10699" y="4301"/>
                      <a:pt x="11069" y="3869"/>
                      <a:pt x="11480" y="3437"/>
                    </a:cubicBezTo>
                    <a:cubicBezTo>
                      <a:pt x="11871" y="2984"/>
                      <a:pt x="12262" y="2552"/>
                      <a:pt x="12612" y="2099"/>
                    </a:cubicBezTo>
                    <a:lnTo>
                      <a:pt x="12612" y="2099"/>
                    </a:lnTo>
                    <a:cubicBezTo>
                      <a:pt x="12180" y="2470"/>
                      <a:pt x="11748" y="2881"/>
                      <a:pt x="11295" y="3272"/>
                    </a:cubicBezTo>
                    <a:cubicBezTo>
                      <a:pt x="10884" y="3684"/>
                      <a:pt x="10452" y="4095"/>
                      <a:pt x="10061" y="4527"/>
                    </a:cubicBezTo>
                    <a:cubicBezTo>
                      <a:pt x="9649" y="4939"/>
                      <a:pt x="9279" y="5391"/>
                      <a:pt x="8868" y="5823"/>
                    </a:cubicBezTo>
                    <a:cubicBezTo>
                      <a:pt x="8600" y="6111"/>
                      <a:pt x="8374" y="6379"/>
                      <a:pt x="8106" y="6667"/>
                    </a:cubicBezTo>
                    <a:lnTo>
                      <a:pt x="8045" y="6584"/>
                    </a:lnTo>
                    <a:cubicBezTo>
                      <a:pt x="8250" y="6276"/>
                      <a:pt x="8456" y="5967"/>
                      <a:pt x="8662" y="5638"/>
                    </a:cubicBezTo>
                    <a:cubicBezTo>
                      <a:pt x="8970" y="5144"/>
                      <a:pt x="9279" y="4630"/>
                      <a:pt x="9588" y="4157"/>
                    </a:cubicBezTo>
                    <a:cubicBezTo>
                      <a:pt x="9896" y="3642"/>
                      <a:pt x="10164" y="3128"/>
                      <a:pt x="10452" y="2614"/>
                    </a:cubicBezTo>
                    <a:cubicBezTo>
                      <a:pt x="10740" y="2099"/>
                      <a:pt x="10987" y="1585"/>
                      <a:pt x="11254" y="1030"/>
                    </a:cubicBezTo>
                    <a:lnTo>
                      <a:pt x="11254" y="1030"/>
                    </a:lnTo>
                    <a:cubicBezTo>
                      <a:pt x="10884" y="1523"/>
                      <a:pt x="10575" y="2017"/>
                      <a:pt x="10246" y="2511"/>
                    </a:cubicBezTo>
                    <a:cubicBezTo>
                      <a:pt x="9937" y="2984"/>
                      <a:pt x="9629" y="3498"/>
                      <a:pt x="9320" y="3992"/>
                    </a:cubicBezTo>
                    <a:cubicBezTo>
                      <a:pt x="9012" y="4506"/>
                      <a:pt x="8724" y="5021"/>
                      <a:pt x="8456" y="5535"/>
                    </a:cubicBezTo>
                    <a:cubicBezTo>
                      <a:pt x="8271" y="5864"/>
                      <a:pt x="8086" y="6214"/>
                      <a:pt x="7942" y="6543"/>
                    </a:cubicBezTo>
                    <a:cubicBezTo>
                      <a:pt x="7901" y="6523"/>
                      <a:pt x="7859" y="6482"/>
                      <a:pt x="7839" y="6482"/>
                    </a:cubicBezTo>
                    <a:cubicBezTo>
                      <a:pt x="7962" y="6132"/>
                      <a:pt x="8086" y="5803"/>
                      <a:pt x="8230" y="5432"/>
                    </a:cubicBezTo>
                    <a:cubicBezTo>
                      <a:pt x="8436" y="4877"/>
                      <a:pt x="8600" y="4321"/>
                      <a:pt x="8765" y="3766"/>
                    </a:cubicBezTo>
                    <a:cubicBezTo>
                      <a:pt x="8950" y="3190"/>
                      <a:pt x="9094" y="2634"/>
                      <a:pt x="9259" y="2058"/>
                    </a:cubicBezTo>
                    <a:cubicBezTo>
                      <a:pt x="9403" y="1503"/>
                      <a:pt x="9567" y="927"/>
                      <a:pt x="9670" y="351"/>
                    </a:cubicBezTo>
                    <a:lnTo>
                      <a:pt x="9670" y="351"/>
                    </a:lnTo>
                    <a:cubicBezTo>
                      <a:pt x="9423" y="886"/>
                      <a:pt x="9217" y="1441"/>
                      <a:pt x="9053" y="1976"/>
                    </a:cubicBezTo>
                    <a:cubicBezTo>
                      <a:pt x="8847" y="2552"/>
                      <a:pt x="8662" y="3087"/>
                      <a:pt x="8497" y="3663"/>
                    </a:cubicBezTo>
                    <a:cubicBezTo>
                      <a:pt x="8333" y="4218"/>
                      <a:pt x="8168" y="4795"/>
                      <a:pt x="8024" y="5350"/>
                    </a:cubicBezTo>
                    <a:cubicBezTo>
                      <a:pt x="7921" y="5720"/>
                      <a:pt x="7839" y="6070"/>
                      <a:pt x="7736" y="6440"/>
                    </a:cubicBezTo>
                    <a:cubicBezTo>
                      <a:pt x="7715" y="6440"/>
                      <a:pt x="7654" y="6399"/>
                      <a:pt x="7633" y="6399"/>
                    </a:cubicBezTo>
                    <a:cubicBezTo>
                      <a:pt x="7674" y="6050"/>
                      <a:pt x="7736" y="5659"/>
                      <a:pt x="7757" y="5268"/>
                    </a:cubicBezTo>
                    <a:cubicBezTo>
                      <a:pt x="7818" y="4692"/>
                      <a:pt x="7859" y="4095"/>
                      <a:pt x="7921" y="3519"/>
                    </a:cubicBezTo>
                    <a:cubicBezTo>
                      <a:pt x="7962" y="2943"/>
                      <a:pt x="7983" y="2346"/>
                      <a:pt x="7983" y="1770"/>
                    </a:cubicBezTo>
                    <a:cubicBezTo>
                      <a:pt x="8024" y="1194"/>
                      <a:pt x="8024" y="597"/>
                      <a:pt x="79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76" name="Google Shape;176;p4"/>
          <p:cNvGrpSpPr/>
          <p:nvPr/>
        </p:nvGrpSpPr>
        <p:grpSpPr>
          <a:xfrm>
            <a:off x="6801559" y="168781"/>
            <a:ext cx="2132995" cy="2132950"/>
            <a:chOff x="1725600" y="2793175"/>
            <a:chExt cx="450075" cy="450075"/>
          </a:xfrm>
        </p:grpSpPr>
        <p:sp>
          <p:nvSpPr>
            <p:cNvPr id="177" name="Google Shape;177;p4"/>
            <p:cNvSpPr/>
            <p:nvPr/>
          </p:nvSpPr>
          <p:spPr>
            <a:xfrm>
              <a:off x="1725600" y="2793175"/>
              <a:ext cx="450075" cy="450075"/>
            </a:xfrm>
            <a:custGeom>
              <a:avLst/>
              <a:gdLst/>
              <a:ahLst/>
              <a:cxnLst/>
              <a:rect l="l" t="t" r="r" b="b"/>
              <a:pathLst>
                <a:path w="18003" h="18003" extrusionOk="0">
                  <a:moveTo>
                    <a:pt x="9156" y="1256"/>
                  </a:moveTo>
                  <a:cubicBezTo>
                    <a:pt x="9609" y="1256"/>
                    <a:pt x="10020" y="1318"/>
                    <a:pt x="10431" y="1379"/>
                  </a:cubicBezTo>
                  <a:cubicBezTo>
                    <a:pt x="10431" y="1523"/>
                    <a:pt x="10493" y="1647"/>
                    <a:pt x="10637" y="1667"/>
                  </a:cubicBezTo>
                  <a:cubicBezTo>
                    <a:pt x="10653" y="1670"/>
                    <a:pt x="10668" y="1671"/>
                    <a:pt x="10683" y="1671"/>
                  </a:cubicBezTo>
                  <a:cubicBezTo>
                    <a:pt x="10791" y="1671"/>
                    <a:pt x="10892" y="1608"/>
                    <a:pt x="10946" y="1482"/>
                  </a:cubicBezTo>
                  <a:cubicBezTo>
                    <a:pt x="11296" y="1585"/>
                    <a:pt x="11666" y="1688"/>
                    <a:pt x="11995" y="1852"/>
                  </a:cubicBezTo>
                  <a:cubicBezTo>
                    <a:pt x="11975" y="1976"/>
                    <a:pt x="12016" y="2099"/>
                    <a:pt x="12139" y="2161"/>
                  </a:cubicBezTo>
                  <a:cubicBezTo>
                    <a:pt x="12185" y="2174"/>
                    <a:pt x="12228" y="2181"/>
                    <a:pt x="12269" y="2181"/>
                  </a:cubicBezTo>
                  <a:cubicBezTo>
                    <a:pt x="12357" y="2181"/>
                    <a:pt x="12433" y="2149"/>
                    <a:pt x="12489" y="2079"/>
                  </a:cubicBezTo>
                  <a:cubicBezTo>
                    <a:pt x="12859" y="2284"/>
                    <a:pt x="13230" y="2490"/>
                    <a:pt x="13559" y="2758"/>
                  </a:cubicBezTo>
                  <a:cubicBezTo>
                    <a:pt x="13518" y="2861"/>
                    <a:pt x="13538" y="3005"/>
                    <a:pt x="13641" y="3087"/>
                  </a:cubicBezTo>
                  <a:cubicBezTo>
                    <a:pt x="13692" y="3128"/>
                    <a:pt x="13754" y="3149"/>
                    <a:pt x="13816" y="3149"/>
                  </a:cubicBezTo>
                  <a:cubicBezTo>
                    <a:pt x="13878" y="3149"/>
                    <a:pt x="13939" y="3128"/>
                    <a:pt x="13991" y="3087"/>
                  </a:cubicBezTo>
                  <a:cubicBezTo>
                    <a:pt x="14279" y="3313"/>
                    <a:pt x="14546" y="3581"/>
                    <a:pt x="14793" y="3848"/>
                  </a:cubicBezTo>
                  <a:cubicBezTo>
                    <a:pt x="14711" y="3951"/>
                    <a:pt x="14711" y="4095"/>
                    <a:pt x="14793" y="4198"/>
                  </a:cubicBezTo>
                  <a:cubicBezTo>
                    <a:pt x="14845" y="4262"/>
                    <a:pt x="14920" y="4294"/>
                    <a:pt x="15000" y="4294"/>
                  </a:cubicBezTo>
                  <a:cubicBezTo>
                    <a:pt x="15047" y="4294"/>
                    <a:pt x="15097" y="4283"/>
                    <a:pt x="15143" y="4260"/>
                  </a:cubicBezTo>
                  <a:cubicBezTo>
                    <a:pt x="15390" y="4609"/>
                    <a:pt x="15616" y="4959"/>
                    <a:pt x="15822" y="5350"/>
                  </a:cubicBezTo>
                  <a:cubicBezTo>
                    <a:pt x="15719" y="5432"/>
                    <a:pt x="15698" y="5556"/>
                    <a:pt x="15740" y="5679"/>
                  </a:cubicBezTo>
                  <a:cubicBezTo>
                    <a:pt x="15793" y="5787"/>
                    <a:pt x="15894" y="5848"/>
                    <a:pt x="16001" y="5848"/>
                  </a:cubicBezTo>
                  <a:cubicBezTo>
                    <a:pt x="16017" y="5848"/>
                    <a:pt x="16032" y="5846"/>
                    <a:pt x="16048" y="5844"/>
                  </a:cubicBezTo>
                  <a:cubicBezTo>
                    <a:pt x="16213" y="6173"/>
                    <a:pt x="16336" y="6523"/>
                    <a:pt x="16439" y="6872"/>
                  </a:cubicBezTo>
                  <a:cubicBezTo>
                    <a:pt x="16336" y="6914"/>
                    <a:pt x="16295" y="7037"/>
                    <a:pt x="16316" y="7181"/>
                  </a:cubicBezTo>
                  <a:cubicBezTo>
                    <a:pt x="16336" y="7304"/>
                    <a:pt x="16460" y="7387"/>
                    <a:pt x="16562" y="7387"/>
                  </a:cubicBezTo>
                  <a:cubicBezTo>
                    <a:pt x="16665" y="7798"/>
                    <a:pt x="16727" y="8230"/>
                    <a:pt x="16748" y="8662"/>
                  </a:cubicBezTo>
                  <a:cubicBezTo>
                    <a:pt x="16645" y="8683"/>
                    <a:pt x="16542" y="8786"/>
                    <a:pt x="16542" y="8930"/>
                  </a:cubicBezTo>
                  <a:cubicBezTo>
                    <a:pt x="16542" y="9053"/>
                    <a:pt x="16624" y="9156"/>
                    <a:pt x="16748" y="9177"/>
                  </a:cubicBezTo>
                  <a:cubicBezTo>
                    <a:pt x="16748" y="9568"/>
                    <a:pt x="16727" y="9917"/>
                    <a:pt x="16645" y="10288"/>
                  </a:cubicBezTo>
                  <a:cubicBezTo>
                    <a:pt x="16521" y="10288"/>
                    <a:pt x="16418" y="10391"/>
                    <a:pt x="16398" y="10493"/>
                  </a:cubicBezTo>
                  <a:cubicBezTo>
                    <a:pt x="16357" y="10617"/>
                    <a:pt x="16439" y="10740"/>
                    <a:pt x="16542" y="10802"/>
                  </a:cubicBezTo>
                  <a:cubicBezTo>
                    <a:pt x="16439" y="11213"/>
                    <a:pt x="16316" y="11625"/>
                    <a:pt x="16172" y="12036"/>
                  </a:cubicBezTo>
                  <a:cubicBezTo>
                    <a:pt x="16153" y="12034"/>
                    <a:pt x="16135" y="12033"/>
                    <a:pt x="16118" y="12033"/>
                  </a:cubicBezTo>
                  <a:cubicBezTo>
                    <a:pt x="16002" y="12033"/>
                    <a:pt x="15919" y="12091"/>
                    <a:pt x="15884" y="12180"/>
                  </a:cubicBezTo>
                  <a:cubicBezTo>
                    <a:pt x="15822" y="12324"/>
                    <a:pt x="15842" y="12448"/>
                    <a:pt x="15945" y="12530"/>
                  </a:cubicBezTo>
                  <a:cubicBezTo>
                    <a:pt x="15801" y="12859"/>
                    <a:pt x="15596" y="13168"/>
                    <a:pt x="15390" y="13477"/>
                  </a:cubicBezTo>
                  <a:cubicBezTo>
                    <a:pt x="15361" y="13459"/>
                    <a:pt x="15330" y="13452"/>
                    <a:pt x="15299" y="13452"/>
                  </a:cubicBezTo>
                  <a:cubicBezTo>
                    <a:pt x="15220" y="13452"/>
                    <a:pt x="15140" y="13500"/>
                    <a:pt x="15081" y="13559"/>
                  </a:cubicBezTo>
                  <a:cubicBezTo>
                    <a:pt x="14999" y="13662"/>
                    <a:pt x="14999" y="13785"/>
                    <a:pt x="15081" y="13888"/>
                  </a:cubicBezTo>
                  <a:cubicBezTo>
                    <a:pt x="14896" y="14156"/>
                    <a:pt x="14587" y="14485"/>
                    <a:pt x="14279" y="14793"/>
                  </a:cubicBezTo>
                  <a:cubicBezTo>
                    <a:pt x="14230" y="14754"/>
                    <a:pt x="14177" y="14734"/>
                    <a:pt x="14124" y="14734"/>
                  </a:cubicBezTo>
                  <a:cubicBezTo>
                    <a:pt x="14064" y="14734"/>
                    <a:pt x="14004" y="14760"/>
                    <a:pt x="13950" y="14814"/>
                  </a:cubicBezTo>
                  <a:cubicBezTo>
                    <a:pt x="13847" y="14896"/>
                    <a:pt x="13826" y="15020"/>
                    <a:pt x="13867" y="15143"/>
                  </a:cubicBezTo>
                  <a:cubicBezTo>
                    <a:pt x="13579" y="15369"/>
                    <a:pt x="13271" y="15575"/>
                    <a:pt x="12941" y="15760"/>
                  </a:cubicBezTo>
                  <a:cubicBezTo>
                    <a:pt x="12894" y="15700"/>
                    <a:pt x="12832" y="15668"/>
                    <a:pt x="12764" y="15668"/>
                  </a:cubicBezTo>
                  <a:cubicBezTo>
                    <a:pt x="12715" y="15668"/>
                    <a:pt x="12664" y="15685"/>
                    <a:pt x="12612" y="15719"/>
                  </a:cubicBezTo>
                  <a:cubicBezTo>
                    <a:pt x="12489" y="15760"/>
                    <a:pt x="12427" y="15925"/>
                    <a:pt x="12489" y="16028"/>
                  </a:cubicBezTo>
                  <a:cubicBezTo>
                    <a:pt x="12098" y="16192"/>
                    <a:pt x="11707" y="16378"/>
                    <a:pt x="11296" y="16501"/>
                  </a:cubicBezTo>
                  <a:cubicBezTo>
                    <a:pt x="11263" y="16420"/>
                    <a:pt x="11167" y="16365"/>
                    <a:pt x="11068" y="16365"/>
                  </a:cubicBezTo>
                  <a:cubicBezTo>
                    <a:pt x="11041" y="16365"/>
                    <a:pt x="11013" y="16369"/>
                    <a:pt x="10987" y="16378"/>
                  </a:cubicBezTo>
                  <a:cubicBezTo>
                    <a:pt x="10864" y="16398"/>
                    <a:pt x="10781" y="16542"/>
                    <a:pt x="10781" y="16666"/>
                  </a:cubicBezTo>
                  <a:cubicBezTo>
                    <a:pt x="10431" y="16748"/>
                    <a:pt x="10061" y="16789"/>
                    <a:pt x="9670" y="16851"/>
                  </a:cubicBezTo>
                  <a:cubicBezTo>
                    <a:pt x="9650" y="16707"/>
                    <a:pt x="9526" y="16645"/>
                    <a:pt x="9403" y="16645"/>
                  </a:cubicBezTo>
                  <a:cubicBezTo>
                    <a:pt x="9259" y="16645"/>
                    <a:pt x="9156" y="16727"/>
                    <a:pt x="9135" y="16871"/>
                  </a:cubicBezTo>
                  <a:lnTo>
                    <a:pt x="8991" y="16871"/>
                  </a:lnTo>
                  <a:cubicBezTo>
                    <a:pt x="8600" y="16871"/>
                    <a:pt x="8230" y="16830"/>
                    <a:pt x="7860" y="16789"/>
                  </a:cubicBezTo>
                  <a:cubicBezTo>
                    <a:pt x="7860" y="16666"/>
                    <a:pt x="7757" y="16563"/>
                    <a:pt x="7613" y="16522"/>
                  </a:cubicBezTo>
                  <a:cubicBezTo>
                    <a:pt x="7600" y="16519"/>
                    <a:pt x="7587" y="16518"/>
                    <a:pt x="7575" y="16518"/>
                  </a:cubicBezTo>
                  <a:cubicBezTo>
                    <a:pt x="7465" y="16518"/>
                    <a:pt x="7360" y="16596"/>
                    <a:pt x="7304" y="16707"/>
                  </a:cubicBezTo>
                  <a:cubicBezTo>
                    <a:pt x="6954" y="16624"/>
                    <a:pt x="6584" y="16522"/>
                    <a:pt x="6255" y="16398"/>
                  </a:cubicBezTo>
                  <a:cubicBezTo>
                    <a:pt x="6276" y="16275"/>
                    <a:pt x="6234" y="16151"/>
                    <a:pt x="6111" y="16089"/>
                  </a:cubicBezTo>
                  <a:cubicBezTo>
                    <a:pt x="6074" y="16079"/>
                    <a:pt x="6037" y="16074"/>
                    <a:pt x="6001" y="16074"/>
                  </a:cubicBezTo>
                  <a:cubicBezTo>
                    <a:pt x="5898" y="16074"/>
                    <a:pt x="5807" y="16116"/>
                    <a:pt x="5761" y="16192"/>
                  </a:cubicBezTo>
                  <a:cubicBezTo>
                    <a:pt x="5391" y="16007"/>
                    <a:pt x="5000" y="15801"/>
                    <a:pt x="4671" y="15575"/>
                  </a:cubicBezTo>
                  <a:cubicBezTo>
                    <a:pt x="4712" y="15452"/>
                    <a:pt x="4691" y="15328"/>
                    <a:pt x="4589" y="15246"/>
                  </a:cubicBezTo>
                  <a:cubicBezTo>
                    <a:pt x="4540" y="15207"/>
                    <a:pt x="4478" y="15187"/>
                    <a:pt x="4415" y="15187"/>
                  </a:cubicBezTo>
                  <a:cubicBezTo>
                    <a:pt x="4344" y="15187"/>
                    <a:pt x="4272" y="15212"/>
                    <a:pt x="4218" y="15267"/>
                  </a:cubicBezTo>
                  <a:cubicBezTo>
                    <a:pt x="3951" y="15040"/>
                    <a:pt x="3663" y="14814"/>
                    <a:pt x="3395" y="14526"/>
                  </a:cubicBezTo>
                  <a:cubicBezTo>
                    <a:pt x="3478" y="14423"/>
                    <a:pt x="3498" y="14279"/>
                    <a:pt x="3395" y="14176"/>
                  </a:cubicBezTo>
                  <a:cubicBezTo>
                    <a:pt x="3330" y="14111"/>
                    <a:pt x="3249" y="14071"/>
                    <a:pt x="3171" y="14071"/>
                  </a:cubicBezTo>
                  <a:cubicBezTo>
                    <a:pt x="3127" y="14071"/>
                    <a:pt x="3083" y="14084"/>
                    <a:pt x="3045" y="14114"/>
                  </a:cubicBezTo>
                  <a:cubicBezTo>
                    <a:pt x="2757" y="13785"/>
                    <a:pt x="2531" y="13456"/>
                    <a:pt x="2305" y="13086"/>
                  </a:cubicBezTo>
                  <a:cubicBezTo>
                    <a:pt x="2408" y="13003"/>
                    <a:pt x="2449" y="12859"/>
                    <a:pt x="2367" y="12736"/>
                  </a:cubicBezTo>
                  <a:cubicBezTo>
                    <a:pt x="2320" y="12627"/>
                    <a:pt x="2226" y="12577"/>
                    <a:pt x="2120" y="12577"/>
                  </a:cubicBezTo>
                  <a:cubicBezTo>
                    <a:pt x="2087" y="12577"/>
                    <a:pt x="2052" y="12582"/>
                    <a:pt x="2017" y="12592"/>
                  </a:cubicBezTo>
                  <a:cubicBezTo>
                    <a:pt x="1832" y="12263"/>
                    <a:pt x="1708" y="11934"/>
                    <a:pt x="1585" y="11563"/>
                  </a:cubicBezTo>
                  <a:cubicBezTo>
                    <a:pt x="1708" y="11522"/>
                    <a:pt x="1790" y="11358"/>
                    <a:pt x="1729" y="11234"/>
                  </a:cubicBezTo>
                  <a:cubicBezTo>
                    <a:pt x="1694" y="11129"/>
                    <a:pt x="1585" y="11040"/>
                    <a:pt x="1465" y="11040"/>
                  </a:cubicBezTo>
                  <a:cubicBezTo>
                    <a:pt x="1444" y="11040"/>
                    <a:pt x="1422" y="11043"/>
                    <a:pt x="1400" y="11049"/>
                  </a:cubicBezTo>
                  <a:cubicBezTo>
                    <a:pt x="1297" y="10637"/>
                    <a:pt x="1214" y="10226"/>
                    <a:pt x="1173" y="9794"/>
                  </a:cubicBezTo>
                  <a:cubicBezTo>
                    <a:pt x="1297" y="9773"/>
                    <a:pt x="1400" y="9650"/>
                    <a:pt x="1400" y="9506"/>
                  </a:cubicBezTo>
                  <a:cubicBezTo>
                    <a:pt x="1400" y="9362"/>
                    <a:pt x="1276" y="9259"/>
                    <a:pt x="1132" y="9259"/>
                  </a:cubicBezTo>
                  <a:lnTo>
                    <a:pt x="1132" y="9053"/>
                  </a:lnTo>
                  <a:cubicBezTo>
                    <a:pt x="1132" y="8745"/>
                    <a:pt x="1173" y="8436"/>
                    <a:pt x="1194" y="8148"/>
                  </a:cubicBezTo>
                  <a:cubicBezTo>
                    <a:pt x="1317" y="8148"/>
                    <a:pt x="1441" y="8066"/>
                    <a:pt x="1482" y="7922"/>
                  </a:cubicBezTo>
                  <a:cubicBezTo>
                    <a:pt x="1502" y="7757"/>
                    <a:pt x="1400" y="7634"/>
                    <a:pt x="1276" y="7613"/>
                  </a:cubicBezTo>
                  <a:cubicBezTo>
                    <a:pt x="1338" y="7202"/>
                    <a:pt x="1441" y="6790"/>
                    <a:pt x="1605" y="6379"/>
                  </a:cubicBezTo>
                  <a:cubicBezTo>
                    <a:pt x="1630" y="6387"/>
                    <a:pt x="1657" y="6391"/>
                    <a:pt x="1685" y="6391"/>
                  </a:cubicBezTo>
                  <a:cubicBezTo>
                    <a:pt x="1791" y="6391"/>
                    <a:pt x="1902" y="6329"/>
                    <a:pt x="1934" y="6214"/>
                  </a:cubicBezTo>
                  <a:cubicBezTo>
                    <a:pt x="1996" y="6091"/>
                    <a:pt x="1934" y="5947"/>
                    <a:pt x="1811" y="5864"/>
                  </a:cubicBezTo>
                  <a:cubicBezTo>
                    <a:pt x="1955" y="5535"/>
                    <a:pt x="2140" y="5185"/>
                    <a:pt x="2325" y="4877"/>
                  </a:cubicBezTo>
                  <a:cubicBezTo>
                    <a:pt x="2371" y="4907"/>
                    <a:pt x="2422" y="4921"/>
                    <a:pt x="2471" y="4921"/>
                  </a:cubicBezTo>
                  <a:cubicBezTo>
                    <a:pt x="2556" y="4921"/>
                    <a:pt x="2636" y="4880"/>
                    <a:pt x="2675" y="4815"/>
                  </a:cubicBezTo>
                  <a:cubicBezTo>
                    <a:pt x="2757" y="4671"/>
                    <a:pt x="2737" y="4527"/>
                    <a:pt x="2634" y="4445"/>
                  </a:cubicBezTo>
                  <a:cubicBezTo>
                    <a:pt x="2881" y="4116"/>
                    <a:pt x="3169" y="3786"/>
                    <a:pt x="3457" y="3498"/>
                  </a:cubicBezTo>
                  <a:cubicBezTo>
                    <a:pt x="3508" y="3550"/>
                    <a:pt x="3570" y="3575"/>
                    <a:pt x="3632" y="3575"/>
                  </a:cubicBezTo>
                  <a:cubicBezTo>
                    <a:pt x="3694" y="3575"/>
                    <a:pt x="3755" y="3550"/>
                    <a:pt x="3807" y="3498"/>
                  </a:cubicBezTo>
                  <a:cubicBezTo>
                    <a:pt x="3910" y="3395"/>
                    <a:pt x="3951" y="3231"/>
                    <a:pt x="3848" y="3128"/>
                  </a:cubicBezTo>
                  <a:cubicBezTo>
                    <a:pt x="4115" y="2902"/>
                    <a:pt x="4424" y="2675"/>
                    <a:pt x="4733" y="2470"/>
                  </a:cubicBezTo>
                  <a:cubicBezTo>
                    <a:pt x="4788" y="2540"/>
                    <a:pt x="4882" y="2581"/>
                    <a:pt x="4976" y="2581"/>
                  </a:cubicBezTo>
                  <a:cubicBezTo>
                    <a:pt x="5019" y="2581"/>
                    <a:pt x="5063" y="2572"/>
                    <a:pt x="5103" y="2552"/>
                  </a:cubicBezTo>
                  <a:cubicBezTo>
                    <a:pt x="5226" y="2470"/>
                    <a:pt x="5288" y="2305"/>
                    <a:pt x="5206" y="2182"/>
                  </a:cubicBezTo>
                  <a:cubicBezTo>
                    <a:pt x="5555" y="1976"/>
                    <a:pt x="5967" y="1832"/>
                    <a:pt x="6358" y="1667"/>
                  </a:cubicBezTo>
                  <a:cubicBezTo>
                    <a:pt x="6409" y="1769"/>
                    <a:pt x="6515" y="1843"/>
                    <a:pt x="6620" y="1843"/>
                  </a:cubicBezTo>
                  <a:cubicBezTo>
                    <a:pt x="6643" y="1843"/>
                    <a:pt x="6665" y="1839"/>
                    <a:pt x="6687" y="1832"/>
                  </a:cubicBezTo>
                  <a:cubicBezTo>
                    <a:pt x="6831" y="1770"/>
                    <a:pt x="6893" y="1647"/>
                    <a:pt x="6872" y="1523"/>
                  </a:cubicBezTo>
                  <a:cubicBezTo>
                    <a:pt x="7407" y="1359"/>
                    <a:pt x="8004" y="1276"/>
                    <a:pt x="8600" y="1256"/>
                  </a:cubicBezTo>
                  <a:cubicBezTo>
                    <a:pt x="8621" y="1379"/>
                    <a:pt x="8724" y="1482"/>
                    <a:pt x="8888" y="1482"/>
                  </a:cubicBezTo>
                  <a:cubicBezTo>
                    <a:pt x="9012" y="1482"/>
                    <a:pt x="9135" y="1379"/>
                    <a:pt x="9156" y="1256"/>
                  </a:cubicBezTo>
                  <a:close/>
                  <a:moveTo>
                    <a:pt x="9012" y="1"/>
                  </a:moveTo>
                  <a:cubicBezTo>
                    <a:pt x="4054" y="1"/>
                    <a:pt x="1" y="4033"/>
                    <a:pt x="1" y="8992"/>
                  </a:cubicBezTo>
                  <a:cubicBezTo>
                    <a:pt x="1" y="13970"/>
                    <a:pt x="4054" y="18003"/>
                    <a:pt x="9012" y="18003"/>
                  </a:cubicBezTo>
                  <a:cubicBezTo>
                    <a:pt x="13970" y="18003"/>
                    <a:pt x="18003" y="13970"/>
                    <a:pt x="18003" y="8992"/>
                  </a:cubicBezTo>
                  <a:cubicBezTo>
                    <a:pt x="18003" y="4033"/>
                    <a:pt x="13970" y="1"/>
                    <a:pt x="90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762125" y="2835350"/>
              <a:ext cx="371900" cy="367800"/>
            </a:xfrm>
            <a:custGeom>
              <a:avLst/>
              <a:gdLst/>
              <a:ahLst/>
              <a:cxnLst/>
              <a:rect l="l" t="t" r="r" b="b"/>
              <a:pathLst>
                <a:path w="14876" h="14712" extrusionOk="0">
                  <a:moveTo>
                    <a:pt x="7983" y="1"/>
                  </a:moveTo>
                  <a:cubicBezTo>
                    <a:pt x="7880" y="597"/>
                    <a:pt x="7818" y="1153"/>
                    <a:pt x="7757" y="1750"/>
                  </a:cubicBezTo>
                  <a:cubicBezTo>
                    <a:pt x="7715" y="2346"/>
                    <a:pt x="7654" y="2943"/>
                    <a:pt x="7613" y="3498"/>
                  </a:cubicBezTo>
                  <a:cubicBezTo>
                    <a:pt x="7551" y="4095"/>
                    <a:pt x="7530" y="4692"/>
                    <a:pt x="7530" y="5247"/>
                  </a:cubicBezTo>
                  <a:cubicBezTo>
                    <a:pt x="7530" y="5617"/>
                    <a:pt x="7510" y="6008"/>
                    <a:pt x="7510" y="6379"/>
                  </a:cubicBezTo>
                  <a:lnTo>
                    <a:pt x="7366" y="6379"/>
                  </a:lnTo>
                  <a:cubicBezTo>
                    <a:pt x="7325" y="6008"/>
                    <a:pt x="7304" y="5638"/>
                    <a:pt x="7242" y="5247"/>
                  </a:cubicBezTo>
                  <a:cubicBezTo>
                    <a:pt x="7160" y="4671"/>
                    <a:pt x="7057" y="4095"/>
                    <a:pt x="6954" y="3498"/>
                  </a:cubicBezTo>
                  <a:cubicBezTo>
                    <a:pt x="6851" y="2922"/>
                    <a:pt x="6748" y="2346"/>
                    <a:pt x="6625" y="1791"/>
                  </a:cubicBezTo>
                  <a:cubicBezTo>
                    <a:pt x="6502" y="1215"/>
                    <a:pt x="6378" y="618"/>
                    <a:pt x="6214" y="63"/>
                  </a:cubicBezTo>
                  <a:lnTo>
                    <a:pt x="6214" y="63"/>
                  </a:lnTo>
                  <a:cubicBezTo>
                    <a:pt x="6255" y="659"/>
                    <a:pt x="6316" y="1235"/>
                    <a:pt x="6419" y="1811"/>
                  </a:cubicBezTo>
                  <a:cubicBezTo>
                    <a:pt x="6502" y="2408"/>
                    <a:pt x="6604" y="2963"/>
                    <a:pt x="6707" y="3560"/>
                  </a:cubicBezTo>
                  <a:cubicBezTo>
                    <a:pt x="6810" y="4157"/>
                    <a:pt x="6913" y="4712"/>
                    <a:pt x="7037" y="5288"/>
                  </a:cubicBezTo>
                  <a:cubicBezTo>
                    <a:pt x="7119" y="5638"/>
                    <a:pt x="7201" y="6008"/>
                    <a:pt x="7304" y="6358"/>
                  </a:cubicBezTo>
                  <a:cubicBezTo>
                    <a:pt x="7242" y="6358"/>
                    <a:pt x="7222" y="6379"/>
                    <a:pt x="7160" y="6379"/>
                  </a:cubicBezTo>
                  <a:cubicBezTo>
                    <a:pt x="7037" y="6029"/>
                    <a:pt x="6913" y="5659"/>
                    <a:pt x="6790" y="5329"/>
                  </a:cubicBezTo>
                  <a:cubicBezTo>
                    <a:pt x="6584" y="4795"/>
                    <a:pt x="6337" y="4260"/>
                    <a:pt x="6111" y="3704"/>
                  </a:cubicBezTo>
                  <a:cubicBezTo>
                    <a:pt x="5884" y="3169"/>
                    <a:pt x="5658" y="2634"/>
                    <a:pt x="5391" y="2099"/>
                  </a:cubicBezTo>
                  <a:cubicBezTo>
                    <a:pt x="5144" y="1544"/>
                    <a:pt x="4876" y="1030"/>
                    <a:pt x="4588" y="515"/>
                  </a:cubicBezTo>
                  <a:lnTo>
                    <a:pt x="4588" y="515"/>
                  </a:lnTo>
                  <a:cubicBezTo>
                    <a:pt x="4773" y="1091"/>
                    <a:pt x="4979" y="1626"/>
                    <a:pt x="5185" y="2182"/>
                  </a:cubicBezTo>
                  <a:cubicBezTo>
                    <a:pt x="5391" y="2737"/>
                    <a:pt x="5617" y="3272"/>
                    <a:pt x="5864" y="3807"/>
                  </a:cubicBezTo>
                  <a:cubicBezTo>
                    <a:pt x="6090" y="4362"/>
                    <a:pt x="6316" y="4897"/>
                    <a:pt x="6584" y="5412"/>
                  </a:cubicBezTo>
                  <a:cubicBezTo>
                    <a:pt x="6728" y="5741"/>
                    <a:pt x="6913" y="6070"/>
                    <a:pt x="7057" y="6399"/>
                  </a:cubicBezTo>
                  <a:cubicBezTo>
                    <a:pt x="7037" y="6440"/>
                    <a:pt x="6995" y="6440"/>
                    <a:pt x="6954" y="6461"/>
                  </a:cubicBezTo>
                  <a:cubicBezTo>
                    <a:pt x="6748" y="6152"/>
                    <a:pt x="6543" y="5823"/>
                    <a:pt x="6337" y="5515"/>
                  </a:cubicBezTo>
                  <a:cubicBezTo>
                    <a:pt x="6008" y="5021"/>
                    <a:pt x="5679" y="4548"/>
                    <a:pt x="5308" y="4074"/>
                  </a:cubicBezTo>
                  <a:cubicBezTo>
                    <a:pt x="4959" y="3601"/>
                    <a:pt x="4629" y="3107"/>
                    <a:pt x="4238" y="2675"/>
                  </a:cubicBezTo>
                  <a:cubicBezTo>
                    <a:pt x="3868" y="2223"/>
                    <a:pt x="3498" y="1750"/>
                    <a:pt x="3107" y="1338"/>
                  </a:cubicBezTo>
                  <a:lnTo>
                    <a:pt x="3107" y="1338"/>
                  </a:lnTo>
                  <a:cubicBezTo>
                    <a:pt x="3416" y="1852"/>
                    <a:pt x="3724" y="2346"/>
                    <a:pt x="4053" y="2840"/>
                  </a:cubicBezTo>
                  <a:cubicBezTo>
                    <a:pt x="4383" y="3313"/>
                    <a:pt x="4732" y="3786"/>
                    <a:pt x="5082" y="4280"/>
                  </a:cubicBezTo>
                  <a:lnTo>
                    <a:pt x="6172" y="5659"/>
                  </a:lnTo>
                  <a:cubicBezTo>
                    <a:pt x="6399" y="5947"/>
                    <a:pt x="6625" y="6255"/>
                    <a:pt x="6893" y="6543"/>
                  </a:cubicBezTo>
                  <a:cubicBezTo>
                    <a:pt x="6851" y="6564"/>
                    <a:pt x="6831" y="6584"/>
                    <a:pt x="6790" y="6605"/>
                  </a:cubicBezTo>
                  <a:cubicBezTo>
                    <a:pt x="6502" y="6358"/>
                    <a:pt x="6234" y="6091"/>
                    <a:pt x="5967" y="5844"/>
                  </a:cubicBezTo>
                  <a:cubicBezTo>
                    <a:pt x="5514" y="5453"/>
                    <a:pt x="5082" y="5062"/>
                    <a:pt x="4629" y="4692"/>
                  </a:cubicBezTo>
                  <a:cubicBezTo>
                    <a:pt x="4177" y="4301"/>
                    <a:pt x="3724" y="3951"/>
                    <a:pt x="3251" y="3581"/>
                  </a:cubicBezTo>
                  <a:cubicBezTo>
                    <a:pt x="2798" y="3210"/>
                    <a:pt x="2325" y="2861"/>
                    <a:pt x="1852" y="2531"/>
                  </a:cubicBezTo>
                  <a:lnTo>
                    <a:pt x="1852" y="2531"/>
                  </a:lnTo>
                  <a:cubicBezTo>
                    <a:pt x="2263" y="2943"/>
                    <a:pt x="2695" y="3354"/>
                    <a:pt x="3128" y="3725"/>
                  </a:cubicBezTo>
                  <a:cubicBezTo>
                    <a:pt x="3560" y="4116"/>
                    <a:pt x="4012" y="4506"/>
                    <a:pt x="4465" y="4897"/>
                  </a:cubicBezTo>
                  <a:cubicBezTo>
                    <a:pt x="4897" y="5268"/>
                    <a:pt x="5370" y="5638"/>
                    <a:pt x="5823" y="5988"/>
                  </a:cubicBezTo>
                  <a:cubicBezTo>
                    <a:pt x="6111" y="6235"/>
                    <a:pt x="6419" y="6461"/>
                    <a:pt x="6728" y="6667"/>
                  </a:cubicBezTo>
                  <a:cubicBezTo>
                    <a:pt x="6707" y="6687"/>
                    <a:pt x="6687" y="6708"/>
                    <a:pt x="6646" y="6770"/>
                  </a:cubicBezTo>
                  <a:cubicBezTo>
                    <a:pt x="6316" y="6564"/>
                    <a:pt x="6008" y="6379"/>
                    <a:pt x="5679" y="6194"/>
                  </a:cubicBezTo>
                  <a:cubicBezTo>
                    <a:pt x="5164" y="5926"/>
                    <a:pt x="4650" y="5638"/>
                    <a:pt x="4115" y="5371"/>
                  </a:cubicBezTo>
                  <a:cubicBezTo>
                    <a:pt x="3601" y="5124"/>
                    <a:pt x="3045" y="4856"/>
                    <a:pt x="2510" y="4609"/>
                  </a:cubicBezTo>
                  <a:cubicBezTo>
                    <a:pt x="1975" y="4342"/>
                    <a:pt x="1440" y="4116"/>
                    <a:pt x="885" y="3910"/>
                  </a:cubicBezTo>
                  <a:lnTo>
                    <a:pt x="885" y="3910"/>
                  </a:lnTo>
                  <a:cubicBezTo>
                    <a:pt x="1379" y="4218"/>
                    <a:pt x="1893" y="4527"/>
                    <a:pt x="2407" y="4815"/>
                  </a:cubicBezTo>
                  <a:cubicBezTo>
                    <a:pt x="2922" y="5103"/>
                    <a:pt x="3436" y="5371"/>
                    <a:pt x="3971" y="5638"/>
                  </a:cubicBezTo>
                  <a:cubicBezTo>
                    <a:pt x="4485" y="5885"/>
                    <a:pt x="5041" y="6152"/>
                    <a:pt x="5576" y="6399"/>
                  </a:cubicBezTo>
                  <a:cubicBezTo>
                    <a:pt x="5905" y="6564"/>
                    <a:pt x="6275" y="6708"/>
                    <a:pt x="6604" y="6872"/>
                  </a:cubicBezTo>
                  <a:cubicBezTo>
                    <a:pt x="6584" y="6893"/>
                    <a:pt x="6584" y="6955"/>
                    <a:pt x="6543" y="6975"/>
                  </a:cubicBezTo>
                  <a:cubicBezTo>
                    <a:pt x="6193" y="6872"/>
                    <a:pt x="5823" y="6749"/>
                    <a:pt x="5452" y="6646"/>
                  </a:cubicBezTo>
                  <a:cubicBezTo>
                    <a:pt x="4876" y="6482"/>
                    <a:pt x="4321" y="6338"/>
                    <a:pt x="3745" y="6194"/>
                  </a:cubicBezTo>
                  <a:cubicBezTo>
                    <a:pt x="3189" y="6070"/>
                    <a:pt x="2593" y="5947"/>
                    <a:pt x="2017" y="5823"/>
                  </a:cubicBezTo>
                  <a:cubicBezTo>
                    <a:pt x="1461" y="5679"/>
                    <a:pt x="864" y="5576"/>
                    <a:pt x="268" y="5515"/>
                  </a:cubicBezTo>
                  <a:lnTo>
                    <a:pt x="268" y="5515"/>
                  </a:lnTo>
                  <a:cubicBezTo>
                    <a:pt x="844" y="5720"/>
                    <a:pt x="1399" y="5864"/>
                    <a:pt x="1975" y="6029"/>
                  </a:cubicBezTo>
                  <a:cubicBezTo>
                    <a:pt x="2531" y="6173"/>
                    <a:pt x="3107" y="6338"/>
                    <a:pt x="3662" y="6461"/>
                  </a:cubicBezTo>
                  <a:cubicBezTo>
                    <a:pt x="4238" y="6584"/>
                    <a:pt x="4835" y="6708"/>
                    <a:pt x="5391" y="6852"/>
                  </a:cubicBezTo>
                  <a:cubicBezTo>
                    <a:pt x="5761" y="6914"/>
                    <a:pt x="6131" y="6996"/>
                    <a:pt x="6502" y="7058"/>
                  </a:cubicBezTo>
                  <a:cubicBezTo>
                    <a:pt x="6502" y="7078"/>
                    <a:pt x="6481" y="7119"/>
                    <a:pt x="6481" y="7161"/>
                  </a:cubicBezTo>
                  <a:cubicBezTo>
                    <a:pt x="6090" y="7119"/>
                    <a:pt x="5699" y="7099"/>
                    <a:pt x="5308" y="7099"/>
                  </a:cubicBezTo>
                  <a:cubicBezTo>
                    <a:pt x="4732" y="7078"/>
                    <a:pt x="4136" y="7078"/>
                    <a:pt x="3539" y="7078"/>
                  </a:cubicBezTo>
                  <a:cubicBezTo>
                    <a:pt x="2942" y="7078"/>
                    <a:pt x="2366" y="7078"/>
                    <a:pt x="1770" y="7099"/>
                  </a:cubicBezTo>
                  <a:cubicBezTo>
                    <a:pt x="1173" y="7119"/>
                    <a:pt x="576" y="7161"/>
                    <a:pt x="0" y="7202"/>
                  </a:cubicBezTo>
                  <a:cubicBezTo>
                    <a:pt x="576" y="7263"/>
                    <a:pt x="1173" y="7305"/>
                    <a:pt x="1770" y="7325"/>
                  </a:cubicBezTo>
                  <a:cubicBezTo>
                    <a:pt x="2366" y="7366"/>
                    <a:pt x="2942" y="7366"/>
                    <a:pt x="3539" y="7366"/>
                  </a:cubicBezTo>
                  <a:cubicBezTo>
                    <a:pt x="4136" y="7366"/>
                    <a:pt x="4732" y="7366"/>
                    <a:pt x="5308" y="7325"/>
                  </a:cubicBezTo>
                  <a:cubicBezTo>
                    <a:pt x="5699" y="7325"/>
                    <a:pt x="6090" y="7305"/>
                    <a:pt x="6440" y="7284"/>
                  </a:cubicBezTo>
                  <a:lnTo>
                    <a:pt x="6440" y="7407"/>
                  </a:lnTo>
                  <a:cubicBezTo>
                    <a:pt x="6070" y="7469"/>
                    <a:pt x="5699" y="7531"/>
                    <a:pt x="5308" y="7613"/>
                  </a:cubicBezTo>
                  <a:cubicBezTo>
                    <a:pt x="4753" y="7716"/>
                    <a:pt x="4156" y="7839"/>
                    <a:pt x="3601" y="7983"/>
                  </a:cubicBezTo>
                  <a:cubicBezTo>
                    <a:pt x="3025" y="8107"/>
                    <a:pt x="2469" y="8251"/>
                    <a:pt x="1893" y="8416"/>
                  </a:cubicBezTo>
                  <a:cubicBezTo>
                    <a:pt x="1338" y="8560"/>
                    <a:pt x="762" y="8724"/>
                    <a:pt x="206" y="8930"/>
                  </a:cubicBezTo>
                  <a:cubicBezTo>
                    <a:pt x="782" y="8848"/>
                    <a:pt x="1358" y="8745"/>
                    <a:pt x="1955" y="8642"/>
                  </a:cubicBezTo>
                  <a:cubicBezTo>
                    <a:pt x="2510" y="8539"/>
                    <a:pt x="3107" y="8416"/>
                    <a:pt x="3662" y="8292"/>
                  </a:cubicBezTo>
                  <a:cubicBezTo>
                    <a:pt x="4238" y="8148"/>
                    <a:pt x="4794" y="8004"/>
                    <a:pt x="5370" y="7839"/>
                  </a:cubicBezTo>
                  <a:cubicBezTo>
                    <a:pt x="5720" y="7737"/>
                    <a:pt x="6111" y="7634"/>
                    <a:pt x="6481" y="7531"/>
                  </a:cubicBezTo>
                  <a:cubicBezTo>
                    <a:pt x="6481" y="7572"/>
                    <a:pt x="6502" y="7613"/>
                    <a:pt x="6502" y="7634"/>
                  </a:cubicBezTo>
                  <a:cubicBezTo>
                    <a:pt x="6131" y="7798"/>
                    <a:pt x="5782" y="7942"/>
                    <a:pt x="5452" y="8107"/>
                  </a:cubicBezTo>
                  <a:cubicBezTo>
                    <a:pt x="4897" y="8333"/>
                    <a:pt x="4383" y="8601"/>
                    <a:pt x="3848" y="8848"/>
                  </a:cubicBezTo>
                  <a:cubicBezTo>
                    <a:pt x="3333" y="9115"/>
                    <a:pt x="2798" y="9382"/>
                    <a:pt x="2284" y="9671"/>
                  </a:cubicBezTo>
                  <a:cubicBezTo>
                    <a:pt x="1770" y="9959"/>
                    <a:pt x="1255" y="10247"/>
                    <a:pt x="762" y="10555"/>
                  </a:cubicBezTo>
                  <a:cubicBezTo>
                    <a:pt x="1296" y="10349"/>
                    <a:pt x="1852" y="10103"/>
                    <a:pt x="2387" y="9856"/>
                  </a:cubicBezTo>
                  <a:cubicBezTo>
                    <a:pt x="2922" y="9629"/>
                    <a:pt x="3436" y="9362"/>
                    <a:pt x="3971" y="9115"/>
                  </a:cubicBezTo>
                  <a:cubicBezTo>
                    <a:pt x="4485" y="8848"/>
                    <a:pt x="5041" y="8560"/>
                    <a:pt x="5555" y="8292"/>
                  </a:cubicBezTo>
                  <a:cubicBezTo>
                    <a:pt x="5884" y="8107"/>
                    <a:pt x="6214" y="7922"/>
                    <a:pt x="6543" y="7716"/>
                  </a:cubicBezTo>
                  <a:cubicBezTo>
                    <a:pt x="6584" y="7737"/>
                    <a:pt x="6584" y="7798"/>
                    <a:pt x="6604" y="7819"/>
                  </a:cubicBezTo>
                  <a:lnTo>
                    <a:pt x="5679" y="8518"/>
                  </a:lnTo>
                  <a:cubicBezTo>
                    <a:pt x="5205" y="8868"/>
                    <a:pt x="4753" y="9238"/>
                    <a:pt x="4321" y="9629"/>
                  </a:cubicBezTo>
                  <a:cubicBezTo>
                    <a:pt x="3848" y="10000"/>
                    <a:pt x="3416" y="10370"/>
                    <a:pt x="2983" y="10781"/>
                  </a:cubicBezTo>
                  <a:cubicBezTo>
                    <a:pt x="2531" y="11172"/>
                    <a:pt x="2099" y="11584"/>
                    <a:pt x="1687" y="11995"/>
                  </a:cubicBezTo>
                  <a:cubicBezTo>
                    <a:pt x="2181" y="11646"/>
                    <a:pt x="2634" y="11296"/>
                    <a:pt x="3107" y="10926"/>
                  </a:cubicBezTo>
                  <a:cubicBezTo>
                    <a:pt x="3560" y="10576"/>
                    <a:pt x="4033" y="10205"/>
                    <a:pt x="4465" y="9835"/>
                  </a:cubicBezTo>
                  <a:cubicBezTo>
                    <a:pt x="4938" y="9444"/>
                    <a:pt x="5370" y="9074"/>
                    <a:pt x="5802" y="8662"/>
                  </a:cubicBezTo>
                  <a:lnTo>
                    <a:pt x="6646" y="7901"/>
                  </a:lnTo>
                  <a:lnTo>
                    <a:pt x="6728" y="7983"/>
                  </a:lnTo>
                  <a:cubicBezTo>
                    <a:pt x="6481" y="8251"/>
                    <a:pt x="6214" y="8560"/>
                    <a:pt x="5987" y="8868"/>
                  </a:cubicBezTo>
                  <a:lnTo>
                    <a:pt x="4897" y="10267"/>
                  </a:lnTo>
                  <a:cubicBezTo>
                    <a:pt x="4547" y="10720"/>
                    <a:pt x="4218" y="11214"/>
                    <a:pt x="3868" y="11707"/>
                  </a:cubicBezTo>
                  <a:cubicBezTo>
                    <a:pt x="3539" y="12201"/>
                    <a:pt x="3210" y="12674"/>
                    <a:pt x="2901" y="13168"/>
                  </a:cubicBezTo>
                  <a:cubicBezTo>
                    <a:pt x="3313" y="12736"/>
                    <a:pt x="3662" y="12304"/>
                    <a:pt x="4053" y="11831"/>
                  </a:cubicBezTo>
                  <a:lnTo>
                    <a:pt x="5144" y="10452"/>
                  </a:lnTo>
                  <a:cubicBezTo>
                    <a:pt x="5493" y="9979"/>
                    <a:pt x="5823" y="9485"/>
                    <a:pt x="6172" y="9012"/>
                  </a:cubicBezTo>
                  <a:cubicBezTo>
                    <a:pt x="6399" y="8704"/>
                    <a:pt x="6604" y="8354"/>
                    <a:pt x="6810" y="8045"/>
                  </a:cubicBezTo>
                  <a:cubicBezTo>
                    <a:pt x="6831" y="8086"/>
                    <a:pt x="6851" y="8107"/>
                    <a:pt x="6913" y="8107"/>
                  </a:cubicBezTo>
                  <a:cubicBezTo>
                    <a:pt x="6728" y="8436"/>
                    <a:pt x="6543" y="8806"/>
                    <a:pt x="6399" y="9156"/>
                  </a:cubicBezTo>
                  <a:cubicBezTo>
                    <a:pt x="6131" y="9691"/>
                    <a:pt x="5905" y="10205"/>
                    <a:pt x="5658" y="10761"/>
                  </a:cubicBezTo>
                  <a:cubicBezTo>
                    <a:pt x="5411" y="11296"/>
                    <a:pt x="5185" y="11831"/>
                    <a:pt x="4979" y="12366"/>
                  </a:cubicBezTo>
                  <a:cubicBezTo>
                    <a:pt x="4773" y="12921"/>
                    <a:pt x="4568" y="13477"/>
                    <a:pt x="4362" y="14053"/>
                  </a:cubicBezTo>
                  <a:cubicBezTo>
                    <a:pt x="4650" y="13538"/>
                    <a:pt x="4897" y="13024"/>
                    <a:pt x="5164" y="12469"/>
                  </a:cubicBezTo>
                  <a:cubicBezTo>
                    <a:pt x="5411" y="11934"/>
                    <a:pt x="5658" y="11419"/>
                    <a:pt x="5905" y="10884"/>
                  </a:cubicBezTo>
                  <a:cubicBezTo>
                    <a:pt x="6131" y="10349"/>
                    <a:pt x="6378" y="9794"/>
                    <a:pt x="6584" y="9259"/>
                  </a:cubicBezTo>
                  <a:cubicBezTo>
                    <a:pt x="6728" y="8909"/>
                    <a:pt x="6851" y="8539"/>
                    <a:pt x="6995" y="8189"/>
                  </a:cubicBezTo>
                  <a:cubicBezTo>
                    <a:pt x="7016" y="8210"/>
                    <a:pt x="7057" y="8210"/>
                    <a:pt x="7098" y="8230"/>
                  </a:cubicBezTo>
                  <a:cubicBezTo>
                    <a:pt x="6995" y="8621"/>
                    <a:pt x="6913" y="8971"/>
                    <a:pt x="6831" y="9362"/>
                  </a:cubicBezTo>
                  <a:cubicBezTo>
                    <a:pt x="6707" y="9938"/>
                    <a:pt x="6604" y="10514"/>
                    <a:pt x="6502" y="11090"/>
                  </a:cubicBezTo>
                  <a:cubicBezTo>
                    <a:pt x="6399" y="11646"/>
                    <a:pt x="6296" y="12242"/>
                    <a:pt x="6214" y="12839"/>
                  </a:cubicBezTo>
                  <a:cubicBezTo>
                    <a:pt x="6131" y="13436"/>
                    <a:pt x="6070" y="13991"/>
                    <a:pt x="6008" y="14588"/>
                  </a:cubicBezTo>
                  <a:cubicBezTo>
                    <a:pt x="6172" y="14012"/>
                    <a:pt x="6316" y="13456"/>
                    <a:pt x="6419" y="12859"/>
                  </a:cubicBezTo>
                  <a:cubicBezTo>
                    <a:pt x="6543" y="12304"/>
                    <a:pt x="6646" y="11707"/>
                    <a:pt x="6748" y="11131"/>
                  </a:cubicBezTo>
                  <a:cubicBezTo>
                    <a:pt x="6851" y="10576"/>
                    <a:pt x="6954" y="9979"/>
                    <a:pt x="7037" y="9382"/>
                  </a:cubicBezTo>
                  <a:lnTo>
                    <a:pt x="7201" y="8230"/>
                  </a:lnTo>
                  <a:cubicBezTo>
                    <a:pt x="7222" y="8230"/>
                    <a:pt x="7263" y="8230"/>
                    <a:pt x="7304" y="8251"/>
                  </a:cubicBezTo>
                  <a:lnTo>
                    <a:pt x="7304" y="9444"/>
                  </a:lnTo>
                  <a:cubicBezTo>
                    <a:pt x="7304" y="10041"/>
                    <a:pt x="7325" y="10617"/>
                    <a:pt x="7345" y="11214"/>
                  </a:cubicBezTo>
                  <a:cubicBezTo>
                    <a:pt x="7366" y="11810"/>
                    <a:pt x="7427" y="12407"/>
                    <a:pt x="7469" y="12962"/>
                  </a:cubicBezTo>
                  <a:cubicBezTo>
                    <a:pt x="7530" y="13559"/>
                    <a:pt x="7571" y="14156"/>
                    <a:pt x="7674" y="14711"/>
                  </a:cubicBezTo>
                  <a:cubicBezTo>
                    <a:pt x="7715" y="14114"/>
                    <a:pt x="7715" y="13538"/>
                    <a:pt x="7715" y="12942"/>
                  </a:cubicBezTo>
                  <a:cubicBezTo>
                    <a:pt x="7715" y="12345"/>
                    <a:pt x="7674" y="11748"/>
                    <a:pt x="7654" y="11172"/>
                  </a:cubicBezTo>
                  <a:cubicBezTo>
                    <a:pt x="7633" y="10576"/>
                    <a:pt x="7571" y="9979"/>
                    <a:pt x="7530" y="9424"/>
                  </a:cubicBezTo>
                  <a:cubicBezTo>
                    <a:pt x="7510" y="9033"/>
                    <a:pt x="7448" y="8642"/>
                    <a:pt x="7407" y="8251"/>
                  </a:cubicBezTo>
                  <a:lnTo>
                    <a:pt x="7510" y="8251"/>
                  </a:lnTo>
                  <a:cubicBezTo>
                    <a:pt x="7571" y="8642"/>
                    <a:pt x="7674" y="9033"/>
                    <a:pt x="7777" y="9382"/>
                  </a:cubicBezTo>
                  <a:lnTo>
                    <a:pt x="8250" y="11090"/>
                  </a:lnTo>
                  <a:cubicBezTo>
                    <a:pt x="8394" y="11646"/>
                    <a:pt x="8580" y="12222"/>
                    <a:pt x="8765" y="12757"/>
                  </a:cubicBezTo>
                  <a:cubicBezTo>
                    <a:pt x="8950" y="13333"/>
                    <a:pt x="9156" y="13868"/>
                    <a:pt x="9361" y="14423"/>
                  </a:cubicBezTo>
                  <a:cubicBezTo>
                    <a:pt x="9259" y="13847"/>
                    <a:pt x="9094" y="13271"/>
                    <a:pt x="8970" y="12715"/>
                  </a:cubicBezTo>
                  <a:lnTo>
                    <a:pt x="8497" y="11008"/>
                  </a:lnTo>
                  <a:cubicBezTo>
                    <a:pt x="8353" y="10452"/>
                    <a:pt x="8168" y="9876"/>
                    <a:pt x="7983" y="9341"/>
                  </a:cubicBezTo>
                  <a:cubicBezTo>
                    <a:pt x="7859" y="8971"/>
                    <a:pt x="7736" y="8601"/>
                    <a:pt x="7613" y="8230"/>
                  </a:cubicBezTo>
                  <a:cubicBezTo>
                    <a:pt x="7633" y="8230"/>
                    <a:pt x="7674" y="8210"/>
                    <a:pt x="7715" y="8210"/>
                  </a:cubicBezTo>
                  <a:cubicBezTo>
                    <a:pt x="7880" y="8560"/>
                    <a:pt x="8045" y="8909"/>
                    <a:pt x="8230" y="9259"/>
                  </a:cubicBezTo>
                  <a:lnTo>
                    <a:pt x="9073" y="10802"/>
                  </a:lnTo>
                  <a:cubicBezTo>
                    <a:pt x="9361" y="11316"/>
                    <a:pt x="9670" y="11831"/>
                    <a:pt x="9979" y="12325"/>
                  </a:cubicBezTo>
                  <a:cubicBezTo>
                    <a:pt x="10287" y="12818"/>
                    <a:pt x="10596" y="13333"/>
                    <a:pt x="10946" y="13785"/>
                  </a:cubicBezTo>
                  <a:cubicBezTo>
                    <a:pt x="10719" y="13250"/>
                    <a:pt x="10431" y="12736"/>
                    <a:pt x="10184" y="12201"/>
                  </a:cubicBezTo>
                  <a:lnTo>
                    <a:pt x="9320" y="10658"/>
                  </a:lnTo>
                  <a:cubicBezTo>
                    <a:pt x="9053" y="10144"/>
                    <a:pt x="8744" y="9629"/>
                    <a:pt x="8436" y="9136"/>
                  </a:cubicBezTo>
                  <a:cubicBezTo>
                    <a:pt x="8230" y="8806"/>
                    <a:pt x="8024" y="8457"/>
                    <a:pt x="7818" y="8148"/>
                  </a:cubicBezTo>
                  <a:cubicBezTo>
                    <a:pt x="7839" y="8127"/>
                    <a:pt x="7880" y="8127"/>
                    <a:pt x="7921" y="8107"/>
                  </a:cubicBezTo>
                  <a:cubicBezTo>
                    <a:pt x="8168" y="8416"/>
                    <a:pt x="8394" y="8704"/>
                    <a:pt x="8662" y="9012"/>
                  </a:cubicBezTo>
                  <a:cubicBezTo>
                    <a:pt x="9053" y="9444"/>
                    <a:pt x="9423" y="9876"/>
                    <a:pt x="9835" y="10308"/>
                  </a:cubicBezTo>
                  <a:cubicBezTo>
                    <a:pt x="10246" y="10761"/>
                    <a:pt x="10637" y="11172"/>
                    <a:pt x="11069" y="11584"/>
                  </a:cubicBezTo>
                  <a:cubicBezTo>
                    <a:pt x="11480" y="11995"/>
                    <a:pt x="11933" y="12407"/>
                    <a:pt x="12365" y="12777"/>
                  </a:cubicBezTo>
                  <a:cubicBezTo>
                    <a:pt x="11995" y="12325"/>
                    <a:pt x="11624" y="11851"/>
                    <a:pt x="11234" y="11419"/>
                  </a:cubicBezTo>
                  <a:cubicBezTo>
                    <a:pt x="10843" y="10987"/>
                    <a:pt x="10452" y="10555"/>
                    <a:pt x="10040" y="10103"/>
                  </a:cubicBezTo>
                  <a:cubicBezTo>
                    <a:pt x="9629" y="9671"/>
                    <a:pt x="9259" y="9259"/>
                    <a:pt x="8806" y="8848"/>
                  </a:cubicBezTo>
                  <a:cubicBezTo>
                    <a:pt x="8538" y="8560"/>
                    <a:pt x="8271" y="8313"/>
                    <a:pt x="7983" y="8045"/>
                  </a:cubicBezTo>
                  <a:lnTo>
                    <a:pt x="8065" y="7983"/>
                  </a:lnTo>
                  <a:lnTo>
                    <a:pt x="8991" y="8662"/>
                  </a:lnTo>
                  <a:cubicBezTo>
                    <a:pt x="9485" y="9012"/>
                    <a:pt x="9937" y="9341"/>
                    <a:pt x="10431" y="9671"/>
                  </a:cubicBezTo>
                  <a:cubicBezTo>
                    <a:pt x="10925" y="10000"/>
                    <a:pt x="11419" y="10308"/>
                    <a:pt x="11933" y="10617"/>
                  </a:cubicBezTo>
                  <a:cubicBezTo>
                    <a:pt x="12406" y="10926"/>
                    <a:pt x="12921" y="11234"/>
                    <a:pt x="13435" y="11502"/>
                  </a:cubicBezTo>
                  <a:cubicBezTo>
                    <a:pt x="13188" y="11111"/>
                    <a:pt x="12715" y="10761"/>
                    <a:pt x="12262" y="10411"/>
                  </a:cubicBezTo>
                  <a:cubicBezTo>
                    <a:pt x="11769" y="10082"/>
                    <a:pt x="11316" y="9753"/>
                    <a:pt x="10822" y="9424"/>
                  </a:cubicBezTo>
                  <a:cubicBezTo>
                    <a:pt x="10328" y="9094"/>
                    <a:pt x="9835" y="8786"/>
                    <a:pt x="9320" y="8477"/>
                  </a:cubicBezTo>
                  <a:cubicBezTo>
                    <a:pt x="8991" y="8271"/>
                    <a:pt x="8662" y="8066"/>
                    <a:pt x="8312" y="7881"/>
                  </a:cubicBezTo>
                  <a:cubicBezTo>
                    <a:pt x="8353" y="7839"/>
                    <a:pt x="8374" y="7819"/>
                    <a:pt x="8374" y="7778"/>
                  </a:cubicBezTo>
                  <a:cubicBezTo>
                    <a:pt x="8724" y="7922"/>
                    <a:pt x="9094" y="8086"/>
                    <a:pt x="9423" y="8230"/>
                  </a:cubicBezTo>
                  <a:cubicBezTo>
                    <a:pt x="9979" y="8477"/>
                    <a:pt x="10514" y="8683"/>
                    <a:pt x="11069" y="8889"/>
                  </a:cubicBezTo>
                  <a:cubicBezTo>
                    <a:pt x="11624" y="9094"/>
                    <a:pt x="12180" y="9300"/>
                    <a:pt x="12735" y="9465"/>
                  </a:cubicBezTo>
                  <a:cubicBezTo>
                    <a:pt x="13312" y="9650"/>
                    <a:pt x="13867" y="9835"/>
                    <a:pt x="14443" y="9979"/>
                  </a:cubicBezTo>
                  <a:cubicBezTo>
                    <a:pt x="13908" y="9732"/>
                    <a:pt x="13373" y="9506"/>
                    <a:pt x="12818" y="9259"/>
                  </a:cubicBezTo>
                  <a:cubicBezTo>
                    <a:pt x="12283" y="9033"/>
                    <a:pt x="11748" y="8827"/>
                    <a:pt x="11172" y="8621"/>
                  </a:cubicBezTo>
                  <a:cubicBezTo>
                    <a:pt x="10637" y="8416"/>
                    <a:pt x="10081" y="8210"/>
                    <a:pt x="9505" y="8025"/>
                  </a:cubicBezTo>
                  <a:cubicBezTo>
                    <a:pt x="9156" y="7901"/>
                    <a:pt x="8785" y="7798"/>
                    <a:pt x="8394" y="7695"/>
                  </a:cubicBezTo>
                  <a:cubicBezTo>
                    <a:pt x="8436" y="7675"/>
                    <a:pt x="8436" y="7613"/>
                    <a:pt x="8436" y="7593"/>
                  </a:cubicBezTo>
                  <a:cubicBezTo>
                    <a:pt x="8806" y="7675"/>
                    <a:pt x="9176" y="7716"/>
                    <a:pt x="9567" y="7798"/>
                  </a:cubicBezTo>
                  <a:cubicBezTo>
                    <a:pt x="10143" y="7901"/>
                    <a:pt x="10719" y="7983"/>
                    <a:pt x="11316" y="8066"/>
                  </a:cubicBezTo>
                  <a:cubicBezTo>
                    <a:pt x="11892" y="8127"/>
                    <a:pt x="12468" y="8189"/>
                    <a:pt x="13065" y="8230"/>
                  </a:cubicBezTo>
                  <a:cubicBezTo>
                    <a:pt x="13641" y="8292"/>
                    <a:pt x="14237" y="8333"/>
                    <a:pt x="14834" y="8333"/>
                  </a:cubicBezTo>
                  <a:cubicBezTo>
                    <a:pt x="14258" y="8210"/>
                    <a:pt x="13682" y="8107"/>
                    <a:pt x="13106" y="8004"/>
                  </a:cubicBezTo>
                  <a:cubicBezTo>
                    <a:pt x="12509" y="7901"/>
                    <a:pt x="11954" y="7819"/>
                    <a:pt x="11357" y="7757"/>
                  </a:cubicBezTo>
                  <a:cubicBezTo>
                    <a:pt x="10760" y="7675"/>
                    <a:pt x="10205" y="7613"/>
                    <a:pt x="9608" y="7572"/>
                  </a:cubicBezTo>
                  <a:cubicBezTo>
                    <a:pt x="9217" y="7551"/>
                    <a:pt x="8826" y="7510"/>
                    <a:pt x="8477" y="7490"/>
                  </a:cubicBezTo>
                  <a:lnTo>
                    <a:pt x="8477" y="7387"/>
                  </a:lnTo>
                  <a:cubicBezTo>
                    <a:pt x="8868" y="7366"/>
                    <a:pt x="9259" y="7366"/>
                    <a:pt x="9629" y="7305"/>
                  </a:cubicBezTo>
                  <a:cubicBezTo>
                    <a:pt x="10225" y="7263"/>
                    <a:pt x="10822" y="7202"/>
                    <a:pt x="11378" y="7161"/>
                  </a:cubicBezTo>
                  <a:cubicBezTo>
                    <a:pt x="11974" y="7099"/>
                    <a:pt x="12550" y="7037"/>
                    <a:pt x="13126" y="6934"/>
                  </a:cubicBezTo>
                  <a:cubicBezTo>
                    <a:pt x="13723" y="6852"/>
                    <a:pt x="14299" y="6749"/>
                    <a:pt x="14875" y="6626"/>
                  </a:cubicBezTo>
                  <a:cubicBezTo>
                    <a:pt x="14299" y="6626"/>
                    <a:pt x="13702" y="6646"/>
                    <a:pt x="13106" y="6687"/>
                  </a:cubicBezTo>
                  <a:cubicBezTo>
                    <a:pt x="12509" y="6749"/>
                    <a:pt x="11933" y="6790"/>
                    <a:pt x="11357" y="6852"/>
                  </a:cubicBezTo>
                  <a:cubicBezTo>
                    <a:pt x="10760" y="6893"/>
                    <a:pt x="10205" y="6975"/>
                    <a:pt x="9608" y="7078"/>
                  </a:cubicBezTo>
                  <a:cubicBezTo>
                    <a:pt x="9217" y="7140"/>
                    <a:pt x="8868" y="7181"/>
                    <a:pt x="8477" y="7263"/>
                  </a:cubicBezTo>
                  <a:cubicBezTo>
                    <a:pt x="8477" y="7202"/>
                    <a:pt x="8477" y="7181"/>
                    <a:pt x="8456" y="7140"/>
                  </a:cubicBezTo>
                  <a:cubicBezTo>
                    <a:pt x="8806" y="7037"/>
                    <a:pt x="9197" y="6934"/>
                    <a:pt x="9567" y="6790"/>
                  </a:cubicBezTo>
                  <a:cubicBezTo>
                    <a:pt x="10123" y="6626"/>
                    <a:pt x="10658" y="6440"/>
                    <a:pt x="11234" y="6235"/>
                  </a:cubicBezTo>
                  <a:cubicBezTo>
                    <a:pt x="11789" y="6029"/>
                    <a:pt x="12345" y="5823"/>
                    <a:pt x="12879" y="5617"/>
                  </a:cubicBezTo>
                  <a:cubicBezTo>
                    <a:pt x="13414" y="5412"/>
                    <a:pt x="13949" y="5185"/>
                    <a:pt x="14505" y="4918"/>
                  </a:cubicBezTo>
                  <a:lnTo>
                    <a:pt x="14505" y="4918"/>
                  </a:lnTo>
                  <a:cubicBezTo>
                    <a:pt x="13929" y="5041"/>
                    <a:pt x="13373" y="5227"/>
                    <a:pt x="12797" y="5412"/>
                  </a:cubicBezTo>
                  <a:cubicBezTo>
                    <a:pt x="12242" y="5597"/>
                    <a:pt x="11686" y="5761"/>
                    <a:pt x="11131" y="5967"/>
                  </a:cubicBezTo>
                  <a:cubicBezTo>
                    <a:pt x="10555" y="6173"/>
                    <a:pt x="10020" y="6379"/>
                    <a:pt x="9485" y="6584"/>
                  </a:cubicBezTo>
                  <a:cubicBezTo>
                    <a:pt x="9114" y="6728"/>
                    <a:pt x="8785" y="6872"/>
                    <a:pt x="8436" y="7037"/>
                  </a:cubicBezTo>
                  <a:cubicBezTo>
                    <a:pt x="8436" y="6996"/>
                    <a:pt x="8394" y="6955"/>
                    <a:pt x="8374" y="6934"/>
                  </a:cubicBezTo>
                  <a:cubicBezTo>
                    <a:pt x="8703" y="6749"/>
                    <a:pt x="9053" y="6543"/>
                    <a:pt x="9361" y="6358"/>
                  </a:cubicBezTo>
                  <a:cubicBezTo>
                    <a:pt x="9876" y="6050"/>
                    <a:pt x="10349" y="5741"/>
                    <a:pt x="10843" y="5432"/>
                  </a:cubicBezTo>
                  <a:cubicBezTo>
                    <a:pt x="11336" y="5124"/>
                    <a:pt x="11830" y="4795"/>
                    <a:pt x="12303" y="4465"/>
                  </a:cubicBezTo>
                  <a:cubicBezTo>
                    <a:pt x="12797" y="4116"/>
                    <a:pt x="13270" y="3786"/>
                    <a:pt x="13723" y="3396"/>
                  </a:cubicBezTo>
                  <a:lnTo>
                    <a:pt x="13723" y="3396"/>
                  </a:lnTo>
                  <a:cubicBezTo>
                    <a:pt x="13209" y="3663"/>
                    <a:pt x="12694" y="3972"/>
                    <a:pt x="12180" y="4280"/>
                  </a:cubicBezTo>
                  <a:cubicBezTo>
                    <a:pt x="11666" y="4589"/>
                    <a:pt x="11172" y="4897"/>
                    <a:pt x="10699" y="5206"/>
                  </a:cubicBezTo>
                  <a:cubicBezTo>
                    <a:pt x="10205" y="5515"/>
                    <a:pt x="9711" y="5844"/>
                    <a:pt x="9217" y="6173"/>
                  </a:cubicBezTo>
                  <a:cubicBezTo>
                    <a:pt x="8909" y="6379"/>
                    <a:pt x="8600" y="6605"/>
                    <a:pt x="8292" y="6852"/>
                  </a:cubicBezTo>
                  <a:cubicBezTo>
                    <a:pt x="8271" y="6811"/>
                    <a:pt x="8250" y="6770"/>
                    <a:pt x="8230" y="6749"/>
                  </a:cubicBezTo>
                  <a:cubicBezTo>
                    <a:pt x="8497" y="6482"/>
                    <a:pt x="8785" y="6235"/>
                    <a:pt x="9053" y="5967"/>
                  </a:cubicBezTo>
                  <a:cubicBezTo>
                    <a:pt x="9464" y="5556"/>
                    <a:pt x="9896" y="5144"/>
                    <a:pt x="10287" y="4712"/>
                  </a:cubicBezTo>
                  <a:cubicBezTo>
                    <a:pt x="10699" y="4301"/>
                    <a:pt x="11069" y="3869"/>
                    <a:pt x="11480" y="3437"/>
                  </a:cubicBezTo>
                  <a:cubicBezTo>
                    <a:pt x="11871" y="2984"/>
                    <a:pt x="12262" y="2552"/>
                    <a:pt x="12612" y="2099"/>
                  </a:cubicBezTo>
                  <a:lnTo>
                    <a:pt x="12612" y="2099"/>
                  </a:lnTo>
                  <a:cubicBezTo>
                    <a:pt x="12180" y="2470"/>
                    <a:pt x="11748" y="2881"/>
                    <a:pt x="11295" y="3272"/>
                  </a:cubicBezTo>
                  <a:cubicBezTo>
                    <a:pt x="10884" y="3684"/>
                    <a:pt x="10452" y="4095"/>
                    <a:pt x="10061" y="4527"/>
                  </a:cubicBezTo>
                  <a:cubicBezTo>
                    <a:pt x="9649" y="4939"/>
                    <a:pt x="9279" y="5391"/>
                    <a:pt x="8868" y="5823"/>
                  </a:cubicBezTo>
                  <a:cubicBezTo>
                    <a:pt x="8600" y="6111"/>
                    <a:pt x="8374" y="6379"/>
                    <a:pt x="8106" y="6667"/>
                  </a:cubicBezTo>
                  <a:lnTo>
                    <a:pt x="8045" y="6584"/>
                  </a:lnTo>
                  <a:cubicBezTo>
                    <a:pt x="8250" y="6276"/>
                    <a:pt x="8456" y="5967"/>
                    <a:pt x="8662" y="5638"/>
                  </a:cubicBezTo>
                  <a:cubicBezTo>
                    <a:pt x="8970" y="5144"/>
                    <a:pt x="9279" y="4630"/>
                    <a:pt x="9588" y="4157"/>
                  </a:cubicBezTo>
                  <a:cubicBezTo>
                    <a:pt x="9896" y="3642"/>
                    <a:pt x="10164" y="3128"/>
                    <a:pt x="10452" y="2614"/>
                  </a:cubicBezTo>
                  <a:cubicBezTo>
                    <a:pt x="10740" y="2099"/>
                    <a:pt x="10987" y="1585"/>
                    <a:pt x="11254" y="1030"/>
                  </a:cubicBezTo>
                  <a:lnTo>
                    <a:pt x="11254" y="1030"/>
                  </a:lnTo>
                  <a:cubicBezTo>
                    <a:pt x="10884" y="1523"/>
                    <a:pt x="10575" y="2017"/>
                    <a:pt x="10246" y="2511"/>
                  </a:cubicBezTo>
                  <a:cubicBezTo>
                    <a:pt x="9937" y="2984"/>
                    <a:pt x="9629" y="3498"/>
                    <a:pt x="9320" y="3992"/>
                  </a:cubicBezTo>
                  <a:cubicBezTo>
                    <a:pt x="9012" y="4506"/>
                    <a:pt x="8724" y="5021"/>
                    <a:pt x="8456" y="5535"/>
                  </a:cubicBezTo>
                  <a:cubicBezTo>
                    <a:pt x="8271" y="5864"/>
                    <a:pt x="8086" y="6214"/>
                    <a:pt x="7942" y="6543"/>
                  </a:cubicBezTo>
                  <a:cubicBezTo>
                    <a:pt x="7901" y="6523"/>
                    <a:pt x="7859" y="6482"/>
                    <a:pt x="7839" y="6482"/>
                  </a:cubicBezTo>
                  <a:cubicBezTo>
                    <a:pt x="7962" y="6132"/>
                    <a:pt x="8086" y="5803"/>
                    <a:pt x="8230" y="5432"/>
                  </a:cubicBezTo>
                  <a:cubicBezTo>
                    <a:pt x="8436" y="4877"/>
                    <a:pt x="8600" y="4321"/>
                    <a:pt x="8765" y="3766"/>
                  </a:cubicBezTo>
                  <a:cubicBezTo>
                    <a:pt x="8950" y="3190"/>
                    <a:pt x="9094" y="2634"/>
                    <a:pt x="9259" y="2058"/>
                  </a:cubicBezTo>
                  <a:cubicBezTo>
                    <a:pt x="9403" y="1503"/>
                    <a:pt x="9567" y="927"/>
                    <a:pt x="9670" y="351"/>
                  </a:cubicBezTo>
                  <a:lnTo>
                    <a:pt x="9670" y="351"/>
                  </a:lnTo>
                  <a:cubicBezTo>
                    <a:pt x="9423" y="886"/>
                    <a:pt x="9217" y="1441"/>
                    <a:pt x="9053" y="1976"/>
                  </a:cubicBezTo>
                  <a:cubicBezTo>
                    <a:pt x="8847" y="2552"/>
                    <a:pt x="8662" y="3087"/>
                    <a:pt x="8497" y="3663"/>
                  </a:cubicBezTo>
                  <a:cubicBezTo>
                    <a:pt x="8333" y="4218"/>
                    <a:pt x="8168" y="4795"/>
                    <a:pt x="8024" y="5350"/>
                  </a:cubicBezTo>
                  <a:cubicBezTo>
                    <a:pt x="7921" y="5720"/>
                    <a:pt x="7839" y="6070"/>
                    <a:pt x="7736" y="6440"/>
                  </a:cubicBezTo>
                  <a:cubicBezTo>
                    <a:pt x="7715" y="6440"/>
                    <a:pt x="7654" y="6399"/>
                    <a:pt x="7633" y="6399"/>
                  </a:cubicBezTo>
                  <a:cubicBezTo>
                    <a:pt x="7674" y="6050"/>
                    <a:pt x="7736" y="5659"/>
                    <a:pt x="7757" y="5268"/>
                  </a:cubicBezTo>
                  <a:cubicBezTo>
                    <a:pt x="7818" y="4692"/>
                    <a:pt x="7859" y="4095"/>
                    <a:pt x="7921" y="3519"/>
                  </a:cubicBezTo>
                  <a:cubicBezTo>
                    <a:pt x="7962" y="2943"/>
                    <a:pt x="7983" y="2346"/>
                    <a:pt x="7983" y="1770"/>
                  </a:cubicBezTo>
                  <a:cubicBezTo>
                    <a:pt x="8024" y="1194"/>
                    <a:pt x="8024" y="597"/>
                    <a:pt x="79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4"/>
          <p:cNvSpPr/>
          <p:nvPr/>
        </p:nvSpPr>
        <p:spPr>
          <a:xfrm>
            <a:off x="931625" y="3070775"/>
            <a:ext cx="718500" cy="1089000"/>
          </a:xfrm>
          <a:prstGeom prst="rect">
            <a:avLst/>
          </a:prstGeom>
          <a:gradFill>
            <a:gsLst>
              <a:gs pos="0">
                <a:srgbClr val="013670"/>
              </a:gs>
              <a:gs pos="56000">
                <a:srgbClr val="013670"/>
              </a:gs>
              <a:gs pos="9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100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268" name="Google Shape;1268;p3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9" name="Google Shape;1269;p3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0" name="Google Shape;1270;p32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1271" name="Google Shape;1271;p3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2" name="Google Shape;1272;p32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3" name="Google Shape;1273;p32"/>
          <p:cNvGrpSpPr/>
          <p:nvPr/>
        </p:nvGrpSpPr>
        <p:grpSpPr>
          <a:xfrm rot="-1652338">
            <a:off x="-2146375" y="-434130"/>
            <a:ext cx="5722964" cy="1684501"/>
            <a:chOff x="0" y="3191575"/>
            <a:chExt cx="5694045" cy="1445599"/>
          </a:xfrm>
        </p:grpSpPr>
        <p:sp>
          <p:nvSpPr>
            <p:cNvPr id="1274" name="Google Shape;1274;p32"/>
            <p:cNvSpPr/>
            <p:nvPr/>
          </p:nvSpPr>
          <p:spPr>
            <a:xfrm>
              <a:off x="3989789" y="4026781"/>
              <a:ext cx="1696523" cy="353678"/>
            </a:xfrm>
            <a:custGeom>
              <a:avLst/>
              <a:gdLst/>
              <a:ahLst/>
              <a:cxnLst/>
              <a:rect l="l" t="t" r="r" b="b"/>
              <a:pathLst>
                <a:path w="36638" h="7638" extrusionOk="0">
                  <a:moveTo>
                    <a:pt x="189" y="0"/>
                  </a:moveTo>
                  <a:lnTo>
                    <a:pt x="84" y="4373"/>
                  </a:lnTo>
                  <a:lnTo>
                    <a:pt x="0" y="6758"/>
                  </a:lnTo>
                  <a:lnTo>
                    <a:pt x="1067" y="6779"/>
                  </a:lnTo>
                  <a:lnTo>
                    <a:pt x="36449" y="7637"/>
                  </a:lnTo>
                  <a:lnTo>
                    <a:pt x="36638" y="879"/>
                  </a:lnTo>
                  <a:lnTo>
                    <a:pt x="1193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3998495" y="3713804"/>
              <a:ext cx="1695550" cy="353678"/>
            </a:xfrm>
            <a:custGeom>
              <a:avLst/>
              <a:gdLst/>
              <a:ahLst/>
              <a:cxnLst/>
              <a:rect l="l" t="t" r="r" b="b"/>
              <a:pathLst>
                <a:path w="36617" h="7638" extrusionOk="0">
                  <a:moveTo>
                    <a:pt x="147" y="1"/>
                  </a:moveTo>
                  <a:lnTo>
                    <a:pt x="42" y="4353"/>
                  </a:lnTo>
                  <a:lnTo>
                    <a:pt x="1" y="6759"/>
                  </a:lnTo>
                  <a:lnTo>
                    <a:pt x="1005" y="6801"/>
                  </a:lnTo>
                  <a:lnTo>
                    <a:pt x="36450" y="7638"/>
                  </a:lnTo>
                  <a:lnTo>
                    <a:pt x="36617" y="879"/>
                  </a:lnTo>
                  <a:lnTo>
                    <a:pt x="1172" y="22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3783407" y="4340683"/>
              <a:ext cx="1897070" cy="296491"/>
            </a:xfrm>
            <a:custGeom>
              <a:avLst/>
              <a:gdLst/>
              <a:ahLst/>
              <a:cxnLst/>
              <a:rect l="l" t="t" r="r" b="b"/>
              <a:pathLst>
                <a:path w="40969" h="6403" extrusionOk="0">
                  <a:moveTo>
                    <a:pt x="4478" y="0"/>
                  </a:moveTo>
                  <a:lnTo>
                    <a:pt x="4395" y="3160"/>
                  </a:lnTo>
                  <a:cubicBezTo>
                    <a:pt x="4374" y="3578"/>
                    <a:pt x="4039" y="3892"/>
                    <a:pt x="3620" y="3892"/>
                  </a:cubicBezTo>
                  <a:lnTo>
                    <a:pt x="817" y="3829"/>
                  </a:lnTo>
                  <a:cubicBezTo>
                    <a:pt x="794" y="3827"/>
                    <a:pt x="772" y="3826"/>
                    <a:pt x="750" y="3826"/>
                  </a:cubicBezTo>
                  <a:cubicBezTo>
                    <a:pt x="361" y="3826"/>
                    <a:pt x="42" y="4166"/>
                    <a:pt x="42" y="4562"/>
                  </a:cubicBezTo>
                  <a:lnTo>
                    <a:pt x="42" y="4666"/>
                  </a:lnTo>
                  <a:cubicBezTo>
                    <a:pt x="1" y="5085"/>
                    <a:pt x="335" y="5440"/>
                    <a:pt x="754" y="5440"/>
                  </a:cubicBezTo>
                  <a:lnTo>
                    <a:pt x="4332" y="5524"/>
                  </a:lnTo>
                  <a:lnTo>
                    <a:pt x="5399" y="5545"/>
                  </a:lnTo>
                  <a:lnTo>
                    <a:pt x="40781" y="6403"/>
                  </a:lnTo>
                  <a:lnTo>
                    <a:pt x="40969" y="900"/>
                  </a:lnTo>
                  <a:lnTo>
                    <a:pt x="5545" y="21"/>
                  </a:lnTo>
                  <a:lnTo>
                    <a:pt x="4478" y="0"/>
                  </a:lnTo>
                  <a:close/>
                </a:path>
              </a:pathLst>
            </a:custGeom>
            <a:solidFill>
              <a:srgbClr val="017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2963760" y="3544281"/>
              <a:ext cx="1044456" cy="371088"/>
            </a:xfrm>
            <a:custGeom>
              <a:avLst/>
              <a:gdLst/>
              <a:ahLst/>
              <a:cxnLst/>
              <a:rect l="l" t="t" r="r" b="b"/>
              <a:pathLst>
                <a:path w="22556" h="8014" extrusionOk="0">
                  <a:moveTo>
                    <a:pt x="168" y="0"/>
                  </a:moveTo>
                  <a:lnTo>
                    <a:pt x="63" y="4457"/>
                  </a:lnTo>
                  <a:lnTo>
                    <a:pt x="63" y="4499"/>
                  </a:lnTo>
                  <a:lnTo>
                    <a:pt x="0" y="6737"/>
                  </a:lnTo>
                  <a:lnTo>
                    <a:pt x="1590" y="6758"/>
                  </a:lnTo>
                  <a:lnTo>
                    <a:pt x="18099" y="7156"/>
                  </a:lnTo>
                  <a:lnTo>
                    <a:pt x="21656" y="7240"/>
                  </a:lnTo>
                  <a:cubicBezTo>
                    <a:pt x="22062" y="7240"/>
                    <a:pt x="22389" y="7574"/>
                    <a:pt x="22389" y="7975"/>
                  </a:cubicBezTo>
                  <a:lnTo>
                    <a:pt x="22389" y="7975"/>
                  </a:lnTo>
                  <a:lnTo>
                    <a:pt x="22493" y="3662"/>
                  </a:lnTo>
                  <a:lnTo>
                    <a:pt x="22556" y="1276"/>
                  </a:lnTo>
                  <a:cubicBezTo>
                    <a:pt x="22556" y="858"/>
                    <a:pt x="22221" y="523"/>
                    <a:pt x="21824" y="481"/>
                  </a:cubicBezTo>
                  <a:lnTo>
                    <a:pt x="1737" y="21"/>
                  </a:lnTo>
                  <a:lnTo>
                    <a:pt x="168" y="0"/>
                  </a:lnTo>
                  <a:close/>
                  <a:moveTo>
                    <a:pt x="22389" y="7975"/>
                  </a:moveTo>
                  <a:lnTo>
                    <a:pt x="22388" y="8014"/>
                  </a:lnTo>
                  <a:cubicBezTo>
                    <a:pt x="22389" y="8001"/>
                    <a:pt x="22389" y="7988"/>
                    <a:pt x="22389" y="7975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3783407" y="4445333"/>
              <a:ext cx="202538" cy="104649"/>
            </a:xfrm>
            <a:custGeom>
              <a:avLst/>
              <a:gdLst/>
              <a:ahLst/>
              <a:cxnLst/>
              <a:rect l="l" t="t" r="r" b="b"/>
              <a:pathLst>
                <a:path w="4374" h="2260" extrusionOk="0">
                  <a:moveTo>
                    <a:pt x="63" y="0"/>
                  </a:moveTo>
                  <a:lnTo>
                    <a:pt x="1" y="2260"/>
                  </a:lnTo>
                  <a:cubicBezTo>
                    <a:pt x="42" y="1841"/>
                    <a:pt x="377" y="1527"/>
                    <a:pt x="796" y="1527"/>
                  </a:cubicBezTo>
                  <a:lnTo>
                    <a:pt x="3599" y="1611"/>
                  </a:lnTo>
                  <a:cubicBezTo>
                    <a:pt x="3612" y="1612"/>
                    <a:pt x="3624" y="1612"/>
                    <a:pt x="3637" y="1612"/>
                  </a:cubicBezTo>
                  <a:cubicBezTo>
                    <a:pt x="4039" y="1612"/>
                    <a:pt x="4374" y="1285"/>
                    <a:pt x="4374" y="879"/>
                  </a:cubicBezTo>
                  <a:cubicBezTo>
                    <a:pt x="4374" y="670"/>
                    <a:pt x="4290" y="460"/>
                    <a:pt x="4164" y="335"/>
                  </a:cubicBezTo>
                  <a:cubicBezTo>
                    <a:pt x="4039" y="209"/>
                    <a:pt x="3851" y="84"/>
                    <a:pt x="3620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63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3797947" y="3987051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2955009" y="3856239"/>
              <a:ext cx="1044502" cy="372107"/>
            </a:xfrm>
            <a:custGeom>
              <a:avLst/>
              <a:gdLst/>
              <a:ahLst/>
              <a:cxnLst/>
              <a:rect l="l" t="t" r="r" b="b"/>
              <a:pathLst>
                <a:path w="22557" h="8036" extrusionOk="0">
                  <a:moveTo>
                    <a:pt x="168" y="0"/>
                  </a:moveTo>
                  <a:lnTo>
                    <a:pt x="64" y="4478"/>
                  </a:lnTo>
                  <a:lnTo>
                    <a:pt x="64" y="4499"/>
                  </a:lnTo>
                  <a:lnTo>
                    <a:pt x="1" y="6759"/>
                  </a:lnTo>
                  <a:lnTo>
                    <a:pt x="1633" y="6780"/>
                  </a:lnTo>
                  <a:lnTo>
                    <a:pt x="18100" y="7177"/>
                  </a:lnTo>
                  <a:lnTo>
                    <a:pt x="21657" y="7240"/>
                  </a:lnTo>
                  <a:cubicBezTo>
                    <a:pt x="22041" y="7240"/>
                    <a:pt x="22372" y="7557"/>
                    <a:pt x="22392" y="7933"/>
                  </a:cubicBezTo>
                  <a:lnTo>
                    <a:pt x="22392" y="7933"/>
                  </a:lnTo>
                  <a:lnTo>
                    <a:pt x="22494" y="3662"/>
                  </a:lnTo>
                  <a:lnTo>
                    <a:pt x="22557" y="1277"/>
                  </a:lnTo>
                  <a:cubicBezTo>
                    <a:pt x="22557" y="858"/>
                    <a:pt x="22243" y="524"/>
                    <a:pt x="21824" y="503"/>
                  </a:cubicBezTo>
                  <a:lnTo>
                    <a:pt x="18267" y="419"/>
                  </a:lnTo>
                  <a:lnTo>
                    <a:pt x="1759" y="21"/>
                  </a:lnTo>
                  <a:lnTo>
                    <a:pt x="168" y="0"/>
                  </a:lnTo>
                  <a:close/>
                  <a:moveTo>
                    <a:pt x="22392" y="7933"/>
                  </a:moveTo>
                  <a:lnTo>
                    <a:pt x="22389" y="8035"/>
                  </a:lnTo>
                  <a:cubicBezTo>
                    <a:pt x="22393" y="8001"/>
                    <a:pt x="22393" y="7967"/>
                    <a:pt x="22392" y="793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722510" y="4281552"/>
              <a:ext cx="229673" cy="105668"/>
            </a:xfrm>
            <a:custGeom>
              <a:avLst/>
              <a:gdLst/>
              <a:ahLst/>
              <a:cxnLst/>
              <a:rect l="l" t="t" r="r" b="b"/>
              <a:pathLst>
                <a:path w="4960" h="2282" extrusionOk="0">
                  <a:moveTo>
                    <a:pt x="63" y="1"/>
                  </a:moveTo>
                  <a:lnTo>
                    <a:pt x="1" y="2247"/>
                  </a:lnTo>
                  <a:lnTo>
                    <a:pt x="1" y="2247"/>
                  </a:lnTo>
                  <a:cubicBezTo>
                    <a:pt x="12" y="2052"/>
                    <a:pt x="113" y="1877"/>
                    <a:pt x="251" y="1759"/>
                  </a:cubicBezTo>
                  <a:cubicBezTo>
                    <a:pt x="377" y="1612"/>
                    <a:pt x="565" y="1549"/>
                    <a:pt x="774" y="1549"/>
                  </a:cubicBezTo>
                  <a:lnTo>
                    <a:pt x="4185" y="1612"/>
                  </a:lnTo>
                  <a:cubicBezTo>
                    <a:pt x="4583" y="1612"/>
                    <a:pt x="4959" y="1298"/>
                    <a:pt x="4959" y="859"/>
                  </a:cubicBezTo>
                  <a:cubicBezTo>
                    <a:pt x="4959" y="440"/>
                    <a:pt x="4645" y="106"/>
                    <a:pt x="4227" y="106"/>
                  </a:cubicBezTo>
                  <a:lnTo>
                    <a:pt x="63" y="1"/>
                  </a:lnTo>
                  <a:close/>
                  <a:moveTo>
                    <a:pt x="1" y="2247"/>
                  </a:moveTo>
                  <a:cubicBezTo>
                    <a:pt x="1" y="2258"/>
                    <a:pt x="0" y="2270"/>
                    <a:pt x="0" y="2282"/>
                  </a:cubicBezTo>
                  <a:lnTo>
                    <a:pt x="1" y="2247"/>
                  </a:lnTo>
                  <a:close/>
                </a:path>
              </a:pathLst>
            </a:custGeom>
            <a:solidFill>
              <a:srgbClr val="163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2722510" y="4170141"/>
              <a:ext cx="1270239" cy="315893"/>
            </a:xfrm>
            <a:custGeom>
              <a:avLst/>
              <a:gdLst/>
              <a:ahLst/>
              <a:cxnLst/>
              <a:rect l="l" t="t" r="r" b="b"/>
              <a:pathLst>
                <a:path w="27432" h="6822" extrusionOk="0">
                  <a:moveTo>
                    <a:pt x="5022" y="1"/>
                  </a:moveTo>
                  <a:lnTo>
                    <a:pt x="4959" y="3265"/>
                  </a:lnTo>
                  <a:lnTo>
                    <a:pt x="4959" y="3286"/>
                  </a:lnTo>
                  <a:cubicBezTo>
                    <a:pt x="4959" y="3704"/>
                    <a:pt x="4583" y="4018"/>
                    <a:pt x="4185" y="4018"/>
                  </a:cubicBezTo>
                  <a:lnTo>
                    <a:pt x="774" y="3934"/>
                  </a:lnTo>
                  <a:cubicBezTo>
                    <a:pt x="565" y="3934"/>
                    <a:pt x="377" y="4018"/>
                    <a:pt x="251" y="4144"/>
                  </a:cubicBezTo>
                  <a:cubicBezTo>
                    <a:pt x="105" y="4290"/>
                    <a:pt x="0" y="4457"/>
                    <a:pt x="0" y="4667"/>
                  </a:cubicBezTo>
                  <a:cubicBezTo>
                    <a:pt x="0" y="5085"/>
                    <a:pt x="314" y="5441"/>
                    <a:pt x="733" y="5441"/>
                  </a:cubicBezTo>
                  <a:lnTo>
                    <a:pt x="4917" y="5545"/>
                  </a:lnTo>
                  <a:lnTo>
                    <a:pt x="6570" y="5566"/>
                  </a:lnTo>
                  <a:lnTo>
                    <a:pt x="23016" y="5964"/>
                  </a:lnTo>
                  <a:lnTo>
                    <a:pt x="26573" y="6027"/>
                  </a:lnTo>
                  <a:cubicBezTo>
                    <a:pt x="26782" y="6027"/>
                    <a:pt x="26971" y="6131"/>
                    <a:pt x="27096" y="6278"/>
                  </a:cubicBezTo>
                  <a:cubicBezTo>
                    <a:pt x="27243" y="6403"/>
                    <a:pt x="27306" y="6613"/>
                    <a:pt x="27306" y="6822"/>
                  </a:cubicBezTo>
                  <a:lnTo>
                    <a:pt x="27389" y="3662"/>
                  </a:lnTo>
                  <a:lnTo>
                    <a:pt x="27431" y="1277"/>
                  </a:lnTo>
                  <a:lnTo>
                    <a:pt x="27431" y="1277"/>
                  </a:lnTo>
                  <a:cubicBezTo>
                    <a:pt x="27410" y="1444"/>
                    <a:pt x="27368" y="1591"/>
                    <a:pt x="27264" y="1716"/>
                  </a:cubicBezTo>
                  <a:cubicBezTo>
                    <a:pt x="27368" y="1591"/>
                    <a:pt x="27410" y="1424"/>
                    <a:pt x="27410" y="1277"/>
                  </a:cubicBezTo>
                  <a:cubicBezTo>
                    <a:pt x="27410" y="859"/>
                    <a:pt x="27096" y="524"/>
                    <a:pt x="26678" y="482"/>
                  </a:cubicBezTo>
                  <a:lnTo>
                    <a:pt x="23121" y="419"/>
                  </a:lnTo>
                  <a:lnTo>
                    <a:pt x="6654" y="22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017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2720566" y="3545207"/>
              <a:ext cx="319782" cy="882712"/>
            </a:xfrm>
            <a:custGeom>
              <a:avLst/>
              <a:gdLst/>
              <a:ahLst/>
              <a:cxnLst/>
              <a:rect l="l" t="t" r="r" b="b"/>
              <a:pathLst>
                <a:path w="6906" h="19063" extrusionOk="0">
                  <a:moveTo>
                    <a:pt x="5336" y="1"/>
                  </a:moveTo>
                  <a:lnTo>
                    <a:pt x="5231" y="4458"/>
                  </a:lnTo>
                  <a:lnTo>
                    <a:pt x="5231" y="4500"/>
                  </a:lnTo>
                  <a:lnTo>
                    <a:pt x="5169" y="6738"/>
                  </a:lnTo>
                  <a:lnTo>
                    <a:pt x="5064" y="11216"/>
                  </a:lnTo>
                  <a:lnTo>
                    <a:pt x="5064" y="11237"/>
                  </a:lnTo>
                  <a:lnTo>
                    <a:pt x="5022" y="13497"/>
                  </a:lnTo>
                  <a:lnTo>
                    <a:pt x="4938" y="16761"/>
                  </a:lnTo>
                  <a:lnTo>
                    <a:pt x="4938" y="16782"/>
                  </a:lnTo>
                  <a:cubicBezTo>
                    <a:pt x="4938" y="17200"/>
                    <a:pt x="4604" y="17514"/>
                    <a:pt x="4185" y="17514"/>
                  </a:cubicBezTo>
                  <a:lnTo>
                    <a:pt x="754" y="17451"/>
                  </a:lnTo>
                  <a:cubicBezTo>
                    <a:pt x="544" y="17451"/>
                    <a:pt x="356" y="17514"/>
                    <a:pt x="231" y="17661"/>
                  </a:cubicBezTo>
                  <a:cubicBezTo>
                    <a:pt x="105" y="17786"/>
                    <a:pt x="0" y="17974"/>
                    <a:pt x="0" y="18184"/>
                  </a:cubicBezTo>
                  <a:cubicBezTo>
                    <a:pt x="0" y="18560"/>
                    <a:pt x="314" y="18937"/>
                    <a:pt x="733" y="18937"/>
                  </a:cubicBezTo>
                  <a:lnTo>
                    <a:pt x="4917" y="19041"/>
                  </a:lnTo>
                  <a:lnTo>
                    <a:pt x="6570" y="19062"/>
                  </a:lnTo>
                  <a:lnTo>
                    <a:pt x="6612" y="13518"/>
                  </a:lnTo>
                  <a:lnTo>
                    <a:pt x="6675" y="11425"/>
                  </a:lnTo>
                  <a:lnTo>
                    <a:pt x="6780" y="6759"/>
                  </a:lnTo>
                  <a:lnTo>
                    <a:pt x="6905" y="22"/>
                  </a:lnTo>
                  <a:lnTo>
                    <a:pt x="5336" y="1"/>
                  </a:lnTo>
                  <a:close/>
                </a:path>
              </a:pathLst>
            </a:custGeom>
            <a:solidFill>
              <a:srgbClr val="595959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959031" y="3694449"/>
              <a:ext cx="1007689" cy="370162"/>
            </a:xfrm>
            <a:custGeom>
              <a:avLst/>
              <a:gdLst/>
              <a:ahLst/>
              <a:cxnLst/>
              <a:rect l="l" t="t" r="r" b="b"/>
              <a:pathLst>
                <a:path w="21762" h="7994" extrusionOk="0">
                  <a:moveTo>
                    <a:pt x="147" y="0"/>
                  </a:moveTo>
                  <a:lnTo>
                    <a:pt x="42" y="4457"/>
                  </a:lnTo>
                  <a:lnTo>
                    <a:pt x="1" y="6738"/>
                  </a:lnTo>
                  <a:lnTo>
                    <a:pt x="1277" y="6759"/>
                  </a:lnTo>
                  <a:lnTo>
                    <a:pt x="16174" y="7135"/>
                  </a:lnTo>
                  <a:lnTo>
                    <a:pt x="20757" y="7240"/>
                  </a:lnTo>
                  <a:cubicBezTo>
                    <a:pt x="21196" y="7240"/>
                    <a:pt x="21573" y="7595"/>
                    <a:pt x="21573" y="7993"/>
                  </a:cubicBezTo>
                  <a:lnTo>
                    <a:pt x="21698" y="3515"/>
                  </a:lnTo>
                  <a:lnTo>
                    <a:pt x="21761" y="1277"/>
                  </a:lnTo>
                  <a:lnTo>
                    <a:pt x="21761" y="1256"/>
                  </a:lnTo>
                  <a:cubicBezTo>
                    <a:pt x="21761" y="795"/>
                    <a:pt x="21384" y="461"/>
                    <a:pt x="20945" y="461"/>
                  </a:cubicBezTo>
                  <a:lnTo>
                    <a:pt x="16844" y="377"/>
                  </a:lnTo>
                  <a:lnTo>
                    <a:pt x="1402" y="2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753622" y="4007379"/>
              <a:ext cx="1206292" cy="313948"/>
            </a:xfrm>
            <a:custGeom>
              <a:avLst/>
              <a:gdLst/>
              <a:ahLst/>
              <a:cxnLst/>
              <a:rect l="l" t="t" r="r" b="b"/>
              <a:pathLst>
                <a:path w="26051" h="6780" extrusionOk="0">
                  <a:moveTo>
                    <a:pt x="4478" y="1"/>
                  </a:moveTo>
                  <a:lnTo>
                    <a:pt x="4395" y="3286"/>
                  </a:lnTo>
                  <a:cubicBezTo>
                    <a:pt x="4374" y="3704"/>
                    <a:pt x="4039" y="4018"/>
                    <a:pt x="3621" y="4018"/>
                  </a:cubicBezTo>
                  <a:lnTo>
                    <a:pt x="817" y="3934"/>
                  </a:lnTo>
                  <a:cubicBezTo>
                    <a:pt x="608" y="3934"/>
                    <a:pt x="398" y="4018"/>
                    <a:pt x="273" y="4143"/>
                  </a:cubicBezTo>
                  <a:cubicBezTo>
                    <a:pt x="147" y="4269"/>
                    <a:pt x="43" y="4457"/>
                    <a:pt x="43" y="4666"/>
                  </a:cubicBezTo>
                  <a:cubicBezTo>
                    <a:pt x="1" y="5085"/>
                    <a:pt x="356" y="5441"/>
                    <a:pt x="775" y="5441"/>
                  </a:cubicBezTo>
                  <a:lnTo>
                    <a:pt x="4332" y="5524"/>
                  </a:lnTo>
                  <a:lnTo>
                    <a:pt x="5608" y="5545"/>
                  </a:lnTo>
                  <a:lnTo>
                    <a:pt x="20987" y="5922"/>
                  </a:lnTo>
                  <a:lnTo>
                    <a:pt x="25151" y="6027"/>
                  </a:lnTo>
                  <a:cubicBezTo>
                    <a:pt x="25569" y="6027"/>
                    <a:pt x="25883" y="6361"/>
                    <a:pt x="25883" y="6780"/>
                  </a:cubicBezTo>
                  <a:lnTo>
                    <a:pt x="26009" y="3537"/>
                  </a:lnTo>
                  <a:lnTo>
                    <a:pt x="26051" y="1298"/>
                  </a:lnTo>
                  <a:lnTo>
                    <a:pt x="26051" y="1256"/>
                  </a:lnTo>
                  <a:cubicBezTo>
                    <a:pt x="26051" y="879"/>
                    <a:pt x="25737" y="503"/>
                    <a:pt x="25318" y="503"/>
                  </a:cubicBezTo>
                  <a:lnTo>
                    <a:pt x="21175" y="398"/>
                  </a:lnTo>
                  <a:lnTo>
                    <a:pt x="5755" y="42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rgbClr val="017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3521" y="3191575"/>
              <a:ext cx="1963008" cy="394380"/>
            </a:xfrm>
            <a:custGeom>
              <a:avLst/>
              <a:gdLst/>
              <a:ahLst/>
              <a:cxnLst/>
              <a:rect l="l" t="t" r="r" b="b"/>
              <a:pathLst>
                <a:path w="42393" h="8517" extrusionOk="0">
                  <a:moveTo>
                    <a:pt x="168" y="1"/>
                  </a:moveTo>
                  <a:lnTo>
                    <a:pt x="1" y="6738"/>
                  </a:lnTo>
                  <a:lnTo>
                    <a:pt x="37935" y="7659"/>
                  </a:lnTo>
                  <a:lnTo>
                    <a:pt x="41492" y="7743"/>
                  </a:lnTo>
                  <a:cubicBezTo>
                    <a:pt x="41898" y="7743"/>
                    <a:pt x="42224" y="8076"/>
                    <a:pt x="42226" y="8477"/>
                  </a:cubicBezTo>
                  <a:lnTo>
                    <a:pt x="42226" y="8477"/>
                  </a:lnTo>
                  <a:lnTo>
                    <a:pt x="42329" y="4039"/>
                  </a:lnTo>
                  <a:lnTo>
                    <a:pt x="42371" y="1779"/>
                  </a:lnTo>
                  <a:cubicBezTo>
                    <a:pt x="42392" y="1361"/>
                    <a:pt x="42057" y="984"/>
                    <a:pt x="41639" y="984"/>
                  </a:cubicBezTo>
                  <a:lnTo>
                    <a:pt x="168" y="1"/>
                  </a:lnTo>
                  <a:close/>
                  <a:moveTo>
                    <a:pt x="42226" y="8477"/>
                  </a:moveTo>
                  <a:lnTo>
                    <a:pt x="42225" y="8517"/>
                  </a:lnTo>
                  <a:cubicBezTo>
                    <a:pt x="42225" y="8503"/>
                    <a:pt x="42226" y="8490"/>
                    <a:pt x="42226" y="8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1752649" y="4114946"/>
              <a:ext cx="202538" cy="105622"/>
            </a:xfrm>
            <a:custGeom>
              <a:avLst/>
              <a:gdLst/>
              <a:ahLst/>
              <a:cxnLst/>
              <a:rect l="l" t="t" r="r" b="b"/>
              <a:pathLst>
                <a:path w="4374" h="2281" extrusionOk="0">
                  <a:moveTo>
                    <a:pt x="64" y="0"/>
                  </a:moveTo>
                  <a:lnTo>
                    <a:pt x="2" y="2246"/>
                  </a:lnTo>
                  <a:lnTo>
                    <a:pt x="2" y="2246"/>
                  </a:lnTo>
                  <a:cubicBezTo>
                    <a:pt x="12" y="2053"/>
                    <a:pt x="112" y="1896"/>
                    <a:pt x="231" y="1758"/>
                  </a:cubicBezTo>
                  <a:cubicBezTo>
                    <a:pt x="398" y="1632"/>
                    <a:pt x="587" y="1548"/>
                    <a:pt x="775" y="1548"/>
                  </a:cubicBezTo>
                  <a:lnTo>
                    <a:pt x="3579" y="1632"/>
                  </a:lnTo>
                  <a:cubicBezTo>
                    <a:pt x="3591" y="1633"/>
                    <a:pt x="3604" y="1633"/>
                    <a:pt x="3616" y="1633"/>
                  </a:cubicBezTo>
                  <a:cubicBezTo>
                    <a:pt x="4019" y="1633"/>
                    <a:pt x="4374" y="1306"/>
                    <a:pt x="4374" y="900"/>
                  </a:cubicBezTo>
                  <a:cubicBezTo>
                    <a:pt x="4374" y="691"/>
                    <a:pt x="4290" y="481"/>
                    <a:pt x="4165" y="356"/>
                  </a:cubicBezTo>
                  <a:cubicBezTo>
                    <a:pt x="4039" y="188"/>
                    <a:pt x="3851" y="126"/>
                    <a:pt x="3621" y="84"/>
                  </a:cubicBezTo>
                  <a:lnTo>
                    <a:pt x="64" y="0"/>
                  </a:lnTo>
                  <a:close/>
                  <a:moveTo>
                    <a:pt x="2" y="2246"/>
                  </a:moveTo>
                  <a:cubicBezTo>
                    <a:pt x="1" y="2258"/>
                    <a:pt x="1" y="2269"/>
                    <a:pt x="1" y="2281"/>
                  </a:cubicBezTo>
                  <a:lnTo>
                    <a:pt x="2" y="2246"/>
                  </a:lnTo>
                  <a:close/>
                </a:path>
              </a:pathLst>
            </a:custGeom>
            <a:solidFill>
              <a:srgbClr val="163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0" y="3817482"/>
              <a:ext cx="1961017" cy="339138"/>
            </a:xfrm>
            <a:custGeom>
              <a:avLst/>
              <a:gdLst/>
              <a:ahLst/>
              <a:cxnLst/>
              <a:rect l="l" t="t" r="r" b="b"/>
              <a:pathLst>
                <a:path w="42350" h="7324" extrusionOk="0">
                  <a:moveTo>
                    <a:pt x="147" y="1"/>
                  </a:moveTo>
                  <a:lnTo>
                    <a:pt x="0" y="5545"/>
                  </a:lnTo>
                  <a:lnTo>
                    <a:pt x="37935" y="6466"/>
                  </a:lnTo>
                  <a:lnTo>
                    <a:pt x="41492" y="6550"/>
                  </a:lnTo>
                  <a:cubicBezTo>
                    <a:pt x="41701" y="6550"/>
                    <a:pt x="41889" y="6654"/>
                    <a:pt x="42015" y="6780"/>
                  </a:cubicBezTo>
                  <a:cubicBezTo>
                    <a:pt x="42140" y="6905"/>
                    <a:pt x="42224" y="7115"/>
                    <a:pt x="42224" y="7324"/>
                  </a:cubicBezTo>
                  <a:lnTo>
                    <a:pt x="42308" y="4060"/>
                  </a:lnTo>
                  <a:lnTo>
                    <a:pt x="42349" y="1779"/>
                  </a:lnTo>
                  <a:cubicBezTo>
                    <a:pt x="42349" y="1361"/>
                    <a:pt x="42036" y="1026"/>
                    <a:pt x="41617" y="1005"/>
                  </a:cubicBezTo>
                  <a:lnTo>
                    <a:pt x="38060" y="92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6761" y="3503579"/>
              <a:ext cx="1961989" cy="395352"/>
            </a:xfrm>
            <a:custGeom>
              <a:avLst/>
              <a:gdLst/>
              <a:ahLst/>
              <a:cxnLst/>
              <a:rect l="l" t="t" r="r" b="b"/>
              <a:pathLst>
                <a:path w="42371" h="8538" extrusionOk="0">
                  <a:moveTo>
                    <a:pt x="147" y="0"/>
                  </a:moveTo>
                  <a:lnTo>
                    <a:pt x="1" y="6759"/>
                  </a:lnTo>
                  <a:lnTo>
                    <a:pt x="37914" y="7679"/>
                  </a:lnTo>
                  <a:lnTo>
                    <a:pt x="41471" y="7742"/>
                  </a:lnTo>
                  <a:cubicBezTo>
                    <a:pt x="41876" y="7742"/>
                    <a:pt x="42203" y="8095"/>
                    <a:pt x="42204" y="8497"/>
                  </a:cubicBezTo>
                  <a:lnTo>
                    <a:pt x="42204" y="8497"/>
                  </a:lnTo>
                  <a:lnTo>
                    <a:pt x="42308" y="4059"/>
                  </a:lnTo>
                  <a:lnTo>
                    <a:pt x="42371" y="1779"/>
                  </a:lnTo>
                  <a:cubicBezTo>
                    <a:pt x="42371" y="1360"/>
                    <a:pt x="42057" y="1026"/>
                    <a:pt x="41638" y="1005"/>
                  </a:cubicBezTo>
                  <a:lnTo>
                    <a:pt x="38081" y="921"/>
                  </a:lnTo>
                  <a:lnTo>
                    <a:pt x="147" y="0"/>
                  </a:lnTo>
                  <a:close/>
                  <a:moveTo>
                    <a:pt x="42204" y="8497"/>
                  </a:moveTo>
                  <a:lnTo>
                    <a:pt x="42203" y="8537"/>
                  </a:lnTo>
                  <a:cubicBezTo>
                    <a:pt x="42204" y="8524"/>
                    <a:pt x="42204" y="8511"/>
                    <a:pt x="42204" y="84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1966764" y="3379574"/>
              <a:ext cx="1006717" cy="370116"/>
            </a:xfrm>
            <a:custGeom>
              <a:avLst/>
              <a:gdLst/>
              <a:ahLst/>
              <a:cxnLst/>
              <a:rect l="l" t="t" r="r" b="b"/>
              <a:pathLst>
                <a:path w="21741" h="7993" extrusionOk="0">
                  <a:moveTo>
                    <a:pt x="168" y="0"/>
                  </a:moveTo>
                  <a:lnTo>
                    <a:pt x="64" y="4457"/>
                  </a:lnTo>
                  <a:lnTo>
                    <a:pt x="1" y="6737"/>
                  </a:lnTo>
                  <a:lnTo>
                    <a:pt x="1256" y="6758"/>
                  </a:lnTo>
                  <a:lnTo>
                    <a:pt x="16321" y="7135"/>
                  </a:lnTo>
                  <a:lnTo>
                    <a:pt x="20799" y="7240"/>
                  </a:lnTo>
                  <a:cubicBezTo>
                    <a:pt x="21238" y="7240"/>
                    <a:pt x="21594" y="7595"/>
                    <a:pt x="21594" y="7993"/>
                  </a:cubicBezTo>
                  <a:lnTo>
                    <a:pt x="21678" y="3515"/>
                  </a:lnTo>
                  <a:lnTo>
                    <a:pt x="21741" y="1297"/>
                  </a:lnTo>
                  <a:lnTo>
                    <a:pt x="21741" y="1235"/>
                  </a:lnTo>
                  <a:cubicBezTo>
                    <a:pt x="21741" y="816"/>
                    <a:pt x="21427" y="481"/>
                    <a:pt x="21008" y="481"/>
                  </a:cubicBezTo>
                  <a:lnTo>
                    <a:pt x="1403" y="21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1752649" y="3381472"/>
              <a:ext cx="279080" cy="881740"/>
            </a:xfrm>
            <a:custGeom>
              <a:avLst/>
              <a:gdLst/>
              <a:ahLst/>
              <a:cxnLst/>
              <a:rect l="l" t="t" r="r" b="b"/>
              <a:pathLst>
                <a:path w="6027" h="19042" extrusionOk="0">
                  <a:moveTo>
                    <a:pt x="4792" y="1"/>
                  </a:moveTo>
                  <a:lnTo>
                    <a:pt x="4688" y="4479"/>
                  </a:lnTo>
                  <a:lnTo>
                    <a:pt x="4625" y="6759"/>
                  </a:lnTo>
                  <a:lnTo>
                    <a:pt x="4520" y="11216"/>
                  </a:lnTo>
                  <a:lnTo>
                    <a:pt x="4478" y="13497"/>
                  </a:lnTo>
                  <a:lnTo>
                    <a:pt x="4395" y="16761"/>
                  </a:lnTo>
                  <a:cubicBezTo>
                    <a:pt x="4374" y="17179"/>
                    <a:pt x="4039" y="17493"/>
                    <a:pt x="3621" y="17493"/>
                  </a:cubicBezTo>
                  <a:lnTo>
                    <a:pt x="817" y="17430"/>
                  </a:lnTo>
                  <a:cubicBezTo>
                    <a:pt x="608" y="17430"/>
                    <a:pt x="398" y="17493"/>
                    <a:pt x="273" y="17639"/>
                  </a:cubicBezTo>
                  <a:cubicBezTo>
                    <a:pt x="126" y="17765"/>
                    <a:pt x="22" y="17953"/>
                    <a:pt x="22" y="18163"/>
                  </a:cubicBezTo>
                  <a:cubicBezTo>
                    <a:pt x="1" y="18581"/>
                    <a:pt x="336" y="18937"/>
                    <a:pt x="754" y="18937"/>
                  </a:cubicBezTo>
                  <a:lnTo>
                    <a:pt x="4311" y="19020"/>
                  </a:lnTo>
                  <a:lnTo>
                    <a:pt x="5608" y="19041"/>
                  </a:lnTo>
                  <a:lnTo>
                    <a:pt x="5755" y="13518"/>
                  </a:lnTo>
                  <a:lnTo>
                    <a:pt x="5880" y="6780"/>
                  </a:lnTo>
                  <a:lnTo>
                    <a:pt x="6027" y="22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595959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3783407" y="3713804"/>
              <a:ext cx="269402" cy="883638"/>
            </a:xfrm>
            <a:custGeom>
              <a:avLst/>
              <a:gdLst/>
              <a:ahLst/>
              <a:cxnLst/>
              <a:rect l="l" t="t" r="r" b="b"/>
              <a:pathLst>
                <a:path w="5818" h="19083" extrusionOk="0">
                  <a:moveTo>
                    <a:pt x="4792" y="1"/>
                  </a:moveTo>
                  <a:lnTo>
                    <a:pt x="4687" y="4416"/>
                  </a:lnTo>
                  <a:lnTo>
                    <a:pt x="4646" y="6801"/>
                  </a:lnTo>
                  <a:lnTo>
                    <a:pt x="4541" y="11153"/>
                  </a:lnTo>
                  <a:lnTo>
                    <a:pt x="4478" y="13538"/>
                  </a:lnTo>
                  <a:lnTo>
                    <a:pt x="4395" y="16698"/>
                  </a:lnTo>
                  <a:cubicBezTo>
                    <a:pt x="4374" y="17116"/>
                    <a:pt x="4039" y="17430"/>
                    <a:pt x="3620" y="17430"/>
                  </a:cubicBezTo>
                  <a:lnTo>
                    <a:pt x="817" y="17367"/>
                  </a:lnTo>
                  <a:cubicBezTo>
                    <a:pt x="794" y="17365"/>
                    <a:pt x="772" y="17364"/>
                    <a:pt x="750" y="17364"/>
                  </a:cubicBezTo>
                  <a:cubicBezTo>
                    <a:pt x="361" y="17364"/>
                    <a:pt x="42" y="17704"/>
                    <a:pt x="42" y="18100"/>
                  </a:cubicBezTo>
                  <a:lnTo>
                    <a:pt x="42" y="18204"/>
                  </a:lnTo>
                  <a:cubicBezTo>
                    <a:pt x="1" y="18623"/>
                    <a:pt x="335" y="18978"/>
                    <a:pt x="754" y="18978"/>
                  </a:cubicBezTo>
                  <a:lnTo>
                    <a:pt x="4332" y="19062"/>
                  </a:lnTo>
                  <a:lnTo>
                    <a:pt x="5399" y="19083"/>
                  </a:lnTo>
                  <a:lnTo>
                    <a:pt x="5545" y="13517"/>
                  </a:lnTo>
                  <a:lnTo>
                    <a:pt x="5692" y="6759"/>
                  </a:lnTo>
                  <a:lnTo>
                    <a:pt x="5755" y="2616"/>
                  </a:lnTo>
                  <a:lnTo>
                    <a:pt x="5817" y="22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595959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p32"/>
          <p:cNvGrpSpPr/>
          <p:nvPr/>
        </p:nvGrpSpPr>
        <p:grpSpPr>
          <a:xfrm rot="-1652338">
            <a:off x="5310862" y="3996777"/>
            <a:ext cx="5722964" cy="1684501"/>
            <a:chOff x="0" y="3191575"/>
            <a:chExt cx="5694045" cy="1445599"/>
          </a:xfrm>
        </p:grpSpPr>
        <p:sp>
          <p:nvSpPr>
            <p:cNvPr id="1294" name="Google Shape;1294;p32"/>
            <p:cNvSpPr/>
            <p:nvPr/>
          </p:nvSpPr>
          <p:spPr>
            <a:xfrm>
              <a:off x="3989789" y="4026781"/>
              <a:ext cx="1696523" cy="353678"/>
            </a:xfrm>
            <a:custGeom>
              <a:avLst/>
              <a:gdLst/>
              <a:ahLst/>
              <a:cxnLst/>
              <a:rect l="l" t="t" r="r" b="b"/>
              <a:pathLst>
                <a:path w="36638" h="7638" extrusionOk="0">
                  <a:moveTo>
                    <a:pt x="189" y="0"/>
                  </a:moveTo>
                  <a:lnTo>
                    <a:pt x="84" y="4373"/>
                  </a:lnTo>
                  <a:lnTo>
                    <a:pt x="0" y="6758"/>
                  </a:lnTo>
                  <a:lnTo>
                    <a:pt x="1067" y="6779"/>
                  </a:lnTo>
                  <a:lnTo>
                    <a:pt x="36449" y="7637"/>
                  </a:lnTo>
                  <a:lnTo>
                    <a:pt x="36638" y="879"/>
                  </a:lnTo>
                  <a:lnTo>
                    <a:pt x="1193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3998495" y="3713804"/>
              <a:ext cx="1695550" cy="353678"/>
            </a:xfrm>
            <a:custGeom>
              <a:avLst/>
              <a:gdLst/>
              <a:ahLst/>
              <a:cxnLst/>
              <a:rect l="l" t="t" r="r" b="b"/>
              <a:pathLst>
                <a:path w="36617" h="7638" extrusionOk="0">
                  <a:moveTo>
                    <a:pt x="147" y="1"/>
                  </a:moveTo>
                  <a:lnTo>
                    <a:pt x="42" y="4353"/>
                  </a:lnTo>
                  <a:lnTo>
                    <a:pt x="1" y="6759"/>
                  </a:lnTo>
                  <a:lnTo>
                    <a:pt x="1005" y="6801"/>
                  </a:lnTo>
                  <a:lnTo>
                    <a:pt x="36450" y="7638"/>
                  </a:lnTo>
                  <a:lnTo>
                    <a:pt x="36617" y="879"/>
                  </a:lnTo>
                  <a:lnTo>
                    <a:pt x="1172" y="22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3783407" y="4340683"/>
              <a:ext cx="1897070" cy="296491"/>
            </a:xfrm>
            <a:custGeom>
              <a:avLst/>
              <a:gdLst/>
              <a:ahLst/>
              <a:cxnLst/>
              <a:rect l="l" t="t" r="r" b="b"/>
              <a:pathLst>
                <a:path w="40969" h="6403" extrusionOk="0">
                  <a:moveTo>
                    <a:pt x="4478" y="0"/>
                  </a:moveTo>
                  <a:lnTo>
                    <a:pt x="4395" y="3160"/>
                  </a:lnTo>
                  <a:cubicBezTo>
                    <a:pt x="4374" y="3578"/>
                    <a:pt x="4039" y="3892"/>
                    <a:pt x="3620" y="3892"/>
                  </a:cubicBezTo>
                  <a:lnTo>
                    <a:pt x="817" y="3829"/>
                  </a:lnTo>
                  <a:cubicBezTo>
                    <a:pt x="794" y="3827"/>
                    <a:pt x="772" y="3826"/>
                    <a:pt x="750" y="3826"/>
                  </a:cubicBezTo>
                  <a:cubicBezTo>
                    <a:pt x="361" y="3826"/>
                    <a:pt x="42" y="4166"/>
                    <a:pt x="42" y="4562"/>
                  </a:cubicBezTo>
                  <a:lnTo>
                    <a:pt x="42" y="4666"/>
                  </a:lnTo>
                  <a:cubicBezTo>
                    <a:pt x="1" y="5085"/>
                    <a:pt x="335" y="5440"/>
                    <a:pt x="754" y="5440"/>
                  </a:cubicBezTo>
                  <a:lnTo>
                    <a:pt x="4332" y="5524"/>
                  </a:lnTo>
                  <a:lnTo>
                    <a:pt x="5399" y="5545"/>
                  </a:lnTo>
                  <a:lnTo>
                    <a:pt x="40781" y="6403"/>
                  </a:lnTo>
                  <a:lnTo>
                    <a:pt x="40969" y="900"/>
                  </a:lnTo>
                  <a:lnTo>
                    <a:pt x="5545" y="21"/>
                  </a:lnTo>
                  <a:lnTo>
                    <a:pt x="4478" y="0"/>
                  </a:lnTo>
                  <a:close/>
                </a:path>
              </a:pathLst>
            </a:custGeom>
            <a:solidFill>
              <a:srgbClr val="017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2963760" y="3544281"/>
              <a:ext cx="1044456" cy="371088"/>
            </a:xfrm>
            <a:custGeom>
              <a:avLst/>
              <a:gdLst/>
              <a:ahLst/>
              <a:cxnLst/>
              <a:rect l="l" t="t" r="r" b="b"/>
              <a:pathLst>
                <a:path w="22556" h="8014" extrusionOk="0">
                  <a:moveTo>
                    <a:pt x="168" y="0"/>
                  </a:moveTo>
                  <a:lnTo>
                    <a:pt x="63" y="4457"/>
                  </a:lnTo>
                  <a:lnTo>
                    <a:pt x="63" y="4499"/>
                  </a:lnTo>
                  <a:lnTo>
                    <a:pt x="0" y="6737"/>
                  </a:lnTo>
                  <a:lnTo>
                    <a:pt x="1590" y="6758"/>
                  </a:lnTo>
                  <a:lnTo>
                    <a:pt x="18099" y="7156"/>
                  </a:lnTo>
                  <a:lnTo>
                    <a:pt x="21656" y="7240"/>
                  </a:lnTo>
                  <a:cubicBezTo>
                    <a:pt x="22062" y="7240"/>
                    <a:pt x="22389" y="7574"/>
                    <a:pt x="22389" y="7975"/>
                  </a:cubicBezTo>
                  <a:lnTo>
                    <a:pt x="22389" y="7975"/>
                  </a:lnTo>
                  <a:lnTo>
                    <a:pt x="22493" y="3662"/>
                  </a:lnTo>
                  <a:lnTo>
                    <a:pt x="22556" y="1276"/>
                  </a:lnTo>
                  <a:cubicBezTo>
                    <a:pt x="22556" y="858"/>
                    <a:pt x="22221" y="523"/>
                    <a:pt x="21824" y="481"/>
                  </a:cubicBezTo>
                  <a:lnTo>
                    <a:pt x="1737" y="21"/>
                  </a:lnTo>
                  <a:lnTo>
                    <a:pt x="168" y="0"/>
                  </a:lnTo>
                  <a:close/>
                  <a:moveTo>
                    <a:pt x="22389" y="7975"/>
                  </a:moveTo>
                  <a:lnTo>
                    <a:pt x="22388" y="8014"/>
                  </a:lnTo>
                  <a:cubicBezTo>
                    <a:pt x="22389" y="8001"/>
                    <a:pt x="22389" y="7988"/>
                    <a:pt x="22389" y="7975"/>
                  </a:cubicBez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3783407" y="4445333"/>
              <a:ext cx="202538" cy="104649"/>
            </a:xfrm>
            <a:custGeom>
              <a:avLst/>
              <a:gdLst/>
              <a:ahLst/>
              <a:cxnLst/>
              <a:rect l="l" t="t" r="r" b="b"/>
              <a:pathLst>
                <a:path w="4374" h="2260" extrusionOk="0">
                  <a:moveTo>
                    <a:pt x="63" y="0"/>
                  </a:moveTo>
                  <a:lnTo>
                    <a:pt x="1" y="2260"/>
                  </a:lnTo>
                  <a:cubicBezTo>
                    <a:pt x="42" y="1841"/>
                    <a:pt x="377" y="1527"/>
                    <a:pt x="796" y="1527"/>
                  </a:cubicBezTo>
                  <a:lnTo>
                    <a:pt x="3599" y="1611"/>
                  </a:lnTo>
                  <a:cubicBezTo>
                    <a:pt x="3612" y="1612"/>
                    <a:pt x="3624" y="1612"/>
                    <a:pt x="3637" y="1612"/>
                  </a:cubicBezTo>
                  <a:cubicBezTo>
                    <a:pt x="4039" y="1612"/>
                    <a:pt x="4374" y="1285"/>
                    <a:pt x="4374" y="879"/>
                  </a:cubicBezTo>
                  <a:cubicBezTo>
                    <a:pt x="4374" y="670"/>
                    <a:pt x="4290" y="460"/>
                    <a:pt x="4164" y="335"/>
                  </a:cubicBezTo>
                  <a:cubicBezTo>
                    <a:pt x="4039" y="209"/>
                    <a:pt x="3851" y="84"/>
                    <a:pt x="3620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63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3797947" y="3987051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2955009" y="3856239"/>
              <a:ext cx="1044502" cy="372107"/>
            </a:xfrm>
            <a:custGeom>
              <a:avLst/>
              <a:gdLst/>
              <a:ahLst/>
              <a:cxnLst/>
              <a:rect l="l" t="t" r="r" b="b"/>
              <a:pathLst>
                <a:path w="22557" h="8036" extrusionOk="0">
                  <a:moveTo>
                    <a:pt x="168" y="0"/>
                  </a:moveTo>
                  <a:lnTo>
                    <a:pt x="64" y="4478"/>
                  </a:lnTo>
                  <a:lnTo>
                    <a:pt x="64" y="4499"/>
                  </a:lnTo>
                  <a:lnTo>
                    <a:pt x="1" y="6759"/>
                  </a:lnTo>
                  <a:lnTo>
                    <a:pt x="1633" y="6780"/>
                  </a:lnTo>
                  <a:lnTo>
                    <a:pt x="18100" y="7177"/>
                  </a:lnTo>
                  <a:lnTo>
                    <a:pt x="21657" y="7240"/>
                  </a:lnTo>
                  <a:cubicBezTo>
                    <a:pt x="22041" y="7240"/>
                    <a:pt x="22372" y="7557"/>
                    <a:pt x="22392" y="7933"/>
                  </a:cubicBezTo>
                  <a:lnTo>
                    <a:pt x="22392" y="7933"/>
                  </a:lnTo>
                  <a:lnTo>
                    <a:pt x="22494" y="3662"/>
                  </a:lnTo>
                  <a:lnTo>
                    <a:pt x="22557" y="1277"/>
                  </a:lnTo>
                  <a:cubicBezTo>
                    <a:pt x="22557" y="858"/>
                    <a:pt x="22243" y="524"/>
                    <a:pt x="21824" y="503"/>
                  </a:cubicBezTo>
                  <a:lnTo>
                    <a:pt x="18267" y="419"/>
                  </a:lnTo>
                  <a:lnTo>
                    <a:pt x="1759" y="21"/>
                  </a:lnTo>
                  <a:lnTo>
                    <a:pt x="168" y="0"/>
                  </a:lnTo>
                  <a:close/>
                  <a:moveTo>
                    <a:pt x="22392" y="7933"/>
                  </a:moveTo>
                  <a:lnTo>
                    <a:pt x="22389" y="8035"/>
                  </a:lnTo>
                  <a:cubicBezTo>
                    <a:pt x="22393" y="8001"/>
                    <a:pt x="22393" y="7967"/>
                    <a:pt x="22392" y="793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2722510" y="4281552"/>
              <a:ext cx="229673" cy="105668"/>
            </a:xfrm>
            <a:custGeom>
              <a:avLst/>
              <a:gdLst/>
              <a:ahLst/>
              <a:cxnLst/>
              <a:rect l="l" t="t" r="r" b="b"/>
              <a:pathLst>
                <a:path w="4960" h="2282" extrusionOk="0">
                  <a:moveTo>
                    <a:pt x="63" y="1"/>
                  </a:moveTo>
                  <a:lnTo>
                    <a:pt x="1" y="2247"/>
                  </a:lnTo>
                  <a:lnTo>
                    <a:pt x="1" y="2247"/>
                  </a:lnTo>
                  <a:cubicBezTo>
                    <a:pt x="12" y="2052"/>
                    <a:pt x="113" y="1877"/>
                    <a:pt x="251" y="1759"/>
                  </a:cubicBezTo>
                  <a:cubicBezTo>
                    <a:pt x="377" y="1612"/>
                    <a:pt x="565" y="1549"/>
                    <a:pt x="774" y="1549"/>
                  </a:cubicBezTo>
                  <a:lnTo>
                    <a:pt x="4185" y="1612"/>
                  </a:lnTo>
                  <a:cubicBezTo>
                    <a:pt x="4583" y="1612"/>
                    <a:pt x="4959" y="1298"/>
                    <a:pt x="4959" y="859"/>
                  </a:cubicBezTo>
                  <a:cubicBezTo>
                    <a:pt x="4959" y="440"/>
                    <a:pt x="4645" y="106"/>
                    <a:pt x="4227" y="106"/>
                  </a:cubicBezTo>
                  <a:lnTo>
                    <a:pt x="63" y="1"/>
                  </a:lnTo>
                  <a:close/>
                  <a:moveTo>
                    <a:pt x="1" y="2247"/>
                  </a:moveTo>
                  <a:cubicBezTo>
                    <a:pt x="1" y="2258"/>
                    <a:pt x="0" y="2270"/>
                    <a:pt x="0" y="2282"/>
                  </a:cubicBezTo>
                  <a:lnTo>
                    <a:pt x="1" y="2247"/>
                  </a:lnTo>
                  <a:close/>
                </a:path>
              </a:pathLst>
            </a:custGeom>
            <a:solidFill>
              <a:srgbClr val="163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2722510" y="4170141"/>
              <a:ext cx="1270239" cy="315893"/>
            </a:xfrm>
            <a:custGeom>
              <a:avLst/>
              <a:gdLst/>
              <a:ahLst/>
              <a:cxnLst/>
              <a:rect l="l" t="t" r="r" b="b"/>
              <a:pathLst>
                <a:path w="27432" h="6822" extrusionOk="0">
                  <a:moveTo>
                    <a:pt x="5022" y="1"/>
                  </a:moveTo>
                  <a:lnTo>
                    <a:pt x="4959" y="3265"/>
                  </a:lnTo>
                  <a:lnTo>
                    <a:pt x="4959" y="3286"/>
                  </a:lnTo>
                  <a:cubicBezTo>
                    <a:pt x="4959" y="3704"/>
                    <a:pt x="4583" y="4018"/>
                    <a:pt x="4185" y="4018"/>
                  </a:cubicBezTo>
                  <a:lnTo>
                    <a:pt x="774" y="3934"/>
                  </a:lnTo>
                  <a:cubicBezTo>
                    <a:pt x="565" y="3934"/>
                    <a:pt x="377" y="4018"/>
                    <a:pt x="251" y="4144"/>
                  </a:cubicBezTo>
                  <a:cubicBezTo>
                    <a:pt x="105" y="4290"/>
                    <a:pt x="0" y="4457"/>
                    <a:pt x="0" y="4667"/>
                  </a:cubicBezTo>
                  <a:cubicBezTo>
                    <a:pt x="0" y="5085"/>
                    <a:pt x="314" y="5441"/>
                    <a:pt x="733" y="5441"/>
                  </a:cubicBezTo>
                  <a:lnTo>
                    <a:pt x="4917" y="5545"/>
                  </a:lnTo>
                  <a:lnTo>
                    <a:pt x="6570" y="5566"/>
                  </a:lnTo>
                  <a:lnTo>
                    <a:pt x="23016" y="5964"/>
                  </a:lnTo>
                  <a:lnTo>
                    <a:pt x="26573" y="6027"/>
                  </a:lnTo>
                  <a:cubicBezTo>
                    <a:pt x="26782" y="6027"/>
                    <a:pt x="26971" y="6131"/>
                    <a:pt x="27096" y="6278"/>
                  </a:cubicBezTo>
                  <a:cubicBezTo>
                    <a:pt x="27243" y="6403"/>
                    <a:pt x="27306" y="6613"/>
                    <a:pt x="27306" y="6822"/>
                  </a:cubicBezTo>
                  <a:lnTo>
                    <a:pt x="27389" y="3662"/>
                  </a:lnTo>
                  <a:lnTo>
                    <a:pt x="27431" y="1277"/>
                  </a:lnTo>
                  <a:lnTo>
                    <a:pt x="27431" y="1277"/>
                  </a:lnTo>
                  <a:cubicBezTo>
                    <a:pt x="27410" y="1444"/>
                    <a:pt x="27368" y="1591"/>
                    <a:pt x="27264" y="1716"/>
                  </a:cubicBezTo>
                  <a:cubicBezTo>
                    <a:pt x="27368" y="1591"/>
                    <a:pt x="27410" y="1424"/>
                    <a:pt x="27410" y="1277"/>
                  </a:cubicBezTo>
                  <a:cubicBezTo>
                    <a:pt x="27410" y="859"/>
                    <a:pt x="27096" y="524"/>
                    <a:pt x="26678" y="482"/>
                  </a:cubicBezTo>
                  <a:lnTo>
                    <a:pt x="23121" y="419"/>
                  </a:lnTo>
                  <a:lnTo>
                    <a:pt x="6654" y="22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017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2720566" y="3545207"/>
              <a:ext cx="319782" cy="882712"/>
            </a:xfrm>
            <a:custGeom>
              <a:avLst/>
              <a:gdLst/>
              <a:ahLst/>
              <a:cxnLst/>
              <a:rect l="l" t="t" r="r" b="b"/>
              <a:pathLst>
                <a:path w="6906" h="19063" extrusionOk="0">
                  <a:moveTo>
                    <a:pt x="5336" y="1"/>
                  </a:moveTo>
                  <a:lnTo>
                    <a:pt x="5231" y="4458"/>
                  </a:lnTo>
                  <a:lnTo>
                    <a:pt x="5231" y="4500"/>
                  </a:lnTo>
                  <a:lnTo>
                    <a:pt x="5169" y="6738"/>
                  </a:lnTo>
                  <a:lnTo>
                    <a:pt x="5064" y="11216"/>
                  </a:lnTo>
                  <a:lnTo>
                    <a:pt x="5064" y="11237"/>
                  </a:lnTo>
                  <a:lnTo>
                    <a:pt x="5022" y="13497"/>
                  </a:lnTo>
                  <a:lnTo>
                    <a:pt x="4938" y="16761"/>
                  </a:lnTo>
                  <a:lnTo>
                    <a:pt x="4938" y="16782"/>
                  </a:lnTo>
                  <a:cubicBezTo>
                    <a:pt x="4938" y="17200"/>
                    <a:pt x="4604" y="17514"/>
                    <a:pt x="4185" y="17514"/>
                  </a:cubicBezTo>
                  <a:lnTo>
                    <a:pt x="754" y="17451"/>
                  </a:lnTo>
                  <a:cubicBezTo>
                    <a:pt x="544" y="17451"/>
                    <a:pt x="356" y="17514"/>
                    <a:pt x="231" y="17661"/>
                  </a:cubicBezTo>
                  <a:cubicBezTo>
                    <a:pt x="105" y="17786"/>
                    <a:pt x="0" y="17974"/>
                    <a:pt x="0" y="18184"/>
                  </a:cubicBezTo>
                  <a:cubicBezTo>
                    <a:pt x="0" y="18560"/>
                    <a:pt x="314" y="18937"/>
                    <a:pt x="733" y="18937"/>
                  </a:cubicBezTo>
                  <a:lnTo>
                    <a:pt x="4917" y="19041"/>
                  </a:lnTo>
                  <a:lnTo>
                    <a:pt x="6570" y="19062"/>
                  </a:lnTo>
                  <a:lnTo>
                    <a:pt x="6612" y="13518"/>
                  </a:lnTo>
                  <a:lnTo>
                    <a:pt x="6675" y="11425"/>
                  </a:lnTo>
                  <a:lnTo>
                    <a:pt x="6780" y="6759"/>
                  </a:lnTo>
                  <a:lnTo>
                    <a:pt x="6905" y="22"/>
                  </a:lnTo>
                  <a:lnTo>
                    <a:pt x="5336" y="1"/>
                  </a:lnTo>
                  <a:close/>
                </a:path>
              </a:pathLst>
            </a:custGeom>
            <a:solidFill>
              <a:srgbClr val="595959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959031" y="3694449"/>
              <a:ext cx="1007689" cy="370162"/>
            </a:xfrm>
            <a:custGeom>
              <a:avLst/>
              <a:gdLst/>
              <a:ahLst/>
              <a:cxnLst/>
              <a:rect l="l" t="t" r="r" b="b"/>
              <a:pathLst>
                <a:path w="21762" h="7994" extrusionOk="0">
                  <a:moveTo>
                    <a:pt x="147" y="0"/>
                  </a:moveTo>
                  <a:lnTo>
                    <a:pt x="42" y="4457"/>
                  </a:lnTo>
                  <a:lnTo>
                    <a:pt x="1" y="6738"/>
                  </a:lnTo>
                  <a:lnTo>
                    <a:pt x="1277" y="6759"/>
                  </a:lnTo>
                  <a:lnTo>
                    <a:pt x="16174" y="7135"/>
                  </a:lnTo>
                  <a:lnTo>
                    <a:pt x="20757" y="7240"/>
                  </a:lnTo>
                  <a:cubicBezTo>
                    <a:pt x="21196" y="7240"/>
                    <a:pt x="21573" y="7595"/>
                    <a:pt x="21573" y="7993"/>
                  </a:cubicBezTo>
                  <a:lnTo>
                    <a:pt x="21698" y="3515"/>
                  </a:lnTo>
                  <a:lnTo>
                    <a:pt x="21761" y="1277"/>
                  </a:lnTo>
                  <a:lnTo>
                    <a:pt x="21761" y="1256"/>
                  </a:lnTo>
                  <a:cubicBezTo>
                    <a:pt x="21761" y="795"/>
                    <a:pt x="21384" y="461"/>
                    <a:pt x="20945" y="461"/>
                  </a:cubicBezTo>
                  <a:lnTo>
                    <a:pt x="16844" y="377"/>
                  </a:lnTo>
                  <a:lnTo>
                    <a:pt x="1402" y="2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753622" y="4007379"/>
              <a:ext cx="1206292" cy="313948"/>
            </a:xfrm>
            <a:custGeom>
              <a:avLst/>
              <a:gdLst/>
              <a:ahLst/>
              <a:cxnLst/>
              <a:rect l="l" t="t" r="r" b="b"/>
              <a:pathLst>
                <a:path w="26051" h="6780" extrusionOk="0">
                  <a:moveTo>
                    <a:pt x="4478" y="1"/>
                  </a:moveTo>
                  <a:lnTo>
                    <a:pt x="4395" y="3286"/>
                  </a:lnTo>
                  <a:cubicBezTo>
                    <a:pt x="4374" y="3704"/>
                    <a:pt x="4039" y="4018"/>
                    <a:pt x="3621" y="4018"/>
                  </a:cubicBezTo>
                  <a:lnTo>
                    <a:pt x="817" y="3934"/>
                  </a:lnTo>
                  <a:cubicBezTo>
                    <a:pt x="608" y="3934"/>
                    <a:pt x="398" y="4018"/>
                    <a:pt x="273" y="4143"/>
                  </a:cubicBezTo>
                  <a:cubicBezTo>
                    <a:pt x="147" y="4269"/>
                    <a:pt x="43" y="4457"/>
                    <a:pt x="43" y="4666"/>
                  </a:cubicBezTo>
                  <a:cubicBezTo>
                    <a:pt x="1" y="5085"/>
                    <a:pt x="356" y="5441"/>
                    <a:pt x="775" y="5441"/>
                  </a:cubicBezTo>
                  <a:lnTo>
                    <a:pt x="4332" y="5524"/>
                  </a:lnTo>
                  <a:lnTo>
                    <a:pt x="5608" y="5545"/>
                  </a:lnTo>
                  <a:lnTo>
                    <a:pt x="20987" y="5922"/>
                  </a:lnTo>
                  <a:lnTo>
                    <a:pt x="25151" y="6027"/>
                  </a:lnTo>
                  <a:cubicBezTo>
                    <a:pt x="25569" y="6027"/>
                    <a:pt x="25883" y="6361"/>
                    <a:pt x="25883" y="6780"/>
                  </a:cubicBezTo>
                  <a:lnTo>
                    <a:pt x="26009" y="3537"/>
                  </a:lnTo>
                  <a:lnTo>
                    <a:pt x="26051" y="1298"/>
                  </a:lnTo>
                  <a:lnTo>
                    <a:pt x="26051" y="1256"/>
                  </a:lnTo>
                  <a:cubicBezTo>
                    <a:pt x="26051" y="879"/>
                    <a:pt x="25737" y="503"/>
                    <a:pt x="25318" y="503"/>
                  </a:cubicBezTo>
                  <a:lnTo>
                    <a:pt x="21175" y="398"/>
                  </a:lnTo>
                  <a:lnTo>
                    <a:pt x="5755" y="42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rgbClr val="017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3521" y="3191575"/>
              <a:ext cx="1963008" cy="394380"/>
            </a:xfrm>
            <a:custGeom>
              <a:avLst/>
              <a:gdLst/>
              <a:ahLst/>
              <a:cxnLst/>
              <a:rect l="l" t="t" r="r" b="b"/>
              <a:pathLst>
                <a:path w="42393" h="8517" extrusionOk="0">
                  <a:moveTo>
                    <a:pt x="168" y="1"/>
                  </a:moveTo>
                  <a:lnTo>
                    <a:pt x="1" y="6738"/>
                  </a:lnTo>
                  <a:lnTo>
                    <a:pt x="37935" y="7659"/>
                  </a:lnTo>
                  <a:lnTo>
                    <a:pt x="41492" y="7743"/>
                  </a:lnTo>
                  <a:cubicBezTo>
                    <a:pt x="41898" y="7743"/>
                    <a:pt x="42224" y="8076"/>
                    <a:pt x="42226" y="8477"/>
                  </a:cubicBezTo>
                  <a:lnTo>
                    <a:pt x="42226" y="8477"/>
                  </a:lnTo>
                  <a:lnTo>
                    <a:pt x="42329" y="4039"/>
                  </a:lnTo>
                  <a:lnTo>
                    <a:pt x="42371" y="1779"/>
                  </a:lnTo>
                  <a:cubicBezTo>
                    <a:pt x="42392" y="1361"/>
                    <a:pt x="42057" y="984"/>
                    <a:pt x="41639" y="984"/>
                  </a:cubicBezTo>
                  <a:lnTo>
                    <a:pt x="168" y="1"/>
                  </a:lnTo>
                  <a:close/>
                  <a:moveTo>
                    <a:pt x="42226" y="8477"/>
                  </a:moveTo>
                  <a:lnTo>
                    <a:pt x="42225" y="8517"/>
                  </a:lnTo>
                  <a:cubicBezTo>
                    <a:pt x="42225" y="8503"/>
                    <a:pt x="42226" y="8490"/>
                    <a:pt x="42226" y="8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752649" y="4114946"/>
              <a:ext cx="202538" cy="105622"/>
            </a:xfrm>
            <a:custGeom>
              <a:avLst/>
              <a:gdLst/>
              <a:ahLst/>
              <a:cxnLst/>
              <a:rect l="l" t="t" r="r" b="b"/>
              <a:pathLst>
                <a:path w="4374" h="2281" extrusionOk="0">
                  <a:moveTo>
                    <a:pt x="64" y="0"/>
                  </a:moveTo>
                  <a:lnTo>
                    <a:pt x="2" y="2246"/>
                  </a:lnTo>
                  <a:lnTo>
                    <a:pt x="2" y="2246"/>
                  </a:lnTo>
                  <a:cubicBezTo>
                    <a:pt x="12" y="2053"/>
                    <a:pt x="112" y="1896"/>
                    <a:pt x="231" y="1758"/>
                  </a:cubicBezTo>
                  <a:cubicBezTo>
                    <a:pt x="398" y="1632"/>
                    <a:pt x="587" y="1548"/>
                    <a:pt x="775" y="1548"/>
                  </a:cubicBezTo>
                  <a:lnTo>
                    <a:pt x="3579" y="1632"/>
                  </a:lnTo>
                  <a:cubicBezTo>
                    <a:pt x="3591" y="1633"/>
                    <a:pt x="3604" y="1633"/>
                    <a:pt x="3616" y="1633"/>
                  </a:cubicBezTo>
                  <a:cubicBezTo>
                    <a:pt x="4019" y="1633"/>
                    <a:pt x="4374" y="1306"/>
                    <a:pt x="4374" y="900"/>
                  </a:cubicBezTo>
                  <a:cubicBezTo>
                    <a:pt x="4374" y="691"/>
                    <a:pt x="4290" y="481"/>
                    <a:pt x="4165" y="356"/>
                  </a:cubicBezTo>
                  <a:cubicBezTo>
                    <a:pt x="4039" y="188"/>
                    <a:pt x="3851" y="126"/>
                    <a:pt x="3621" y="84"/>
                  </a:cubicBezTo>
                  <a:lnTo>
                    <a:pt x="64" y="0"/>
                  </a:lnTo>
                  <a:close/>
                  <a:moveTo>
                    <a:pt x="2" y="2246"/>
                  </a:moveTo>
                  <a:cubicBezTo>
                    <a:pt x="1" y="2258"/>
                    <a:pt x="1" y="2269"/>
                    <a:pt x="1" y="2281"/>
                  </a:cubicBezTo>
                  <a:lnTo>
                    <a:pt x="2" y="2246"/>
                  </a:lnTo>
                  <a:close/>
                </a:path>
              </a:pathLst>
            </a:custGeom>
            <a:solidFill>
              <a:srgbClr val="163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0" y="3817482"/>
              <a:ext cx="1961017" cy="339138"/>
            </a:xfrm>
            <a:custGeom>
              <a:avLst/>
              <a:gdLst/>
              <a:ahLst/>
              <a:cxnLst/>
              <a:rect l="l" t="t" r="r" b="b"/>
              <a:pathLst>
                <a:path w="42350" h="7324" extrusionOk="0">
                  <a:moveTo>
                    <a:pt x="147" y="1"/>
                  </a:moveTo>
                  <a:lnTo>
                    <a:pt x="0" y="5545"/>
                  </a:lnTo>
                  <a:lnTo>
                    <a:pt x="37935" y="6466"/>
                  </a:lnTo>
                  <a:lnTo>
                    <a:pt x="41492" y="6550"/>
                  </a:lnTo>
                  <a:cubicBezTo>
                    <a:pt x="41701" y="6550"/>
                    <a:pt x="41889" y="6654"/>
                    <a:pt x="42015" y="6780"/>
                  </a:cubicBezTo>
                  <a:cubicBezTo>
                    <a:pt x="42140" y="6905"/>
                    <a:pt x="42224" y="7115"/>
                    <a:pt x="42224" y="7324"/>
                  </a:cubicBezTo>
                  <a:lnTo>
                    <a:pt x="42308" y="4060"/>
                  </a:lnTo>
                  <a:lnTo>
                    <a:pt x="42349" y="1779"/>
                  </a:lnTo>
                  <a:cubicBezTo>
                    <a:pt x="42349" y="1361"/>
                    <a:pt x="42036" y="1026"/>
                    <a:pt x="41617" y="1005"/>
                  </a:cubicBezTo>
                  <a:lnTo>
                    <a:pt x="38060" y="92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6761" y="3503579"/>
              <a:ext cx="1961989" cy="395352"/>
            </a:xfrm>
            <a:custGeom>
              <a:avLst/>
              <a:gdLst/>
              <a:ahLst/>
              <a:cxnLst/>
              <a:rect l="l" t="t" r="r" b="b"/>
              <a:pathLst>
                <a:path w="42371" h="8538" extrusionOk="0">
                  <a:moveTo>
                    <a:pt x="147" y="0"/>
                  </a:moveTo>
                  <a:lnTo>
                    <a:pt x="1" y="6759"/>
                  </a:lnTo>
                  <a:lnTo>
                    <a:pt x="37914" y="7679"/>
                  </a:lnTo>
                  <a:lnTo>
                    <a:pt x="41471" y="7742"/>
                  </a:lnTo>
                  <a:cubicBezTo>
                    <a:pt x="41876" y="7742"/>
                    <a:pt x="42203" y="8095"/>
                    <a:pt x="42204" y="8497"/>
                  </a:cubicBezTo>
                  <a:lnTo>
                    <a:pt x="42204" y="8497"/>
                  </a:lnTo>
                  <a:lnTo>
                    <a:pt x="42308" y="4059"/>
                  </a:lnTo>
                  <a:lnTo>
                    <a:pt x="42371" y="1779"/>
                  </a:lnTo>
                  <a:cubicBezTo>
                    <a:pt x="42371" y="1360"/>
                    <a:pt x="42057" y="1026"/>
                    <a:pt x="41638" y="1005"/>
                  </a:cubicBezTo>
                  <a:lnTo>
                    <a:pt x="38081" y="921"/>
                  </a:lnTo>
                  <a:lnTo>
                    <a:pt x="147" y="0"/>
                  </a:lnTo>
                  <a:close/>
                  <a:moveTo>
                    <a:pt x="42204" y="8497"/>
                  </a:moveTo>
                  <a:lnTo>
                    <a:pt x="42203" y="8537"/>
                  </a:lnTo>
                  <a:cubicBezTo>
                    <a:pt x="42204" y="8524"/>
                    <a:pt x="42204" y="8511"/>
                    <a:pt x="42204" y="84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966764" y="3379574"/>
              <a:ext cx="1006717" cy="370116"/>
            </a:xfrm>
            <a:custGeom>
              <a:avLst/>
              <a:gdLst/>
              <a:ahLst/>
              <a:cxnLst/>
              <a:rect l="l" t="t" r="r" b="b"/>
              <a:pathLst>
                <a:path w="21741" h="7993" extrusionOk="0">
                  <a:moveTo>
                    <a:pt x="168" y="0"/>
                  </a:moveTo>
                  <a:lnTo>
                    <a:pt x="64" y="4457"/>
                  </a:lnTo>
                  <a:lnTo>
                    <a:pt x="1" y="6737"/>
                  </a:lnTo>
                  <a:lnTo>
                    <a:pt x="1256" y="6758"/>
                  </a:lnTo>
                  <a:lnTo>
                    <a:pt x="16321" y="7135"/>
                  </a:lnTo>
                  <a:lnTo>
                    <a:pt x="20799" y="7240"/>
                  </a:lnTo>
                  <a:cubicBezTo>
                    <a:pt x="21238" y="7240"/>
                    <a:pt x="21594" y="7595"/>
                    <a:pt x="21594" y="7993"/>
                  </a:cubicBezTo>
                  <a:lnTo>
                    <a:pt x="21678" y="3515"/>
                  </a:lnTo>
                  <a:lnTo>
                    <a:pt x="21741" y="1297"/>
                  </a:lnTo>
                  <a:lnTo>
                    <a:pt x="21741" y="1235"/>
                  </a:lnTo>
                  <a:cubicBezTo>
                    <a:pt x="21741" y="816"/>
                    <a:pt x="21427" y="481"/>
                    <a:pt x="21008" y="481"/>
                  </a:cubicBezTo>
                  <a:lnTo>
                    <a:pt x="1403" y="21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A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752649" y="3381472"/>
              <a:ext cx="279080" cy="881740"/>
            </a:xfrm>
            <a:custGeom>
              <a:avLst/>
              <a:gdLst/>
              <a:ahLst/>
              <a:cxnLst/>
              <a:rect l="l" t="t" r="r" b="b"/>
              <a:pathLst>
                <a:path w="6027" h="19042" extrusionOk="0">
                  <a:moveTo>
                    <a:pt x="4792" y="1"/>
                  </a:moveTo>
                  <a:lnTo>
                    <a:pt x="4688" y="4479"/>
                  </a:lnTo>
                  <a:lnTo>
                    <a:pt x="4625" y="6759"/>
                  </a:lnTo>
                  <a:lnTo>
                    <a:pt x="4520" y="11216"/>
                  </a:lnTo>
                  <a:lnTo>
                    <a:pt x="4478" y="13497"/>
                  </a:lnTo>
                  <a:lnTo>
                    <a:pt x="4395" y="16761"/>
                  </a:lnTo>
                  <a:cubicBezTo>
                    <a:pt x="4374" y="17179"/>
                    <a:pt x="4039" y="17493"/>
                    <a:pt x="3621" y="17493"/>
                  </a:cubicBezTo>
                  <a:lnTo>
                    <a:pt x="817" y="17430"/>
                  </a:lnTo>
                  <a:cubicBezTo>
                    <a:pt x="608" y="17430"/>
                    <a:pt x="398" y="17493"/>
                    <a:pt x="273" y="17639"/>
                  </a:cubicBezTo>
                  <a:cubicBezTo>
                    <a:pt x="126" y="17765"/>
                    <a:pt x="22" y="17953"/>
                    <a:pt x="22" y="18163"/>
                  </a:cubicBezTo>
                  <a:cubicBezTo>
                    <a:pt x="1" y="18581"/>
                    <a:pt x="336" y="18937"/>
                    <a:pt x="754" y="18937"/>
                  </a:cubicBezTo>
                  <a:lnTo>
                    <a:pt x="4311" y="19020"/>
                  </a:lnTo>
                  <a:lnTo>
                    <a:pt x="5608" y="19041"/>
                  </a:lnTo>
                  <a:lnTo>
                    <a:pt x="5755" y="13518"/>
                  </a:lnTo>
                  <a:lnTo>
                    <a:pt x="5880" y="6780"/>
                  </a:lnTo>
                  <a:lnTo>
                    <a:pt x="6027" y="22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595959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3783407" y="3713804"/>
              <a:ext cx="269402" cy="883638"/>
            </a:xfrm>
            <a:custGeom>
              <a:avLst/>
              <a:gdLst/>
              <a:ahLst/>
              <a:cxnLst/>
              <a:rect l="l" t="t" r="r" b="b"/>
              <a:pathLst>
                <a:path w="5818" h="19083" extrusionOk="0">
                  <a:moveTo>
                    <a:pt x="4792" y="1"/>
                  </a:moveTo>
                  <a:lnTo>
                    <a:pt x="4687" y="4416"/>
                  </a:lnTo>
                  <a:lnTo>
                    <a:pt x="4646" y="6801"/>
                  </a:lnTo>
                  <a:lnTo>
                    <a:pt x="4541" y="11153"/>
                  </a:lnTo>
                  <a:lnTo>
                    <a:pt x="4478" y="13538"/>
                  </a:lnTo>
                  <a:lnTo>
                    <a:pt x="4395" y="16698"/>
                  </a:lnTo>
                  <a:cubicBezTo>
                    <a:pt x="4374" y="17116"/>
                    <a:pt x="4039" y="17430"/>
                    <a:pt x="3620" y="17430"/>
                  </a:cubicBezTo>
                  <a:lnTo>
                    <a:pt x="817" y="17367"/>
                  </a:lnTo>
                  <a:cubicBezTo>
                    <a:pt x="794" y="17365"/>
                    <a:pt x="772" y="17364"/>
                    <a:pt x="750" y="17364"/>
                  </a:cubicBezTo>
                  <a:cubicBezTo>
                    <a:pt x="361" y="17364"/>
                    <a:pt x="42" y="17704"/>
                    <a:pt x="42" y="18100"/>
                  </a:cubicBezTo>
                  <a:lnTo>
                    <a:pt x="42" y="18204"/>
                  </a:lnTo>
                  <a:cubicBezTo>
                    <a:pt x="1" y="18623"/>
                    <a:pt x="335" y="18978"/>
                    <a:pt x="754" y="18978"/>
                  </a:cubicBezTo>
                  <a:lnTo>
                    <a:pt x="4332" y="19062"/>
                  </a:lnTo>
                  <a:lnTo>
                    <a:pt x="5399" y="19083"/>
                  </a:lnTo>
                  <a:lnTo>
                    <a:pt x="5545" y="13517"/>
                  </a:lnTo>
                  <a:lnTo>
                    <a:pt x="5692" y="6759"/>
                  </a:lnTo>
                  <a:lnTo>
                    <a:pt x="5755" y="2616"/>
                  </a:lnTo>
                  <a:lnTo>
                    <a:pt x="5817" y="22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595959">
                <a:alpha val="4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32"/>
          <p:cNvGrpSpPr/>
          <p:nvPr/>
        </p:nvGrpSpPr>
        <p:grpSpPr>
          <a:xfrm>
            <a:off x="-1012866" y="3095015"/>
            <a:ext cx="2236767" cy="1945470"/>
            <a:chOff x="340275" y="3775800"/>
            <a:chExt cx="1729638" cy="1603850"/>
          </a:xfrm>
        </p:grpSpPr>
        <p:sp>
          <p:nvSpPr>
            <p:cNvPr id="1314" name="Google Shape;1314;p32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2"/>
          <p:cNvGrpSpPr/>
          <p:nvPr/>
        </p:nvGrpSpPr>
        <p:grpSpPr>
          <a:xfrm rot="-717343" flipH="1">
            <a:off x="7888679" y="-440943"/>
            <a:ext cx="2230141" cy="1951875"/>
            <a:chOff x="340275" y="3775800"/>
            <a:chExt cx="1729638" cy="1603850"/>
          </a:xfrm>
        </p:grpSpPr>
        <p:sp>
          <p:nvSpPr>
            <p:cNvPr id="1317" name="Google Shape;1317;p32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3"/>
          <p:cNvSpPr/>
          <p:nvPr/>
        </p:nvSpPr>
        <p:spPr>
          <a:xfrm>
            <a:off x="-681675" y="2960247"/>
            <a:ext cx="3180288" cy="3060118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rgbClr val="0050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3"/>
          <p:cNvSpPr/>
          <p:nvPr/>
        </p:nvSpPr>
        <p:spPr>
          <a:xfrm>
            <a:off x="-70550" y="3595500"/>
            <a:ext cx="3243111" cy="1891199"/>
          </a:xfrm>
          <a:custGeom>
            <a:avLst/>
            <a:gdLst/>
            <a:ahLst/>
            <a:cxnLst/>
            <a:rect l="l" t="t" r="r" b="b"/>
            <a:pathLst>
              <a:path w="120182" h="81447" extrusionOk="0">
                <a:moveTo>
                  <a:pt x="1448" y="1"/>
                </a:moveTo>
                <a:cubicBezTo>
                  <a:pt x="1125" y="1"/>
                  <a:pt x="814" y="60"/>
                  <a:pt x="566" y="246"/>
                </a:cubicBezTo>
                <a:cubicBezTo>
                  <a:pt x="88" y="637"/>
                  <a:pt x="22" y="1311"/>
                  <a:pt x="22" y="1942"/>
                </a:cubicBezTo>
                <a:cubicBezTo>
                  <a:pt x="1" y="4573"/>
                  <a:pt x="22" y="7225"/>
                  <a:pt x="44" y="9857"/>
                </a:cubicBezTo>
                <a:cubicBezTo>
                  <a:pt x="327" y="32666"/>
                  <a:pt x="631" y="55433"/>
                  <a:pt x="892" y="78242"/>
                </a:cubicBezTo>
                <a:cubicBezTo>
                  <a:pt x="933" y="80966"/>
                  <a:pt x="3209" y="81447"/>
                  <a:pt x="5690" y="81447"/>
                </a:cubicBezTo>
                <a:cubicBezTo>
                  <a:pt x="7041" y="81447"/>
                  <a:pt x="8453" y="81304"/>
                  <a:pt x="9597" y="81304"/>
                </a:cubicBezTo>
                <a:cubicBezTo>
                  <a:pt x="9706" y="81304"/>
                  <a:pt x="9812" y="81306"/>
                  <a:pt x="9916" y="81308"/>
                </a:cubicBezTo>
                <a:cubicBezTo>
                  <a:pt x="11207" y="81337"/>
                  <a:pt x="12499" y="81351"/>
                  <a:pt x="13790" y="81351"/>
                </a:cubicBezTo>
                <a:cubicBezTo>
                  <a:pt x="17391" y="81351"/>
                  <a:pt x="20992" y="81245"/>
                  <a:pt x="24593" y="81069"/>
                </a:cubicBezTo>
                <a:cubicBezTo>
                  <a:pt x="34574" y="80569"/>
                  <a:pt x="44511" y="79678"/>
                  <a:pt x="54535" y="79438"/>
                </a:cubicBezTo>
                <a:cubicBezTo>
                  <a:pt x="56534" y="79392"/>
                  <a:pt x="58533" y="79373"/>
                  <a:pt x="60534" y="79373"/>
                </a:cubicBezTo>
                <a:cubicBezTo>
                  <a:pt x="70074" y="79373"/>
                  <a:pt x="79637" y="79806"/>
                  <a:pt x="89165" y="79806"/>
                </a:cubicBezTo>
                <a:cubicBezTo>
                  <a:pt x="97426" y="79806"/>
                  <a:pt x="105661" y="79481"/>
                  <a:pt x="113832" y="78264"/>
                </a:cubicBezTo>
                <a:cubicBezTo>
                  <a:pt x="114898" y="78112"/>
                  <a:pt x="116093" y="77851"/>
                  <a:pt x="116724" y="76960"/>
                </a:cubicBezTo>
                <a:cubicBezTo>
                  <a:pt x="117181" y="76307"/>
                  <a:pt x="117202" y="75503"/>
                  <a:pt x="117224" y="74698"/>
                </a:cubicBezTo>
                <a:cubicBezTo>
                  <a:pt x="117529" y="65305"/>
                  <a:pt x="120181" y="54367"/>
                  <a:pt x="112484" y="47192"/>
                </a:cubicBezTo>
                <a:cubicBezTo>
                  <a:pt x="108374" y="43386"/>
                  <a:pt x="102829" y="41473"/>
                  <a:pt x="97306" y="40560"/>
                </a:cubicBezTo>
                <a:cubicBezTo>
                  <a:pt x="94175" y="40059"/>
                  <a:pt x="90979" y="39842"/>
                  <a:pt x="87956" y="38863"/>
                </a:cubicBezTo>
                <a:cubicBezTo>
                  <a:pt x="84108" y="37602"/>
                  <a:pt x="80802" y="35167"/>
                  <a:pt x="77845" y="32471"/>
                </a:cubicBezTo>
                <a:cubicBezTo>
                  <a:pt x="76454" y="31209"/>
                  <a:pt x="75214" y="29557"/>
                  <a:pt x="73605" y="28578"/>
                </a:cubicBezTo>
                <a:cubicBezTo>
                  <a:pt x="72235" y="27774"/>
                  <a:pt x="71191" y="27709"/>
                  <a:pt x="69974" y="26404"/>
                </a:cubicBezTo>
                <a:cubicBezTo>
                  <a:pt x="65886" y="22077"/>
                  <a:pt x="60080" y="19511"/>
                  <a:pt x="54144" y="19424"/>
                </a:cubicBezTo>
                <a:cubicBezTo>
                  <a:pt x="53977" y="19420"/>
                  <a:pt x="53809" y="19418"/>
                  <a:pt x="53642" y="19418"/>
                </a:cubicBezTo>
                <a:cubicBezTo>
                  <a:pt x="51310" y="19418"/>
                  <a:pt x="48978" y="19782"/>
                  <a:pt x="46646" y="19782"/>
                </a:cubicBezTo>
                <a:cubicBezTo>
                  <a:pt x="46427" y="19782"/>
                  <a:pt x="46208" y="19779"/>
                  <a:pt x="45990" y="19772"/>
                </a:cubicBezTo>
                <a:cubicBezTo>
                  <a:pt x="43011" y="19685"/>
                  <a:pt x="41380" y="18576"/>
                  <a:pt x="38988" y="16902"/>
                </a:cubicBezTo>
                <a:cubicBezTo>
                  <a:pt x="34357" y="13684"/>
                  <a:pt x="30290" y="9726"/>
                  <a:pt x="25398" y="6856"/>
                </a:cubicBezTo>
                <a:cubicBezTo>
                  <a:pt x="21049" y="4333"/>
                  <a:pt x="16265" y="2811"/>
                  <a:pt x="11329" y="1702"/>
                </a:cubicBezTo>
                <a:cubicBezTo>
                  <a:pt x="8329" y="1028"/>
                  <a:pt x="5219" y="506"/>
                  <a:pt x="2175" y="72"/>
                </a:cubicBezTo>
                <a:cubicBezTo>
                  <a:pt x="1941" y="34"/>
                  <a:pt x="1692" y="1"/>
                  <a:pt x="1448" y="1"/>
                </a:cubicBezTo>
                <a:close/>
              </a:path>
            </a:pathLst>
          </a:custGeom>
          <a:solidFill>
            <a:srgbClr val="999999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33"/>
          <p:cNvSpPr/>
          <p:nvPr/>
        </p:nvSpPr>
        <p:spPr>
          <a:xfrm>
            <a:off x="780100" y="3083775"/>
            <a:ext cx="826625" cy="1757325"/>
          </a:xfrm>
          <a:custGeom>
            <a:avLst/>
            <a:gdLst/>
            <a:ahLst/>
            <a:cxnLst/>
            <a:rect l="l" t="t" r="r" b="b"/>
            <a:pathLst>
              <a:path w="33065" h="70293" extrusionOk="0">
                <a:moveTo>
                  <a:pt x="18070" y="22118"/>
                </a:moveTo>
                <a:cubicBezTo>
                  <a:pt x="18108" y="22118"/>
                  <a:pt x="18151" y="22128"/>
                  <a:pt x="18201" y="22150"/>
                </a:cubicBezTo>
                <a:cubicBezTo>
                  <a:pt x="18266" y="22171"/>
                  <a:pt x="18353" y="22258"/>
                  <a:pt x="18440" y="22324"/>
                </a:cubicBezTo>
                <a:cubicBezTo>
                  <a:pt x="19397" y="23367"/>
                  <a:pt x="20179" y="24542"/>
                  <a:pt x="21071" y="25651"/>
                </a:cubicBezTo>
                <a:cubicBezTo>
                  <a:pt x="21158" y="25759"/>
                  <a:pt x="21267" y="25868"/>
                  <a:pt x="21288" y="25998"/>
                </a:cubicBezTo>
                <a:cubicBezTo>
                  <a:pt x="21310" y="26064"/>
                  <a:pt x="21310" y="26172"/>
                  <a:pt x="21267" y="26216"/>
                </a:cubicBezTo>
                <a:cubicBezTo>
                  <a:pt x="21180" y="26390"/>
                  <a:pt x="20984" y="26520"/>
                  <a:pt x="20853" y="26629"/>
                </a:cubicBezTo>
                <a:cubicBezTo>
                  <a:pt x="20766" y="26716"/>
                  <a:pt x="20701" y="26759"/>
                  <a:pt x="20614" y="26846"/>
                </a:cubicBezTo>
                <a:cubicBezTo>
                  <a:pt x="20528" y="26928"/>
                  <a:pt x="20445" y="26960"/>
                  <a:pt x="20366" y="26960"/>
                </a:cubicBezTo>
                <a:cubicBezTo>
                  <a:pt x="20128" y="26960"/>
                  <a:pt x="19924" y="26662"/>
                  <a:pt x="19745" y="26499"/>
                </a:cubicBezTo>
                <a:cubicBezTo>
                  <a:pt x="19418" y="26194"/>
                  <a:pt x="19092" y="25868"/>
                  <a:pt x="18788" y="25520"/>
                </a:cubicBezTo>
                <a:cubicBezTo>
                  <a:pt x="18201" y="24824"/>
                  <a:pt x="17592" y="24150"/>
                  <a:pt x="17135" y="23389"/>
                </a:cubicBezTo>
                <a:cubicBezTo>
                  <a:pt x="17048" y="23280"/>
                  <a:pt x="17005" y="23106"/>
                  <a:pt x="17026" y="23019"/>
                </a:cubicBezTo>
                <a:cubicBezTo>
                  <a:pt x="17048" y="22932"/>
                  <a:pt x="17135" y="22845"/>
                  <a:pt x="17179" y="22802"/>
                </a:cubicBezTo>
                <a:cubicBezTo>
                  <a:pt x="17396" y="22628"/>
                  <a:pt x="17592" y="22432"/>
                  <a:pt x="17809" y="22280"/>
                </a:cubicBezTo>
                <a:cubicBezTo>
                  <a:pt x="17890" y="22199"/>
                  <a:pt x="17959" y="22118"/>
                  <a:pt x="18070" y="22118"/>
                </a:cubicBezTo>
                <a:close/>
                <a:moveTo>
                  <a:pt x="29943" y="34718"/>
                </a:moveTo>
                <a:lnTo>
                  <a:pt x="29943" y="34718"/>
                </a:lnTo>
                <a:cubicBezTo>
                  <a:pt x="29769" y="35044"/>
                  <a:pt x="29573" y="35370"/>
                  <a:pt x="29355" y="35740"/>
                </a:cubicBezTo>
                <a:cubicBezTo>
                  <a:pt x="29312" y="35849"/>
                  <a:pt x="29225" y="35957"/>
                  <a:pt x="29182" y="36066"/>
                </a:cubicBezTo>
                <a:cubicBezTo>
                  <a:pt x="29203" y="35979"/>
                  <a:pt x="28312" y="35088"/>
                  <a:pt x="28312" y="35088"/>
                </a:cubicBezTo>
                <a:cubicBezTo>
                  <a:pt x="28855" y="34979"/>
                  <a:pt x="29399" y="34805"/>
                  <a:pt x="29943" y="34718"/>
                </a:cubicBezTo>
                <a:close/>
                <a:moveTo>
                  <a:pt x="11449" y="55692"/>
                </a:moveTo>
                <a:cubicBezTo>
                  <a:pt x="11472" y="55692"/>
                  <a:pt x="11496" y="55694"/>
                  <a:pt x="11525" y="55701"/>
                </a:cubicBezTo>
                <a:cubicBezTo>
                  <a:pt x="11590" y="55701"/>
                  <a:pt x="11634" y="55745"/>
                  <a:pt x="11699" y="55766"/>
                </a:cubicBezTo>
                <a:cubicBezTo>
                  <a:pt x="11721" y="55788"/>
                  <a:pt x="11743" y="55810"/>
                  <a:pt x="11786" y="55810"/>
                </a:cubicBezTo>
                <a:lnTo>
                  <a:pt x="11808" y="55853"/>
                </a:lnTo>
                <a:cubicBezTo>
                  <a:pt x="11895" y="55919"/>
                  <a:pt x="11938" y="56027"/>
                  <a:pt x="11938" y="56114"/>
                </a:cubicBezTo>
                <a:lnTo>
                  <a:pt x="11938" y="56223"/>
                </a:lnTo>
                <a:lnTo>
                  <a:pt x="11938" y="56332"/>
                </a:lnTo>
                <a:cubicBezTo>
                  <a:pt x="11938" y="56353"/>
                  <a:pt x="11938" y="56397"/>
                  <a:pt x="11917" y="56419"/>
                </a:cubicBezTo>
                <a:cubicBezTo>
                  <a:pt x="12460" y="58571"/>
                  <a:pt x="12612" y="60789"/>
                  <a:pt x="12895" y="62986"/>
                </a:cubicBezTo>
                <a:cubicBezTo>
                  <a:pt x="13026" y="64029"/>
                  <a:pt x="13178" y="65051"/>
                  <a:pt x="13439" y="66073"/>
                </a:cubicBezTo>
                <a:cubicBezTo>
                  <a:pt x="13547" y="66552"/>
                  <a:pt x="13700" y="67052"/>
                  <a:pt x="13874" y="67530"/>
                </a:cubicBezTo>
                <a:cubicBezTo>
                  <a:pt x="14004" y="67965"/>
                  <a:pt x="14178" y="68356"/>
                  <a:pt x="14091" y="68726"/>
                </a:cubicBezTo>
                <a:cubicBezTo>
                  <a:pt x="14004" y="69117"/>
                  <a:pt x="13743" y="69291"/>
                  <a:pt x="13352" y="69357"/>
                </a:cubicBezTo>
                <a:cubicBezTo>
                  <a:pt x="13010" y="69399"/>
                  <a:pt x="12640" y="69442"/>
                  <a:pt x="12279" y="69442"/>
                </a:cubicBezTo>
                <a:cubicBezTo>
                  <a:pt x="12089" y="69442"/>
                  <a:pt x="11901" y="69430"/>
                  <a:pt x="11721" y="69400"/>
                </a:cubicBezTo>
                <a:cubicBezTo>
                  <a:pt x="11286" y="69357"/>
                  <a:pt x="11090" y="69052"/>
                  <a:pt x="10938" y="68683"/>
                </a:cubicBezTo>
                <a:cubicBezTo>
                  <a:pt x="10742" y="68226"/>
                  <a:pt x="10590" y="67791"/>
                  <a:pt x="10416" y="67378"/>
                </a:cubicBezTo>
                <a:cubicBezTo>
                  <a:pt x="9220" y="63747"/>
                  <a:pt x="9416" y="59767"/>
                  <a:pt x="10916" y="56288"/>
                </a:cubicBezTo>
                <a:cubicBezTo>
                  <a:pt x="10916" y="56245"/>
                  <a:pt x="10873" y="56245"/>
                  <a:pt x="10873" y="56223"/>
                </a:cubicBezTo>
                <a:cubicBezTo>
                  <a:pt x="10851" y="56136"/>
                  <a:pt x="10873" y="56093"/>
                  <a:pt x="10916" y="56006"/>
                </a:cubicBezTo>
                <a:cubicBezTo>
                  <a:pt x="10916" y="55984"/>
                  <a:pt x="10938" y="55962"/>
                  <a:pt x="10960" y="55919"/>
                </a:cubicBezTo>
                <a:cubicBezTo>
                  <a:pt x="10982" y="55897"/>
                  <a:pt x="10982" y="55875"/>
                  <a:pt x="11003" y="55875"/>
                </a:cubicBezTo>
                <a:cubicBezTo>
                  <a:pt x="11069" y="55853"/>
                  <a:pt x="11090" y="55788"/>
                  <a:pt x="11156" y="55766"/>
                </a:cubicBezTo>
                <a:cubicBezTo>
                  <a:pt x="11199" y="55745"/>
                  <a:pt x="11264" y="55701"/>
                  <a:pt x="11308" y="55701"/>
                </a:cubicBezTo>
                <a:cubicBezTo>
                  <a:pt x="11366" y="55701"/>
                  <a:pt x="11404" y="55692"/>
                  <a:pt x="11449" y="55692"/>
                </a:cubicBezTo>
                <a:close/>
                <a:moveTo>
                  <a:pt x="9145" y="0"/>
                </a:moveTo>
                <a:cubicBezTo>
                  <a:pt x="8305" y="0"/>
                  <a:pt x="7466" y="175"/>
                  <a:pt x="6698" y="471"/>
                </a:cubicBezTo>
                <a:cubicBezTo>
                  <a:pt x="5654" y="884"/>
                  <a:pt x="4610" y="1514"/>
                  <a:pt x="4023" y="2515"/>
                </a:cubicBezTo>
                <a:cubicBezTo>
                  <a:pt x="3415" y="3667"/>
                  <a:pt x="3371" y="5102"/>
                  <a:pt x="3545" y="6385"/>
                </a:cubicBezTo>
                <a:cubicBezTo>
                  <a:pt x="2327" y="7081"/>
                  <a:pt x="1023" y="7929"/>
                  <a:pt x="479" y="9277"/>
                </a:cubicBezTo>
                <a:cubicBezTo>
                  <a:pt x="175" y="10016"/>
                  <a:pt x="1" y="11017"/>
                  <a:pt x="196" y="11778"/>
                </a:cubicBezTo>
                <a:cubicBezTo>
                  <a:pt x="283" y="12147"/>
                  <a:pt x="501" y="12430"/>
                  <a:pt x="740" y="12713"/>
                </a:cubicBezTo>
                <a:cubicBezTo>
                  <a:pt x="979" y="12974"/>
                  <a:pt x="1284" y="13256"/>
                  <a:pt x="1349" y="13626"/>
                </a:cubicBezTo>
                <a:cubicBezTo>
                  <a:pt x="1349" y="13691"/>
                  <a:pt x="1392" y="13735"/>
                  <a:pt x="1414" y="13756"/>
                </a:cubicBezTo>
                <a:cubicBezTo>
                  <a:pt x="283" y="16366"/>
                  <a:pt x="544" y="19345"/>
                  <a:pt x="1240" y="22063"/>
                </a:cubicBezTo>
                <a:cubicBezTo>
                  <a:pt x="1414" y="22845"/>
                  <a:pt x="1675" y="23628"/>
                  <a:pt x="1892" y="24411"/>
                </a:cubicBezTo>
                <a:cubicBezTo>
                  <a:pt x="2066" y="25042"/>
                  <a:pt x="2219" y="25759"/>
                  <a:pt x="2762" y="26151"/>
                </a:cubicBezTo>
                <a:cubicBezTo>
                  <a:pt x="3023" y="26346"/>
                  <a:pt x="3371" y="26455"/>
                  <a:pt x="3545" y="26759"/>
                </a:cubicBezTo>
                <a:cubicBezTo>
                  <a:pt x="3784" y="27194"/>
                  <a:pt x="3675" y="27760"/>
                  <a:pt x="3523" y="28216"/>
                </a:cubicBezTo>
                <a:cubicBezTo>
                  <a:pt x="3306" y="28760"/>
                  <a:pt x="2936" y="28912"/>
                  <a:pt x="2545" y="29282"/>
                </a:cubicBezTo>
                <a:cubicBezTo>
                  <a:pt x="2132" y="29673"/>
                  <a:pt x="1784" y="30108"/>
                  <a:pt x="1566" y="30608"/>
                </a:cubicBezTo>
                <a:cubicBezTo>
                  <a:pt x="1349" y="31108"/>
                  <a:pt x="1371" y="31543"/>
                  <a:pt x="1371" y="32065"/>
                </a:cubicBezTo>
                <a:cubicBezTo>
                  <a:pt x="1371" y="33109"/>
                  <a:pt x="479" y="33848"/>
                  <a:pt x="523" y="35001"/>
                </a:cubicBezTo>
                <a:cubicBezTo>
                  <a:pt x="588" y="36023"/>
                  <a:pt x="1153" y="37023"/>
                  <a:pt x="2066" y="37523"/>
                </a:cubicBezTo>
                <a:cubicBezTo>
                  <a:pt x="1914" y="38436"/>
                  <a:pt x="2871" y="39089"/>
                  <a:pt x="3567" y="39502"/>
                </a:cubicBezTo>
                <a:cubicBezTo>
                  <a:pt x="3980" y="39741"/>
                  <a:pt x="4458" y="40067"/>
                  <a:pt x="4523" y="40611"/>
                </a:cubicBezTo>
                <a:cubicBezTo>
                  <a:pt x="4567" y="41198"/>
                  <a:pt x="4219" y="41807"/>
                  <a:pt x="4110" y="42350"/>
                </a:cubicBezTo>
                <a:cubicBezTo>
                  <a:pt x="3632" y="44481"/>
                  <a:pt x="3958" y="46743"/>
                  <a:pt x="4980" y="48634"/>
                </a:cubicBezTo>
                <a:cubicBezTo>
                  <a:pt x="4328" y="51135"/>
                  <a:pt x="4328" y="53744"/>
                  <a:pt x="4393" y="56332"/>
                </a:cubicBezTo>
                <a:lnTo>
                  <a:pt x="4545" y="64638"/>
                </a:lnTo>
                <a:cubicBezTo>
                  <a:pt x="4567" y="66030"/>
                  <a:pt x="4523" y="67421"/>
                  <a:pt x="4632" y="68813"/>
                </a:cubicBezTo>
                <a:cubicBezTo>
                  <a:pt x="4719" y="69944"/>
                  <a:pt x="5741" y="70161"/>
                  <a:pt x="6720" y="70226"/>
                </a:cubicBezTo>
                <a:cubicBezTo>
                  <a:pt x="7954" y="70274"/>
                  <a:pt x="9189" y="70293"/>
                  <a:pt x="10422" y="70293"/>
                </a:cubicBezTo>
                <a:cubicBezTo>
                  <a:pt x="11990" y="70293"/>
                  <a:pt x="13555" y="70263"/>
                  <a:pt x="15113" y="70226"/>
                </a:cubicBezTo>
                <a:cubicBezTo>
                  <a:pt x="18114" y="70139"/>
                  <a:pt x="21180" y="70226"/>
                  <a:pt x="24093" y="69531"/>
                </a:cubicBezTo>
                <a:cubicBezTo>
                  <a:pt x="24224" y="69509"/>
                  <a:pt x="24333" y="69357"/>
                  <a:pt x="24289" y="69204"/>
                </a:cubicBezTo>
                <a:cubicBezTo>
                  <a:pt x="23876" y="68204"/>
                  <a:pt x="22810" y="67856"/>
                  <a:pt x="21810" y="67726"/>
                </a:cubicBezTo>
                <a:cubicBezTo>
                  <a:pt x="21158" y="67639"/>
                  <a:pt x="20440" y="67639"/>
                  <a:pt x="19853" y="67334"/>
                </a:cubicBezTo>
                <a:cubicBezTo>
                  <a:pt x="19353" y="67117"/>
                  <a:pt x="18983" y="66769"/>
                  <a:pt x="18657" y="66356"/>
                </a:cubicBezTo>
                <a:cubicBezTo>
                  <a:pt x="18027" y="65508"/>
                  <a:pt x="17722" y="64464"/>
                  <a:pt x="17570" y="63420"/>
                </a:cubicBezTo>
                <a:cubicBezTo>
                  <a:pt x="17353" y="62007"/>
                  <a:pt x="17353" y="60594"/>
                  <a:pt x="17483" y="59159"/>
                </a:cubicBezTo>
                <a:cubicBezTo>
                  <a:pt x="17592" y="57941"/>
                  <a:pt x="17679" y="56658"/>
                  <a:pt x="17157" y="55505"/>
                </a:cubicBezTo>
                <a:cubicBezTo>
                  <a:pt x="17722" y="55484"/>
                  <a:pt x="18331" y="55397"/>
                  <a:pt x="18853" y="55114"/>
                </a:cubicBezTo>
                <a:cubicBezTo>
                  <a:pt x="19505" y="54744"/>
                  <a:pt x="19788" y="54092"/>
                  <a:pt x="19853" y="53396"/>
                </a:cubicBezTo>
                <a:cubicBezTo>
                  <a:pt x="19940" y="52461"/>
                  <a:pt x="19853" y="51526"/>
                  <a:pt x="19766" y="50591"/>
                </a:cubicBezTo>
                <a:cubicBezTo>
                  <a:pt x="19679" y="49635"/>
                  <a:pt x="19549" y="48721"/>
                  <a:pt x="19397" y="47764"/>
                </a:cubicBezTo>
                <a:cubicBezTo>
                  <a:pt x="18744" y="43959"/>
                  <a:pt x="17592" y="40263"/>
                  <a:pt x="16831" y="36479"/>
                </a:cubicBezTo>
                <a:cubicBezTo>
                  <a:pt x="16722" y="35914"/>
                  <a:pt x="16613" y="35370"/>
                  <a:pt x="16505" y="34805"/>
                </a:cubicBezTo>
                <a:cubicBezTo>
                  <a:pt x="16418" y="34305"/>
                  <a:pt x="16244" y="33739"/>
                  <a:pt x="16309" y="33261"/>
                </a:cubicBezTo>
                <a:cubicBezTo>
                  <a:pt x="16396" y="32739"/>
                  <a:pt x="16744" y="32239"/>
                  <a:pt x="16961" y="31782"/>
                </a:cubicBezTo>
                <a:cubicBezTo>
                  <a:pt x="17179" y="31326"/>
                  <a:pt x="17440" y="30891"/>
                  <a:pt x="17657" y="30434"/>
                </a:cubicBezTo>
                <a:lnTo>
                  <a:pt x="18592" y="31326"/>
                </a:lnTo>
                <a:cubicBezTo>
                  <a:pt x="18643" y="31377"/>
                  <a:pt x="18709" y="31399"/>
                  <a:pt x="18776" y="31399"/>
                </a:cubicBezTo>
                <a:cubicBezTo>
                  <a:pt x="18851" y="31399"/>
                  <a:pt x="18926" y="31372"/>
                  <a:pt x="18983" y="31326"/>
                </a:cubicBezTo>
                <a:cubicBezTo>
                  <a:pt x="19494" y="30921"/>
                  <a:pt x="20104" y="30459"/>
                  <a:pt x="20767" y="30459"/>
                </a:cubicBezTo>
                <a:cubicBezTo>
                  <a:pt x="20924" y="30459"/>
                  <a:pt x="21083" y="30485"/>
                  <a:pt x="21245" y="30543"/>
                </a:cubicBezTo>
                <a:cubicBezTo>
                  <a:pt x="21962" y="30804"/>
                  <a:pt x="22484" y="31521"/>
                  <a:pt x="22984" y="32109"/>
                </a:cubicBezTo>
                <a:cubicBezTo>
                  <a:pt x="24093" y="33478"/>
                  <a:pt x="25072" y="34914"/>
                  <a:pt x="25920" y="36436"/>
                </a:cubicBezTo>
                <a:cubicBezTo>
                  <a:pt x="25963" y="36523"/>
                  <a:pt x="26050" y="36566"/>
                  <a:pt x="26159" y="36566"/>
                </a:cubicBezTo>
                <a:lnTo>
                  <a:pt x="28029" y="36501"/>
                </a:lnTo>
                <a:cubicBezTo>
                  <a:pt x="28138" y="36762"/>
                  <a:pt x="28160" y="37066"/>
                  <a:pt x="28116" y="37371"/>
                </a:cubicBezTo>
                <a:cubicBezTo>
                  <a:pt x="28074" y="37582"/>
                  <a:pt x="28223" y="37711"/>
                  <a:pt x="28375" y="37711"/>
                </a:cubicBezTo>
                <a:cubicBezTo>
                  <a:pt x="28457" y="37711"/>
                  <a:pt x="28541" y="37673"/>
                  <a:pt x="28594" y="37588"/>
                </a:cubicBezTo>
                <a:cubicBezTo>
                  <a:pt x="28703" y="37414"/>
                  <a:pt x="28855" y="37240"/>
                  <a:pt x="28964" y="37088"/>
                </a:cubicBezTo>
                <a:cubicBezTo>
                  <a:pt x="30051" y="38480"/>
                  <a:pt x="31247" y="39763"/>
                  <a:pt x="32552" y="40915"/>
                </a:cubicBezTo>
                <a:cubicBezTo>
                  <a:pt x="32610" y="40978"/>
                  <a:pt x="32672" y="41004"/>
                  <a:pt x="32731" y="41004"/>
                </a:cubicBezTo>
                <a:cubicBezTo>
                  <a:pt x="32917" y="41004"/>
                  <a:pt x="33065" y="40743"/>
                  <a:pt x="32900" y="40545"/>
                </a:cubicBezTo>
                <a:cubicBezTo>
                  <a:pt x="31791" y="39175"/>
                  <a:pt x="30704" y="37784"/>
                  <a:pt x="29573" y="36436"/>
                </a:cubicBezTo>
                <a:cubicBezTo>
                  <a:pt x="29964" y="35870"/>
                  <a:pt x="30291" y="35240"/>
                  <a:pt x="30530" y="34587"/>
                </a:cubicBezTo>
                <a:cubicBezTo>
                  <a:pt x="30595" y="34457"/>
                  <a:pt x="30486" y="34283"/>
                  <a:pt x="30334" y="34261"/>
                </a:cubicBezTo>
                <a:cubicBezTo>
                  <a:pt x="30166" y="34213"/>
                  <a:pt x="30001" y="34195"/>
                  <a:pt x="29837" y="34195"/>
                </a:cubicBezTo>
                <a:cubicBezTo>
                  <a:pt x="29555" y="34195"/>
                  <a:pt x="29275" y="34250"/>
                  <a:pt x="28986" y="34305"/>
                </a:cubicBezTo>
                <a:cubicBezTo>
                  <a:pt x="28730" y="34377"/>
                  <a:pt x="28483" y="34439"/>
                  <a:pt x="28248" y="34439"/>
                </a:cubicBezTo>
                <a:cubicBezTo>
                  <a:pt x="27985" y="34439"/>
                  <a:pt x="27737" y="34361"/>
                  <a:pt x="27507" y="34131"/>
                </a:cubicBezTo>
                <a:cubicBezTo>
                  <a:pt x="27116" y="33718"/>
                  <a:pt x="26790" y="33196"/>
                  <a:pt x="26464" y="32717"/>
                </a:cubicBezTo>
                <a:cubicBezTo>
                  <a:pt x="26137" y="32217"/>
                  <a:pt x="25768" y="31761"/>
                  <a:pt x="25442" y="31261"/>
                </a:cubicBezTo>
                <a:lnTo>
                  <a:pt x="23332" y="28173"/>
                </a:lnTo>
                <a:cubicBezTo>
                  <a:pt x="23050" y="27760"/>
                  <a:pt x="22789" y="27303"/>
                  <a:pt x="22354" y="27042"/>
                </a:cubicBezTo>
                <a:cubicBezTo>
                  <a:pt x="22183" y="26947"/>
                  <a:pt x="22013" y="26886"/>
                  <a:pt x="21828" y="26886"/>
                </a:cubicBezTo>
                <a:cubicBezTo>
                  <a:pt x="21801" y="26886"/>
                  <a:pt x="21773" y="26887"/>
                  <a:pt x="21745" y="26890"/>
                </a:cubicBezTo>
                <a:cubicBezTo>
                  <a:pt x="21680" y="26890"/>
                  <a:pt x="21615" y="26933"/>
                  <a:pt x="21528" y="26933"/>
                </a:cubicBezTo>
                <a:cubicBezTo>
                  <a:pt x="21788" y="26542"/>
                  <a:pt x="21832" y="26020"/>
                  <a:pt x="21701" y="25564"/>
                </a:cubicBezTo>
                <a:cubicBezTo>
                  <a:pt x="21462" y="24759"/>
                  <a:pt x="20745" y="24107"/>
                  <a:pt x="20223" y="23454"/>
                </a:cubicBezTo>
                <a:cubicBezTo>
                  <a:pt x="19875" y="23019"/>
                  <a:pt x="19505" y="22585"/>
                  <a:pt x="19114" y="22150"/>
                </a:cubicBezTo>
                <a:cubicBezTo>
                  <a:pt x="18766" y="21715"/>
                  <a:pt x="18440" y="21280"/>
                  <a:pt x="17983" y="20954"/>
                </a:cubicBezTo>
                <a:cubicBezTo>
                  <a:pt x="17918" y="20910"/>
                  <a:pt x="17875" y="20867"/>
                  <a:pt x="17809" y="20867"/>
                </a:cubicBezTo>
                <a:cubicBezTo>
                  <a:pt x="17766" y="20867"/>
                  <a:pt x="17701" y="20889"/>
                  <a:pt x="17679" y="20910"/>
                </a:cubicBezTo>
                <a:cubicBezTo>
                  <a:pt x="17461" y="21019"/>
                  <a:pt x="17244" y="21128"/>
                  <a:pt x="17026" y="21280"/>
                </a:cubicBezTo>
                <a:cubicBezTo>
                  <a:pt x="16921" y="21322"/>
                  <a:pt x="16550" y="21651"/>
                  <a:pt x="16428" y="21651"/>
                </a:cubicBezTo>
                <a:cubicBezTo>
                  <a:pt x="16424" y="21651"/>
                  <a:pt x="16421" y="21650"/>
                  <a:pt x="16418" y="21650"/>
                </a:cubicBezTo>
                <a:cubicBezTo>
                  <a:pt x="16265" y="21628"/>
                  <a:pt x="16048" y="20541"/>
                  <a:pt x="15983" y="20367"/>
                </a:cubicBezTo>
                <a:cubicBezTo>
                  <a:pt x="15831" y="19910"/>
                  <a:pt x="15722" y="19432"/>
                  <a:pt x="15483" y="18997"/>
                </a:cubicBezTo>
                <a:cubicBezTo>
                  <a:pt x="15374" y="18823"/>
                  <a:pt x="15265" y="18692"/>
                  <a:pt x="15069" y="18605"/>
                </a:cubicBezTo>
                <a:cubicBezTo>
                  <a:pt x="14961" y="18551"/>
                  <a:pt x="14847" y="18546"/>
                  <a:pt x="14732" y="18546"/>
                </a:cubicBezTo>
                <a:cubicBezTo>
                  <a:pt x="14704" y="18546"/>
                  <a:pt x="14675" y="18546"/>
                  <a:pt x="14647" y="18546"/>
                </a:cubicBezTo>
                <a:cubicBezTo>
                  <a:pt x="14562" y="18546"/>
                  <a:pt x="14477" y="18543"/>
                  <a:pt x="14395" y="18518"/>
                </a:cubicBezTo>
                <a:cubicBezTo>
                  <a:pt x="13895" y="18366"/>
                  <a:pt x="13808" y="17714"/>
                  <a:pt x="13808" y="17301"/>
                </a:cubicBezTo>
                <a:cubicBezTo>
                  <a:pt x="13787" y="16822"/>
                  <a:pt x="13852" y="16300"/>
                  <a:pt x="13678" y="15844"/>
                </a:cubicBezTo>
                <a:cubicBezTo>
                  <a:pt x="13547" y="15431"/>
                  <a:pt x="13330" y="15083"/>
                  <a:pt x="13112" y="14713"/>
                </a:cubicBezTo>
                <a:cubicBezTo>
                  <a:pt x="12612" y="13996"/>
                  <a:pt x="12047" y="13256"/>
                  <a:pt x="12156" y="12321"/>
                </a:cubicBezTo>
                <a:cubicBezTo>
                  <a:pt x="12221" y="11734"/>
                  <a:pt x="12395" y="11147"/>
                  <a:pt x="12330" y="10582"/>
                </a:cubicBezTo>
                <a:cubicBezTo>
                  <a:pt x="12286" y="10343"/>
                  <a:pt x="11677" y="9103"/>
                  <a:pt x="12264" y="9103"/>
                </a:cubicBezTo>
                <a:cubicBezTo>
                  <a:pt x="12438" y="9103"/>
                  <a:pt x="12591" y="8907"/>
                  <a:pt x="12547" y="8733"/>
                </a:cubicBezTo>
                <a:cubicBezTo>
                  <a:pt x="12482" y="8625"/>
                  <a:pt x="12460" y="8516"/>
                  <a:pt x="12395" y="8407"/>
                </a:cubicBezTo>
                <a:cubicBezTo>
                  <a:pt x="12569" y="8277"/>
                  <a:pt x="12656" y="8059"/>
                  <a:pt x="12699" y="7842"/>
                </a:cubicBezTo>
                <a:cubicBezTo>
                  <a:pt x="12762" y="7635"/>
                  <a:pt x="12764" y="7033"/>
                  <a:pt x="13065" y="7033"/>
                </a:cubicBezTo>
                <a:cubicBezTo>
                  <a:pt x="13080" y="7033"/>
                  <a:pt x="13096" y="7034"/>
                  <a:pt x="13112" y="7037"/>
                </a:cubicBezTo>
                <a:cubicBezTo>
                  <a:pt x="13123" y="7038"/>
                  <a:pt x="13133" y="7038"/>
                  <a:pt x="13142" y="7038"/>
                </a:cubicBezTo>
                <a:cubicBezTo>
                  <a:pt x="13712" y="7038"/>
                  <a:pt x="12785" y="5773"/>
                  <a:pt x="12721" y="5581"/>
                </a:cubicBezTo>
                <a:cubicBezTo>
                  <a:pt x="12715" y="5552"/>
                  <a:pt x="12817" y="5541"/>
                  <a:pt x="12972" y="5541"/>
                </a:cubicBezTo>
                <a:cubicBezTo>
                  <a:pt x="13407" y="5541"/>
                  <a:pt x="14267" y="5624"/>
                  <a:pt x="14395" y="5624"/>
                </a:cubicBezTo>
                <a:cubicBezTo>
                  <a:pt x="15069" y="5537"/>
                  <a:pt x="13700" y="3167"/>
                  <a:pt x="13569" y="2906"/>
                </a:cubicBezTo>
                <a:cubicBezTo>
                  <a:pt x="12808" y="1536"/>
                  <a:pt x="11938" y="514"/>
                  <a:pt x="10329" y="123"/>
                </a:cubicBezTo>
                <a:cubicBezTo>
                  <a:pt x="9939" y="39"/>
                  <a:pt x="9542" y="0"/>
                  <a:pt x="91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33"/>
          <p:cNvSpPr/>
          <p:nvPr/>
        </p:nvSpPr>
        <p:spPr>
          <a:xfrm>
            <a:off x="0" y="4814425"/>
            <a:ext cx="3640162" cy="938688"/>
          </a:xfrm>
          <a:custGeom>
            <a:avLst/>
            <a:gdLst/>
            <a:ahLst/>
            <a:cxnLst/>
            <a:rect l="l" t="t" r="r" b="b"/>
            <a:pathLst>
              <a:path w="135903" h="21419" extrusionOk="0">
                <a:moveTo>
                  <a:pt x="45055" y="0"/>
                </a:moveTo>
                <a:cubicBezTo>
                  <a:pt x="45055" y="0"/>
                  <a:pt x="16845" y="1901"/>
                  <a:pt x="5074" y="1901"/>
                </a:cubicBezTo>
                <a:cubicBezTo>
                  <a:pt x="2110" y="1901"/>
                  <a:pt x="189" y="1781"/>
                  <a:pt x="22" y="1479"/>
                </a:cubicBezTo>
                <a:lnTo>
                  <a:pt x="1" y="1479"/>
                </a:lnTo>
                <a:lnTo>
                  <a:pt x="1" y="21418"/>
                </a:lnTo>
                <a:lnTo>
                  <a:pt x="135903" y="21418"/>
                </a:lnTo>
                <a:lnTo>
                  <a:pt x="135903" y="7567"/>
                </a:lnTo>
                <a:lnTo>
                  <a:pt x="106069" y="935"/>
                </a:lnTo>
                <a:lnTo>
                  <a:pt x="61798" y="609"/>
                </a:lnTo>
                <a:lnTo>
                  <a:pt x="450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24" name="Google Shape;1324;p33"/>
          <p:cNvGrpSpPr/>
          <p:nvPr/>
        </p:nvGrpSpPr>
        <p:grpSpPr>
          <a:xfrm>
            <a:off x="3846849" y="-1175925"/>
            <a:ext cx="3846601" cy="2108351"/>
            <a:chOff x="2780049" y="-1175925"/>
            <a:chExt cx="3846601" cy="2108351"/>
          </a:xfrm>
        </p:grpSpPr>
        <p:sp>
          <p:nvSpPr>
            <p:cNvPr id="1325" name="Google Shape;1325;p33"/>
            <p:cNvSpPr/>
            <p:nvPr/>
          </p:nvSpPr>
          <p:spPr>
            <a:xfrm>
              <a:off x="2780049" y="580200"/>
              <a:ext cx="726843" cy="352226"/>
            </a:xfrm>
            <a:custGeom>
              <a:avLst/>
              <a:gdLst/>
              <a:ahLst/>
              <a:cxnLst/>
              <a:rect l="l" t="t" r="r" b="b"/>
              <a:pathLst>
                <a:path w="13374" h="6481" extrusionOk="0">
                  <a:moveTo>
                    <a:pt x="10046" y="1"/>
                  </a:moveTo>
                  <a:lnTo>
                    <a:pt x="9090" y="1393"/>
                  </a:lnTo>
                  <a:lnTo>
                    <a:pt x="7002" y="523"/>
                  </a:lnTo>
                  <a:lnTo>
                    <a:pt x="6828" y="1045"/>
                  </a:lnTo>
                  <a:lnTo>
                    <a:pt x="8263" y="1610"/>
                  </a:lnTo>
                  <a:lnTo>
                    <a:pt x="5284" y="2784"/>
                  </a:lnTo>
                  <a:lnTo>
                    <a:pt x="2349" y="1458"/>
                  </a:lnTo>
                  <a:lnTo>
                    <a:pt x="2327" y="1393"/>
                  </a:lnTo>
                  <a:lnTo>
                    <a:pt x="2284" y="1414"/>
                  </a:lnTo>
                  <a:lnTo>
                    <a:pt x="109" y="436"/>
                  </a:lnTo>
                  <a:lnTo>
                    <a:pt x="1" y="762"/>
                  </a:lnTo>
                  <a:lnTo>
                    <a:pt x="1610" y="1784"/>
                  </a:lnTo>
                  <a:lnTo>
                    <a:pt x="1023" y="2110"/>
                  </a:lnTo>
                  <a:lnTo>
                    <a:pt x="1501" y="2241"/>
                  </a:lnTo>
                  <a:lnTo>
                    <a:pt x="2175" y="2110"/>
                  </a:lnTo>
                  <a:lnTo>
                    <a:pt x="3153" y="2697"/>
                  </a:lnTo>
                  <a:lnTo>
                    <a:pt x="2479" y="3067"/>
                  </a:lnTo>
                  <a:lnTo>
                    <a:pt x="2980" y="3219"/>
                  </a:lnTo>
                  <a:lnTo>
                    <a:pt x="3784" y="3045"/>
                  </a:lnTo>
                  <a:lnTo>
                    <a:pt x="4436" y="3458"/>
                  </a:lnTo>
                  <a:cubicBezTo>
                    <a:pt x="4436" y="3458"/>
                    <a:pt x="3632" y="4698"/>
                    <a:pt x="3958" y="5024"/>
                  </a:cubicBezTo>
                  <a:cubicBezTo>
                    <a:pt x="4014" y="5080"/>
                    <a:pt x="4123" y="5103"/>
                    <a:pt x="4266" y="5103"/>
                  </a:cubicBezTo>
                  <a:cubicBezTo>
                    <a:pt x="4949" y="5103"/>
                    <a:pt x="6393" y="4567"/>
                    <a:pt x="6393" y="4567"/>
                  </a:cubicBezTo>
                  <a:lnTo>
                    <a:pt x="7568" y="4915"/>
                  </a:lnTo>
                  <a:lnTo>
                    <a:pt x="7024" y="5220"/>
                  </a:lnTo>
                  <a:lnTo>
                    <a:pt x="7502" y="5372"/>
                  </a:lnTo>
                  <a:lnTo>
                    <a:pt x="8481" y="5176"/>
                  </a:lnTo>
                  <a:lnTo>
                    <a:pt x="9198" y="5394"/>
                  </a:lnTo>
                  <a:lnTo>
                    <a:pt x="8633" y="5698"/>
                  </a:lnTo>
                  <a:lnTo>
                    <a:pt x="9111" y="5850"/>
                  </a:lnTo>
                  <a:lnTo>
                    <a:pt x="10199" y="5698"/>
                  </a:lnTo>
                  <a:lnTo>
                    <a:pt x="12764" y="6459"/>
                  </a:lnTo>
                  <a:lnTo>
                    <a:pt x="13373" y="6481"/>
                  </a:lnTo>
                  <a:lnTo>
                    <a:pt x="7872" y="3980"/>
                  </a:lnTo>
                  <a:lnTo>
                    <a:pt x="9938" y="2284"/>
                  </a:lnTo>
                  <a:lnTo>
                    <a:pt x="11264" y="2806"/>
                  </a:lnTo>
                  <a:lnTo>
                    <a:pt x="11395" y="2371"/>
                  </a:lnTo>
                  <a:lnTo>
                    <a:pt x="10046" y="1806"/>
                  </a:lnTo>
                  <a:lnTo>
                    <a:pt x="10525" y="175"/>
                  </a:lnTo>
                  <a:lnTo>
                    <a:pt x="10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26" name="Google Shape;1326;p33"/>
            <p:cNvGrpSpPr/>
            <p:nvPr/>
          </p:nvGrpSpPr>
          <p:grpSpPr>
            <a:xfrm>
              <a:off x="3445975" y="-1175925"/>
              <a:ext cx="3180675" cy="1754950"/>
              <a:chOff x="2072050" y="374275"/>
              <a:chExt cx="3180675" cy="1754950"/>
            </a:xfrm>
          </p:grpSpPr>
          <p:sp>
            <p:nvSpPr>
              <p:cNvPr id="1327" name="Google Shape;1327;p33"/>
              <p:cNvSpPr/>
              <p:nvPr/>
            </p:nvSpPr>
            <p:spPr>
              <a:xfrm>
                <a:off x="3983375" y="1321075"/>
                <a:ext cx="429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23" extrusionOk="0">
                    <a:moveTo>
                      <a:pt x="1281" y="1"/>
                    </a:moveTo>
                    <a:cubicBezTo>
                      <a:pt x="1270" y="1"/>
                      <a:pt x="1257" y="6"/>
                      <a:pt x="1240" y="18"/>
                    </a:cubicBezTo>
                    <a:cubicBezTo>
                      <a:pt x="1132" y="40"/>
                      <a:pt x="1219" y="149"/>
                      <a:pt x="1197" y="192"/>
                    </a:cubicBezTo>
                    <a:cubicBezTo>
                      <a:pt x="1175" y="258"/>
                      <a:pt x="1219" y="301"/>
                      <a:pt x="1088" y="345"/>
                    </a:cubicBezTo>
                    <a:cubicBezTo>
                      <a:pt x="740" y="388"/>
                      <a:pt x="784" y="519"/>
                      <a:pt x="849" y="649"/>
                    </a:cubicBezTo>
                    <a:cubicBezTo>
                      <a:pt x="871" y="714"/>
                      <a:pt x="936" y="801"/>
                      <a:pt x="784" y="888"/>
                    </a:cubicBezTo>
                    <a:cubicBezTo>
                      <a:pt x="738" y="904"/>
                      <a:pt x="697" y="911"/>
                      <a:pt x="661" y="911"/>
                    </a:cubicBezTo>
                    <a:cubicBezTo>
                      <a:pt x="597" y="911"/>
                      <a:pt x="551" y="887"/>
                      <a:pt x="523" y="845"/>
                    </a:cubicBezTo>
                    <a:cubicBezTo>
                      <a:pt x="508" y="830"/>
                      <a:pt x="503" y="804"/>
                      <a:pt x="473" y="804"/>
                    </a:cubicBezTo>
                    <a:cubicBezTo>
                      <a:pt x="460" y="804"/>
                      <a:pt x="441" y="809"/>
                      <a:pt x="414" y="823"/>
                    </a:cubicBezTo>
                    <a:cubicBezTo>
                      <a:pt x="349" y="845"/>
                      <a:pt x="414" y="888"/>
                      <a:pt x="414" y="910"/>
                    </a:cubicBezTo>
                    <a:cubicBezTo>
                      <a:pt x="436" y="997"/>
                      <a:pt x="436" y="1106"/>
                      <a:pt x="240" y="1106"/>
                    </a:cubicBezTo>
                    <a:cubicBezTo>
                      <a:pt x="236" y="1108"/>
                      <a:pt x="232" y="1109"/>
                      <a:pt x="228" y="1109"/>
                    </a:cubicBezTo>
                    <a:cubicBezTo>
                      <a:pt x="204" y="1109"/>
                      <a:pt x="184" y="1071"/>
                      <a:pt x="150" y="1071"/>
                    </a:cubicBezTo>
                    <a:cubicBezTo>
                      <a:pt x="133" y="1071"/>
                      <a:pt x="114" y="1080"/>
                      <a:pt x="88" y="1106"/>
                    </a:cubicBezTo>
                    <a:cubicBezTo>
                      <a:pt x="1" y="1171"/>
                      <a:pt x="66" y="1236"/>
                      <a:pt x="110" y="1280"/>
                    </a:cubicBezTo>
                    <a:cubicBezTo>
                      <a:pt x="162" y="1331"/>
                      <a:pt x="198" y="1422"/>
                      <a:pt x="274" y="1422"/>
                    </a:cubicBezTo>
                    <a:cubicBezTo>
                      <a:pt x="326" y="1422"/>
                      <a:pt x="396" y="1381"/>
                      <a:pt x="501" y="1258"/>
                    </a:cubicBezTo>
                    <a:cubicBezTo>
                      <a:pt x="545" y="1171"/>
                      <a:pt x="675" y="1127"/>
                      <a:pt x="784" y="1127"/>
                    </a:cubicBezTo>
                    <a:cubicBezTo>
                      <a:pt x="1066" y="1084"/>
                      <a:pt x="1262" y="910"/>
                      <a:pt x="1480" y="758"/>
                    </a:cubicBezTo>
                    <a:cubicBezTo>
                      <a:pt x="1719" y="606"/>
                      <a:pt x="1719" y="366"/>
                      <a:pt x="1480" y="301"/>
                    </a:cubicBezTo>
                    <a:cubicBezTo>
                      <a:pt x="1393" y="279"/>
                      <a:pt x="1306" y="258"/>
                      <a:pt x="1327" y="149"/>
                    </a:cubicBezTo>
                    <a:cubicBezTo>
                      <a:pt x="1327" y="96"/>
                      <a:pt x="1327" y="1"/>
                      <a:pt x="1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28" name="Google Shape;1328;p33"/>
              <p:cNvGrpSpPr/>
              <p:nvPr/>
            </p:nvGrpSpPr>
            <p:grpSpPr>
              <a:xfrm>
                <a:off x="2072050" y="374275"/>
                <a:ext cx="3180675" cy="1754950"/>
                <a:chOff x="2072050" y="374275"/>
                <a:chExt cx="3180675" cy="1754950"/>
              </a:xfrm>
            </p:grpSpPr>
            <p:sp>
              <p:nvSpPr>
                <p:cNvPr id="1329" name="Google Shape;1329;p33"/>
                <p:cNvSpPr/>
                <p:nvPr/>
              </p:nvSpPr>
              <p:spPr>
                <a:xfrm>
                  <a:off x="3360400" y="1485600"/>
                  <a:ext cx="29925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527" extrusionOk="0">
                      <a:moveTo>
                        <a:pt x="816" y="0"/>
                      </a:moveTo>
                      <a:cubicBezTo>
                        <a:pt x="608" y="0"/>
                        <a:pt x="364" y="122"/>
                        <a:pt x="131" y="200"/>
                      </a:cubicBezTo>
                      <a:cubicBezTo>
                        <a:pt x="44" y="243"/>
                        <a:pt x="1" y="330"/>
                        <a:pt x="1" y="417"/>
                      </a:cubicBezTo>
                      <a:cubicBezTo>
                        <a:pt x="9" y="457"/>
                        <a:pt x="29" y="471"/>
                        <a:pt x="55" y="471"/>
                      </a:cubicBezTo>
                      <a:cubicBezTo>
                        <a:pt x="100" y="471"/>
                        <a:pt x="163" y="431"/>
                        <a:pt x="218" y="417"/>
                      </a:cubicBezTo>
                      <a:cubicBezTo>
                        <a:pt x="305" y="417"/>
                        <a:pt x="349" y="396"/>
                        <a:pt x="414" y="352"/>
                      </a:cubicBezTo>
                      <a:cubicBezTo>
                        <a:pt x="505" y="288"/>
                        <a:pt x="569" y="259"/>
                        <a:pt x="613" y="259"/>
                      </a:cubicBezTo>
                      <a:cubicBezTo>
                        <a:pt x="675" y="259"/>
                        <a:pt x="697" y="316"/>
                        <a:pt x="697" y="417"/>
                      </a:cubicBezTo>
                      <a:cubicBezTo>
                        <a:pt x="741" y="447"/>
                        <a:pt x="755" y="527"/>
                        <a:pt x="774" y="527"/>
                      </a:cubicBezTo>
                      <a:cubicBezTo>
                        <a:pt x="782" y="527"/>
                        <a:pt x="792" y="509"/>
                        <a:pt x="805" y="461"/>
                      </a:cubicBezTo>
                      <a:cubicBezTo>
                        <a:pt x="914" y="352"/>
                        <a:pt x="1045" y="309"/>
                        <a:pt x="1132" y="200"/>
                      </a:cubicBezTo>
                      <a:cubicBezTo>
                        <a:pt x="1197" y="113"/>
                        <a:pt x="1110" y="91"/>
                        <a:pt x="1045" y="69"/>
                      </a:cubicBezTo>
                      <a:cubicBezTo>
                        <a:pt x="976" y="20"/>
                        <a:pt x="899" y="0"/>
                        <a:pt x="8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30" name="Google Shape;1330;p33"/>
                <p:cNvGrpSpPr/>
                <p:nvPr/>
              </p:nvGrpSpPr>
              <p:grpSpPr>
                <a:xfrm>
                  <a:off x="2072050" y="374275"/>
                  <a:ext cx="3180675" cy="1754950"/>
                  <a:chOff x="2072050" y="374275"/>
                  <a:chExt cx="3180675" cy="1754950"/>
                </a:xfrm>
              </p:grpSpPr>
              <p:sp>
                <p:nvSpPr>
                  <p:cNvPr id="1331" name="Google Shape;1331;p33"/>
                  <p:cNvSpPr/>
                  <p:nvPr/>
                </p:nvSpPr>
                <p:spPr>
                  <a:xfrm>
                    <a:off x="3461525" y="1353425"/>
                    <a:ext cx="32100" cy="2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4" h="856" extrusionOk="0">
                        <a:moveTo>
                          <a:pt x="435" y="1"/>
                        </a:moveTo>
                        <a:cubicBezTo>
                          <a:pt x="390" y="1"/>
                          <a:pt x="321" y="36"/>
                          <a:pt x="261" y="51"/>
                        </a:cubicBezTo>
                        <a:cubicBezTo>
                          <a:pt x="218" y="51"/>
                          <a:pt x="196" y="94"/>
                          <a:pt x="218" y="138"/>
                        </a:cubicBezTo>
                        <a:cubicBezTo>
                          <a:pt x="327" y="268"/>
                          <a:pt x="196" y="420"/>
                          <a:pt x="87" y="594"/>
                        </a:cubicBezTo>
                        <a:cubicBezTo>
                          <a:pt x="0" y="725"/>
                          <a:pt x="109" y="834"/>
                          <a:pt x="261" y="855"/>
                        </a:cubicBezTo>
                        <a:cubicBezTo>
                          <a:pt x="348" y="855"/>
                          <a:pt x="435" y="834"/>
                          <a:pt x="435" y="747"/>
                        </a:cubicBezTo>
                        <a:cubicBezTo>
                          <a:pt x="448" y="576"/>
                          <a:pt x="517" y="524"/>
                          <a:pt x="603" y="524"/>
                        </a:cubicBezTo>
                        <a:cubicBezTo>
                          <a:pt x="659" y="524"/>
                          <a:pt x="723" y="547"/>
                          <a:pt x="783" y="573"/>
                        </a:cubicBezTo>
                        <a:cubicBezTo>
                          <a:pt x="833" y="585"/>
                          <a:pt x="891" y="598"/>
                          <a:pt x="951" y="598"/>
                        </a:cubicBezTo>
                        <a:cubicBezTo>
                          <a:pt x="996" y="598"/>
                          <a:pt x="1042" y="591"/>
                          <a:pt x="1088" y="573"/>
                        </a:cubicBezTo>
                        <a:cubicBezTo>
                          <a:pt x="1196" y="507"/>
                          <a:pt x="1283" y="464"/>
                          <a:pt x="1218" y="377"/>
                        </a:cubicBezTo>
                        <a:cubicBezTo>
                          <a:pt x="1205" y="364"/>
                          <a:pt x="1200" y="343"/>
                          <a:pt x="1193" y="343"/>
                        </a:cubicBezTo>
                        <a:cubicBezTo>
                          <a:pt x="1188" y="343"/>
                          <a:pt x="1183" y="351"/>
                          <a:pt x="1175" y="377"/>
                        </a:cubicBezTo>
                        <a:cubicBezTo>
                          <a:pt x="892" y="268"/>
                          <a:pt x="587" y="268"/>
                          <a:pt x="479" y="29"/>
                        </a:cubicBezTo>
                        <a:cubicBezTo>
                          <a:pt x="472" y="8"/>
                          <a:pt x="456" y="1"/>
                          <a:pt x="4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4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2" name="Google Shape;1332;p33"/>
                  <p:cNvSpPr/>
                  <p:nvPr/>
                </p:nvSpPr>
                <p:spPr>
                  <a:xfrm>
                    <a:off x="3845850" y="1391025"/>
                    <a:ext cx="41875" cy="34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5" h="1364" extrusionOk="0">
                        <a:moveTo>
                          <a:pt x="1434" y="1"/>
                        </a:moveTo>
                        <a:cubicBezTo>
                          <a:pt x="1388" y="1"/>
                          <a:pt x="1336" y="4"/>
                          <a:pt x="1284" y="4"/>
                        </a:cubicBezTo>
                        <a:cubicBezTo>
                          <a:pt x="1044" y="4"/>
                          <a:pt x="740" y="178"/>
                          <a:pt x="740" y="286"/>
                        </a:cubicBezTo>
                        <a:cubicBezTo>
                          <a:pt x="718" y="591"/>
                          <a:pt x="349" y="547"/>
                          <a:pt x="262" y="700"/>
                        </a:cubicBezTo>
                        <a:cubicBezTo>
                          <a:pt x="153" y="743"/>
                          <a:pt x="44" y="700"/>
                          <a:pt x="44" y="852"/>
                        </a:cubicBezTo>
                        <a:cubicBezTo>
                          <a:pt x="1" y="895"/>
                          <a:pt x="88" y="895"/>
                          <a:pt x="175" y="895"/>
                        </a:cubicBezTo>
                        <a:cubicBezTo>
                          <a:pt x="196" y="895"/>
                          <a:pt x="218" y="873"/>
                          <a:pt x="262" y="873"/>
                        </a:cubicBezTo>
                        <a:cubicBezTo>
                          <a:pt x="331" y="854"/>
                          <a:pt x="396" y="829"/>
                          <a:pt x="442" y="829"/>
                        </a:cubicBezTo>
                        <a:cubicBezTo>
                          <a:pt x="497" y="829"/>
                          <a:pt x="524" y="864"/>
                          <a:pt x="501" y="982"/>
                        </a:cubicBezTo>
                        <a:cubicBezTo>
                          <a:pt x="482" y="1129"/>
                          <a:pt x="433" y="1183"/>
                          <a:pt x="300" y="1183"/>
                        </a:cubicBezTo>
                        <a:cubicBezTo>
                          <a:pt x="276" y="1183"/>
                          <a:pt x="248" y="1181"/>
                          <a:pt x="218" y="1178"/>
                        </a:cubicBezTo>
                        <a:cubicBezTo>
                          <a:pt x="196" y="1178"/>
                          <a:pt x="153" y="1178"/>
                          <a:pt x="109" y="1200"/>
                        </a:cubicBezTo>
                        <a:cubicBezTo>
                          <a:pt x="66" y="1243"/>
                          <a:pt x="88" y="1265"/>
                          <a:pt x="109" y="1287"/>
                        </a:cubicBezTo>
                        <a:cubicBezTo>
                          <a:pt x="170" y="1335"/>
                          <a:pt x="382" y="1364"/>
                          <a:pt x="579" y="1364"/>
                        </a:cubicBezTo>
                        <a:cubicBezTo>
                          <a:pt x="733" y="1364"/>
                          <a:pt x="878" y="1346"/>
                          <a:pt x="936" y="1308"/>
                        </a:cubicBezTo>
                        <a:cubicBezTo>
                          <a:pt x="1023" y="1287"/>
                          <a:pt x="1066" y="1200"/>
                          <a:pt x="1066" y="1156"/>
                        </a:cubicBezTo>
                        <a:cubicBezTo>
                          <a:pt x="1066" y="873"/>
                          <a:pt x="1392" y="743"/>
                          <a:pt x="1566" y="547"/>
                        </a:cubicBezTo>
                        <a:cubicBezTo>
                          <a:pt x="1675" y="417"/>
                          <a:pt x="1675" y="395"/>
                          <a:pt x="1588" y="330"/>
                        </a:cubicBezTo>
                        <a:cubicBezTo>
                          <a:pt x="1566" y="308"/>
                          <a:pt x="1479" y="286"/>
                          <a:pt x="1544" y="199"/>
                        </a:cubicBezTo>
                        <a:cubicBezTo>
                          <a:pt x="1640" y="24"/>
                          <a:pt x="1560" y="1"/>
                          <a:pt x="14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4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3" name="Google Shape;1333;p33"/>
                  <p:cNvSpPr/>
                  <p:nvPr/>
                </p:nvSpPr>
                <p:spPr>
                  <a:xfrm>
                    <a:off x="3764850" y="1446175"/>
                    <a:ext cx="36450" cy="40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8" h="1615" extrusionOk="0">
                        <a:moveTo>
                          <a:pt x="1328" y="0"/>
                        </a:moveTo>
                        <a:cubicBezTo>
                          <a:pt x="1260" y="0"/>
                          <a:pt x="1185" y="51"/>
                          <a:pt x="1110" y="81"/>
                        </a:cubicBezTo>
                        <a:cubicBezTo>
                          <a:pt x="1023" y="124"/>
                          <a:pt x="979" y="168"/>
                          <a:pt x="936" y="233"/>
                        </a:cubicBezTo>
                        <a:cubicBezTo>
                          <a:pt x="784" y="385"/>
                          <a:pt x="653" y="516"/>
                          <a:pt x="762" y="668"/>
                        </a:cubicBezTo>
                        <a:cubicBezTo>
                          <a:pt x="392" y="885"/>
                          <a:pt x="501" y="1255"/>
                          <a:pt x="66" y="1451"/>
                        </a:cubicBezTo>
                        <a:cubicBezTo>
                          <a:pt x="1" y="1472"/>
                          <a:pt x="1" y="1559"/>
                          <a:pt x="22" y="1581"/>
                        </a:cubicBezTo>
                        <a:cubicBezTo>
                          <a:pt x="38" y="1605"/>
                          <a:pt x="63" y="1614"/>
                          <a:pt x="90" y="1614"/>
                        </a:cubicBezTo>
                        <a:cubicBezTo>
                          <a:pt x="137" y="1614"/>
                          <a:pt x="191" y="1587"/>
                          <a:pt x="218" y="1559"/>
                        </a:cubicBezTo>
                        <a:cubicBezTo>
                          <a:pt x="327" y="1342"/>
                          <a:pt x="653" y="1146"/>
                          <a:pt x="675" y="1038"/>
                        </a:cubicBezTo>
                        <a:cubicBezTo>
                          <a:pt x="762" y="711"/>
                          <a:pt x="1110" y="494"/>
                          <a:pt x="1305" y="233"/>
                        </a:cubicBezTo>
                        <a:cubicBezTo>
                          <a:pt x="1327" y="168"/>
                          <a:pt x="1458" y="81"/>
                          <a:pt x="1414" y="37"/>
                        </a:cubicBezTo>
                        <a:cubicBezTo>
                          <a:pt x="1387" y="10"/>
                          <a:pt x="1358" y="0"/>
                          <a:pt x="13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4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34" name="Google Shape;1334;p33"/>
                  <p:cNvGrpSpPr/>
                  <p:nvPr/>
                </p:nvGrpSpPr>
                <p:grpSpPr>
                  <a:xfrm>
                    <a:off x="2072050" y="374275"/>
                    <a:ext cx="3180675" cy="1754950"/>
                    <a:chOff x="2072050" y="374275"/>
                    <a:chExt cx="3180675" cy="1754950"/>
                  </a:xfrm>
                </p:grpSpPr>
                <p:sp>
                  <p:nvSpPr>
                    <p:cNvPr id="1335" name="Google Shape;1335;p33"/>
                    <p:cNvSpPr/>
                    <p:nvPr/>
                  </p:nvSpPr>
                  <p:spPr>
                    <a:xfrm>
                      <a:off x="4551450" y="788700"/>
                      <a:ext cx="32100" cy="19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4" h="796" extrusionOk="0">
                          <a:moveTo>
                            <a:pt x="1125" y="1"/>
                          </a:moveTo>
                          <a:cubicBezTo>
                            <a:pt x="1095" y="1"/>
                            <a:pt x="1056" y="13"/>
                            <a:pt x="1001" y="47"/>
                          </a:cubicBezTo>
                          <a:cubicBezTo>
                            <a:pt x="740" y="243"/>
                            <a:pt x="349" y="287"/>
                            <a:pt x="131" y="569"/>
                          </a:cubicBezTo>
                          <a:cubicBezTo>
                            <a:pt x="109" y="591"/>
                            <a:pt x="1" y="613"/>
                            <a:pt x="1" y="678"/>
                          </a:cubicBezTo>
                          <a:cubicBezTo>
                            <a:pt x="1" y="709"/>
                            <a:pt x="44" y="740"/>
                            <a:pt x="85" y="740"/>
                          </a:cubicBezTo>
                          <a:cubicBezTo>
                            <a:pt x="102" y="740"/>
                            <a:pt x="118" y="734"/>
                            <a:pt x="131" y="722"/>
                          </a:cubicBezTo>
                          <a:cubicBezTo>
                            <a:pt x="212" y="701"/>
                            <a:pt x="278" y="686"/>
                            <a:pt x="335" y="686"/>
                          </a:cubicBezTo>
                          <a:cubicBezTo>
                            <a:pt x="401" y="686"/>
                            <a:pt x="454" y="707"/>
                            <a:pt x="501" y="765"/>
                          </a:cubicBezTo>
                          <a:cubicBezTo>
                            <a:pt x="516" y="780"/>
                            <a:pt x="532" y="796"/>
                            <a:pt x="570" y="796"/>
                          </a:cubicBezTo>
                          <a:cubicBezTo>
                            <a:pt x="586" y="796"/>
                            <a:pt x="606" y="793"/>
                            <a:pt x="631" y="787"/>
                          </a:cubicBezTo>
                          <a:cubicBezTo>
                            <a:pt x="718" y="722"/>
                            <a:pt x="740" y="678"/>
                            <a:pt x="718" y="613"/>
                          </a:cubicBezTo>
                          <a:cubicBezTo>
                            <a:pt x="653" y="569"/>
                            <a:pt x="653" y="504"/>
                            <a:pt x="740" y="439"/>
                          </a:cubicBezTo>
                          <a:cubicBezTo>
                            <a:pt x="770" y="427"/>
                            <a:pt x="801" y="421"/>
                            <a:pt x="831" y="421"/>
                          </a:cubicBezTo>
                          <a:cubicBezTo>
                            <a:pt x="908" y="421"/>
                            <a:pt x="982" y="457"/>
                            <a:pt x="1044" y="504"/>
                          </a:cubicBezTo>
                          <a:cubicBezTo>
                            <a:pt x="1059" y="519"/>
                            <a:pt x="1074" y="554"/>
                            <a:pt x="1110" y="554"/>
                          </a:cubicBezTo>
                          <a:cubicBezTo>
                            <a:pt x="1126" y="554"/>
                            <a:pt x="1147" y="547"/>
                            <a:pt x="1175" y="526"/>
                          </a:cubicBezTo>
                          <a:cubicBezTo>
                            <a:pt x="1218" y="504"/>
                            <a:pt x="1284" y="417"/>
                            <a:pt x="1218" y="395"/>
                          </a:cubicBezTo>
                          <a:cubicBezTo>
                            <a:pt x="1066" y="352"/>
                            <a:pt x="1262" y="178"/>
                            <a:pt x="1218" y="91"/>
                          </a:cubicBezTo>
                          <a:cubicBezTo>
                            <a:pt x="1204" y="61"/>
                            <a:pt x="1189" y="1"/>
                            <a:pt x="1125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6" name="Google Shape;1336;p33"/>
                    <p:cNvSpPr/>
                    <p:nvPr/>
                  </p:nvSpPr>
                  <p:spPr>
                    <a:xfrm>
                      <a:off x="4537875" y="839525"/>
                      <a:ext cx="15775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" h="448" extrusionOk="0">
                          <a:moveTo>
                            <a:pt x="371" y="0"/>
                          </a:moveTo>
                          <a:cubicBezTo>
                            <a:pt x="334" y="0"/>
                            <a:pt x="288" y="12"/>
                            <a:pt x="239" y="37"/>
                          </a:cubicBezTo>
                          <a:cubicBezTo>
                            <a:pt x="87" y="102"/>
                            <a:pt x="0" y="211"/>
                            <a:pt x="0" y="341"/>
                          </a:cubicBezTo>
                          <a:cubicBezTo>
                            <a:pt x="12" y="422"/>
                            <a:pt x="54" y="447"/>
                            <a:pt x="116" y="447"/>
                          </a:cubicBezTo>
                          <a:cubicBezTo>
                            <a:pt x="172" y="447"/>
                            <a:pt x="244" y="427"/>
                            <a:pt x="326" y="406"/>
                          </a:cubicBezTo>
                          <a:cubicBezTo>
                            <a:pt x="631" y="298"/>
                            <a:pt x="435" y="189"/>
                            <a:pt x="457" y="102"/>
                          </a:cubicBezTo>
                          <a:cubicBezTo>
                            <a:pt x="470" y="34"/>
                            <a:pt x="433" y="0"/>
                            <a:pt x="371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7" name="Google Shape;1337;p33"/>
                    <p:cNvSpPr/>
                    <p:nvPr/>
                  </p:nvSpPr>
                  <p:spPr>
                    <a:xfrm>
                      <a:off x="4548200" y="820950"/>
                      <a:ext cx="20125" cy="7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5" h="285" extrusionOk="0">
                          <a:moveTo>
                            <a:pt x="567" y="1"/>
                          </a:moveTo>
                          <a:cubicBezTo>
                            <a:pt x="427" y="1"/>
                            <a:pt x="285" y="31"/>
                            <a:pt x="131" y="62"/>
                          </a:cubicBezTo>
                          <a:cubicBezTo>
                            <a:pt x="0" y="84"/>
                            <a:pt x="44" y="149"/>
                            <a:pt x="44" y="193"/>
                          </a:cubicBezTo>
                          <a:cubicBezTo>
                            <a:pt x="75" y="239"/>
                            <a:pt x="84" y="285"/>
                            <a:pt x="125" y="285"/>
                          </a:cubicBezTo>
                          <a:cubicBezTo>
                            <a:pt x="142" y="285"/>
                            <a:pt x="164" y="277"/>
                            <a:pt x="196" y="258"/>
                          </a:cubicBezTo>
                          <a:cubicBezTo>
                            <a:pt x="301" y="166"/>
                            <a:pt x="398" y="129"/>
                            <a:pt x="488" y="129"/>
                          </a:cubicBezTo>
                          <a:cubicBezTo>
                            <a:pt x="546" y="129"/>
                            <a:pt x="601" y="145"/>
                            <a:pt x="653" y="171"/>
                          </a:cubicBezTo>
                          <a:cubicBezTo>
                            <a:pt x="660" y="175"/>
                            <a:pt x="669" y="177"/>
                            <a:pt x="677" y="177"/>
                          </a:cubicBezTo>
                          <a:cubicBezTo>
                            <a:pt x="718" y="177"/>
                            <a:pt x="765" y="138"/>
                            <a:pt x="783" y="84"/>
                          </a:cubicBezTo>
                          <a:cubicBezTo>
                            <a:pt x="805" y="40"/>
                            <a:pt x="805" y="19"/>
                            <a:pt x="740" y="19"/>
                          </a:cubicBezTo>
                          <a:cubicBezTo>
                            <a:pt x="682" y="6"/>
                            <a:pt x="625" y="1"/>
                            <a:pt x="56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8" name="Google Shape;1338;p33"/>
                    <p:cNvSpPr/>
                    <p:nvPr/>
                  </p:nvSpPr>
                  <p:spPr>
                    <a:xfrm>
                      <a:off x="4368250" y="899050"/>
                      <a:ext cx="25050" cy="12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2" h="483" extrusionOk="0">
                          <a:moveTo>
                            <a:pt x="371" y="0"/>
                          </a:moveTo>
                          <a:cubicBezTo>
                            <a:pt x="339" y="0"/>
                            <a:pt x="304" y="12"/>
                            <a:pt x="262" y="48"/>
                          </a:cubicBezTo>
                          <a:cubicBezTo>
                            <a:pt x="110" y="178"/>
                            <a:pt x="392" y="91"/>
                            <a:pt x="349" y="178"/>
                          </a:cubicBezTo>
                          <a:cubicBezTo>
                            <a:pt x="349" y="222"/>
                            <a:pt x="349" y="287"/>
                            <a:pt x="284" y="309"/>
                          </a:cubicBezTo>
                          <a:cubicBezTo>
                            <a:pt x="1" y="417"/>
                            <a:pt x="197" y="482"/>
                            <a:pt x="262" y="482"/>
                          </a:cubicBezTo>
                          <a:cubicBezTo>
                            <a:pt x="501" y="482"/>
                            <a:pt x="718" y="287"/>
                            <a:pt x="979" y="287"/>
                          </a:cubicBezTo>
                          <a:cubicBezTo>
                            <a:pt x="1001" y="287"/>
                            <a:pt x="1001" y="222"/>
                            <a:pt x="979" y="200"/>
                          </a:cubicBezTo>
                          <a:cubicBezTo>
                            <a:pt x="914" y="69"/>
                            <a:pt x="697" y="91"/>
                            <a:pt x="545" y="69"/>
                          </a:cubicBezTo>
                          <a:cubicBezTo>
                            <a:pt x="486" y="55"/>
                            <a:pt x="437" y="0"/>
                            <a:pt x="371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1339" name="Google Shape;1339;p33"/>
                    <p:cNvGrpSpPr/>
                    <p:nvPr/>
                  </p:nvGrpSpPr>
                  <p:grpSpPr>
                    <a:xfrm>
                      <a:off x="2072050" y="374275"/>
                      <a:ext cx="3180675" cy="1754950"/>
                      <a:chOff x="2072050" y="374275"/>
                      <a:chExt cx="3180675" cy="1754950"/>
                    </a:xfrm>
                  </p:grpSpPr>
                  <p:sp>
                    <p:nvSpPr>
                      <p:cNvPr id="1340" name="Google Shape;1340;p33"/>
                      <p:cNvSpPr/>
                      <p:nvPr/>
                    </p:nvSpPr>
                    <p:spPr>
                      <a:xfrm>
                        <a:off x="3692000" y="1007325"/>
                        <a:ext cx="37550" cy="280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02" h="1121" extrusionOk="0">
                            <a:moveTo>
                              <a:pt x="1352" y="1"/>
                            </a:moveTo>
                            <a:cubicBezTo>
                              <a:pt x="1271" y="1"/>
                              <a:pt x="1154" y="94"/>
                              <a:pt x="1066" y="109"/>
                            </a:cubicBezTo>
                            <a:cubicBezTo>
                              <a:pt x="697" y="326"/>
                              <a:pt x="436" y="631"/>
                              <a:pt x="44" y="783"/>
                            </a:cubicBezTo>
                            <a:cubicBezTo>
                              <a:pt x="1" y="826"/>
                              <a:pt x="1" y="870"/>
                              <a:pt x="44" y="892"/>
                            </a:cubicBezTo>
                            <a:cubicBezTo>
                              <a:pt x="131" y="892"/>
                              <a:pt x="218" y="892"/>
                              <a:pt x="197" y="1000"/>
                            </a:cubicBezTo>
                            <a:cubicBezTo>
                              <a:pt x="173" y="1083"/>
                              <a:pt x="181" y="1121"/>
                              <a:pt x="211" y="1121"/>
                            </a:cubicBezTo>
                            <a:cubicBezTo>
                              <a:pt x="237" y="1121"/>
                              <a:pt x="277" y="1094"/>
                              <a:pt x="327" y="1044"/>
                            </a:cubicBezTo>
                            <a:cubicBezTo>
                              <a:pt x="371" y="979"/>
                              <a:pt x="436" y="892"/>
                              <a:pt x="523" y="848"/>
                            </a:cubicBezTo>
                            <a:cubicBezTo>
                              <a:pt x="697" y="674"/>
                              <a:pt x="784" y="435"/>
                              <a:pt x="1175" y="413"/>
                            </a:cubicBezTo>
                            <a:cubicBezTo>
                              <a:pt x="1306" y="413"/>
                              <a:pt x="1501" y="218"/>
                              <a:pt x="1436" y="87"/>
                            </a:cubicBezTo>
                            <a:cubicBezTo>
                              <a:pt x="1422" y="23"/>
                              <a:pt x="1391" y="1"/>
                              <a:pt x="135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1" name="Google Shape;1341;p33"/>
                      <p:cNvSpPr/>
                      <p:nvPr/>
                    </p:nvSpPr>
                    <p:spPr>
                      <a:xfrm>
                        <a:off x="3668100" y="1057875"/>
                        <a:ext cx="23925" cy="21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7" h="865" extrusionOk="0">
                            <a:moveTo>
                              <a:pt x="827" y="0"/>
                            </a:moveTo>
                            <a:cubicBezTo>
                              <a:pt x="718" y="22"/>
                              <a:pt x="566" y="22"/>
                              <a:pt x="457" y="44"/>
                            </a:cubicBezTo>
                            <a:cubicBezTo>
                              <a:pt x="421" y="98"/>
                              <a:pt x="400" y="137"/>
                              <a:pt x="430" y="137"/>
                            </a:cubicBezTo>
                            <a:cubicBezTo>
                              <a:pt x="436" y="137"/>
                              <a:pt x="445" y="135"/>
                              <a:pt x="457" y="131"/>
                            </a:cubicBezTo>
                            <a:lnTo>
                              <a:pt x="457" y="131"/>
                            </a:lnTo>
                            <a:cubicBezTo>
                              <a:pt x="653" y="174"/>
                              <a:pt x="566" y="283"/>
                              <a:pt x="413" y="392"/>
                            </a:cubicBezTo>
                            <a:cubicBezTo>
                              <a:pt x="326" y="479"/>
                              <a:pt x="239" y="522"/>
                              <a:pt x="174" y="588"/>
                            </a:cubicBezTo>
                            <a:cubicBezTo>
                              <a:pt x="0" y="740"/>
                              <a:pt x="87" y="827"/>
                              <a:pt x="196" y="848"/>
                            </a:cubicBezTo>
                            <a:cubicBezTo>
                              <a:pt x="222" y="859"/>
                              <a:pt x="251" y="864"/>
                              <a:pt x="281" y="864"/>
                            </a:cubicBezTo>
                            <a:cubicBezTo>
                              <a:pt x="375" y="864"/>
                              <a:pt x="478" y="812"/>
                              <a:pt x="544" y="696"/>
                            </a:cubicBezTo>
                            <a:cubicBezTo>
                              <a:pt x="631" y="501"/>
                              <a:pt x="740" y="327"/>
                              <a:pt x="827" y="131"/>
                            </a:cubicBezTo>
                            <a:cubicBezTo>
                              <a:pt x="848" y="66"/>
                              <a:pt x="957" y="0"/>
                              <a:pt x="82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2" name="Google Shape;1342;p33"/>
                      <p:cNvSpPr/>
                      <p:nvPr/>
                    </p:nvSpPr>
                    <p:spPr>
                      <a:xfrm>
                        <a:off x="3760500" y="1041000"/>
                        <a:ext cx="25575" cy="11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3" h="469" extrusionOk="0">
                            <a:moveTo>
                              <a:pt x="752" y="0"/>
                            </a:moveTo>
                            <a:cubicBezTo>
                              <a:pt x="604" y="0"/>
                              <a:pt x="413" y="119"/>
                              <a:pt x="256" y="119"/>
                            </a:cubicBezTo>
                            <a:cubicBezTo>
                              <a:pt x="202" y="119"/>
                              <a:pt x="152" y="105"/>
                              <a:pt x="109" y="67"/>
                            </a:cubicBezTo>
                            <a:cubicBezTo>
                              <a:pt x="88" y="67"/>
                              <a:pt x="88" y="88"/>
                              <a:pt x="66" y="88"/>
                            </a:cubicBezTo>
                            <a:cubicBezTo>
                              <a:pt x="1" y="154"/>
                              <a:pt x="1" y="175"/>
                              <a:pt x="23" y="175"/>
                            </a:cubicBezTo>
                            <a:cubicBezTo>
                              <a:pt x="100" y="253"/>
                              <a:pt x="39" y="468"/>
                              <a:pt x="179" y="468"/>
                            </a:cubicBezTo>
                            <a:cubicBezTo>
                              <a:pt x="196" y="468"/>
                              <a:pt x="216" y="465"/>
                              <a:pt x="240" y="458"/>
                            </a:cubicBezTo>
                            <a:cubicBezTo>
                              <a:pt x="436" y="371"/>
                              <a:pt x="588" y="458"/>
                              <a:pt x="805" y="262"/>
                            </a:cubicBezTo>
                            <a:cubicBezTo>
                              <a:pt x="1023" y="67"/>
                              <a:pt x="936" y="67"/>
                              <a:pt x="849" y="23"/>
                            </a:cubicBezTo>
                            <a:cubicBezTo>
                              <a:pt x="820" y="7"/>
                              <a:pt x="787" y="0"/>
                              <a:pt x="75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3" name="Google Shape;1343;p33"/>
                      <p:cNvSpPr/>
                      <p:nvPr/>
                    </p:nvSpPr>
                    <p:spPr>
                      <a:xfrm>
                        <a:off x="3671350" y="1035325"/>
                        <a:ext cx="21775" cy="12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71" h="514" extrusionOk="0">
                            <a:moveTo>
                              <a:pt x="680" y="1"/>
                            </a:moveTo>
                            <a:cubicBezTo>
                              <a:pt x="600" y="1"/>
                              <a:pt x="479" y="56"/>
                              <a:pt x="283" y="163"/>
                            </a:cubicBezTo>
                            <a:cubicBezTo>
                              <a:pt x="218" y="185"/>
                              <a:pt x="109" y="272"/>
                              <a:pt x="1" y="359"/>
                            </a:cubicBezTo>
                            <a:cubicBezTo>
                              <a:pt x="16" y="365"/>
                              <a:pt x="32" y="368"/>
                              <a:pt x="48" y="368"/>
                            </a:cubicBezTo>
                            <a:cubicBezTo>
                              <a:pt x="132" y="368"/>
                              <a:pt x="217" y="291"/>
                              <a:pt x="301" y="291"/>
                            </a:cubicBezTo>
                            <a:cubicBezTo>
                              <a:pt x="310" y="291"/>
                              <a:pt x="318" y="292"/>
                              <a:pt x="327" y="294"/>
                            </a:cubicBezTo>
                            <a:cubicBezTo>
                              <a:pt x="414" y="315"/>
                              <a:pt x="501" y="359"/>
                              <a:pt x="544" y="402"/>
                            </a:cubicBezTo>
                            <a:cubicBezTo>
                              <a:pt x="574" y="448"/>
                              <a:pt x="584" y="514"/>
                              <a:pt x="630" y="514"/>
                            </a:cubicBezTo>
                            <a:cubicBezTo>
                              <a:pt x="651" y="514"/>
                              <a:pt x="678" y="501"/>
                              <a:pt x="718" y="468"/>
                            </a:cubicBezTo>
                            <a:cubicBezTo>
                              <a:pt x="762" y="402"/>
                              <a:pt x="870" y="359"/>
                              <a:pt x="849" y="250"/>
                            </a:cubicBezTo>
                            <a:cubicBezTo>
                              <a:pt x="813" y="83"/>
                              <a:pt x="777" y="1"/>
                              <a:pt x="68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4" name="Google Shape;1344;p33"/>
                      <p:cNvSpPr/>
                      <p:nvPr/>
                    </p:nvSpPr>
                    <p:spPr>
                      <a:xfrm>
                        <a:off x="3739000" y="1050675"/>
                        <a:ext cx="21000" cy="98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40" h="394" extrusionOk="0">
                            <a:moveTo>
                              <a:pt x="529" y="0"/>
                            </a:moveTo>
                            <a:cubicBezTo>
                              <a:pt x="465" y="0"/>
                              <a:pt x="389" y="25"/>
                              <a:pt x="295" y="93"/>
                            </a:cubicBezTo>
                            <a:cubicBezTo>
                              <a:pt x="208" y="180"/>
                              <a:pt x="56" y="223"/>
                              <a:pt x="13" y="332"/>
                            </a:cubicBezTo>
                            <a:cubicBezTo>
                              <a:pt x="0" y="370"/>
                              <a:pt x="164" y="393"/>
                              <a:pt x="312" y="393"/>
                            </a:cubicBezTo>
                            <a:cubicBezTo>
                              <a:pt x="418" y="393"/>
                              <a:pt x="516" y="381"/>
                              <a:pt x="535" y="354"/>
                            </a:cubicBezTo>
                            <a:cubicBezTo>
                              <a:pt x="622" y="288"/>
                              <a:pt x="839" y="201"/>
                              <a:pt x="752" y="114"/>
                            </a:cubicBezTo>
                            <a:cubicBezTo>
                              <a:pt x="699" y="61"/>
                              <a:pt x="630" y="0"/>
                              <a:pt x="5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5" name="Google Shape;1345;p33"/>
                      <p:cNvSpPr/>
                      <p:nvPr/>
                    </p:nvSpPr>
                    <p:spPr>
                      <a:xfrm>
                        <a:off x="3705600" y="1060350"/>
                        <a:ext cx="19050" cy="15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62" h="603" extrusionOk="0">
                            <a:moveTo>
                              <a:pt x="536" y="0"/>
                            </a:moveTo>
                            <a:cubicBezTo>
                              <a:pt x="522" y="0"/>
                              <a:pt x="503" y="3"/>
                              <a:pt x="479" y="10"/>
                            </a:cubicBezTo>
                            <a:cubicBezTo>
                              <a:pt x="414" y="10"/>
                              <a:pt x="327" y="54"/>
                              <a:pt x="262" y="141"/>
                            </a:cubicBezTo>
                            <a:cubicBezTo>
                              <a:pt x="240" y="184"/>
                              <a:pt x="196" y="271"/>
                              <a:pt x="153" y="336"/>
                            </a:cubicBezTo>
                            <a:cubicBezTo>
                              <a:pt x="131" y="402"/>
                              <a:pt x="1" y="510"/>
                              <a:pt x="88" y="576"/>
                            </a:cubicBezTo>
                            <a:cubicBezTo>
                              <a:pt x="112" y="595"/>
                              <a:pt x="136" y="602"/>
                              <a:pt x="159" y="602"/>
                            </a:cubicBezTo>
                            <a:cubicBezTo>
                              <a:pt x="239" y="602"/>
                              <a:pt x="305" y="510"/>
                              <a:pt x="305" y="510"/>
                            </a:cubicBezTo>
                            <a:cubicBezTo>
                              <a:pt x="762" y="380"/>
                              <a:pt x="544" y="249"/>
                              <a:pt x="544" y="141"/>
                            </a:cubicBezTo>
                            <a:cubicBezTo>
                              <a:pt x="562" y="86"/>
                              <a:pt x="612" y="0"/>
                              <a:pt x="53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6" name="Google Shape;1346;p33"/>
                      <p:cNvSpPr/>
                      <p:nvPr/>
                    </p:nvSpPr>
                    <p:spPr>
                      <a:xfrm>
                        <a:off x="3750175" y="1018975"/>
                        <a:ext cx="13625" cy="9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5" h="389" extrusionOk="0">
                            <a:moveTo>
                              <a:pt x="376" y="1"/>
                            </a:moveTo>
                            <a:cubicBezTo>
                              <a:pt x="310" y="1"/>
                              <a:pt x="236" y="29"/>
                              <a:pt x="175" y="78"/>
                            </a:cubicBezTo>
                            <a:cubicBezTo>
                              <a:pt x="66" y="165"/>
                              <a:pt x="1" y="274"/>
                              <a:pt x="66" y="382"/>
                            </a:cubicBezTo>
                            <a:cubicBezTo>
                              <a:pt x="76" y="386"/>
                              <a:pt x="87" y="388"/>
                              <a:pt x="99" y="388"/>
                            </a:cubicBezTo>
                            <a:cubicBezTo>
                              <a:pt x="192" y="388"/>
                              <a:pt x="334" y="275"/>
                              <a:pt x="437" y="275"/>
                            </a:cubicBezTo>
                            <a:cubicBezTo>
                              <a:pt x="461" y="275"/>
                              <a:pt x="482" y="281"/>
                              <a:pt x="501" y="295"/>
                            </a:cubicBezTo>
                            <a:cubicBezTo>
                              <a:pt x="544" y="208"/>
                              <a:pt x="544" y="100"/>
                              <a:pt x="501" y="56"/>
                            </a:cubicBezTo>
                            <a:cubicBezTo>
                              <a:pt x="472" y="18"/>
                              <a:pt x="427" y="1"/>
                              <a:pt x="3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7" name="Google Shape;1347;p33"/>
                      <p:cNvSpPr/>
                      <p:nvPr/>
                    </p:nvSpPr>
                    <p:spPr>
                      <a:xfrm>
                        <a:off x="4002950" y="1269000"/>
                        <a:ext cx="15250" cy="72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0" h="290" extrusionOk="0">
                            <a:moveTo>
                              <a:pt x="429" y="0"/>
                            </a:moveTo>
                            <a:cubicBezTo>
                              <a:pt x="362" y="0"/>
                              <a:pt x="278" y="27"/>
                              <a:pt x="175" y="79"/>
                            </a:cubicBezTo>
                            <a:cubicBezTo>
                              <a:pt x="109" y="101"/>
                              <a:pt x="1" y="123"/>
                              <a:pt x="1" y="188"/>
                            </a:cubicBezTo>
                            <a:cubicBezTo>
                              <a:pt x="1" y="231"/>
                              <a:pt x="22" y="248"/>
                              <a:pt x="55" y="248"/>
                            </a:cubicBezTo>
                            <a:cubicBezTo>
                              <a:pt x="88" y="248"/>
                              <a:pt x="131" y="231"/>
                              <a:pt x="175" y="210"/>
                            </a:cubicBezTo>
                            <a:cubicBezTo>
                              <a:pt x="213" y="194"/>
                              <a:pt x="244" y="187"/>
                              <a:pt x="270" y="187"/>
                            </a:cubicBezTo>
                            <a:cubicBezTo>
                              <a:pt x="317" y="187"/>
                              <a:pt x="350" y="211"/>
                              <a:pt x="392" y="253"/>
                            </a:cubicBezTo>
                            <a:cubicBezTo>
                              <a:pt x="405" y="279"/>
                              <a:pt x="433" y="289"/>
                              <a:pt x="462" y="289"/>
                            </a:cubicBezTo>
                            <a:cubicBezTo>
                              <a:pt x="483" y="289"/>
                              <a:pt x="505" y="284"/>
                              <a:pt x="523" y="275"/>
                            </a:cubicBezTo>
                            <a:cubicBezTo>
                              <a:pt x="588" y="210"/>
                              <a:pt x="610" y="166"/>
                              <a:pt x="588" y="101"/>
                            </a:cubicBezTo>
                            <a:cubicBezTo>
                              <a:pt x="554" y="33"/>
                              <a:pt x="502" y="0"/>
                              <a:pt x="4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8" name="Google Shape;1348;p33"/>
                      <p:cNvSpPr/>
                      <p:nvPr/>
                    </p:nvSpPr>
                    <p:spPr>
                      <a:xfrm>
                        <a:off x="3990450" y="1134975"/>
                        <a:ext cx="23400" cy="327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36" h="1309" extrusionOk="0">
                            <a:moveTo>
                              <a:pt x="647" y="1"/>
                            </a:moveTo>
                            <a:cubicBezTo>
                              <a:pt x="622" y="1"/>
                              <a:pt x="597" y="7"/>
                              <a:pt x="588" y="26"/>
                            </a:cubicBezTo>
                            <a:cubicBezTo>
                              <a:pt x="543" y="181"/>
                              <a:pt x="510" y="246"/>
                              <a:pt x="480" y="246"/>
                            </a:cubicBezTo>
                            <a:cubicBezTo>
                              <a:pt x="451" y="246"/>
                              <a:pt x="424" y="187"/>
                              <a:pt x="392" y="91"/>
                            </a:cubicBezTo>
                            <a:cubicBezTo>
                              <a:pt x="392" y="53"/>
                              <a:pt x="370" y="30"/>
                              <a:pt x="334" y="30"/>
                            </a:cubicBezTo>
                            <a:cubicBezTo>
                              <a:pt x="309" y="30"/>
                              <a:pt x="276" y="42"/>
                              <a:pt x="240" y="69"/>
                            </a:cubicBezTo>
                            <a:cubicBezTo>
                              <a:pt x="131" y="113"/>
                              <a:pt x="175" y="178"/>
                              <a:pt x="218" y="222"/>
                            </a:cubicBezTo>
                            <a:cubicBezTo>
                              <a:pt x="240" y="352"/>
                              <a:pt x="262" y="504"/>
                              <a:pt x="175" y="656"/>
                            </a:cubicBezTo>
                            <a:cubicBezTo>
                              <a:pt x="66" y="874"/>
                              <a:pt x="22" y="1091"/>
                              <a:pt x="1" y="1309"/>
                            </a:cubicBezTo>
                            <a:cubicBezTo>
                              <a:pt x="109" y="1309"/>
                              <a:pt x="175" y="1287"/>
                              <a:pt x="240" y="1200"/>
                            </a:cubicBezTo>
                            <a:cubicBezTo>
                              <a:pt x="327" y="1091"/>
                              <a:pt x="262" y="961"/>
                              <a:pt x="370" y="939"/>
                            </a:cubicBezTo>
                            <a:cubicBezTo>
                              <a:pt x="675" y="874"/>
                              <a:pt x="653" y="635"/>
                              <a:pt x="870" y="526"/>
                            </a:cubicBezTo>
                            <a:cubicBezTo>
                              <a:pt x="936" y="504"/>
                              <a:pt x="936" y="417"/>
                              <a:pt x="914" y="352"/>
                            </a:cubicBezTo>
                            <a:cubicBezTo>
                              <a:pt x="870" y="243"/>
                              <a:pt x="675" y="200"/>
                              <a:pt x="718" y="26"/>
                            </a:cubicBezTo>
                            <a:cubicBezTo>
                              <a:pt x="718" y="13"/>
                              <a:pt x="682" y="1"/>
                              <a:pt x="6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349" name="Google Shape;1349;p33"/>
                      <p:cNvSpPr/>
                      <p:nvPr/>
                    </p:nvSpPr>
                    <p:spPr>
                      <a:xfrm>
                        <a:off x="3912725" y="1170250"/>
                        <a:ext cx="12525" cy="15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01" h="603" extrusionOk="0">
                            <a:moveTo>
                              <a:pt x="347" y="1"/>
                            </a:moveTo>
                            <a:cubicBezTo>
                              <a:pt x="334" y="1"/>
                              <a:pt x="320" y="3"/>
                              <a:pt x="305" y="7"/>
                            </a:cubicBezTo>
                            <a:cubicBezTo>
                              <a:pt x="174" y="28"/>
                              <a:pt x="218" y="115"/>
                              <a:pt x="196" y="180"/>
                            </a:cubicBezTo>
                            <a:cubicBezTo>
                              <a:pt x="174" y="224"/>
                              <a:pt x="218" y="289"/>
                              <a:pt x="109" y="398"/>
                            </a:cubicBezTo>
                            <a:cubicBezTo>
                              <a:pt x="0" y="507"/>
                              <a:pt x="131" y="528"/>
                              <a:pt x="196" y="572"/>
                            </a:cubicBezTo>
                            <a:cubicBezTo>
                              <a:pt x="215" y="591"/>
                              <a:pt x="244" y="602"/>
                              <a:pt x="277" y="602"/>
                            </a:cubicBezTo>
                            <a:cubicBezTo>
                              <a:pt x="318" y="602"/>
                              <a:pt x="365" y="586"/>
                              <a:pt x="413" y="550"/>
                            </a:cubicBezTo>
                            <a:cubicBezTo>
                              <a:pt x="500" y="463"/>
                              <a:pt x="500" y="398"/>
                              <a:pt x="457" y="333"/>
                            </a:cubicBezTo>
                            <a:cubicBezTo>
                              <a:pt x="457" y="246"/>
                              <a:pt x="435" y="180"/>
                              <a:pt x="435" y="93"/>
                            </a:cubicBezTo>
                            <a:cubicBezTo>
                              <a:pt x="435" y="40"/>
                              <a:pt x="406" y="1"/>
                              <a:pt x="3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1350" name="Google Shape;1350;p33"/>
                      <p:cNvGrpSpPr/>
                      <p:nvPr/>
                    </p:nvGrpSpPr>
                    <p:grpSpPr>
                      <a:xfrm>
                        <a:off x="2072050" y="374275"/>
                        <a:ext cx="3180675" cy="1754950"/>
                        <a:chOff x="2072050" y="374275"/>
                        <a:chExt cx="3180675" cy="1754950"/>
                      </a:xfrm>
                    </p:grpSpPr>
                    <p:sp>
                      <p:nvSpPr>
                        <p:cNvPr id="1351" name="Google Shape;1351;p33"/>
                        <p:cNvSpPr/>
                        <p:nvPr/>
                      </p:nvSpPr>
                      <p:spPr>
                        <a:xfrm>
                          <a:off x="3359875" y="1282325"/>
                          <a:ext cx="27750" cy="160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10" h="643" extrusionOk="0">
                              <a:moveTo>
                                <a:pt x="955" y="0"/>
                              </a:moveTo>
                              <a:cubicBezTo>
                                <a:pt x="923" y="0"/>
                                <a:pt x="892" y="3"/>
                                <a:pt x="870" y="3"/>
                              </a:cubicBezTo>
                              <a:cubicBezTo>
                                <a:pt x="761" y="3"/>
                                <a:pt x="566" y="112"/>
                                <a:pt x="544" y="177"/>
                              </a:cubicBezTo>
                              <a:cubicBezTo>
                                <a:pt x="457" y="307"/>
                                <a:pt x="348" y="394"/>
                                <a:pt x="218" y="416"/>
                              </a:cubicBezTo>
                              <a:cubicBezTo>
                                <a:pt x="131" y="438"/>
                                <a:pt x="44" y="481"/>
                                <a:pt x="22" y="546"/>
                              </a:cubicBezTo>
                              <a:cubicBezTo>
                                <a:pt x="0" y="633"/>
                                <a:pt x="109" y="633"/>
                                <a:pt x="152" y="633"/>
                              </a:cubicBezTo>
                              <a:cubicBezTo>
                                <a:pt x="194" y="639"/>
                                <a:pt x="236" y="643"/>
                                <a:pt x="277" y="643"/>
                              </a:cubicBezTo>
                              <a:cubicBezTo>
                                <a:pt x="406" y="643"/>
                                <a:pt x="526" y="603"/>
                                <a:pt x="609" y="438"/>
                              </a:cubicBezTo>
                              <a:cubicBezTo>
                                <a:pt x="653" y="329"/>
                                <a:pt x="783" y="307"/>
                                <a:pt x="892" y="242"/>
                              </a:cubicBezTo>
                              <a:cubicBezTo>
                                <a:pt x="1000" y="199"/>
                                <a:pt x="1109" y="133"/>
                                <a:pt x="1087" y="68"/>
                              </a:cubicBezTo>
                              <a:cubicBezTo>
                                <a:pt x="1087" y="10"/>
                                <a:pt x="1020" y="0"/>
                                <a:pt x="95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2" name="Google Shape;1352;p33"/>
                        <p:cNvSpPr/>
                        <p:nvPr/>
                      </p:nvSpPr>
                      <p:spPr>
                        <a:xfrm>
                          <a:off x="3592000" y="1219275"/>
                          <a:ext cx="32625" cy="26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5" h="1061" extrusionOk="0">
                              <a:moveTo>
                                <a:pt x="539" y="0"/>
                              </a:moveTo>
                              <a:cubicBezTo>
                                <a:pt x="534" y="0"/>
                                <a:pt x="529" y="1"/>
                                <a:pt x="522" y="2"/>
                              </a:cubicBezTo>
                              <a:cubicBezTo>
                                <a:pt x="283" y="24"/>
                                <a:pt x="326" y="307"/>
                                <a:pt x="109" y="350"/>
                              </a:cubicBezTo>
                              <a:cubicBezTo>
                                <a:pt x="22" y="372"/>
                                <a:pt x="0" y="437"/>
                                <a:pt x="22" y="459"/>
                              </a:cubicBezTo>
                              <a:cubicBezTo>
                                <a:pt x="217" y="633"/>
                                <a:pt x="174" y="981"/>
                                <a:pt x="544" y="1003"/>
                              </a:cubicBezTo>
                              <a:cubicBezTo>
                                <a:pt x="602" y="1003"/>
                                <a:pt x="621" y="1061"/>
                                <a:pt x="660" y="1061"/>
                              </a:cubicBezTo>
                              <a:cubicBezTo>
                                <a:pt x="679" y="1061"/>
                                <a:pt x="703" y="1046"/>
                                <a:pt x="739" y="1003"/>
                              </a:cubicBezTo>
                              <a:cubicBezTo>
                                <a:pt x="783" y="959"/>
                                <a:pt x="957" y="785"/>
                                <a:pt x="783" y="764"/>
                              </a:cubicBezTo>
                              <a:cubicBezTo>
                                <a:pt x="631" y="742"/>
                                <a:pt x="522" y="742"/>
                                <a:pt x="696" y="568"/>
                              </a:cubicBezTo>
                              <a:cubicBezTo>
                                <a:pt x="769" y="506"/>
                                <a:pt x="831" y="478"/>
                                <a:pt x="882" y="478"/>
                              </a:cubicBezTo>
                              <a:cubicBezTo>
                                <a:pt x="937" y="478"/>
                                <a:pt x="978" y="511"/>
                                <a:pt x="1000" y="568"/>
                              </a:cubicBezTo>
                              <a:cubicBezTo>
                                <a:pt x="1034" y="618"/>
                                <a:pt x="1107" y="669"/>
                                <a:pt x="1168" y="669"/>
                              </a:cubicBezTo>
                              <a:cubicBezTo>
                                <a:pt x="1186" y="669"/>
                                <a:pt x="1203" y="665"/>
                                <a:pt x="1218" y="655"/>
                              </a:cubicBezTo>
                              <a:cubicBezTo>
                                <a:pt x="1305" y="568"/>
                                <a:pt x="1174" y="524"/>
                                <a:pt x="1109" y="459"/>
                              </a:cubicBezTo>
                              <a:cubicBezTo>
                                <a:pt x="1044" y="416"/>
                                <a:pt x="957" y="329"/>
                                <a:pt x="826" y="329"/>
                              </a:cubicBezTo>
                              <a:cubicBezTo>
                                <a:pt x="674" y="329"/>
                                <a:pt x="631" y="242"/>
                                <a:pt x="609" y="133"/>
                              </a:cubicBezTo>
                              <a:cubicBezTo>
                                <a:pt x="549" y="113"/>
                                <a:pt x="600" y="0"/>
                                <a:pt x="53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3" name="Google Shape;1353;p33"/>
                        <p:cNvSpPr/>
                        <p:nvPr/>
                      </p:nvSpPr>
                      <p:spPr>
                        <a:xfrm>
                          <a:off x="3553625" y="1226625"/>
                          <a:ext cx="32400" cy="135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6" h="542" extrusionOk="0">
                              <a:moveTo>
                                <a:pt x="1029" y="1"/>
                              </a:moveTo>
                              <a:cubicBezTo>
                                <a:pt x="983" y="1"/>
                                <a:pt x="928" y="16"/>
                                <a:pt x="861" y="56"/>
                              </a:cubicBezTo>
                              <a:cubicBezTo>
                                <a:pt x="665" y="187"/>
                                <a:pt x="513" y="252"/>
                                <a:pt x="317" y="274"/>
                              </a:cubicBezTo>
                              <a:cubicBezTo>
                                <a:pt x="209" y="317"/>
                                <a:pt x="78" y="252"/>
                                <a:pt x="35" y="383"/>
                              </a:cubicBezTo>
                              <a:cubicBezTo>
                                <a:pt x="0" y="503"/>
                                <a:pt x="61" y="542"/>
                                <a:pt x="164" y="542"/>
                              </a:cubicBezTo>
                              <a:cubicBezTo>
                                <a:pt x="191" y="542"/>
                                <a:pt x="221" y="539"/>
                                <a:pt x="252" y="535"/>
                              </a:cubicBezTo>
                              <a:cubicBezTo>
                                <a:pt x="535" y="470"/>
                                <a:pt x="796" y="361"/>
                                <a:pt x="1078" y="252"/>
                              </a:cubicBezTo>
                              <a:cubicBezTo>
                                <a:pt x="1165" y="187"/>
                                <a:pt x="1296" y="165"/>
                                <a:pt x="1231" y="122"/>
                              </a:cubicBezTo>
                              <a:cubicBezTo>
                                <a:pt x="1186" y="77"/>
                                <a:pt x="1130" y="1"/>
                                <a:pt x="1029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4" name="Google Shape;1354;p33"/>
                        <p:cNvSpPr/>
                        <p:nvPr/>
                      </p:nvSpPr>
                      <p:spPr>
                        <a:xfrm>
                          <a:off x="3704950" y="1262175"/>
                          <a:ext cx="22425" cy="119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97" h="478" extrusionOk="0">
                              <a:moveTo>
                                <a:pt x="805" y="1"/>
                              </a:moveTo>
                              <a:cubicBezTo>
                                <a:pt x="753" y="1"/>
                                <a:pt x="673" y="61"/>
                                <a:pt x="614" y="91"/>
                              </a:cubicBezTo>
                              <a:cubicBezTo>
                                <a:pt x="527" y="113"/>
                                <a:pt x="483" y="243"/>
                                <a:pt x="396" y="243"/>
                              </a:cubicBezTo>
                              <a:cubicBezTo>
                                <a:pt x="367" y="242"/>
                                <a:pt x="342" y="241"/>
                                <a:pt x="319" y="241"/>
                              </a:cubicBezTo>
                              <a:cubicBezTo>
                                <a:pt x="1" y="241"/>
                                <a:pt x="267" y="375"/>
                                <a:pt x="288" y="396"/>
                              </a:cubicBezTo>
                              <a:cubicBezTo>
                                <a:pt x="313" y="454"/>
                                <a:pt x="348" y="478"/>
                                <a:pt x="387" y="478"/>
                              </a:cubicBezTo>
                              <a:cubicBezTo>
                                <a:pt x="450" y="478"/>
                                <a:pt x="525" y="419"/>
                                <a:pt x="592" y="352"/>
                              </a:cubicBezTo>
                              <a:cubicBezTo>
                                <a:pt x="614" y="330"/>
                                <a:pt x="679" y="309"/>
                                <a:pt x="722" y="265"/>
                              </a:cubicBezTo>
                              <a:cubicBezTo>
                                <a:pt x="853" y="222"/>
                                <a:pt x="896" y="135"/>
                                <a:pt x="853" y="48"/>
                              </a:cubicBezTo>
                              <a:cubicBezTo>
                                <a:pt x="846" y="14"/>
                                <a:pt x="828" y="1"/>
                                <a:pt x="80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5" name="Google Shape;1355;p33"/>
                        <p:cNvSpPr/>
                        <p:nvPr/>
                      </p:nvSpPr>
                      <p:spPr>
                        <a:xfrm>
                          <a:off x="3688750" y="1178150"/>
                          <a:ext cx="16875" cy="10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75" h="410" extrusionOk="0">
                              <a:moveTo>
                                <a:pt x="517" y="0"/>
                              </a:moveTo>
                              <a:cubicBezTo>
                                <a:pt x="460" y="0"/>
                                <a:pt x="393" y="59"/>
                                <a:pt x="327" y="125"/>
                              </a:cubicBezTo>
                              <a:cubicBezTo>
                                <a:pt x="131" y="147"/>
                                <a:pt x="66" y="299"/>
                                <a:pt x="1" y="408"/>
                              </a:cubicBezTo>
                              <a:cubicBezTo>
                                <a:pt x="38" y="408"/>
                                <a:pt x="77" y="410"/>
                                <a:pt x="118" y="410"/>
                              </a:cubicBezTo>
                              <a:cubicBezTo>
                                <a:pt x="220" y="410"/>
                                <a:pt x="333" y="399"/>
                                <a:pt x="457" y="321"/>
                              </a:cubicBezTo>
                              <a:cubicBezTo>
                                <a:pt x="566" y="256"/>
                                <a:pt x="675" y="191"/>
                                <a:pt x="609" y="82"/>
                              </a:cubicBezTo>
                              <a:cubicBezTo>
                                <a:pt x="584" y="23"/>
                                <a:pt x="553" y="0"/>
                                <a:pt x="5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6" name="Google Shape;1356;p33"/>
                        <p:cNvSpPr/>
                        <p:nvPr/>
                      </p:nvSpPr>
                      <p:spPr>
                        <a:xfrm>
                          <a:off x="3547425" y="1265400"/>
                          <a:ext cx="12525" cy="137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1" h="550" extrusionOk="0">
                              <a:moveTo>
                                <a:pt x="464" y="0"/>
                              </a:moveTo>
                              <a:cubicBezTo>
                                <a:pt x="456" y="0"/>
                                <a:pt x="446" y="2"/>
                                <a:pt x="435" y="6"/>
                              </a:cubicBezTo>
                              <a:cubicBezTo>
                                <a:pt x="326" y="28"/>
                                <a:pt x="261" y="93"/>
                                <a:pt x="217" y="158"/>
                              </a:cubicBezTo>
                              <a:cubicBezTo>
                                <a:pt x="130" y="310"/>
                                <a:pt x="65" y="419"/>
                                <a:pt x="0" y="549"/>
                              </a:cubicBezTo>
                              <a:lnTo>
                                <a:pt x="65" y="549"/>
                              </a:lnTo>
                              <a:cubicBezTo>
                                <a:pt x="239" y="506"/>
                                <a:pt x="500" y="223"/>
                                <a:pt x="500" y="93"/>
                              </a:cubicBezTo>
                              <a:cubicBezTo>
                                <a:pt x="500" y="39"/>
                                <a:pt x="500" y="0"/>
                                <a:pt x="46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7" name="Google Shape;1357;p33"/>
                        <p:cNvSpPr/>
                        <p:nvPr/>
                      </p:nvSpPr>
                      <p:spPr>
                        <a:xfrm>
                          <a:off x="3633300" y="1255850"/>
                          <a:ext cx="16325" cy="77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53" h="311" extrusionOk="0">
                              <a:moveTo>
                                <a:pt x="275" y="0"/>
                              </a:moveTo>
                              <a:cubicBezTo>
                                <a:pt x="222" y="0"/>
                                <a:pt x="167" y="5"/>
                                <a:pt x="109" y="18"/>
                              </a:cubicBezTo>
                              <a:cubicBezTo>
                                <a:pt x="1" y="40"/>
                                <a:pt x="88" y="127"/>
                                <a:pt x="88" y="170"/>
                              </a:cubicBezTo>
                              <a:cubicBezTo>
                                <a:pt x="162" y="215"/>
                                <a:pt x="175" y="311"/>
                                <a:pt x="260" y="311"/>
                              </a:cubicBezTo>
                              <a:cubicBezTo>
                                <a:pt x="299" y="311"/>
                                <a:pt x="353" y="290"/>
                                <a:pt x="435" y="236"/>
                              </a:cubicBezTo>
                              <a:cubicBezTo>
                                <a:pt x="522" y="192"/>
                                <a:pt x="653" y="105"/>
                                <a:pt x="588" y="62"/>
                              </a:cubicBezTo>
                              <a:cubicBezTo>
                                <a:pt x="511" y="31"/>
                                <a:pt x="401" y="0"/>
                                <a:pt x="2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8" name="Google Shape;1358;p33"/>
                        <p:cNvSpPr/>
                        <p:nvPr/>
                      </p:nvSpPr>
                      <p:spPr>
                        <a:xfrm>
                          <a:off x="3725175" y="1229550"/>
                          <a:ext cx="13600" cy="6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44" h="250" extrusionOk="0">
                              <a:moveTo>
                                <a:pt x="280" y="0"/>
                              </a:moveTo>
                              <a:cubicBezTo>
                                <a:pt x="255" y="0"/>
                                <a:pt x="227" y="2"/>
                                <a:pt x="196" y="5"/>
                              </a:cubicBezTo>
                              <a:cubicBezTo>
                                <a:pt x="109" y="26"/>
                                <a:pt x="0" y="48"/>
                                <a:pt x="0" y="157"/>
                              </a:cubicBezTo>
                              <a:cubicBezTo>
                                <a:pt x="0" y="211"/>
                                <a:pt x="45" y="249"/>
                                <a:pt x="97" y="249"/>
                              </a:cubicBezTo>
                              <a:cubicBezTo>
                                <a:pt x="108" y="249"/>
                                <a:pt x="119" y="248"/>
                                <a:pt x="131" y="244"/>
                              </a:cubicBezTo>
                              <a:lnTo>
                                <a:pt x="544" y="157"/>
                              </a:lnTo>
                              <a:cubicBezTo>
                                <a:pt x="506" y="62"/>
                                <a:pt x="452" y="0"/>
                                <a:pt x="28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1359" name="Google Shape;1359;p33"/>
                        <p:cNvSpPr/>
                        <p:nvPr/>
                      </p:nvSpPr>
                      <p:spPr>
                        <a:xfrm>
                          <a:off x="3576225" y="1245025"/>
                          <a:ext cx="14700" cy="74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88" h="299" extrusionOk="0">
                              <a:moveTo>
                                <a:pt x="456" y="0"/>
                              </a:moveTo>
                              <a:cubicBezTo>
                                <a:pt x="382" y="0"/>
                                <a:pt x="263" y="45"/>
                                <a:pt x="174" y="60"/>
                              </a:cubicBezTo>
                              <a:cubicBezTo>
                                <a:pt x="66" y="125"/>
                                <a:pt x="0" y="168"/>
                                <a:pt x="44" y="234"/>
                              </a:cubicBezTo>
                              <a:cubicBezTo>
                                <a:pt x="72" y="262"/>
                                <a:pt x="109" y="298"/>
                                <a:pt x="166" y="298"/>
                              </a:cubicBezTo>
                              <a:cubicBezTo>
                                <a:pt x="198" y="298"/>
                                <a:pt x="236" y="287"/>
                                <a:pt x="283" y="255"/>
                              </a:cubicBezTo>
                              <a:cubicBezTo>
                                <a:pt x="392" y="190"/>
                                <a:pt x="588" y="125"/>
                                <a:pt x="522" y="38"/>
                              </a:cubicBezTo>
                              <a:cubicBezTo>
                                <a:pt x="515" y="10"/>
                                <a:pt x="490" y="0"/>
                                <a:pt x="45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400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grpSp>
                      <p:nvGrpSpPr>
                        <p:cNvPr id="1360" name="Google Shape;1360;p33"/>
                        <p:cNvGrpSpPr/>
                        <p:nvPr/>
                      </p:nvGrpSpPr>
                      <p:grpSpPr>
                        <a:xfrm>
                          <a:off x="2072050" y="374275"/>
                          <a:ext cx="3180675" cy="1754950"/>
                          <a:chOff x="2072050" y="374275"/>
                          <a:chExt cx="3180675" cy="1754950"/>
                        </a:xfrm>
                      </p:grpSpPr>
                      <p:sp>
                        <p:nvSpPr>
                          <p:cNvPr id="1361" name="Google Shape;1361;p33"/>
                          <p:cNvSpPr/>
                          <p:nvPr/>
                        </p:nvSpPr>
                        <p:spPr>
                          <a:xfrm>
                            <a:off x="3133175" y="1530800"/>
                            <a:ext cx="178325" cy="1052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33" h="4209" extrusionOk="0">
                                <a:moveTo>
                                  <a:pt x="1988" y="2459"/>
                                </a:moveTo>
                                <a:cubicBezTo>
                                  <a:pt x="2439" y="2483"/>
                                  <a:pt x="2655" y="2764"/>
                                  <a:pt x="2893" y="2980"/>
                                </a:cubicBezTo>
                                <a:cubicBezTo>
                                  <a:pt x="2958" y="3023"/>
                                  <a:pt x="2806" y="3110"/>
                                  <a:pt x="2719" y="3110"/>
                                </a:cubicBezTo>
                                <a:cubicBezTo>
                                  <a:pt x="2633" y="3110"/>
                                  <a:pt x="2494" y="3258"/>
                                  <a:pt x="2460" y="3258"/>
                                </a:cubicBezTo>
                                <a:cubicBezTo>
                                  <a:pt x="2450" y="3258"/>
                                  <a:pt x="2449" y="3247"/>
                                  <a:pt x="2458" y="3219"/>
                                </a:cubicBezTo>
                                <a:cubicBezTo>
                                  <a:pt x="2501" y="2958"/>
                                  <a:pt x="2240" y="2980"/>
                                  <a:pt x="2175" y="2806"/>
                                </a:cubicBezTo>
                                <a:cubicBezTo>
                                  <a:pt x="2134" y="2683"/>
                                  <a:pt x="2035" y="2579"/>
                                  <a:pt x="1988" y="2459"/>
                                </a:cubicBezTo>
                                <a:close/>
                                <a:moveTo>
                                  <a:pt x="3089" y="1"/>
                                </a:moveTo>
                                <a:lnTo>
                                  <a:pt x="2893" y="197"/>
                                </a:lnTo>
                                <a:cubicBezTo>
                                  <a:pt x="2934" y="359"/>
                                  <a:pt x="2993" y="503"/>
                                  <a:pt x="3232" y="503"/>
                                </a:cubicBezTo>
                                <a:cubicBezTo>
                                  <a:pt x="3249" y="503"/>
                                  <a:pt x="3266" y="503"/>
                                  <a:pt x="3284" y="501"/>
                                </a:cubicBezTo>
                                <a:cubicBezTo>
                                  <a:pt x="3330" y="497"/>
                                  <a:pt x="3376" y="493"/>
                                  <a:pt x="3417" y="493"/>
                                </a:cubicBezTo>
                                <a:cubicBezTo>
                                  <a:pt x="3569" y="493"/>
                                  <a:pt x="3650" y="544"/>
                                  <a:pt x="3393" y="784"/>
                                </a:cubicBezTo>
                                <a:cubicBezTo>
                                  <a:pt x="3347" y="830"/>
                                  <a:pt x="3355" y="876"/>
                                  <a:pt x="3402" y="876"/>
                                </a:cubicBezTo>
                                <a:cubicBezTo>
                                  <a:pt x="3422" y="876"/>
                                  <a:pt x="3448" y="868"/>
                                  <a:pt x="3480" y="849"/>
                                </a:cubicBezTo>
                                <a:cubicBezTo>
                                  <a:pt x="3543" y="833"/>
                                  <a:pt x="3606" y="772"/>
                                  <a:pt x="3652" y="772"/>
                                </a:cubicBezTo>
                                <a:cubicBezTo>
                                  <a:pt x="3670" y="772"/>
                                  <a:pt x="3685" y="781"/>
                                  <a:pt x="3697" y="806"/>
                                </a:cubicBezTo>
                                <a:cubicBezTo>
                                  <a:pt x="3763" y="849"/>
                                  <a:pt x="3676" y="936"/>
                                  <a:pt x="3610" y="1023"/>
                                </a:cubicBezTo>
                                <a:cubicBezTo>
                                  <a:pt x="3512" y="1149"/>
                                  <a:pt x="3423" y="1221"/>
                                  <a:pt x="3325" y="1221"/>
                                </a:cubicBezTo>
                                <a:cubicBezTo>
                                  <a:pt x="3272" y="1221"/>
                                  <a:pt x="3215" y="1200"/>
                                  <a:pt x="3154" y="1153"/>
                                </a:cubicBezTo>
                                <a:cubicBezTo>
                                  <a:pt x="3113" y="1121"/>
                                  <a:pt x="3081" y="1109"/>
                                  <a:pt x="3057" y="1109"/>
                                </a:cubicBezTo>
                                <a:cubicBezTo>
                                  <a:pt x="3018" y="1109"/>
                                  <a:pt x="3002" y="1140"/>
                                  <a:pt x="3002" y="1153"/>
                                </a:cubicBezTo>
                                <a:cubicBezTo>
                                  <a:pt x="3023" y="1273"/>
                                  <a:pt x="2985" y="1300"/>
                                  <a:pt x="2934" y="1300"/>
                                </a:cubicBezTo>
                                <a:cubicBezTo>
                                  <a:pt x="2891" y="1300"/>
                                  <a:pt x="2838" y="1281"/>
                                  <a:pt x="2803" y="1281"/>
                                </a:cubicBezTo>
                                <a:cubicBezTo>
                                  <a:pt x="2796" y="1281"/>
                                  <a:pt x="2790" y="1282"/>
                                  <a:pt x="2784" y="1284"/>
                                </a:cubicBezTo>
                                <a:cubicBezTo>
                                  <a:pt x="2737" y="1284"/>
                                  <a:pt x="2696" y="1264"/>
                                  <a:pt x="2661" y="1264"/>
                                </a:cubicBezTo>
                                <a:cubicBezTo>
                                  <a:pt x="2632" y="1264"/>
                                  <a:pt x="2608" y="1278"/>
                                  <a:pt x="2588" y="1327"/>
                                </a:cubicBezTo>
                                <a:cubicBezTo>
                                  <a:pt x="2567" y="1393"/>
                                  <a:pt x="2523" y="1480"/>
                                  <a:pt x="2610" y="1501"/>
                                </a:cubicBezTo>
                                <a:cubicBezTo>
                                  <a:pt x="2654" y="1501"/>
                                  <a:pt x="2687" y="1492"/>
                                  <a:pt x="2725" y="1492"/>
                                </a:cubicBezTo>
                                <a:cubicBezTo>
                                  <a:pt x="2743" y="1492"/>
                                  <a:pt x="2762" y="1494"/>
                                  <a:pt x="2784" y="1501"/>
                                </a:cubicBezTo>
                                <a:cubicBezTo>
                                  <a:pt x="2893" y="1545"/>
                                  <a:pt x="2980" y="1936"/>
                                  <a:pt x="2871" y="2023"/>
                                </a:cubicBezTo>
                                <a:cubicBezTo>
                                  <a:pt x="2791" y="2079"/>
                                  <a:pt x="2732" y="2099"/>
                                  <a:pt x="2685" y="2099"/>
                                </a:cubicBezTo>
                                <a:cubicBezTo>
                                  <a:pt x="2567" y="2099"/>
                                  <a:pt x="2530" y="1967"/>
                                  <a:pt x="2436" y="1936"/>
                                </a:cubicBezTo>
                                <a:cubicBezTo>
                                  <a:pt x="2327" y="1936"/>
                                  <a:pt x="2262" y="1871"/>
                                  <a:pt x="2284" y="1784"/>
                                </a:cubicBezTo>
                                <a:cubicBezTo>
                                  <a:pt x="2393" y="1567"/>
                                  <a:pt x="2154" y="1610"/>
                                  <a:pt x="2067" y="1567"/>
                                </a:cubicBezTo>
                                <a:cubicBezTo>
                                  <a:pt x="2042" y="1554"/>
                                  <a:pt x="2009" y="1527"/>
                                  <a:pt x="1966" y="1527"/>
                                </a:cubicBezTo>
                                <a:cubicBezTo>
                                  <a:pt x="1934" y="1527"/>
                                  <a:pt x="1895" y="1542"/>
                                  <a:pt x="1849" y="1588"/>
                                </a:cubicBezTo>
                                <a:cubicBezTo>
                                  <a:pt x="1762" y="1654"/>
                                  <a:pt x="1719" y="1719"/>
                                  <a:pt x="1762" y="1784"/>
                                </a:cubicBezTo>
                                <a:cubicBezTo>
                                  <a:pt x="1806" y="1828"/>
                                  <a:pt x="1849" y="1871"/>
                                  <a:pt x="1762" y="1936"/>
                                </a:cubicBezTo>
                                <a:cubicBezTo>
                                  <a:pt x="1588" y="2154"/>
                                  <a:pt x="1719" y="2219"/>
                                  <a:pt x="1827" y="2306"/>
                                </a:cubicBezTo>
                                <a:cubicBezTo>
                                  <a:pt x="1908" y="2346"/>
                                  <a:pt x="1933" y="2405"/>
                                  <a:pt x="1971" y="2449"/>
                                </a:cubicBezTo>
                                <a:lnTo>
                                  <a:pt x="1971" y="2449"/>
                                </a:lnTo>
                                <a:cubicBezTo>
                                  <a:pt x="1913" y="2525"/>
                                  <a:pt x="1868" y="2546"/>
                                  <a:pt x="1820" y="2546"/>
                                </a:cubicBezTo>
                                <a:cubicBezTo>
                                  <a:pt x="1783" y="2546"/>
                                  <a:pt x="1744" y="2533"/>
                                  <a:pt x="1697" y="2523"/>
                                </a:cubicBezTo>
                                <a:cubicBezTo>
                                  <a:pt x="1616" y="2491"/>
                                  <a:pt x="1607" y="2361"/>
                                  <a:pt x="1527" y="2361"/>
                                </a:cubicBezTo>
                                <a:cubicBezTo>
                                  <a:pt x="1499" y="2361"/>
                                  <a:pt x="1464" y="2376"/>
                                  <a:pt x="1414" y="2415"/>
                                </a:cubicBezTo>
                                <a:cubicBezTo>
                                  <a:pt x="1284" y="2480"/>
                                  <a:pt x="1197" y="2632"/>
                                  <a:pt x="1088" y="2741"/>
                                </a:cubicBezTo>
                                <a:cubicBezTo>
                                  <a:pt x="1045" y="2784"/>
                                  <a:pt x="1066" y="2871"/>
                                  <a:pt x="1066" y="2915"/>
                                </a:cubicBezTo>
                                <a:cubicBezTo>
                                  <a:pt x="1066" y="2974"/>
                                  <a:pt x="1012" y="3070"/>
                                  <a:pt x="953" y="3070"/>
                                </a:cubicBezTo>
                                <a:cubicBezTo>
                                  <a:pt x="947" y="3070"/>
                                  <a:pt x="942" y="3069"/>
                                  <a:pt x="936" y="3067"/>
                                </a:cubicBezTo>
                                <a:cubicBezTo>
                                  <a:pt x="908" y="3061"/>
                                  <a:pt x="881" y="3058"/>
                                  <a:pt x="855" y="3058"/>
                                </a:cubicBezTo>
                                <a:cubicBezTo>
                                  <a:pt x="588" y="3058"/>
                                  <a:pt x="367" y="3330"/>
                                  <a:pt x="110" y="3350"/>
                                </a:cubicBezTo>
                                <a:cubicBezTo>
                                  <a:pt x="66" y="3350"/>
                                  <a:pt x="1" y="3393"/>
                                  <a:pt x="1" y="3437"/>
                                </a:cubicBezTo>
                                <a:cubicBezTo>
                                  <a:pt x="1" y="3458"/>
                                  <a:pt x="23" y="3458"/>
                                  <a:pt x="66" y="3458"/>
                                </a:cubicBezTo>
                                <a:cubicBezTo>
                                  <a:pt x="131" y="3421"/>
                                  <a:pt x="184" y="3407"/>
                                  <a:pt x="232" y="3407"/>
                                </a:cubicBezTo>
                                <a:cubicBezTo>
                                  <a:pt x="361" y="3407"/>
                                  <a:pt x="447" y="3507"/>
                                  <a:pt x="578" y="3507"/>
                                </a:cubicBezTo>
                                <a:cubicBezTo>
                                  <a:pt x="595" y="3507"/>
                                  <a:pt x="613" y="3506"/>
                                  <a:pt x="631" y="3502"/>
                                </a:cubicBezTo>
                                <a:cubicBezTo>
                                  <a:pt x="731" y="3482"/>
                                  <a:pt x="830" y="3458"/>
                                  <a:pt x="908" y="3458"/>
                                </a:cubicBezTo>
                                <a:cubicBezTo>
                                  <a:pt x="1002" y="3458"/>
                                  <a:pt x="1066" y="3492"/>
                                  <a:pt x="1066" y="3611"/>
                                </a:cubicBezTo>
                                <a:cubicBezTo>
                                  <a:pt x="1132" y="3611"/>
                                  <a:pt x="1175" y="3567"/>
                                  <a:pt x="1240" y="3545"/>
                                </a:cubicBezTo>
                                <a:cubicBezTo>
                                  <a:pt x="1349" y="3502"/>
                                  <a:pt x="1414" y="3437"/>
                                  <a:pt x="1523" y="3393"/>
                                </a:cubicBezTo>
                                <a:cubicBezTo>
                                  <a:pt x="1764" y="3257"/>
                                  <a:pt x="1899" y="3186"/>
                                  <a:pt x="1994" y="3186"/>
                                </a:cubicBezTo>
                                <a:cubicBezTo>
                                  <a:pt x="2095" y="3186"/>
                                  <a:pt x="2150" y="3268"/>
                                  <a:pt x="2240" y="3437"/>
                                </a:cubicBezTo>
                                <a:cubicBezTo>
                                  <a:pt x="2262" y="3502"/>
                                  <a:pt x="2349" y="3545"/>
                                  <a:pt x="2436" y="3545"/>
                                </a:cubicBezTo>
                                <a:cubicBezTo>
                                  <a:pt x="2567" y="3545"/>
                                  <a:pt x="2654" y="3567"/>
                                  <a:pt x="2719" y="3632"/>
                                </a:cubicBezTo>
                                <a:cubicBezTo>
                                  <a:pt x="2784" y="3676"/>
                                  <a:pt x="2828" y="3741"/>
                                  <a:pt x="2697" y="3741"/>
                                </a:cubicBezTo>
                                <a:cubicBezTo>
                                  <a:pt x="2685" y="3740"/>
                                  <a:pt x="2673" y="3739"/>
                                  <a:pt x="2662" y="3739"/>
                                </a:cubicBezTo>
                                <a:cubicBezTo>
                                  <a:pt x="2440" y="3739"/>
                                  <a:pt x="2475" y="3939"/>
                                  <a:pt x="2371" y="3980"/>
                                </a:cubicBezTo>
                                <a:cubicBezTo>
                                  <a:pt x="2240" y="4045"/>
                                  <a:pt x="2154" y="4089"/>
                                  <a:pt x="2262" y="4176"/>
                                </a:cubicBezTo>
                                <a:cubicBezTo>
                                  <a:pt x="2295" y="4198"/>
                                  <a:pt x="2322" y="4209"/>
                                  <a:pt x="2357" y="4209"/>
                                </a:cubicBezTo>
                                <a:cubicBezTo>
                                  <a:pt x="2393" y="4209"/>
                                  <a:pt x="2436" y="4198"/>
                                  <a:pt x="2501" y="4176"/>
                                </a:cubicBezTo>
                                <a:cubicBezTo>
                                  <a:pt x="2762" y="4045"/>
                                  <a:pt x="2980" y="3828"/>
                                  <a:pt x="3241" y="3785"/>
                                </a:cubicBezTo>
                                <a:cubicBezTo>
                                  <a:pt x="3110" y="3719"/>
                                  <a:pt x="3023" y="3567"/>
                                  <a:pt x="3132" y="3437"/>
                                </a:cubicBezTo>
                                <a:cubicBezTo>
                                  <a:pt x="3173" y="3379"/>
                                  <a:pt x="3218" y="3362"/>
                                  <a:pt x="3266" y="3362"/>
                                </a:cubicBezTo>
                                <a:cubicBezTo>
                                  <a:pt x="3333" y="3362"/>
                                  <a:pt x="3407" y="3396"/>
                                  <a:pt x="3487" y="3396"/>
                                </a:cubicBezTo>
                                <a:cubicBezTo>
                                  <a:pt x="3499" y="3396"/>
                                  <a:pt x="3511" y="3395"/>
                                  <a:pt x="3523" y="3393"/>
                                </a:cubicBezTo>
                                <a:cubicBezTo>
                                  <a:pt x="3574" y="3379"/>
                                  <a:pt x="3630" y="3369"/>
                                  <a:pt x="3680" y="3369"/>
                                </a:cubicBezTo>
                                <a:cubicBezTo>
                                  <a:pt x="3782" y="3369"/>
                                  <a:pt x="3864" y="3408"/>
                                  <a:pt x="3850" y="3524"/>
                                </a:cubicBezTo>
                                <a:cubicBezTo>
                                  <a:pt x="3806" y="3676"/>
                                  <a:pt x="3589" y="3741"/>
                                  <a:pt x="3436" y="3828"/>
                                </a:cubicBezTo>
                                <a:cubicBezTo>
                                  <a:pt x="3480" y="3850"/>
                                  <a:pt x="3545" y="3871"/>
                                  <a:pt x="3589" y="3937"/>
                                </a:cubicBezTo>
                                <a:cubicBezTo>
                                  <a:pt x="3635" y="3992"/>
                                  <a:pt x="3677" y="4024"/>
                                  <a:pt x="3719" y="4024"/>
                                </a:cubicBezTo>
                                <a:cubicBezTo>
                                  <a:pt x="3775" y="4024"/>
                                  <a:pt x="3831" y="3966"/>
                                  <a:pt x="3893" y="3828"/>
                                </a:cubicBezTo>
                                <a:cubicBezTo>
                                  <a:pt x="3941" y="3684"/>
                                  <a:pt x="4048" y="3599"/>
                                  <a:pt x="4180" y="3599"/>
                                </a:cubicBezTo>
                                <a:cubicBezTo>
                                  <a:pt x="4227" y="3599"/>
                                  <a:pt x="4276" y="3609"/>
                                  <a:pt x="4328" y="3632"/>
                                </a:cubicBezTo>
                                <a:cubicBezTo>
                                  <a:pt x="4366" y="3645"/>
                                  <a:pt x="4389" y="3657"/>
                                  <a:pt x="4410" y="3657"/>
                                </a:cubicBezTo>
                                <a:cubicBezTo>
                                  <a:pt x="4426" y="3657"/>
                                  <a:pt x="4440" y="3651"/>
                                  <a:pt x="4458" y="3632"/>
                                </a:cubicBezTo>
                                <a:lnTo>
                                  <a:pt x="4458" y="3524"/>
                                </a:lnTo>
                                <a:cubicBezTo>
                                  <a:pt x="4437" y="3437"/>
                                  <a:pt x="4415" y="3350"/>
                                  <a:pt x="4284" y="3350"/>
                                </a:cubicBezTo>
                                <a:cubicBezTo>
                                  <a:pt x="4111" y="3350"/>
                                  <a:pt x="4024" y="3306"/>
                                  <a:pt x="3958" y="3197"/>
                                </a:cubicBezTo>
                                <a:cubicBezTo>
                                  <a:pt x="3915" y="3132"/>
                                  <a:pt x="3850" y="3089"/>
                                  <a:pt x="3915" y="2980"/>
                                </a:cubicBezTo>
                                <a:cubicBezTo>
                                  <a:pt x="3963" y="2920"/>
                                  <a:pt x="4018" y="2906"/>
                                  <a:pt x="4072" y="2906"/>
                                </a:cubicBezTo>
                                <a:cubicBezTo>
                                  <a:pt x="4116" y="2906"/>
                                  <a:pt x="4159" y="2915"/>
                                  <a:pt x="4197" y="2915"/>
                                </a:cubicBezTo>
                                <a:cubicBezTo>
                                  <a:pt x="4214" y="2918"/>
                                  <a:pt x="4230" y="2920"/>
                                  <a:pt x="4247" y="2920"/>
                                </a:cubicBezTo>
                                <a:cubicBezTo>
                                  <a:pt x="4453" y="2920"/>
                                  <a:pt x="4674" y="2686"/>
                                  <a:pt x="4654" y="2545"/>
                                </a:cubicBezTo>
                                <a:cubicBezTo>
                                  <a:pt x="4654" y="2415"/>
                                  <a:pt x="4937" y="2088"/>
                                  <a:pt x="5176" y="2001"/>
                                </a:cubicBezTo>
                                <a:cubicBezTo>
                                  <a:pt x="5242" y="1980"/>
                                  <a:pt x="5292" y="1970"/>
                                  <a:pt x="5329" y="1970"/>
                                </a:cubicBezTo>
                                <a:cubicBezTo>
                                  <a:pt x="5478" y="1970"/>
                                  <a:pt x="5433" y="2119"/>
                                  <a:pt x="5415" y="2241"/>
                                </a:cubicBezTo>
                                <a:cubicBezTo>
                                  <a:pt x="5399" y="2319"/>
                                  <a:pt x="5418" y="2375"/>
                                  <a:pt x="5487" y="2375"/>
                                </a:cubicBezTo>
                                <a:cubicBezTo>
                                  <a:pt x="5514" y="2375"/>
                                  <a:pt x="5547" y="2367"/>
                                  <a:pt x="5589" y="2349"/>
                                </a:cubicBezTo>
                                <a:cubicBezTo>
                                  <a:pt x="5720" y="2306"/>
                                  <a:pt x="5720" y="2219"/>
                                  <a:pt x="5698" y="2154"/>
                                </a:cubicBezTo>
                                <a:cubicBezTo>
                                  <a:pt x="5633" y="1980"/>
                                  <a:pt x="5763" y="1914"/>
                                  <a:pt x="5959" y="1914"/>
                                </a:cubicBezTo>
                                <a:cubicBezTo>
                                  <a:pt x="6013" y="1914"/>
                                  <a:pt x="6084" y="1909"/>
                                  <a:pt x="6149" y="1909"/>
                                </a:cubicBezTo>
                                <a:cubicBezTo>
                                  <a:pt x="6214" y="1909"/>
                                  <a:pt x="6274" y="1914"/>
                                  <a:pt x="6307" y="1936"/>
                                </a:cubicBezTo>
                                <a:cubicBezTo>
                                  <a:pt x="6368" y="1980"/>
                                  <a:pt x="6426" y="1999"/>
                                  <a:pt x="6479" y="1999"/>
                                </a:cubicBezTo>
                                <a:cubicBezTo>
                                  <a:pt x="6557" y="1999"/>
                                  <a:pt x="6624" y="1958"/>
                                  <a:pt x="6676" y="1893"/>
                                </a:cubicBezTo>
                                <a:cubicBezTo>
                                  <a:pt x="6742" y="1784"/>
                                  <a:pt x="6720" y="1654"/>
                                  <a:pt x="6524" y="1654"/>
                                </a:cubicBezTo>
                                <a:cubicBezTo>
                                  <a:pt x="6459" y="1643"/>
                                  <a:pt x="6403" y="1637"/>
                                  <a:pt x="6350" y="1637"/>
                                </a:cubicBezTo>
                                <a:cubicBezTo>
                                  <a:pt x="6190" y="1637"/>
                                  <a:pt x="6051" y="1686"/>
                                  <a:pt x="5741" y="1784"/>
                                </a:cubicBezTo>
                                <a:lnTo>
                                  <a:pt x="5589" y="1784"/>
                                </a:lnTo>
                                <a:cubicBezTo>
                                  <a:pt x="5508" y="1784"/>
                                  <a:pt x="5463" y="1747"/>
                                  <a:pt x="5390" y="1747"/>
                                </a:cubicBezTo>
                                <a:cubicBezTo>
                                  <a:pt x="5366" y="1747"/>
                                  <a:pt x="5339" y="1751"/>
                                  <a:pt x="5306" y="1762"/>
                                </a:cubicBezTo>
                                <a:cubicBezTo>
                                  <a:pt x="5267" y="1771"/>
                                  <a:pt x="5237" y="1774"/>
                                  <a:pt x="5215" y="1774"/>
                                </a:cubicBezTo>
                                <a:cubicBezTo>
                                  <a:pt x="5064" y="1774"/>
                                  <a:pt x="5257" y="1604"/>
                                  <a:pt x="5219" y="1567"/>
                                </a:cubicBezTo>
                                <a:cubicBezTo>
                                  <a:pt x="5219" y="1546"/>
                                  <a:pt x="5782" y="1215"/>
                                  <a:pt x="5863" y="1215"/>
                                </a:cubicBezTo>
                                <a:cubicBezTo>
                                  <a:pt x="5868" y="1215"/>
                                  <a:pt x="5871" y="1216"/>
                                  <a:pt x="5872" y="1219"/>
                                </a:cubicBezTo>
                                <a:cubicBezTo>
                                  <a:pt x="5964" y="1256"/>
                                  <a:pt x="6065" y="1268"/>
                                  <a:pt x="6171" y="1268"/>
                                </a:cubicBezTo>
                                <a:cubicBezTo>
                                  <a:pt x="6397" y="1268"/>
                                  <a:pt x="6646" y="1212"/>
                                  <a:pt x="6886" y="1212"/>
                                </a:cubicBezTo>
                                <a:cubicBezTo>
                                  <a:pt x="6933" y="1212"/>
                                  <a:pt x="6979" y="1214"/>
                                  <a:pt x="7024" y="1219"/>
                                </a:cubicBezTo>
                                <a:cubicBezTo>
                                  <a:pt x="7046" y="1219"/>
                                  <a:pt x="7089" y="1240"/>
                                  <a:pt x="7133" y="1240"/>
                                </a:cubicBezTo>
                                <a:cubicBezTo>
                                  <a:pt x="7133" y="1219"/>
                                  <a:pt x="7133" y="1175"/>
                                  <a:pt x="7089" y="1153"/>
                                </a:cubicBezTo>
                                <a:cubicBezTo>
                                  <a:pt x="6850" y="1001"/>
                                  <a:pt x="6611" y="827"/>
                                  <a:pt x="6328" y="675"/>
                                </a:cubicBezTo>
                                <a:cubicBezTo>
                                  <a:pt x="6320" y="658"/>
                                  <a:pt x="6299" y="648"/>
                                  <a:pt x="6275" y="648"/>
                                </a:cubicBezTo>
                                <a:cubicBezTo>
                                  <a:pt x="6239" y="648"/>
                                  <a:pt x="6198" y="674"/>
                                  <a:pt x="6198" y="740"/>
                                </a:cubicBezTo>
                                <a:cubicBezTo>
                                  <a:pt x="6220" y="827"/>
                                  <a:pt x="6220" y="893"/>
                                  <a:pt x="6111" y="936"/>
                                </a:cubicBezTo>
                                <a:cubicBezTo>
                                  <a:pt x="6084" y="945"/>
                                  <a:pt x="6053" y="950"/>
                                  <a:pt x="6022" y="950"/>
                                </a:cubicBezTo>
                                <a:cubicBezTo>
                                  <a:pt x="5977" y="950"/>
                                  <a:pt x="5932" y="940"/>
                                  <a:pt x="5894" y="914"/>
                                </a:cubicBezTo>
                                <a:cubicBezTo>
                                  <a:pt x="5738" y="790"/>
                                  <a:pt x="5571" y="687"/>
                                  <a:pt x="5337" y="687"/>
                                </a:cubicBezTo>
                                <a:cubicBezTo>
                                  <a:pt x="5244" y="687"/>
                                  <a:pt x="5141" y="703"/>
                                  <a:pt x="5024" y="740"/>
                                </a:cubicBezTo>
                                <a:cubicBezTo>
                                  <a:pt x="4988" y="755"/>
                                  <a:pt x="4951" y="760"/>
                                  <a:pt x="4915" y="760"/>
                                </a:cubicBezTo>
                                <a:cubicBezTo>
                                  <a:pt x="4843" y="760"/>
                                  <a:pt x="4770" y="740"/>
                                  <a:pt x="4698" y="740"/>
                                </a:cubicBezTo>
                                <a:cubicBezTo>
                                  <a:pt x="4676" y="740"/>
                                  <a:pt x="4654" y="719"/>
                                  <a:pt x="4632" y="697"/>
                                </a:cubicBezTo>
                                <a:cubicBezTo>
                                  <a:pt x="4850" y="588"/>
                                  <a:pt x="4959" y="284"/>
                                  <a:pt x="5067" y="262"/>
                                </a:cubicBezTo>
                                <a:cubicBezTo>
                                  <a:pt x="5372" y="175"/>
                                  <a:pt x="5219" y="88"/>
                                  <a:pt x="5154" y="66"/>
                                </a:cubicBezTo>
                                <a:cubicBezTo>
                                  <a:pt x="5121" y="54"/>
                                  <a:pt x="5083" y="49"/>
                                  <a:pt x="5041" y="49"/>
                                </a:cubicBezTo>
                                <a:cubicBezTo>
                                  <a:pt x="4925" y="49"/>
                                  <a:pt x="4783" y="85"/>
                                  <a:pt x="4664" y="85"/>
                                </a:cubicBezTo>
                                <a:cubicBezTo>
                                  <a:pt x="4601" y="85"/>
                                  <a:pt x="4545" y="75"/>
                                  <a:pt x="4502" y="44"/>
                                </a:cubicBezTo>
                                <a:cubicBezTo>
                                  <a:pt x="4245" y="151"/>
                                  <a:pt x="4025" y="192"/>
                                  <a:pt x="3828" y="192"/>
                                </a:cubicBezTo>
                                <a:cubicBezTo>
                                  <a:pt x="3542" y="192"/>
                                  <a:pt x="3308" y="104"/>
                                  <a:pt x="3089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2" name="Google Shape;1362;p33"/>
                          <p:cNvSpPr/>
                          <p:nvPr/>
                        </p:nvSpPr>
                        <p:spPr>
                          <a:xfrm>
                            <a:off x="3420950" y="1483950"/>
                            <a:ext cx="100400" cy="669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016" h="2676" extrusionOk="0">
                                <a:moveTo>
                                  <a:pt x="3473" y="703"/>
                                </a:moveTo>
                                <a:cubicBezTo>
                                  <a:pt x="3496" y="703"/>
                                  <a:pt x="3517" y="714"/>
                                  <a:pt x="3537" y="744"/>
                                </a:cubicBezTo>
                                <a:cubicBezTo>
                                  <a:pt x="3559" y="831"/>
                                  <a:pt x="3472" y="918"/>
                                  <a:pt x="3341" y="962"/>
                                </a:cubicBezTo>
                                <a:cubicBezTo>
                                  <a:pt x="3276" y="1005"/>
                                  <a:pt x="3205" y="1027"/>
                                  <a:pt x="3143" y="1027"/>
                                </a:cubicBezTo>
                                <a:cubicBezTo>
                                  <a:pt x="3080" y="1027"/>
                                  <a:pt x="3026" y="1005"/>
                                  <a:pt x="2993" y="962"/>
                                </a:cubicBezTo>
                                <a:cubicBezTo>
                                  <a:pt x="2928" y="918"/>
                                  <a:pt x="2950" y="896"/>
                                  <a:pt x="3037" y="853"/>
                                </a:cubicBezTo>
                                <a:cubicBezTo>
                                  <a:pt x="3102" y="831"/>
                                  <a:pt x="3167" y="831"/>
                                  <a:pt x="3232" y="831"/>
                                </a:cubicBezTo>
                                <a:cubicBezTo>
                                  <a:pt x="3316" y="831"/>
                                  <a:pt x="3400" y="703"/>
                                  <a:pt x="3473" y="703"/>
                                </a:cubicBezTo>
                                <a:close/>
                                <a:moveTo>
                                  <a:pt x="2006" y="947"/>
                                </a:moveTo>
                                <a:cubicBezTo>
                                  <a:pt x="2055" y="947"/>
                                  <a:pt x="2108" y="952"/>
                                  <a:pt x="2167" y="962"/>
                                </a:cubicBezTo>
                                <a:cubicBezTo>
                                  <a:pt x="2232" y="962"/>
                                  <a:pt x="2276" y="1005"/>
                                  <a:pt x="2341" y="1027"/>
                                </a:cubicBezTo>
                                <a:cubicBezTo>
                                  <a:pt x="2350" y="1033"/>
                                  <a:pt x="2363" y="1035"/>
                                  <a:pt x="2379" y="1035"/>
                                </a:cubicBezTo>
                                <a:cubicBezTo>
                                  <a:pt x="2429" y="1035"/>
                                  <a:pt x="2507" y="1011"/>
                                  <a:pt x="2560" y="1011"/>
                                </a:cubicBezTo>
                                <a:cubicBezTo>
                                  <a:pt x="2610" y="1011"/>
                                  <a:pt x="2638" y="1032"/>
                                  <a:pt x="2602" y="1114"/>
                                </a:cubicBezTo>
                                <a:cubicBezTo>
                                  <a:pt x="2582" y="1173"/>
                                  <a:pt x="2531" y="1188"/>
                                  <a:pt x="2468" y="1188"/>
                                </a:cubicBezTo>
                                <a:cubicBezTo>
                                  <a:pt x="2410" y="1188"/>
                                  <a:pt x="2343" y="1175"/>
                                  <a:pt x="2283" y="1175"/>
                                </a:cubicBezTo>
                                <a:cubicBezTo>
                                  <a:pt x="2265" y="1175"/>
                                  <a:pt x="2248" y="1177"/>
                                  <a:pt x="2232" y="1179"/>
                                </a:cubicBezTo>
                                <a:cubicBezTo>
                                  <a:pt x="2058" y="1223"/>
                                  <a:pt x="2058" y="1223"/>
                                  <a:pt x="2058" y="1375"/>
                                </a:cubicBezTo>
                                <a:cubicBezTo>
                                  <a:pt x="2058" y="1397"/>
                                  <a:pt x="2058" y="1440"/>
                                  <a:pt x="2037" y="1440"/>
                                </a:cubicBezTo>
                                <a:cubicBezTo>
                                  <a:pt x="1819" y="1549"/>
                                  <a:pt x="1580" y="1679"/>
                                  <a:pt x="1319" y="1788"/>
                                </a:cubicBezTo>
                                <a:cubicBezTo>
                                  <a:pt x="1311" y="1792"/>
                                  <a:pt x="1304" y="1794"/>
                                  <a:pt x="1298" y="1794"/>
                                </a:cubicBezTo>
                                <a:cubicBezTo>
                                  <a:pt x="1268" y="1794"/>
                                  <a:pt x="1254" y="1755"/>
                                  <a:pt x="1254" y="1701"/>
                                </a:cubicBezTo>
                                <a:cubicBezTo>
                                  <a:pt x="1297" y="1571"/>
                                  <a:pt x="1058" y="1440"/>
                                  <a:pt x="1471" y="1244"/>
                                </a:cubicBezTo>
                                <a:cubicBezTo>
                                  <a:pt x="1493" y="1244"/>
                                  <a:pt x="1515" y="1223"/>
                                  <a:pt x="1536" y="1179"/>
                                </a:cubicBezTo>
                                <a:cubicBezTo>
                                  <a:pt x="1705" y="1011"/>
                                  <a:pt x="1834" y="947"/>
                                  <a:pt x="2006" y="947"/>
                                </a:cubicBezTo>
                                <a:close/>
                                <a:moveTo>
                                  <a:pt x="2908" y="1"/>
                                </a:moveTo>
                                <a:cubicBezTo>
                                  <a:pt x="2902" y="1"/>
                                  <a:pt x="2894" y="2"/>
                                  <a:pt x="2885" y="5"/>
                                </a:cubicBezTo>
                                <a:cubicBezTo>
                                  <a:pt x="2841" y="48"/>
                                  <a:pt x="2841" y="92"/>
                                  <a:pt x="2841" y="157"/>
                                </a:cubicBezTo>
                                <a:cubicBezTo>
                                  <a:pt x="2819" y="244"/>
                                  <a:pt x="2841" y="288"/>
                                  <a:pt x="2928" y="309"/>
                                </a:cubicBezTo>
                                <a:cubicBezTo>
                                  <a:pt x="3211" y="418"/>
                                  <a:pt x="3059" y="549"/>
                                  <a:pt x="2819" y="701"/>
                                </a:cubicBezTo>
                                <a:cubicBezTo>
                                  <a:pt x="2801" y="773"/>
                                  <a:pt x="2739" y="815"/>
                                  <a:pt x="2693" y="815"/>
                                </a:cubicBezTo>
                                <a:cubicBezTo>
                                  <a:pt x="2683" y="815"/>
                                  <a:pt x="2675" y="813"/>
                                  <a:pt x="2667" y="810"/>
                                </a:cubicBezTo>
                                <a:cubicBezTo>
                                  <a:pt x="2580" y="788"/>
                                  <a:pt x="2558" y="701"/>
                                  <a:pt x="2624" y="614"/>
                                </a:cubicBezTo>
                                <a:cubicBezTo>
                                  <a:pt x="2819" y="418"/>
                                  <a:pt x="2667" y="418"/>
                                  <a:pt x="2558" y="375"/>
                                </a:cubicBezTo>
                                <a:cubicBezTo>
                                  <a:pt x="2511" y="346"/>
                                  <a:pt x="2463" y="330"/>
                                  <a:pt x="2411" y="330"/>
                                </a:cubicBezTo>
                                <a:cubicBezTo>
                                  <a:pt x="2342" y="330"/>
                                  <a:pt x="2265" y="357"/>
                                  <a:pt x="2167" y="418"/>
                                </a:cubicBezTo>
                                <a:cubicBezTo>
                                  <a:pt x="2121" y="464"/>
                                  <a:pt x="2069" y="492"/>
                                  <a:pt x="2030" y="492"/>
                                </a:cubicBezTo>
                                <a:cubicBezTo>
                                  <a:pt x="1996" y="492"/>
                                  <a:pt x="1971" y="469"/>
                                  <a:pt x="1971" y="418"/>
                                </a:cubicBezTo>
                                <a:cubicBezTo>
                                  <a:pt x="1971" y="288"/>
                                  <a:pt x="1819" y="288"/>
                                  <a:pt x="1710" y="244"/>
                                </a:cubicBezTo>
                                <a:cubicBezTo>
                                  <a:pt x="1638" y="208"/>
                                  <a:pt x="1553" y="159"/>
                                  <a:pt x="1465" y="159"/>
                                </a:cubicBezTo>
                                <a:cubicBezTo>
                                  <a:pt x="1394" y="159"/>
                                  <a:pt x="1322" y="191"/>
                                  <a:pt x="1254" y="288"/>
                                </a:cubicBezTo>
                                <a:cubicBezTo>
                                  <a:pt x="1145" y="418"/>
                                  <a:pt x="862" y="636"/>
                                  <a:pt x="1210" y="701"/>
                                </a:cubicBezTo>
                                <a:cubicBezTo>
                                  <a:pt x="1362" y="723"/>
                                  <a:pt x="1362" y="831"/>
                                  <a:pt x="1275" y="962"/>
                                </a:cubicBezTo>
                                <a:cubicBezTo>
                                  <a:pt x="1219" y="1061"/>
                                  <a:pt x="1153" y="1095"/>
                                  <a:pt x="1084" y="1095"/>
                                </a:cubicBezTo>
                                <a:cubicBezTo>
                                  <a:pt x="1047" y="1095"/>
                                  <a:pt x="1009" y="1086"/>
                                  <a:pt x="971" y="1070"/>
                                </a:cubicBezTo>
                                <a:cubicBezTo>
                                  <a:pt x="958" y="1068"/>
                                  <a:pt x="944" y="1067"/>
                                  <a:pt x="932" y="1067"/>
                                </a:cubicBezTo>
                                <a:cubicBezTo>
                                  <a:pt x="820" y="1067"/>
                                  <a:pt x="736" y="1149"/>
                                  <a:pt x="775" y="1266"/>
                                </a:cubicBezTo>
                                <a:cubicBezTo>
                                  <a:pt x="841" y="1462"/>
                                  <a:pt x="710" y="1679"/>
                                  <a:pt x="449" y="1810"/>
                                </a:cubicBezTo>
                                <a:cubicBezTo>
                                  <a:pt x="80" y="2005"/>
                                  <a:pt x="58" y="2223"/>
                                  <a:pt x="14" y="2462"/>
                                </a:cubicBezTo>
                                <a:cubicBezTo>
                                  <a:pt x="1" y="2599"/>
                                  <a:pt x="21" y="2676"/>
                                  <a:pt x="98" y="2676"/>
                                </a:cubicBezTo>
                                <a:cubicBezTo>
                                  <a:pt x="144" y="2676"/>
                                  <a:pt x="208" y="2649"/>
                                  <a:pt x="297" y="2593"/>
                                </a:cubicBezTo>
                                <a:cubicBezTo>
                                  <a:pt x="471" y="2484"/>
                                  <a:pt x="754" y="2440"/>
                                  <a:pt x="884" y="2223"/>
                                </a:cubicBezTo>
                                <a:cubicBezTo>
                                  <a:pt x="971" y="2092"/>
                                  <a:pt x="1102" y="2049"/>
                                  <a:pt x="1254" y="2049"/>
                                </a:cubicBezTo>
                                <a:cubicBezTo>
                                  <a:pt x="1384" y="2049"/>
                                  <a:pt x="1493" y="2049"/>
                                  <a:pt x="1623" y="2027"/>
                                </a:cubicBezTo>
                                <a:cubicBezTo>
                                  <a:pt x="1695" y="2018"/>
                                  <a:pt x="1757" y="2013"/>
                                  <a:pt x="1810" y="2013"/>
                                </a:cubicBezTo>
                                <a:cubicBezTo>
                                  <a:pt x="2013" y="2013"/>
                                  <a:pt x="2085" y="2090"/>
                                  <a:pt x="2102" y="2332"/>
                                </a:cubicBezTo>
                                <a:cubicBezTo>
                                  <a:pt x="2102" y="2413"/>
                                  <a:pt x="2045" y="2551"/>
                                  <a:pt x="2162" y="2551"/>
                                </a:cubicBezTo>
                                <a:cubicBezTo>
                                  <a:pt x="2170" y="2551"/>
                                  <a:pt x="2179" y="2550"/>
                                  <a:pt x="2189" y="2549"/>
                                </a:cubicBezTo>
                                <a:cubicBezTo>
                                  <a:pt x="2384" y="2484"/>
                                  <a:pt x="2254" y="2375"/>
                                  <a:pt x="2276" y="2310"/>
                                </a:cubicBezTo>
                                <a:lnTo>
                                  <a:pt x="2276" y="2223"/>
                                </a:lnTo>
                                <a:cubicBezTo>
                                  <a:pt x="2297" y="2136"/>
                                  <a:pt x="2297" y="2005"/>
                                  <a:pt x="2450" y="1940"/>
                                </a:cubicBezTo>
                                <a:cubicBezTo>
                                  <a:pt x="2470" y="1934"/>
                                  <a:pt x="2488" y="1932"/>
                                  <a:pt x="2504" y="1932"/>
                                </a:cubicBezTo>
                                <a:cubicBezTo>
                                  <a:pt x="2602" y="1932"/>
                                  <a:pt x="2602" y="2039"/>
                                  <a:pt x="2602" y="2114"/>
                                </a:cubicBezTo>
                                <a:cubicBezTo>
                                  <a:pt x="2621" y="2304"/>
                                  <a:pt x="2821" y="2427"/>
                                  <a:pt x="3031" y="2427"/>
                                </a:cubicBezTo>
                                <a:cubicBezTo>
                                  <a:pt x="3062" y="2427"/>
                                  <a:pt x="3093" y="2424"/>
                                  <a:pt x="3124" y="2419"/>
                                </a:cubicBezTo>
                                <a:cubicBezTo>
                                  <a:pt x="3211" y="2419"/>
                                  <a:pt x="3276" y="2375"/>
                                  <a:pt x="3319" y="2310"/>
                                </a:cubicBezTo>
                                <a:cubicBezTo>
                                  <a:pt x="3341" y="2223"/>
                                  <a:pt x="3254" y="2223"/>
                                  <a:pt x="3167" y="2223"/>
                                </a:cubicBezTo>
                                <a:cubicBezTo>
                                  <a:pt x="3145" y="2226"/>
                                  <a:pt x="3125" y="2227"/>
                                  <a:pt x="3107" y="2227"/>
                                </a:cubicBezTo>
                                <a:cubicBezTo>
                                  <a:pt x="2984" y="2227"/>
                                  <a:pt x="2961" y="2163"/>
                                  <a:pt x="3037" y="2049"/>
                                </a:cubicBezTo>
                                <a:cubicBezTo>
                                  <a:pt x="3211" y="1679"/>
                                  <a:pt x="3428" y="1353"/>
                                  <a:pt x="3689" y="983"/>
                                </a:cubicBezTo>
                                <a:cubicBezTo>
                                  <a:pt x="3798" y="831"/>
                                  <a:pt x="4015" y="636"/>
                                  <a:pt x="3972" y="483"/>
                                </a:cubicBezTo>
                                <a:cubicBezTo>
                                  <a:pt x="3952" y="434"/>
                                  <a:pt x="3896" y="420"/>
                                  <a:pt x="3829" y="420"/>
                                </a:cubicBezTo>
                                <a:cubicBezTo>
                                  <a:pt x="3749" y="420"/>
                                  <a:pt x="3652" y="440"/>
                                  <a:pt x="3580" y="440"/>
                                </a:cubicBezTo>
                                <a:cubicBezTo>
                                  <a:pt x="3384" y="440"/>
                                  <a:pt x="3720" y="192"/>
                                  <a:pt x="3546" y="192"/>
                                </a:cubicBezTo>
                                <a:cubicBezTo>
                                  <a:pt x="3528" y="192"/>
                                  <a:pt x="3503" y="194"/>
                                  <a:pt x="3472" y="201"/>
                                </a:cubicBezTo>
                                <a:cubicBezTo>
                                  <a:pt x="3416" y="215"/>
                                  <a:pt x="3368" y="221"/>
                                  <a:pt x="3326" y="221"/>
                                </a:cubicBezTo>
                                <a:cubicBezTo>
                                  <a:pt x="3172" y="221"/>
                                  <a:pt x="3096" y="139"/>
                                  <a:pt x="2993" y="70"/>
                                </a:cubicBezTo>
                                <a:cubicBezTo>
                                  <a:pt x="2956" y="52"/>
                                  <a:pt x="2951" y="1"/>
                                  <a:pt x="2908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3" name="Google Shape;1363;p33"/>
                          <p:cNvSpPr/>
                          <p:nvPr/>
                        </p:nvSpPr>
                        <p:spPr>
                          <a:xfrm>
                            <a:off x="3296275" y="1615075"/>
                            <a:ext cx="83175" cy="622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327" h="2489" extrusionOk="0">
                                <a:moveTo>
                                  <a:pt x="2349" y="0"/>
                                </a:moveTo>
                                <a:lnTo>
                                  <a:pt x="2349" y="0"/>
                                </a:lnTo>
                                <a:cubicBezTo>
                                  <a:pt x="2240" y="131"/>
                                  <a:pt x="1935" y="109"/>
                                  <a:pt x="2022" y="261"/>
                                </a:cubicBezTo>
                                <a:cubicBezTo>
                                  <a:pt x="2044" y="435"/>
                                  <a:pt x="1783" y="348"/>
                                  <a:pt x="1718" y="479"/>
                                </a:cubicBezTo>
                                <a:cubicBezTo>
                                  <a:pt x="1674" y="609"/>
                                  <a:pt x="1914" y="587"/>
                                  <a:pt x="1805" y="761"/>
                                </a:cubicBezTo>
                                <a:cubicBezTo>
                                  <a:pt x="1783" y="805"/>
                                  <a:pt x="1740" y="827"/>
                                  <a:pt x="1718" y="870"/>
                                </a:cubicBezTo>
                                <a:cubicBezTo>
                                  <a:pt x="1604" y="951"/>
                                  <a:pt x="1479" y="1032"/>
                                  <a:pt x="1359" y="1032"/>
                                </a:cubicBezTo>
                                <a:cubicBezTo>
                                  <a:pt x="1318" y="1032"/>
                                  <a:pt x="1278" y="1023"/>
                                  <a:pt x="1240" y="1001"/>
                                </a:cubicBezTo>
                                <a:cubicBezTo>
                                  <a:pt x="1200" y="987"/>
                                  <a:pt x="1160" y="966"/>
                                  <a:pt x="1126" y="966"/>
                                </a:cubicBezTo>
                                <a:cubicBezTo>
                                  <a:pt x="1103" y="966"/>
                                  <a:pt x="1083" y="975"/>
                                  <a:pt x="1066" y="1001"/>
                                </a:cubicBezTo>
                                <a:cubicBezTo>
                                  <a:pt x="979" y="1088"/>
                                  <a:pt x="1044" y="1131"/>
                                  <a:pt x="1066" y="1153"/>
                                </a:cubicBezTo>
                                <a:cubicBezTo>
                                  <a:pt x="1087" y="1196"/>
                                  <a:pt x="1153" y="1218"/>
                                  <a:pt x="1174" y="1262"/>
                                </a:cubicBezTo>
                                <a:cubicBezTo>
                                  <a:pt x="1174" y="1305"/>
                                  <a:pt x="1174" y="1349"/>
                                  <a:pt x="1153" y="1370"/>
                                </a:cubicBezTo>
                                <a:cubicBezTo>
                                  <a:pt x="1121" y="1402"/>
                                  <a:pt x="1089" y="1422"/>
                                  <a:pt x="1066" y="1422"/>
                                </a:cubicBezTo>
                                <a:cubicBezTo>
                                  <a:pt x="1057" y="1422"/>
                                  <a:pt x="1050" y="1420"/>
                                  <a:pt x="1044" y="1414"/>
                                </a:cubicBezTo>
                                <a:cubicBezTo>
                                  <a:pt x="979" y="1370"/>
                                  <a:pt x="957" y="1349"/>
                                  <a:pt x="892" y="1327"/>
                                </a:cubicBezTo>
                                <a:cubicBezTo>
                                  <a:pt x="810" y="1293"/>
                                  <a:pt x="742" y="1273"/>
                                  <a:pt x="685" y="1273"/>
                                </a:cubicBezTo>
                                <a:cubicBezTo>
                                  <a:pt x="560" y="1273"/>
                                  <a:pt x="481" y="1364"/>
                                  <a:pt x="392" y="1588"/>
                                </a:cubicBezTo>
                                <a:cubicBezTo>
                                  <a:pt x="326" y="1696"/>
                                  <a:pt x="305" y="1783"/>
                                  <a:pt x="174" y="1870"/>
                                </a:cubicBezTo>
                                <a:cubicBezTo>
                                  <a:pt x="0" y="1979"/>
                                  <a:pt x="0" y="2088"/>
                                  <a:pt x="65" y="2131"/>
                                </a:cubicBezTo>
                                <a:cubicBezTo>
                                  <a:pt x="101" y="2185"/>
                                  <a:pt x="93" y="2327"/>
                                  <a:pt x="198" y="2327"/>
                                </a:cubicBezTo>
                                <a:cubicBezTo>
                                  <a:pt x="220" y="2327"/>
                                  <a:pt x="248" y="2321"/>
                                  <a:pt x="283" y="2305"/>
                                </a:cubicBezTo>
                                <a:cubicBezTo>
                                  <a:pt x="396" y="2252"/>
                                  <a:pt x="494" y="2231"/>
                                  <a:pt x="582" y="2231"/>
                                </a:cubicBezTo>
                                <a:cubicBezTo>
                                  <a:pt x="781" y="2231"/>
                                  <a:pt x="923" y="2338"/>
                                  <a:pt x="1044" y="2414"/>
                                </a:cubicBezTo>
                                <a:cubicBezTo>
                                  <a:pt x="1097" y="2467"/>
                                  <a:pt x="1144" y="2488"/>
                                  <a:pt x="1190" y="2488"/>
                                </a:cubicBezTo>
                                <a:cubicBezTo>
                                  <a:pt x="1277" y="2488"/>
                                  <a:pt x="1358" y="2412"/>
                                  <a:pt x="1457" y="2327"/>
                                </a:cubicBezTo>
                                <a:cubicBezTo>
                                  <a:pt x="1587" y="2218"/>
                                  <a:pt x="1653" y="2066"/>
                                  <a:pt x="1827" y="1979"/>
                                </a:cubicBezTo>
                                <a:cubicBezTo>
                                  <a:pt x="2044" y="1849"/>
                                  <a:pt x="2153" y="1740"/>
                                  <a:pt x="2001" y="1588"/>
                                </a:cubicBezTo>
                                <a:cubicBezTo>
                                  <a:pt x="1941" y="1548"/>
                                  <a:pt x="1954" y="1454"/>
                                  <a:pt x="2088" y="1454"/>
                                </a:cubicBezTo>
                                <a:cubicBezTo>
                                  <a:pt x="2101" y="1454"/>
                                  <a:pt x="2116" y="1455"/>
                                  <a:pt x="2131" y="1457"/>
                                </a:cubicBezTo>
                                <a:cubicBezTo>
                                  <a:pt x="2147" y="1459"/>
                                  <a:pt x="2163" y="1460"/>
                                  <a:pt x="2178" y="1460"/>
                                </a:cubicBezTo>
                                <a:cubicBezTo>
                                  <a:pt x="2365" y="1460"/>
                                  <a:pt x="2469" y="1340"/>
                                  <a:pt x="2609" y="1240"/>
                                </a:cubicBezTo>
                                <a:cubicBezTo>
                                  <a:pt x="2699" y="1176"/>
                                  <a:pt x="2781" y="1119"/>
                                  <a:pt x="2843" y="1119"/>
                                </a:cubicBezTo>
                                <a:cubicBezTo>
                                  <a:pt x="2885" y="1119"/>
                                  <a:pt x="2918" y="1147"/>
                                  <a:pt x="2936" y="1218"/>
                                </a:cubicBezTo>
                                <a:cubicBezTo>
                                  <a:pt x="2962" y="1245"/>
                                  <a:pt x="2989" y="1263"/>
                                  <a:pt x="3027" y="1263"/>
                                </a:cubicBezTo>
                                <a:cubicBezTo>
                                  <a:pt x="3049" y="1263"/>
                                  <a:pt x="3076" y="1256"/>
                                  <a:pt x="3110" y="1240"/>
                                </a:cubicBezTo>
                                <a:cubicBezTo>
                                  <a:pt x="3262" y="1131"/>
                                  <a:pt x="3327" y="870"/>
                                  <a:pt x="3240" y="718"/>
                                </a:cubicBezTo>
                                <a:cubicBezTo>
                                  <a:pt x="3163" y="625"/>
                                  <a:pt x="3151" y="478"/>
                                  <a:pt x="3011" y="478"/>
                                </a:cubicBezTo>
                                <a:cubicBezTo>
                                  <a:pt x="2954" y="478"/>
                                  <a:pt x="2875" y="503"/>
                                  <a:pt x="2762" y="566"/>
                                </a:cubicBezTo>
                                <a:cubicBezTo>
                                  <a:pt x="2718" y="566"/>
                                  <a:pt x="2675" y="544"/>
                                  <a:pt x="2653" y="544"/>
                                </a:cubicBezTo>
                                <a:cubicBezTo>
                                  <a:pt x="2283" y="500"/>
                                  <a:pt x="2283" y="261"/>
                                  <a:pt x="234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4" name="Google Shape;1364;p33"/>
                          <p:cNvSpPr/>
                          <p:nvPr/>
                        </p:nvSpPr>
                        <p:spPr>
                          <a:xfrm>
                            <a:off x="3045050" y="1693900"/>
                            <a:ext cx="119150" cy="408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66" h="1635" extrusionOk="0">
                                <a:moveTo>
                                  <a:pt x="555" y="809"/>
                                </a:moveTo>
                                <a:cubicBezTo>
                                  <a:pt x="551" y="809"/>
                                  <a:pt x="549" y="819"/>
                                  <a:pt x="548" y="835"/>
                                </a:cubicBezTo>
                                <a:lnTo>
                                  <a:pt x="548" y="835"/>
                                </a:lnTo>
                                <a:cubicBezTo>
                                  <a:pt x="554" y="832"/>
                                  <a:pt x="561" y="829"/>
                                  <a:pt x="569" y="827"/>
                                </a:cubicBezTo>
                                <a:cubicBezTo>
                                  <a:pt x="563" y="814"/>
                                  <a:pt x="558" y="809"/>
                                  <a:pt x="555" y="809"/>
                                </a:cubicBezTo>
                                <a:close/>
                                <a:moveTo>
                                  <a:pt x="3047" y="22"/>
                                </a:moveTo>
                                <a:cubicBezTo>
                                  <a:pt x="2917" y="66"/>
                                  <a:pt x="2721" y="0"/>
                                  <a:pt x="2656" y="218"/>
                                </a:cubicBezTo>
                                <a:cubicBezTo>
                                  <a:pt x="2626" y="323"/>
                                  <a:pt x="2606" y="387"/>
                                  <a:pt x="2539" y="387"/>
                                </a:cubicBezTo>
                                <a:cubicBezTo>
                                  <a:pt x="2509" y="387"/>
                                  <a:pt x="2470" y="375"/>
                                  <a:pt x="2417" y="348"/>
                                </a:cubicBezTo>
                                <a:cubicBezTo>
                                  <a:pt x="2384" y="332"/>
                                  <a:pt x="2352" y="324"/>
                                  <a:pt x="2321" y="324"/>
                                </a:cubicBezTo>
                                <a:cubicBezTo>
                                  <a:pt x="2231" y="324"/>
                                  <a:pt x="2161" y="397"/>
                                  <a:pt x="2178" y="544"/>
                                </a:cubicBezTo>
                                <a:cubicBezTo>
                                  <a:pt x="2178" y="587"/>
                                  <a:pt x="2221" y="609"/>
                                  <a:pt x="2156" y="674"/>
                                </a:cubicBezTo>
                                <a:cubicBezTo>
                                  <a:pt x="2128" y="693"/>
                                  <a:pt x="2109" y="699"/>
                                  <a:pt x="2090" y="699"/>
                                </a:cubicBezTo>
                                <a:cubicBezTo>
                                  <a:pt x="2065" y="699"/>
                                  <a:pt x="2041" y="687"/>
                                  <a:pt x="2004" y="674"/>
                                </a:cubicBezTo>
                                <a:cubicBezTo>
                                  <a:pt x="1812" y="535"/>
                                  <a:pt x="1607" y="466"/>
                                  <a:pt x="1332" y="466"/>
                                </a:cubicBezTo>
                                <a:cubicBezTo>
                                  <a:pt x="1264" y="466"/>
                                  <a:pt x="1190" y="470"/>
                                  <a:pt x="1112" y="479"/>
                                </a:cubicBezTo>
                                <a:cubicBezTo>
                                  <a:pt x="917" y="500"/>
                                  <a:pt x="656" y="500"/>
                                  <a:pt x="764" y="805"/>
                                </a:cubicBezTo>
                                <a:cubicBezTo>
                                  <a:pt x="764" y="827"/>
                                  <a:pt x="699" y="935"/>
                                  <a:pt x="634" y="979"/>
                                </a:cubicBezTo>
                                <a:cubicBezTo>
                                  <a:pt x="627" y="981"/>
                                  <a:pt x="620" y="982"/>
                                  <a:pt x="615" y="982"/>
                                </a:cubicBezTo>
                                <a:cubicBezTo>
                                  <a:pt x="568" y="982"/>
                                  <a:pt x="566" y="911"/>
                                  <a:pt x="547" y="892"/>
                                </a:cubicBezTo>
                                <a:cubicBezTo>
                                  <a:pt x="547" y="869"/>
                                  <a:pt x="547" y="850"/>
                                  <a:pt x="548" y="835"/>
                                </a:cubicBezTo>
                                <a:lnTo>
                                  <a:pt x="548" y="835"/>
                                </a:lnTo>
                                <a:cubicBezTo>
                                  <a:pt x="330" y="930"/>
                                  <a:pt x="344" y="1198"/>
                                  <a:pt x="112" y="1261"/>
                                </a:cubicBezTo>
                                <a:cubicBezTo>
                                  <a:pt x="92" y="1261"/>
                                  <a:pt x="1" y="1351"/>
                                  <a:pt x="66" y="1351"/>
                                </a:cubicBezTo>
                                <a:cubicBezTo>
                                  <a:pt x="72" y="1351"/>
                                  <a:pt x="80" y="1350"/>
                                  <a:pt x="90" y="1348"/>
                                </a:cubicBezTo>
                                <a:cubicBezTo>
                                  <a:pt x="136" y="1333"/>
                                  <a:pt x="174" y="1327"/>
                                  <a:pt x="206" y="1327"/>
                                </a:cubicBezTo>
                                <a:cubicBezTo>
                                  <a:pt x="361" y="1327"/>
                                  <a:pt x="388" y="1476"/>
                                  <a:pt x="460" y="1566"/>
                                </a:cubicBezTo>
                                <a:cubicBezTo>
                                  <a:pt x="506" y="1612"/>
                                  <a:pt x="566" y="1634"/>
                                  <a:pt x="627" y="1634"/>
                                </a:cubicBezTo>
                                <a:cubicBezTo>
                                  <a:pt x="680" y="1634"/>
                                  <a:pt x="736" y="1618"/>
                                  <a:pt x="786" y="1588"/>
                                </a:cubicBezTo>
                                <a:cubicBezTo>
                                  <a:pt x="917" y="1544"/>
                                  <a:pt x="830" y="1414"/>
                                  <a:pt x="873" y="1370"/>
                                </a:cubicBezTo>
                                <a:cubicBezTo>
                                  <a:pt x="1003" y="1218"/>
                                  <a:pt x="982" y="979"/>
                                  <a:pt x="1286" y="914"/>
                                </a:cubicBezTo>
                                <a:cubicBezTo>
                                  <a:pt x="1302" y="912"/>
                                  <a:pt x="1317" y="911"/>
                                  <a:pt x="1330" y="911"/>
                                </a:cubicBezTo>
                                <a:cubicBezTo>
                                  <a:pt x="1498" y="911"/>
                                  <a:pt x="1463" y="1032"/>
                                  <a:pt x="1504" y="1153"/>
                                </a:cubicBezTo>
                                <a:cubicBezTo>
                                  <a:pt x="1525" y="1240"/>
                                  <a:pt x="1525" y="1348"/>
                                  <a:pt x="1612" y="1348"/>
                                </a:cubicBezTo>
                                <a:cubicBezTo>
                                  <a:pt x="1765" y="1327"/>
                                  <a:pt x="1678" y="1218"/>
                                  <a:pt x="1699" y="1131"/>
                                </a:cubicBezTo>
                                <a:cubicBezTo>
                                  <a:pt x="1743" y="1109"/>
                                  <a:pt x="1765" y="1109"/>
                                  <a:pt x="1786" y="1088"/>
                                </a:cubicBezTo>
                                <a:cubicBezTo>
                                  <a:pt x="1813" y="1131"/>
                                  <a:pt x="1853" y="1146"/>
                                  <a:pt x="1899" y="1146"/>
                                </a:cubicBezTo>
                                <a:cubicBezTo>
                                  <a:pt x="2002" y="1146"/>
                                  <a:pt x="2139" y="1074"/>
                                  <a:pt x="2256" y="1074"/>
                                </a:cubicBezTo>
                                <a:cubicBezTo>
                                  <a:pt x="2299" y="1074"/>
                                  <a:pt x="2339" y="1083"/>
                                  <a:pt x="2373" y="1109"/>
                                </a:cubicBezTo>
                                <a:cubicBezTo>
                                  <a:pt x="2439" y="1159"/>
                                  <a:pt x="2489" y="1186"/>
                                  <a:pt x="2532" y="1186"/>
                                </a:cubicBezTo>
                                <a:cubicBezTo>
                                  <a:pt x="2603" y="1186"/>
                                  <a:pt x="2654" y="1111"/>
                                  <a:pt x="2721" y="935"/>
                                </a:cubicBezTo>
                                <a:cubicBezTo>
                                  <a:pt x="2796" y="787"/>
                                  <a:pt x="2880" y="719"/>
                                  <a:pt x="2968" y="719"/>
                                </a:cubicBezTo>
                                <a:cubicBezTo>
                                  <a:pt x="3008" y="719"/>
                                  <a:pt x="3050" y="734"/>
                                  <a:pt x="3091" y="761"/>
                                </a:cubicBezTo>
                                <a:cubicBezTo>
                                  <a:pt x="3308" y="870"/>
                                  <a:pt x="3482" y="1022"/>
                                  <a:pt x="3613" y="1218"/>
                                </a:cubicBezTo>
                                <a:cubicBezTo>
                                  <a:pt x="3630" y="1251"/>
                                  <a:pt x="3582" y="1362"/>
                                  <a:pt x="3668" y="1362"/>
                                </a:cubicBezTo>
                                <a:cubicBezTo>
                                  <a:pt x="3694" y="1362"/>
                                  <a:pt x="3731" y="1352"/>
                                  <a:pt x="3787" y="1327"/>
                                </a:cubicBezTo>
                                <a:cubicBezTo>
                                  <a:pt x="3874" y="1261"/>
                                  <a:pt x="4026" y="1348"/>
                                  <a:pt x="4091" y="1153"/>
                                </a:cubicBezTo>
                                <a:cubicBezTo>
                                  <a:pt x="4156" y="1001"/>
                                  <a:pt x="4287" y="1001"/>
                                  <a:pt x="4417" y="1001"/>
                                </a:cubicBezTo>
                                <a:cubicBezTo>
                                  <a:pt x="4591" y="979"/>
                                  <a:pt x="4765" y="870"/>
                                  <a:pt x="4722" y="761"/>
                                </a:cubicBezTo>
                                <a:cubicBezTo>
                                  <a:pt x="4669" y="499"/>
                                  <a:pt x="4514" y="364"/>
                                  <a:pt x="4281" y="364"/>
                                </a:cubicBezTo>
                                <a:cubicBezTo>
                                  <a:pt x="4126" y="364"/>
                                  <a:pt x="3938" y="423"/>
                                  <a:pt x="3722" y="544"/>
                                </a:cubicBezTo>
                                <a:cubicBezTo>
                                  <a:pt x="3629" y="590"/>
                                  <a:pt x="3537" y="636"/>
                                  <a:pt x="3452" y="636"/>
                                </a:cubicBezTo>
                                <a:cubicBezTo>
                                  <a:pt x="3417" y="636"/>
                                  <a:pt x="3384" y="628"/>
                                  <a:pt x="3352" y="609"/>
                                </a:cubicBezTo>
                                <a:cubicBezTo>
                                  <a:pt x="3265" y="587"/>
                                  <a:pt x="3178" y="500"/>
                                  <a:pt x="3265" y="370"/>
                                </a:cubicBezTo>
                                <a:cubicBezTo>
                                  <a:pt x="3395" y="131"/>
                                  <a:pt x="3004" y="174"/>
                                  <a:pt x="3047" y="2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5" name="Google Shape;1365;p33"/>
                          <p:cNvSpPr/>
                          <p:nvPr/>
                        </p:nvSpPr>
                        <p:spPr>
                          <a:xfrm>
                            <a:off x="2759725" y="1733525"/>
                            <a:ext cx="65800" cy="608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632" h="2434" extrusionOk="0">
                                <a:moveTo>
                                  <a:pt x="1499" y="201"/>
                                </a:moveTo>
                                <a:cubicBezTo>
                                  <a:pt x="1530" y="201"/>
                                  <a:pt x="1554" y="208"/>
                                  <a:pt x="1566" y="220"/>
                                </a:cubicBezTo>
                                <a:cubicBezTo>
                                  <a:pt x="1675" y="329"/>
                                  <a:pt x="1762" y="438"/>
                                  <a:pt x="1718" y="633"/>
                                </a:cubicBezTo>
                                <a:cubicBezTo>
                                  <a:pt x="1675" y="720"/>
                                  <a:pt x="1675" y="764"/>
                                  <a:pt x="1653" y="851"/>
                                </a:cubicBezTo>
                                <a:cubicBezTo>
                                  <a:pt x="1631" y="938"/>
                                  <a:pt x="1631" y="1068"/>
                                  <a:pt x="1457" y="1133"/>
                                </a:cubicBezTo>
                                <a:cubicBezTo>
                                  <a:pt x="1427" y="1138"/>
                                  <a:pt x="1396" y="1140"/>
                                  <a:pt x="1366" y="1140"/>
                                </a:cubicBezTo>
                                <a:cubicBezTo>
                                  <a:pt x="1246" y="1140"/>
                                  <a:pt x="1149" y="1099"/>
                                  <a:pt x="1218" y="959"/>
                                </a:cubicBezTo>
                                <a:cubicBezTo>
                                  <a:pt x="1305" y="764"/>
                                  <a:pt x="1240" y="720"/>
                                  <a:pt x="1109" y="655"/>
                                </a:cubicBezTo>
                                <a:cubicBezTo>
                                  <a:pt x="1022" y="611"/>
                                  <a:pt x="870" y="481"/>
                                  <a:pt x="1218" y="372"/>
                                </a:cubicBezTo>
                                <a:cubicBezTo>
                                  <a:pt x="1296" y="247"/>
                                  <a:pt x="1420" y="201"/>
                                  <a:pt x="1499" y="201"/>
                                </a:cubicBezTo>
                                <a:close/>
                                <a:moveTo>
                                  <a:pt x="947" y="931"/>
                                </a:moveTo>
                                <a:cubicBezTo>
                                  <a:pt x="978" y="931"/>
                                  <a:pt x="1004" y="944"/>
                                  <a:pt x="1022" y="981"/>
                                </a:cubicBezTo>
                                <a:cubicBezTo>
                                  <a:pt x="1088" y="1090"/>
                                  <a:pt x="1131" y="1199"/>
                                  <a:pt x="979" y="1351"/>
                                </a:cubicBezTo>
                                <a:cubicBezTo>
                                  <a:pt x="954" y="1365"/>
                                  <a:pt x="934" y="1371"/>
                                  <a:pt x="917" y="1371"/>
                                </a:cubicBezTo>
                                <a:cubicBezTo>
                                  <a:pt x="857" y="1371"/>
                                  <a:pt x="829" y="1302"/>
                                  <a:pt x="762" y="1286"/>
                                </a:cubicBezTo>
                                <a:cubicBezTo>
                                  <a:pt x="675" y="1177"/>
                                  <a:pt x="696" y="1068"/>
                                  <a:pt x="805" y="981"/>
                                </a:cubicBezTo>
                                <a:cubicBezTo>
                                  <a:pt x="855" y="956"/>
                                  <a:pt x="905" y="931"/>
                                  <a:pt x="947" y="931"/>
                                </a:cubicBezTo>
                                <a:close/>
                                <a:moveTo>
                                  <a:pt x="1688" y="1"/>
                                </a:moveTo>
                                <a:cubicBezTo>
                                  <a:pt x="1677" y="1"/>
                                  <a:pt x="1666" y="1"/>
                                  <a:pt x="1653" y="3"/>
                                </a:cubicBezTo>
                                <a:cubicBezTo>
                                  <a:pt x="1392" y="68"/>
                                  <a:pt x="1131" y="68"/>
                                  <a:pt x="870" y="198"/>
                                </a:cubicBezTo>
                                <a:cubicBezTo>
                                  <a:pt x="740" y="242"/>
                                  <a:pt x="522" y="329"/>
                                  <a:pt x="696" y="438"/>
                                </a:cubicBezTo>
                                <a:cubicBezTo>
                                  <a:pt x="783" y="481"/>
                                  <a:pt x="762" y="546"/>
                                  <a:pt x="696" y="633"/>
                                </a:cubicBezTo>
                                <a:cubicBezTo>
                                  <a:pt x="522" y="959"/>
                                  <a:pt x="261" y="1286"/>
                                  <a:pt x="435" y="1590"/>
                                </a:cubicBezTo>
                                <a:cubicBezTo>
                                  <a:pt x="457" y="1612"/>
                                  <a:pt x="588" y="1742"/>
                                  <a:pt x="261" y="1851"/>
                                </a:cubicBezTo>
                                <a:cubicBezTo>
                                  <a:pt x="0" y="1938"/>
                                  <a:pt x="435" y="2134"/>
                                  <a:pt x="87" y="2308"/>
                                </a:cubicBezTo>
                                <a:cubicBezTo>
                                  <a:pt x="22" y="2351"/>
                                  <a:pt x="131" y="2394"/>
                                  <a:pt x="174" y="2416"/>
                                </a:cubicBezTo>
                                <a:cubicBezTo>
                                  <a:pt x="199" y="2428"/>
                                  <a:pt x="221" y="2434"/>
                                  <a:pt x="242" y="2434"/>
                                </a:cubicBezTo>
                                <a:cubicBezTo>
                                  <a:pt x="296" y="2434"/>
                                  <a:pt x="339" y="2398"/>
                                  <a:pt x="370" y="2351"/>
                                </a:cubicBezTo>
                                <a:cubicBezTo>
                                  <a:pt x="428" y="2273"/>
                                  <a:pt x="469" y="2195"/>
                                  <a:pt x="555" y="2195"/>
                                </a:cubicBezTo>
                                <a:cubicBezTo>
                                  <a:pt x="565" y="2195"/>
                                  <a:pt x="576" y="2197"/>
                                  <a:pt x="588" y="2199"/>
                                </a:cubicBezTo>
                                <a:cubicBezTo>
                                  <a:pt x="618" y="2209"/>
                                  <a:pt x="643" y="2213"/>
                                  <a:pt x="665" y="2213"/>
                                </a:cubicBezTo>
                                <a:cubicBezTo>
                                  <a:pt x="784" y="2213"/>
                                  <a:pt x="790" y="2080"/>
                                  <a:pt x="827" y="2025"/>
                                </a:cubicBezTo>
                                <a:cubicBezTo>
                                  <a:pt x="892" y="1916"/>
                                  <a:pt x="805" y="1851"/>
                                  <a:pt x="718" y="1807"/>
                                </a:cubicBezTo>
                                <a:cubicBezTo>
                                  <a:pt x="675" y="1764"/>
                                  <a:pt x="675" y="1633"/>
                                  <a:pt x="783" y="1633"/>
                                </a:cubicBezTo>
                                <a:cubicBezTo>
                                  <a:pt x="946" y="1633"/>
                                  <a:pt x="1089" y="1501"/>
                                  <a:pt x="1196" y="1501"/>
                                </a:cubicBezTo>
                                <a:cubicBezTo>
                                  <a:pt x="1203" y="1501"/>
                                  <a:pt x="1211" y="1502"/>
                                  <a:pt x="1218" y="1503"/>
                                </a:cubicBezTo>
                                <a:cubicBezTo>
                                  <a:pt x="1289" y="1521"/>
                                  <a:pt x="1342" y="1538"/>
                                  <a:pt x="1387" y="1538"/>
                                </a:cubicBezTo>
                                <a:cubicBezTo>
                                  <a:pt x="1453" y="1538"/>
                                  <a:pt x="1502" y="1501"/>
                                  <a:pt x="1566" y="1373"/>
                                </a:cubicBezTo>
                                <a:cubicBezTo>
                                  <a:pt x="1599" y="1377"/>
                                  <a:pt x="1631" y="1379"/>
                                  <a:pt x="1662" y="1379"/>
                                </a:cubicBezTo>
                                <a:cubicBezTo>
                                  <a:pt x="1798" y="1379"/>
                                  <a:pt x="1925" y="1332"/>
                                  <a:pt x="2066" y="1155"/>
                                </a:cubicBezTo>
                                <a:cubicBezTo>
                                  <a:pt x="2392" y="1133"/>
                                  <a:pt x="2327" y="851"/>
                                  <a:pt x="2479" y="720"/>
                                </a:cubicBezTo>
                                <a:cubicBezTo>
                                  <a:pt x="2632" y="546"/>
                                  <a:pt x="2501" y="438"/>
                                  <a:pt x="2414" y="394"/>
                                </a:cubicBezTo>
                                <a:cubicBezTo>
                                  <a:pt x="2348" y="344"/>
                                  <a:pt x="2307" y="256"/>
                                  <a:pt x="2204" y="256"/>
                                </a:cubicBezTo>
                                <a:cubicBezTo>
                                  <a:pt x="2172" y="256"/>
                                  <a:pt x="2134" y="265"/>
                                  <a:pt x="2088" y="285"/>
                                </a:cubicBezTo>
                                <a:cubicBezTo>
                                  <a:pt x="1982" y="333"/>
                                  <a:pt x="1928" y="360"/>
                                  <a:pt x="1896" y="360"/>
                                </a:cubicBezTo>
                                <a:cubicBezTo>
                                  <a:pt x="1855" y="360"/>
                                  <a:pt x="1851" y="317"/>
                                  <a:pt x="1827" y="220"/>
                                </a:cubicBezTo>
                                <a:cubicBezTo>
                                  <a:pt x="1786" y="159"/>
                                  <a:pt x="1861" y="1"/>
                                  <a:pt x="1688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6" name="Google Shape;1366;p33"/>
                          <p:cNvSpPr/>
                          <p:nvPr/>
                        </p:nvSpPr>
                        <p:spPr>
                          <a:xfrm>
                            <a:off x="3167425" y="1672150"/>
                            <a:ext cx="51675" cy="498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067" h="1994" extrusionOk="0">
                                <a:moveTo>
                                  <a:pt x="737" y="1"/>
                                </a:moveTo>
                                <a:cubicBezTo>
                                  <a:pt x="669" y="1"/>
                                  <a:pt x="588" y="22"/>
                                  <a:pt x="523" y="66"/>
                                </a:cubicBezTo>
                                <a:cubicBezTo>
                                  <a:pt x="349" y="174"/>
                                  <a:pt x="436" y="283"/>
                                  <a:pt x="479" y="370"/>
                                </a:cubicBezTo>
                                <a:cubicBezTo>
                                  <a:pt x="523" y="414"/>
                                  <a:pt x="544" y="501"/>
                                  <a:pt x="566" y="566"/>
                                </a:cubicBezTo>
                                <a:cubicBezTo>
                                  <a:pt x="631" y="740"/>
                                  <a:pt x="457" y="936"/>
                                  <a:pt x="196" y="1044"/>
                                </a:cubicBezTo>
                                <a:cubicBezTo>
                                  <a:pt x="131" y="1066"/>
                                  <a:pt x="44" y="1022"/>
                                  <a:pt x="22" y="1131"/>
                                </a:cubicBezTo>
                                <a:cubicBezTo>
                                  <a:pt x="22" y="1240"/>
                                  <a:pt x="1" y="1349"/>
                                  <a:pt x="109" y="1392"/>
                                </a:cubicBezTo>
                                <a:cubicBezTo>
                                  <a:pt x="130" y="1422"/>
                                  <a:pt x="159" y="1439"/>
                                  <a:pt x="194" y="1439"/>
                                </a:cubicBezTo>
                                <a:cubicBezTo>
                                  <a:pt x="234" y="1439"/>
                                  <a:pt x="280" y="1417"/>
                                  <a:pt x="327" y="1370"/>
                                </a:cubicBezTo>
                                <a:cubicBezTo>
                                  <a:pt x="408" y="1289"/>
                                  <a:pt x="513" y="1208"/>
                                  <a:pt x="579" y="1208"/>
                                </a:cubicBezTo>
                                <a:cubicBezTo>
                                  <a:pt x="602" y="1208"/>
                                  <a:pt x="620" y="1218"/>
                                  <a:pt x="631" y="1240"/>
                                </a:cubicBezTo>
                                <a:cubicBezTo>
                                  <a:pt x="675" y="1392"/>
                                  <a:pt x="1066" y="1349"/>
                                  <a:pt x="892" y="1610"/>
                                </a:cubicBezTo>
                                <a:cubicBezTo>
                                  <a:pt x="697" y="1892"/>
                                  <a:pt x="892" y="1914"/>
                                  <a:pt x="1088" y="1979"/>
                                </a:cubicBezTo>
                                <a:cubicBezTo>
                                  <a:pt x="1124" y="1988"/>
                                  <a:pt x="1156" y="1994"/>
                                  <a:pt x="1186" y="1994"/>
                                </a:cubicBezTo>
                                <a:cubicBezTo>
                                  <a:pt x="1229" y="1994"/>
                                  <a:pt x="1267" y="1983"/>
                                  <a:pt x="1305" y="1958"/>
                                </a:cubicBezTo>
                                <a:cubicBezTo>
                                  <a:pt x="1392" y="1871"/>
                                  <a:pt x="1305" y="1871"/>
                                  <a:pt x="1284" y="1805"/>
                                </a:cubicBezTo>
                                <a:cubicBezTo>
                                  <a:pt x="1218" y="1653"/>
                                  <a:pt x="1284" y="1544"/>
                                  <a:pt x="1545" y="1479"/>
                                </a:cubicBezTo>
                                <a:cubicBezTo>
                                  <a:pt x="1606" y="1464"/>
                                  <a:pt x="1668" y="1448"/>
                                  <a:pt x="1721" y="1448"/>
                                </a:cubicBezTo>
                                <a:cubicBezTo>
                                  <a:pt x="1744" y="1448"/>
                                  <a:pt x="1765" y="1451"/>
                                  <a:pt x="1784" y="1457"/>
                                </a:cubicBezTo>
                                <a:cubicBezTo>
                                  <a:pt x="1799" y="1461"/>
                                  <a:pt x="1814" y="1463"/>
                                  <a:pt x="1828" y="1463"/>
                                </a:cubicBezTo>
                                <a:cubicBezTo>
                                  <a:pt x="1899" y="1463"/>
                                  <a:pt x="1965" y="1421"/>
                                  <a:pt x="2001" y="1349"/>
                                </a:cubicBezTo>
                                <a:cubicBezTo>
                                  <a:pt x="2066" y="1262"/>
                                  <a:pt x="2045" y="1218"/>
                                  <a:pt x="1979" y="1196"/>
                                </a:cubicBezTo>
                                <a:cubicBezTo>
                                  <a:pt x="1784" y="1109"/>
                                  <a:pt x="1719" y="979"/>
                                  <a:pt x="1675" y="783"/>
                                </a:cubicBezTo>
                                <a:lnTo>
                                  <a:pt x="1675" y="740"/>
                                </a:lnTo>
                                <a:cubicBezTo>
                                  <a:pt x="1501" y="609"/>
                                  <a:pt x="1131" y="631"/>
                                  <a:pt x="1327" y="261"/>
                                </a:cubicBezTo>
                                <a:cubicBezTo>
                                  <a:pt x="1327" y="261"/>
                                  <a:pt x="1305" y="240"/>
                                  <a:pt x="1284" y="240"/>
                                </a:cubicBezTo>
                                <a:cubicBezTo>
                                  <a:pt x="1259" y="242"/>
                                  <a:pt x="1235" y="244"/>
                                  <a:pt x="1212" y="244"/>
                                </a:cubicBezTo>
                                <a:cubicBezTo>
                                  <a:pt x="1055" y="244"/>
                                  <a:pt x="946" y="180"/>
                                  <a:pt x="870" y="66"/>
                                </a:cubicBezTo>
                                <a:cubicBezTo>
                                  <a:pt x="860" y="22"/>
                                  <a:pt x="805" y="1"/>
                                  <a:pt x="73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7" name="Google Shape;1367;p33"/>
                          <p:cNvSpPr/>
                          <p:nvPr/>
                        </p:nvSpPr>
                        <p:spPr>
                          <a:xfrm>
                            <a:off x="3595150" y="1499750"/>
                            <a:ext cx="50675" cy="2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027" h="1124" extrusionOk="0">
                                <a:moveTo>
                                  <a:pt x="1930" y="0"/>
                                </a:moveTo>
                                <a:cubicBezTo>
                                  <a:pt x="1895" y="0"/>
                                  <a:pt x="1802" y="74"/>
                                  <a:pt x="1744" y="112"/>
                                </a:cubicBezTo>
                                <a:cubicBezTo>
                                  <a:pt x="1440" y="504"/>
                                  <a:pt x="1092" y="591"/>
                                  <a:pt x="679" y="591"/>
                                </a:cubicBezTo>
                                <a:lnTo>
                                  <a:pt x="526" y="591"/>
                                </a:lnTo>
                                <a:cubicBezTo>
                                  <a:pt x="489" y="582"/>
                                  <a:pt x="453" y="578"/>
                                  <a:pt x="419" y="578"/>
                                </a:cubicBezTo>
                                <a:cubicBezTo>
                                  <a:pt x="276" y="578"/>
                                  <a:pt x="170" y="654"/>
                                  <a:pt x="135" y="830"/>
                                </a:cubicBezTo>
                                <a:cubicBezTo>
                                  <a:pt x="135" y="928"/>
                                  <a:pt x="0" y="1123"/>
                                  <a:pt x="126" y="1123"/>
                                </a:cubicBezTo>
                                <a:cubicBezTo>
                                  <a:pt x="168" y="1123"/>
                                  <a:pt x="238" y="1102"/>
                                  <a:pt x="352" y="1047"/>
                                </a:cubicBezTo>
                                <a:lnTo>
                                  <a:pt x="439" y="1047"/>
                                </a:lnTo>
                                <a:cubicBezTo>
                                  <a:pt x="502" y="1089"/>
                                  <a:pt x="564" y="1106"/>
                                  <a:pt x="627" y="1106"/>
                                </a:cubicBezTo>
                                <a:cubicBezTo>
                                  <a:pt x="760" y="1106"/>
                                  <a:pt x="893" y="1027"/>
                                  <a:pt x="1026" y="939"/>
                                </a:cubicBezTo>
                                <a:cubicBezTo>
                                  <a:pt x="1418" y="743"/>
                                  <a:pt x="1679" y="504"/>
                                  <a:pt x="1831" y="156"/>
                                </a:cubicBezTo>
                                <a:cubicBezTo>
                                  <a:pt x="1875" y="91"/>
                                  <a:pt x="2027" y="69"/>
                                  <a:pt x="1940" y="4"/>
                                </a:cubicBezTo>
                                <a:cubicBezTo>
                                  <a:pt x="1937" y="1"/>
                                  <a:pt x="1934" y="0"/>
                                  <a:pt x="193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8" name="Google Shape;1368;p33"/>
                          <p:cNvSpPr/>
                          <p:nvPr/>
                        </p:nvSpPr>
                        <p:spPr>
                          <a:xfrm>
                            <a:off x="3255500" y="1653750"/>
                            <a:ext cx="39150" cy="287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566" h="1149" extrusionOk="0">
                                <a:moveTo>
                                  <a:pt x="1464" y="0"/>
                                </a:moveTo>
                                <a:cubicBezTo>
                                  <a:pt x="1425" y="0"/>
                                  <a:pt x="1365" y="26"/>
                                  <a:pt x="1305" y="41"/>
                                </a:cubicBezTo>
                                <a:cubicBezTo>
                                  <a:pt x="1088" y="128"/>
                                  <a:pt x="957" y="367"/>
                                  <a:pt x="848" y="410"/>
                                </a:cubicBezTo>
                                <a:cubicBezTo>
                                  <a:pt x="544" y="519"/>
                                  <a:pt x="435" y="650"/>
                                  <a:pt x="370" y="845"/>
                                </a:cubicBezTo>
                                <a:cubicBezTo>
                                  <a:pt x="326" y="889"/>
                                  <a:pt x="261" y="954"/>
                                  <a:pt x="153" y="976"/>
                                </a:cubicBezTo>
                                <a:cubicBezTo>
                                  <a:pt x="109" y="997"/>
                                  <a:pt x="0" y="1063"/>
                                  <a:pt x="22" y="1106"/>
                                </a:cubicBezTo>
                                <a:cubicBezTo>
                                  <a:pt x="41" y="1137"/>
                                  <a:pt x="61" y="1149"/>
                                  <a:pt x="83" y="1149"/>
                                </a:cubicBezTo>
                                <a:cubicBezTo>
                                  <a:pt x="137" y="1149"/>
                                  <a:pt x="199" y="1078"/>
                                  <a:pt x="261" y="1063"/>
                                </a:cubicBezTo>
                                <a:cubicBezTo>
                                  <a:pt x="392" y="976"/>
                                  <a:pt x="740" y="867"/>
                                  <a:pt x="892" y="780"/>
                                </a:cubicBezTo>
                                <a:cubicBezTo>
                                  <a:pt x="1044" y="693"/>
                                  <a:pt x="1175" y="802"/>
                                  <a:pt x="1305" y="650"/>
                                </a:cubicBezTo>
                                <a:cubicBezTo>
                                  <a:pt x="1392" y="541"/>
                                  <a:pt x="1392" y="432"/>
                                  <a:pt x="1348" y="345"/>
                                </a:cubicBezTo>
                                <a:cubicBezTo>
                                  <a:pt x="1305" y="302"/>
                                  <a:pt x="1370" y="215"/>
                                  <a:pt x="1414" y="149"/>
                                </a:cubicBezTo>
                                <a:cubicBezTo>
                                  <a:pt x="1479" y="106"/>
                                  <a:pt x="1566" y="84"/>
                                  <a:pt x="1501" y="19"/>
                                </a:cubicBezTo>
                                <a:cubicBezTo>
                                  <a:pt x="1494" y="5"/>
                                  <a:pt x="1481" y="0"/>
                                  <a:pt x="1464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69" name="Google Shape;1369;p33"/>
                          <p:cNvSpPr/>
                          <p:nvPr/>
                        </p:nvSpPr>
                        <p:spPr>
                          <a:xfrm>
                            <a:off x="3583825" y="1475950"/>
                            <a:ext cx="26675" cy="28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67" h="1132" extrusionOk="0">
                                <a:moveTo>
                                  <a:pt x="930" y="0"/>
                                </a:moveTo>
                                <a:cubicBezTo>
                                  <a:pt x="873" y="0"/>
                                  <a:pt x="797" y="43"/>
                                  <a:pt x="740" y="86"/>
                                </a:cubicBezTo>
                                <a:cubicBezTo>
                                  <a:pt x="631" y="195"/>
                                  <a:pt x="544" y="151"/>
                                  <a:pt x="436" y="173"/>
                                </a:cubicBezTo>
                                <a:cubicBezTo>
                                  <a:pt x="414" y="173"/>
                                  <a:pt x="349" y="195"/>
                                  <a:pt x="349" y="238"/>
                                </a:cubicBezTo>
                                <a:cubicBezTo>
                                  <a:pt x="349" y="477"/>
                                  <a:pt x="1" y="738"/>
                                  <a:pt x="110" y="956"/>
                                </a:cubicBezTo>
                                <a:cubicBezTo>
                                  <a:pt x="130" y="1016"/>
                                  <a:pt x="75" y="1132"/>
                                  <a:pt x="187" y="1132"/>
                                </a:cubicBezTo>
                                <a:cubicBezTo>
                                  <a:pt x="197" y="1132"/>
                                  <a:pt x="207" y="1131"/>
                                  <a:pt x="218" y="1130"/>
                                </a:cubicBezTo>
                                <a:cubicBezTo>
                                  <a:pt x="349" y="1130"/>
                                  <a:pt x="414" y="1043"/>
                                  <a:pt x="458" y="934"/>
                                </a:cubicBezTo>
                                <a:cubicBezTo>
                                  <a:pt x="610" y="695"/>
                                  <a:pt x="653" y="455"/>
                                  <a:pt x="871" y="238"/>
                                </a:cubicBezTo>
                                <a:cubicBezTo>
                                  <a:pt x="936" y="173"/>
                                  <a:pt x="1066" y="86"/>
                                  <a:pt x="1001" y="42"/>
                                </a:cubicBezTo>
                                <a:cubicBezTo>
                                  <a:pt x="986" y="12"/>
                                  <a:pt x="961" y="0"/>
                                  <a:pt x="93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0" name="Google Shape;1370;p33"/>
                          <p:cNvSpPr/>
                          <p:nvPr/>
                        </p:nvSpPr>
                        <p:spPr>
                          <a:xfrm>
                            <a:off x="3252775" y="1605350"/>
                            <a:ext cx="37525" cy="293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501" h="1174" extrusionOk="0">
                                <a:moveTo>
                                  <a:pt x="1389" y="0"/>
                                </a:moveTo>
                                <a:cubicBezTo>
                                  <a:pt x="1355" y="0"/>
                                  <a:pt x="1310" y="10"/>
                                  <a:pt x="1262" y="20"/>
                                </a:cubicBezTo>
                                <a:cubicBezTo>
                                  <a:pt x="936" y="172"/>
                                  <a:pt x="762" y="411"/>
                                  <a:pt x="609" y="650"/>
                                </a:cubicBezTo>
                                <a:cubicBezTo>
                                  <a:pt x="544" y="759"/>
                                  <a:pt x="522" y="868"/>
                                  <a:pt x="370" y="868"/>
                                </a:cubicBezTo>
                                <a:cubicBezTo>
                                  <a:pt x="324" y="868"/>
                                  <a:pt x="271" y="843"/>
                                  <a:pt x="219" y="843"/>
                                </a:cubicBezTo>
                                <a:cubicBezTo>
                                  <a:pt x="173" y="843"/>
                                  <a:pt x="128" y="862"/>
                                  <a:pt x="88" y="933"/>
                                </a:cubicBezTo>
                                <a:cubicBezTo>
                                  <a:pt x="1" y="1063"/>
                                  <a:pt x="175" y="1042"/>
                                  <a:pt x="218" y="1085"/>
                                </a:cubicBezTo>
                                <a:cubicBezTo>
                                  <a:pt x="270" y="1145"/>
                                  <a:pt x="333" y="1174"/>
                                  <a:pt x="398" y="1174"/>
                                </a:cubicBezTo>
                                <a:cubicBezTo>
                                  <a:pt x="524" y="1174"/>
                                  <a:pt x="662" y="1068"/>
                                  <a:pt x="762" y="868"/>
                                </a:cubicBezTo>
                                <a:cubicBezTo>
                                  <a:pt x="914" y="650"/>
                                  <a:pt x="1044" y="455"/>
                                  <a:pt x="1284" y="346"/>
                                </a:cubicBezTo>
                                <a:cubicBezTo>
                                  <a:pt x="1501" y="237"/>
                                  <a:pt x="1414" y="172"/>
                                  <a:pt x="1457" y="63"/>
                                </a:cubicBezTo>
                                <a:cubicBezTo>
                                  <a:pt x="1457" y="15"/>
                                  <a:pt x="1431" y="0"/>
                                  <a:pt x="138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1" name="Google Shape;1371;p33"/>
                          <p:cNvSpPr/>
                          <p:nvPr/>
                        </p:nvSpPr>
                        <p:spPr>
                          <a:xfrm>
                            <a:off x="3412600" y="1572000"/>
                            <a:ext cx="26650" cy="17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66" h="684" extrusionOk="0">
                                <a:moveTo>
                                  <a:pt x="826" y="1"/>
                                </a:moveTo>
                                <a:cubicBezTo>
                                  <a:pt x="614" y="1"/>
                                  <a:pt x="483" y="69"/>
                                  <a:pt x="240" y="332"/>
                                </a:cubicBezTo>
                                <a:cubicBezTo>
                                  <a:pt x="131" y="440"/>
                                  <a:pt x="0" y="527"/>
                                  <a:pt x="87" y="636"/>
                                </a:cubicBezTo>
                                <a:cubicBezTo>
                                  <a:pt x="140" y="675"/>
                                  <a:pt x="200" y="683"/>
                                  <a:pt x="267" y="683"/>
                                </a:cubicBezTo>
                                <a:cubicBezTo>
                                  <a:pt x="313" y="683"/>
                                  <a:pt x="361" y="680"/>
                                  <a:pt x="414" y="680"/>
                                </a:cubicBezTo>
                                <a:cubicBezTo>
                                  <a:pt x="653" y="680"/>
                                  <a:pt x="718" y="440"/>
                                  <a:pt x="870" y="353"/>
                                </a:cubicBezTo>
                                <a:cubicBezTo>
                                  <a:pt x="1001" y="332"/>
                                  <a:pt x="1044" y="245"/>
                                  <a:pt x="1066" y="158"/>
                                </a:cubicBezTo>
                                <a:cubicBezTo>
                                  <a:pt x="1066" y="49"/>
                                  <a:pt x="1044" y="27"/>
                                  <a:pt x="935" y="6"/>
                                </a:cubicBezTo>
                                <a:cubicBezTo>
                                  <a:pt x="896" y="3"/>
                                  <a:pt x="860" y="1"/>
                                  <a:pt x="826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2" name="Google Shape;1372;p33"/>
                          <p:cNvSpPr/>
                          <p:nvPr/>
                        </p:nvSpPr>
                        <p:spPr>
                          <a:xfrm>
                            <a:off x="3377500" y="1518525"/>
                            <a:ext cx="24800" cy="161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92" h="646" extrusionOk="0">
                                <a:moveTo>
                                  <a:pt x="240" y="1"/>
                                </a:moveTo>
                                <a:cubicBezTo>
                                  <a:pt x="216" y="1"/>
                                  <a:pt x="189" y="6"/>
                                  <a:pt x="165" y="14"/>
                                </a:cubicBezTo>
                                <a:cubicBezTo>
                                  <a:pt x="78" y="57"/>
                                  <a:pt x="56" y="101"/>
                                  <a:pt x="56" y="166"/>
                                </a:cubicBezTo>
                                <a:cubicBezTo>
                                  <a:pt x="1" y="485"/>
                                  <a:pt x="105" y="645"/>
                                  <a:pt x="329" y="645"/>
                                </a:cubicBezTo>
                                <a:cubicBezTo>
                                  <a:pt x="456" y="645"/>
                                  <a:pt x="621" y="594"/>
                                  <a:pt x="817" y="492"/>
                                </a:cubicBezTo>
                                <a:cubicBezTo>
                                  <a:pt x="883" y="449"/>
                                  <a:pt x="970" y="427"/>
                                  <a:pt x="991" y="340"/>
                                </a:cubicBezTo>
                                <a:cubicBezTo>
                                  <a:pt x="991" y="253"/>
                                  <a:pt x="948" y="253"/>
                                  <a:pt x="883" y="253"/>
                                </a:cubicBezTo>
                                <a:cubicBezTo>
                                  <a:pt x="830" y="235"/>
                                  <a:pt x="777" y="203"/>
                                  <a:pt x="713" y="203"/>
                                </a:cubicBezTo>
                                <a:cubicBezTo>
                                  <a:pt x="698" y="203"/>
                                  <a:pt x="682" y="205"/>
                                  <a:pt x="665" y="209"/>
                                </a:cubicBezTo>
                                <a:cubicBezTo>
                                  <a:pt x="581" y="240"/>
                                  <a:pt x="511" y="257"/>
                                  <a:pt x="455" y="257"/>
                                </a:cubicBezTo>
                                <a:cubicBezTo>
                                  <a:pt x="353" y="257"/>
                                  <a:pt x="303" y="198"/>
                                  <a:pt x="317" y="57"/>
                                </a:cubicBezTo>
                                <a:cubicBezTo>
                                  <a:pt x="317" y="16"/>
                                  <a:pt x="282" y="1"/>
                                  <a:pt x="240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3" name="Google Shape;1373;p33"/>
                          <p:cNvSpPr/>
                          <p:nvPr/>
                        </p:nvSpPr>
                        <p:spPr>
                          <a:xfrm>
                            <a:off x="3621350" y="1474825"/>
                            <a:ext cx="30450" cy="224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18" h="896" extrusionOk="0">
                                <a:moveTo>
                                  <a:pt x="1109" y="0"/>
                                </a:moveTo>
                                <a:cubicBezTo>
                                  <a:pt x="1066" y="66"/>
                                  <a:pt x="1022" y="109"/>
                                  <a:pt x="979" y="174"/>
                                </a:cubicBezTo>
                                <a:cubicBezTo>
                                  <a:pt x="852" y="285"/>
                                  <a:pt x="737" y="407"/>
                                  <a:pt x="609" y="407"/>
                                </a:cubicBezTo>
                                <a:cubicBezTo>
                                  <a:pt x="561" y="407"/>
                                  <a:pt x="510" y="390"/>
                                  <a:pt x="457" y="348"/>
                                </a:cubicBezTo>
                                <a:cubicBezTo>
                                  <a:pt x="442" y="334"/>
                                  <a:pt x="425" y="326"/>
                                  <a:pt x="409" y="326"/>
                                </a:cubicBezTo>
                                <a:cubicBezTo>
                                  <a:pt x="375" y="326"/>
                                  <a:pt x="341" y="355"/>
                                  <a:pt x="326" y="413"/>
                                </a:cubicBezTo>
                                <a:cubicBezTo>
                                  <a:pt x="305" y="522"/>
                                  <a:pt x="239" y="566"/>
                                  <a:pt x="109" y="653"/>
                                </a:cubicBezTo>
                                <a:cubicBezTo>
                                  <a:pt x="0" y="718"/>
                                  <a:pt x="44" y="783"/>
                                  <a:pt x="109" y="827"/>
                                </a:cubicBezTo>
                                <a:cubicBezTo>
                                  <a:pt x="168" y="841"/>
                                  <a:pt x="237" y="896"/>
                                  <a:pt x="289" y="896"/>
                                </a:cubicBezTo>
                                <a:cubicBezTo>
                                  <a:pt x="313" y="896"/>
                                  <a:pt x="334" y="883"/>
                                  <a:pt x="348" y="848"/>
                                </a:cubicBezTo>
                                <a:cubicBezTo>
                                  <a:pt x="479" y="609"/>
                                  <a:pt x="674" y="500"/>
                                  <a:pt x="848" y="457"/>
                                </a:cubicBezTo>
                                <a:cubicBezTo>
                                  <a:pt x="1022" y="392"/>
                                  <a:pt x="1109" y="348"/>
                                  <a:pt x="1109" y="326"/>
                                </a:cubicBezTo>
                                <a:cubicBezTo>
                                  <a:pt x="1218" y="283"/>
                                  <a:pt x="1218" y="196"/>
                                  <a:pt x="1196" y="131"/>
                                </a:cubicBezTo>
                                <a:cubicBezTo>
                                  <a:pt x="1196" y="87"/>
                                  <a:pt x="1131" y="66"/>
                                  <a:pt x="110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4" name="Google Shape;1374;p33"/>
                          <p:cNvSpPr/>
                          <p:nvPr/>
                        </p:nvSpPr>
                        <p:spPr>
                          <a:xfrm>
                            <a:off x="2736900" y="1713475"/>
                            <a:ext cx="17425" cy="194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7" h="779" extrusionOk="0">
                                <a:moveTo>
                                  <a:pt x="609" y="0"/>
                                </a:moveTo>
                                <a:cubicBezTo>
                                  <a:pt x="587" y="0"/>
                                  <a:pt x="522" y="87"/>
                                  <a:pt x="479" y="131"/>
                                </a:cubicBezTo>
                                <a:cubicBezTo>
                                  <a:pt x="467" y="129"/>
                                  <a:pt x="457" y="128"/>
                                  <a:pt x="447" y="128"/>
                                </a:cubicBezTo>
                                <a:cubicBezTo>
                                  <a:pt x="304" y="128"/>
                                  <a:pt x="298" y="267"/>
                                  <a:pt x="196" y="348"/>
                                </a:cubicBezTo>
                                <a:cubicBezTo>
                                  <a:pt x="44" y="457"/>
                                  <a:pt x="0" y="565"/>
                                  <a:pt x="87" y="674"/>
                                </a:cubicBezTo>
                                <a:cubicBezTo>
                                  <a:pt x="151" y="738"/>
                                  <a:pt x="215" y="778"/>
                                  <a:pt x="321" y="778"/>
                                </a:cubicBezTo>
                                <a:cubicBezTo>
                                  <a:pt x="360" y="778"/>
                                  <a:pt x="404" y="773"/>
                                  <a:pt x="457" y="761"/>
                                </a:cubicBezTo>
                                <a:cubicBezTo>
                                  <a:pt x="587" y="696"/>
                                  <a:pt x="609" y="674"/>
                                  <a:pt x="609" y="565"/>
                                </a:cubicBezTo>
                                <a:lnTo>
                                  <a:pt x="609" y="109"/>
                                </a:lnTo>
                                <a:cubicBezTo>
                                  <a:pt x="609" y="87"/>
                                  <a:pt x="696" y="0"/>
                                  <a:pt x="60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5" name="Google Shape;1375;p33"/>
                          <p:cNvSpPr/>
                          <p:nvPr/>
                        </p:nvSpPr>
                        <p:spPr>
                          <a:xfrm>
                            <a:off x="2789075" y="1714300"/>
                            <a:ext cx="22850" cy="14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14" h="560" extrusionOk="0">
                                <a:moveTo>
                                  <a:pt x="270" y="0"/>
                                </a:moveTo>
                                <a:cubicBezTo>
                                  <a:pt x="232" y="0"/>
                                  <a:pt x="186" y="18"/>
                                  <a:pt x="131" y="54"/>
                                </a:cubicBezTo>
                                <a:cubicBezTo>
                                  <a:pt x="1" y="119"/>
                                  <a:pt x="44" y="206"/>
                                  <a:pt x="66" y="293"/>
                                </a:cubicBezTo>
                                <a:cubicBezTo>
                                  <a:pt x="240" y="380"/>
                                  <a:pt x="283" y="511"/>
                                  <a:pt x="479" y="554"/>
                                </a:cubicBezTo>
                                <a:cubicBezTo>
                                  <a:pt x="501" y="558"/>
                                  <a:pt x="523" y="560"/>
                                  <a:pt x="543" y="560"/>
                                </a:cubicBezTo>
                                <a:cubicBezTo>
                                  <a:pt x="640" y="560"/>
                                  <a:pt x="715" y="518"/>
                                  <a:pt x="805" y="445"/>
                                </a:cubicBezTo>
                                <a:cubicBezTo>
                                  <a:pt x="892" y="402"/>
                                  <a:pt x="914" y="315"/>
                                  <a:pt x="914" y="272"/>
                                </a:cubicBezTo>
                                <a:cubicBezTo>
                                  <a:pt x="905" y="209"/>
                                  <a:pt x="878" y="190"/>
                                  <a:pt x="842" y="190"/>
                                </a:cubicBezTo>
                                <a:cubicBezTo>
                                  <a:pt x="792" y="190"/>
                                  <a:pt x="726" y="228"/>
                                  <a:pt x="675" y="228"/>
                                </a:cubicBezTo>
                                <a:cubicBezTo>
                                  <a:pt x="631" y="239"/>
                                  <a:pt x="592" y="244"/>
                                  <a:pt x="557" y="244"/>
                                </a:cubicBezTo>
                                <a:cubicBezTo>
                                  <a:pt x="452" y="244"/>
                                  <a:pt x="387" y="195"/>
                                  <a:pt x="370" y="98"/>
                                </a:cubicBezTo>
                                <a:cubicBezTo>
                                  <a:pt x="358" y="34"/>
                                  <a:pt x="323" y="0"/>
                                  <a:pt x="27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6" name="Google Shape;1376;p33"/>
                          <p:cNvSpPr/>
                          <p:nvPr/>
                        </p:nvSpPr>
                        <p:spPr>
                          <a:xfrm>
                            <a:off x="3142975" y="1568175"/>
                            <a:ext cx="25575" cy="167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3" h="669" extrusionOk="0">
                                <a:moveTo>
                                  <a:pt x="829" y="1"/>
                                </a:moveTo>
                                <a:cubicBezTo>
                                  <a:pt x="750" y="1"/>
                                  <a:pt x="653" y="17"/>
                                  <a:pt x="566" y="50"/>
                                </a:cubicBezTo>
                                <a:cubicBezTo>
                                  <a:pt x="479" y="72"/>
                                  <a:pt x="370" y="93"/>
                                  <a:pt x="305" y="159"/>
                                </a:cubicBezTo>
                                <a:cubicBezTo>
                                  <a:pt x="109" y="311"/>
                                  <a:pt x="0" y="506"/>
                                  <a:pt x="87" y="615"/>
                                </a:cubicBezTo>
                                <a:cubicBezTo>
                                  <a:pt x="107" y="654"/>
                                  <a:pt x="126" y="669"/>
                                  <a:pt x="146" y="669"/>
                                </a:cubicBezTo>
                                <a:cubicBezTo>
                                  <a:pt x="216" y="669"/>
                                  <a:pt x="295" y="485"/>
                                  <a:pt x="413" y="485"/>
                                </a:cubicBezTo>
                                <a:cubicBezTo>
                                  <a:pt x="457" y="485"/>
                                  <a:pt x="522" y="419"/>
                                  <a:pt x="566" y="398"/>
                                </a:cubicBezTo>
                                <a:cubicBezTo>
                                  <a:pt x="587" y="376"/>
                                  <a:pt x="653" y="311"/>
                                  <a:pt x="696" y="289"/>
                                </a:cubicBezTo>
                                <a:cubicBezTo>
                                  <a:pt x="783" y="180"/>
                                  <a:pt x="1022" y="180"/>
                                  <a:pt x="979" y="50"/>
                                </a:cubicBezTo>
                                <a:cubicBezTo>
                                  <a:pt x="968" y="17"/>
                                  <a:pt x="908" y="1"/>
                                  <a:pt x="829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7" name="Google Shape;1377;p33"/>
                          <p:cNvSpPr/>
                          <p:nvPr/>
                        </p:nvSpPr>
                        <p:spPr>
                          <a:xfrm>
                            <a:off x="2699925" y="1751450"/>
                            <a:ext cx="17250" cy="174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0" h="699" extrusionOk="0">
                                <a:moveTo>
                                  <a:pt x="615" y="1"/>
                                </a:moveTo>
                                <a:cubicBezTo>
                                  <a:pt x="578" y="1"/>
                                  <a:pt x="522" y="10"/>
                                  <a:pt x="457" y="25"/>
                                </a:cubicBezTo>
                                <a:cubicBezTo>
                                  <a:pt x="44" y="134"/>
                                  <a:pt x="1" y="221"/>
                                  <a:pt x="131" y="460"/>
                                </a:cubicBezTo>
                                <a:lnTo>
                                  <a:pt x="305" y="699"/>
                                </a:lnTo>
                                <a:cubicBezTo>
                                  <a:pt x="392" y="590"/>
                                  <a:pt x="653" y="482"/>
                                  <a:pt x="501" y="308"/>
                                </a:cubicBezTo>
                                <a:cubicBezTo>
                                  <a:pt x="479" y="264"/>
                                  <a:pt x="479" y="221"/>
                                  <a:pt x="544" y="155"/>
                                </a:cubicBezTo>
                                <a:cubicBezTo>
                                  <a:pt x="689" y="39"/>
                                  <a:pt x="689" y="1"/>
                                  <a:pt x="61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8" name="Google Shape;1378;p33"/>
                          <p:cNvSpPr/>
                          <p:nvPr/>
                        </p:nvSpPr>
                        <p:spPr>
                          <a:xfrm>
                            <a:off x="3229400" y="1669250"/>
                            <a:ext cx="20150" cy="154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806" h="617" extrusionOk="0">
                                <a:moveTo>
                                  <a:pt x="657" y="0"/>
                                </a:moveTo>
                                <a:cubicBezTo>
                                  <a:pt x="585" y="0"/>
                                  <a:pt x="642" y="122"/>
                                  <a:pt x="566" y="160"/>
                                </a:cubicBezTo>
                                <a:lnTo>
                                  <a:pt x="392" y="247"/>
                                </a:lnTo>
                                <a:cubicBezTo>
                                  <a:pt x="218" y="247"/>
                                  <a:pt x="218" y="443"/>
                                  <a:pt x="44" y="508"/>
                                </a:cubicBezTo>
                                <a:cubicBezTo>
                                  <a:pt x="1" y="508"/>
                                  <a:pt x="1" y="617"/>
                                  <a:pt x="44" y="617"/>
                                </a:cubicBezTo>
                                <a:cubicBezTo>
                                  <a:pt x="218" y="617"/>
                                  <a:pt x="348" y="595"/>
                                  <a:pt x="501" y="595"/>
                                </a:cubicBezTo>
                                <a:cubicBezTo>
                                  <a:pt x="392" y="443"/>
                                  <a:pt x="762" y="356"/>
                                  <a:pt x="762" y="225"/>
                                </a:cubicBezTo>
                                <a:cubicBezTo>
                                  <a:pt x="762" y="138"/>
                                  <a:pt x="805" y="8"/>
                                  <a:pt x="696" y="8"/>
                                </a:cubicBezTo>
                                <a:cubicBezTo>
                                  <a:pt x="680" y="2"/>
                                  <a:pt x="668" y="0"/>
                                  <a:pt x="65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79" name="Google Shape;1379;p33"/>
                          <p:cNvSpPr/>
                          <p:nvPr/>
                        </p:nvSpPr>
                        <p:spPr>
                          <a:xfrm>
                            <a:off x="3399000" y="1631550"/>
                            <a:ext cx="19600" cy="163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4" h="653" extrusionOk="0">
                                <a:moveTo>
                                  <a:pt x="501" y="1"/>
                                </a:moveTo>
                                <a:cubicBezTo>
                                  <a:pt x="485" y="1"/>
                                  <a:pt x="464" y="5"/>
                                  <a:pt x="436" y="15"/>
                                </a:cubicBezTo>
                                <a:cubicBezTo>
                                  <a:pt x="240" y="102"/>
                                  <a:pt x="392" y="255"/>
                                  <a:pt x="305" y="385"/>
                                </a:cubicBezTo>
                                <a:cubicBezTo>
                                  <a:pt x="262" y="472"/>
                                  <a:pt x="1" y="559"/>
                                  <a:pt x="218" y="603"/>
                                </a:cubicBezTo>
                                <a:cubicBezTo>
                                  <a:pt x="294" y="628"/>
                                  <a:pt x="383" y="653"/>
                                  <a:pt x="484" y="653"/>
                                </a:cubicBezTo>
                                <a:cubicBezTo>
                                  <a:pt x="557" y="653"/>
                                  <a:pt x="636" y="639"/>
                                  <a:pt x="718" y="603"/>
                                </a:cubicBezTo>
                                <a:cubicBezTo>
                                  <a:pt x="784" y="559"/>
                                  <a:pt x="784" y="494"/>
                                  <a:pt x="740" y="450"/>
                                </a:cubicBezTo>
                                <a:cubicBezTo>
                                  <a:pt x="675" y="385"/>
                                  <a:pt x="653" y="342"/>
                                  <a:pt x="610" y="320"/>
                                </a:cubicBezTo>
                                <a:cubicBezTo>
                                  <a:pt x="456" y="262"/>
                                  <a:pt x="625" y="1"/>
                                  <a:pt x="50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0" name="Google Shape;1380;p33"/>
                          <p:cNvSpPr/>
                          <p:nvPr/>
                        </p:nvSpPr>
                        <p:spPr>
                          <a:xfrm>
                            <a:off x="2810750" y="1723300"/>
                            <a:ext cx="18050" cy="127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22" h="508" extrusionOk="0">
                                <a:moveTo>
                                  <a:pt x="407" y="1"/>
                                </a:moveTo>
                                <a:cubicBezTo>
                                  <a:pt x="378" y="1"/>
                                  <a:pt x="339" y="13"/>
                                  <a:pt x="286" y="42"/>
                                </a:cubicBezTo>
                                <a:cubicBezTo>
                                  <a:pt x="177" y="85"/>
                                  <a:pt x="47" y="238"/>
                                  <a:pt x="25" y="346"/>
                                </a:cubicBezTo>
                                <a:cubicBezTo>
                                  <a:pt x="1" y="432"/>
                                  <a:pt x="52" y="442"/>
                                  <a:pt x="121" y="442"/>
                                </a:cubicBezTo>
                                <a:cubicBezTo>
                                  <a:pt x="142" y="442"/>
                                  <a:pt x="164" y="441"/>
                                  <a:pt x="186" y="441"/>
                                </a:cubicBezTo>
                                <a:cubicBezTo>
                                  <a:pt x="221" y="441"/>
                                  <a:pt x="257" y="443"/>
                                  <a:pt x="286" y="455"/>
                                </a:cubicBezTo>
                                <a:cubicBezTo>
                                  <a:pt x="294" y="458"/>
                                  <a:pt x="302" y="459"/>
                                  <a:pt x="312" y="459"/>
                                </a:cubicBezTo>
                                <a:cubicBezTo>
                                  <a:pt x="353" y="459"/>
                                  <a:pt x="408" y="437"/>
                                  <a:pt x="448" y="437"/>
                                </a:cubicBezTo>
                                <a:cubicBezTo>
                                  <a:pt x="475" y="437"/>
                                  <a:pt x="496" y="447"/>
                                  <a:pt x="504" y="477"/>
                                </a:cubicBezTo>
                                <a:cubicBezTo>
                                  <a:pt x="523" y="496"/>
                                  <a:pt x="543" y="507"/>
                                  <a:pt x="566" y="507"/>
                                </a:cubicBezTo>
                                <a:cubicBezTo>
                                  <a:pt x="595" y="507"/>
                                  <a:pt x="630" y="491"/>
                                  <a:pt x="678" y="455"/>
                                </a:cubicBezTo>
                                <a:cubicBezTo>
                                  <a:pt x="721" y="390"/>
                                  <a:pt x="699" y="346"/>
                                  <a:pt x="678" y="303"/>
                                </a:cubicBezTo>
                                <a:cubicBezTo>
                                  <a:pt x="656" y="259"/>
                                  <a:pt x="612" y="238"/>
                                  <a:pt x="569" y="194"/>
                                </a:cubicBezTo>
                                <a:cubicBezTo>
                                  <a:pt x="547" y="194"/>
                                  <a:pt x="504" y="194"/>
                                  <a:pt x="525" y="151"/>
                                </a:cubicBezTo>
                                <a:cubicBezTo>
                                  <a:pt x="494" y="87"/>
                                  <a:pt x="485" y="1"/>
                                  <a:pt x="40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1" name="Google Shape;1381;p33"/>
                          <p:cNvSpPr/>
                          <p:nvPr/>
                        </p:nvSpPr>
                        <p:spPr>
                          <a:xfrm>
                            <a:off x="2826050" y="1742375"/>
                            <a:ext cx="16325" cy="139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53" h="557" extrusionOk="0">
                                <a:moveTo>
                                  <a:pt x="467" y="0"/>
                                </a:moveTo>
                                <a:cubicBezTo>
                                  <a:pt x="391" y="0"/>
                                  <a:pt x="288" y="96"/>
                                  <a:pt x="196" y="127"/>
                                </a:cubicBezTo>
                                <a:cubicBezTo>
                                  <a:pt x="0" y="257"/>
                                  <a:pt x="87" y="366"/>
                                  <a:pt x="153" y="475"/>
                                </a:cubicBezTo>
                                <a:cubicBezTo>
                                  <a:pt x="163" y="529"/>
                                  <a:pt x="185" y="556"/>
                                  <a:pt x="226" y="556"/>
                                </a:cubicBezTo>
                                <a:cubicBezTo>
                                  <a:pt x="267" y="556"/>
                                  <a:pt x="326" y="529"/>
                                  <a:pt x="413" y="475"/>
                                </a:cubicBezTo>
                                <a:cubicBezTo>
                                  <a:pt x="653" y="301"/>
                                  <a:pt x="609" y="192"/>
                                  <a:pt x="544" y="62"/>
                                </a:cubicBezTo>
                                <a:cubicBezTo>
                                  <a:pt x="525" y="17"/>
                                  <a:pt x="498" y="0"/>
                                  <a:pt x="46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2" name="Google Shape;1382;p33"/>
                          <p:cNvSpPr/>
                          <p:nvPr/>
                        </p:nvSpPr>
                        <p:spPr>
                          <a:xfrm>
                            <a:off x="3001075" y="1641600"/>
                            <a:ext cx="19075" cy="195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63" h="780" extrusionOk="0">
                                <a:moveTo>
                                  <a:pt x="621" y="1"/>
                                </a:moveTo>
                                <a:cubicBezTo>
                                  <a:pt x="603" y="1"/>
                                  <a:pt x="580" y="13"/>
                                  <a:pt x="545" y="48"/>
                                </a:cubicBezTo>
                                <a:cubicBezTo>
                                  <a:pt x="479" y="92"/>
                                  <a:pt x="392" y="135"/>
                                  <a:pt x="327" y="179"/>
                                </a:cubicBezTo>
                                <a:cubicBezTo>
                                  <a:pt x="312" y="177"/>
                                  <a:pt x="298" y="176"/>
                                  <a:pt x="286" y="176"/>
                                </a:cubicBezTo>
                                <a:cubicBezTo>
                                  <a:pt x="164" y="176"/>
                                  <a:pt x="218" y="270"/>
                                  <a:pt x="218" y="309"/>
                                </a:cubicBezTo>
                                <a:cubicBezTo>
                                  <a:pt x="153" y="418"/>
                                  <a:pt x="240" y="505"/>
                                  <a:pt x="131" y="614"/>
                                </a:cubicBezTo>
                                <a:cubicBezTo>
                                  <a:pt x="66" y="657"/>
                                  <a:pt x="1" y="744"/>
                                  <a:pt x="66" y="766"/>
                                </a:cubicBezTo>
                                <a:cubicBezTo>
                                  <a:pt x="85" y="775"/>
                                  <a:pt x="104" y="780"/>
                                  <a:pt x="123" y="780"/>
                                </a:cubicBezTo>
                                <a:cubicBezTo>
                                  <a:pt x="189" y="780"/>
                                  <a:pt x="250" y="725"/>
                                  <a:pt x="284" y="657"/>
                                </a:cubicBezTo>
                                <a:cubicBezTo>
                                  <a:pt x="392" y="505"/>
                                  <a:pt x="458" y="309"/>
                                  <a:pt x="697" y="201"/>
                                </a:cubicBezTo>
                                <a:cubicBezTo>
                                  <a:pt x="762" y="179"/>
                                  <a:pt x="762" y="92"/>
                                  <a:pt x="697" y="70"/>
                                </a:cubicBezTo>
                                <a:cubicBezTo>
                                  <a:pt x="667" y="55"/>
                                  <a:pt x="658" y="1"/>
                                  <a:pt x="62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3" name="Google Shape;1383;p33"/>
                          <p:cNvSpPr/>
                          <p:nvPr/>
                        </p:nvSpPr>
                        <p:spPr>
                          <a:xfrm>
                            <a:off x="3046825" y="1587900"/>
                            <a:ext cx="22775" cy="138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911" h="552" extrusionOk="0">
                                <a:moveTo>
                                  <a:pt x="802" y="0"/>
                                </a:moveTo>
                                <a:cubicBezTo>
                                  <a:pt x="715" y="0"/>
                                  <a:pt x="606" y="22"/>
                                  <a:pt x="585" y="65"/>
                                </a:cubicBezTo>
                                <a:cubicBezTo>
                                  <a:pt x="495" y="215"/>
                                  <a:pt x="419" y="259"/>
                                  <a:pt x="350" y="259"/>
                                </a:cubicBezTo>
                                <a:cubicBezTo>
                                  <a:pt x="269" y="259"/>
                                  <a:pt x="199" y="198"/>
                                  <a:pt x="128" y="174"/>
                                </a:cubicBezTo>
                                <a:lnTo>
                                  <a:pt x="128" y="326"/>
                                </a:lnTo>
                                <a:cubicBezTo>
                                  <a:pt x="90" y="422"/>
                                  <a:pt x="1" y="551"/>
                                  <a:pt x="188" y="551"/>
                                </a:cubicBezTo>
                                <a:cubicBezTo>
                                  <a:pt x="213" y="551"/>
                                  <a:pt x="244" y="549"/>
                                  <a:pt x="280" y="544"/>
                                </a:cubicBezTo>
                                <a:cubicBezTo>
                                  <a:pt x="563" y="479"/>
                                  <a:pt x="715" y="392"/>
                                  <a:pt x="824" y="174"/>
                                </a:cubicBezTo>
                                <a:cubicBezTo>
                                  <a:pt x="846" y="109"/>
                                  <a:pt x="911" y="0"/>
                                  <a:pt x="802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4" name="Google Shape;1384;p33"/>
                          <p:cNvSpPr/>
                          <p:nvPr/>
                        </p:nvSpPr>
                        <p:spPr>
                          <a:xfrm>
                            <a:off x="3481100" y="1578100"/>
                            <a:ext cx="17425" cy="115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7" h="460" extrusionOk="0">
                                <a:moveTo>
                                  <a:pt x="609" y="1"/>
                                </a:moveTo>
                                <a:cubicBezTo>
                                  <a:pt x="435" y="131"/>
                                  <a:pt x="196" y="196"/>
                                  <a:pt x="44" y="327"/>
                                </a:cubicBezTo>
                                <a:cubicBezTo>
                                  <a:pt x="0" y="327"/>
                                  <a:pt x="0" y="392"/>
                                  <a:pt x="0" y="392"/>
                                </a:cubicBezTo>
                                <a:cubicBezTo>
                                  <a:pt x="18" y="388"/>
                                  <a:pt x="35" y="386"/>
                                  <a:pt x="50" y="386"/>
                                </a:cubicBezTo>
                                <a:cubicBezTo>
                                  <a:pt x="147" y="386"/>
                                  <a:pt x="204" y="459"/>
                                  <a:pt x="314" y="459"/>
                                </a:cubicBezTo>
                                <a:cubicBezTo>
                                  <a:pt x="359" y="459"/>
                                  <a:pt x="411" y="447"/>
                                  <a:pt x="479" y="414"/>
                                </a:cubicBezTo>
                                <a:cubicBezTo>
                                  <a:pt x="696" y="283"/>
                                  <a:pt x="653" y="175"/>
                                  <a:pt x="696" y="22"/>
                                </a:cubicBezTo>
                                <a:cubicBezTo>
                                  <a:pt x="653" y="22"/>
                                  <a:pt x="631" y="1"/>
                                  <a:pt x="609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5" name="Google Shape;1385;p33"/>
                          <p:cNvSpPr/>
                          <p:nvPr/>
                        </p:nvSpPr>
                        <p:spPr>
                          <a:xfrm>
                            <a:off x="3222875" y="1702600"/>
                            <a:ext cx="14700" cy="114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88" h="457" extrusionOk="0">
                                <a:moveTo>
                                  <a:pt x="153" y="0"/>
                                </a:moveTo>
                                <a:cubicBezTo>
                                  <a:pt x="88" y="152"/>
                                  <a:pt x="1" y="326"/>
                                  <a:pt x="44" y="413"/>
                                </a:cubicBezTo>
                                <a:cubicBezTo>
                                  <a:pt x="48" y="420"/>
                                  <a:pt x="57" y="423"/>
                                  <a:pt x="70" y="423"/>
                                </a:cubicBezTo>
                                <a:cubicBezTo>
                                  <a:pt x="112" y="423"/>
                                  <a:pt x="195" y="397"/>
                                  <a:pt x="268" y="397"/>
                                </a:cubicBezTo>
                                <a:cubicBezTo>
                                  <a:pt x="321" y="397"/>
                                  <a:pt x="369" y="411"/>
                                  <a:pt x="392" y="457"/>
                                </a:cubicBezTo>
                                <a:lnTo>
                                  <a:pt x="588" y="109"/>
                                </a:lnTo>
                                <a:cubicBezTo>
                                  <a:pt x="436" y="109"/>
                                  <a:pt x="283" y="87"/>
                                  <a:pt x="15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6" name="Google Shape;1386;p33"/>
                          <p:cNvSpPr/>
                          <p:nvPr/>
                        </p:nvSpPr>
                        <p:spPr>
                          <a:xfrm>
                            <a:off x="3438700" y="1553250"/>
                            <a:ext cx="15225" cy="118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09" h="473" extrusionOk="0">
                                <a:moveTo>
                                  <a:pt x="473" y="0"/>
                                </a:moveTo>
                                <a:cubicBezTo>
                                  <a:pt x="400" y="0"/>
                                  <a:pt x="297" y="29"/>
                                  <a:pt x="218" y="81"/>
                                </a:cubicBezTo>
                                <a:cubicBezTo>
                                  <a:pt x="65" y="147"/>
                                  <a:pt x="0" y="255"/>
                                  <a:pt x="44" y="408"/>
                                </a:cubicBezTo>
                                <a:cubicBezTo>
                                  <a:pt x="105" y="408"/>
                                  <a:pt x="134" y="473"/>
                                  <a:pt x="184" y="473"/>
                                </a:cubicBezTo>
                                <a:cubicBezTo>
                                  <a:pt x="205" y="473"/>
                                  <a:pt x="229" y="461"/>
                                  <a:pt x="261" y="429"/>
                                </a:cubicBezTo>
                                <a:cubicBezTo>
                                  <a:pt x="370" y="299"/>
                                  <a:pt x="609" y="190"/>
                                  <a:pt x="565" y="38"/>
                                </a:cubicBezTo>
                                <a:cubicBezTo>
                                  <a:pt x="557" y="12"/>
                                  <a:pt x="521" y="0"/>
                                  <a:pt x="47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7" name="Google Shape;1387;p33"/>
                          <p:cNvSpPr/>
                          <p:nvPr/>
                        </p:nvSpPr>
                        <p:spPr>
                          <a:xfrm>
                            <a:off x="3106000" y="1597550"/>
                            <a:ext cx="11975" cy="154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9" h="616" extrusionOk="0">
                                <a:moveTo>
                                  <a:pt x="310" y="0"/>
                                </a:moveTo>
                                <a:cubicBezTo>
                                  <a:pt x="262" y="0"/>
                                  <a:pt x="207" y="16"/>
                                  <a:pt x="153" y="49"/>
                                </a:cubicBezTo>
                                <a:cubicBezTo>
                                  <a:pt x="1" y="93"/>
                                  <a:pt x="66" y="179"/>
                                  <a:pt x="66" y="223"/>
                                </a:cubicBezTo>
                                <a:cubicBezTo>
                                  <a:pt x="87" y="349"/>
                                  <a:pt x="7" y="616"/>
                                  <a:pt x="156" y="616"/>
                                </a:cubicBezTo>
                                <a:cubicBezTo>
                                  <a:pt x="162" y="616"/>
                                  <a:pt x="168" y="615"/>
                                  <a:pt x="175" y="614"/>
                                </a:cubicBezTo>
                                <a:cubicBezTo>
                                  <a:pt x="327" y="614"/>
                                  <a:pt x="196" y="397"/>
                                  <a:pt x="305" y="288"/>
                                </a:cubicBezTo>
                                <a:cubicBezTo>
                                  <a:pt x="327" y="223"/>
                                  <a:pt x="392" y="201"/>
                                  <a:pt x="414" y="179"/>
                                </a:cubicBezTo>
                                <a:cubicBezTo>
                                  <a:pt x="479" y="158"/>
                                  <a:pt x="479" y="93"/>
                                  <a:pt x="436" y="49"/>
                                </a:cubicBezTo>
                                <a:cubicBezTo>
                                  <a:pt x="403" y="16"/>
                                  <a:pt x="359" y="0"/>
                                  <a:pt x="31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8" name="Google Shape;1388;p33"/>
                          <p:cNvSpPr/>
                          <p:nvPr/>
                        </p:nvSpPr>
                        <p:spPr>
                          <a:xfrm>
                            <a:off x="3450100" y="1598250"/>
                            <a:ext cx="20150" cy="83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806" h="335" extrusionOk="0">
                                <a:moveTo>
                                  <a:pt x="761" y="1"/>
                                </a:moveTo>
                                <a:cubicBezTo>
                                  <a:pt x="709" y="1"/>
                                  <a:pt x="629" y="92"/>
                                  <a:pt x="554" y="92"/>
                                </a:cubicBezTo>
                                <a:cubicBezTo>
                                  <a:pt x="543" y="92"/>
                                  <a:pt x="533" y="90"/>
                                  <a:pt x="523" y="86"/>
                                </a:cubicBezTo>
                                <a:cubicBezTo>
                                  <a:pt x="495" y="81"/>
                                  <a:pt x="466" y="78"/>
                                  <a:pt x="434" y="78"/>
                                </a:cubicBezTo>
                                <a:cubicBezTo>
                                  <a:pt x="339" y="78"/>
                                  <a:pt x="229" y="103"/>
                                  <a:pt x="131" y="151"/>
                                </a:cubicBezTo>
                                <a:cubicBezTo>
                                  <a:pt x="44" y="173"/>
                                  <a:pt x="1" y="238"/>
                                  <a:pt x="44" y="260"/>
                                </a:cubicBezTo>
                                <a:cubicBezTo>
                                  <a:pt x="157" y="288"/>
                                  <a:pt x="242" y="334"/>
                                  <a:pt x="346" y="334"/>
                                </a:cubicBezTo>
                                <a:cubicBezTo>
                                  <a:pt x="404" y="334"/>
                                  <a:pt x="467" y="321"/>
                                  <a:pt x="544" y="282"/>
                                </a:cubicBezTo>
                                <a:cubicBezTo>
                                  <a:pt x="631" y="173"/>
                                  <a:pt x="805" y="86"/>
                                  <a:pt x="805" y="43"/>
                                </a:cubicBezTo>
                                <a:cubicBezTo>
                                  <a:pt x="795" y="12"/>
                                  <a:pt x="780" y="1"/>
                                  <a:pt x="76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89" name="Google Shape;1389;p33"/>
                          <p:cNvSpPr/>
                          <p:nvPr/>
                        </p:nvSpPr>
                        <p:spPr>
                          <a:xfrm>
                            <a:off x="3531650" y="1534750"/>
                            <a:ext cx="13075" cy="101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23" h="405" extrusionOk="0">
                                <a:moveTo>
                                  <a:pt x="288" y="0"/>
                                </a:moveTo>
                                <a:cubicBezTo>
                                  <a:pt x="261" y="0"/>
                                  <a:pt x="230" y="6"/>
                                  <a:pt x="196" y="17"/>
                                </a:cubicBezTo>
                                <a:cubicBezTo>
                                  <a:pt x="0" y="104"/>
                                  <a:pt x="0" y="234"/>
                                  <a:pt x="22" y="321"/>
                                </a:cubicBezTo>
                                <a:cubicBezTo>
                                  <a:pt x="35" y="386"/>
                                  <a:pt x="109" y="404"/>
                                  <a:pt x="189" y="404"/>
                                </a:cubicBezTo>
                                <a:cubicBezTo>
                                  <a:pt x="245" y="404"/>
                                  <a:pt x="304" y="395"/>
                                  <a:pt x="348" y="387"/>
                                </a:cubicBezTo>
                                <a:cubicBezTo>
                                  <a:pt x="522" y="300"/>
                                  <a:pt x="370" y="213"/>
                                  <a:pt x="414" y="126"/>
                                </a:cubicBezTo>
                                <a:cubicBezTo>
                                  <a:pt x="414" y="45"/>
                                  <a:pt x="366" y="0"/>
                                  <a:pt x="28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0" name="Google Shape;1390;p33"/>
                          <p:cNvSpPr/>
                          <p:nvPr/>
                        </p:nvSpPr>
                        <p:spPr>
                          <a:xfrm>
                            <a:off x="3029900" y="1611375"/>
                            <a:ext cx="16325" cy="105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53" h="420" extrusionOk="0">
                                <a:moveTo>
                                  <a:pt x="544" y="1"/>
                                </a:moveTo>
                                <a:cubicBezTo>
                                  <a:pt x="468" y="1"/>
                                  <a:pt x="364" y="89"/>
                                  <a:pt x="283" y="105"/>
                                </a:cubicBezTo>
                                <a:cubicBezTo>
                                  <a:pt x="196" y="192"/>
                                  <a:pt x="0" y="279"/>
                                  <a:pt x="109" y="344"/>
                                </a:cubicBezTo>
                                <a:cubicBezTo>
                                  <a:pt x="147" y="382"/>
                                  <a:pt x="199" y="419"/>
                                  <a:pt x="253" y="419"/>
                                </a:cubicBezTo>
                                <a:cubicBezTo>
                                  <a:pt x="293" y="419"/>
                                  <a:pt x="333" y="399"/>
                                  <a:pt x="370" y="344"/>
                                </a:cubicBezTo>
                                <a:cubicBezTo>
                                  <a:pt x="479" y="257"/>
                                  <a:pt x="653" y="148"/>
                                  <a:pt x="609" y="40"/>
                                </a:cubicBezTo>
                                <a:cubicBezTo>
                                  <a:pt x="592" y="12"/>
                                  <a:pt x="570" y="1"/>
                                  <a:pt x="544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1" name="Google Shape;1391;p33"/>
                          <p:cNvSpPr/>
                          <p:nvPr/>
                        </p:nvSpPr>
                        <p:spPr>
                          <a:xfrm>
                            <a:off x="3537075" y="1515975"/>
                            <a:ext cx="13075" cy="8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23" h="320" extrusionOk="0">
                                <a:moveTo>
                                  <a:pt x="408" y="0"/>
                                </a:moveTo>
                                <a:cubicBezTo>
                                  <a:pt x="335" y="0"/>
                                  <a:pt x="228" y="94"/>
                                  <a:pt x="153" y="94"/>
                                </a:cubicBezTo>
                                <a:cubicBezTo>
                                  <a:pt x="44" y="159"/>
                                  <a:pt x="1" y="224"/>
                                  <a:pt x="44" y="268"/>
                                </a:cubicBezTo>
                                <a:cubicBezTo>
                                  <a:pt x="80" y="304"/>
                                  <a:pt x="136" y="320"/>
                                  <a:pt x="201" y="320"/>
                                </a:cubicBezTo>
                                <a:cubicBezTo>
                                  <a:pt x="253" y="320"/>
                                  <a:pt x="312" y="309"/>
                                  <a:pt x="371" y="290"/>
                                </a:cubicBezTo>
                                <a:cubicBezTo>
                                  <a:pt x="523" y="224"/>
                                  <a:pt x="523" y="159"/>
                                  <a:pt x="479" y="72"/>
                                </a:cubicBezTo>
                                <a:cubicBezTo>
                                  <a:pt x="466" y="19"/>
                                  <a:pt x="440" y="0"/>
                                  <a:pt x="40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2" name="Google Shape;1392;p33"/>
                          <p:cNvSpPr/>
                          <p:nvPr/>
                        </p:nvSpPr>
                        <p:spPr>
                          <a:xfrm>
                            <a:off x="3289750" y="1680125"/>
                            <a:ext cx="13600" cy="79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44" h="318" extrusionOk="0">
                                <a:moveTo>
                                  <a:pt x="322" y="0"/>
                                </a:moveTo>
                                <a:cubicBezTo>
                                  <a:pt x="288" y="0"/>
                                  <a:pt x="247" y="15"/>
                                  <a:pt x="196" y="51"/>
                                </a:cubicBezTo>
                                <a:cubicBezTo>
                                  <a:pt x="109" y="138"/>
                                  <a:pt x="0" y="247"/>
                                  <a:pt x="109" y="290"/>
                                </a:cubicBezTo>
                                <a:cubicBezTo>
                                  <a:pt x="135" y="310"/>
                                  <a:pt x="166" y="318"/>
                                  <a:pt x="199" y="318"/>
                                </a:cubicBezTo>
                                <a:cubicBezTo>
                                  <a:pt x="275" y="318"/>
                                  <a:pt x="366" y="277"/>
                                  <a:pt x="457" y="247"/>
                                </a:cubicBezTo>
                                <a:cubicBezTo>
                                  <a:pt x="544" y="225"/>
                                  <a:pt x="544" y="160"/>
                                  <a:pt x="479" y="116"/>
                                </a:cubicBezTo>
                                <a:cubicBezTo>
                                  <a:pt x="435" y="58"/>
                                  <a:pt x="392" y="0"/>
                                  <a:pt x="322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3" name="Google Shape;1393;p33"/>
                          <p:cNvSpPr/>
                          <p:nvPr/>
                        </p:nvSpPr>
                        <p:spPr>
                          <a:xfrm>
                            <a:off x="2684175" y="1751250"/>
                            <a:ext cx="10675" cy="160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27" h="642" extrusionOk="0">
                                <a:moveTo>
                                  <a:pt x="350" y="0"/>
                                </a:moveTo>
                                <a:cubicBezTo>
                                  <a:pt x="340" y="0"/>
                                  <a:pt x="325" y="4"/>
                                  <a:pt x="304" y="11"/>
                                </a:cubicBezTo>
                                <a:cubicBezTo>
                                  <a:pt x="130" y="33"/>
                                  <a:pt x="130" y="229"/>
                                  <a:pt x="87" y="359"/>
                                </a:cubicBezTo>
                                <a:cubicBezTo>
                                  <a:pt x="0" y="555"/>
                                  <a:pt x="217" y="533"/>
                                  <a:pt x="239" y="642"/>
                                </a:cubicBezTo>
                                <a:cubicBezTo>
                                  <a:pt x="326" y="490"/>
                                  <a:pt x="413" y="359"/>
                                  <a:pt x="326" y="272"/>
                                </a:cubicBezTo>
                                <a:cubicBezTo>
                                  <a:pt x="249" y="195"/>
                                  <a:pt x="427" y="0"/>
                                  <a:pt x="35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4" name="Google Shape;1394;p33"/>
                          <p:cNvSpPr/>
                          <p:nvPr/>
                        </p:nvSpPr>
                        <p:spPr>
                          <a:xfrm>
                            <a:off x="3558275" y="1551225"/>
                            <a:ext cx="14700" cy="81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88" h="326" extrusionOk="0">
                                <a:moveTo>
                                  <a:pt x="282" y="0"/>
                                </a:moveTo>
                                <a:cubicBezTo>
                                  <a:pt x="264" y="0"/>
                                  <a:pt x="243" y="3"/>
                                  <a:pt x="218" y="10"/>
                                </a:cubicBezTo>
                                <a:cubicBezTo>
                                  <a:pt x="131" y="119"/>
                                  <a:pt x="1" y="228"/>
                                  <a:pt x="66" y="293"/>
                                </a:cubicBezTo>
                                <a:cubicBezTo>
                                  <a:pt x="96" y="317"/>
                                  <a:pt x="132" y="326"/>
                                  <a:pt x="172" y="326"/>
                                </a:cubicBezTo>
                                <a:cubicBezTo>
                                  <a:pt x="279" y="326"/>
                                  <a:pt x="418" y="259"/>
                                  <a:pt x="544" y="228"/>
                                </a:cubicBezTo>
                                <a:cubicBezTo>
                                  <a:pt x="588" y="228"/>
                                  <a:pt x="588" y="184"/>
                                  <a:pt x="544" y="184"/>
                                </a:cubicBezTo>
                                <a:cubicBezTo>
                                  <a:pt x="529" y="187"/>
                                  <a:pt x="515" y="189"/>
                                  <a:pt x="503" y="189"/>
                                </a:cubicBezTo>
                                <a:cubicBezTo>
                                  <a:pt x="362" y="189"/>
                                  <a:pt x="422" y="0"/>
                                  <a:pt x="282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5" name="Google Shape;1395;p33"/>
                          <p:cNvSpPr/>
                          <p:nvPr/>
                        </p:nvSpPr>
                        <p:spPr>
                          <a:xfrm>
                            <a:off x="2746675" y="1751575"/>
                            <a:ext cx="13625" cy="75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45" h="303" extrusionOk="0">
                                <a:moveTo>
                                  <a:pt x="381" y="0"/>
                                </a:moveTo>
                                <a:cubicBezTo>
                                  <a:pt x="276" y="0"/>
                                  <a:pt x="177" y="87"/>
                                  <a:pt x="66" y="150"/>
                                </a:cubicBezTo>
                                <a:cubicBezTo>
                                  <a:pt x="22" y="172"/>
                                  <a:pt x="1" y="216"/>
                                  <a:pt x="22" y="259"/>
                                </a:cubicBezTo>
                                <a:cubicBezTo>
                                  <a:pt x="66" y="259"/>
                                  <a:pt x="109" y="303"/>
                                  <a:pt x="109" y="303"/>
                                </a:cubicBezTo>
                                <a:cubicBezTo>
                                  <a:pt x="196" y="259"/>
                                  <a:pt x="305" y="150"/>
                                  <a:pt x="414" y="150"/>
                                </a:cubicBezTo>
                                <a:cubicBezTo>
                                  <a:pt x="441" y="150"/>
                                  <a:pt x="476" y="183"/>
                                  <a:pt x="504" y="183"/>
                                </a:cubicBezTo>
                                <a:cubicBezTo>
                                  <a:pt x="521" y="183"/>
                                  <a:pt x="536" y="170"/>
                                  <a:pt x="544" y="129"/>
                                </a:cubicBezTo>
                                <a:cubicBezTo>
                                  <a:pt x="544" y="107"/>
                                  <a:pt x="522" y="63"/>
                                  <a:pt x="501" y="42"/>
                                </a:cubicBezTo>
                                <a:cubicBezTo>
                                  <a:pt x="460" y="12"/>
                                  <a:pt x="420" y="0"/>
                                  <a:pt x="381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6" name="Google Shape;1396;p33"/>
                          <p:cNvSpPr/>
                          <p:nvPr/>
                        </p:nvSpPr>
                        <p:spPr>
                          <a:xfrm>
                            <a:off x="2930425" y="1657275"/>
                            <a:ext cx="14575" cy="6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83" h="258" extrusionOk="0">
                                <a:moveTo>
                                  <a:pt x="455" y="1"/>
                                </a:moveTo>
                                <a:cubicBezTo>
                                  <a:pt x="434" y="1"/>
                                  <a:pt x="412" y="3"/>
                                  <a:pt x="392" y="8"/>
                                </a:cubicBezTo>
                                <a:cubicBezTo>
                                  <a:pt x="326" y="30"/>
                                  <a:pt x="218" y="74"/>
                                  <a:pt x="109" y="117"/>
                                </a:cubicBezTo>
                                <a:cubicBezTo>
                                  <a:pt x="44" y="161"/>
                                  <a:pt x="0" y="182"/>
                                  <a:pt x="0" y="204"/>
                                </a:cubicBezTo>
                                <a:cubicBezTo>
                                  <a:pt x="20" y="244"/>
                                  <a:pt x="50" y="258"/>
                                  <a:pt x="87" y="258"/>
                                </a:cubicBezTo>
                                <a:cubicBezTo>
                                  <a:pt x="160" y="258"/>
                                  <a:pt x="258" y="202"/>
                                  <a:pt x="342" y="202"/>
                                </a:cubicBezTo>
                                <a:cubicBezTo>
                                  <a:pt x="352" y="202"/>
                                  <a:pt x="361" y="203"/>
                                  <a:pt x="370" y="204"/>
                                </a:cubicBezTo>
                                <a:cubicBezTo>
                                  <a:pt x="435" y="204"/>
                                  <a:pt x="566" y="204"/>
                                  <a:pt x="566" y="95"/>
                                </a:cubicBezTo>
                                <a:cubicBezTo>
                                  <a:pt x="582" y="29"/>
                                  <a:pt x="523" y="1"/>
                                  <a:pt x="45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7" name="Google Shape;1397;p33"/>
                          <p:cNvSpPr/>
                          <p:nvPr/>
                        </p:nvSpPr>
                        <p:spPr>
                          <a:xfrm>
                            <a:off x="3195700" y="1647425"/>
                            <a:ext cx="9275" cy="99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71" h="399" extrusionOk="0">
                                <a:moveTo>
                                  <a:pt x="234" y="0"/>
                                </a:moveTo>
                                <a:cubicBezTo>
                                  <a:pt x="211" y="0"/>
                                  <a:pt x="183" y="10"/>
                                  <a:pt x="153" y="33"/>
                                </a:cubicBezTo>
                                <a:cubicBezTo>
                                  <a:pt x="44" y="120"/>
                                  <a:pt x="0" y="228"/>
                                  <a:pt x="0" y="337"/>
                                </a:cubicBezTo>
                                <a:cubicBezTo>
                                  <a:pt x="0" y="368"/>
                                  <a:pt x="55" y="399"/>
                                  <a:pt x="117" y="399"/>
                                </a:cubicBezTo>
                                <a:cubicBezTo>
                                  <a:pt x="143" y="399"/>
                                  <a:pt x="171" y="393"/>
                                  <a:pt x="196" y="381"/>
                                </a:cubicBezTo>
                                <a:cubicBezTo>
                                  <a:pt x="370" y="294"/>
                                  <a:pt x="327" y="163"/>
                                  <a:pt x="305" y="76"/>
                                </a:cubicBezTo>
                                <a:cubicBezTo>
                                  <a:pt x="305" y="34"/>
                                  <a:pt x="277" y="0"/>
                                  <a:pt x="234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8" name="Google Shape;1398;p33"/>
                          <p:cNvSpPr/>
                          <p:nvPr/>
                        </p:nvSpPr>
                        <p:spPr>
                          <a:xfrm>
                            <a:off x="3208200" y="1648425"/>
                            <a:ext cx="10900" cy="81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6" h="326" extrusionOk="0">
                                <a:moveTo>
                                  <a:pt x="281" y="1"/>
                                </a:moveTo>
                                <a:cubicBezTo>
                                  <a:pt x="226" y="1"/>
                                  <a:pt x="168" y="21"/>
                                  <a:pt x="109" y="80"/>
                                </a:cubicBezTo>
                                <a:cubicBezTo>
                                  <a:pt x="1" y="123"/>
                                  <a:pt x="22" y="210"/>
                                  <a:pt x="44" y="254"/>
                                </a:cubicBezTo>
                                <a:cubicBezTo>
                                  <a:pt x="70" y="305"/>
                                  <a:pt x="117" y="326"/>
                                  <a:pt x="175" y="326"/>
                                </a:cubicBezTo>
                                <a:cubicBezTo>
                                  <a:pt x="215" y="326"/>
                                  <a:pt x="260" y="315"/>
                                  <a:pt x="305" y="297"/>
                                </a:cubicBezTo>
                                <a:cubicBezTo>
                                  <a:pt x="414" y="232"/>
                                  <a:pt x="435" y="123"/>
                                  <a:pt x="414" y="36"/>
                                </a:cubicBezTo>
                                <a:cubicBezTo>
                                  <a:pt x="373" y="16"/>
                                  <a:pt x="328" y="1"/>
                                  <a:pt x="28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1399" name="Google Shape;1399;p33"/>
                          <p:cNvSpPr/>
                          <p:nvPr/>
                        </p:nvSpPr>
                        <p:spPr>
                          <a:xfrm>
                            <a:off x="3225600" y="1662825"/>
                            <a:ext cx="10350" cy="84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4" h="339" extrusionOk="0">
                                <a:moveTo>
                                  <a:pt x="295" y="1"/>
                                </a:moveTo>
                                <a:cubicBezTo>
                                  <a:pt x="253" y="1"/>
                                  <a:pt x="203" y="17"/>
                                  <a:pt x="153" y="47"/>
                                </a:cubicBezTo>
                                <a:cubicBezTo>
                                  <a:pt x="0" y="91"/>
                                  <a:pt x="66" y="156"/>
                                  <a:pt x="109" y="200"/>
                                </a:cubicBezTo>
                                <a:cubicBezTo>
                                  <a:pt x="179" y="200"/>
                                  <a:pt x="137" y="339"/>
                                  <a:pt x="218" y="339"/>
                                </a:cubicBezTo>
                                <a:cubicBezTo>
                                  <a:pt x="238" y="339"/>
                                  <a:pt x="266" y="330"/>
                                  <a:pt x="305" y="308"/>
                                </a:cubicBezTo>
                                <a:cubicBezTo>
                                  <a:pt x="392" y="265"/>
                                  <a:pt x="414" y="156"/>
                                  <a:pt x="392" y="69"/>
                                </a:cubicBezTo>
                                <a:cubicBezTo>
                                  <a:pt x="380" y="22"/>
                                  <a:pt x="343" y="1"/>
                                  <a:pt x="29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3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1400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grpSp>
                        <p:nvGrpSpPr>
                          <p:cNvPr id="1400" name="Google Shape;1400;p33"/>
                          <p:cNvGrpSpPr/>
                          <p:nvPr/>
                        </p:nvGrpSpPr>
                        <p:grpSpPr>
                          <a:xfrm>
                            <a:off x="2072050" y="374275"/>
                            <a:ext cx="3180675" cy="1754950"/>
                            <a:chOff x="2072050" y="374275"/>
                            <a:chExt cx="3180675" cy="1754950"/>
                          </a:xfrm>
                        </p:grpSpPr>
                        <p:sp>
                          <p:nvSpPr>
                            <p:cNvPr id="1401" name="Google Shape;1401;p33"/>
                            <p:cNvSpPr/>
                            <p:nvPr/>
                          </p:nvSpPr>
                          <p:spPr>
                            <a:xfrm>
                              <a:off x="3208750" y="374275"/>
                              <a:ext cx="2043975" cy="11560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81759" h="46241" extrusionOk="0">
                                  <a:moveTo>
                                    <a:pt x="74736" y="2034"/>
                                  </a:moveTo>
                                  <a:cubicBezTo>
                                    <a:pt x="74953" y="2034"/>
                                    <a:pt x="74996" y="2165"/>
                                    <a:pt x="75062" y="2251"/>
                                  </a:cubicBezTo>
                                  <a:cubicBezTo>
                                    <a:pt x="75040" y="2360"/>
                                    <a:pt x="75192" y="2447"/>
                                    <a:pt x="75018" y="2512"/>
                                  </a:cubicBezTo>
                                  <a:cubicBezTo>
                                    <a:pt x="74966" y="2547"/>
                                    <a:pt x="74910" y="2561"/>
                                    <a:pt x="74860" y="2561"/>
                                  </a:cubicBezTo>
                                  <a:cubicBezTo>
                                    <a:pt x="74783" y="2561"/>
                                    <a:pt x="74718" y="2530"/>
                                    <a:pt x="74692" y="2491"/>
                                  </a:cubicBezTo>
                                  <a:cubicBezTo>
                                    <a:pt x="74605" y="2447"/>
                                    <a:pt x="74301" y="2469"/>
                                    <a:pt x="74496" y="2251"/>
                                  </a:cubicBezTo>
                                  <a:cubicBezTo>
                                    <a:pt x="74583" y="2165"/>
                                    <a:pt x="74583" y="2034"/>
                                    <a:pt x="74736" y="2034"/>
                                  </a:cubicBezTo>
                                  <a:close/>
                                  <a:moveTo>
                                    <a:pt x="75762" y="4880"/>
                                  </a:moveTo>
                                  <a:cubicBezTo>
                                    <a:pt x="75850" y="4880"/>
                                    <a:pt x="75759" y="4993"/>
                                    <a:pt x="75779" y="5013"/>
                                  </a:cubicBezTo>
                                  <a:cubicBezTo>
                                    <a:pt x="75823" y="5078"/>
                                    <a:pt x="75823" y="5100"/>
                                    <a:pt x="75823" y="5100"/>
                                  </a:cubicBezTo>
                                  <a:cubicBezTo>
                                    <a:pt x="75910" y="5209"/>
                                    <a:pt x="75801" y="5361"/>
                                    <a:pt x="75757" y="5513"/>
                                  </a:cubicBezTo>
                                  <a:cubicBezTo>
                                    <a:pt x="75757" y="5513"/>
                                    <a:pt x="75584" y="5470"/>
                                    <a:pt x="75540" y="5426"/>
                                  </a:cubicBezTo>
                                  <a:cubicBezTo>
                                    <a:pt x="75431" y="5317"/>
                                    <a:pt x="75344" y="5187"/>
                                    <a:pt x="75475" y="4991"/>
                                  </a:cubicBezTo>
                                  <a:cubicBezTo>
                                    <a:pt x="75540" y="4904"/>
                                    <a:pt x="75671" y="4883"/>
                                    <a:pt x="75736" y="4883"/>
                                  </a:cubicBezTo>
                                  <a:cubicBezTo>
                                    <a:pt x="75746" y="4881"/>
                                    <a:pt x="75754" y="4880"/>
                                    <a:pt x="75762" y="4880"/>
                                  </a:cubicBezTo>
                                  <a:close/>
                                  <a:moveTo>
                                    <a:pt x="71334" y="4972"/>
                                  </a:moveTo>
                                  <a:cubicBezTo>
                                    <a:pt x="71380" y="4972"/>
                                    <a:pt x="71418" y="4989"/>
                                    <a:pt x="71430" y="5013"/>
                                  </a:cubicBezTo>
                                  <a:cubicBezTo>
                                    <a:pt x="71474" y="5187"/>
                                    <a:pt x="71365" y="5361"/>
                                    <a:pt x="71256" y="5535"/>
                                  </a:cubicBezTo>
                                  <a:cubicBezTo>
                                    <a:pt x="71226" y="5597"/>
                                    <a:pt x="71175" y="5619"/>
                                    <a:pt x="71119" y="5619"/>
                                  </a:cubicBezTo>
                                  <a:cubicBezTo>
                                    <a:pt x="71057" y="5619"/>
                                    <a:pt x="70988" y="5591"/>
                                    <a:pt x="70930" y="5557"/>
                                  </a:cubicBezTo>
                                  <a:cubicBezTo>
                                    <a:pt x="70995" y="5404"/>
                                    <a:pt x="71061" y="5209"/>
                                    <a:pt x="71213" y="5013"/>
                                  </a:cubicBezTo>
                                  <a:cubicBezTo>
                                    <a:pt x="71252" y="4984"/>
                                    <a:pt x="71296" y="4972"/>
                                    <a:pt x="71334" y="4972"/>
                                  </a:cubicBezTo>
                                  <a:close/>
                                  <a:moveTo>
                                    <a:pt x="69560" y="5665"/>
                                  </a:moveTo>
                                  <a:cubicBezTo>
                                    <a:pt x="69669" y="5839"/>
                                    <a:pt x="69973" y="5861"/>
                                    <a:pt x="70017" y="6057"/>
                                  </a:cubicBezTo>
                                  <a:cubicBezTo>
                                    <a:pt x="70017" y="6078"/>
                                    <a:pt x="70039" y="6078"/>
                                    <a:pt x="70039" y="6100"/>
                                  </a:cubicBezTo>
                                  <a:cubicBezTo>
                                    <a:pt x="70082" y="6144"/>
                                    <a:pt x="70082" y="6187"/>
                                    <a:pt x="70017" y="6252"/>
                                  </a:cubicBezTo>
                                  <a:cubicBezTo>
                                    <a:pt x="70005" y="6258"/>
                                    <a:pt x="69992" y="6261"/>
                                    <a:pt x="69979" y="6261"/>
                                  </a:cubicBezTo>
                                  <a:cubicBezTo>
                                    <a:pt x="69942" y="6261"/>
                                    <a:pt x="69902" y="6241"/>
                                    <a:pt x="69887" y="6209"/>
                                  </a:cubicBezTo>
                                  <a:cubicBezTo>
                                    <a:pt x="69841" y="6118"/>
                                    <a:pt x="69796" y="6077"/>
                                    <a:pt x="69753" y="6077"/>
                                  </a:cubicBezTo>
                                  <a:cubicBezTo>
                                    <a:pt x="69694" y="6077"/>
                                    <a:pt x="69642" y="6157"/>
                                    <a:pt x="69604" y="6296"/>
                                  </a:cubicBezTo>
                                  <a:cubicBezTo>
                                    <a:pt x="69604" y="6296"/>
                                    <a:pt x="69604" y="6318"/>
                                    <a:pt x="69582" y="6318"/>
                                  </a:cubicBezTo>
                                  <a:cubicBezTo>
                                    <a:pt x="69495" y="6405"/>
                                    <a:pt x="69452" y="6513"/>
                                    <a:pt x="69343" y="6513"/>
                                  </a:cubicBezTo>
                                  <a:cubicBezTo>
                                    <a:pt x="69330" y="6515"/>
                                    <a:pt x="69319" y="6515"/>
                                    <a:pt x="69309" y="6515"/>
                                  </a:cubicBezTo>
                                  <a:cubicBezTo>
                                    <a:pt x="69172" y="6515"/>
                                    <a:pt x="69337" y="6381"/>
                                    <a:pt x="69256" y="6361"/>
                                  </a:cubicBezTo>
                                  <a:cubicBezTo>
                                    <a:pt x="69169" y="6252"/>
                                    <a:pt x="69038" y="6187"/>
                                    <a:pt x="69343" y="6100"/>
                                  </a:cubicBezTo>
                                  <a:cubicBezTo>
                                    <a:pt x="69365" y="6100"/>
                                    <a:pt x="69386" y="6078"/>
                                    <a:pt x="69386" y="6057"/>
                                  </a:cubicBezTo>
                                  <a:cubicBezTo>
                                    <a:pt x="69452" y="5926"/>
                                    <a:pt x="69386" y="5774"/>
                                    <a:pt x="69560" y="5665"/>
                                  </a:cubicBezTo>
                                  <a:close/>
                                  <a:moveTo>
                                    <a:pt x="74989" y="6162"/>
                                  </a:moveTo>
                                  <a:cubicBezTo>
                                    <a:pt x="75044" y="6162"/>
                                    <a:pt x="75083" y="6170"/>
                                    <a:pt x="75083" y="6209"/>
                                  </a:cubicBezTo>
                                  <a:cubicBezTo>
                                    <a:pt x="75083" y="6318"/>
                                    <a:pt x="75040" y="6470"/>
                                    <a:pt x="74866" y="6535"/>
                                  </a:cubicBezTo>
                                  <a:cubicBezTo>
                                    <a:pt x="74836" y="6547"/>
                                    <a:pt x="74807" y="6553"/>
                                    <a:pt x="74781" y="6553"/>
                                  </a:cubicBezTo>
                                  <a:cubicBezTo>
                                    <a:pt x="74715" y="6553"/>
                                    <a:pt x="74670" y="6517"/>
                                    <a:pt x="74670" y="6470"/>
                                  </a:cubicBezTo>
                                  <a:cubicBezTo>
                                    <a:pt x="74670" y="6361"/>
                                    <a:pt x="74692" y="6252"/>
                                    <a:pt x="74866" y="6165"/>
                                  </a:cubicBezTo>
                                  <a:cubicBezTo>
                                    <a:pt x="74909" y="6165"/>
                                    <a:pt x="74953" y="6162"/>
                                    <a:pt x="74989" y="6162"/>
                                  </a:cubicBezTo>
                                  <a:close/>
                                  <a:moveTo>
                                    <a:pt x="70916" y="6076"/>
                                  </a:moveTo>
                                  <a:cubicBezTo>
                                    <a:pt x="70986" y="6076"/>
                                    <a:pt x="71520" y="6215"/>
                                    <a:pt x="71561" y="6296"/>
                                  </a:cubicBezTo>
                                  <a:cubicBezTo>
                                    <a:pt x="71626" y="6361"/>
                                    <a:pt x="71626" y="6426"/>
                                    <a:pt x="71561" y="6513"/>
                                  </a:cubicBezTo>
                                  <a:cubicBezTo>
                                    <a:pt x="71530" y="6576"/>
                                    <a:pt x="71476" y="6627"/>
                                    <a:pt x="71408" y="6627"/>
                                  </a:cubicBezTo>
                                  <a:cubicBezTo>
                                    <a:pt x="71382" y="6627"/>
                                    <a:pt x="71352" y="6619"/>
                                    <a:pt x="71322" y="6600"/>
                                  </a:cubicBezTo>
                                  <a:cubicBezTo>
                                    <a:pt x="71287" y="6566"/>
                                    <a:pt x="71264" y="6554"/>
                                    <a:pt x="71245" y="6554"/>
                                  </a:cubicBezTo>
                                  <a:cubicBezTo>
                                    <a:pt x="71202" y="6554"/>
                                    <a:pt x="71179" y="6614"/>
                                    <a:pt x="71104" y="6644"/>
                                  </a:cubicBezTo>
                                  <a:cubicBezTo>
                                    <a:pt x="71015" y="6701"/>
                                    <a:pt x="70961" y="6723"/>
                                    <a:pt x="70930" y="6723"/>
                                  </a:cubicBezTo>
                                  <a:cubicBezTo>
                                    <a:pt x="70854" y="6723"/>
                                    <a:pt x="70909" y="6597"/>
                                    <a:pt x="70909" y="6535"/>
                                  </a:cubicBezTo>
                                  <a:cubicBezTo>
                                    <a:pt x="70778" y="6426"/>
                                    <a:pt x="70865" y="6252"/>
                                    <a:pt x="70909" y="6078"/>
                                  </a:cubicBezTo>
                                  <a:cubicBezTo>
                                    <a:pt x="70909" y="6077"/>
                                    <a:pt x="70911" y="6076"/>
                                    <a:pt x="70916" y="6076"/>
                                  </a:cubicBezTo>
                                  <a:close/>
                                  <a:moveTo>
                                    <a:pt x="71233" y="7050"/>
                                  </a:moveTo>
                                  <a:cubicBezTo>
                                    <a:pt x="71267" y="7050"/>
                                    <a:pt x="71305" y="7060"/>
                                    <a:pt x="71343" y="7079"/>
                                  </a:cubicBezTo>
                                  <a:cubicBezTo>
                                    <a:pt x="71517" y="7166"/>
                                    <a:pt x="71887" y="7035"/>
                                    <a:pt x="71887" y="7274"/>
                                  </a:cubicBezTo>
                                  <a:cubicBezTo>
                                    <a:pt x="71887" y="7383"/>
                                    <a:pt x="71930" y="7470"/>
                                    <a:pt x="71887" y="7492"/>
                                  </a:cubicBezTo>
                                  <a:cubicBezTo>
                                    <a:pt x="71561" y="7775"/>
                                    <a:pt x="71844" y="7796"/>
                                    <a:pt x="71996" y="7883"/>
                                  </a:cubicBezTo>
                                  <a:cubicBezTo>
                                    <a:pt x="72017" y="7883"/>
                                    <a:pt x="72061" y="7905"/>
                                    <a:pt x="72061" y="7905"/>
                                  </a:cubicBezTo>
                                  <a:cubicBezTo>
                                    <a:pt x="72083" y="7992"/>
                                    <a:pt x="72365" y="7927"/>
                                    <a:pt x="72278" y="8035"/>
                                  </a:cubicBezTo>
                                  <a:cubicBezTo>
                                    <a:pt x="72240" y="8097"/>
                                    <a:pt x="72204" y="8118"/>
                                    <a:pt x="72169" y="8118"/>
                                  </a:cubicBezTo>
                                  <a:cubicBezTo>
                                    <a:pt x="72105" y="8118"/>
                                    <a:pt x="72044" y="8050"/>
                                    <a:pt x="71974" y="8035"/>
                                  </a:cubicBezTo>
                                  <a:lnTo>
                                    <a:pt x="71887" y="8035"/>
                                  </a:lnTo>
                                  <a:cubicBezTo>
                                    <a:pt x="71539" y="8253"/>
                                    <a:pt x="71213" y="8144"/>
                                    <a:pt x="70887" y="8231"/>
                                  </a:cubicBezTo>
                                  <a:cubicBezTo>
                                    <a:pt x="70868" y="8236"/>
                                    <a:pt x="70849" y="8238"/>
                                    <a:pt x="70829" y="8238"/>
                                  </a:cubicBezTo>
                                  <a:cubicBezTo>
                                    <a:pt x="70665" y="8238"/>
                                    <a:pt x="70474" y="8085"/>
                                    <a:pt x="70474" y="7949"/>
                                  </a:cubicBezTo>
                                  <a:cubicBezTo>
                                    <a:pt x="70495" y="7775"/>
                                    <a:pt x="70648" y="7601"/>
                                    <a:pt x="70865" y="7514"/>
                                  </a:cubicBezTo>
                                  <a:cubicBezTo>
                                    <a:pt x="71104" y="7448"/>
                                    <a:pt x="71126" y="7361"/>
                                    <a:pt x="71104" y="7231"/>
                                  </a:cubicBezTo>
                                  <a:cubicBezTo>
                                    <a:pt x="71089" y="7108"/>
                                    <a:pt x="71150" y="7050"/>
                                    <a:pt x="71233" y="7050"/>
                                  </a:cubicBezTo>
                                  <a:close/>
                                  <a:moveTo>
                                    <a:pt x="69569" y="7309"/>
                                  </a:moveTo>
                                  <a:cubicBezTo>
                                    <a:pt x="69615" y="7309"/>
                                    <a:pt x="69657" y="7317"/>
                                    <a:pt x="69691" y="7340"/>
                                  </a:cubicBezTo>
                                  <a:cubicBezTo>
                                    <a:pt x="69756" y="7361"/>
                                    <a:pt x="69691" y="7470"/>
                                    <a:pt x="69560" y="7492"/>
                                  </a:cubicBezTo>
                                  <a:cubicBezTo>
                                    <a:pt x="69473" y="7514"/>
                                    <a:pt x="69343" y="7470"/>
                                    <a:pt x="69343" y="7601"/>
                                  </a:cubicBezTo>
                                  <a:cubicBezTo>
                                    <a:pt x="69343" y="7666"/>
                                    <a:pt x="69386" y="7709"/>
                                    <a:pt x="69495" y="7709"/>
                                  </a:cubicBezTo>
                                  <a:cubicBezTo>
                                    <a:pt x="69545" y="7709"/>
                                    <a:pt x="69605" y="7723"/>
                                    <a:pt x="69665" y="7723"/>
                                  </a:cubicBezTo>
                                  <a:cubicBezTo>
                                    <a:pt x="69735" y="7723"/>
                                    <a:pt x="69806" y="7704"/>
                                    <a:pt x="69865" y="7622"/>
                                  </a:cubicBezTo>
                                  <a:cubicBezTo>
                                    <a:pt x="69955" y="7523"/>
                                    <a:pt x="70015" y="7488"/>
                                    <a:pt x="70059" y="7488"/>
                                  </a:cubicBezTo>
                                  <a:cubicBezTo>
                                    <a:pt x="70122" y="7488"/>
                                    <a:pt x="70153" y="7559"/>
                                    <a:pt x="70191" y="7622"/>
                                  </a:cubicBezTo>
                                  <a:cubicBezTo>
                                    <a:pt x="70234" y="7775"/>
                                    <a:pt x="70300" y="7927"/>
                                    <a:pt x="70126" y="8101"/>
                                  </a:cubicBezTo>
                                  <a:cubicBezTo>
                                    <a:pt x="70042" y="8185"/>
                                    <a:pt x="69583" y="8281"/>
                                    <a:pt x="69367" y="8281"/>
                                  </a:cubicBezTo>
                                  <a:cubicBezTo>
                                    <a:pt x="69303" y="8281"/>
                                    <a:pt x="69261" y="8273"/>
                                    <a:pt x="69256" y="8253"/>
                                  </a:cubicBezTo>
                                  <a:cubicBezTo>
                                    <a:pt x="69154" y="8049"/>
                                    <a:pt x="68822" y="8036"/>
                                    <a:pt x="68710" y="7838"/>
                                  </a:cubicBezTo>
                                  <a:lnTo>
                                    <a:pt x="68710" y="7838"/>
                                  </a:lnTo>
                                  <a:cubicBezTo>
                                    <a:pt x="68950" y="7811"/>
                                    <a:pt x="68930" y="7684"/>
                                    <a:pt x="68952" y="7557"/>
                                  </a:cubicBezTo>
                                  <a:cubicBezTo>
                                    <a:pt x="68995" y="7470"/>
                                    <a:pt x="69038" y="7340"/>
                                    <a:pt x="69125" y="7340"/>
                                  </a:cubicBezTo>
                                  <a:cubicBezTo>
                                    <a:pt x="69155" y="7346"/>
                                    <a:pt x="69185" y="7349"/>
                                    <a:pt x="69216" y="7349"/>
                                  </a:cubicBezTo>
                                  <a:cubicBezTo>
                                    <a:pt x="69337" y="7349"/>
                                    <a:pt x="69465" y="7309"/>
                                    <a:pt x="69569" y="7309"/>
                                  </a:cubicBezTo>
                                  <a:close/>
                                  <a:moveTo>
                                    <a:pt x="68386" y="7274"/>
                                  </a:moveTo>
                                  <a:cubicBezTo>
                                    <a:pt x="68448" y="7479"/>
                                    <a:pt x="68682" y="7587"/>
                                    <a:pt x="68692" y="7799"/>
                                  </a:cubicBezTo>
                                  <a:lnTo>
                                    <a:pt x="68692" y="7799"/>
                                  </a:lnTo>
                                  <a:cubicBezTo>
                                    <a:pt x="68691" y="7798"/>
                                    <a:pt x="68691" y="7797"/>
                                    <a:pt x="68691" y="7796"/>
                                  </a:cubicBezTo>
                                  <a:lnTo>
                                    <a:pt x="68691" y="7796"/>
                                  </a:lnTo>
                                  <a:cubicBezTo>
                                    <a:pt x="68560" y="8101"/>
                                    <a:pt x="68451" y="8318"/>
                                    <a:pt x="68821" y="8383"/>
                                  </a:cubicBezTo>
                                  <a:cubicBezTo>
                                    <a:pt x="68886" y="8383"/>
                                    <a:pt x="68886" y="8449"/>
                                    <a:pt x="68930" y="8470"/>
                                  </a:cubicBezTo>
                                  <a:cubicBezTo>
                                    <a:pt x="68995" y="8536"/>
                                    <a:pt x="69060" y="8579"/>
                                    <a:pt x="68995" y="8644"/>
                                  </a:cubicBezTo>
                                  <a:cubicBezTo>
                                    <a:pt x="68978" y="8653"/>
                                    <a:pt x="68963" y="8656"/>
                                    <a:pt x="68948" y="8656"/>
                                  </a:cubicBezTo>
                                  <a:cubicBezTo>
                                    <a:pt x="68884" y="8656"/>
                                    <a:pt x="68834" y="8593"/>
                                    <a:pt x="68799" y="8557"/>
                                  </a:cubicBezTo>
                                  <a:cubicBezTo>
                                    <a:pt x="68669" y="8449"/>
                                    <a:pt x="68473" y="8383"/>
                                    <a:pt x="68408" y="8231"/>
                                  </a:cubicBezTo>
                                  <a:cubicBezTo>
                                    <a:pt x="68386" y="8144"/>
                                    <a:pt x="68299" y="8122"/>
                                    <a:pt x="68190" y="8122"/>
                                  </a:cubicBezTo>
                                  <a:cubicBezTo>
                                    <a:pt x="68172" y="8124"/>
                                    <a:pt x="68154" y="8125"/>
                                    <a:pt x="68138" y="8125"/>
                                  </a:cubicBezTo>
                                  <a:cubicBezTo>
                                    <a:pt x="67899" y="8125"/>
                                    <a:pt x="67834" y="7986"/>
                                    <a:pt x="67712" y="7905"/>
                                  </a:cubicBezTo>
                                  <a:cubicBezTo>
                                    <a:pt x="67582" y="7796"/>
                                    <a:pt x="67690" y="7688"/>
                                    <a:pt x="67799" y="7514"/>
                                  </a:cubicBezTo>
                                  <a:cubicBezTo>
                                    <a:pt x="67908" y="7340"/>
                                    <a:pt x="68082" y="7296"/>
                                    <a:pt x="68256" y="7274"/>
                                  </a:cubicBezTo>
                                  <a:close/>
                                  <a:moveTo>
                                    <a:pt x="67910" y="8925"/>
                                  </a:moveTo>
                                  <a:cubicBezTo>
                                    <a:pt x="67917" y="8925"/>
                                    <a:pt x="67923" y="8926"/>
                                    <a:pt x="67930" y="8927"/>
                                  </a:cubicBezTo>
                                  <a:cubicBezTo>
                                    <a:pt x="68147" y="9014"/>
                                    <a:pt x="68299" y="9144"/>
                                    <a:pt x="68495" y="9297"/>
                                  </a:cubicBezTo>
                                  <a:cubicBezTo>
                                    <a:pt x="68256" y="9449"/>
                                    <a:pt x="68038" y="9623"/>
                                    <a:pt x="67777" y="9753"/>
                                  </a:cubicBezTo>
                                  <a:cubicBezTo>
                                    <a:pt x="67766" y="9757"/>
                                    <a:pt x="67755" y="9759"/>
                                    <a:pt x="67744" y="9759"/>
                                  </a:cubicBezTo>
                                  <a:cubicBezTo>
                                    <a:pt x="67691" y="9759"/>
                                    <a:pt x="67643" y="9717"/>
                                    <a:pt x="67625" y="9645"/>
                                  </a:cubicBezTo>
                                  <a:cubicBezTo>
                                    <a:pt x="67560" y="9471"/>
                                    <a:pt x="67734" y="9253"/>
                                    <a:pt x="67669" y="9101"/>
                                  </a:cubicBezTo>
                                  <a:cubicBezTo>
                                    <a:pt x="67669" y="9080"/>
                                    <a:pt x="67803" y="8925"/>
                                    <a:pt x="67910" y="8925"/>
                                  </a:cubicBezTo>
                                  <a:close/>
                                  <a:moveTo>
                                    <a:pt x="77209" y="9323"/>
                                  </a:moveTo>
                                  <a:cubicBezTo>
                                    <a:pt x="77251" y="9323"/>
                                    <a:pt x="77252" y="9374"/>
                                    <a:pt x="77171" y="9536"/>
                                  </a:cubicBezTo>
                                  <a:cubicBezTo>
                                    <a:pt x="77171" y="9558"/>
                                    <a:pt x="77236" y="9579"/>
                                    <a:pt x="77280" y="9623"/>
                                  </a:cubicBezTo>
                                  <a:cubicBezTo>
                                    <a:pt x="77301" y="9645"/>
                                    <a:pt x="77301" y="9666"/>
                                    <a:pt x="77258" y="9688"/>
                                  </a:cubicBezTo>
                                  <a:cubicBezTo>
                                    <a:pt x="77215" y="9731"/>
                                    <a:pt x="77164" y="9764"/>
                                    <a:pt x="77121" y="9764"/>
                                  </a:cubicBezTo>
                                  <a:cubicBezTo>
                                    <a:pt x="77098" y="9764"/>
                                    <a:pt x="77077" y="9754"/>
                                    <a:pt x="77062" y="9732"/>
                                  </a:cubicBezTo>
                                  <a:cubicBezTo>
                                    <a:pt x="76975" y="9623"/>
                                    <a:pt x="76627" y="9688"/>
                                    <a:pt x="76714" y="9514"/>
                                  </a:cubicBezTo>
                                  <a:cubicBezTo>
                                    <a:pt x="76736" y="9449"/>
                                    <a:pt x="76845" y="9471"/>
                                    <a:pt x="76910" y="9449"/>
                                  </a:cubicBezTo>
                                  <a:cubicBezTo>
                                    <a:pt x="77012" y="9423"/>
                                    <a:pt x="77151" y="9323"/>
                                    <a:pt x="77209" y="9323"/>
                                  </a:cubicBezTo>
                                  <a:close/>
                                  <a:moveTo>
                                    <a:pt x="69620" y="8944"/>
                                  </a:moveTo>
                                  <a:cubicBezTo>
                                    <a:pt x="69689" y="8944"/>
                                    <a:pt x="69652" y="9050"/>
                                    <a:pt x="69669" y="9101"/>
                                  </a:cubicBezTo>
                                  <a:cubicBezTo>
                                    <a:pt x="69713" y="9231"/>
                                    <a:pt x="69973" y="9297"/>
                                    <a:pt x="69778" y="9514"/>
                                  </a:cubicBezTo>
                                  <a:lnTo>
                                    <a:pt x="69778" y="9536"/>
                                  </a:lnTo>
                                  <a:cubicBezTo>
                                    <a:pt x="69973" y="9536"/>
                                    <a:pt x="70082" y="9579"/>
                                    <a:pt x="69843" y="9732"/>
                                  </a:cubicBezTo>
                                  <a:cubicBezTo>
                                    <a:pt x="69798" y="9754"/>
                                    <a:pt x="69740" y="9766"/>
                                    <a:pt x="69682" y="9766"/>
                                  </a:cubicBezTo>
                                  <a:cubicBezTo>
                                    <a:pt x="69573" y="9766"/>
                                    <a:pt x="69466" y="9722"/>
                                    <a:pt x="69452" y="9623"/>
                                  </a:cubicBezTo>
                                  <a:cubicBezTo>
                                    <a:pt x="69452" y="9579"/>
                                    <a:pt x="69452" y="9558"/>
                                    <a:pt x="69408" y="9558"/>
                                  </a:cubicBezTo>
                                  <a:cubicBezTo>
                                    <a:pt x="69299" y="9449"/>
                                    <a:pt x="69430" y="9297"/>
                                    <a:pt x="69365" y="9210"/>
                                  </a:cubicBezTo>
                                  <a:cubicBezTo>
                                    <a:pt x="69299" y="9123"/>
                                    <a:pt x="69473" y="8992"/>
                                    <a:pt x="69539" y="8970"/>
                                  </a:cubicBezTo>
                                  <a:cubicBezTo>
                                    <a:pt x="69576" y="8952"/>
                                    <a:pt x="69602" y="8944"/>
                                    <a:pt x="69620" y="8944"/>
                                  </a:cubicBezTo>
                                  <a:close/>
                                  <a:moveTo>
                                    <a:pt x="70518" y="9651"/>
                                  </a:moveTo>
                                  <a:cubicBezTo>
                                    <a:pt x="70574" y="9651"/>
                                    <a:pt x="70619" y="9677"/>
                                    <a:pt x="70648" y="9753"/>
                                  </a:cubicBezTo>
                                  <a:cubicBezTo>
                                    <a:pt x="70669" y="9797"/>
                                    <a:pt x="70669" y="9862"/>
                                    <a:pt x="70582" y="9905"/>
                                  </a:cubicBezTo>
                                  <a:cubicBezTo>
                                    <a:pt x="70563" y="9925"/>
                                    <a:pt x="70519" y="9933"/>
                                    <a:pt x="70466" y="9933"/>
                                  </a:cubicBezTo>
                                  <a:cubicBezTo>
                                    <a:pt x="70345" y="9933"/>
                                    <a:pt x="70178" y="9892"/>
                                    <a:pt x="70147" y="9862"/>
                                  </a:cubicBezTo>
                                  <a:cubicBezTo>
                                    <a:pt x="70126" y="9797"/>
                                    <a:pt x="70191" y="9753"/>
                                    <a:pt x="70256" y="9732"/>
                                  </a:cubicBezTo>
                                  <a:cubicBezTo>
                                    <a:pt x="70354" y="9695"/>
                                    <a:pt x="70445" y="9651"/>
                                    <a:pt x="70518" y="9651"/>
                                  </a:cubicBezTo>
                                  <a:close/>
                                  <a:moveTo>
                                    <a:pt x="54106" y="9563"/>
                                  </a:moveTo>
                                  <a:cubicBezTo>
                                    <a:pt x="54155" y="9563"/>
                                    <a:pt x="54198" y="9568"/>
                                    <a:pt x="54231" y="9579"/>
                                  </a:cubicBezTo>
                                  <a:cubicBezTo>
                                    <a:pt x="54339" y="9645"/>
                                    <a:pt x="54339" y="9753"/>
                                    <a:pt x="54470" y="9775"/>
                                  </a:cubicBezTo>
                                  <a:cubicBezTo>
                                    <a:pt x="54557" y="9797"/>
                                    <a:pt x="54557" y="9905"/>
                                    <a:pt x="54492" y="9992"/>
                                  </a:cubicBezTo>
                                  <a:cubicBezTo>
                                    <a:pt x="54476" y="10030"/>
                                    <a:pt x="54445" y="10039"/>
                                    <a:pt x="54408" y="10039"/>
                                  </a:cubicBezTo>
                                  <a:cubicBezTo>
                                    <a:pt x="54375" y="10039"/>
                                    <a:pt x="54337" y="10033"/>
                                    <a:pt x="54301" y="10033"/>
                                  </a:cubicBezTo>
                                  <a:cubicBezTo>
                                    <a:pt x="54258" y="10033"/>
                                    <a:pt x="54218" y="10041"/>
                                    <a:pt x="54187" y="10079"/>
                                  </a:cubicBezTo>
                                  <a:cubicBezTo>
                                    <a:pt x="54110" y="10018"/>
                                    <a:pt x="54055" y="9956"/>
                                    <a:pt x="53953" y="9956"/>
                                  </a:cubicBezTo>
                                  <a:cubicBezTo>
                                    <a:pt x="53910" y="9956"/>
                                    <a:pt x="53859" y="9967"/>
                                    <a:pt x="53796" y="9992"/>
                                  </a:cubicBezTo>
                                  <a:cubicBezTo>
                                    <a:pt x="53752" y="9992"/>
                                    <a:pt x="53926" y="9579"/>
                                    <a:pt x="53948" y="9579"/>
                                  </a:cubicBezTo>
                                  <a:cubicBezTo>
                                    <a:pt x="54002" y="9568"/>
                                    <a:pt x="54057" y="9563"/>
                                    <a:pt x="54106" y="9563"/>
                                  </a:cubicBezTo>
                                  <a:close/>
                                  <a:moveTo>
                                    <a:pt x="61871" y="10248"/>
                                  </a:moveTo>
                                  <a:cubicBezTo>
                                    <a:pt x="61948" y="10248"/>
                                    <a:pt x="62025" y="10294"/>
                                    <a:pt x="62102" y="10340"/>
                                  </a:cubicBezTo>
                                  <a:cubicBezTo>
                                    <a:pt x="62167" y="10384"/>
                                    <a:pt x="62059" y="10427"/>
                                    <a:pt x="61993" y="10449"/>
                                  </a:cubicBezTo>
                                  <a:cubicBezTo>
                                    <a:pt x="61904" y="10500"/>
                                    <a:pt x="61808" y="10521"/>
                                    <a:pt x="61730" y="10521"/>
                                  </a:cubicBezTo>
                                  <a:cubicBezTo>
                                    <a:pt x="61675" y="10521"/>
                                    <a:pt x="61629" y="10511"/>
                                    <a:pt x="61602" y="10493"/>
                                  </a:cubicBezTo>
                                  <a:cubicBezTo>
                                    <a:pt x="61537" y="10427"/>
                                    <a:pt x="61624" y="10340"/>
                                    <a:pt x="61776" y="10275"/>
                                  </a:cubicBezTo>
                                  <a:cubicBezTo>
                                    <a:pt x="61808" y="10256"/>
                                    <a:pt x="61840" y="10248"/>
                                    <a:pt x="61871" y="10248"/>
                                  </a:cubicBezTo>
                                  <a:close/>
                                  <a:moveTo>
                                    <a:pt x="68843" y="10601"/>
                                  </a:moveTo>
                                  <a:cubicBezTo>
                                    <a:pt x="69060" y="10601"/>
                                    <a:pt x="69104" y="10754"/>
                                    <a:pt x="69256" y="10775"/>
                                  </a:cubicBezTo>
                                  <a:cubicBezTo>
                                    <a:pt x="69321" y="10819"/>
                                    <a:pt x="69321" y="10927"/>
                                    <a:pt x="69169" y="10949"/>
                                  </a:cubicBezTo>
                                  <a:cubicBezTo>
                                    <a:pt x="69103" y="10966"/>
                                    <a:pt x="69033" y="10973"/>
                                    <a:pt x="68965" y="10973"/>
                                  </a:cubicBezTo>
                                  <a:cubicBezTo>
                                    <a:pt x="68855" y="10973"/>
                                    <a:pt x="68749" y="10954"/>
                                    <a:pt x="68669" y="10927"/>
                                  </a:cubicBezTo>
                                  <a:cubicBezTo>
                                    <a:pt x="68582" y="10884"/>
                                    <a:pt x="68821" y="10732"/>
                                    <a:pt x="68843" y="10601"/>
                                  </a:cubicBezTo>
                                  <a:close/>
                                  <a:moveTo>
                                    <a:pt x="71229" y="10603"/>
                                  </a:moveTo>
                                  <a:cubicBezTo>
                                    <a:pt x="71403" y="10603"/>
                                    <a:pt x="71713" y="10685"/>
                                    <a:pt x="71713" y="10754"/>
                                  </a:cubicBezTo>
                                  <a:cubicBezTo>
                                    <a:pt x="71735" y="10862"/>
                                    <a:pt x="71561" y="10862"/>
                                    <a:pt x="71474" y="10927"/>
                                  </a:cubicBezTo>
                                  <a:cubicBezTo>
                                    <a:pt x="71418" y="10978"/>
                                    <a:pt x="71380" y="10997"/>
                                    <a:pt x="71352" y="10997"/>
                                  </a:cubicBezTo>
                                  <a:cubicBezTo>
                                    <a:pt x="71272" y="10997"/>
                                    <a:pt x="71269" y="10849"/>
                                    <a:pt x="71165" y="10849"/>
                                  </a:cubicBezTo>
                                  <a:cubicBezTo>
                                    <a:pt x="71148" y="10849"/>
                                    <a:pt x="71128" y="10853"/>
                                    <a:pt x="71104" y="10862"/>
                                  </a:cubicBezTo>
                                  <a:cubicBezTo>
                                    <a:pt x="71098" y="10864"/>
                                    <a:pt x="71092" y="10865"/>
                                    <a:pt x="71086" y="10865"/>
                                  </a:cubicBezTo>
                                  <a:cubicBezTo>
                                    <a:pt x="71018" y="10865"/>
                                    <a:pt x="71022" y="10747"/>
                                    <a:pt x="71082" y="10667"/>
                                  </a:cubicBezTo>
                                  <a:cubicBezTo>
                                    <a:pt x="71082" y="10645"/>
                                    <a:pt x="71104" y="10623"/>
                                    <a:pt x="71126" y="10623"/>
                                  </a:cubicBezTo>
                                  <a:cubicBezTo>
                                    <a:pt x="71144" y="10609"/>
                                    <a:pt x="71182" y="10603"/>
                                    <a:pt x="71229" y="10603"/>
                                  </a:cubicBezTo>
                                  <a:close/>
                                  <a:moveTo>
                                    <a:pt x="73929" y="10792"/>
                                  </a:moveTo>
                                  <a:cubicBezTo>
                                    <a:pt x="73972" y="10792"/>
                                    <a:pt x="74011" y="10804"/>
                                    <a:pt x="74040" y="10840"/>
                                  </a:cubicBezTo>
                                  <a:cubicBezTo>
                                    <a:pt x="74061" y="10884"/>
                                    <a:pt x="73953" y="10993"/>
                                    <a:pt x="73931" y="11080"/>
                                  </a:cubicBezTo>
                                  <a:cubicBezTo>
                                    <a:pt x="73883" y="11080"/>
                                    <a:pt x="73841" y="11046"/>
                                    <a:pt x="73795" y="11046"/>
                                  </a:cubicBezTo>
                                  <a:cubicBezTo>
                                    <a:pt x="73758" y="11046"/>
                                    <a:pt x="73718" y="11068"/>
                                    <a:pt x="73670" y="11145"/>
                                  </a:cubicBezTo>
                                  <a:cubicBezTo>
                                    <a:pt x="73634" y="11181"/>
                                    <a:pt x="73628" y="11319"/>
                                    <a:pt x="73530" y="11319"/>
                                  </a:cubicBezTo>
                                  <a:cubicBezTo>
                                    <a:pt x="73509" y="11319"/>
                                    <a:pt x="73484" y="11313"/>
                                    <a:pt x="73453" y="11297"/>
                                  </a:cubicBezTo>
                                  <a:cubicBezTo>
                                    <a:pt x="73279" y="11254"/>
                                    <a:pt x="73279" y="11145"/>
                                    <a:pt x="73453" y="10993"/>
                                  </a:cubicBezTo>
                                  <a:cubicBezTo>
                                    <a:pt x="73518" y="10949"/>
                                    <a:pt x="73583" y="10884"/>
                                    <a:pt x="73670" y="10840"/>
                                  </a:cubicBezTo>
                                  <a:cubicBezTo>
                                    <a:pt x="73743" y="10840"/>
                                    <a:pt x="73844" y="10792"/>
                                    <a:pt x="73929" y="10792"/>
                                  </a:cubicBezTo>
                                  <a:close/>
                                  <a:moveTo>
                                    <a:pt x="69677" y="10758"/>
                                  </a:moveTo>
                                  <a:cubicBezTo>
                                    <a:pt x="69753" y="10758"/>
                                    <a:pt x="69800" y="10799"/>
                                    <a:pt x="69800" y="10862"/>
                                  </a:cubicBezTo>
                                  <a:lnTo>
                                    <a:pt x="69800" y="11167"/>
                                  </a:lnTo>
                                  <a:cubicBezTo>
                                    <a:pt x="70082" y="11101"/>
                                    <a:pt x="70234" y="10884"/>
                                    <a:pt x="70517" y="10840"/>
                                  </a:cubicBezTo>
                                  <a:cubicBezTo>
                                    <a:pt x="70580" y="10828"/>
                                    <a:pt x="70642" y="10801"/>
                                    <a:pt x="70692" y="10801"/>
                                  </a:cubicBezTo>
                                  <a:cubicBezTo>
                                    <a:pt x="70729" y="10801"/>
                                    <a:pt x="70760" y="10816"/>
                                    <a:pt x="70778" y="10862"/>
                                  </a:cubicBezTo>
                                  <a:cubicBezTo>
                                    <a:pt x="70843" y="10949"/>
                                    <a:pt x="70865" y="11080"/>
                                    <a:pt x="70778" y="11167"/>
                                  </a:cubicBezTo>
                                  <a:cubicBezTo>
                                    <a:pt x="70731" y="11213"/>
                                    <a:pt x="70660" y="11235"/>
                                    <a:pt x="70590" y="11235"/>
                                  </a:cubicBezTo>
                                  <a:cubicBezTo>
                                    <a:pt x="70530" y="11235"/>
                                    <a:pt x="70470" y="11219"/>
                                    <a:pt x="70430" y="11188"/>
                                  </a:cubicBezTo>
                                  <a:cubicBezTo>
                                    <a:pt x="70391" y="11149"/>
                                    <a:pt x="70354" y="11133"/>
                                    <a:pt x="70320" y="11133"/>
                                  </a:cubicBezTo>
                                  <a:cubicBezTo>
                                    <a:pt x="70259" y="11133"/>
                                    <a:pt x="70203" y="11184"/>
                                    <a:pt x="70147" y="11254"/>
                                  </a:cubicBezTo>
                                  <a:cubicBezTo>
                                    <a:pt x="70109" y="11311"/>
                                    <a:pt x="70088" y="11435"/>
                                    <a:pt x="70010" y="11435"/>
                                  </a:cubicBezTo>
                                  <a:cubicBezTo>
                                    <a:pt x="69999" y="11435"/>
                                    <a:pt x="69987" y="11433"/>
                                    <a:pt x="69973" y="11428"/>
                                  </a:cubicBezTo>
                                  <a:cubicBezTo>
                                    <a:pt x="69821" y="11406"/>
                                    <a:pt x="69713" y="11319"/>
                                    <a:pt x="69800" y="11167"/>
                                  </a:cubicBezTo>
                                  <a:lnTo>
                                    <a:pt x="69800" y="11167"/>
                                  </a:lnTo>
                                  <a:cubicBezTo>
                                    <a:pt x="69755" y="11176"/>
                                    <a:pt x="69715" y="11180"/>
                                    <a:pt x="69680" y="11180"/>
                                  </a:cubicBezTo>
                                  <a:cubicBezTo>
                                    <a:pt x="69540" y="11180"/>
                                    <a:pt x="69465" y="11114"/>
                                    <a:pt x="69430" y="10993"/>
                                  </a:cubicBezTo>
                                  <a:cubicBezTo>
                                    <a:pt x="69386" y="10927"/>
                                    <a:pt x="69452" y="10840"/>
                                    <a:pt x="69582" y="10775"/>
                                  </a:cubicBezTo>
                                  <a:cubicBezTo>
                                    <a:pt x="69617" y="10764"/>
                                    <a:pt x="69649" y="10758"/>
                                    <a:pt x="69677" y="10758"/>
                                  </a:cubicBezTo>
                                  <a:close/>
                                  <a:moveTo>
                                    <a:pt x="71405" y="11144"/>
                                  </a:moveTo>
                                  <a:cubicBezTo>
                                    <a:pt x="71575" y="11144"/>
                                    <a:pt x="71827" y="11210"/>
                                    <a:pt x="71844" y="11275"/>
                                  </a:cubicBezTo>
                                  <a:cubicBezTo>
                                    <a:pt x="71865" y="11384"/>
                                    <a:pt x="71648" y="11362"/>
                                    <a:pt x="71604" y="11471"/>
                                  </a:cubicBezTo>
                                  <a:cubicBezTo>
                                    <a:pt x="71571" y="11479"/>
                                    <a:pt x="71542" y="11482"/>
                                    <a:pt x="71518" y="11482"/>
                                  </a:cubicBezTo>
                                  <a:cubicBezTo>
                                    <a:pt x="71338" y="11482"/>
                                    <a:pt x="71385" y="11295"/>
                                    <a:pt x="71213" y="11275"/>
                                  </a:cubicBezTo>
                                  <a:cubicBezTo>
                                    <a:pt x="71191" y="11275"/>
                                    <a:pt x="71191" y="11188"/>
                                    <a:pt x="71278" y="11167"/>
                                  </a:cubicBezTo>
                                  <a:cubicBezTo>
                                    <a:pt x="71305" y="11151"/>
                                    <a:pt x="71351" y="11144"/>
                                    <a:pt x="71405" y="11144"/>
                                  </a:cubicBezTo>
                                  <a:close/>
                                  <a:moveTo>
                                    <a:pt x="69139" y="11587"/>
                                  </a:moveTo>
                                  <a:cubicBezTo>
                                    <a:pt x="69211" y="11587"/>
                                    <a:pt x="69256" y="11598"/>
                                    <a:pt x="69256" y="11623"/>
                                  </a:cubicBezTo>
                                  <a:cubicBezTo>
                                    <a:pt x="69278" y="11732"/>
                                    <a:pt x="69147" y="11819"/>
                                    <a:pt x="69038" y="11906"/>
                                  </a:cubicBezTo>
                                  <a:cubicBezTo>
                                    <a:pt x="69005" y="11926"/>
                                    <a:pt x="68980" y="11934"/>
                                    <a:pt x="68962" y="11934"/>
                                  </a:cubicBezTo>
                                  <a:cubicBezTo>
                                    <a:pt x="68919" y="11934"/>
                                    <a:pt x="68908" y="11893"/>
                                    <a:pt x="68908" y="11862"/>
                                  </a:cubicBezTo>
                                  <a:cubicBezTo>
                                    <a:pt x="68843" y="11797"/>
                                    <a:pt x="68908" y="11667"/>
                                    <a:pt x="68952" y="11602"/>
                                  </a:cubicBezTo>
                                  <a:cubicBezTo>
                                    <a:pt x="69024" y="11593"/>
                                    <a:pt x="69088" y="11587"/>
                                    <a:pt x="69139" y="11587"/>
                                  </a:cubicBezTo>
                                  <a:close/>
                                  <a:moveTo>
                                    <a:pt x="71075" y="11661"/>
                                  </a:moveTo>
                                  <a:cubicBezTo>
                                    <a:pt x="71087" y="11661"/>
                                    <a:pt x="71098" y="11669"/>
                                    <a:pt x="71104" y="11689"/>
                                  </a:cubicBezTo>
                                  <a:cubicBezTo>
                                    <a:pt x="71213" y="11841"/>
                                    <a:pt x="71430" y="11906"/>
                                    <a:pt x="71583" y="11971"/>
                                  </a:cubicBezTo>
                                  <a:cubicBezTo>
                                    <a:pt x="71648" y="12058"/>
                                    <a:pt x="71648" y="12102"/>
                                    <a:pt x="71539" y="12145"/>
                                  </a:cubicBezTo>
                                  <a:cubicBezTo>
                                    <a:pt x="71484" y="12161"/>
                                    <a:pt x="71437" y="12167"/>
                                    <a:pt x="71396" y="12167"/>
                                  </a:cubicBezTo>
                                  <a:cubicBezTo>
                                    <a:pt x="71206" y="12167"/>
                                    <a:pt x="71126" y="12033"/>
                                    <a:pt x="70930" y="12015"/>
                                  </a:cubicBezTo>
                                  <a:cubicBezTo>
                                    <a:pt x="70778" y="11971"/>
                                    <a:pt x="70974" y="11841"/>
                                    <a:pt x="70995" y="11732"/>
                                  </a:cubicBezTo>
                                  <a:cubicBezTo>
                                    <a:pt x="71011" y="11702"/>
                                    <a:pt x="71047" y="11661"/>
                                    <a:pt x="71075" y="11661"/>
                                  </a:cubicBezTo>
                                  <a:close/>
                                  <a:moveTo>
                                    <a:pt x="60161" y="11526"/>
                                  </a:moveTo>
                                  <a:cubicBezTo>
                                    <a:pt x="60217" y="11526"/>
                                    <a:pt x="60232" y="11609"/>
                                    <a:pt x="60232" y="11645"/>
                                  </a:cubicBezTo>
                                  <a:cubicBezTo>
                                    <a:pt x="60232" y="11710"/>
                                    <a:pt x="60210" y="11776"/>
                                    <a:pt x="60102" y="11841"/>
                                  </a:cubicBezTo>
                                  <a:cubicBezTo>
                                    <a:pt x="59906" y="11928"/>
                                    <a:pt x="59688" y="11949"/>
                                    <a:pt x="59580" y="12189"/>
                                  </a:cubicBezTo>
                                  <a:cubicBezTo>
                                    <a:pt x="59573" y="12214"/>
                                    <a:pt x="59558" y="12225"/>
                                    <a:pt x="59538" y="12225"/>
                                  </a:cubicBezTo>
                                  <a:cubicBezTo>
                                    <a:pt x="59489" y="12225"/>
                                    <a:pt x="59415" y="12163"/>
                                    <a:pt x="59384" y="12102"/>
                                  </a:cubicBezTo>
                                  <a:cubicBezTo>
                                    <a:pt x="59493" y="11928"/>
                                    <a:pt x="59341" y="11862"/>
                                    <a:pt x="59275" y="11754"/>
                                  </a:cubicBezTo>
                                  <a:cubicBezTo>
                                    <a:pt x="59254" y="11710"/>
                                    <a:pt x="59145" y="11689"/>
                                    <a:pt x="59254" y="11602"/>
                                  </a:cubicBezTo>
                                  <a:cubicBezTo>
                                    <a:pt x="59319" y="11553"/>
                                    <a:pt x="59396" y="11528"/>
                                    <a:pt x="59458" y="11528"/>
                                  </a:cubicBezTo>
                                  <a:cubicBezTo>
                                    <a:pt x="59479" y="11528"/>
                                    <a:pt x="59498" y="11531"/>
                                    <a:pt x="59514" y="11536"/>
                                  </a:cubicBezTo>
                                  <a:cubicBezTo>
                                    <a:pt x="59632" y="11575"/>
                                    <a:pt x="59734" y="11630"/>
                                    <a:pt x="59853" y="11630"/>
                                  </a:cubicBezTo>
                                  <a:cubicBezTo>
                                    <a:pt x="59932" y="11630"/>
                                    <a:pt x="60019" y="11606"/>
                                    <a:pt x="60123" y="11536"/>
                                  </a:cubicBezTo>
                                  <a:cubicBezTo>
                                    <a:pt x="60137" y="11529"/>
                                    <a:pt x="60150" y="11526"/>
                                    <a:pt x="60161" y="11526"/>
                                  </a:cubicBezTo>
                                  <a:close/>
                                  <a:moveTo>
                                    <a:pt x="67058" y="11712"/>
                                  </a:moveTo>
                                  <a:cubicBezTo>
                                    <a:pt x="67214" y="11712"/>
                                    <a:pt x="67222" y="11880"/>
                                    <a:pt x="67277" y="11971"/>
                                  </a:cubicBezTo>
                                  <a:cubicBezTo>
                                    <a:pt x="67364" y="12058"/>
                                    <a:pt x="67386" y="12167"/>
                                    <a:pt x="67212" y="12254"/>
                                  </a:cubicBezTo>
                                  <a:cubicBezTo>
                                    <a:pt x="67202" y="12261"/>
                                    <a:pt x="67183" y="12264"/>
                                    <a:pt x="67160" y="12264"/>
                                  </a:cubicBezTo>
                                  <a:cubicBezTo>
                                    <a:pt x="67034" y="12264"/>
                                    <a:pt x="66755" y="12175"/>
                                    <a:pt x="66755" y="12102"/>
                                  </a:cubicBezTo>
                                  <a:cubicBezTo>
                                    <a:pt x="66777" y="11971"/>
                                    <a:pt x="66690" y="11819"/>
                                    <a:pt x="66951" y="11732"/>
                                  </a:cubicBezTo>
                                  <a:cubicBezTo>
                                    <a:pt x="66993" y="11718"/>
                                    <a:pt x="67028" y="11712"/>
                                    <a:pt x="67058" y="11712"/>
                                  </a:cubicBezTo>
                                  <a:close/>
                                  <a:moveTo>
                                    <a:pt x="51159" y="12031"/>
                                  </a:moveTo>
                                  <a:cubicBezTo>
                                    <a:pt x="51250" y="12031"/>
                                    <a:pt x="51299" y="12076"/>
                                    <a:pt x="51317" y="12167"/>
                                  </a:cubicBezTo>
                                  <a:cubicBezTo>
                                    <a:pt x="51317" y="12232"/>
                                    <a:pt x="51426" y="12297"/>
                                    <a:pt x="51273" y="12319"/>
                                  </a:cubicBezTo>
                                  <a:cubicBezTo>
                                    <a:pt x="51192" y="12342"/>
                                    <a:pt x="51098" y="12366"/>
                                    <a:pt x="51025" y="12366"/>
                                  </a:cubicBezTo>
                                  <a:cubicBezTo>
                                    <a:pt x="50962" y="12366"/>
                                    <a:pt x="50914" y="12348"/>
                                    <a:pt x="50904" y="12297"/>
                                  </a:cubicBezTo>
                                  <a:cubicBezTo>
                                    <a:pt x="50882" y="12232"/>
                                    <a:pt x="51012" y="12145"/>
                                    <a:pt x="51099" y="12036"/>
                                  </a:cubicBezTo>
                                  <a:cubicBezTo>
                                    <a:pt x="51121" y="12033"/>
                                    <a:pt x="51141" y="12031"/>
                                    <a:pt x="51159" y="12031"/>
                                  </a:cubicBezTo>
                                  <a:close/>
                                  <a:moveTo>
                                    <a:pt x="58718" y="11786"/>
                                  </a:moveTo>
                                  <a:cubicBezTo>
                                    <a:pt x="58736" y="11786"/>
                                    <a:pt x="58755" y="11789"/>
                                    <a:pt x="58775" y="11797"/>
                                  </a:cubicBezTo>
                                  <a:cubicBezTo>
                                    <a:pt x="58906" y="11797"/>
                                    <a:pt x="58840" y="11906"/>
                                    <a:pt x="58797" y="11949"/>
                                  </a:cubicBezTo>
                                  <a:cubicBezTo>
                                    <a:pt x="58666" y="12145"/>
                                    <a:pt x="58449" y="12297"/>
                                    <a:pt x="58406" y="12493"/>
                                  </a:cubicBezTo>
                                  <a:cubicBezTo>
                                    <a:pt x="58406" y="12558"/>
                                    <a:pt x="58340" y="12558"/>
                                    <a:pt x="58275" y="12558"/>
                                  </a:cubicBezTo>
                                  <a:cubicBezTo>
                                    <a:pt x="58247" y="12558"/>
                                    <a:pt x="58194" y="12445"/>
                                    <a:pt x="58141" y="12445"/>
                                  </a:cubicBezTo>
                                  <a:cubicBezTo>
                                    <a:pt x="58111" y="12445"/>
                                    <a:pt x="58081" y="12482"/>
                                    <a:pt x="58058" y="12602"/>
                                  </a:cubicBezTo>
                                  <a:cubicBezTo>
                                    <a:pt x="58058" y="12605"/>
                                    <a:pt x="58057" y="12606"/>
                                    <a:pt x="58055" y="12606"/>
                                  </a:cubicBezTo>
                                  <a:cubicBezTo>
                                    <a:pt x="58046" y="12606"/>
                                    <a:pt x="58008" y="12552"/>
                                    <a:pt x="57971" y="12515"/>
                                  </a:cubicBezTo>
                                  <a:cubicBezTo>
                                    <a:pt x="57884" y="12384"/>
                                    <a:pt x="57927" y="12232"/>
                                    <a:pt x="58123" y="12232"/>
                                  </a:cubicBezTo>
                                  <a:cubicBezTo>
                                    <a:pt x="58406" y="12189"/>
                                    <a:pt x="58471" y="12080"/>
                                    <a:pt x="58558" y="11928"/>
                                  </a:cubicBezTo>
                                  <a:cubicBezTo>
                                    <a:pt x="58575" y="11857"/>
                                    <a:pt x="58637" y="11786"/>
                                    <a:pt x="58718" y="11786"/>
                                  </a:cubicBezTo>
                                  <a:close/>
                                  <a:moveTo>
                                    <a:pt x="62422" y="12134"/>
                                  </a:moveTo>
                                  <a:cubicBezTo>
                                    <a:pt x="62459" y="12134"/>
                                    <a:pt x="62493" y="12161"/>
                                    <a:pt x="62493" y="12189"/>
                                  </a:cubicBezTo>
                                  <a:cubicBezTo>
                                    <a:pt x="62515" y="12319"/>
                                    <a:pt x="62624" y="12363"/>
                                    <a:pt x="62798" y="12384"/>
                                  </a:cubicBezTo>
                                  <a:cubicBezTo>
                                    <a:pt x="62863" y="12384"/>
                                    <a:pt x="62972" y="12450"/>
                                    <a:pt x="62928" y="12537"/>
                                  </a:cubicBezTo>
                                  <a:cubicBezTo>
                                    <a:pt x="62863" y="12624"/>
                                    <a:pt x="62950" y="12711"/>
                                    <a:pt x="62798" y="12754"/>
                                  </a:cubicBezTo>
                                  <a:cubicBezTo>
                                    <a:pt x="62770" y="12762"/>
                                    <a:pt x="62749" y="12766"/>
                                    <a:pt x="62732" y="12766"/>
                                  </a:cubicBezTo>
                                  <a:cubicBezTo>
                                    <a:pt x="62660" y="12766"/>
                                    <a:pt x="62689" y="12695"/>
                                    <a:pt x="62689" y="12624"/>
                                  </a:cubicBezTo>
                                  <a:cubicBezTo>
                                    <a:pt x="62689" y="12555"/>
                                    <a:pt x="62659" y="12528"/>
                                    <a:pt x="62605" y="12528"/>
                                  </a:cubicBezTo>
                                  <a:cubicBezTo>
                                    <a:pt x="62556" y="12528"/>
                                    <a:pt x="62489" y="12549"/>
                                    <a:pt x="62406" y="12580"/>
                                  </a:cubicBezTo>
                                  <a:cubicBezTo>
                                    <a:pt x="62348" y="12600"/>
                                    <a:pt x="62272" y="12610"/>
                                    <a:pt x="62205" y="12610"/>
                                  </a:cubicBezTo>
                                  <a:cubicBezTo>
                                    <a:pt x="62124" y="12610"/>
                                    <a:pt x="62059" y="12594"/>
                                    <a:pt x="62059" y="12558"/>
                                  </a:cubicBezTo>
                                  <a:cubicBezTo>
                                    <a:pt x="62037" y="12406"/>
                                    <a:pt x="62189" y="12276"/>
                                    <a:pt x="62363" y="12167"/>
                                  </a:cubicBezTo>
                                  <a:cubicBezTo>
                                    <a:pt x="62379" y="12143"/>
                                    <a:pt x="62401" y="12134"/>
                                    <a:pt x="62422" y="12134"/>
                                  </a:cubicBezTo>
                                  <a:close/>
                                  <a:moveTo>
                                    <a:pt x="71604" y="12450"/>
                                  </a:moveTo>
                                  <a:cubicBezTo>
                                    <a:pt x="71757" y="12450"/>
                                    <a:pt x="71844" y="12558"/>
                                    <a:pt x="71930" y="12624"/>
                                  </a:cubicBezTo>
                                  <a:cubicBezTo>
                                    <a:pt x="71974" y="12711"/>
                                    <a:pt x="71930" y="12841"/>
                                    <a:pt x="71822" y="12884"/>
                                  </a:cubicBezTo>
                                  <a:cubicBezTo>
                                    <a:pt x="71803" y="12886"/>
                                    <a:pt x="71785" y="12887"/>
                                    <a:pt x="71768" y="12887"/>
                                  </a:cubicBezTo>
                                  <a:cubicBezTo>
                                    <a:pt x="71589" y="12887"/>
                                    <a:pt x="71508" y="12788"/>
                                    <a:pt x="71409" y="12689"/>
                                  </a:cubicBezTo>
                                  <a:cubicBezTo>
                                    <a:pt x="71322" y="12580"/>
                                    <a:pt x="71539" y="12558"/>
                                    <a:pt x="71604" y="12450"/>
                                  </a:cubicBezTo>
                                  <a:close/>
                                  <a:moveTo>
                                    <a:pt x="56035" y="12145"/>
                                  </a:moveTo>
                                  <a:cubicBezTo>
                                    <a:pt x="56188" y="12167"/>
                                    <a:pt x="56405" y="12123"/>
                                    <a:pt x="56427" y="12254"/>
                                  </a:cubicBezTo>
                                  <a:cubicBezTo>
                                    <a:pt x="56427" y="12276"/>
                                    <a:pt x="56405" y="12297"/>
                                    <a:pt x="56362" y="12363"/>
                                  </a:cubicBezTo>
                                  <a:cubicBezTo>
                                    <a:pt x="56557" y="12450"/>
                                    <a:pt x="56557" y="12580"/>
                                    <a:pt x="56536" y="12732"/>
                                  </a:cubicBezTo>
                                  <a:cubicBezTo>
                                    <a:pt x="56517" y="12913"/>
                                    <a:pt x="56409" y="12929"/>
                                    <a:pt x="56285" y="12929"/>
                                  </a:cubicBezTo>
                                  <a:cubicBezTo>
                                    <a:pt x="56260" y="12929"/>
                                    <a:pt x="56235" y="12928"/>
                                    <a:pt x="56209" y="12928"/>
                                  </a:cubicBezTo>
                                  <a:cubicBezTo>
                                    <a:pt x="56035" y="12928"/>
                                    <a:pt x="55970" y="12841"/>
                                    <a:pt x="55970" y="12776"/>
                                  </a:cubicBezTo>
                                  <a:cubicBezTo>
                                    <a:pt x="55927" y="12602"/>
                                    <a:pt x="56014" y="12406"/>
                                    <a:pt x="55905" y="12276"/>
                                  </a:cubicBezTo>
                                  <a:cubicBezTo>
                                    <a:pt x="55883" y="12254"/>
                                    <a:pt x="55970" y="12145"/>
                                    <a:pt x="56035" y="12145"/>
                                  </a:cubicBezTo>
                                  <a:close/>
                                  <a:moveTo>
                                    <a:pt x="66724" y="12578"/>
                                  </a:moveTo>
                                  <a:cubicBezTo>
                                    <a:pt x="66782" y="12578"/>
                                    <a:pt x="66677" y="12693"/>
                                    <a:pt x="66712" y="12711"/>
                                  </a:cubicBezTo>
                                  <a:cubicBezTo>
                                    <a:pt x="66734" y="12711"/>
                                    <a:pt x="66625" y="12928"/>
                                    <a:pt x="66625" y="12928"/>
                                  </a:cubicBezTo>
                                  <a:cubicBezTo>
                                    <a:pt x="66617" y="12930"/>
                                    <a:pt x="66608" y="12931"/>
                                    <a:pt x="66599" y="12931"/>
                                  </a:cubicBezTo>
                                  <a:cubicBezTo>
                                    <a:pt x="66505" y="12931"/>
                                    <a:pt x="66348" y="12837"/>
                                    <a:pt x="66407" y="12797"/>
                                  </a:cubicBezTo>
                                  <a:cubicBezTo>
                                    <a:pt x="66451" y="12711"/>
                                    <a:pt x="66560" y="12624"/>
                                    <a:pt x="66647" y="12602"/>
                                  </a:cubicBezTo>
                                  <a:cubicBezTo>
                                    <a:pt x="66685" y="12585"/>
                                    <a:pt x="66710" y="12578"/>
                                    <a:pt x="66724" y="12578"/>
                                  </a:cubicBezTo>
                                  <a:close/>
                                  <a:moveTo>
                                    <a:pt x="72973" y="12660"/>
                                  </a:moveTo>
                                  <a:cubicBezTo>
                                    <a:pt x="73084" y="12660"/>
                                    <a:pt x="73088" y="12757"/>
                                    <a:pt x="73105" y="12841"/>
                                  </a:cubicBezTo>
                                  <a:cubicBezTo>
                                    <a:pt x="73105" y="12906"/>
                                    <a:pt x="73235" y="12993"/>
                                    <a:pt x="73083" y="12993"/>
                                  </a:cubicBezTo>
                                  <a:cubicBezTo>
                                    <a:pt x="72952" y="12993"/>
                                    <a:pt x="72822" y="12950"/>
                                    <a:pt x="72757" y="12841"/>
                                  </a:cubicBezTo>
                                  <a:cubicBezTo>
                                    <a:pt x="72735" y="12797"/>
                                    <a:pt x="72713" y="12711"/>
                                    <a:pt x="72844" y="12689"/>
                                  </a:cubicBezTo>
                                  <a:cubicBezTo>
                                    <a:pt x="72898" y="12669"/>
                                    <a:pt x="72941" y="12660"/>
                                    <a:pt x="72973" y="12660"/>
                                  </a:cubicBezTo>
                                  <a:close/>
                                  <a:moveTo>
                                    <a:pt x="64515" y="12721"/>
                                  </a:moveTo>
                                  <a:cubicBezTo>
                                    <a:pt x="64626" y="12721"/>
                                    <a:pt x="64676" y="12788"/>
                                    <a:pt x="64711" y="12841"/>
                                  </a:cubicBezTo>
                                  <a:cubicBezTo>
                                    <a:pt x="64747" y="12894"/>
                                    <a:pt x="64696" y="12961"/>
                                    <a:pt x="64676" y="12961"/>
                                  </a:cubicBezTo>
                                  <a:cubicBezTo>
                                    <a:pt x="64671" y="12961"/>
                                    <a:pt x="64668" y="12958"/>
                                    <a:pt x="64668" y="12950"/>
                                  </a:cubicBezTo>
                                  <a:cubicBezTo>
                                    <a:pt x="64649" y="12931"/>
                                    <a:pt x="64628" y="12924"/>
                                    <a:pt x="64604" y="12924"/>
                                  </a:cubicBezTo>
                                  <a:cubicBezTo>
                                    <a:pt x="64524" y="12924"/>
                                    <a:pt x="64421" y="13008"/>
                                    <a:pt x="64349" y="13008"/>
                                  </a:cubicBezTo>
                                  <a:cubicBezTo>
                                    <a:pt x="64318" y="13008"/>
                                    <a:pt x="64293" y="12993"/>
                                    <a:pt x="64276" y="12950"/>
                                  </a:cubicBezTo>
                                  <a:cubicBezTo>
                                    <a:pt x="64255" y="12884"/>
                                    <a:pt x="64276" y="12797"/>
                                    <a:pt x="64429" y="12732"/>
                                  </a:cubicBezTo>
                                  <a:cubicBezTo>
                                    <a:pt x="64461" y="12724"/>
                                    <a:pt x="64490" y="12721"/>
                                    <a:pt x="64515" y="12721"/>
                                  </a:cubicBezTo>
                                  <a:close/>
                                  <a:moveTo>
                                    <a:pt x="52991" y="12762"/>
                                  </a:moveTo>
                                  <a:cubicBezTo>
                                    <a:pt x="53039" y="12762"/>
                                    <a:pt x="53068" y="12780"/>
                                    <a:pt x="53078" y="12841"/>
                                  </a:cubicBezTo>
                                  <a:cubicBezTo>
                                    <a:pt x="53122" y="12950"/>
                                    <a:pt x="53056" y="13058"/>
                                    <a:pt x="52948" y="13124"/>
                                  </a:cubicBezTo>
                                  <a:cubicBezTo>
                                    <a:pt x="52910" y="13140"/>
                                    <a:pt x="52876" y="13147"/>
                                    <a:pt x="52845" y="13147"/>
                                  </a:cubicBezTo>
                                  <a:cubicBezTo>
                                    <a:pt x="52752" y="13147"/>
                                    <a:pt x="52687" y="13086"/>
                                    <a:pt x="52622" y="13037"/>
                                  </a:cubicBezTo>
                                  <a:cubicBezTo>
                                    <a:pt x="52535" y="12993"/>
                                    <a:pt x="52643" y="12884"/>
                                    <a:pt x="52752" y="12797"/>
                                  </a:cubicBezTo>
                                  <a:cubicBezTo>
                                    <a:pt x="52856" y="12786"/>
                                    <a:pt x="52936" y="12762"/>
                                    <a:pt x="52991" y="12762"/>
                                  </a:cubicBezTo>
                                  <a:close/>
                                  <a:moveTo>
                                    <a:pt x="72436" y="13292"/>
                                  </a:moveTo>
                                  <a:cubicBezTo>
                                    <a:pt x="72572" y="13292"/>
                                    <a:pt x="72417" y="13475"/>
                                    <a:pt x="72496" y="13515"/>
                                  </a:cubicBezTo>
                                  <a:cubicBezTo>
                                    <a:pt x="72539" y="13667"/>
                                    <a:pt x="72648" y="13776"/>
                                    <a:pt x="72518" y="13885"/>
                                  </a:cubicBezTo>
                                  <a:cubicBezTo>
                                    <a:pt x="72503" y="13891"/>
                                    <a:pt x="72489" y="13893"/>
                                    <a:pt x="72475" y="13893"/>
                                  </a:cubicBezTo>
                                  <a:cubicBezTo>
                                    <a:pt x="72388" y="13893"/>
                                    <a:pt x="72328" y="13783"/>
                                    <a:pt x="72365" y="13689"/>
                                  </a:cubicBezTo>
                                  <a:lnTo>
                                    <a:pt x="72365" y="13580"/>
                                  </a:lnTo>
                                  <a:cubicBezTo>
                                    <a:pt x="72387" y="13472"/>
                                    <a:pt x="72213" y="13363"/>
                                    <a:pt x="72387" y="13298"/>
                                  </a:cubicBezTo>
                                  <a:cubicBezTo>
                                    <a:pt x="72407" y="13294"/>
                                    <a:pt x="72423" y="13292"/>
                                    <a:pt x="72436" y="13292"/>
                                  </a:cubicBezTo>
                                  <a:close/>
                                  <a:moveTo>
                                    <a:pt x="53304" y="13129"/>
                                  </a:moveTo>
                                  <a:cubicBezTo>
                                    <a:pt x="53334" y="13129"/>
                                    <a:pt x="53339" y="13156"/>
                                    <a:pt x="53274" y="13254"/>
                                  </a:cubicBezTo>
                                  <a:cubicBezTo>
                                    <a:pt x="53296" y="13363"/>
                                    <a:pt x="53513" y="13319"/>
                                    <a:pt x="53600" y="13363"/>
                                  </a:cubicBezTo>
                                  <a:cubicBezTo>
                                    <a:pt x="53687" y="13428"/>
                                    <a:pt x="53817" y="13428"/>
                                    <a:pt x="53730" y="13559"/>
                                  </a:cubicBezTo>
                                  <a:cubicBezTo>
                                    <a:pt x="53679" y="13631"/>
                                    <a:pt x="53623" y="13654"/>
                                    <a:pt x="53568" y="13654"/>
                                  </a:cubicBezTo>
                                  <a:cubicBezTo>
                                    <a:pt x="53508" y="13654"/>
                                    <a:pt x="53450" y="13625"/>
                                    <a:pt x="53404" y="13602"/>
                                  </a:cubicBezTo>
                                  <a:cubicBezTo>
                                    <a:pt x="53351" y="13593"/>
                                    <a:pt x="53309" y="13581"/>
                                    <a:pt x="53270" y="13581"/>
                                  </a:cubicBezTo>
                                  <a:cubicBezTo>
                                    <a:pt x="53214" y="13581"/>
                                    <a:pt x="53165" y="13607"/>
                                    <a:pt x="53100" y="13711"/>
                                  </a:cubicBezTo>
                                  <a:cubicBezTo>
                                    <a:pt x="52991" y="13885"/>
                                    <a:pt x="52709" y="13906"/>
                                    <a:pt x="52513" y="13928"/>
                                  </a:cubicBezTo>
                                  <a:cubicBezTo>
                                    <a:pt x="52491" y="13933"/>
                                    <a:pt x="52474" y="13935"/>
                                    <a:pt x="52460" y="13935"/>
                                  </a:cubicBezTo>
                                  <a:cubicBezTo>
                                    <a:pt x="52344" y="13935"/>
                                    <a:pt x="52443" y="13793"/>
                                    <a:pt x="52404" y="13754"/>
                                  </a:cubicBezTo>
                                  <a:cubicBezTo>
                                    <a:pt x="52311" y="13624"/>
                                    <a:pt x="52361" y="13431"/>
                                    <a:pt x="52121" y="13431"/>
                                  </a:cubicBezTo>
                                  <a:cubicBezTo>
                                    <a:pt x="52080" y="13431"/>
                                    <a:pt x="52030" y="13437"/>
                                    <a:pt x="51969" y="13450"/>
                                  </a:cubicBezTo>
                                  <a:cubicBezTo>
                                    <a:pt x="51960" y="13452"/>
                                    <a:pt x="51950" y="13453"/>
                                    <a:pt x="51941" y="13453"/>
                                  </a:cubicBezTo>
                                  <a:cubicBezTo>
                                    <a:pt x="51860" y="13453"/>
                                    <a:pt x="51776" y="13378"/>
                                    <a:pt x="51795" y="13319"/>
                                  </a:cubicBezTo>
                                  <a:cubicBezTo>
                                    <a:pt x="51825" y="13240"/>
                                    <a:pt x="51869" y="13224"/>
                                    <a:pt x="51916" y="13224"/>
                                  </a:cubicBezTo>
                                  <a:cubicBezTo>
                                    <a:pt x="51946" y="13224"/>
                                    <a:pt x="51978" y="13231"/>
                                    <a:pt x="52009" y="13231"/>
                                  </a:cubicBezTo>
                                  <a:cubicBezTo>
                                    <a:pt x="52034" y="13231"/>
                                    <a:pt x="52057" y="13226"/>
                                    <a:pt x="52078" y="13211"/>
                                  </a:cubicBezTo>
                                  <a:cubicBezTo>
                                    <a:pt x="52145" y="13163"/>
                                    <a:pt x="52199" y="13144"/>
                                    <a:pt x="52245" y="13144"/>
                                  </a:cubicBezTo>
                                  <a:cubicBezTo>
                                    <a:pt x="52302" y="13144"/>
                                    <a:pt x="52346" y="13174"/>
                                    <a:pt x="52382" y="13211"/>
                                  </a:cubicBezTo>
                                  <a:cubicBezTo>
                                    <a:pt x="52458" y="13305"/>
                                    <a:pt x="52555" y="13346"/>
                                    <a:pt x="52668" y="13346"/>
                                  </a:cubicBezTo>
                                  <a:cubicBezTo>
                                    <a:pt x="52815" y="13346"/>
                                    <a:pt x="52991" y="13278"/>
                                    <a:pt x="53187" y="13167"/>
                                  </a:cubicBezTo>
                                  <a:cubicBezTo>
                                    <a:pt x="53220" y="13156"/>
                                    <a:pt x="53274" y="13129"/>
                                    <a:pt x="53304" y="13129"/>
                                  </a:cubicBezTo>
                                  <a:close/>
                                  <a:moveTo>
                                    <a:pt x="71757" y="13385"/>
                                  </a:moveTo>
                                  <a:lnTo>
                                    <a:pt x="71757" y="13385"/>
                                  </a:lnTo>
                                  <a:cubicBezTo>
                                    <a:pt x="71887" y="13472"/>
                                    <a:pt x="72061" y="13537"/>
                                    <a:pt x="71996" y="13667"/>
                                  </a:cubicBezTo>
                                  <a:cubicBezTo>
                                    <a:pt x="72083" y="13689"/>
                                    <a:pt x="72083" y="13732"/>
                                    <a:pt x="72061" y="13798"/>
                                  </a:cubicBezTo>
                                  <a:cubicBezTo>
                                    <a:pt x="72017" y="13863"/>
                                    <a:pt x="72083" y="13885"/>
                                    <a:pt x="71996" y="13928"/>
                                  </a:cubicBezTo>
                                  <a:cubicBezTo>
                                    <a:pt x="71978" y="13934"/>
                                    <a:pt x="71962" y="13937"/>
                                    <a:pt x="71948" y="13937"/>
                                  </a:cubicBezTo>
                                  <a:cubicBezTo>
                                    <a:pt x="71909" y="13937"/>
                                    <a:pt x="71881" y="13917"/>
                                    <a:pt x="71865" y="13885"/>
                                  </a:cubicBezTo>
                                  <a:cubicBezTo>
                                    <a:pt x="71844" y="13819"/>
                                    <a:pt x="71778" y="13776"/>
                                    <a:pt x="71778" y="13711"/>
                                  </a:cubicBezTo>
                                  <a:cubicBezTo>
                                    <a:pt x="71757" y="13602"/>
                                    <a:pt x="71778" y="13493"/>
                                    <a:pt x="71757" y="13385"/>
                                  </a:cubicBezTo>
                                  <a:close/>
                                  <a:moveTo>
                                    <a:pt x="64638" y="13506"/>
                                  </a:moveTo>
                                  <a:cubicBezTo>
                                    <a:pt x="64655" y="13506"/>
                                    <a:pt x="64668" y="13517"/>
                                    <a:pt x="64668" y="13537"/>
                                  </a:cubicBezTo>
                                  <a:cubicBezTo>
                                    <a:pt x="64646" y="13646"/>
                                    <a:pt x="64668" y="13732"/>
                                    <a:pt x="64668" y="13885"/>
                                  </a:cubicBezTo>
                                  <a:cubicBezTo>
                                    <a:pt x="64668" y="13928"/>
                                    <a:pt x="64472" y="14015"/>
                                    <a:pt x="64363" y="14037"/>
                                  </a:cubicBezTo>
                                  <a:cubicBezTo>
                                    <a:pt x="64355" y="14039"/>
                                    <a:pt x="64347" y="14039"/>
                                    <a:pt x="64340" y="14039"/>
                                  </a:cubicBezTo>
                                  <a:cubicBezTo>
                                    <a:pt x="64252" y="14039"/>
                                    <a:pt x="64233" y="13928"/>
                                    <a:pt x="64233" y="13928"/>
                                  </a:cubicBezTo>
                                  <a:cubicBezTo>
                                    <a:pt x="64385" y="13819"/>
                                    <a:pt x="64494" y="13689"/>
                                    <a:pt x="64581" y="13559"/>
                                  </a:cubicBezTo>
                                  <a:cubicBezTo>
                                    <a:pt x="64593" y="13523"/>
                                    <a:pt x="64618" y="13506"/>
                                    <a:pt x="64638" y="13506"/>
                                  </a:cubicBezTo>
                                  <a:close/>
                                  <a:moveTo>
                                    <a:pt x="60390" y="13483"/>
                                  </a:moveTo>
                                  <a:cubicBezTo>
                                    <a:pt x="60409" y="13483"/>
                                    <a:pt x="60429" y="13486"/>
                                    <a:pt x="60449" y="13493"/>
                                  </a:cubicBezTo>
                                  <a:cubicBezTo>
                                    <a:pt x="60558" y="13559"/>
                                    <a:pt x="60515" y="13667"/>
                                    <a:pt x="60428" y="13754"/>
                                  </a:cubicBezTo>
                                  <a:cubicBezTo>
                                    <a:pt x="60353" y="13841"/>
                                    <a:pt x="60357" y="13878"/>
                                    <a:pt x="60401" y="13878"/>
                                  </a:cubicBezTo>
                                  <a:cubicBezTo>
                                    <a:pt x="60435" y="13878"/>
                                    <a:pt x="60493" y="13857"/>
                                    <a:pt x="60558" y="13819"/>
                                  </a:cubicBezTo>
                                  <a:cubicBezTo>
                                    <a:pt x="60700" y="13766"/>
                                    <a:pt x="60827" y="13699"/>
                                    <a:pt x="60974" y="13699"/>
                                  </a:cubicBezTo>
                                  <a:cubicBezTo>
                                    <a:pt x="61008" y="13699"/>
                                    <a:pt x="61043" y="13703"/>
                                    <a:pt x="61080" y="13711"/>
                                  </a:cubicBezTo>
                                  <a:cubicBezTo>
                                    <a:pt x="61124" y="13711"/>
                                    <a:pt x="61211" y="13711"/>
                                    <a:pt x="61211" y="13776"/>
                                  </a:cubicBezTo>
                                  <a:cubicBezTo>
                                    <a:pt x="61232" y="13885"/>
                                    <a:pt x="60993" y="14080"/>
                                    <a:pt x="60863" y="14080"/>
                                  </a:cubicBezTo>
                                  <a:cubicBezTo>
                                    <a:pt x="60623" y="14080"/>
                                    <a:pt x="60428" y="14080"/>
                                    <a:pt x="60341" y="14341"/>
                                  </a:cubicBezTo>
                                  <a:cubicBezTo>
                                    <a:pt x="60324" y="14427"/>
                                    <a:pt x="60184" y="14513"/>
                                    <a:pt x="60040" y="14513"/>
                                  </a:cubicBezTo>
                                  <a:cubicBezTo>
                                    <a:pt x="60002" y="14513"/>
                                    <a:pt x="59964" y="14507"/>
                                    <a:pt x="59928" y="14494"/>
                                  </a:cubicBezTo>
                                  <a:cubicBezTo>
                                    <a:pt x="59797" y="14450"/>
                                    <a:pt x="59688" y="14363"/>
                                    <a:pt x="59971" y="14211"/>
                                  </a:cubicBezTo>
                                  <a:cubicBezTo>
                                    <a:pt x="60145" y="14102"/>
                                    <a:pt x="60036" y="14015"/>
                                    <a:pt x="59993" y="13928"/>
                                  </a:cubicBezTo>
                                  <a:cubicBezTo>
                                    <a:pt x="59928" y="13863"/>
                                    <a:pt x="59862" y="13732"/>
                                    <a:pt x="60080" y="13646"/>
                                  </a:cubicBezTo>
                                  <a:cubicBezTo>
                                    <a:pt x="60190" y="13572"/>
                                    <a:pt x="60284" y="13483"/>
                                    <a:pt x="60390" y="13483"/>
                                  </a:cubicBezTo>
                                  <a:close/>
                                  <a:moveTo>
                                    <a:pt x="58318" y="14326"/>
                                  </a:moveTo>
                                  <a:cubicBezTo>
                                    <a:pt x="58332" y="14326"/>
                                    <a:pt x="58340" y="14336"/>
                                    <a:pt x="58340" y="14363"/>
                                  </a:cubicBezTo>
                                  <a:cubicBezTo>
                                    <a:pt x="58297" y="14472"/>
                                    <a:pt x="58362" y="14624"/>
                                    <a:pt x="58232" y="14733"/>
                                  </a:cubicBezTo>
                                  <a:cubicBezTo>
                                    <a:pt x="58200" y="14752"/>
                                    <a:pt x="58170" y="14760"/>
                                    <a:pt x="58142" y="14760"/>
                                  </a:cubicBezTo>
                                  <a:cubicBezTo>
                                    <a:pt x="58074" y="14760"/>
                                    <a:pt x="58017" y="14714"/>
                                    <a:pt x="57971" y="14667"/>
                                  </a:cubicBezTo>
                                  <a:cubicBezTo>
                                    <a:pt x="57927" y="14559"/>
                                    <a:pt x="58036" y="14472"/>
                                    <a:pt x="58188" y="14407"/>
                                  </a:cubicBezTo>
                                  <a:cubicBezTo>
                                    <a:pt x="58233" y="14377"/>
                                    <a:pt x="58288" y="14326"/>
                                    <a:pt x="58318" y="14326"/>
                                  </a:cubicBezTo>
                                  <a:close/>
                                  <a:moveTo>
                                    <a:pt x="52812" y="14121"/>
                                  </a:moveTo>
                                  <a:cubicBezTo>
                                    <a:pt x="52876" y="14121"/>
                                    <a:pt x="52929" y="14127"/>
                                    <a:pt x="52948" y="14146"/>
                                  </a:cubicBezTo>
                                  <a:cubicBezTo>
                                    <a:pt x="53035" y="14341"/>
                                    <a:pt x="52687" y="14733"/>
                                    <a:pt x="52491" y="14754"/>
                                  </a:cubicBezTo>
                                  <a:cubicBezTo>
                                    <a:pt x="52476" y="14758"/>
                                    <a:pt x="52461" y="14760"/>
                                    <a:pt x="52445" y="14760"/>
                                  </a:cubicBezTo>
                                  <a:cubicBezTo>
                                    <a:pt x="52371" y="14760"/>
                                    <a:pt x="52299" y="14718"/>
                                    <a:pt x="52317" y="14646"/>
                                  </a:cubicBezTo>
                                  <a:cubicBezTo>
                                    <a:pt x="52426" y="14472"/>
                                    <a:pt x="52165" y="14254"/>
                                    <a:pt x="52556" y="14146"/>
                                  </a:cubicBezTo>
                                  <a:cubicBezTo>
                                    <a:pt x="52619" y="14133"/>
                                    <a:pt x="52725" y="14121"/>
                                    <a:pt x="52812" y="14121"/>
                                  </a:cubicBezTo>
                                  <a:close/>
                                  <a:moveTo>
                                    <a:pt x="59623" y="14581"/>
                                  </a:moveTo>
                                  <a:cubicBezTo>
                                    <a:pt x="59775" y="14667"/>
                                    <a:pt x="59906" y="14733"/>
                                    <a:pt x="60015" y="14798"/>
                                  </a:cubicBezTo>
                                  <a:cubicBezTo>
                                    <a:pt x="60036" y="14820"/>
                                    <a:pt x="59971" y="14994"/>
                                    <a:pt x="59819" y="14994"/>
                                  </a:cubicBezTo>
                                  <a:cubicBezTo>
                                    <a:pt x="59803" y="14995"/>
                                    <a:pt x="59787" y="14996"/>
                                    <a:pt x="59773" y="14996"/>
                                  </a:cubicBezTo>
                                  <a:cubicBezTo>
                                    <a:pt x="59598" y="14996"/>
                                    <a:pt x="59578" y="14878"/>
                                    <a:pt x="59558" y="14798"/>
                                  </a:cubicBezTo>
                                  <a:cubicBezTo>
                                    <a:pt x="59514" y="14754"/>
                                    <a:pt x="59601" y="14646"/>
                                    <a:pt x="59623" y="14581"/>
                                  </a:cubicBezTo>
                                  <a:close/>
                                  <a:moveTo>
                                    <a:pt x="69932" y="14706"/>
                                  </a:moveTo>
                                  <a:cubicBezTo>
                                    <a:pt x="70084" y="14706"/>
                                    <a:pt x="70198" y="14757"/>
                                    <a:pt x="70234" y="14885"/>
                                  </a:cubicBezTo>
                                  <a:cubicBezTo>
                                    <a:pt x="70256" y="14950"/>
                                    <a:pt x="70321" y="15015"/>
                                    <a:pt x="70213" y="15015"/>
                                  </a:cubicBezTo>
                                  <a:cubicBezTo>
                                    <a:pt x="70079" y="15030"/>
                                    <a:pt x="69915" y="15065"/>
                                    <a:pt x="69790" y="15065"/>
                                  </a:cubicBezTo>
                                  <a:cubicBezTo>
                                    <a:pt x="69732" y="15065"/>
                                    <a:pt x="69682" y="15058"/>
                                    <a:pt x="69647" y="15037"/>
                                  </a:cubicBezTo>
                                  <a:cubicBezTo>
                                    <a:pt x="69539" y="14994"/>
                                    <a:pt x="69756" y="14820"/>
                                    <a:pt x="69843" y="14711"/>
                                  </a:cubicBezTo>
                                  <a:cubicBezTo>
                                    <a:pt x="69874" y="14708"/>
                                    <a:pt x="69904" y="14706"/>
                                    <a:pt x="69932" y="14706"/>
                                  </a:cubicBezTo>
                                  <a:close/>
                                  <a:moveTo>
                                    <a:pt x="60643" y="14825"/>
                                  </a:moveTo>
                                  <a:cubicBezTo>
                                    <a:pt x="60679" y="14825"/>
                                    <a:pt x="60710" y="14834"/>
                                    <a:pt x="60732" y="14863"/>
                                  </a:cubicBezTo>
                                  <a:cubicBezTo>
                                    <a:pt x="60776" y="14950"/>
                                    <a:pt x="60667" y="15015"/>
                                    <a:pt x="60580" y="15081"/>
                                  </a:cubicBezTo>
                                  <a:cubicBezTo>
                                    <a:pt x="60530" y="15097"/>
                                    <a:pt x="60480" y="15104"/>
                                    <a:pt x="60434" y="15104"/>
                                  </a:cubicBezTo>
                                  <a:cubicBezTo>
                                    <a:pt x="60359" y="15104"/>
                                    <a:pt x="60294" y="15086"/>
                                    <a:pt x="60254" y="15059"/>
                                  </a:cubicBezTo>
                                  <a:cubicBezTo>
                                    <a:pt x="60232" y="14994"/>
                                    <a:pt x="60341" y="14907"/>
                                    <a:pt x="60406" y="14863"/>
                                  </a:cubicBezTo>
                                  <a:cubicBezTo>
                                    <a:pt x="60478" y="14863"/>
                                    <a:pt x="60570" y="14825"/>
                                    <a:pt x="60643" y="14825"/>
                                  </a:cubicBezTo>
                                  <a:close/>
                                  <a:moveTo>
                                    <a:pt x="61073" y="14969"/>
                                  </a:moveTo>
                                  <a:cubicBezTo>
                                    <a:pt x="61155" y="14969"/>
                                    <a:pt x="61141" y="15085"/>
                                    <a:pt x="61211" y="15102"/>
                                  </a:cubicBezTo>
                                  <a:cubicBezTo>
                                    <a:pt x="61211" y="15189"/>
                                    <a:pt x="61298" y="15276"/>
                                    <a:pt x="61124" y="15320"/>
                                  </a:cubicBezTo>
                                  <a:cubicBezTo>
                                    <a:pt x="61054" y="15334"/>
                                    <a:pt x="60941" y="15383"/>
                                    <a:pt x="60862" y="15383"/>
                                  </a:cubicBezTo>
                                  <a:cubicBezTo>
                                    <a:pt x="60817" y="15383"/>
                                    <a:pt x="60784" y="15367"/>
                                    <a:pt x="60776" y="15320"/>
                                  </a:cubicBezTo>
                                  <a:cubicBezTo>
                                    <a:pt x="60754" y="15211"/>
                                    <a:pt x="60884" y="15081"/>
                                    <a:pt x="60993" y="14994"/>
                                  </a:cubicBezTo>
                                  <a:cubicBezTo>
                                    <a:pt x="61027" y="14976"/>
                                    <a:pt x="61053" y="14969"/>
                                    <a:pt x="61073" y="14969"/>
                                  </a:cubicBezTo>
                                  <a:close/>
                                  <a:moveTo>
                                    <a:pt x="62935" y="15044"/>
                                  </a:moveTo>
                                  <a:cubicBezTo>
                                    <a:pt x="62966" y="15044"/>
                                    <a:pt x="63000" y="15065"/>
                                    <a:pt x="63037" y="15102"/>
                                  </a:cubicBezTo>
                                  <a:cubicBezTo>
                                    <a:pt x="63059" y="15124"/>
                                    <a:pt x="63059" y="15189"/>
                                    <a:pt x="63081" y="15189"/>
                                  </a:cubicBezTo>
                                  <a:cubicBezTo>
                                    <a:pt x="63115" y="15187"/>
                                    <a:pt x="63144" y="15185"/>
                                    <a:pt x="63169" y="15185"/>
                                  </a:cubicBezTo>
                                  <a:cubicBezTo>
                                    <a:pt x="63347" y="15185"/>
                                    <a:pt x="63290" y="15257"/>
                                    <a:pt x="63233" y="15429"/>
                                  </a:cubicBezTo>
                                  <a:cubicBezTo>
                                    <a:pt x="63171" y="15564"/>
                                    <a:pt x="63145" y="15615"/>
                                    <a:pt x="63102" y="15615"/>
                                  </a:cubicBezTo>
                                  <a:cubicBezTo>
                                    <a:pt x="63069" y="15615"/>
                                    <a:pt x="63026" y="15585"/>
                                    <a:pt x="62950" y="15537"/>
                                  </a:cubicBezTo>
                                  <a:cubicBezTo>
                                    <a:pt x="62873" y="15498"/>
                                    <a:pt x="62778" y="15425"/>
                                    <a:pt x="62635" y="15425"/>
                                  </a:cubicBezTo>
                                  <a:cubicBezTo>
                                    <a:pt x="62617" y="15425"/>
                                    <a:pt x="62599" y="15426"/>
                                    <a:pt x="62580" y="15429"/>
                                  </a:cubicBezTo>
                                  <a:cubicBezTo>
                                    <a:pt x="62537" y="15429"/>
                                    <a:pt x="62483" y="15445"/>
                                    <a:pt x="62442" y="15445"/>
                                  </a:cubicBezTo>
                                  <a:cubicBezTo>
                                    <a:pt x="62401" y="15445"/>
                                    <a:pt x="62374" y="15429"/>
                                    <a:pt x="62385" y="15363"/>
                                  </a:cubicBezTo>
                                  <a:cubicBezTo>
                                    <a:pt x="62406" y="15320"/>
                                    <a:pt x="62493" y="15298"/>
                                    <a:pt x="62580" y="15255"/>
                                  </a:cubicBezTo>
                                  <a:cubicBezTo>
                                    <a:pt x="62689" y="15233"/>
                                    <a:pt x="62776" y="15211"/>
                                    <a:pt x="62820" y="15168"/>
                                  </a:cubicBezTo>
                                  <a:cubicBezTo>
                                    <a:pt x="62857" y="15081"/>
                                    <a:pt x="62894" y="15044"/>
                                    <a:pt x="62935" y="15044"/>
                                  </a:cubicBezTo>
                                  <a:close/>
                                  <a:moveTo>
                                    <a:pt x="67377" y="14660"/>
                                  </a:moveTo>
                                  <a:cubicBezTo>
                                    <a:pt x="67442" y="14660"/>
                                    <a:pt x="67419" y="14776"/>
                                    <a:pt x="67495" y="14776"/>
                                  </a:cubicBezTo>
                                  <a:cubicBezTo>
                                    <a:pt x="67647" y="14798"/>
                                    <a:pt x="67669" y="14907"/>
                                    <a:pt x="67669" y="15059"/>
                                  </a:cubicBezTo>
                                  <a:cubicBezTo>
                                    <a:pt x="67729" y="15029"/>
                                    <a:pt x="67780" y="14913"/>
                                    <a:pt x="67841" y="14913"/>
                                  </a:cubicBezTo>
                                  <a:cubicBezTo>
                                    <a:pt x="67868" y="14913"/>
                                    <a:pt x="67897" y="14935"/>
                                    <a:pt x="67930" y="14994"/>
                                  </a:cubicBezTo>
                                  <a:cubicBezTo>
                                    <a:pt x="67995" y="15168"/>
                                    <a:pt x="67995" y="15342"/>
                                    <a:pt x="68147" y="15494"/>
                                  </a:cubicBezTo>
                                  <a:cubicBezTo>
                                    <a:pt x="68204" y="15588"/>
                                    <a:pt x="68096" y="15650"/>
                                    <a:pt x="67981" y="15650"/>
                                  </a:cubicBezTo>
                                  <a:cubicBezTo>
                                    <a:pt x="67964" y="15650"/>
                                    <a:pt x="67946" y="15649"/>
                                    <a:pt x="67930" y="15646"/>
                                  </a:cubicBezTo>
                                  <a:cubicBezTo>
                                    <a:pt x="67863" y="15638"/>
                                    <a:pt x="67806" y="15626"/>
                                    <a:pt x="67757" y="15626"/>
                                  </a:cubicBezTo>
                                  <a:cubicBezTo>
                                    <a:pt x="67679" y="15626"/>
                                    <a:pt x="67622" y="15656"/>
                                    <a:pt x="67582" y="15776"/>
                                  </a:cubicBezTo>
                                  <a:cubicBezTo>
                                    <a:pt x="67538" y="15798"/>
                                    <a:pt x="67429" y="15863"/>
                                    <a:pt x="67364" y="15863"/>
                                  </a:cubicBezTo>
                                  <a:cubicBezTo>
                                    <a:pt x="67299" y="15842"/>
                                    <a:pt x="67299" y="15776"/>
                                    <a:pt x="67321" y="15755"/>
                                  </a:cubicBezTo>
                                  <a:cubicBezTo>
                                    <a:pt x="67625" y="15537"/>
                                    <a:pt x="67538" y="15298"/>
                                    <a:pt x="67647" y="15081"/>
                                  </a:cubicBezTo>
                                  <a:lnTo>
                                    <a:pt x="67647" y="15081"/>
                                  </a:lnTo>
                                  <a:cubicBezTo>
                                    <a:pt x="67601" y="15097"/>
                                    <a:pt x="67563" y="15104"/>
                                    <a:pt x="67530" y="15104"/>
                                  </a:cubicBezTo>
                                  <a:cubicBezTo>
                                    <a:pt x="67389" y="15104"/>
                                    <a:pt x="67348" y="14977"/>
                                    <a:pt x="67277" y="14907"/>
                                  </a:cubicBezTo>
                                  <a:cubicBezTo>
                                    <a:pt x="67212" y="14863"/>
                                    <a:pt x="67212" y="14733"/>
                                    <a:pt x="67342" y="14667"/>
                                  </a:cubicBezTo>
                                  <a:cubicBezTo>
                                    <a:pt x="67356" y="14662"/>
                                    <a:pt x="67367" y="14660"/>
                                    <a:pt x="67377" y="14660"/>
                                  </a:cubicBezTo>
                                  <a:close/>
                                  <a:moveTo>
                                    <a:pt x="67775" y="15903"/>
                                  </a:moveTo>
                                  <a:cubicBezTo>
                                    <a:pt x="67790" y="15903"/>
                                    <a:pt x="67806" y="15904"/>
                                    <a:pt x="67821" y="15907"/>
                                  </a:cubicBezTo>
                                  <a:cubicBezTo>
                                    <a:pt x="67864" y="15907"/>
                                    <a:pt x="67973" y="15907"/>
                                    <a:pt x="67951" y="15994"/>
                                  </a:cubicBezTo>
                                  <a:cubicBezTo>
                                    <a:pt x="67939" y="16054"/>
                                    <a:pt x="67907" y="16068"/>
                                    <a:pt x="67866" y="16068"/>
                                  </a:cubicBezTo>
                                  <a:cubicBezTo>
                                    <a:pt x="67833" y="16068"/>
                                    <a:pt x="67794" y="16059"/>
                                    <a:pt x="67756" y="16059"/>
                                  </a:cubicBezTo>
                                  <a:lnTo>
                                    <a:pt x="67669" y="16059"/>
                                  </a:lnTo>
                                  <a:cubicBezTo>
                                    <a:pt x="67821" y="16342"/>
                                    <a:pt x="67168" y="16255"/>
                                    <a:pt x="67190" y="16516"/>
                                  </a:cubicBezTo>
                                  <a:cubicBezTo>
                                    <a:pt x="67190" y="16548"/>
                                    <a:pt x="67158" y="16565"/>
                                    <a:pt x="67122" y="16565"/>
                                  </a:cubicBezTo>
                                  <a:cubicBezTo>
                                    <a:pt x="67087" y="16565"/>
                                    <a:pt x="67049" y="16548"/>
                                    <a:pt x="67038" y="16516"/>
                                  </a:cubicBezTo>
                                  <a:cubicBezTo>
                                    <a:pt x="66973" y="16407"/>
                                    <a:pt x="67321" y="16037"/>
                                    <a:pt x="67473" y="15972"/>
                                  </a:cubicBezTo>
                                  <a:cubicBezTo>
                                    <a:pt x="67585" y="15953"/>
                                    <a:pt x="67681" y="15903"/>
                                    <a:pt x="67775" y="15903"/>
                                  </a:cubicBezTo>
                                  <a:close/>
                                  <a:moveTo>
                                    <a:pt x="60819" y="16581"/>
                                  </a:moveTo>
                                  <a:lnTo>
                                    <a:pt x="60819" y="16581"/>
                                  </a:lnTo>
                                  <a:cubicBezTo>
                                    <a:pt x="60821" y="16581"/>
                                    <a:pt x="60822" y="16582"/>
                                    <a:pt x="60823" y="16582"/>
                                  </a:cubicBezTo>
                                  <a:lnTo>
                                    <a:pt x="60823" y="16582"/>
                                  </a:lnTo>
                                  <a:cubicBezTo>
                                    <a:pt x="60823" y="16581"/>
                                    <a:pt x="60822" y="16581"/>
                                    <a:pt x="60819" y="16581"/>
                                  </a:cubicBezTo>
                                  <a:close/>
                                  <a:moveTo>
                                    <a:pt x="60950" y="16081"/>
                                  </a:moveTo>
                                  <a:cubicBezTo>
                                    <a:pt x="61102" y="16081"/>
                                    <a:pt x="60993" y="16211"/>
                                    <a:pt x="61015" y="16277"/>
                                  </a:cubicBezTo>
                                  <a:cubicBezTo>
                                    <a:pt x="61058" y="16298"/>
                                    <a:pt x="61015" y="16385"/>
                                    <a:pt x="61015" y="16429"/>
                                  </a:cubicBezTo>
                                  <a:cubicBezTo>
                                    <a:pt x="61015" y="16502"/>
                                    <a:pt x="61046" y="16591"/>
                                    <a:pt x="60912" y="16591"/>
                                  </a:cubicBezTo>
                                  <a:cubicBezTo>
                                    <a:pt x="60888" y="16591"/>
                                    <a:pt x="60859" y="16588"/>
                                    <a:pt x="60823" y="16582"/>
                                  </a:cubicBezTo>
                                  <a:lnTo>
                                    <a:pt x="60823" y="16582"/>
                                  </a:lnTo>
                                  <a:cubicBezTo>
                                    <a:pt x="60827" y="16586"/>
                                    <a:pt x="60773" y="16605"/>
                                    <a:pt x="60754" y="16624"/>
                                  </a:cubicBezTo>
                                  <a:cubicBezTo>
                                    <a:pt x="60686" y="16692"/>
                                    <a:pt x="60593" y="16726"/>
                                    <a:pt x="60521" y="16726"/>
                                  </a:cubicBezTo>
                                  <a:cubicBezTo>
                                    <a:pt x="60479" y="16726"/>
                                    <a:pt x="60444" y="16714"/>
                                    <a:pt x="60428" y="16690"/>
                                  </a:cubicBezTo>
                                  <a:cubicBezTo>
                                    <a:pt x="60363" y="16624"/>
                                    <a:pt x="60471" y="16494"/>
                                    <a:pt x="60602" y="16472"/>
                                  </a:cubicBezTo>
                                  <a:cubicBezTo>
                                    <a:pt x="60754" y="16407"/>
                                    <a:pt x="60710" y="16364"/>
                                    <a:pt x="60754" y="16277"/>
                                  </a:cubicBezTo>
                                  <a:cubicBezTo>
                                    <a:pt x="60776" y="16190"/>
                                    <a:pt x="60797" y="16081"/>
                                    <a:pt x="60950" y="16081"/>
                                  </a:cubicBezTo>
                                  <a:close/>
                                  <a:moveTo>
                                    <a:pt x="59303" y="16229"/>
                                  </a:moveTo>
                                  <a:cubicBezTo>
                                    <a:pt x="59396" y="16229"/>
                                    <a:pt x="59434" y="16280"/>
                                    <a:pt x="59471" y="16298"/>
                                  </a:cubicBezTo>
                                  <a:cubicBezTo>
                                    <a:pt x="59558" y="16320"/>
                                    <a:pt x="59558" y="16407"/>
                                    <a:pt x="59471" y="16451"/>
                                  </a:cubicBezTo>
                                  <a:cubicBezTo>
                                    <a:pt x="59428" y="16516"/>
                                    <a:pt x="59275" y="16538"/>
                                    <a:pt x="59232" y="16603"/>
                                  </a:cubicBezTo>
                                  <a:cubicBezTo>
                                    <a:pt x="59144" y="16655"/>
                                    <a:pt x="59113" y="16779"/>
                                    <a:pt x="59013" y="16779"/>
                                  </a:cubicBezTo>
                                  <a:cubicBezTo>
                                    <a:pt x="58989" y="16779"/>
                                    <a:pt x="58961" y="16772"/>
                                    <a:pt x="58927" y="16755"/>
                                  </a:cubicBezTo>
                                  <a:cubicBezTo>
                                    <a:pt x="58884" y="16733"/>
                                    <a:pt x="58949" y="16603"/>
                                    <a:pt x="58949" y="16516"/>
                                  </a:cubicBezTo>
                                  <a:cubicBezTo>
                                    <a:pt x="58949" y="16434"/>
                                    <a:pt x="58982" y="16415"/>
                                    <a:pt x="59020" y="16415"/>
                                  </a:cubicBezTo>
                                  <a:cubicBezTo>
                                    <a:pt x="59055" y="16415"/>
                                    <a:pt x="59094" y="16432"/>
                                    <a:pt x="59113" y="16432"/>
                                  </a:cubicBezTo>
                                  <a:cubicBezTo>
                                    <a:pt x="59118" y="16432"/>
                                    <a:pt x="59121" y="16431"/>
                                    <a:pt x="59123" y="16429"/>
                                  </a:cubicBezTo>
                                  <a:cubicBezTo>
                                    <a:pt x="59167" y="16385"/>
                                    <a:pt x="59232" y="16298"/>
                                    <a:pt x="59254" y="16233"/>
                                  </a:cubicBezTo>
                                  <a:cubicBezTo>
                                    <a:pt x="59272" y="16230"/>
                                    <a:pt x="59288" y="16229"/>
                                    <a:pt x="59303" y="16229"/>
                                  </a:cubicBezTo>
                                  <a:close/>
                                  <a:moveTo>
                                    <a:pt x="63867" y="16674"/>
                                  </a:moveTo>
                                  <a:cubicBezTo>
                                    <a:pt x="63947" y="16674"/>
                                    <a:pt x="63992" y="16725"/>
                                    <a:pt x="64037" y="16755"/>
                                  </a:cubicBezTo>
                                  <a:cubicBezTo>
                                    <a:pt x="64124" y="16842"/>
                                    <a:pt x="63972" y="16951"/>
                                    <a:pt x="63863" y="16972"/>
                                  </a:cubicBezTo>
                                  <a:cubicBezTo>
                                    <a:pt x="63820" y="16994"/>
                                    <a:pt x="63760" y="17010"/>
                                    <a:pt x="63706" y="17010"/>
                                  </a:cubicBezTo>
                                  <a:cubicBezTo>
                                    <a:pt x="63651" y="17010"/>
                                    <a:pt x="63602" y="16994"/>
                                    <a:pt x="63581" y="16951"/>
                                  </a:cubicBezTo>
                                  <a:cubicBezTo>
                                    <a:pt x="63559" y="16842"/>
                                    <a:pt x="63602" y="16755"/>
                                    <a:pt x="63733" y="16711"/>
                                  </a:cubicBezTo>
                                  <a:cubicBezTo>
                                    <a:pt x="63787" y="16684"/>
                                    <a:pt x="63830" y="16674"/>
                                    <a:pt x="63867" y="16674"/>
                                  </a:cubicBezTo>
                                  <a:close/>
                                  <a:moveTo>
                                    <a:pt x="63063" y="16735"/>
                                  </a:moveTo>
                                  <a:cubicBezTo>
                                    <a:pt x="63182" y="16735"/>
                                    <a:pt x="63247" y="16813"/>
                                    <a:pt x="63298" y="16864"/>
                                  </a:cubicBezTo>
                                  <a:cubicBezTo>
                                    <a:pt x="63339" y="16884"/>
                                    <a:pt x="63284" y="17018"/>
                                    <a:pt x="63259" y="17018"/>
                                  </a:cubicBezTo>
                                  <a:cubicBezTo>
                                    <a:pt x="63258" y="17018"/>
                                    <a:pt x="63256" y="17017"/>
                                    <a:pt x="63255" y="17016"/>
                                  </a:cubicBezTo>
                                  <a:cubicBezTo>
                                    <a:pt x="63238" y="17008"/>
                                    <a:pt x="63221" y="17004"/>
                                    <a:pt x="63202" y="17004"/>
                                  </a:cubicBezTo>
                                  <a:cubicBezTo>
                                    <a:pt x="63109" y="17004"/>
                                    <a:pt x="62993" y="17089"/>
                                    <a:pt x="62906" y="17089"/>
                                  </a:cubicBezTo>
                                  <a:cubicBezTo>
                                    <a:pt x="62871" y="17089"/>
                                    <a:pt x="62841" y="17076"/>
                                    <a:pt x="62820" y="17038"/>
                                  </a:cubicBezTo>
                                  <a:cubicBezTo>
                                    <a:pt x="62776" y="16951"/>
                                    <a:pt x="62711" y="16842"/>
                                    <a:pt x="62950" y="16755"/>
                                  </a:cubicBezTo>
                                  <a:cubicBezTo>
                                    <a:pt x="62993" y="16741"/>
                                    <a:pt x="63030" y="16735"/>
                                    <a:pt x="63063" y="16735"/>
                                  </a:cubicBezTo>
                                  <a:close/>
                                  <a:moveTo>
                                    <a:pt x="43051" y="16663"/>
                                  </a:moveTo>
                                  <a:cubicBezTo>
                                    <a:pt x="43092" y="16663"/>
                                    <a:pt x="43119" y="16679"/>
                                    <a:pt x="43119" y="16711"/>
                                  </a:cubicBezTo>
                                  <a:cubicBezTo>
                                    <a:pt x="43119" y="16842"/>
                                    <a:pt x="43163" y="16972"/>
                                    <a:pt x="42967" y="17125"/>
                                  </a:cubicBezTo>
                                  <a:cubicBezTo>
                                    <a:pt x="42951" y="17133"/>
                                    <a:pt x="42929" y="17138"/>
                                    <a:pt x="42908" y="17138"/>
                                  </a:cubicBezTo>
                                  <a:cubicBezTo>
                                    <a:pt x="42872" y="17138"/>
                                    <a:pt x="42837" y="17122"/>
                                    <a:pt x="42837" y="17081"/>
                                  </a:cubicBezTo>
                                  <a:cubicBezTo>
                                    <a:pt x="42815" y="16972"/>
                                    <a:pt x="42706" y="16842"/>
                                    <a:pt x="42902" y="16711"/>
                                  </a:cubicBezTo>
                                  <a:cubicBezTo>
                                    <a:pt x="42956" y="16679"/>
                                    <a:pt x="43011" y="16663"/>
                                    <a:pt x="43051" y="16663"/>
                                  </a:cubicBezTo>
                                  <a:close/>
                                  <a:moveTo>
                                    <a:pt x="49898" y="16839"/>
                                  </a:moveTo>
                                  <a:cubicBezTo>
                                    <a:pt x="49926" y="16839"/>
                                    <a:pt x="49944" y="16851"/>
                                    <a:pt x="49969" y="16864"/>
                                  </a:cubicBezTo>
                                  <a:cubicBezTo>
                                    <a:pt x="50003" y="16910"/>
                                    <a:pt x="50050" y="16937"/>
                                    <a:pt x="50111" y="16937"/>
                                  </a:cubicBezTo>
                                  <a:cubicBezTo>
                                    <a:pt x="50166" y="16937"/>
                                    <a:pt x="50232" y="16916"/>
                                    <a:pt x="50312" y="16867"/>
                                  </a:cubicBezTo>
                                  <a:lnTo>
                                    <a:pt x="50312" y="16867"/>
                                  </a:lnTo>
                                  <a:cubicBezTo>
                                    <a:pt x="50384" y="16967"/>
                                    <a:pt x="50517" y="17069"/>
                                    <a:pt x="50317" y="17190"/>
                                  </a:cubicBezTo>
                                  <a:cubicBezTo>
                                    <a:pt x="50279" y="17221"/>
                                    <a:pt x="50238" y="17233"/>
                                    <a:pt x="50196" y="17233"/>
                                  </a:cubicBezTo>
                                  <a:cubicBezTo>
                                    <a:pt x="50092" y="17233"/>
                                    <a:pt x="49981" y="17162"/>
                                    <a:pt x="49903" y="17146"/>
                                  </a:cubicBezTo>
                                  <a:cubicBezTo>
                                    <a:pt x="49817" y="17103"/>
                                    <a:pt x="49708" y="17081"/>
                                    <a:pt x="49751" y="16994"/>
                                  </a:cubicBezTo>
                                  <a:cubicBezTo>
                                    <a:pt x="49751" y="16951"/>
                                    <a:pt x="49773" y="16929"/>
                                    <a:pt x="49817" y="16864"/>
                                  </a:cubicBezTo>
                                  <a:cubicBezTo>
                                    <a:pt x="49853" y="16845"/>
                                    <a:pt x="49878" y="16839"/>
                                    <a:pt x="49898" y="16839"/>
                                  </a:cubicBezTo>
                                  <a:close/>
                                  <a:moveTo>
                                    <a:pt x="42255" y="16787"/>
                                  </a:moveTo>
                                  <a:cubicBezTo>
                                    <a:pt x="42304" y="16787"/>
                                    <a:pt x="42348" y="16796"/>
                                    <a:pt x="42380" y="16820"/>
                                  </a:cubicBezTo>
                                  <a:cubicBezTo>
                                    <a:pt x="42402" y="16842"/>
                                    <a:pt x="42097" y="17299"/>
                                    <a:pt x="42076" y="17342"/>
                                  </a:cubicBezTo>
                                  <a:cubicBezTo>
                                    <a:pt x="41945" y="17342"/>
                                    <a:pt x="41880" y="17277"/>
                                    <a:pt x="41858" y="17190"/>
                                  </a:cubicBezTo>
                                  <a:cubicBezTo>
                                    <a:pt x="41815" y="17081"/>
                                    <a:pt x="41858" y="16951"/>
                                    <a:pt x="41989" y="16842"/>
                                  </a:cubicBezTo>
                                  <a:cubicBezTo>
                                    <a:pt x="42071" y="16814"/>
                                    <a:pt x="42171" y="16787"/>
                                    <a:pt x="42255" y="16787"/>
                                  </a:cubicBezTo>
                                  <a:close/>
                                  <a:moveTo>
                                    <a:pt x="64452" y="16915"/>
                                  </a:moveTo>
                                  <a:cubicBezTo>
                                    <a:pt x="64465" y="16915"/>
                                    <a:pt x="64479" y="16919"/>
                                    <a:pt x="64494" y="16929"/>
                                  </a:cubicBezTo>
                                  <a:cubicBezTo>
                                    <a:pt x="64711" y="16929"/>
                                    <a:pt x="64972" y="16929"/>
                                    <a:pt x="65038" y="17081"/>
                                  </a:cubicBezTo>
                                  <a:cubicBezTo>
                                    <a:pt x="65038" y="17169"/>
                                    <a:pt x="65138" y="17300"/>
                                    <a:pt x="64978" y="17300"/>
                                  </a:cubicBezTo>
                                  <a:cubicBezTo>
                                    <a:pt x="64941" y="17300"/>
                                    <a:pt x="64890" y="17293"/>
                                    <a:pt x="64820" y="17277"/>
                                  </a:cubicBezTo>
                                  <a:cubicBezTo>
                                    <a:pt x="64801" y="17273"/>
                                    <a:pt x="64784" y="17271"/>
                                    <a:pt x="64768" y="17271"/>
                                  </a:cubicBezTo>
                                  <a:cubicBezTo>
                                    <a:pt x="64695" y="17271"/>
                                    <a:pt x="64652" y="17310"/>
                                    <a:pt x="64581" y="17364"/>
                                  </a:cubicBezTo>
                                  <a:cubicBezTo>
                                    <a:pt x="64537" y="17396"/>
                                    <a:pt x="64488" y="17407"/>
                                    <a:pt x="64445" y="17407"/>
                                  </a:cubicBezTo>
                                  <a:cubicBezTo>
                                    <a:pt x="64402" y="17407"/>
                                    <a:pt x="64363" y="17396"/>
                                    <a:pt x="64342" y="17386"/>
                                  </a:cubicBezTo>
                                  <a:cubicBezTo>
                                    <a:pt x="64211" y="17277"/>
                                    <a:pt x="64407" y="17103"/>
                                    <a:pt x="64385" y="16994"/>
                                  </a:cubicBezTo>
                                  <a:cubicBezTo>
                                    <a:pt x="64385" y="16961"/>
                                    <a:pt x="64411" y="16915"/>
                                    <a:pt x="64452" y="16915"/>
                                  </a:cubicBezTo>
                                  <a:close/>
                                  <a:moveTo>
                                    <a:pt x="68625" y="16948"/>
                                  </a:moveTo>
                                  <a:cubicBezTo>
                                    <a:pt x="68647" y="16948"/>
                                    <a:pt x="68669" y="16951"/>
                                    <a:pt x="68691" y="16951"/>
                                  </a:cubicBezTo>
                                  <a:cubicBezTo>
                                    <a:pt x="68756" y="16951"/>
                                    <a:pt x="68821" y="16972"/>
                                    <a:pt x="68908" y="16972"/>
                                  </a:cubicBezTo>
                                  <a:cubicBezTo>
                                    <a:pt x="69017" y="16972"/>
                                    <a:pt x="69060" y="17016"/>
                                    <a:pt x="69038" y="17081"/>
                                  </a:cubicBezTo>
                                  <a:cubicBezTo>
                                    <a:pt x="69038" y="17190"/>
                                    <a:pt x="68930" y="17255"/>
                                    <a:pt x="68799" y="17277"/>
                                  </a:cubicBezTo>
                                  <a:cubicBezTo>
                                    <a:pt x="68734" y="17299"/>
                                    <a:pt x="68669" y="17342"/>
                                    <a:pt x="68604" y="17364"/>
                                  </a:cubicBezTo>
                                  <a:cubicBezTo>
                                    <a:pt x="68545" y="17379"/>
                                    <a:pt x="68475" y="17423"/>
                                    <a:pt x="68437" y="17423"/>
                                  </a:cubicBezTo>
                                  <a:cubicBezTo>
                                    <a:pt x="68419" y="17423"/>
                                    <a:pt x="68408" y="17413"/>
                                    <a:pt x="68408" y="17386"/>
                                  </a:cubicBezTo>
                                  <a:cubicBezTo>
                                    <a:pt x="68386" y="17299"/>
                                    <a:pt x="68517" y="17342"/>
                                    <a:pt x="68582" y="17299"/>
                                  </a:cubicBezTo>
                                  <a:cubicBezTo>
                                    <a:pt x="68778" y="17168"/>
                                    <a:pt x="68560" y="17190"/>
                                    <a:pt x="68517" y="17146"/>
                                  </a:cubicBezTo>
                                  <a:cubicBezTo>
                                    <a:pt x="68517" y="17081"/>
                                    <a:pt x="68495" y="17059"/>
                                    <a:pt x="68495" y="17016"/>
                                  </a:cubicBezTo>
                                  <a:cubicBezTo>
                                    <a:pt x="68538" y="16958"/>
                                    <a:pt x="68582" y="16948"/>
                                    <a:pt x="68625" y="16948"/>
                                  </a:cubicBezTo>
                                  <a:close/>
                                  <a:moveTo>
                                    <a:pt x="49251" y="16929"/>
                                  </a:moveTo>
                                  <a:cubicBezTo>
                                    <a:pt x="49316" y="16972"/>
                                    <a:pt x="49425" y="17016"/>
                                    <a:pt x="49447" y="17059"/>
                                  </a:cubicBezTo>
                                  <a:cubicBezTo>
                                    <a:pt x="49469" y="17168"/>
                                    <a:pt x="49425" y="17299"/>
                                    <a:pt x="49251" y="17407"/>
                                  </a:cubicBezTo>
                                  <a:cubicBezTo>
                                    <a:pt x="49215" y="17419"/>
                                    <a:pt x="49173" y="17438"/>
                                    <a:pt x="49142" y="17438"/>
                                  </a:cubicBezTo>
                                  <a:cubicBezTo>
                                    <a:pt x="49117" y="17438"/>
                                    <a:pt x="49099" y="17425"/>
                                    <a:pt x="49099" y="17386"/>
                                  </a:cubicBezTo>
                                  <a:cubicBezTo>
                                    <a:pt x="49099" y="17255"/>
                                    <a:pt x="48947" y="17125"/>
                                    <a:pt x="49251" y="16929"/>
                                  </a:cubicBezTo>
                                  <a:close/>
                                  <a:moveTo>
                                    <a:pt x="43444" y="17053"/>
                                  </a:moveTo>
                                  <a:cubicBezTo>
                                    <a:pt x="43513" y="17053"/>
                                    <a:pt x="43564" y="17087"/>
                                    <a:pt x="43576" y="17146"/>
                                  </a:cubicBezTo>
                                  <a:cubicBezTo>
                                    <a:pt x="43598" y="17233"/>
                                    <a:pt x="43685" y="17364"/>
                                    <a:pt x="43467" y="17473"/>
                                  </a:cubicBezTo>
                                  <a:cubicBezTo>
                                    <a:pt x="43409" y="17502"/>
                                    <a:pt x="43366" y="17513"/>
                                    <a:pt x="43333" y="17513"/>
                                  </a:cubicBezTo>
                                  <a:cubicBezTo>
                                    <a:pt x="43206" y="17513"/>
                                    <a:pt x="43236" y="17338"/>
                                    <a:pt x="43145" y="17338"/>
                                  </a:cubicBezTo>
                                  <a:cubicBezTo>
                                    <a:pt x="43138" y="17338"/>
                                    <a:pt x="43129" y="17339"/>
                                    <a:pt x="43119" y="17342"/>
                                  </a:cubicBezTo>
                                  <a:cubicBezTo>
                                    <a:pt x="43032" y="17233"/>
                                    <a:pt x="43163" y="17190"/>
                                    <a:pt x="43250" y="17125"/>
                                  </a:cubicBezTo>
                                  <a:cubicBezTo>
                                    <a:pt x="43318" y="17076"/>
                                    <a:pt x="43387" y="17053"/>
                                    <a:pt x="43444" y="17053"/>
                                  </a:cubicBezTo>
                                  <a:close/>
                                  <a:moveTo>
                                    <a:pt x="47402" y="16744"/>
                                  </a:moveTo>
                                  <a:cubicBezTo>
                                    <a:pt x="47435" y="16744"/>
                                    <a:pt x="47471" y="16748"/>
                                    <a:pt x="47512" y="16755"/>
                                  </a:cubicBezTo>
                                  <a:cubicBezTo>
                                    <a:pt x="47816" y="16842"/>
                                    <a:pt x="47925" y="17016"/>
                                    <a:pt x="48012" y="17190"/>
                                  </a:cubicBezTo>
                                  <a:cubicBezTo>
                                    <a:pt x="48033" y="17342"/>
                                    <a:pt x="48077" y="17407"/>
                                    <a:pt x="48077" y="17473"/>
                                  </a:cubicBezTo>
                                  <a:cubicBezTo>
                                    <a:pt x="48077" y="17559"/>
                                    <a:pt x="48077" y="17668"/>
                                    <a:pt x="47968" y="17733"/>
                                  </a:cubicBezTo>
                                  <a:cubicBezTo>
                                    <a:pt x="47860" y="17690"/>
                                    <a:pt x="47642" y="17712"/>
                                    <a:pt x="47707" y="17559"/>
                                  </a:cubicBezTo>
                                  <a:cubicBezTo>
                                    <a:pt x="47729" y="17494"/>
                                    <a:pt x="47751" y="17407"/>
                                    <a:pt x="47707" y="17386"/>
                                  </a:cubicBezTo>
                                  <a:cubicBezTo>
                                    <a:pt x="47698" y="17384"/>
                                    <a:pt x="47689" y="17383"/>
                                    <a:pt x="47680" y="17383"/>
                                  </a:cubicBezTo>
                                  <a:cubicBezTo>
                                    <a:pt x="47598" y="17383"/>
                                    <a:pt x="47593" y="17474"/>
                                    <a:pt x="47533" y="17494"/>
                                  </a:cubicBezTo>
                                  <a:cubicBezTo>
                                    <a:pt x="47512" y="17516"/>
                                    <a:pt x="47490" y="17559"/>
                                    <a:pt x="47468" y="17559"/>
                                  </a:cubicBezTo>
                                  <a:cubicBezTo>
                                    <a:pt x="47421" y="17512"/>
                                    <a:pt x="47370" y="17494"/>
                                    <a:pt x="47319" y="17494"/>
                                  </a:cubicBezTo>
                                  <a:cubicBezTo>
                                    <a:pt x="47157" y="17494"/>
                                    <a:pt x="46980" y="17668"/>
                                    <a:pt x="46816" y="17668"/>
                                  </a:cubicBezTo>
                                  <a:cubicBezTo>
                                    <a:pt x="46751" y="17668"/>
                                    <a:pt x="46620" y="17625"/>
                                    <a:pt x="46664" y="17603"/>
                                  </a:cubicBezTo>
                                  <a:cubicBezTo>
                                    <a:pt x="47055" y="17494"/>
                                    <a:pt x="46272" y="17364"/>
                                    <a:pt x="46838" y="17255"/>
                                  </a:cubicBezTo>
                                  <a:cubicBezTo>
                                    <a:pt x="46881" y="17081"/>
                                    <a:pt x="47098" y="16972"/>
                                    <a:pt x="47207" y="16842"/>
                                  </a:cubicBezTo>
                                  <a:cubicBezTo>
                                    <a:pt x="47267" y="16767"/>
                                    <a:pt x="47327" y="16744"/>
                                    <a:pt x="47402" y="16744"/>
                                  </a:cubicBezTo>
                                  <a:close/>
                                  <a:moveTo>
                                    <a:pt x="65298" y="17386"/>
                                  </a:moveTo>
                                  <a:cubicBezTo>
                                    <a:pt x="65342" y="17473"/>
                                    <a:pt x="65581" y="17386"/>
                                    <a:pt x="65581" y="17516"/>
                                  </a:cubicBezTo>
                                  <a:cubicBezTo>
                                    <a:pt x="65581" y="17581"/>
                                    <a:pt x="65646" y="17712"/>
                                    <a:pt x="65472" y="17777"/>
                                  </a:cubicBezTo>
                                  <a:cubicBezTo>
                                    <a:pt x="65411" y="17786"/>
                                    <a:pt x="65338" y="17798"/>
                                    <a:pt x="65275" y="17798"/>
                                  </a:cubicBezTo>
                                  <a:cubicBezTo>
                                    <a:pt x="65183" y="17798"/>
                                    <a:pt x="65112" y="17772"/>
                                    <a:pt x="65125" y="17668"/>
                                  </a:cubicBezTo>
                                  <a:cubicBezTo>
                                    <a:pt x="65125" y="17581"/>
                                    <a:pt x="65146" y="17473"/>
                                    <a:pt x="65298" y="17386"/>
                                  </a:cubicBezTo>
                                  <a:close/>
                                  <a:moveTo>
                                    <a:pt x="51712" y="17944"/>
                                  </a:moveTo>
                                  <a:cubicBezTo>
                                    <a:pt x="51757" y="17944"/>
                                    <a:pt x="51802" y="17958"/>
                                    <a:pt x="51839" y="17994"/>
                                  </a:cubicBezTo>
                                  <a:cubicBezTo>
                                    <a:pt x="51708" y="18103"/>
                                    <a:pt x="51665" y="18234"/>
                                    <a:pt x="51513" y="18277"/>
                                  </a:cubicBezTo>
                                  <a:cubicBezTo>
                                    <a:pt x="51452" y="18301"/>
                                    <a:pt x="51364" y="18332"/>
                                    <a:pt x="51298" y="18332"/>
                                  </a:cubicBezTo>
                                  <a:cubicBezTo>
                                    <a:pt x="51246" y="18332"/>
                                    <a:pt x="51208" y="18313"/>
                                    <a:pt x="51208" y="18255"/>
                                  </a:cubicBezTo>
                                  <a:cubicBezTo>
                                    <a:pt x="51208" y="18125"/>
                                    <a:pt x="51360" y="18038"/>
                                    <a:pt x="51534" y="17994"/>
                                  </a:cubicBezTo>
                                  <a:cubicBezTo>
                                    <a:pt x="51585" y="17969"/>
                                    <a:pt x="51649" y="17944"/>
                                    <a:pt x="51712" y="17944"/>
                                  </a:cubicBezTo>
                                  <a:close/>
                                  <a:moveTo>
                                    <a:pt x="59775" y="17994"/>
                                  </a:moveTo>
                                  <a:cubicBezTo>
                                    <a:pt x="59797" y="17994"/>
                                    <a:pt x="59884" y="17994"/>
                                    <a:pt x="59884" y="18016"/>
                                  </a:cubicBezTo>
                                  <a:cubicBezTo>
                                    <a:pt x="59884" y="18147"/>
                                    <a:pt x="59906" y="18277"/>
                                    <a:pt x="59775" y="18429"/>
                                  </a:cubicBezTo>
                                  <a:cubicBezTo>
                                    <a:pt x="59743" y="18451"/>
                                    <a:pt x="59716" y="18462"/>
                                    <a:pt x="59688" y="18462"/>
                                  </a:cubicBezTo>
                                  <a:cubicBezTo>
                                    <a:pt x="59661" y="18462"/>
                                    <a:pt x="59634" y="18451"/>
                                    <a:pt x="59601" y="18429"/>
                                  </a:cubicBezTo>
                                  <a:cubicBezTo>
                                    <a:pt x="59536" y="18364"/>
                                    <a:pt x="59601" y="18060"/>
                                    <a:pt x="59775" y="17994"/>
                                  </a:cubicBezTo>
                                  <a:close/>
                                  <a:moveTo>
                                    <a:pt x="49766" y="17317"/>
                                  </a:moveTo>
                                  <a:cubicBezTo>
                                    <a:pt x="49793" y="17317"/>
                                    <a:pt x="49818" y="17330"/>
                                    <a:pt x="49838" y="17364"/>
                                  </a:cubicBezTo>
                                  <a:cubicBezTo>
                                    <a:pt x="49903" y="17429"/>
                                    <a:pt x="49838" y="17473"/>
                                    <a:pt x="49730" y="17516"/>
                                  </a:cubicBezTo>
                                  <a:cubicBezTo>
                                    <a:pt x="49577" y="17603"/>
                                    <a:pt x="49577" y="17690"/>
                                    <a:pt x="49686" y="17712"/>
                                  </a:cubicBezTo>
                                  <a:cubicBezTo>
                                    <a:pt x="49773" y="17733"/>
                                    <a:pt x="49838" y="17777"/>
                                    <a:pt x="49882" y="17864"/>
                                  </a:cubicBezTo>
                                  <a:cubicBezTo>
                                    <a:pt x="49860" y="17994"/>
                                    <a:pt x="49860" y="18103"/>
                                    <a:pt x="49773" y="18234"/>
                                  </a:cubicBezTo>
                                  <a:cubicBezTo>
                                    <a:pt x="49730" y="18277"/>
                                    <a:pt x="49686" y="18321"/>
                                    <a:pt x="49664" y="18364"/>
                                  </a:cubicBezTo>
                                  <a:cubicBezTo>
                                    <a:pt x="49577" y="18494"/>
                                    <a:pt x="49447" y="18494"/>
                                    <a:pt x="49273" y="18516"/>
                                  </a:cubicBezTo>
                                  <a:cubicBezTo>
                                    <a:pt x="49228" y="18525"/>
                                    <a:pt x="49193" y="18528"/>
                                    <a:pt x="49167" y="18528"/>
                                  </a:cubicBezTo>
                                  <a:cubicBezTo>
                                    <a:pt x="48994" y="18528"/>
                                    <a:pt x="49210" y="18361"/>
                                    <a:pt x="49229" y="18342"/>
                                  </a:cubicBezTo>
                                  <a:cubicBezTo>
                                    <a:pt x="49456" y="18067"/>
                                    <a:pt x="49514" y="17997"/>
                                    <a:pt x="49358" y="17997"/>
                                  </a:cubicBezTo>
                                  <a:cubicBezTo>
                                    <a:pt x="49305" y="17997"/>
                                    <a:pt x="49226" y="18005"/>
                                    <a:pt x="49121" y="18016"/>
                                  </a:cubicBezTo>
                                  <a:cubicBezTo>
                                    <a:pt x="49095" y="18016"/>
                                    <a:pt x="49069" y="18020"/>
                                    <a:pt x="49047" y="18020"/>
                                  </a:cubicBezTo>
                                  <a:cubicBezTo>
                                    <a:pt x="49014" y="18020"/>
                                    <a:pt x="48990" y="18012"/>
                                    <a:pt x="48990" y="17973"/>
                                  </a:cubicBezTo>
                                  <a:cubicBezTo>
                                    <a:pt x="48990" y="17929"/>
                                    <a:pt x="49055" y="17907"/>
                                    <a:pt x="49142" y="17864"/>
                                  </a:cubicBezTo>
                                  <a:cubicBezTo>
                                    <a:pt x="49251" y="17842"/>
                                    <a:pt x="49425" y="17799"/>
                                    <a:pt x="49360" y="17712"/>
                                  </a:cubicBezTo>
                                  <a:cubicBezTo>
                                    <a:pt x="49273" y="17559"/>
                                    <a:pt x="49469" y="17494"/>
                                    <a:pt x="49577" y="17407"/>
                                  </a:cubicBezTo>
                                  <a:cubicBezTo>
                                    <a:pt x="49637" y="17377"/>
                                    <a:pt x="49707" y="17317"/>
                                    <a:pt x="49766" y="17317"/>
                                  </a:cubicBezTo>
                                  <a:close/>
                                  <a:moveTo>
                                    <a:pt x="64223" y="17816"/>
                                  </a:moveTo>
                                  <a:cubicBezTo>
                                    <a:pt x="64234" y="17816"/>
                                    <a:pt x="64245" y="17817"/>
                                    <a:pt x="64255" y="17820"/>
                                  </a:cubicBezTo>
                                  <a:cubicBezTo>
                                    <a:pt x="64363" y="17886"/>
                                    <a:pt x="64559" y="17907"/>
                                    <a:pt x="64516" y="18103"/>
                                  </a:cubicBezTo>
                                  <a:cubicBezTo>
                                    <a:pt x="64494" y="18234"/>
                                    <a:pt x="64450" y="18277"/>
                                    <a:pt x="64255" y="18277"/>
                                  </a:cubicBezTo>
                                  <a:cubicBezTo>
                                    <a:pt x="63972" y="18277"/>
                                    <a:pt x="64016" y="18277"/>
                                    <a:pt x="64059" y="18473"/>
                                  </a:cubicBezTo>
                                  <a:cubicBezTo>
                                    <a:pt x="64081" y="18603"/>
                                    <a:pt x="63842" y="18647"/>
                                    <a:pt x="63755" y="18755"/>
                                  </a:cubicBezTo>
                                  <a:cubicBezTo>
                                    <a:pt x="63745" y="18770"/>
                                    <a:pt x="63734" y="18776"/>
                                    <a:pt x="63723" y="18776"/>
                                  </a:cubicBezTo>
                                  <a:cubicBezTo>
                                    <a:pt x="63684" y="18776"/>
                                    <a:pt x="63641" y="18707"/>
                                    <a:pt x="63624" y="18690"/>
                                  </a:cubicBezTo>
                                  <a:cubicBezTo>
                                    <a:pt x="63602" y="18668"/>
                                    <a:pt x="63602" y="18647"/>
                                    <a:pt x="63602" y="18603"/>
                                  </a:cubicBezTo>
                                  <a:cubicBezTo>
                                    <a:pt x="63559" y="18560"/>
                                    <a:pt x="63624" y="18473"/>
                                    <a:pt x="63515" y="18473"/>
                                  </a:cubicBezTo>
                                  <a:cubicBezTo>
                                    <a:pt x="63450" y="18473"/>
                                    <a:pt x="63450" y="18581"/>
                                    <a:pt x="63407" y="18581"/>
                                  </a:cubicBezTo>
                                  <a:cubicBezTo>
                                    <a:pt x="63360" y="18587"/>
                                    <a:pt x="63315" y="18590"/>
                                    <a:pt x="63272" y="18590"/>
                                  </a:cubicBezTo>
                                  <a:cubicBezTo>
                                    <a:pt x="63153" y="18590"/>
                                    <a:pt x="63046" y="18570"/>
                                    <a:pt x="62950" y="18538"/>
                                  </a:cubicBezTo>
                                  <a:cubicBezTo>
                                    <a:pt x="63059" y="18451"/>
                                    <a:pt x="62841" y="18277"/>
                                    <a:pt x="63146" y="18255"/>
                                  </a:cubicBezTo>
                                  <a:cubicBezTo>
                                    <a:pt x="63189" y="18255"/>
                                    <a:pt x="63189" y="18212"/>
                                    <a:pt x="63255" y="18168"/>
                                  </a:cubicBezTo>
                                  <a:cubicBezTo>
                                    <a:pt x="63351" y="18072"/>
                                    <a:pt x="63436" y="17939"/>
                                    <a:pt x="63589" y="17939"/>
                                  </a:cubicBezTo>
                                  <a:cubicBezTo>
                                    <a:pt x="63642" y="17939"/>
                                    <a:pt x="63703" y="17955"/>
                                    <a:pt x="63776" y="17994"/>
                                  </a:cubicBezTo>
                                  <a:cubicBezTo>
                                    <a:pt x="63786" y="17998"/>
                                    <a:pt x="63797" y="17999"/>
                                    <a:pt x="63808" y="17999"/>
                                  </a:cubicBezTo>
                                  <a:cubicBezTo>
                                    <a:pt x="63929" y="17999"/>
                                    <a:pt x="64102" y="17816"/>
                                    <a:pt x="64223" y="17816"/>
                                  </a:cubicBezTo>
                                  <a:close/>
                                  <a:moveTo>
                                    <a:pt x="50334" y="18522"/>
                                  </a:moveTo>
                                  <a:cubicBezTo>
                                    <a:pt x="50409" y="18522"/>
                                    <a:pt x="50454" y="18567"/>
                                    <a:pt x="50469" y="18581"/>
                                  </a:cubicBezTo>
                                  <a:cubicBezTo>
                                    <a:pt x="50556" y="18712"/>
                                    <a:pt x="50317" y="18799"/>
                                    <a:pt x="50208" y="18886"/>
                                  </a:cubicBezTo>
                                  <a:cubicBezTo>
                                    <a:pt x="50161" y="18933"/>
                                    <a:pt x="50119" y="18949"/>
                                    <a:pt x="50085" y="18949"/>
                                  </a:cubicBezTo>
                                  <a:cubicBezTo>
                                    <a:pt x="50026" y="18949"/>
                                    <a:pt x="49990" y="18900"/>
                                    <a:pt x="49990" y="18886"/>
                                  </a:cubicBezTo>
                                  <a:cubicBezTo>
                                    <a:pt x="49925" y="18755"/>
                                    <a:pt x="50230" y="18668"/>
                                    <a:pt x="50208" y="18560"/>
                                  </a:cubicBezTo>
                                  <a:cubicBezTo>
                                    <a:pt x="50257" y="18532"/>
                                    <a:pt x="50299" y="18522"/>
                                    <a:pt x="50334" y="18522"/>
                                  </a:cubicBezTo>
                                  <a:close/>
                                  <a:moveTo>
                                    <a:pt x="56945" y="18638"/>
                                  </a:moveTo>
                                  <a:cubicBezTo>
                                    <a:pt x="57044" y="18638"/>
                                    <a:pt x="56988" y="18781"/>
                                    <a:pt x="57057" y="18799"/>
                                  </a:cubicBezTo>
                                  <a:cubicBezTo>
                                    <a:pt x="57036" y="18886"/>
                                    <a:pt x="57166" y="18908"/>
                                    <a:pt x="57057" y="19016"/>
                                  </a:cubicBezTo>
                                  <a:cubicBezTo>
                                    <a:pt x="57012" y="18971"/>
                                    <a:pt x="56937" y="18967"/>
                                    <a:pt x="56859" y="18967"/>
                                  </a:cubicBezTo>
                                  <a:cubicBezTo>
                                    <a:pt x="56844" y="18967"/>
                                    <a:pt x="56828" y="18967"/>
                                    <a:pt x="56813" y="18967"/>
                                  </a:cubicBezTo>
                                  <a:cubicBezTo>
                                    <a:pt x="56720" y="18967"/>
                                    <a:pt x="56633" y="18962"/>
                                    <a:pt x="56601" y="18886"/>
                                  </a:cubicBezTo>
                                  <a:cubicBezTo>
                                    <a:pt x="56514" y="18712"/>
                                    <a:pt x="56775" y="18690"/>
                                    <a:pt x="56840" y="18668"/>
                                  </a:cubicBezTo>
                                  <a:cubicBezTo>
                                    <a:pt x="56887" y="18647"/>
                                    <a:pt x="56921" y="18638"/>
                                    <a:pt x="56945" y="18638"/>
                                  </a:cubicBezTo>
                                  <a:close/>
                                  <a:moveTo>
                                    <a:pt x="47628" y="19172"/>
                                  </a:moveTo>
                                  <a:cubicBezTo>
                                    <a:pt x="47676" y="19172"/>
                                    <a:pt x="47707" y="19197"/>
                                    <a:pt x="47707" y="19212"/>
                                  </a:cubicBezTo>
                                  <a:cubicBezTo>
                                    <a:pt x="47729" y="19256"/>
                                    <a:pt x="47707" y="19321"/>
                                    <a:pt x="47664" y="19364"/>
                                  </a:cubicBezTo>
                                  <a:cubicBezTo>
                                    <a:pt x="47658" y="19362"/>
                                    <a:pt x="47651" y="19361"/>
                                    <a:pt x="47645" y="19361"/>
                                  </a:cubicBezTo>
                                  <a:cubicBezTo>
                                    <a:pt x="47554" y="19361"/>
                                    <a:pt x="47453" y="19560"/>
                                    <a:pt x="47366" y="19560"/>
                                  </a:cubicBezTo>
                                  <a:cubicBezTo>
                                    <a:pt x="47333" y="19560"/>
                                    <a:pt x="47301" y="19531"/>
                                    <a:pt x="47272" y="19451"/>
                                  </a:cubicBezTo>
                                  <a:cubicBezTo>
                                    <a:pt x="47272" y="19430"/>
                                    <a:pt x="47229" y="19430"/>
                                    <a:pt x="47207" y="19430"/>
                                  </a:cubicBezTo>
                                  <a:cubicBezTo>
                                    <a:pt x="47143" y="19430"/>
                                    <a:pt x="47067" y="19512"/>
                                    <a:pt x="47023" y="19512"/>
                                  </a:cubicBezTo>
                                  <a:cubicBezTo>
                                    <a:pt x="47007" y="19512"/>
                                    <a:pt x="46995" y="19502"/>
                                    <a:pt x="46990" y="19473"/>
                                  </a:cubicBezTo>
                                  <a:cubicBezTo>
                                    <a:pt x="46968" y="19408"/>
                                    <a:pt x="47120" y="19321"/>
                                    <a:pt x="47229" y="19234"/>
                                  </a:cubicBezTo>
                                  <a:cubicBezTo>
                                    <a:pt x="47359" y="19212"/>
                                    <a:pt x="47468" y="19212"/>
                                    <a:pt x="47555" y="19190"/>
                                  </a:cubicBezTo>
                                  <a:cubicBezTo>
                                    <a:pt x="47582" y="19177"/>
                                    <a:pt x="47607" y="19172"/>
                                    <a:pt x="47628" y="19172"/>
                                  </a:cubicBezTo>
                                  <a:close/>
                                  <a:moveTo>
                                    <a:pt x="56856" y="19159"/>
                                  </a:moveTo>
                                  <a:cubicBezTo>
                                    <a:pt x="56892" y="19159"/>
                                    <a:pt x="56925" y="19172"/>
                                    <a:pt x="56949" y="19212"/>
                                  </a:cubicBezTo>
                                  <a:cubicBezTo>
                                    <a:pt x="56992" y="19343"/>
                                    <a:pt x="56883" y="19451"/>
                                    <a:pt x="56709" y="19538"/>
                                  </a:cubicBezTo>
                                  <a:cubicBezTo>
                                    <a:pt x="56646" y="19570"/>
                                    <a:pt x="56604" y="19582"/>
                                    <a:pt x="56577" y="19582"/>
                                  </a:cubicBezTo>
                                  <a:cubicBezTo>
                                    <a:pt x="56491" y="19582"/>
                                    <a:pt x="56541" y="19462"/>
                                    <a:pt x="56492" y="19430"/>
                                  </a:cubicBezTo>
                                  <a:cubicBezTo>
                                    <a:pt x="56383" y="19321"/>
                                    <a:pt x="56536" y="19256"/>
                                    <a:pt x="56666" y="19212"/>
                                  </a:cubicBezTo>
                                  <a:cubicBezTo>
                                    <a:pt x="56721" y="19198"/>
                                    <a:pt x="56793" y="19159"/>
                                    <a:pt x="56856" y="19159"/>
                                  </a:cubicBezTo>
                                  <a:close/>
                                  <a:moveTo>
                                    <a:pt x="56528" y="13161"/>
                                  </a:moveTo>
                                  <a:cubicBezTo>
                                    <a:pt x="56569" y="13161"/>
                                    <a:pt x="56603" y="13180"/>
                                    <a:pt x="56622" y="13232"/>
                                  </a:cubicBezTo>
                                  <a:cubicBezTo>
                                    <a:pt x="56666" y="13363"/>
                                    <a:pt x="56883" y="13472"/>
                                    <a:pt x="56601" y="13689"/>
                                  </a:cubicBezTo>
                                  <a:cubicBezTo>
                                    <a:pt x="56557" y="13711"/>
                                    <a:pt x="56557" y="13776"/>
                                    <a:pt x="56557" y="13819"/>
                                  </a:cubicBezTo>
                                  <a:cubicBezTo>
                                    <a:pt x="56570" y="13865"/>
                                    <a:pt x="56608" y="13877"/>
                                    <a:pt x="56655" y="13877"/>
                                  </a:cubicBezTo>
                                  <a:cubicBezTo>
                                    <a:pt x="56715" y="13877"/>
                                    <a:pt x="56792" y="13856"/>
                                    <a:pt x="56851" y="13856"/>
                                  </a:cubicBezTo>
                                  <a:cubicBezTo>
                                    <a:pt x="56902" y="13856"/>
                                    <a:pt x="56942" y="13872"/>
                                    <a:pt x="56949" y="13928"/>
                                  </a:cubicBezTo>
                                  <a:cubicBezTo>
                                    <a:pt x="56949" y="14028"/>
                                    <a:pt x="56991" y="14077"/>
                                    <a:pt x="57068" y="14077"/>
                                  </a:cubicBezTo>
                                  <a:cubicBezTo>
                                    <a:pt x="57126" y="14077"/>
                                    <a:pt x="57203" y="14049"/>
                                    <a:pt x="57297" y="13993"/>
                                  </a:cubicBezTo>
                                  <a:cubicBezTo>
                                    <a:pt x="57336" y="13980"/>
                                    <a:pt x="57392" y="13959"/>
                                    <a:pt x="57434" y="13959"/>
                                  </a:cubicBezTo>
                                  <a:cubicBezTo>
                                    <a:pt x="57462" y="13959"/>
                                    <a:pt x="57484" y="13968"/>
                                    <a:pt x="57492" y="13993"/>
                                  </a:cubicBezTo>
                                  <a:cubicBezTo>
                                    <a:pt x="57514" y="14037"/>
                                    <a:pt x="57514" y="14124"/>
                                    <a:pt x="57427" y="14146"/>
                                  </a:cubicBezTo>
                                  <a:cubicBezTo>
                                    <a:pt x="57101" y="14363"/>
                                    <a:pt x="57275" y="14450"/>
                                    <a:pt x="57492" y="14472"/>
                                  </a:cubicBezTo>
                                  <a:cubicBezTo>
                                    <a:pt x="57536" y="14515"/>
                                    <a:pt x="57644" y="14515"/>
                                    <a:pt x="57623" y="14581"/>
                                  </a:cubicBezTo>
                                  <a:cubicBezTo>
                                    <a:pt x="57584" y="14757"/>
                                    <a:pt x="57615" y="14845"/>
                                    <a:pt x="57828" y="14845"/>
                                  </a:cubicBezTo>
                                  <a:cubicBezTo>
                                    <a:pt x="57851" y="14845"/>
                                    <a:pt x="57877" y="14844"/>
                                    <a:pt x="57905" y="14841"/>
                                  </a:cubicBezTo>
                                  <a:cubicBezTo>
                                    <a:pt x="58014" y="14841"/>
                                    <a:pt x="57971" y="14885"/>
                                    <a:pt x="57949" y="14972"/>
                                  </a:cubicBezTo>
                                  <a:cubicBezTo>
                                    <a:pt x="57932" y="15038"/>
                                    <a:pt x="57878" y="15067"/>
                                    <a:pt x="57814" y="15067"/>
                                  </a:cubicBezTo>
                                  <a:cubicBezTo>
                                    <a:pt x="57794" y="15067"/>
                                    <a:pt x="57774" y="15064"/>
                                    <a:pt x="57753" y="15059"/>
                                  </a:cubicBezTo>
                                  <a:cubicBezTo>
                                    <a:pt x="57726" y="15049"/>
                                    <a:pt x="57698" y="15044"/>
                                    <a:pt x="57670" y="15044"/>
                                  </a:cubicBezTo>
                                  <a:cubicBezTo>
                                    <a:pt x="57518" y="15044"/>
                                    <a:pt x="57350" y="15171"/>
                                    <a:pt x="57166" y="15189"/>
                                  </a:cubicBezTo>
                                  <a:cubicBezTo>
                                    <a:pt x="57079" y="15189"/>
                                    <a:pt x="57036" y="15233"/>
                                    <a:pt x="57057" y="15298"/>
                                  </a:cubicBezTo>
                                  <a:cubicBezTo>
                                    <a:pt x="57057" y="15324"/>
                                    <a:pt x="57087" y="15334"/>
                                    <a:pt x="57121" y="15334"/>
                                  </a:cubicBezTo>
                                  <a:cubicBezTo>
                                    <a:pt x="57144" y="15334"/>
                                    <a:pt x="57170" y="15329"/>
                                    <a:pt x="57188" y="15320"/>
                                  </a:cubicBezTo>
                                  <a:cubicBezTo>
                                    <a:pt x="57253" y="15298"/>
                                    <a:pt x="57318" y="15276"/>
                                    <a:pt x="57384" y="15233"/>
                                  </a:cubicBezTo>
                                  <a:cubicBezTo>
                                    <a:pt x="57405" y="15222"/>
                                    <a:pt x="57438" y="15217"/>
                                    <a:pt x="57468" y="15217"/>
                                  </a:cubicBezTo>
                                  <a:cubicBezTo>
                                    <a:pt x="57498" y="15217"/>
                                    <a:pt x="57525" y="15222"/>
                                    <a:pt x="57536" y="15233"/>
                                  </a:cubicBezTo>
                                  <a:cubicBezTo>
                                    <a:pt x="57579" y="15298"/>
                                    <a:pt x="57471" y="15320"/>
                                    <a:pt x="57427" y="15342"/>
                                  </a:cubicBezTo>
                                  <a:cubicBezTo>
                                    <a:pt x="57195" y="15645"/>
                                    <a:pt x="57197" y="15773"/>
                                    <a:pt x="57482" y="15773"/>
                                  </a:cubicBezTo>
                                  <a:cubicBezTo>
                                    <a:pt x="57544" y="15773"/>
                                    <a:pt x="57620" y="15766"/>
                                    <a:pt x="57710" y="15755"/>
                                  </a:cubicBezTo>
                                  <a:cubicBezTo>
                                    <a:pt x="57739" y="15755"/>
                                    <a:pt x="57748" y="15745"/>
                                    <a:pt x="57764" y="15745"/>
                                  </a:cubicBezTo>
                                  <a:cubicBezTo>
                                    <a:pt x="57773" y="15745"/>
                                    <a:pt x="57782" y="15747"/>
                                    <a:pt x="57797" y="15755"/>
                                  </a:cubicBezTo>
                                  <a:cubicBezTo>
                                    <a:pt x="57862" y="15863"/>
                                    <a:pt x="58340" y="16211"/>
                                    <a:pt x="58514" y="16211"/>
                                  </a:cubicBezTo>
                                  <a:cubicBezTo>
                                    <a:pt x="58840" y="16211"/>
                                    <a:pt x="58666" y="16407"/>
                                    <a:pt x="58623" y="16516"/>
                                  </a:cubicBezTo>
                                  <a:cubicBezTo>
                                    <a:pt x="58600" y="16586"/>
                                    <a:pt x="58526" y="16606"/>
                                    <a:pt x="58459" y="16606"/>
                                  </a:cubicBezTo>
                                  <a:cubicBezTo>
                                    <a:pt x="58402" y="16606"/>
                                    <a:pt x="58350" y="16591"/>
                                    <a:pt x="58340" y="16581"/>
                                  </a:cubicBezTo>
                                  <a:cubicBezTo>
                                    <a:pt x="58294" y="16556"/>
                                    <a:pt x="58254" y="16546"/>
                                    <a:pt x="58219" y="16546"/>
                                  </a:cubicBezTo>
                                  <a:cubicBezTo>
                                    <a:pt x="58045" y="16546"/>
                                    <a:pt x="57986" y="16799"/>
                                    <a:pt x="57834" y="16799"/>
                                  </a:cubicBezTo>
                                  <a:cubicBezTo>
                                    <a:pt x="57829" y="16799"/>
                                    <a:pt x="57824" y="16799"/>
                                    <a:pt x="57818" y="16798"/>
                                  </a:cubicBezTo>
                                  <a:lnTo>
                                    <a:pt x="57818" y="16798"/>
                                  </a:lnTo>
                                  <a:cubicBezTo>
                                    <a:pt x="57837" y="16908"/>
                                    <a:pt x="57931" y="16956"/>
                                    <a:pt x="58064" y="16956"/>
                                  </a:cubicBezTo>
                                  <a:cubicBezTo>
                                    <a:pt x="58089" y="16956"/>
                                    <a:pt x="58116" y="16954"/>
                                    <a:pt x="58145" y="16951"/>
                                  </a:cubicBezTo>
                                  <a:cubicBezTo>
                                    <a:pt x="58232" y="16951"/>
                                    <a:pt x="58297" y="16907"/>
                                    <a:pt x="58406" y="16907"/>
                                  </a:cubicBezTo>
                                  <a:cubicBezTo>
                                    <a:pt x="58579" y="16907"/>
                                    <a:pt x="58666" y="16907"/>
                                    <a:pt x="58558" y="17059"/>
                                  </a:cubicBezTo>
                                  <a:cubicBezTo>
                                    <a:pt x="58489" y="17183"/>
                                    <a:pt x="58472" y="17229"/>
                                    <a:pt x="58530" y="17229"/>
                                  </a:cubicBezTo>
                                  <a:cubicBezTo>
                                    <a:pt x="58564" y="17229"/>
                                    <a:pt x="58622" y="17214"/>
                                    <a:pt x="58710" y="17190"/>
                                  </a:cubicBezTo>
                                  <a:cubicBezTo>
                                    <a:pt x="58725" y="17187"/>
                                    <a:pt x="58739" y="17185"/>
                                    <a:pt x="58752" y="17185"/>
                                  </a:cubicBezTo>
                                  <a:cubicBezTo>
                                    <a:pt x="58826" y="17185"/>
                                    <a:pt x="58850" y="17233"/>
                                    <a:pt x="58906" y="17233"/>
                                  </a:cubicBezTo>
                                  <a:cubicBezTo>
                                    <a:pt x="58988" y="17248"/>
                                    <a:pt x="59076" y="17261"/>
                                    <a:pt x="59165" y="17261"/>
                                  </a:cubicBezTo>
                                  <a:cubicBezTo>
                                    <a:pt x="59335" y="17261"/>
                                    <a:pt x="59510" y="17216"/>
                                    <a:pt x="59667" y="17059"/>
                                  </a:cubicBezTo>
                                  <a:cubicBezTo>
                                    <a:pt x="59710" y="17016"/>
                                    <a:pt x="59754" y="17016"/>
                                    <a:pt x="59797" y="17016"/>
                                  </a:cubicBezTo>
                                  <a:cubicBezTo>
                                    <a:pt x="59927" y="17035"/>
                                    <a:pt x="60017" y="17047"/>
                                    <a:pt x="60096" y="17047"/>
                                  </a:cubicBezTo>
                                  <a:cubicBezTo>
                                    <a:pt x="60282" y="17047"/>
                                    <a:pt x="60400" y="16982"/>
                                    <a:pt x="60797" y="16798"/>
                                  </a:cubicBezTo>
                                  <a:cubicBezTo>
                                    <a:pt x="60993" y="16711"/>
                                    <a:pt x="61167" y="16624"/>
                                    <a:pt x="61319" y="16516"/>
                                  </a:cubicBezTo>
                                  <a:cubicBezTo>
                                    <a:pt x="61537" y="16364"/>
                                    <a:pt x="61493" y="16320"/>
                                    <a:pt x="61341" y="16277"/>
                                  </a:cubicBezTo>
                                  <a:cubicBezTo>
                                    <a:pt x="61167" y="16190"/>
                                    <a:pt x="61211" y="16081"/>
                                    <a:pt x="61428" y="15994"/>
                                  </a:cubicBezTo>
                                  <a:cubicBezTo>
                                    <a:pt x="61515" y="15972"/>
                                    <a:pt x="61558" y="15950"/>
                                    <a:pt x="61624" y="15863"/>
                                  </a:cubicBezTo>
                                  <a:cubicBezTo>
                                    <a:pt x="61667" y="15776"/>
                                    <a:pt x="61624" y="15668"/>
                                    <a:pt x="61754" y="15646"/>
                                  </a:cubicBezTo>
                                  <a:cubicBezTo>
                                    <a:pt x="61764" y="15644"/>
                                    <a:pt x="61773" y="15644"/>
                                    <a:pt x="61781" y="15644"/>
                                  </a:cubicBezTo>
                                  <a:cubicBezTo>
                                    <a:pt x="61885" y="15644"/>
                                    <a:pt x="61888" y="15761"/>
                                    <a:pt x="61928" y="15842"/>
                                  </a:cubicBezTo>
                                  <a:cubicBezTo>
                                    <a:pt x="61947" y="15880"/>
                                    <a:pt x="61883" y="16002"/>
                                    <a:pt x="62013" y="16002"/>
                                  </a:cubicBezTo>
                                  <a:cubicBezTo>
                                    <a:pt x="62031" y="16002"/>
                                    <a:pt x="62054" y="15999"/>
                                    <a:pt x="62080" y="15994"/>
                                  </a:cubicBezTo>
                                  <a:cubicBezTo>
                                    <a:pt x="62211" y="15994"/>
                                    <a:pt x="62276" y="16103"/>
                                    <a:pt x="62189" y="16211"/>
                                  </a:cubicBezTo>
                                  <a:cubicBezTo>
                                    <a:pt x="62155" y="16266"/>
                                    <a:pt x="62129" y="16284"/>
                                    <a:pt x="62108" y="16284"/>
                                  </a:cubicBezTo>
                                  <a:cubicBezTo>
                                    <a:pt x="62064" y="16284"/>
                                    <a:pt x="62036" y="16210"/>
                                    <a:pt x="61985" y="16210"/>
                                  </a:cubicBezTo>
                                  <a:cubicBezTo>
                                    <a:pt x="61981" y="16210"/>
                                    <a:pt x="61976" y="16210"/>
                                    <a:pt x="61972" y="16211"/>
                                  </a:cubicBezTo>
                                  <a:cubicBezTo>
                                    <a:pt x="61819" y="16277"/>
                                    <a:pt x="61754" y="16407"/>
                                    <a:pt x="61754" y="16472"/>
                                  </a:cubicBezTo>
                                  <a:cubicBezTo>
                                    <a:pt x="61819" y="16690"/>
                                    <a:pt x="61732" y="16929"/>
                                    <a:pt x="61819" y="17125"/>
                                  </a:cubicBezTo>
                                  <a:cubicBezTo>
                                    <a:pt x="61819" y="17094"/>
                                    <a:pt x="61851" y="17054"/>
                                    <a:pt x="61907" y="17054"/>
                                  </a:cubicBezTo>
                                  <a:cubicBezTo>
                                    <a:pt x="61931" y="17054"/>
                                    <a:pt x="61960" y="17061"/>
                                    <a:pt x="61993" y="17081"/>
                                  </a:cubicBezTo>
                                  <a:cubicBezTo>
                                    <a:pt x="62088" y="17176"/>
                                    <a:pt x="62183" y="17237"/>
                                    <a:pt x="62349" y="17237"/>
                                  </a:cubicBezTo>
                                  <a:cubicBezTo>
                                    <a:pt x="62374" y="17237"/>
                                    <a:pt x="62400" y="17236"/>
                                    <a:pt x="62428" y="17233"/>
                                  </a:cubicBezTo>
                                  <a:cubicBezTo>
                                    <a:pt x="62537" y="17233"/>
                                    <a:pt x="62602" y="17255"/>
                                    <a:pt x="62515" y="17364"/>
                                  </a:cubicBezTo>
                                  <a:cubicBezTo>
                                    <a:pt x="62451" y="17428"/>
                                    <a:pt x="62375" y="17504"/>
                                    <a:pt x="62322" y="17504"/>
                                  </a:cubicBezTo>
                                  <a:cubicBezTo>
                                    <a:pt x="62303" y="17504"/>
                                    <a:pt x="62287" y="17495"/>
                                    <a:pt x="62276" y="17473"/>
                                  </a:cubicBezTo>
                                  <a:cubicBezTo>
                                    <a:pt x="62146" y="17342"/>
                                    <a:pt x="61841" y="17364"/>
                                    <a:pt x="61754" y="17190"/>
                                  </a:cubicBezTo>
                                  <a:cubicBezTo>
                                    <a:pt x="61667" y="17287"/>
                                    <a:pt x="61597" y="17319"/>
                                    <a:pt x="61535" y="17319"/>
                                  </a:cubicBezTo>
                                  <a:cubicBezTo>
                                    <a:pt x="61457" y="17319"/>
                                    <a:pt x="61392" y="17269"/>
                                    <a:pt x="61319" y="17233"/>
                                  </a:cubicBezTo>
                                  <a:cubicBezTo>
                                    <a:pt x="61302" y="17198"/>
                                    <a:pt x="61313" y="17162"/>
                                    <a:pt x="61270" y="17162"/>
                                  </a:cubicBezTo>
                                  <a:cubicBezTo>
                                    <a:pt x="61261" y="17162"/>
                                    <a:pt x="61248" y="17164"/>
                                    <a:pt x="61232" y="17168"/>
                                  </a:cubicBezTo>
                                  <a:lnTo>
                                    <a:pt x="61276" y="17255"/>
                                  </a:lnTo>
                                  <a:cubicBezTo>
                                    <a:pt x="61276" y="17277"/>
                                    <a:pt x="61298" y="17299"/>
                                    <a:pt x="61298" y="17364"/>
                                  </a:cubicBezTo>
                                  <a:cubicBezTo>
                                    <a:pt x="61298" y="17386"/>
                                    <a:pt x="61341" y="17451"/>
                                    <a:pt x="61232" y="17494"/>
                                  </a:cubicBezTo>
                                  <a:cubicBezTo>
                                    <a:pt x="61211" y="17505"/>
                                    <a:pt x="61172" y="17511"/>
                                    <a:pt x="61140" y="17511"/>
                                  </a:cubicBezTo>
                                  <a:cubicBezTo>
                                    <a:pt x="61107" y="17511"/>
                                    <a:pt x="61080" y="17505"/>
                                    <a:pt x="61080" y="17494"/>
                                  </a:cubicBezTo>
                                  <a:cubicBezTo>
                                    <a:pt x="61054" y="17434"/>
                                    <a:pt x="61015" y="17415"/>
                                    <a:pt x="60966" y="17415"/>
                                  </a:cubicBezTo>
                                  <a:cubicBezTo>
                                    <a:pt x="60891" y="17415"/>
                                    <a:pt x="60794" y="17459"/>
                                    <a:pt x="60689" y="17473"/>
                                  </a:cubicBezTo>
                                  <a:cubicBezTo>
                                    <a:pt x="60451" y="17512"/>
                                    <a:pt x="60159" y="17606"/>
                                    <a:pt x="59945" y="17606"/>
                                  </a:cubicBezTo>
                                  <a:cubicBezTo>
                                    <a:pt x="59924" y="17606"/>
                                    <a:pt x="59904" y="17605"/>
                                    <a:pt x="59884" y="17603"/>
                                  </a:cubicBezTo>
                                  <a:cubicBezTo>
                                    <a:pt x="59875" y="17602"/>
                                    <a:pt x="59865" y="17602"/>
                                    <a:pt x="59856" y="17602"/>
                                  </a:cubicBezTo>
                                  <a:cubicBezTo>
                                    <a:pt x="59665" y="17602"/>
                                    <a:pt x="59589" y="17787"/>
                                    <a:pt x="59430" y="17787"/>
                                  </a:cubicBezTo>
                                  <a:cubicBezTo>
                                    <a:pt x="59409" y="17787"/>
                                    <a:pt x="59387" y="17784"/>
                                    <a:pt x="59362" y="17777"/>
                                  </a:cubicBezTo>
                                  <a:cubicBezTo>
                                    <a:pt x="59232" y="17712"/>
                                    <a:pt x="59101" y="17625"/>
                                    <a:pt x="58927" y="17625"/>
                                  </a:cubicBezTo>
                                  <a:cubicBezTo>
                                    <a:pt x="58775" y="17625"/>
                                    <a:pt x="58623" y="17668"/>
                                    <a:pt x="58558" y="17799"/>
                                  </a:cubicBezTo>
                                  <a:cubicBezTo>
                                    <a:pt x="58474" y="17925"/>
                                    <a:pt x="58384" y="17965"/>
                                    <a:pt x="58302" y="17965"/>
                                  </a:cubicBezTo>
                                  <a:cubicBezTo>
                                    <a:pt x="58215" y="17965"/>
                                    <a:pt x="58135" y="17919"/>
                                    <a:pt x="58079" y="17886"/>
                                  </a:cubicBezTo>
                                  <a:cubicBezTo>
                                    <a:pt x="58014" y="17831"/>
                                    <a:pt x="57949" y="17815"/>
                                    <a:pt x="57878" y="17815"/>
                                  </a:cubicBezTo>
                                  <a:cubicBezTo>
                                    <a:pt x="57808" y="17815"/>
                                    <a:pt x="57731" y="17831"/>
                                    <a:pt x="57644" y="17842"/>
                                  </a:cubicBezTo>
                                  <a:cubicBezTo>
                                    <a:pt x="57445" y="17879"/>
                                    <a:pt x="57275" y="18036"/>
                                    <a:pt x="57085" y="18036"/>
                                  </a:cubicBezTo>
                                  <a:cubicBezTo>
                                    <a:pt x="57048" y="18036"/>
                                    <a:pt x="57010" y="18030"/>
                                    <a:pt x="56970" y="18016"/>
                                  </a:cubicBezTo>
                                  <a:cubicBezTo>
                                    <a:pt x="56964" y="18015"/>
                                    <a:pt x="56958" y="18014"/>
                                    <a:pt x="56952" y="18014"/>
                                  </a:cubicBezTo>
                                  <a:cubicBezTo>
                                    <a:pt x="56859" y="18014"/>
                                    <a:pt x="56837" y="18173"/>
                                    <a:pt x="56796" y="18255"/>
                                  </a:cubicBezTo>
                                  <a:cubicBezTo>
                                    <a:pt x="56796" y="18364"/>
                                    <a:pt x="56840" y="18429"/>
                                    <a:pt x="56622" y="18494"/>
                                  </a:cubicBezTo>
                                  <a:cubicBezTo>
                                    <a:pt x="56536" y="18529"/>
                                    <a:pt x="56473" y="18543"/>
                                    <a:pt x="56422" y="18543"/>
                                  </a:cubicBezTo>
                                  <a:cubicBezTo>
                                    <a:pt x="56346" y="18543"/>
                                    <a:pt x="56296" y="18512"/>
                                    <a:pt x="56231" y="18473"/>
                                  </a:cubicBezTo>
                                  <a:cubicBezTo>
                                    <a:pt x="56209" y="18451"/>
                                    <a:pt x="56188" y="18386"/>
                                    <a:pt x="56166" y="18364"/>
                                  </a:cubicBezTo>
                                  <a:cubicBezTo>
                                    <a:pt x="56104" y="18323"/>
                                    <a:pt x="56159" y="18166"/>
                                    <a:pt x="56093" y="18166"/>
                                  </a:cubicBezTo>
                                  <a:cubicBezTo>
                                    <a:pt x="56089" y="18166"/>
                                    <a:pt x="56084" y="18167"/>
                                    <a:pt x="56079" y="18168"/>
                                  </a:cubicBezTo>
                                  <a:cubicBezTo>
                                    <a:pt x="55970" y="18234"/>
                                    <a:pt x="55774" y="18255"/>
                                    <a:pt x="55731" y="18386"/>
                                  </a:cubicBezTo>
                                  <a:cubicBezTo>
                                    <a:pt x="55687" y="18429"/>
                                    <a:pt x="55666" y="18494"/>
                                    <a:pt x="55644" y="18494"/>
                                  </a:cubicBezTo>
                                  <a:cubicBezTo>
                                    <a:pt x="55231" y="18494"/>
                                    <a:pt x="55187" y="18908"/>
                                    <a:pt x="54861" y="19016"/>
                                  </a:cubicBezTo>
                                  <a:cubicBezTo>
                                    <a:pt x="54796" y="19038"/>
                                    <a:pt x="54709" y="19103"/>
                                    <a:pt x="54709" y="19125"/>
                                  </a:cubicBezTo>
                                  <a:cubicBezTo>
                                    <a:pt x="54752" y="19321"/>
                                    <a:pt x="54339" y="19473"/>
                                    <a:pt x="54426" y="19690"/>
                                  </a:cubicBezTo>
                                  <a:cubicBezTo>
                                    <a:pt x="54441" y="19748"/>
                                    <a:pt x="54368" y="19768"/>
                                    <a:pt x="54312" y="19768"/>
                                  </a:cubicBezTo>
                                  <a:cubicBezTo>
                                    <a:pt x="54284" y="19768"/>
                                    <a:pt x="54260" y="19763"/>
                                    <a:pt x="54252" y="19756"/>
                                  </a:cubicBezTo>
                                  <a:cubicBezTo>
                                    <a:pt x="54122" y="19690"/>
                                    <a:pt x="54144" y="19582"/>
                                    <a:pt x="54122" y="19473"/>
                                  </a:cubicBezTo>
                                  <a:cubicBezTo>
                                    <a:pt x="54110" y="19413"/>
                                    <a:pt x="54078" y="19366"/>
                                    <a:pt x="54022" y="19366"/>
                                  </a:cubicBezTo>
                                  <a:cubicBezTo>
                                    <a:pt x="53977" y="19366"/>
                                    <a:pt x="53917" y="19396"/>
                                    <a:pt x="53839" y="19473"/>
                                  </a:cubicBezTo>
                                  <a:cubicBezTo>
                                    <a:pt x="53730" y="19625"/>
                                    <a:pt x="53578" y="19625"/>
                                    <a:pt x="53404" y="19669"/>
                                  </a:cubicBezTo>
                                  <a:cubicBezTo>
                                    <a:pt x="53369" y="19681"/>
                                    <a:pt x="53320" y="19699"/>
                                    <a:pt x="53287" y="19699"/>
                                  </a:cubicBezTo>
                                  <a:cubicBezTo>
                                    <a:pt x="53259" y="19699"/>
                                    <a:pt x="53242" y="19686"/>
                                    <a:pt x="53252" y="19647"/>
                                  </a:cubicBezTo>
                                  <a:cubicBezTo>
                                    <a:pt x="53252" y="19430"/>
                                    <a:pt x="53078" y="19299"/>
                                    <a:pt x="52969" y="19147"/>
                                  </a:cubicBezTo>
                                  <a:cubicBezTo>
                                    <a:pt x="52823" y="18979"/>
                                    <a:pt x="52737" y="18711"/>
                                    <a:pt x="52342" y="18711"/>
                                  </a:cubicBezTo>
                                  <a:cubicBezTo>
                                    <a:pt x="52327" y="18711"/>
                                    <a:pt x="52311" y="18711"/>
                                    <a:pt x="52295" y="18712"/>
                                  </a:cubicBezTo>
                                  <a:cubicBezTo>
                                    <a:pt x="52187" y="18712"/>
                                    <a:pt x="52165" y="18668"/>
                                    <a:pt x="52078" y="18647"/>
                                  </a:cubicBezTo>
                                  <a:cubicBezTo>
                                    <a:pt x="51926" y="18603"/>
                                    <a:pt x="51926" y="18451"/>
                                    <a:pt x="51969" y="18386"/>
                                  </a:cubicBezTo>
                                  <a:cubicBezTo>
                                    <a:pt x="52007" y="18348"/>
                                    <a:pt x="52044" y="18334"/>
                                    <a:pt x="52079" y="18334"/>
                                  </a:cubicBezTo>
                                  <a:cubicBezTo>
                                    <a:pt x="52147" y="18334"/>
                                    <a:pt x="52209" y="18386"/>
                                    <a:pt x="52252" y="18429"/>
                                  </a:cubicBezTo>
                                  <a:cubicBezTo>
                                    <a:pt x="52292" y="18453"/>
                                    <a:pt x="52329" y="18463"/>
                                    <a:pt x="52362" y="18463"/>
                                  </a:cubicBezTo>
                                  <a:cubicBezTo>
                                    <a:pt x="52510" y="18463"/>
                                    <a:pt x="52602" y="18269"/>
                                    <a:pt x="52709" y="18234"/>
                                  </a:cubicBezTo>
                                  <a:cubicBezTo>
                                    <a:pt x="52904" y="18147"/>
                                    <a:pt x="52709" y="18103"/>
                                    <a:pt x="52643" y="18060"/>
                                  </a:cubicBezTo>
                                  <a:cubicBezTo>
                                    <a:pt x="52404" y="17994"/>
                                    <a:pt x="52317" y="17777"/>
                                    <a:pt x="51991" y="17777"/>
                                  </a:cubicBezTo>
                                  <a:cubicBezTo>
                                    <a:pt x="51926" y="17777"/>
                                    <a:pt x="51839" y="17712"/>
                                    <a:pt x="51882" y="17625"/>
                                  </a:cubicBezTo>
                                  <a:cubicBezTo>
                                    <a:pt x="51947" y="17559"/>
                                    <a:pt x="52034" y="17581"/>
                                    <a:pt x="52078" y="17559"/>
                                  </a:cubicBezTo>
                                  <a:cubicBezTo>
                                    <a:pt x="52469" y="17473"/>
                                    <a:pt x="52839" y="17190"/>
                                    <a:pt x="52904" y="17016"/>
                                  </a:cubicBezTo>
                                  <a:cubicBezTo>
                                    <a:pt x="52926" y="16951"/>
                                    <a:pt x="52926" y="16929"/>
                                    <a:pt x="52904" y="16864"/>
                                  </a:cubicBezTo>
                                  <a:cubicBezTo>
                                    <a:pt x="52896" y="16855"/>
                                    <a:pt x="52882" y="16853"/>
                                    <a:pt x="52864" y="16853"/>
                                  </a:cubicBezTo>
                                  <a:cubicBezTo>
                                    <a:pt x="52828" y="16853"/>
                                    <a:pt x="52778" y="16865"/>
                                    <a:pt x="52748" y="16865"/>
                                  </a:cubicBezTo>
                                  <a:cubicBezTo>
                                    <a:pt x="52718" y="16865"/>
                                    <a:pt x="52707" y="16852"/>
                                    <a:pt x="52752" y="16798"/>
                                  </a:cubicBezTo>
                                  <a:cubicBezTo>
                                    <a:pt x="52795" y="16756"/>
                                    <a:pt x="52894" y="16703"/>
                                    <a:pt x="52975" y="16703"/>
                                  </a:cubicBezTo>
                                  <a:cubicBezTo>
                                    <a:pt x="53018" y="16703"/>
                                    <a:pt x="53056" y="16718"/>
                                    <a:pt x="53078" y="16755"/>
                                  </a:cubicBezTo>
                                  <a:cubicBezTo>
                                    <a:pt x="53143" y="16820"/>
                                    <a:pt x="53143" y="16907"/>
                                    <a:pt x="53187" y="16951"/>
                                  </a:cubicBezTo>
                                  <a:cubicBezTo>
                                    <a:pt x="53237" y="16991"/>
                                    <a:pt x="53288" y="17022"/>
                                    <a:pt x="53342" y="17022"/>
                                  </a:cubicBezTo>
                                  <a:cubicBezTo>
                                    <a:pt x="53406" y="17022"/>
                                    <a:pt x="53475" y="16980"/>
                                    <a:pt x="53557" y="16864"/>
                                  </a:cubicBezTo>
                                  <a:cubicBezTo>
                                    <a:pt x="53578" y="16820"/>
                                    <a:pt x="53600" y="16733"/>
                                    <a:pt x="53687" y="16711"/>
                                  </a:cubicBezTo>
                                  <a:cubicBezTo>
                                    <a:pt x="53991" y="16538"/>
                                    <a:pt x="54122" y="16385"/>
                                    <a:pt x="53883" y="16211"/>
                                  </a:cubicBezTo>
                                  <a:cubicBezTo>
                                    <a:pt x="53839" y="16190"/>
                                    <a:pt x="53817" y="16168"/>
                                    <a:pt x="53883" y="16146"/>
                                  </a:cubicBezTo>
                                  <a:cubicBezTo>
                                    <a:pt x="53910" y="16105"/>
                                    <a:pt x="53955" y="16090"/>
                                    <a:pt x="53996" y="16090"/>
                                  </a:cubicBezTo>
                                  <a:cubicBezTo>
                                    <a:pt x="54019" y="16090"/>
                                    <a:pt x="54041" y="16095"/>
                                    <a:pt x="54057" y="16103"/>
                                  </a:cubicBezTo>
                                  <a:cubicBezTo>
                                    <a:pt x="54163" y="16129"/>
                                    <a:pt x="54221" y="16204"/>
                                    <a:pt x="54319" y="16204"/>
                                  </a:cubicBezTo>
                                  <a:cubicBezTo>
                                    <a:pt x="54381" y="16204"/>
                                    <a:pt x="54460" y="16174"/>
                                    <a:pt x="54579" y="16081"/>
                                  </a:cubicBezTo>
                                  <a:cubicBezTo>
                                    <a:pt x="54594" y="16065"/>
                                    <a:pt x="54608" y="16059"/>
                                    <a:pt x="54622" y="16059"/>
                                  </a:cubicBezTo>
                                  <a:cubicBezTo>
                                    <a:pt x="54683" y="16059"/>
                                    <a:pt x="54725" y="16194"/>
                                    <a:pt x="54796" y="16211"/>
                                  </a:cubicBezTo>
                                  <a:cubicBezTo>
                                    <a:pt x="54829" y="16233"/>
                                    <a:pt x="54856" y="16244"/>
                                    <a:pt x="54883" y="16244"/>
                                  </a:cubicBezTo>
                                  <a:cubicBezTo>
                                    <a:pt x="54910" y="16244"/>
                                    <a:pt x="54937" y="16233"/>
                                    <a:pt x="54970" y="16211"/>
                                  </a:cubicBezTo>
                                  <a:cubicBezTo>
                                    <a:pt x="55035" y="16190"/>
                                    <a:pt x="55035" y="16146"/>
                                    <a:pt x="55013" y="16081"/>
                                  </a:cubicBezTo>
                                  <a:cubicBezTo>
                                    <a:pt x="54970" y="15950"/>
                                    <a:pt x="54861" y="15842"/>
                                    <a:pt x="54905" y="15646"/>
                                  </a:cubicBezTo>
                                  <a:cubicBezTo>
                                    <a:pt x="54915" y="15607"/>
                                    <a:pt x="54893" y="15594"/>
                                    <a:pt x="54857" y="15594"/>
                                  </a:cubicBezTo>
                                  <a:cubicBezTo>
                                    <a:pt x="54813" y="15594"/>
                                    <a:pt x="54747" y="15612"/>
                                    <a:pt x="54687" y="15624"/>
                                  </a:cubicBezTo>
                                  <a:cubicBezTo>
                                    <a:pt x="54610" y="15640"/>
                                    <a:pt x="54544" y="15655"/>
                                    <a:pt x="54489" y="15655"/>
                                  </a:cubicBezTo>
                                  <a:cubicBezTo>
                                    <a:pt x="54466" y="15655"/>
                                    <a:pt x="54445" y="15652"/>
                                    <a:pt x="54426" y="15646"/>
                                  </a:cubicBezTo>
                                  <a:cubicBezTo>
                                    <a:pt x="54339" y="15624"/>
                                    <a:pt x="54252" y="15559"/>
                                    <a:pt x="54318" y="15450"/>
                                  </a:cubicBezTo>
                                  <a:cubicBezTo>
                                    <a:pt x="54361" y="15320"/>
                                    <a:pt x="54470" y="15385"/>
                                    <a:pt x="54579" y="15342"/>
                                  </a:cubicBezTo>
                                  <a:cubicBezTo>
                                    <a:pt x="54586" y="15340"/>
                                    <a:pt x="54593" y="15339"/>
                                    <a:pt x="54600" y="15339"/>
                                  </a:cubicBezTo>
                                  <a:cubicBezTo>
                                    <a:pt x="54646" y="15339"/>
                                    <a:pt x="54692" y="15373"/>
                                    <a:pt x="54730" y="15373"/>
                                  </a:cubicBezTo>
                                  <a:cubicBezTo>
                                    <a:pt x="54757" y="15373"/>
                                    <a:pt x="54779" y="15356"/>
                                    <a:pt x="54796" y="15298"/>
                                  </a:cubicBezTo>
                                  <a:cubicBezTo>
                                    <a:pt x="54815" y="15201"/>
                                    <a:pt x="54817" y="15121"/>
                                    <a:pt x="54693" y="15121"/>
                                  </a:cubicBezTo>
                                  <a:cubicBezTo>
                                    <a:pt x="54678" y="15121"/>
                                    <a:pt x="54662" y="15122"/>
                                    <a:pt x="54644" y="15124"/>
                                  </a:cubicBezTo>
                                  <a:cubicBezTo>
                                    <a:pt x="54574" y="15138"/>
                                    <a:pt x="54521" y="15144"/>
                                    <a:pt x="54482" y="15144"/>
                                  </a:cubicBezTo>
                                  <a:cubicBezTo>
                                    <a:pt x="54282" y="15144"/>
                                    <a:pt x="54462" y="14980"/>
                                    <a:pt x="54535" y="14907"/>
                                  </a:cubicBezTo>
                                  <a:cubicBezTo>
                                    <a:pt x="54687" y="14754"/>
                                    <a:pt x="54774" y="14646"/>
                                    <a:pt x="54600" y="14515"/>
                                  </a:cubicBezTo>
                                  <a:cubicBezTo>
                                    <a:pt x="54492" y="14428"/>
                                    <a:pt x="54644" y="14298"/>
                                    <a:pt x="54600" y="14189"/>
                                  </a:cubicBezTo>
                                  <a:cubicBezTo>
                                    <a:pt x="54579" y="14102"/>
                                    <a:pt x="54557" y="14015"/>
                                    <a:pt x="54687" y="13972"/>
                                  </a:cubicBezTo>
                                  <a:cubicBezTo>
                                    <a:pt x="54712" y="13957"/>
                                    <a:pt x="54732" y="13951"/>
                                    <a:pt x="54749" y="13951"/>
                                  </a:cubicBezTo>
                                  <a:cubicBezTo>
                                    <a:pt x="54808" y="13951"/>
                                    <a:pt x="54832" y="14020"/>
                                    <a:pt x="54883" y="14037"/>
                                  </a:cubicBezTo>
                                  <a:cubicBezTo>
                                    <a:pt x="54916" y="14070"/>
                                    <a:pt x="54962" y="14084"/>
                                    <a:pt x="55006" y="14084"/>
                                  </a:cubicBezTo>
                                  <a:cubicBezTo>
                                    <a:pt x="55077" y="14084"/>
                                    <a:pt x="55144" y="14047"/>
                                    <a:pt x="55144" y="13993"/>
                                  </a:cubicBezTo>
                                  <a:cubicBezTo>
                                    <a:pt x="55144" y="13819"/>
                                    <a:pt x="55318" y="13776"/>
                                    <a:pt x="55405" y="13667"/>
                                  </a:cubicBezTo>
                                  <a:cubicBezTo>
                                    <a:pt x="55448" y="13602"/>
                                    <a:pt x="55448" y="13559"/>
                                    <a:pt x="55557" y="13559"/>
                                  </a:cubicBezTo>
                                  <a:cubicBezTo>
                                    <a:pt x="55644" y="13559"/>
                                    <a:pt x="55687" y="13602"/>
                                    <a:pt x="55644" y="13667"/>
                                  </a:cubicBezTo>
                                  <a:cubicBezTo>
                                    <a:pt x="55565" y="13799"/>
                                    <a:pt x="55630" y="13819"/>
                                    <a:pt x="55718" y="13819"/>
                                  </a:cubicBezTo>
                                  <a:cubicBezTo>
                                    <a:pt x="55755" y="13819"/>
                                    <a:pt x="55796" y="13816"/>
                                    <a:pt x="55832" y="13816"/>
                                  </a:cubicBezTo>
                                  <a:cubicBezTo>
                                    <a:pt x="55851" y="13816"/>
                                    <a:pt x="55869" y="13817"/>
                                    <a:pt x="55883" y="13819"/>
                                  </a:cubicBezTo>
                                  <a:cubicBezTo>
                                    <a:pt x="55907" y="13824"/>
                                    <a:pt x="55927" y="13826"/>
                                    <a:pt x="55944" y="13826"/>
                                  </a:cubicBezTo>
                                  <a:cubicBezTo>
                                    <a:pt x="56078" y="13826"/>
                                    <a:pt x="55994" y="13687"/>
                                    <a:pt x="56014" y="13667"/>
                                  </a:cubicBezTo>
                                  <a:cubicBezTo>
                                    <a:pt x="56231" y="13559"/>
                                    <a:pt x="56318" y="13472"/>
                                    <a:pt x="56101" y="13428"/>
                                  </a:cubicBezTo>
                                  <a:cubicBezTo>
                                    <a:pt x="56014" y="13385"/>
                                    <a:pt x="56122" y="13276"/>
                                    <a:pt x="56209" y="13276"/>
                                  </a:cubicBezTo>
                                  <a:cubicBezTo>
                                    <a:pt x="56300" y="13261"/>
                                    <a:pt x="56434" y="13161"/>
                                    <a:pt x="56528" y="13161"/>
                                  </a:cubicBezTo>
                                  <a:close/>
                                  <a:moveTo>
                                    <a:pt x="50860" y="20014"/>
                                  </a:moveTo>
                                  <a:cubicBezTo>
                                    <a:pt x="50860" y="20015"/>
                                    <a:pt x="50860" y="20016"/>
                                    <a:pt x="50860" y="20017"/>
                                  </a:cubicBezTo>
                                  <a:cubicBezTo>
                                    <a:pt x="50860" y="20015"/>
                                    <a:pt x="50860" y="20014"/>
                                    <a:pt x="50860" y="20014"/>
                                  </a:cubicBezTo>
                                  <a:close/>
                                  <a:moveTo>
                                    <a:pt x="61066" y="19720"/>
                                  </a:moveTo>
                                  <a:cubicBezTo>
                                    <a:pt x="61145" y="19720"/>
                                    <a:pt x="61145" y="19853"/>
                                    <a:pt x="61145" y="19908"/>
                                  </a:cubicBezTo>
                                  <a:cubicBezTo>
                                    <a:pt x="61145" y="19973"/>
                                    <a:pt x="61124" y="19995"/>
                                    <a:pt x="61058" y="20017"/>
                                  </a:cubicBezTo>
                                  <a:cubicBezTo>
                                    <a:pt x="61030" y="20033"/>
                                    <a:pt x="60978" y="20040"/>
                                    <a:pt x="60916" y="20040"/>
                                  </a:cubicBezTo>
                                  <a:cubicBezTo>
                                    <a:pt x="60734" y="20040"/>
                                    <a:pt x="60466" y="19984"/>
                                    <a:pt x="60449" y="19951"/>
                                  </a:cubicBezTo>
                                  <a:cubicBezTo>
                                    <a:pt x="60428" y="19908"/>
                                    <a:pt x="60471" y="19886"/>
                                    <a:pt x="60515" y="19864"/>
                                  </a:cubicBezTo>
                                  <a:cubicBezTo>
                                    <a:pt x="60597" y="19759"/>
                                    <a:pt x="60686" y="19742"/>
                                    <a:pt x="60777" y="19742"/>
                                  </a:cubicBezTo>
                                  <a:cubicBezTo>
                                    <a:pt x="60820" y="19742"/>
                                    <a:pt x="60863" y="19745"/>
                                    <a:pt x="60907" y="19745"/>
                                  </a:cubicBezTo>
                                  <a:cubicBezTo>
                                    <a:pt x="60943" y="19745"/>
                                    <a:pt x="60979" y="19743"/>
                                    <a:pt x="61015" y="19734"/>
                                  </a:cubicBezTo>
                                  <a:cubicBezTo>
                                    <a:pt x="61035" y="19724"/>
                                    <a:pt x="61052" y="19720"/>
                                    <a:pt x="61066" y="19720"/>
                                  </a:cubicBezTo>
                                  <a:close/>
                                  <a:moveTo>
                                    <a:pt x="51325" y="19002"/>
                                  </a:moveTo>
                                  <a:cubicBezTo>
                                    <a:pt x="51369" y="19002"/>
                                    <a:pt x="51410" y="19010"/>
                                    <a:pt x="51447" y="19038"/>
                                  </a:cubicBezTo>
                                  <a:cubicBezTo>
                                    <a:pt x="51578" y="19147"/>
                                    <a:pt x="51687" y="19212"/>
                                    <a:pt x="51404" y="19343"/>
                                  </a:cubicBezTo>
                                  <a:cubicBezTo>
                                    <a:pt x="51143" y="19451"/>
                                    <a:pt x="51230" y="19495"/>
                                    <a:pt x="51360" y="19560"/>
                                  </a:cubicBezTo>
                                  <a:cubicBezTo>
                                    <a:pt x="51556" y="19669"/>
                                    <a:pt x="51534" y="19756"/>
                                    <a:pt x="51252" y="19821"/>
                                  </a:cubicBezTo>
                                  <a:cubicBezTo>
                                    <a:pt x="51186" y="19864"/>
                                    <a:pt x="51078" y="19886"/>
                                    <a:pt x="51012" y="19973"/>
                                  </a:cubicBezTo>
                                  <a:cubicBezTo>
                                    <a:pt x="50991" y="20017"/>
                                    <a:pt x="50991" y="20082"/>
                                    <a:pt x="50904" y="20082"/>
                                  </a:cubicBezTo>
                                  <a:cubicBezTo>
                                    <a:pt x="50807" y="20082"/>
                                    <a:pt x="50848" y="20013"/>
                                    <a:pt x="50858" y="20013"/>
                                  </a:cubicBezTo>
                                  <a:lnTo>
                                    <a:pt x="50858" y="20013"/>
                                  </a:lnTo>
                                  <a:cubicBezTo>
                                    <a:pt x="50859" y="20013"/>
                                    <a:pt x="50859" y="20013"/>
                                    <a:pt x="50860" y="20014"/>
                                  </a:cubicBezTo>
                                  <a:lnTo>
                                    <a:pt x="50860" y="20014"/>
                                  </a:lnTo>
                                  <a:cubicBezTo>
                                    <a:pt x="50819" y="19858"/>
                                    <a:pt x="50676" y="19772"/>
                                    <a:pt x="50494" y="19772"/>
                                  </a:cubicBezTo>
                                  <a:cubicBezTo>
                                    <a:pt x="50374" y="19772"/>
                                    <a:pt x="50236" y="19809"/>
                                    <a:pt x="50099" y="19886"/>
                                  </a:cubicBezTo>
                                  <a:cubicBezTo>
                                    <a:pt x="50014" y="19937"/>
                                    <a:pt x="49928" y="20043"/>
                                    <a:pt x="49853" y="20043"/>
                                  </a:cubicBezTo>
                                  <a:cubicBezTo>
                                    <a:pt x="49833" y="20043"/>
                                    <a:pt x="49813" y="20035"/>
                                    <a:pt x="49795" y="20017"/>
                                  </a:cubicBezTo>
                                  <a:cubicBezTo>
                                    <a:pt x="49708" y="19973"/>
                                    <a:pt x="49773" y="19843"/>
                                    <a:pt x="49969" y="19690"/>
                                  </a:cubicBezTo>
                                  <a:cubicBezTo>
                                    <a:pt x="50121" y="19582"/>
                                    <a:pt x="50404" y="19473"/>
                                    <a:pt x="50317" y="19299"/>
                                  </a:cubicBezTo>
                                  <a:cubicBezTo>
                                    <a:pt x="50317" y="19299"/>
                                    <a:pt x="50349" y="19251"/>
                                    <a:pt x="50371" y="19251"/>
                                  </a:cubicBezTo>
                                  <a:cubicBezTo>
                                    <a:pt x="50375" y="19251"/>
                                    <a:pt x="50379" y="19252"/>
                                    <a:pt x="50382" y="19256"/>
                                  </a:cubicBezTo>
                                  <a:cubicBezTo>
                                    <a:pt x="50418" y="19270"/>
                                    <a:pt x="50454" y="19276"/>
                                    <a:pt x="50488" y="19276"/>
                                  </a:cubicBezTo>
                                  <a:cubicBezTo>
                                    <a:pt x="50714" y="19276"/>
                                    <a:pt x="50903" y="19015"/>
                                    <a:pt x="51121" y="19015"/>
                                  </a:cubicBezTo>
                                  <a:cubicBezTo>
                                    <a:pt x="51128" y="19015"/>
                                    <a:pt x="51135" y="19016"/>
                                    <a:pt x="51143" y="19016"/>
                                  </a:cubicBezTo>
                                  <a:cubicBezTo>
                                    <a:pt x="51205" y="19016"/>
                                    <a:pt x="51267" y="19002"/>
                                    <a:pt x="51325" y="19002"/>
                                  </a:cubicBezTo>
                                  <a:close/>
                                  <a:moveTo>
                                    <a:pt x="48294" y="18995"/>
                                  </a:moveTo>
                                  <a:cubicBezTo>
                                    <a:pt x="48403" y="19038"/>
                                    <a:pt x="48621" y="19038"/>
                                    <a:pt x="48621" y="19125"/>
                                  </a:cubicBezTo>
                                  <a:cubicBezTo>
                                    <a:pt x="48621" y="19256"/>
                                    <a:pt x="48381" y="19343"/>
                                    <a:pt x="48251" y="19430"/>
                                  </a:cubicBezTo>
                                  <a:cubicBezTo>
                                    <a:pt x="48251" y="19516"/>
                                    <a:pt x="48273" y="19538"/>
                                    <a:pt x="48360" y="19582"/>
                                  </a:cubicBezTo>
                                  <a:cubicBezTo>
                                    <a:pt x="48401" y="19606"/>
                                    <a:pt x="48439" y="19622"/>
                                    <a:pt x="48474" y="19622"/>
                                  </a:cubicBezTo>
                                  <a:cubicBezTo>
                                    <a:pt x="48531" y="19622"/>
                                    <a:pt x="48580" y="19581"/>
                                    <a:pt x="48621" y="19473"/>
                                  </a:cubicBezTo>
                                  <a:cubicBezTo>
                                    <a:pt x="48664" y="19430"/>
                                    <a:pt x="48686" y="19321"/>
                                    <a:pt x="48816" y="19321"/>
                                  </a:cubicBezTo>
                                  <a:cubicBezTo>
                                    <a:pt x="48903" y="19321"/>
                                    <a:pt x="48990" y="19364"/>
                                    <a:pt x="48947" y="19451"/>
                                  </a:cubicBezTo>
                                  <a:cubicBezTo>
                                    <a:pt x="48925" y="19538"/>
                                    <a:pt x="49034" y="19582"/>
                                    <a:pt x="48838" y="19669"/>
                                  </a:cubicBezTo>
                                  <a:cubicBezTo>
                                    <a:pt x="48664" y="19756"/>
                                    <a:pt x="48381" y="19799"/>
                                    <a:pt x="48360" y="20060"/>
                                  </a:cubicBezTo>
                                  <a:cubicBezTo>
                                    <a:pt x="48360" y="20086"/>
                                    <a:pt x="48322" y="20096"/>
                                    <a:pt x="48278" y="20096"/>
                                  </a:cubicBezTo>
                                  <a:cubicBezTo>
                                    <a:pt x="48247" y="20096"/>
                                    <a:pt x="48213" y="20091"/>
                                    <a:pt x="48186" y="20082"/>
                                  </a:cubicBezTo>
                                  <a:cubicBezTo>
                                    <a:pt x="48077" y="20060"/>
                                    <a:pt x="48012" y="19995"/>
                                    <a:pt x="47903" y="19995"/>
                                  </a:cubicBezTo>
                                  <a:cubicBezTo>
                                    <a:pt x="47707" y="19973"/>
                                    <a:pt x="47403" y="19973"/>
                                    <a:pt x="47903" y="19777"/>
                                  </a:cubicBezTo>
                                  <a:cubicBezTo>
                                    <a:pt x="48012" y="19734"/>
                                    <a:pt x="48055" y="19669"/>
                                    <a:pt x="48012" y="19625"/>
                                  </a:cubicBezTo>
                                  <a:cubicBezTo>
                                    <a:pt x="47947" y="19560"/>
                                    <a:pt x="47838" y="19473"/>
                                    <a:pt x="48012" y="19364"/>
                                  </a:cubicBezTo>
                                  <a:cubicBezTo>
                                    <a:pt x="48026" y="19356"/>
                                    <a:pt x="48038" y="19352"/>
                                    <a:pt x="48048" y="19352"/>
                                  </a:cubicBezTo>
                                  <a:cubicBezTo>
                                    <a:pt x="48100" y="19352"/>
                                    <a:pt x="48102" y="19450"/>
                                    <a:pt x="48179" y="19450"/>
                                  </a:cubicBezTo>
                                  <a:cubicBezTo>
                                    <a:pt x="48198" y="19450"/>
                                    <a:pt x="48221" y="19444"/>
                                    <a:pt x="48251" y="19430"/>
                                  </a:cubicBezTo>
                                  <a:cubicBezTo>
                                    <a:pt x="48229" y="19364"/>
                                    <a:pt x="48229" y="19321"/>
                                    <a:pt x="48186" y="19299"/>
                                  </a:cubicBezTo>
                                  <a:cubicBezTo>
                                    <a:pt x="48055" y="19190"/>
                                    <a:pt x="48273" y="19103"/>
                                    <a:pt x="48294" y="18995"/>
                                  </a:cubicBezTo>
                                  <a:close/>
                                  <a:moveTo>
                                    <a:pt x="44325" y="19831"/>
                                  </a:moveTo>
                                  <a:cubicBezTo>
                                    <a:pt x="44376" y="19831"/>
                                    <a:pt x="44405" y="19886"/>
                                    <a:pt x="44467" y="19886"/>
                                  </a:cubicBezTo>
                                  <a:cubicBezTo>
                                    <a:pt x="44554" y="19973"/>
                                    <a:pt x="44467" y="19995"/>
                                    <a:pt x="44446" y="20017"/>
                                  </a:cubicBezTo>
                                  <a:cubicBezTo>
                                    <a:pt x="44250" y="20191"/>
                                    <a:pt x="44228" y="20299"/>
                                    <a:pt x="44402" y="20343"/>
                                  </a:cubicBezTo>
                                  <a:cubicBezTo>
                                    <a:pt x="44467" y="20386"/>
                                    <a:pt x="44511" y="20386"/>
                                    <a:pt x="44446" y="20430"/>
                                  </a:cubicBezTo>
                                  <a:cubicBezTo>
                                    <a:pt x="44402" y="20451"/>
                                    <a:pt x="44337" y="20495"/>
                                    <a:pt x="44293" y="20495"/>
                                  </a:cubicBezTo>
                                  <a:cubicBezTo>
                                    <a:pt x="44098" y="20451"/>
                                    <a:pt x="43946" y="20343"/>
                                    <a:pt x="43902" y="20212"/>
                                  </a:cubicBezTo>
                                  <a:cubicBezTo>
                                    <a:pt x="43859" y="20125"/>
                                    <a:pt x="44120" y="19973"/>
                                    <a:pt x="44250" y="19864"/>
                                  </a:cubicBezTo>
                                  <a:cubicBezTo>
                                    <a:pt x="44281" y="19840"/>
                                    <a:pt x="44305" y="19831"/>
                                    <a:pt x="44325" y="19831"/>
                                  </a:cubicBezTo>
                                  <a:close/>
                                  <a:moveTo>
                                    <a:pt x="42749" y="20306"/>
                                  </a:moveTo>
                                  <a:cubicBezTo>
                                    <a:pt x="42822" y="20306"/>
                                    <a:pt x="42875" y="20340"/>
                                    <a:pt x="42902" y="20408"/>
                                  </a:cubicBezTo>
                                  <a:cubicBezTo>
                                    <a:pt x="42924" y="20495"/>
                                    <a:pt x="42858" y="20604"/>
                                    <a:pt x="42793" y="20625"/>
                                  </a:cubicBezTo>
                                  <a:cubicBezTo>
                                    <a:pt x="42772" y="20631"/>
                                    <a:pt x="42753" y="20633"/>
                                    <a:pt x="42735" y="20633"/>
                                  </a:cubicBezTo>
                                  <a:cubicBezTo>
                                    <a:pt x="42608" y="20633"/>
                                    <a:pt x="42565" y="20509"/>
                                    <a:pt x="42489" y="20451"/>
                                  </a:cubicBezTo>
                                  <a:cubicBezTo>
                                    <a:pt x="42402" y="20408"/>
                                    <a:pt x="42532" y="20386"/>
                                    <a:pt x="42597" y="20343"/>
                                  </a:cubicBezTo>
                                  <a:cubicBezTo>
                                    <a:pt x="42654" y="20318"/>
                                    <a:pt x="42705" y="20306"/>
                                    <a:pt x="42749" y="20306"/>
                                  </a:cubicBezTo>
                                  <a:close/>
                                  <a:moveTo>
                                    <a:pt x="45614" y="20148"/>
                                  </a:moveTo>
                                  <a:cubicBezTo>
                                    <a:pt x="45644" y="20148"/>
                                    <a:pt x="45649" y="20184"/>
                                    <a:pt x="45663" y="20212"/>
                                  </a:cubicBezTo>
                                  <a:cubicBezTo>
                                    <a:pt x="45729" y="20343"/>
                                    <a:pt x="45555" y="20517"/>
                                    <a:pt x="45533" y="20647"/>
                                  </a:cubicBezTo>
                                  <a:cubicBezTo>
                                    <a:pt x="45424" y="20625"/>
                                    <a:pt x="45250" y="20625"/>
                                    <a:pt x="45207" y="20517"/>
                                  </a:cubicBezTo>
                                  <a:cubicBezTo>
                                    <a:pt x="45120" y="20299"/>
                                    <a:pt x="45663" y="20408"/>
                                    <a:pt x="45533" y="20191"/>
                                  </a:cubicBezTo>
                                  <a:cubicBezTo>
                                    <a:pt x="45572" y="20159"/>
                                    <a:pt x="45597" y="20148"/>
                                    <a:pt x="45614" y="20148"/>
                                  </a:cubicBezTo>
                                  <a:close/>
                                  <a:moveTo>
                                    <a:pt x="43889" y="20556"/>
                                  </a:moveTo>
                                  <a:cubicBezTo>
                                    <a:pt x="43894" y="20556"/>
                                    <a:pt x="43899" y="20557"/>
                                    <a:pt x="43902" y="20560"/>
                                  </a:cubicBezTo>
                                  <a:cubicBezTo>
                                    <a:pt x="44054" y="20625"/>
                                    <a:pt x="44206" y="20712"/>
                                    <a:pt x="44337" y="20756"/>
                                  </a:cubicBezTo>
                                  <a:cubicBezTo>
                                    <a:pt x="44380" y="20821"/>
                                    <a:pt x="44359" y="20865"/>
                                    <a:pt x="44359" y="20952"/>
                                  </a:cubicBezTo>
                                  <a:cubicBezTo>
                                    <a:pt x="44359" y="20973"/>
                                    <a:pt x="44380" y="21060"/>
                                    <a:pt x="44272" y="21060"/>
                                  </a:cubicBezTo>
                                  <a:cubicBezTo>
                                    <a:pt x="44250" y="21060"/>
                                    <a:pt x="44206" y="21039"/>
                                    <a:pt x="44163" y="21039"/>
                                  </a:cubicBezTo>
                                  <a:cubicBezTo>
                                    <a:pt x="44098" y="20886"/>
                                    <a:pt x="44033" y="20734"/>
                                    <a:pt x="43772" y="20734"/>
                                  </a:cubicBezTo>
                                  <a:cubicBezTo>
                                    <a:pt x="43706" y="20734"/>
                                    <a:pt x="43706" y="20712"/>
                                    <a:pt x="43728" y="20647"/>
                                  </a:cubicBezTo>
                                  <a:cubicBezTo>
                                    <a:pt x="43766" y="20610"/>
                                    <a:pt x="43852" y="20556"/>
                                    <a:pt x="43889" y="20556"/>
                                  </a:cubicBezTo>
                                  <a:close/>
                                  <a:moveTo>
                                    <a:pt x="50522" y="21426"/>
                                  </a:moveTo>
                                  <a:cubicBezTo>
                                    <a:pt x="50574" y="21426"/>
                                    <a:pt x="50527" y="21597"/>
                                    <a:pt x="50556" y="21626"/>
                                  </a:cubicBezTo>
                                  <a:cubicBezTo>
                                    <a:pt x="50556" y="21691"/>
                                    <a:pt x="50686" y="21800"/>
                                    <a:pt x="50643" y="21800"/>
                                  </a:cubicBezTo>
                                  <a:cubicBezTo>
                                    <a:pt x="50485" y="21819"/>
                                    <a:pt x="50326" y="21911"/>
                                    <a:pt x="50184" y="21911"/>
                                  </a:cubicBezTo>
                                  <a:cubicBezTo>
                                    <a:pt x="50170" y="21911"/>
                                    <a:pt x="50156" y="21910"/>
                                    <a:pt x="50143" y="21908"/>
                                  </a:cubicBezTo>
                                  <a:cubicBezTo>
                                    <a:pt x="50034" y="21865"/>
                                    <a:pt x="49903" y="21800"/>
                                    <a:pt x="50012" y="21647"/>
                                  </a:cubicBezTo>
                                  <a:cubicBezTo>
                                    <a:pt x="50028" y="21616"/>
                                    <a:pt x="50067" y="21549"/>
                                    <a:pt x="50129" y="21549"/>
                                  </a:cubicBezTo>
                                  <a:cubicBezTo>
                                    <a:pt x="50152" y="21549"/>
                                    <a:pt x="50178" y="21559"/>
                                    <a:pt x="50208" y="21582"/>
                                  </a:cubicBezTo>
                                  <a:cubicBezTo>
                                    <a:pt x="50223" y="21598"/>
                                    <a:pt x="50271" y="21613"/>
                                    <a:pt x="50306" y="21613"/>
                                  </a:cubicBezTo>
                                  <a:cubicBezTo>
                                    <a:pt x="50320" y="21613"/>
                                    <a:pt x="50332" y="21610"/>
                                    <a:pt x="50338" y="21604"/>
                                  </a:cubicBezTo>
                                  <a:cubicBezTo>
                                    <a:pt x="50442" y="21471"/>
                                    <a:pt x="50495" y="21426"/>
                                    <a:pt x="50522" y="21426"/>
                                  </a:cubicBezTo>
                                  <a:close/>
                                  <a:moveTo>
                                    <a:pt x="44435" y="21881"/>
                                  </a:moveTo>
                                  <a:cubicBezTo>
                                    <a:pt x="44473" y="21881"/>
                                    <a:pt x="44500" y="21897"/>
                                    <a:pt x="44511" y="21930"/>
                                  </a:cubicBezTo>
                                  <a:cubicBezTo>
                                    <a:pt x="44576" y="22039"/>
                                    <a:pt x="44554" y="22148"/>
                                    <a:pt x="44380" y="22235"/>
                                  </a:cubicBezTo>
                                  <a:cubicBezTo>
                                    <a:pt x="44337" y="22249"/>
                                    <a:pt x="44301" y="22256"/>
                                    <a:pt x="44270" y="22256"/>
                                  </a:cubicBezTo>
                                  <a:cubicBezTo>
                                    <a:pt x="44209" y="22256"/>
                                    <a:pt x="44170" y="22227"/>
                                    <a:pt x="44141" y="22169"/>
                                  </a:cubicBezTo>
                                  <a:cubicBezTo>
                                    <a:pt x="44120" y="22061"/>
                                    <a:pt x="44163" y="21974"/>
                                    <a:pt x="44293" y="21930"/>
                                  </a:cubicBezTo>
                                  <a:cubicBezTo>
                                    <a:pt x="44348" y="21897"/>
                                    <a:pt x="44397" y="21881"/>
                                    <a:pt x="44435" y="21881"/>
                                  </a:cubicBezTo>
                                  <a:close/>
                                  <a:moveTo>
                                    <a:pt x="53098" y="22283"/>
                                  </a:moveTo>
                                  <a:cubicBezTo>
                                    <a:pt x="53230" y="22283"/>
                                    <a:pt x="53313" y="22387"/>
                                    <a:pt x="53448" y="22387"/>
                                  </a:cubicBezTo>
                                  <a:cubicBezTo>
                                    <a:pt x="53491" y="22387"/>
                                    <a:pt x="53404" y="22474"/>
                                    <a:pt x="53404" y="22474"/>
                                  </a:cubicBezTo>
                                  <a:cubicBezTo>
                                    <a:pt x="53394" y="22472"/>
                                    <a:pt x="53385" y="22471"/>
                                    <a:pt x="53376" y="22471"/>
                                  </a:cubicBezTo>
                                  <a:cubicBezTo>
                                    <a:pt x="53264" y="22471"/>
                                    <a:pt x="53199" y="22584"/>
                                    <a:pt x="53078" y="22604"/>
                                  </a:cubicBezTo>
                                  <a:cubicBezTo>
                                    <a:pt x="53071" y="22605"/>
                                    <a:pt x="53064" y="22605"/>
                                    <a:pt x="53058" y="22605"/>
                                  </a:cubicBezTo>
                                  <a:cubicBezTo>
                                    <a:pt x="52930" y="22605"/>
                                    <a:pt x="52981" y="22450"/>
                                    <a:pt x="52881" y="22450"/>
                                  </a:cubicBezTo>
                                  <a:cubicBezTo>
                                    <a:pt x="52853" y="22450"/>
                                    <a:pt x="52812" y="22463"/>
                                    <a:pt x="52752" y="22495"/>
                                  </a:cubicBezTo>
                                  <a:cubicBezTo>
                                    <a:pt x="52709" y="22387"/>
                                    <a:pt x="52861" y="22387"/>
                                    <a:pt x="52882" y="22365"/>
                                  </a:cubicBezTo>
                                  <a:cubicBezTo>
                                    <a:pt x="52970" y="22304"/>
                                    <a:pt x="53039" y="22283"/>
                                    <a:pt x="53098" y="22283"/>
                                  </a:cubicBezTo>
                                  <a:close/>
                                  <a:moveTo>
                                    <a:pt x="43692" y="22096"/>
                                  </a:moveTo>
                                  <a:cubicBezTo>
                                    <a:pt x="43771" y="22096"/>
                                    <a:pt x="43804" y="22175"/>
                                    <a:pt x="43837" y="22191"/>
                                  </a:cubicBezTo>
                                  <a:cubicBezTo>
                                    <a:pt x="43859" y="22213"/>
                                    <a:pt x="43859" y="22256"/>
                                    <a:pt x="43902" y="22256"/>
                                  </a:cubicBezTo>
                                  <a:cubicBezTo>
                                    <a:pt x="43946" y="22474"/>
                                    <a:pt x="43837" y="22604"/>
                                    <a:pt x="43619" y="22691"/>
                                  </a:cubicBezTo>
                                  <a:cubicBezTo>
                                    <a:pt x="43598" y="22698"/>
                                    <a:pt x="43573" y="22703"/>
                                    <a:pt x="43553" y="22703"/>
                                  </a:cubicBezTo>
                                  <a:cubicBezTo>
                                    <a:pt x="43511" y="22703"/>
                                    <a:pt x="43482" y="22684"/>
                                    <a:pt x="43511" y="22626"/>
                                  </a:cubicBezTo>
                                  <a:cubicBezTo>
                                    <a:pt x="43598" y="22517"/>
                                    <a:pt x="43576" y="22474"/>
                                    <a:pt x="43511" y="22387"/>
                                  </a:cubicBezTo>
                                  <a:cubicBezTo>
                                    <a:pt x="43445" y="22300"/>
                                    <a:pt x="43489" y="22191"/>
                                    <a:pt x="43598" y="22126"/>
                                  </a:cubicBezTo>
                                  <a:cubicBezTo>
                                    <a:pt x="43635" y="22104"/>
                                    <a:pt x="43666" y="22096"/>
                                    <a:pt x="43692" y="22096"/>
                                  </a:cubicBezTo>
                                  <a:close/>
                                  <a:moveTo>
                                    <a:pt x="53802" y="22543"/>
                                  </a:moveTo>
                                  <a:cubicBezTo>
                                    <a:pt x="53880" y="22543"/>
                                    <a:pt x="53948" y="22579"/>
                                    <a:pt x="53948" y="22626"/>
                                  </a:cubicBezTo>
                                  <a:cubicBezTo>
                                    <a:pt x="53948" y="22713"/>
                                    <a:pt x="53904" y="22822"/>
                                    <a:pt x="53948" y="22909"/>
                                  </a:cubicBezTo>
                                  <a:lnTo>
                                    <a:pt x="53948" y="22952"/>
                                  </a:lnTo>
                                  <a:lnTo>
                                    <a:pt x="53904" y="22952"/>
                                  </a:lnTo>
                                  <a:cubicBezTo>
                                    <a:pt x="53904" y="22800"/>
                                    <a:pt x="53687" y="22800"/>
                                    <a:pt x="53578" y="22735"/>
                                  </a:cubicBezTo>
                                  <a:cubicBezTo>
                                    <a:pt x="53535" y="22669"/>
                                    <a:pt x="53622" y="22582"/>
                                    <a:pt x="53709" y="22561"/>
                                  </a:cubicBezTo>
                                  <a:cubicBezTo>
                                    <a:pt x="53739" y="22549"/>
                                    <a:pt x="53771" y="22543"/>
                                    <a:pt x="53802" y="22543"/>
                                  </a:cubicBezTo>
                                  <a:close/>
                                  <a:moveTo>
                                    <a:pt x="51730" y="23017"/>
                                  </a:moveTo>
                                  <a:cubicBezTo>
                                    <a:pt x="51860" y="23017"/>
                                    <a:pt x="51991" y="23039"/>
                                    <a:pt x="51904" y="23148"/>
                                  </a:cubicBezTo>
                                  <a:cubicBezTo>
                                    <a:pt x="51774" y="23365"/>
                                    <a:pt x="51904" y="23387"/>
                                    <a:pt x="52100" y="23430"/>
                                  </a:cubicBezTo>
                                  <a:cubicBezTo>
                                    <a:pt x="52187" y="23452"/>
                                    <a:pt x="52274" y="23496"/>
                                    <a:pt x="52317" y="23539"/>
                                  </a:cubicBezTo>
                                  <a:cubicBezTo>
                                    <a:pt x="52382" y="23561"/>
                                    <a:pt x="52361" y="23648"/>
                                    <a:pt x="52295" y="23691"/>
                                  </a:cubicBezTo>
                                  <a:cubicBezTo>
                                    <a:pt x="52278" y="23709"/>
                                    <a:pt x="52263" y="23716"/>
                                    <a:pt x="52250" y="23716"/>
                                  </a:cubicBezTo>
                                  <a:cubicBezTo>
                                    <a:pt x="52217" y="23716"/>
                                    <a:pt x="52197" y="23670"/>
                                    <a:pt x="52165" y="23670"/>
                                  </a:cubicBezTo>
                                  <a:cubicBezTo>
                                    <a:pt x="52122" y="23651"/>
                                    <a:pt x="52077" y="23645"/>
                                    <a:pt x="52032" y="23645"/>
                                  </a:cubicBezTo>
                                  <a:cubicBezTo>
                                    <a:pt x="51935" y="23645"/>
                                    <a:pt x="51835" y="23673"/>
                                    <a:pt x="51740" y="23673"/>
                                  </a:cubicBezTo>
                                  <a:cubicBezTo>
                                    <a:pt x="51722" y="23673"/>
                                    <a:pt x="51704" y="23672"/>
                                    <a:pt x="51687" y="23670"/>
                                  </a:cubicBezTo>
                                  <a:cubicBezTo>
                                    <a:pt x="51556" y="23648"/>
                                    <a:pt x="51426" y="23604"/>
                                    <a:pt x="51426" y="23474"/>
                                  </a:cubicBezTo>
                                  <a:cubicBezTo>
                                    <a:pt x="51426" y="23322"/>
                                    <a:pt x="51578" y="23170"/>
                                    <a:pt x="51730" y="23017"/>
                                  </a:cubicBezTo>
                                  <a:close/>
                                  <a:moveTo>
                                    <a:pt x="47268" y="23056"/>
                                  </a:moveTo>
                                  <a:cubicBezTo>
                                    <a:pt x="47299" y="23056"/>
                                    <a:pt x="47313" y="23107"/>
                                    <a:pt x="47294" y="23126"/>
                                  </a:cubicBezTo>
                                  <a:cubicBezTo>
                                    <a:pt x="47272" y="23213"/>
                                    <a:pt x="47294" y="23278"/>
                                    <a:pt x="47359" y="23365"/>
                                  </a:cubicBezTo>
                                  <a:cubicBezTo>
                                    <a:pt x="47425" y="23365"/>
                                    <a:pt x="47359" y="23496"/>
                                    <a:pt x="47403" y="23583"/>
                                  </a:cubicBezTo>
                                  <a:cubicBezTo>
                                    <a:pt x="47425" y="23648"/>
                                    <a:pt x="47468" y="23713"/>
                                    <a:pt x="47381" y="23778"/>
                                  </a:cubicBezTo>
                                  <a:cubicBezTo>
                                    <a:pt x="47349" y="23789"/>
                                    <a:pt x="47300" y="23795"/>
                                    <a:pt x="47256" y="23795"/>
                                  </a:cubicBezTo>
                                  <a:cubicBezTo>
                                    <a:pt x="47213" y="23795"/>
                                    <a:pt x="47175" y="23789"/>
                                    <a:pt x="47164" y="23778"/>
                                  </a:cubicBezTo>
                                  <a:cubicBezTo>
                                    <a:pt x="47098" y="23713"/>
                                    <a:pt x="46946" y="23670"/>
                                    <a:pt x="47033" y="23583"/>
                                  </a:cubicBezTo>
                                  <a:cubicBezTo>
                                    <a:pt x="47185" y="23430"/>
                                    <a:pt x="47251" y="23278"/>
                                    <a:pt x="47164" y="23148"/>
                                  </a:cubicBezTo>
                                  <a:cubicBezTo>
                                    <a:pt x="47164" y="23126"/>
                                    <a:pt x="47207" y="23061"/>
                                    <a:pt x="47251" y="23061"/>
                                  </a:cubicBezTo>
                                  <a:cubicBezTo>
                                    <a:pt x="47257" y="23058"/>
                                    <a:pt x="47262" y="23056"/>
                                    <a:pt x="47268" y="23056"/>
                                  </a:cubicBezTo>
                                  <a:close/>
                                  <a:moveTo>
                                    <a:pt x="56646" y="23464"/>
                                  </a:moveTo>
                                  <a:cubicBezTo>
                                    <a:pt x="56707" y="23464"/>
                                    <a:pt x="56746" y="23503"/>
                                    <a:pt x="56775" y="23561"/>
                                  </a:cubicBezTo>
                                  <a:cubicBezTo>
                                    <a:pt x="56840" y="23648"/>
                                    <a:pt x="56818" y="23778"/>
                                    <a:pt x="56709" y="23800"/>
                                  </a:cubicBezTo>
                                  <a:cubicBezTo>
                                    <a:pt x="56687" y="23803"/>
                                    <a:pt x="56665" y="23805"/>
                                    <a:pt x="56643" y="23805"/>
                                  </a:cubicBezTo>
                                  <a:cubicBezTo>
                                    <a:pt x="56560" y="23805"/>
                                    <a:pt x="56488" y="23785"/>
                                    <a:pt x="56408" y="23785"/>
                                  </a:cubicBezTo>
                                  <a:cubicBezTo>
                                    <a:pt x="56373" y="23785"/>
                                    <a:pt x="56336" y="23789"/>
                                    <a:pt x="56296" y="23800"/>
                                  </a:cubicBezTo>
                                  <a:cubicBezTo>
                                    <a:pt x="56275" y="23670"/>
                                    <a:pt x="56492" y="23604"/>
                                    <a:pt x="56536" y="23496"/>
                                  </a:cubicBezTo>
                                  <a:cubicBezTo>
                                    <a:pt x="56579" y="23474"/>
                                    <a:pt x="56615" y="23464"/>
                                    <a:pt x="56646" y="23464"/>
                                  </a:cubicBezTo>
                                  <a:close/>
                                  <a:moveTo>
                                    <a:pt x="47092" y="20112"/>
                                  </a:moveTo>
                                  <a:cubicBezTo>
                                    <a:pt x="47129" y="20112"/>
                                    <a:pt x="47168" y="20119"/>
                                    <a:pt x="47207" y="20125"/>
                                  </a:cubicBezTo>
                                  <a:cubicBezTo>
                                    <a:pt x="47620" y="20191"/>
                                    <a:pt x="48033" y="20234"/>
                                    <a:pt x="48294" y="20451"/>
                                  </a:cubicBezTo>
                                  <a:cubicBezTo>
                                    <a:pt x="48360" y="20517"/>
                                    <a:pt x="48447" y="20538"/>
                                    <a:pt x="48381" y="20625"/>
                                  </a:cubicBezTo>
                                  <a:cubicBezTo>
                                    <a:pt x="48273" y="20647"/>
                                    <a:pt x="48447" y="20647"/>
                                    <a:pt x="48490" y="20712"/>
                                  </a:cubicBezTo>
                                  <a:cubicBezTo>
                                    <a:pt x="48512" y="20734"/>
                                    <a:pt x="48577" y="20756"/>
                                    <a:pt x="48512" y="20821"/>
                                  </a:cubicBezTo>
                                  <a:cubicBezTo>
                                    <a:pt x="48468" y="20865"/>
                                    <a:pt x="48403" y="20865"/>
                                    <a:pt x="48360" y="20865"/>
                                  </a:cubicBezTo>
                                  <a:cubicBezTo>
                                    <a:pt x="48338" y="20861"/>
                                    <a:pt x="48319" y="20859"/>
                                    <a:pt x="48303" y="20859"/>
                                  </a:cubicBezTo>
                                  <a:cubicBezTo>
                                    <a:pt x="48142" y="20859"/>
                                    <a:pt x="48239" y="21039"/>
                                    <a:pt x="48120" y="21039"/>
                                  </a:cubicBezTo>
                                  <a:cubicBezTo>
                                    <a:pt x="48329" y="21039"/>
                                    <a:pt x="48237" y="21279"/>
                                    <a:pt x="48480" y="21279"/>
                                  </a:cubicBezTo>
                                  <a:cubicBezTo>
                                    <a:pt x="48490" y="21279"/>
                                    <a:pt x="48501" y="21279"/>
                                    <a:pt x="48512" y="21278"/>
                                  </a:cubicBezTo>
                                  <a:cubicBezTo>
                                    <a:pt x="48558" y="21274"/>
                                    <a:pt x="48602" y="21271"/>
                                    <a:pt x="48641" y="21271"/>
                                  </a:cubicBezTo>
                                  <a:cubicBezTo>
                                    <a:pt x="48822" y="21271"/>
                                    <a:pt x="48908" y="21324"/>
                                    <a:pt x="48729" y="21539"/>
                                  </a:cubicBezTo>
                                  <a:cubicBezTo>
                                    <a:pt x="48686" y="21604"/>
                                    <a:pt x="48925" y="22039"/>
                                    <a:pt x="49012" y="22039"/>
                                  </a:cubicBezTo>
                                  <a:cubicBezTo>
                                    <a:pt x="49121" y="22039"/>
                                    <a:pt x="49208" y="21974"/>
                                    <a:pt x="49273" y="21930"/>
                                  </a:cubicBezTo>
                                  <a:cubicBezTo>
                                    <a:pt x="49339" y="21864"/>
                                    <a:pt x="49392" y="21799"/>
                                    <a:pt x="49470" y="21799"/>
                                  </a:cubicBezTo>
                                  <a:cubicBezTo>
                                    <a:pt x="49496" y="21799"/>
                                    <a:pt x="49524" y="21805"/>
                                    <a:pt x="49556" y="21821"/>
                                  </a:cubicBezTo>
                                  <a:cubicBezTo>
                                    <a:pt x="49664" y="21865"/>
                                    <a:pt x="49708" y="21930"/>
                                    <a:pt x="49577" y="22039"/>
                                  </a:cubicBezTo>
                                  <a:cubicBezTo>
                                    <a:pt x="49447" y="22148"/>
                                    <a:pt x="49469" y="22191"/>
                                    <a:pt x="49599" y="22235"/>
                                  </a:cubicBezTo>
                                  <a:cubicBezTo>
                                    <a:pt x="49751" y="22256"/>
                                    <a:pt x="49860" y="22365"/>
                                    <a:pt x="49990" y="22387"/>
                                  </a:cubicBezTo>
                                  <a:cubicBezTo>
                                    <a:pt x="50230" y="22452"/>
                                    <a:pt x="49990" y="22604"/>
                                    <a:pt x="49925" y="22604"/>
                                  </a:cubicBezTo>
                                  <a:cubicBezTo>
                                    <a:pt x="49643" y="22626"/>
                                    <a:pt x="49686" y="22691"/>
                                    <a:pt x="49817" y="22800"/>
                                  </a:cubicBezTo>
                                  <a:cubicBezTo>
                                    <a:pt x="49860" y="22822"/>
                                    <a:pt x="49903" y="22843"/>
                                    <a:pt x="49860" y="22909"/>
                                  </a:cubicBezTo>
                                  <a:cubicBezTo>
                                    <a:pt x="49827" y="22919"/>
                                    <a:pt x="49800" y="22925"/>
                                    <a:pt x="49773" y="22925"/>
                                  </a:cubicBezTo>
                                  <a:cubicBezTo>
                                    <a:pt x="49746" y="22925"/>
                                    <a:pt x="49719" y="22919"/>
                                    <a:pt x="49686" y="22909"/>
                                  </a:cubicBezTo>
                                  <a:cubicBezTo>
                                    <a:pt x="49656" y="22894"/>
                                    <a:pt x="49627" y="22859"/>
                                    <a:pt x="49597" y="22859"/>
                                  </a:cubicBezTo>
                                  <a:cubicBezTo>
                                    <a:pt x="49583" y="22859"/>
                                    <a:pt x="49569" y="22866"/>
                                    <a:pt x="49556" y="22887"/>
                                  </a:cubicBezTo>
                                  <a:cubicBezTo>
                                    <a:pt x="49490" y="22930"/>
                                    <a:pt x="49534" y="22952"/>
                                    <a:pt x="49577" y="22996"/>
                                  </a:cubicBezTo>
                                  <a:cubicBezTo>
                                    <a:pt x="49664" y="23061"/>
                                    <a:pt x="49708" y="23126"/>
                                    <a:pt x="49556" y="23235"/>
                                  </a:cubicBezTo>
                                  <a:cubicBezTo>
                                    <a:pt x="49490" y="23257"/>
                                    <a:pt x="49490" y="23278"/>
                                    <a:pt x="49490" y="23322"/>
                                  </a:cubicBezTo>
                                  <a:cubicBezTo>
                                    <a:pt x="49490" y="23450"/>
                                    <a:pt x="49490" y="23484"/>
                                    <a:pt x="49394" y="23484"/>
                                  </a:cubicBezTo>
                                  <a:cubicBezTo>
                                    <a:pt x="49360" y="23484"/>
                                    <a:pt x="49314" y="23480"/>
                                    <a:pt x="49251" y="23474"/>
                                  </a:cubicBezTo>
                                  <a:cubicBezTo>
                                    <a:pt x="48903" y="23474"/>
                                    <a:pt x="48555" y="23561"/>
                                    <a:pt x="48273" y="23822"/>
                                  </a:cubicBezTo>
                                  <a:cubicBezTo>
                                    <a:pt x="48164" y="23931"/>
                                    <a:pt x="48055" y="23931"/>
                                    <a:pt x="47947" y="24018"/>
                                  </a:cubicBezTo>
                                  <a:cubicBezTo>
                                    <a:pt x="48033" y="23909"/>
                                    <a:pt x="47599" y="23974"/>
                                    <a:pt x="47925" y="23778"/>
                                  </a:cubicBezTo>
                                  <a:cubicBezTo>
                                    <a:pt x="48033" y="23691"/>
                                    <a:pt x="47838" y="23670"/>
                                    <a:pt x="47816" y="23604"/>
                                  </a:cubicBezTo>
                                  <a:cubicBezTo>
                                    <a:pt x="47773" y="23561"/>
                                    <a:pt x="47751" y="23474"/>
                                    <a:pt x="47838" y="23430"/>
                                  </a:cubicBezTo>
                                  <a:cubicBezTo>
                                    <a:pt x="47898" y="23382"/>
                                    <a:pt x="47945" y="23368"/>
                                    <a:pt x="47986" y="23368"/>
                                  </a:cubicBezTo>
                                  <a:cubicBezTo>
                                    <a:pt x="48019" y="23368"/>
                                    <a:pt x="48048" y="23377"/>
                                    <a:pt x="48077" y="23387"/>
                                  </a:cubicBezTo>
                                  <a:cubicBezTo>
                                    <a:pt x="48115" y="23412"/>
                                    <a:pt x="48145" y="23437"/>
                                    <a:pt x="48181" y="23437"/>
                                  </a:cubicBezTo>
                                  <a:cubicBezTo>
                                    <a:pt x="48207" y="23437"/>
                                    <a:pt x="48236" y="23424"/>
                                    <a:pt x="48273" y="23387"/>
                                  </a:cubicBezTo>
                                  <a:cubicBezTo>
                                    <a:pt x="48294" y="23365"/>
                                    <a:pt x="48338" y="23278"/>
                                    <a:pt x="48294" y="23257"/>
                                  </a:cubicBezTo>
                                  <a:cubicBezTo>
                                    <a:pt x="48099" y="23148"/>
                                    <a:pt x="48447" y="22909"/>
                                    <a:pt x="48251" y="22800"/>
                                  </a:cubicBezTo>
                                  <a:cubicBezTo>
                                    <a:pt x="48186" y="22778"/>
                                    <a:pt x="48294" y="22669"/>
                                    <a:pt x="48447" y="22669"/>
                                  </a:cubicBezTo>
                                  <a:cubicBezTo>
                                    <a:pt x="48460" y="22670"/>
                                    <a:pt x="48473" y="22671"/>
                                    <a:pt x="48485" y="22671"/>
                                  </a:cubicBezTo>
                                  <a:cubicBezTo>
                                    <a:pt x="48729" y="22671"/>
                                    <a:pt x="48732" y="22469"/>
                                    <a:pt x="48795" y="22365"/>
                                  </a:cubicBezTo>
                                  <a:cubicBezTo>
                                    <a:pt x="48834" y="22248"/>
                                    <a:pt x="48733" y="22166"/>
                                    <a:pt x="48602" y="22166"/>
                                  </a:cubicBezTo>
                                  <a:cubicBezTo>
                                    <a:pt x="48587" y="22166"/>
                                    <a:pt x="48571" y="22167"/>
                                    <a:pt x="48555" y="22169"/>
                                  </a:cubicBezTo>
                                  <a:cubicBezTo>
                                    <a:pt x="48447" y="22169"/>
                                    <a:pt x="48298" y="22245"/>
                                    <a:pt x="48199" y="22245"/>
                                  </a:cubicBezTo>
                                  <a:cubicBezTo>
                                    <a:pt x="48139" y="22245"/>
                                    <a:pt x="48099" y="22217"/>
                                    <a:pt x="48099" y="22126"/>
                                  </a:cubicBezTo>
                                  <a:cubicBezTo>
                                    <a:pt x="48012" y="22191"/>
                                    <a:pt x="47838" y="22169"/>
                                    <a:pt x="47751" y="22300"/>
                                  </a:cubicBezTo>
                                  <a:cubicBezTo>
                                    <a:pt x="47712" y="22390"/>
                                    <a:pt x="47666" y="22442"/>
                                    <a:pt x="47616" y="22442"/>
                                  </a:cubicBezTo>
                                  <a:cubicBezTo>
                                    <a:pt x="47582" y="22442"/>
                                    <a:pt x="47547" y="22418"/>
                                    <a:pt x="47512" y="22365"/>
                                  </a:cubicBezTo>
                                  <a:cubicBezTo>
                                    <a:pt x="47468" y="22300"/>
                                    <a:pt x="47414" y="22267"/>
                                    <a:pt x="47343" y="22267"/>
                                  </a:cubicBezTo>
                                  <a:cubicBezTo>
                                    <a:pt x="47272" y="22267"/>
                                    <a:pt x="47185" y="22300"/>
                                    <a:pt x="47077" y="22365"/>
                                  </a:cubicBezTo>
                                  <a:cubicBezTo>
                                    <a:pt x="46975" y="22430"/>
                                    <a:pt x="46897" y="22463"/>
                                    <a:pt x="46842" y="22463"/>
                                  </a:cubicBezTo>
                                  <a:cubicBezTo>
                                    <a:pt x="46769" y="22463"/>
                                    <a:pt x="46738" y="22403"/>
                                    <a:pt x="46751" y="22278"/>
                                  </a:cubicBezTo>
                                  <a:cubicBezTo>
                                    <a:pt x="46751" y="22235"/>
                                    <a:pt x="46816" y="22169"/>
                                    <a:pt x="46838" y="22082"/>
                                  </a:cubicBezTo>
                                  <a:cubicBezTo>
                                    <a:pt x="46838" y="21954"/>
                                    <a:pt x="46897" y="21801"/>
                                    <a:pt x="46734" y="21801"/>
                                  </a:cubicBezTo>
                                  <a:cubicBezTo>
                                    <a:pt x="46677" y="21801"/>
                                    <a:pt x="46592" y="21820"/>
                                    <a:pt x="46468" y="21865"/>
                                  </a:cubicBezTo>
                                  <a:cubicBezTo>
                                    <a:pt x="46427" y="21882"/>
                                    <a:pt x="46394" y="21890"/>
                                    <a:pt x="46368" y="21890"/>
                                  </a:cubicBezTo>
                                  <a:cubicBezTo>
                                    <a:pt x="46297" y="21890"/>
                                    <a:pt x="46278" y="21830"/>
                                    <a:pt x="46294" y="21734"/>
                                  </a:cubicBezTo>
                                  <a:cubicBezTo>
                                    <a:pt x="46294" y="21691"/>
                                    <a:pt x="46294" y="21647"/>
                                    <a:pt x="46316" y="21604"/>
                                  </a:cubicBezTo>
                                  <a:cubicBezTo>
                                    <a:pt x="46337" y="21430"/>
                                    <a:pt x="46185" y="21430"/>
                                    <a:pt x="46098" y="21386"/>
                                  </a:cubicBezTo>
                                  <a:cubicBezTo>
                                    <a:pt x="46061" y="21366"/>
                                    <a:pt x="46030" y="21357"/>
                                    <a:pt x="46005" y="21357"/>
                                  </a:cubicBezTo>
                                  <a:cubicBezTo>
                                    <a:pt x="45900" y="21357"/>
                                    <a:pt x="45890" y="21512"/>
                                    <a:pt x="45837" y="21582"/>
                                  </a:cubicBezTo>
                                  <a:cubicBezTo>
                                    <a:pt x="45446" y="21843"/>
                                    <a:pt x="45446" y="21843"/>
                                    <a:pt x="45663" y="22148"/>
                                  </a:cubicBezTo>
                                  <a:cubicBezTo>
                                    <a:pt x="45729" y="22191"/>
                                    <a:pt x="45729" y="22278"/>
                                    <a:pt x="45555" y="22278"/>
                                  </a:cubicBezTo>
                                  <a:cubicBezTo>
                                    <a:pt x="45472" y="22278"/>
                                    <a:pt x="45374" y="22303"/>
                                    <a:pt x="45302" y="22303"/>
                                  </a:cubicBezTo>
                                  <a:cubicBezTo>
                                    <a:pt x="45222" y="22303"/>
                                    <a:pt x="45173" y="22273"/>
                                    <a:pt x="45207" y="22148"/>
                                  </a:cubicBezTo>
                                  <a:cubicBezTo>
                                    <a:pt x="45207" y="22082"/>
                                    <a:pt x="45098" y="22039"/>
                                    <a:pt x="44989" y="22039"/>
                                  </a:cubicBezTo>
                                  <a:cubicBezTo>
                                    <a:pt x="44707" y="21974"/>
                                    <a:pt x="44794" y="21821"/>
                                    <a:pt x="44968" y="21647"/>
                                  </a:cubicBezTo>
                                  <a:cubicBezTo>
                                    <a:pt x="45076" y="21539"/>
                                    <a:pt x="45250" y="21473"/>
                                    <a:pt x="45141" y="21365"/>
                                  </a:cubicBezTo>
                                  <a:cubicBezTo>
                                    <a:pt x="45359" y="21300"/>
                                    <a:pt x="45359" y="21104"/>
                                    <a:pt x="45533" y="21039"/>
                                  </a:cubicBezTo>
                                  <a:cubicBezTo>
                                    <a:pt x="45620" y="20973"/>
                                    <a:pt x="45859" y="20843"/>
                                    <a:pt x="45946" y="20843"/>
                                  </a:cubicBezTo>
                                  <a:cubicBezTo>
                                    <a:pt x="45959" y="20845"/>
                                    <a:pt x="45972" y="20846"/>
                                    <a:pt x="45985" y="20846"/>
                                  </a:cubicBezTo>
                                  <a:cubicBezTo>
                                    <a:pt x="46117" y="20846"/>
                                    <a:pt x="46215" y="20748"/>
                                    <a:pt x="46294" y="20669"/>
                                  </a:cubicBezTo>
                                  <a:cubicBezTo>
                                    <a:pt x="46392" y="20587"/>
                                    <a:pt x="46454" y="20443"/>
                                    <a:pt x="46581" y="20443"/>
                                  </a:cubicBezTo>
                                  <a:cubicBezTo>
                                    <a:pt x="46622" y="20443"/>
                                    <a:pt x="46670" y="20458"/>
                                    <a:pt x="46729" y="20495"/>
                                  </a:cubicBezTo>
                                  <a:cubicBezTo>
                                    <a:pt x="46737" y="20499"/>
                                    <a:pt x="46746" y="20501"/>
                                    <a:pt x="46755" y="20501"/>
                                  </a:cubicBezTo>
                                  <a:cubicBezTo>
                                    <a:pt x="46836" y="20501"/>
                                    <a:pt x="46925" y="20338"/>
                                    <a:pt x="46925" y="20299"/>
                                  </a:cubicBezTo>
                                  <a:cubicBezTo>
                                    <a:pt x="46940" y="20147"/>
                                    <a:pt x="47008" y="20112"/>
                                    <a:pt x="47092" y="20112"/>
                                  </a:cubicBezTo>
                                  <a:close/>
                                  <a:moveTo>
                                    <a:pt x="49070" y="23598"/>
                                  </a:moveTo>
                                  <a:cubicBezTo>
                                    <a:pt x="49230" y="23598"/>
                                    <a:pt x="49236" y="23761"/>
                                    <a:pt x="49295" y="23800"/>
                                  </a:cubicBezTo>
                                  <a:cubicBezTo>
                                    <a:pt x="49403" y="23887"/>
                                    <a:pt x="49273" y="23931"/>
                                    <a:pt x="49164" y="23996"/>
                                  </a:cubicBezTo>
                                  <a:cubicBezTo>
                                    <a:pt x="49034" y="24083"/>
                                    <a:pt x="48903" y="24192"/>
                                    <a:pt x="48729" y="24235"/>
                                  </a:cubicBezTo>
                                  <a:cubicBezTo>
                                    <a:pt x="48621" y="24289"/>
                                    <a:pt x="48505" y="24317"/>
                                    <a:pt x="48400" y="24317"/>
                                  </a:cubicBezTo>
                                  <a:cubicBezTo>
                                    <a:pt x="48253" y="24317"/>
                                    <a:pt x="48128" y="24262"/>
                                    <a:pt x="48077" y="24148"/>
                                  </a:cubicBezTo>
                                  <a:cubicBezTo>
                                    <a:pt x="48077" y="24148"/>
                                    <a:pt x="48077" y="24105"/>
                                    <a:pt x="48099" y="24105"/>
                                  </a:cubicBezTo>
                                  <a:cubicBezTo>
                                    <a:pt x="48186" y="24083"/>
                                    <a:pt x="48316" y="24018"/>
                                    <a:pt x="48381" y="24018"/>
                                  </a:cubicBezTo>
                                  <a:cubicBezTo>
                                    <a:pt x="48470" y="24044"/>
                                    <a:pt x="48555" y="24071"/>
                                    <a:pt x="48621" y="24071"/>
                                  </a:cubicBezTo>
                                  <a:cubicBezTo>
                                    <a:pt x="48715" y="24071"/>
                                    <a:pt x="48768" y="24015"/>
                                    <a:pt x="48729" y="23822"/>
                                  </a:cubicBezTo>
                                  <a:cubicBezTo>
                                    <a:pt x="48729" y="23757"/>
                                    <a:pt x="48860" y="23648"/>
                                    <a:pt x="49012" y="23604"/>
                                  </a:cubicBezTo>
                                  <a:cubicBezTo>
                                    <a:pt x="49033" y="23600"/>
                                    <a:pt x="49053" y="23598"/>
                                    <a:pt x="49070" y="23598"/>
                                  </a:cubicBezTo>
                                  <a:close/>
                                  <a:moveTo>
                                    <a:pt x="43296" y="24006"/>
                                  </a:moveTo>
                                  <a:cubicBezTo>
                                    <a:pt x="43404" y="24006"/>
                                    <a:pt x="43402" y="24142"/>
                                    <a:pt x="43506" y="24142"/>
                                  </a:cubicBezTo>
                                  <a:cubicBezTo>
                                    <a:pt x="43525" y="24142"/>
                                    <a:pt x="43548" y="24137"/>
                                    <a:pt x="43576" y="24126"/>
                                  </a:cubicBezTo>
                                  <a:cubicBezTo>
                                    <a:pt x="43582" y="24125"/>
                                    <a:pt x="43588" y="24124"/>
                                    <a:pt x="43594" y="24124"/>
                                  </a:cubicBezTo>
                                  <a:cubicBezTo>
                                    <a:pt x="43663" y="24124"/>
                                    <a:pt x="43658" y="24242"/>
                                    <a:pt x="43598" y="24322"/>
                                  </a:cubicBezTo>
                                  <a:cubicBezTo>
                                    <a:pt x="43598" y="24338"/>
                                    <a:pt x="43586" y="24389"/>
                                    <a:pt x="43554" y="24389"/>
                                  </a:cubicBezTo>
                                  <a:cubicBezTo>
                                    <a:pt x="43542" y="24389"/>
                                    <a:pt x="43528" y="24383"/>
                                    <a:pt x="43511" y="24365"/>
                                  </a:cubicBezTo>
                                  <a:cubicBezTo>
                                    <a:pt x="43480" y="24335"/>
                                    <a:pt x="43445" y="24325"/>
                                    <a:pt x="43407" y="24325"/>
                                  </a:cubicBezTo>
                                  <a:cubicBezTo>
                                    <a:pt x="43335" y="24325"/>
                                    <a:pt x="43255" y="24361"/>
                                    <a:pt x="43187" y="24361"/>
                                  </a:cubicBezTo>
                                  <a:cubicBezTo>
                                    <a:pt x="43163" y="24361"/>
                                    <a:pt x="43140" y="24356"/>
                                    <a:pt x="43119" y="24344"/>
                                  </a:cubicBezTo>
                                  <a:cubicBezTo>
                                    <a:pt x="43054" y="24322"/>
                                    <a:pt x="43032" y="24300"/>
                                    <a:pt x="43032" y="24213"/>
                                  </a:cubicBezTo>
                                  <a:cubicBezTo>
                                    <a:pt x="43032" y="24126"/>
                                    <a:pt x="43119" y="24105"/>
                                    <a:pt x="43185" y="24039"/>
                                  </a:cubicBezTo>
                                  <a:cubicBezTo>
                                    <a:pt x="43232" y="24016"/>
                                    <a:pt x="43268" y="24006"/>
                                    <a:pt x="43296" y="24006"/>
                                  </a:cubicBezTo>
                                  <a:close/>
                                  <a:moveTo>
                                    <a:pt x="46229" y="24213"/>
                                  </a:moveTo>
                                  <a:lnTo>
                                    <a:pt x="46229" y="24213"/>
                                  </a:lnTo>
                                  <a:cubicBezTo>
                                    <a:pt x="46381" y="24235"/>
                                    <a:pt x="46533" y="24235"/>
                                    <a:pt x="46620" y="24322"/>
                                  </a:cubicBezTo>
                                  <a:cubicBezTo>
                                    <a:pt x="46685" y="24365"/>
                                    <a:pt x="46533" y="24518"/>
                                    <a:pt x="46446" y="24670"/>
                                  </a:cubicBezTo>
                                  <a:cubicBezTo>
                                    <a:pt x="46437" y="24591"/>
                                    <a:pt x="46390" y="24572"/>
                                    <a:pt x="46330" y="24572"/>
                                  </a:cubicBezTo>
                                  <a:cubicBezTo>
                                    <a:pt x="46276" y="24572"/>
                                    <a:pt x="46213" y="24587"/>
                                    <a:pt x="46160" y="24587"/>
                                  </a:cubicBezTo>
                                  <a:cubicBezTo>
                                    <a:pt x="46126" y="24587"/>
                                    <a:pt x="46097" y="24581"/>
                                    <a:pt x="46076" y="24561"/>
                                  </a:cubicBezTo>
                                  <a:cubicBezTo>
                                    <a:pt x="45968" y="24452"/>
                                    <a:pt x="46272" y="24344"/>
                                    <a:pt x="46229" y="24213"/>
                                  </a:cubicBezTo>
                                  <a:close/>
                                  <a:moveTo>
                                    <a:pt x="44969" y="24320"/>
                                  </a:moveTo>
                                  <a:cubicBezTo>
                                    <a:pt x="44989" y="24320"/>
                                    <a:pt x="45010" y="24327"/>
                                    <a:pt x="45033" y="24344"/>
                                  </a:cubicBezTo>
                                  <a:cubicBezTo>
                                    <a:pt x="45120" y="24431"/>
                                    <a:pt x="45294" y="24539"/>
                                    <a:pt x="45011" y="24692"/>
                                  </a:cubicBezTo>
                                  <a:cubicBezTo>
                                    <a:pt x="44902" y="24779"/>
                                    <a:pt x="44946" y="24909"/>
                                    <a:pt x="44794" y="24953"/>
                                  </a:cubicBezTo>
                                  <a:cubicBezTo>
                                    <a:pt x="44785" y="24954"/>
                                    <a:pt x="44776" y="24954"/>
                                    <a:pt x="44769" y="24954"/>
                                  </a:cubicBezTo>
                                  <a:cubicBezTo>
                                    <a:pt x="44644" y="24954"/>
                                    <a:pt x="44659" y="24798"/>
                                    <a:pt x="44598" y="24757"/>
                                  </a:cubicBezTo>
                                  <a:cubicBezTo>
                                    <a:pt x="44576" y="24692"/>
                                    <a:pt x="44489" y="24539"/>
                                    <a:pt x="44598" y="24539"/>
                                  </a:cubicBezTo>
                                  <a:cubicBezTo>
                                    <a:pt x="44782" y="24539"/>
                                    <a:pt x="44857" y="24320"/>
                                    <a:pt x="44969" y="24320"/>
                                  </a:cubicBezTo>
                                  <a:close/>
                                  <a:moveTo>
                                    <a:pt x="30579" y="24901"/>
                                  </a:moveTo>
                                  <a:cubicBezTo>
                                    <a:pt x="30657" y="24901"/>
                                    <a:pt x="30715" y="24934"/>
                                    <a:pt x="30682" y="25018"/>
                                  </a:cubicBezTo>
                                  <a:cubicBezTo>
                                    <a:pt x="30660" y="25105"/>
                                    <a:pt x="30660" y="25213"/>
                                    <a:pt x="30464" y="25213"/>
                                  </a:cubicBezTo>
                                  <a:cubicBezTo>
                                    <a:pt x="30312" y="25213"/>
                                    <a:pt x="30203" y="25127"/>
                                    <a:pt x="30073" y="25105"/>
                                  </a:cubicBezTo>
                                  <a:cubicBezTo>
                                    <a:pt x="30029" y="25083"/>
                                    <a:pt x="30029" y="25018"/>
                                    <a:pt x="30094" y="24996"/>
                                  </a:cubicBezTo>
                                  <a:cubicBezTo>
                                    <a:pt x="30225" y="24887"/>
                                    <a:pt x="30355" y="24953"/>
                                    <a:pt x="30508" y="24909"/>
                                  </a:cubicBezTo>
                                  <a:cubicBezTo>
                                    <a:pt x="30532" y="24904"/>
                                    <a:pt x="30556" y="24901"/>
                                    <a:pt x="30579" y="24901"/>
                                  </a:cubicBezTo>
                                  <a:close/>
                                  <a:moveTo>
                                    <a:pt x="45926" y="24794"/>
                                  </a:moveTo>
                                  <a:cubicBezTo>
                                    <a:pt x="45963" y="24794"/>
                                    <a:pt x="45993" y="24807"/>
                                    <a:pt x="46011" y="24844"/>
                                  </a:cubicBezTo>
                                  <a:cubicBezTo>
                                    <a:pt x="46076" y="24909"/>
                                    <a:pt x="46163" y="24974"/>
                                    <a:pt x="45903" y="25018"/>
                                  </a:cubicBezTo>
                                  <a:cubicBezTo>
                                    <a:pt x="45794" y="25040"/>
                                    <a:pt x="45859" y="25105"/>
                                    <a:pt x="45881" y="25127"/>
                                  </a:cubicBezTo>
                                  <a:cubicBezTo>
                                    <a:pt x="45903" y="25170"/>
                                    <a:pt x="45968" y="25192"/>
                                    <a:pt x="45859" y="25235"/>
                                  </a:cubicBezTo>
                                  <a:cubicBezTo>
                                    <a:pt x="45852" y="25249"/>
                                    <a:pt x="45841" y="25254"/>
                                    <a:pt x="45828" y="25254"/>
                                  </a:cubicBezTo>
                                  <a:cubicBezTo>
                                    <a:pt x="45799" y="25254"/>
                                    <a:pt x="45759" y="25228"/>
                                    <a:pt x="45729" y="25213"/>
                                  </a:cubicBezTo>
                                  <a:cubicBezTo>
                                    <a:pt x="45642" y="25170"/>
                                    <a:pt x="45685" y="25083"/>
                                    <a:pt x="45685" y="25018"/>
                                  </a:cubicBezTo>
                                  <a:cubicBezTo>
                                    <a:pt x="45685" y="24974"/>
                                    <a:pt x="45555" y="24887"/>
                                    <a:pt x="45750" y="24844"/>
                                  </a:cubicBezTo>
                                  <a:cubicBezTo>
                                    <a:pt x="45813" y="24819"/>
                                    <a:pt x="45876" y="24794"/>
                                    <a:pt x="45926" y="24794"/>
                                  </a:cubicBezTo>
                                  <a:close/>
                                  <a:moveTo>
                                    <a:pt x="42609" y="24580"/>
                                  </a:moveTo>
                                  <a:cubicBezTo>
                                    <a:pt x="42619" y="24580"/>
                                    <a:pt x="42629" y="24581"/>
                                    <a:pt x="42641" y="24583"/>
                                  </a:cubicBezTo>
                                  <a:cubicBezTo>
                                    <a:pt x="42728" y="24626"/>
                                    <a:pt x="42641" y="24692"/>
                                    <a:pt x="42619" y="24757"/>
                                  </a:cubicBezTo>
                                  <a:cubicBezTo>
                                    <a:pt x="42597" y="24800"/>
                                    <a:pt x="42576" y="24866"/>
                                    <a:pt x="42510" y="24909"/>
                                  </a:cubicBezTo>
                                  <a:cubicBezTo>
                                    <a:pt x="42532" y="24909"/>
                                    <a:pt x="42576" y="24953"/>
                                    <a:pt x="42576" y="24953"/>
                                  </a:cubicBezTo>
                                  <a:cubicBezTo>
                                    <a:pt x="42619" y="24945"/>
                                    <a:pt x="42655" y="24941"/>
                                    <a:pt x="42685" y="24941"/>
                                  </a:cubicBezTo>
                                  <a:cubicBezTo>
                                    <a:pt x="42984" y="24941"/>
                                    <a:pt x="42661" y="25304"/>
                                    <a:pt x="42858" y="25344"/>
                                  </a:cubicBezTo>
                                  <a:cubicBezTo>
                                    <a:pt x="42902" y="25344"/>
                                    <a:pt x="42837" y="25431"/>
                                    <a:pt x="42793" y="25496"/>
                                  </a:cubicBezTo>
                                  <a:cubicBezTo>
                                    <a:pt x="42760" y="25507"/>
                                    <a:pt x="42733" y="25512"/>
                                    <a:pt x="42706" y="25512"/>
                                  </a:cubicBezTo>
                                  <a:cubicBezTo>
                                    <a:pt x="42679" y="25512"/>
                                    <a:pt x="42652" y="25507"/>
                                    <a:pt x="42619" y="25496"/>
                                  </a:cubicBezTo>
                                  <a:cubicBezTo>
                                    <a:pt x="42576" y="25431"/>
                                    <a:pt x="42532" y="25387"/>
                                    <a:pt x="42532" y="25322"/>
                                  </a:cubicBezTo>
                                  <a:cubicBezTo>
                                    <a:pt x="42532" y="25259"/>
                                    <a:pt x="42509" y="25218"/>
                                    <a:pt x="42428" y="25218"/>
                                  </a:cubicBezTo>
                                  <a:cubicBezTo>
                                    <a:pt x="42399" y="25218"/>
                                    <a:pt x="42361" y="25224"/>
                                    <a:pt x="42315" y="25235"/>
                                  </a:cubicBezTo>
                                  <a:cubicBezTo>
                                    <a:pt x="42277" y="25260"/>
                                    <a:pt x="42196" y="25285"/>
                                    <a:pt x="42134" y="25285"/>
                                  </a:cubicBezTo>
                                  <a:cubicBezTo>
                                    <a:pt x="42089" y="25285"/>
                                    <a:pt x="42054" y="25272"/>
                                    <a:pt x="42054" y="25235"/>
                                  </a:cubicBezTo>
                                  <a:cubicBezTo>
                                    <a:pt x="42054" y="25105"/>
                                    <a:pt x="42141" y="24974"/>
                                    <a:pt x="42271" y="24844"/>
                                  </a:cubicBezTo>
                                  <a:cubicBezTo>
                                    <a:pt x="42293" y="24800"/>
                                    <a:pt x="42402" y="24779"/>
                                    <a:pt x="42467" y="24735"/>
                                  </a:cubicBezTo>
                                  <a:cubicBezTo>
                                    <a:pt x="42487" y="24676"/>
                                    <a:pt x="42507" y="24580"/>
                                    <a:pt x="42609" y="24580"/>
                                  </a:cubicBezTo>
                                  <a:close/>
                                  <a:moveTo>
                                    <a:pt x="54653" y="25191"/>
                                  </a:moveTo>
                                  <a:cubicBezTo>
                                    <a:pt x="54715" y="25191"/>
                                    <a:pt x="54762" y="25217"/>
                                    <a:pt x="54774" y="25279"/>
                                  </a:cubicBezTo>
                                  <a:cubicBezTo>
                                    <a:pt x="54796" y="25387"/>
                                    <a:pt x="54796" y="25518"/>
                                    <a:pt x="54622" y="25605"/>
                                  </a:cubicBezTo>
                                  <a:cubicBezTo>
                                    <a:pt x="54581" y="25619"/>
                                    <a:pt x="54539" y="25626"/>
                                    <a:pt x="54500" y="25626"/>
                                  </a:cubicBezTo>
                                  <a:cubicBezTo>
                                    <a:pt x="54415" y="25626"/>
                                    <a:pt x="54340" y="25592"/>
                                    <a:pt x="54296" y="25518"/>
                                  </a:cubicBezTo>
                                  <a:cubicBezTo>
                                    <a:pt x="54252" y="25409"/>
                                    <a:pt x="54339" y="25322"/>
                                    <a:pt x="54492" y="25235"/>
                                  </a:cubicBezTo>
                                  <a:cubicBezTo>
                                    <a:pt x="54548" y="25207"/>
                                    <a:pt x="54605" y="25191"/>
                                    <a:pt x="54653" y="25191"/>
                                  </a:cubicBezTo>
                                  <a:close/>
                                  <a:moveTo>
                                    <a:pt x="41097" y="25496"/>
                                  </a:moveTo>
                                  <a:cubicBezTo>
                                    <a:pt x="41293" y="25496"/>
                                    <a:pt x="41488" y="25496"/>
                                    <a:pt x="41488" y="25605"/>
                                  </a:cubicBezTo>
                                  <a:cubicBezTo>
                                    <a:pt x="41488" y="25670"/>
                                    <a:pt x="41401" y="25866"/>
                                    <a:pt x="41271" y="25931"/>
                                  </a:cubicBezTo>
                                  <a:cubicBezTo>
                                    <a:pt x="41229" y="25945"/>
                                    <a:pt x="41190" y="25951"/>
                                    <a:pt x="41155" y="25951"/>
                                  </a:cubicBezTo>
                                  <a:cubicBezTo>
                                    <a:pt x="41030" y="25951"/>
                                    <a:pt x="40952" y="25873"/>
                                    <a:pt x="40901" y="25822"/>
                                  </a:cubicBezTo>
                                  <a:cubicBezTo>
                                    <a:pt x="40836" y="25670"/>
                                    <a:pt x="41075" y="25605"/>
                                    <a:pt x="41097" y="25496"/>
                                  </a:cubicBezTo>
                                  <a:close/>
                                  <a:moveTo>
                                    <a:pt x="47506" y="25349"/>
                                  </a:moveTo>
                                  <a:cubicBezTo>
                                    <a:pt x="47539" y="25349"/>
                                    <a:pt x="47566" y="25366"/>
                                    <a:pt x="47599" y="25387"/>
                                  </a:cubicBezTo>
                                  <a:cubicBezTo>
                                    <a:pt x="47751" y="25496"/>
                                    <a:pt x="47664" y="25714"/>
                                    <a:pt x="47642" y="25888"/>
                                  </a:cubicBezTo>
                                  <a:cubicBezTo>
                                    <a:pt x="47642" y="25953"/>
                                    <a:pt x="47490" y="26040"/>
                                    <a:pt x="47468" y="26040"/>
                                  </a:cubicBezTo>
                                  <a:cubicBezTo>
                                    <a:pt x="47294" y="25975"/>
                                    <a:pt x="47207" y="25844"/>
                                    <a:pt x="47120" y="25735"/>
                                  </a:cubicBezTo>
                                  <a:cubicBezTo>
                                    <a:pt x="47055" y="25627"/>
                                    <a:pt x="47272" y="25518"/>
                                    <a:pt x="47381" y="25409"/>
                                  </a:cubicBezTo>
                                  <a:cubicBezTo>
                                    <a:pt x="47436" y="25366"/>
                                    <a:pt x="47474" y="25349"/>
                                    <a:pt x="47506" y="25349"/>
                                  </a:cubicBezTo>
                                  <a:close/>
                                  <a:moveTo>
                                    <a:pt x="51713" y="24265"/>
                                  </a:moveTo>
                                  <a:cubicBezTo>
                                    <a:pt x="51762" y="24265"/>
                                    <a:pt x="51773" y="24319"/>
                                    <a:pt x="51795" y="24431"/>
                                  </a:cubicBezTo>
                                  <a:cubicBezTo>
                                    <a:pt x="51860" y="24561"/>
                                    <a:pt x="51860" y="24670"/>
                                    <a:pt x="52078" y="24670"/>
                                  </a:cubicBezTo>
                                  <a:cubicBezTo>
                                    <a:pt x="52143" y="24670"/>
                                    <a:pt x="52187" y="24692"/>
                                    <a:pt x="52165" y="24757"/>
                                  </a:cubicBezTo>
                                  <a:cubicBezTo>
                                    <a:pt x="52121" y="24800"/>
                                    <a:pt x="52056" y="24844"/>
                                    <a:pt x="51991" y="24866"/>
                                  </a:cubicBezTo>
                                  <a:cubicBezTo>
                                    <a:pt x="51937" y="24893"/>
                                    <a:pt x="51890" y="24902"/>
                                    <a:pt x="51848" y="24902"/>
                                  </a:cubicBezTo>
                                  <a:cubicBezTo>
                                    <a:pt x="51750" y="24902"/>
                                    <a:pt x="51674" y="24850"/>
                                    <a:pt x="51568" y="24850"/>
                                  </a:cubicBezTo>
                                  <a:cubicBezTo>
                                    <a:pt x="51538" y="24850"/>
                                    <a:pt x="51505" y="24855"/>
                                    <a:pt x="51469" y="24866"/>
                                  </a:cubicBezTo>
                                  <a:cubicBezTo>
                                    <a:pt x="51458" y="24871"/>
                                    <a:pt x="51445" y="24872"/>
                                    <a:pt x="51430" y="24872"/>
                                  </a:cubicBezTo>
                                  <a:cubicBezTo>
                                    <a:pt x="51415" y="24872"/>
                                    <a:pt x="51398" y="24871"/>
                                    <a:pt x="51382" y="24871"/>
                                  </a:cubicBezTo>
                                  <a:cubicBezTo>
                                    <a:pt x="51349" y="24871"/>
                                    <a:pt x="51317" y="24876"/>
                                    <a:pt x="51295" y="24909"/>
                                  </a:cubicBezTo>
                                  <a:cubicBezTo>
                                    <a:pt x="51230" y="24996"/>
                                    <a:pt x="51208" y="25061"/>
                                    <a:pt x="51317" y="25083"/>
                                  </a:cubicBezTo>
                                  <a:cubicBezTo>
                                    <a:pt x="51665" y="25192"/>
                                    <a:pt x="51447" y="25496"/>
                                    <a:pt x="51447" y="25714"/>
                                  </a:cubicBezTo>
                                  <a:cubicBezTo>
                                    <a:pt x="51447" y="25762"/>
                                    <a:pt x="51376" y="25870"/>
                                    <a:pt x="51286" y="25870"/>
                                  </a:cubicBezTo>
                                  <a:cubicBezTo>
                                    <a:pt x="51254" y="25870"/>
                                    <a:pt x="51220" y="25856"/>
                                    <a:pt x="51186" y="25822"/>
                                  </a:cubicBezTo>
                                  <a:cubicBezTo>
                                    <a:pt x="51148" y="25771"/>
                                    <a:pt x="51103" y="25750"/>
                                    <a:pt x="51045" y="25750"/>
                                  </a:cubicBezTo>
                                  <a:cubicBezTo>
                                    <a:pt x="51004" y="25750"/>
                                    <a:pt x="50958" y="25761"/>
                                    <a:pt x="50904" y="25779"/>
                                  </a:cubicBezTo>
                                  <a:cubicBezTo>
                                    <a:pt x="50865" y="25798"/>
                                    <a:pt x="50834" y="25809"/>
                                    <a:pt x="50813" y="25809"/>
                                  </a:cubicBezTo>
                                  <a:cubicBezTo>
                                    <a:pt x="50786" y="25809"/>
                                    <a:pt x="50773" y="25793"/>
                                    <a:pt x="50773" y="25757"/>
                                  </a:cubicBezTo>
                                  <a:cubicBezTo>
                                    <a:pt x="50795" y="25624"/>
                                    <a:pt x="50778" y="25559"/>
                                    <a:pt x="50727" y="25559"/>
                                  </a:cubicBezTo>
                                  <a:cubicBezTo>
                                    <a:pt x="50677" y="25559"/>
                                    <a:pt x="50597" y="25618"/>
                                    <a:pt x="50491" y="25735"/>
                                  </a:cubicBezTo>
                                  <a:cubicBezTo>
                                    <a:pt x="50469" y="25757"/>
                                    <a:pt x="50382" y="25822"/>
                                    <a:pt x="50382" y="25822"/>
                                  </a:cubicBezTo>
                                  <a:cubicBezTo>
                                    <a:pt x="50333" y="25802"/>
                                    <a:pt x="50285" y="25793"/>
                                    <a:pt x="50238" y="25793"/>
                                  </a:cubicBezTo>
                                  <a:cubicBezTo>
                                    <a:pt x="49957" y="25793"/>
                                    <a:pt x="49717" y="26111"/>
                                    <a:pt x="49427" y="26111"/>
                                  </a:cubicBezTo>
                                  <a:cubicBezTo>
                                    <a:pt x="49405" y="26111"/>
                                    <a:pt x="49383" y="26109"/>
                                    <a:pt x="49360" y="26105"/>
                                  </a:cubicBezTo>
                                  <a:cubicBezTo>
                                    <a:pt x="49164" y="26083"/>
                                    <a:pt x="49142" y="26040"/>
                                    <a:pt x="49295" y="25888"/>
                                  </a:cubicBezTo>
                                  <a:cubicBezTo>
                                    <a:pt x="49469" y="25757"/>
                                    <a:pt x="49664" y="25670"/>
                                    <a:pt x="49838" y="25648"/>
                                  </a:cubicBezTo>
                                  <a:cubicBezTo>
                                    <a:pt x="50056" y="25627"/>
                                    <a:pt x="50230" y="25540"/>
                                    <a:pt x="50208" y="25322"/>
                                  </a:cubicBezTo>
                                  <a:cubicBezTo>
                                    <a:pt x="50164" y="25192"/>
                                    <a:pt x="50338" y="24974"/>
                                    <a:pt x="50099" y="24887"/>
                                  </a:cubicBezTo>
                                  <a:cubicBezTo>
                                    <a:pt x="50034" y="24866"/>
                                    <a:pt x="50034" y="24800"/>
                                    <a:pt x="50099" y="24757"/>
                                  </a:cubicBezTo>
                                  <a:cubicBezTo>
                                    <a:pt x="50164" y="24670"/>
                                    <a:pt x="50317" y="24648"/>
                                    <a:pt x="50382" y="24648"/>
                                  </a:cubicBezTo>
                                  <a:cubicBezTo>
                                    <a:pt x="50449" y="24659"/>
                                    <a:pt x="50515" y="24665"/>
                                    <a:pt x="50580" y="24665"/>
                                  </a:cubicBezTo>
                                  <a:cubicBezTo>
                                    <a:pt x="50768" y="24665"/>
                                    <a:pt x="50949" y="24620"/>
                                    <a:pt x="51143" y="24539"/>
                                  </a:cubicBezTo>
                                  <a:cubicBezTo>
                                    <a:pt x="51230" y="24518"/>
                                    <a:pt x="51339" y="24452"/>
                                    <a:pt x="51426" y="24409"/>
                                  </a:cubicBezTo>
                                  <a:cubicBezTo>
                                    <a:pt x="51584" y="24314"/>
                                    <a:pt x="51666" y="24265"/>
                                    <a:pt x="51713" y="24265"/>
                                  </a:cubicBezTo>
                                  <a:close/>
                                  <a:moveTo>
                                    <a:pt x="39350" y="25858"/>
                                  </a:moveTo>
                                  <a:cubicBezTo>
                                    <a:pt x="39463" y="25858"/>
                                    <a:pt x="39558" y="25890"/>
                                    <a:pt x="39575" y="25975"/>
                                  </a:cubicBezTo>
                                  <a:cubicBezTo>
                                    <a:pt x="39597" y="26040"/>
                                    <a:pt x="39640" y="26127"/>
                                    <a:pt x="39444" y="26192"/>
                                  </a:cubicBezTo>
                                  <a:cubicBezTo>
                                    <a:pt x="39414" y="26201"/>
                                    <a:pt x="39389" y="26205"/>
                                    <a:pt x="39367" y="26205"/>
                                  </a:cubicBezTo>
                                  <a:cubicBezTo>
                                    <a:pt x="39236" y="26205"/>
                                    <a:pt x="39252" y="26052"/>
                                    <a:pt x="39140" y="25996"/>
                                  </a:cubicBezTo>
                                  <a:cubicBezTo>
                                    <a:pt x="39075" y="25975"/>
                                    <a:pt x="39162" y="25931"/>
                                    <a:pt x="39249" y="25866"/>
                                  </a:cubicBezTo>
                                  <a:cubicBezTo>
                                    <a:pt x="39283" y="25861"/>
                                    <a:pt x="39317" y="25858"/>
                                    <a:pt x="39350" y="25858"/>
                                  </a:cubicBezTo>
                                  <a:close/>
                                  <a:moveTo>
                                    <a:pt x="55367" y="25218"/>
                                  </a:moveTo>
                                  <a:cubicBezTo>
                                    <a:pt x="55428" y="25218"/>
                                    <a:pt x="55485" y="25281"/>
                                    <a:pt x="55535" y="25344"/>
                                  </a:cubicBezTo>
                                  <a:cubicBezTo>
                                    <a:pt x="55611" y="25298"/>
                                    <a:pt x="55698" y="25242"/>
                                    <a:pt x="55773" y="25242"/>
                                  </a:cubicBezTo>
                                  <a:cubicBezTo>
                                    <a:pt x="55805" y="25242"/>
                                    <a:pt x="55835" y="25253"/>
                                    <a:pt x="55861" y="25279"/>
                                  </a:cubicBezTo>
                                  <a:cubicBezTo>
                                    <a:pt x="55927" y="25344"/>
                                    <a:pt x="55970" y="25453"/>
                                    <a:pt x="55992" y="25605"/>
                                  </a:cubicBezTo>
                                  <a:cubicBezTo>
                                    <a:pt x="55992" y="25630"/>
                                    <a:pt x="55962" y="25641"/>
                                    <a:pt x="55929" y="25641"/>
                                  </a:cubicBezTo>
                                  <a:cubicBezTo>
                                    <a:pt x="55905" y="25641"/>
                                    <a:pt x="55879" y="25636"/>
                                    <a:pt x="55861" y="25627"/>
                                  </a:cubicBezTo>
                                  <a:cubicBezTo>
                                    <a:pt x="55687" y="25561"/>
                                    <a:pt x="55622" y="25496"/>
                                    <a:pt x="55557" y="25344"/>
                                  </a:cubicBezTo>
                                  <a:cubicBezTo>
                                    <a:pt x="55427" y="25540"/>
                                    <a:pt x="55557" y="25648"/>
                                    <a:pt x="55557" y="25779"/>
                                  </a:cubicBezTo>
                                  <a:cubicBezTo>
                                    <a:pt x="55557" y="25888"/>
                                    <a:pt x="55644" y="25996"/>
                                    <a:pt x="55340" y="25996"/>
                                  </a:cubicBezTo>
                                  <a:cubicBezTo>
                                    <a:pt x="55144" y="25996"/>
                                    <a:pt x="55231" y="26083"/>
                                    <a:pt x="55231" y="26127"/>
                                  </a:cubicBezTo>
                                  <a:cubicBezTo>
                                    <a:pt x="55231" y="26257"/>
                                    <a:pt x="55166" y="26344"/>
                                    <a:pt x="55013" y="26409"/>
                                  </a:cubicBezTo>
                                  <a:cubicBezTo>
                                    <a:pt x="54984" y="26422"/>
                                    <a:pt x="54960" y="26427"/>
                                    <a:pt x="54940" y="26427"/>
                                  </a:cubicBezTo>
                                  <a:cubicBezTo>
                                    <a:pt x="54858" y="26427"/>
                                    <a:pt x="54844" y="26336"/>
                                    <a:pt x="54774" y="26301"/>
                                  </a:cubicBezTo>
                                  <a:cubicBezTo>
                                    <a:pt x="54709" y="26279"/>
                                    <a:pt x="54687" y="26192"/>
                                    <a:pt x="54666" y="26170"/>
                                  </a:cubicBezTo>
                                  <a:cubicBezTo>
                                    <a:pt x="54492" y="26018"/>
                                    <a:pt x="54318" y="25909"/>
                                    <a:pt x="54818" y="25888"/>
                                  </a:cubicBezTo>
                                  <a:cubicBezTo>
                                    <a:pt x="54883" y="25888"/>
                                    <a:pt x="54992" y="25844"/>
                                    <a:pt x="54970" y="25801"/>
                                  </a:cubicBezTo>
                                  <a:cubicBezTo>
                                    <a:pt x="54796" y="25627"/>
                                    <a:pt x="55144" y="25518"/>
                                    <a:pt x="55231" y="25344"/>
                                  </a:cubicBezTo>
                                  <a:cubicBezTo>
                                    <a:pt x="55277" y="25252"/>
                                    <a:pt x="55323" y="25218"/>
                                    <a:pt x="55367" y="25218"/>
                                  </a:cubicBezTo>
                                  <a:close/>
                                  <a:moveTo>
                                    <a:pt x="45075" y="26260"/>
                                  </a:moveTo>
                                  <a:cubicBezTo>
                                    <a:pt x="45123" y="26260"/>
                                    <a:pt x="45165" y="26273"/>
                                    <a:pt x="45185" y="26322"/>
                                  </a:cubicBezTo>
                                  <a:cubicBezTo>
                                    <a:pt x="45185" y="26388"/>
                                    <a:pt x="45207" y="26518"/>
                                    <a:pt x="45076" y="26540"/>
                                  </a:cubicBezTo>
                                  <a:cubicBezTo>
                                    <a:pt x="45017" y="26557"/>
                                    <a:pt x="44962" y="26567"/>
                                    <a:pt x="44914" y="26567"/>
                                  </a:cubicBezTo>
                                  <a:cubicBezTo>
                                    <a:pt x="44839" y="26567"/>
                                    <a:pt x="44785" y="26541"/>
                                    <a:pt x="44772" y="26475"/>
                                  </a:cubicBezTo>
                                  <a:cubicBezTo>
                                    <a:pt x="44772" y="26409"/>
                                    <a:pt x="44772" y="26322"/>
                                    <a:pt x="44902" y="26279"/>
                                  </a:cubicBezTo>
                                  <a:cubicBezTo>
                                    <a:pt x="44950" y="26279"/>
                                    <a:pt x="45017" y="26260"/>
                                    <a:pt x="45075" y="26260"/>
                                  </a:cubicBezTo>
                                  <a:close/>
                                  <a:moveTo>
                                    <a:pt x="36244" y="24857"/>
                                  </a:moveTo>
                                  <a:cubicBezTo>
                                    <a:pt x="36289" y="24857"/>
                                    <a:pt x="36325" y="24868"/>
                                    <a:pt x="36335" y="24887"/>
                                  </a:cubicBezTo>
                                  <a:cubicBezTo>
                                    <a:pt x="36444" y="25040"/>
                                    <a:pt x="36705" y="25040"/>
                                    <a:pt x="36879" y="25105"/>
                                  </a:cubicBezTo>
                                  <a:cubicBezTo>
                                    <a:pt x="37053" y="25170"/>
                                    <a:pt x="37248" y="25192"/>
                                    <a:pt x="37183" y="25409"/>
                                  </a:cubicBezTo>
                                  <a:cubicBezTo>
                                    <a:pt x="37248" y="25496"/>
                                    <a:pt x="37205" y="25605"/>
                                    <a:pt x="37205" y="25714"/>
                                  </a:cubicBezTo>
                                  <a:cubicBezTo>
                                    <a:pt x="37183" y="25866"/>
                                    <a:pt x="37357" y="25975"/>
                                    <a:pt x="36966" y="25996"/>
                                  </a:cubicBezTo>
                                  <a:cubicBezTo>
                                    <a:pt x="36857" y="25996"/>
                                    <a:pt x="36813" y="26105"/>
                                    <a:pt x="36770" y="26170"/>
                                  </a:cubicBezTo>
                                  <a:cubicBezTo>
                                    <a:pt x="36748" y="26214"/>
                                    <a:pt x="36748" y="26301"/>
                                    <a:pt x="36726" y="26344"/>
                                  </a:cubicBezTo>
                                  <a:cubicBezTo>
                                    <a:pt x="36618" y="26496"/>
                                    <a:pt x="36444" y="26649"/>
                                    <a:pt x="36270" y="26649"/>
                                  </a:cubicBezTo>
                                  <a:cubicBezTo>
                                    <a:pt x="36183" y="26649"/>
                                    <a:pt x="36161" y="26496"/>
                                    <a:pt x="36226" y="26344"/>
                                  </a:cubicBezTo>
                                  <a:cubicBezTo>
                                    <a:pt x="36270" y="26301"/>
                                    <a:pt x="36313" y="26214"/>
                                    <a:pt x="36292" y="26170"/>
                                  </a:cubicBezTo>
                                  <a:cubicBezTo>
                                    <a:pt x="36226" y="25975"/>
                                    <a:pt x="36270" y="25866"/>
                                    <a:pt x="36596" y="25866"/>
                                  </a:cubicBezTo>
                                  <a:cubicBezTo>
                                    <a:pt x="36639" y="25866"/>
                                    <a:pt x="36726" y="25801"/>
                                    <a:pt x="36748" y="25757"/>
                                  </a:cubicBezTo>
                                  <a:cubicBezTo>
                                    <a:pt x="36835" y="25648"/>
                                    <a:pt x="36661" y="25692"/>
                                    <a:pt x="36639" y="25670"/>
                                  </a:cubicBezTo>
                                  <a:cubicBezTo>
                                    <a:pt x="36596" y="25648"/>
                                    <a:pt x="36509" y="25627"/>
                                    <a:pt x="36444" y="25561"/>
                                  </a:cubicBezTo>
                                  <a:cubicBezTo>
                                    <a:pt x="36388" y="25515"/>
                                    <a:pt x="36332" y="25488"/>
                                    <a:pt x="36272" y="25488"/>
                                  </a:cubicBezTo>
                                  <a:cubicBezTo>
                                    <a:pt x="36190" y="25488"/>
                                    <a:pt x="36099" y="25536"/>
                                    <a:pt x="35987" y="25648"/>
                                  </a:cubicBezTo>
                                  <a:cubicBezTo>
                                    <a:pt x="35953" y="25682"/>
                                    <a:pt x="35906" y="25783"/>
                                    <a:pt x="35834" y="25783"/>
                                  </a:cubicBezTo>
                                  <a:cubicBezTo>
                                    <a:pt x="35815" y="25783"/>
                                    <a:pt x="35793" y="25776"/>
                                    <a:pt x="35770" y="25757"/>
                                  </a:cubicBezTo>
                                  <a:cubicBezTo>
                                    <a:pt x="35726" y="25692"/>
                                    <a:pt x="35639" y="25648"/>
                                    <a:pt x="35791" y="25518"/>
                                  </a:cubicBezTo>
                                  <a:cubicBezTo>
                                    <a:pt x="35944" y="25409"/>
                                    <a:pt x="36052" y="25322"/>
                                    <a:pt x="35900" y="25213"/>
                                  </a:cubicBezTo>
                                  <a:cubicBezTo>
                                    <a:pt x="35835" y="25127"/>
                                    <a:pt x="35987" y="24996"/>
                                    <a:pt x="36074" y="24909"/>
                                  </a:cubicBezTo>
                                  <a:cubicBezTo>
                                    <a:pt x="36122" y="24873"/>
                                    <a:pt x="36190" y="24857"/>
                                    <a:pt x="36244" y="24857"/>
                                  </a:cubicBezTo>
                                  <a:close/>
                                  <a:moveTo>
                                    <a:pt x="35058" y="25984"/>
                                  </a:moveTo>
                                  <a:cubicBezTo>
                                    <a:pt x="35071" y="25984"/>
                                    <a:pt x="35083" y="25988"/>
                                    <a:pt x="35096" y="25996"/>
                                  </a:cubicBezTo>
                                  <a:cubicBezTo>
                                    <a:pt x="35183" y="26062"/>
                                    <a:pt x="35052" y="26105"/>
                                    <a:pt x="35030" y="26170"/>
                                  </a:cubicBezTo>
                                  <a:cubicBezTo>
                                    <a:pt x="34922" y="26301"/>
                                    <a:pt x="34965" y="26431"/>
                                    <a:pt x="34813" y="26583"/>
                                  </a:cubicBezTo>
                                  <a:cubicBezTo>
                                    <a:pt x="34780" y="26617"/>
                                    <a:pt x="34759" y="26663"/>
                                    <a:pt x="34722" y="26663"/>
                                  </a:cubicBezTo>
                                  <a:cubicBezTo>
                                    <a:pt x="34710" y="26663"/>
                                    <a:pt x="34698" y="26659"/>
                                    <a:pt x="34682" y="26649"/>
                                  </a:cubicBezTo>
                                  <a:cubicBezTo>
                                    <a:pt x="34661" y="26649"/>
                                    <a:pt x="34639" y="26605"/>
                                    <a:pt x="34596" y="26605"/>
                                  </a:cubicBezTo>
                                  <a:cubicBezTo>
                                    <a:pt x="34443" y="26496"/>
                                    <a:pt x="34835" y="26344"/>
                                    <a:pt x="34704" y="26214"/>
                                  </a:cubicBezTo>
                                  <a:cubicBezTo>
                                    <a:pt x="34661" y="26170"/>
                                    <a:pt x="34835" y="26170"/>
                                    <a:pt x="34900" y="26083"/>
                                  </a:cubicBezTo>
                                  <a:cubicBezTo>
                                    <a:pt x="34953" y="26048"/>
                                    <a:pt x="35005" y="25984"/>
                                    <a:pt x="35058" y="25984"/>
                                  </a:cubicBezTo>
                                  <a:close/>
                                  <a:moveTo>
                                    <a:pt x="42051" y="26687"/>
                                  </a:moveTo>
                                  <a:cubicBezTo>
                                    <a:pt x="42127" y="26687"/>
                                    <a:pt x="42171" y="26718"/>
                                    <a:pt x="42184" y="26757"/>
                                  </a:cubicBezTo>
                                  <a:cubicBezTo>
                                    <a:pt x="42206" y="26866"/>
                                    <a:pt x="42271" y="27040"/>
                                    <a:pt x="42076" y="27127"/>
                                  </a:cubicBezTo>
                                  <a:cubicBezTo>
                                    <a:pt x="42050" y="27135"/>
                                    <a:pt x="42029" y="27139"/>
                                    <a:pt x="42011" y="27139"/>
                                  </a:cubicBezTo>
                                  <a:cubicBezTo>
                                    <a:pt x="41888" y="27139"/>
                                    <a:pt x="41904" y="26969"/>
                                    <a:pt x="41771" y="26931"/>
                                  </a:cubicBezTo>
                                  <a:cubicBezTo>
                                    <a:pt x="41662" y="26866"/>
                                    <a:pt x="41771" y="26801"/>
                                    <a:pt x="41858" y="26736"/>
                                  </a:cubicBezTo>
                                  <a:cubicBezTo>
                                    <a:pt x="41936" y="26701"/>
                                    <a:pt x="42001" y="26687"/>
                                    <a:pt x="42051" y="26687"/>
                                  </a:cubicBezTo>
                                  <a:close/>
                                  <a:moveTo>
                                    <a:pt x="45034" y="26752"/>
                                  </a:moveTo>
                                  <a:cubicBezTo>
                                    <a:pt x="45078" y="26752"/>
                                    <a:pt x="45107" y="26783"/>
                                    <a:pt x="45120" y="26823"/>
                                  </a:cubicBezTo>
                                  <a:cubicBezTo>
                                    <a:pt x="45185" y="26931"/>
                                    <a:pt x="44924" y="27062"/>
                                    <a:pt x="44968" y="27192"/>
                                  </a:cubicBezTo>
                                  <a:cubicBezTo>
                                    <a:pt x="44968" y="27203"/>
                                    <a:pt x="44919" y="27209"/>
                                    <a:pt x="44859" y="27209"/>
                                  </a:cubicBezTo>
                                  <a:cubicBezTo>
                                    <a:pt x="44799" y="27209"/>
                                    <a:pt x="44728" y="27203"/>
                                    <a:pt x="44685" y="27192"/>
                                  </a:cubicBezTo>
                                  <a:cubicBezTo>
                                    <a:pt x="44659" y="27186"/>
                                    <a:pt x="44632" y="27183"/>
                                    <a:pt x="44604" y="27183"/>
                                  </a:cubicBezTo>
                                  <a:cubicBezTo>
                                    <a:pt x="44538" y="27183"/>
                                    <a:pt x="44470" y="27199"/>
                                    <a:pt x="44424" y="27214"/>
                                  </a:cubicBezTo>
                                  <a:cubicBezTo>
                                    <a:pt x="44337" y="27214"/>
                                    <a:pt x="44272" y="27192"/>
                                    <a:pt x="44315" y="27105"/>
                                  </a:cubicBezTo>
                                  <a:cubicBezTo>
                                    <a:pt x="44337" y="27062"/>
                                    <a:pt x="44359" y="27040"/>
                                    <a:pt x="44446" y="26975"/>
                                  </a:cubicBezTo>
                                  <a:cubicBezTo>
                                    <a:pt x="44502" y="27014"/>
                                    <a:pt x="44551" y="27030"/>
                                    <a:pt x="44595" y="27030"/>
                                  </a:cubicBezTo>
                                  <a:cubicBezTo>
                                    <a:pt x="44722" y="27030"/>
                                    <a:pt x="44811" y="26898"/>
                                    <a:pt x="44924" y="26801"/>
                                  </a:cubicBezTo>
                                  <a:cubicBezTo>
                                    <a:pt x="44968" y="26766"/>
                                    <a:pt x="45004" y="26752"/>
                                    <a:pt x="45034" y="26752"/>
                                  </a:cubicBezTo>
                                  <a:close/>
                                  <a:moveTo>
                                    <a:pt x="35313" y="26214"/>
                                  </a:moveTo>
                                  <a:cubicBezTo>
                                    <a:pt x="35357" y="26214"/>
                                    <a:pt x="35357" y="26235"/>
                                    <a:pt x="35357" y="26279"/>
                                  </a:cubicBezTo>
                                  <a:cubicBezTo>
                                    <a:pt x="35400" y="26388"/>
                                    <a:pt x="35357" y="26496"/>
                                    <a:pt x="35444" y="26562"/>
                                  </a:cubicBezTo>
                                  <a:cubicBezTo>
                                    <a:pt x="35555" y="26654"/>
                                    <a:pt x="35492" y="26889"/>
                                    <a:pt x="35714" y="26889"/>
                                  </a:cubicBezTo>
                                  <a:cubicBezTo>
                                    <a:pt x="35752" y="26889"/>
                                    <a:pt x="35799" y="26882"/>
                                    <a:pt x="35857" y="26866"/>
                                  </a:cubicBezTo>
                                  <a:cubicBezTo>
                                    <a:pt x="35878" y="26866"/>
                                    <a:pt x="35900" y="26931"/>
                                    <a:pt x="35944" y="26931"/>
                                  </a:cubicBezTo>
                                  <a:cubicBezTo>
                                    <a:pt x="35987" y="27018"/>
                                    <a:pt x="36009" y="27084"/>
                                    <a:pt x="36009" y="27192"/>
                                  </a:cubicBezTo>
                                  <a:cubicBezTo>
                                    <a:pt x="36009" y="27258"/>
                                    <a:pt x="35984" y="27324"/>
                                    <a:pt x="35925" y="27324"/>
                                  </a:cubicBezTo>
                                  <a:cubicBezTo>
                                    <a:pt x="35906" y="27324"/>
                                    <a:pt x="35883" y="27317"/>
                                    <a:pt x="35857" y="27301"/>
                                  </a:cubicBezTo>
                                  <a:cubicBezTo>
                                    <a:pt x="35748" y="27257"/>
                                    <a:pt x="35661" y="27257"/>
                                    <a:pt x="35509" y="27257"/>
                                  </a:cubicBezTo>
                                  <a:cubicBezTo>
                                    <a:pt x="35291" y="27257"/>
                                    <a:pt x="35009" y="27257"/>
                                    <a:pt x="35291" y="26931"/>
                                  </a:cubicBezTo>
                                  <a:cubicBezTo>
                                    <a:pt x="35422" y="26757"/>
                                    <a:pt x="35226" y="26670"/>
                                    <a:pt x="35226" y="26540"/>
                                  </a:cubicBezTo>
                                  <a:lnTo>
                                    <a:pt x="35226" y="26322"/>
                                  </a:lnTo>
                                  <a:cubicBezTo>
                                    <a:pt x="35226" y="26279"/>
                                    <a:pt x="35226" y="26214"/>
                                    <a:pt x="35313" y="26214"/>
                                  </a:cubicBezTo>
                                  <a:close/>
                                  <a:moveTo>
                                    <a:pt x="37763" y="26703"/>
                                  </a:moveTo>
                                  <a:cubicBezTo>
                                    <a:pt x="37817" y="26703"/>
                                    <a:pt x="37825" y="26775"/>
                                    <a:pt x="37857" y="26823"/>
                                  </a:cubicBezTo>
                                  <a:cubicBezTo>
                                    <a:pt x="37922" y="26844"/>
                                    <a:pt x="37944" y="26931"/>
                                    <a:pt x="38031" y="26953"/>
                                  </a:cubicBezTo>
                                  <a:cubicBezTo>
                                    <a:pt x="38183" y="26953"/>
                                    <a:pt x="38270" y="27018"/>
                                    <a:pt x="38118" y="27149"/>
                                  </a:cubicBezTo>
                                  <a:cubicBezTo>
                                    <a:pt x="38031" y="27236"/>
                                    <a:pt x="38162" y="27366"/>
                                    <a:pt x="37966" y="27388"/>
                                  </a:cubicBezTo>
                                  <a:cubicBezTo>
                                    <a:pt x="37942" y="27393"/>
                                    <a:pt x="37917" y="27395"/>
                                    <a:pt x="37892" y="27395"/>
                                  </a:cubicBezTo>
                                  <a:cubicBezTo>
                                    <a:pt x="37800" y="27395"/>
                                    <a:pt x="37710" y="27360"/>
                                    <a:pt x="37727" y="27257"/>
                                  </a:cubicBezTo>
                                  <a:cubicBezTo>
                                    <a:pt x="37727" y="27236"/>
                                    <a:pt x="37705" y="27192"/>
                                    <a:pt x="37640" y="27170"/>
                                  </a:cubicBezTo>
                                  <a:cubicBezTo>
                                    <a:pt x="37618" y="27084"/>
                                    <a:pt x="37596" y="27018"/>
                                    <a:pt x="37618" y="26910"/>
                                  </a:cubicBezTo>
                                  <a:cubicBezTo>
                                    <a:pt x="37618" y="26844"/>
                                    <a:pt x="37618" y="26757"/>
                                    <a:pt x="37683" y="26736"/>
                                  </a:cubicBezTo>
                                  <a:cubicBezTo>
                                    <a:pt x="37718" y="26713"/>
                                    <a:pt x="37743" y="26703"/>
                                    <a:pt x="37763" y="26703"/>
                                  </a:cubicBezTo>
                                  <a:close/>
                                  <a:moveTo>
                                    <a:pt x="36487" y="26953"/>
                                  </a:moveTo>
                                  <a:cubicBezTo>
                                    <a:pt x="36531" y="27084"/>
                                    <a:pt x="36705" y="27170"/>
                                    <a:pt x="36770" y="27279"/>
                                  </a:cubicBezTo>
                                  <a:cubicBezTo>
                                    <a:pt x="36813" y="27344"/>
                                    <a:pt x="36748" y="27388"/>
                                    <a:pt x="36639" y="27410"/>
                                  </a:cubicBezTo>
                                  <a:cubicBezTo>
                                    <a:pt x="36569" y="27430"/>
                                    <a:pt x="36494" y="27445"/>
                                    <a:pt x="36433" y="27445"/>
                                  </a:cubicBezTo>
                                  <a:cubicBezTo>
                                    <a:pt x="36363" y="27445"/>
                                    <a:pt x="36313" y="27425"/>
                                    <a:pt x="36313" y="27366"/>
                                  </a:cubicBezTo>
                                  <a:cubicBezTo>
                                    <a:pt x="36313" y="27279"/>
                                    <a:pt x="36292" y="27236"/>
                                    <a:pt x="36292" y="27170"/>
                                  </a:cubicBezTo>
                                  <a:cubicBezTo>
                                    <a:pt x="36270" y="27062"/>
                                    <a:pt x="36400" y="27018"/>
                                    <a:pt x="36487" y="26953"/>
                                  </a:cubicBezTo>
                                  <a:close/>
                                  <a:moveTo>
                                    <a:pt x="51809" y="26972"/>
                                  </a:moveTo>
                                  <a:cubicBezTo>
                                    <a:pt x="51831" y="26972"/>
                                    <a:pt x="51850" y="26988"/>
                                    <a:pt x="51860" y="27018"/>
                                  </a:cubicBezTo>
                                  <a:cubicBezTo>
                                    <a:pt x="51882" y="27084"/>
                                    <a:pt x="51991" y="27127"/>
                                    <a:pt x="52078" y="27170"/>
                                  </a:cubicBezTo>
                                  <a:cubicBezTo>
                                    <a:pt x="52100" y="27192"/>
                                    <a:pt x="52208" y="27236"/>
                                    <a:pt x="52143" y="27301"/>
                                  </a:cubicBezTo>
                                  <a:cubicBezTo>
                                    <a:pt x="52118" y="27326"/>
                                    <a:pt x="52096" y="27332"/>
                                    <a:pt x="52075" y="27332"/>
                                  </a:cubicBezTo>
                                  <a:cubicBezTo>
                                    <a:pt x="52057" y="27332"/>
                                    <a:pt x="52040" y="27328"/>
                                    <a:pt x="52023" y="27328"/>
                                  </a:cubicBezTo>
                                  <a:cubicBezTo>
                                    <a:pt x="52006" y="27328"/>
                                    <a:pt x="51989" y="27332"/>
                                    <a:pt x="51969" y="27344"/>
                                  </a:cubicBezTo>
                                  <a:cubicBezTo>
                                    <a:pt x="51964" y="27346"/>
                                    <a:pt x="51959" y="27346"/>
                                    <a:pt x="51954" y="27346"/>
                                  </a:cubicBezTo>
                                  <a:cubicBezTo>
                                    <a:pt x="51906" y="27346"/>
                                    <a:pt x="51844" y="27299"/>
                                    <a:pt x="51797" y="27299"/>
                                  </a:cubicBezTo>
                                  <a:cubicBezTo>
                                    <a:pt x="51758" y="27299"/>
                                    <a:pt x="51730" y="27332"/>
                                    <a:pt x="51730" y="27453"/>
                                  </a:cubicBezTo>
                                  <a:cubicBezTo>
                                    <a:pt x="51730" y="27492"/>
                                    <a:pt x="51683" y="27500"/>
                                    <a:pt x="51631" y="27500"/>
                                  </a:cubicBezTo>
                                  <a:cubicBezTo>
                                    <a:pt x="51597" y="27500"/>
                                    <a:pt x="51560" y="27497"/>
                                    <a:pt x="51534" y="27497"/>
                                  </a:cubicBezTo>
                                  <a:cubicBezTo>
                                    <a:pt x="51404" y="27475"/>
                                    <a:pt x="51360" y="27388"/>
                                    <a:pt x="51404" y="27279"/>
                                  </a:cubicBezTo>
                                  <a:cubicBezTo>
                                    <a:pt x="51426" y="27127"/>
                                    <a:pt x="51665" y="27170"/>
                                    <a:pt x="51730" y="27040"/>
                                  </a:cubicBezTo>
                                  <a:cubicBezTo>
                                    <a:pt x="51753" y="26993"/>
                                    <a:pt x="51783" y="26972"/>
                                    <a:pt x="51809" y="26972"/>
                                  </a:cubicBezTo>
                                  <a:close/>
                                  <a:moveTo>
                                    <a:pt x="43739" y="27158"/>
                                  </a:moveTo>
                                  <a:cubicBezTo>
                                    <a:pt x="43822" y="27158"/>
                                    <a:pt x="43880" y="27178"/>
                                    <a:pt x="43880" y="27236"/>
                                  </a:cubicBezTo>
                                  <a:cubicBezTo>
                                    <a:pt x="43880" y="27344"/>
                                    <a:pt x="43989" y="27475"/>
                                    <a:pt x="43837" y="27562"/>
                                  </a:cubicBezTo>
                                  <a:cubicBezTo>
                                    <a:pt x="43765" y="27598"/>
                                    <a:pt x="43667" y="27614"/>
                                    <a:pt x="43568" y="27614"/>
                                  </a:cubicBezTo>
                                  <a:cubicBezTo>
                                    <a:pt x="43487" y="27614"/>
                                    <a:pt x="43405" y="27603"/>
                                    <a:pt x="43337" y="27584"/>
                                  </a:cubicBezTo>
                                  <a:cubicBezTo>
                                    <a:pt x="43271" y="27584"/>
                                    <a:pt x="43250" y="27518"/>
                                    <a:pt x="43271" y="27475"/>
                                  </a:cubicBezTo>
                                  <a:cubicBezTo>
                                    <a:pt x="43380" y="27366"/>
                                    <a:pt x="43706" y="27410"/>
                                    <a:pt x="43598" y="27170"/>
                                  </a:cubicBezTo>
                                  <a:cubicBezTo>
                                    <a:pt x="43648" y="27163"/>
                                    <a:pt x="43697" y="27158"/>
                                    <a:pt x="43739" y="27158"/>
                                  </a:cubicBezTo>
                                  <a:close/>
                                  <a:moveTo>
                                    <a:pt x="39053" y="27192"/>
                                  </a:moveTo>
                                  <a:cubicBezTo>
                                    <a:pt x="39227" y="27192"/>
                                    <a:pt x="39053" y="27388"/>
                                    <a:pt x="39140" y="27497"/>
                                  </a:cubicBezTo>
                                  <a:cubicBezTo>
                                    <a:pt x="39162" y="27518"/>
                                    <a:pt x="39205" y="27584"/>
                                    <a:pt x="39205" y="27605"/>
                                  </a:cubicBezTo>
                                  <a:cubicBezTo>
                                    <a:pt x="39214" y="27679"/>
                                    <a:pt x="39203" y="27701"/>
                                    <a:pt x="39186" y="27701"/>
                                  </a:cubicBezTo>
                                  <a:cubicBezTo>
                                    <a:pt x="39163" y="27701"/>
                                    <a:pt x="39127" y="27663"/>
                                    <a:pt x="39108" y="27663"/>
                                  </a:cubicBezTo>
                                  <a:cubicBezTo>
                                    <a:pt x="39103" y="27663"/>
                                    <a:pt x="39099" y="27665"/>
                                    <a:pt x="39097" y="27671"/>
                                  </a:cubicBezTo>
                                  <a:cubicBezTo>
                                    <a:pt x="39020" y="27736"/>
                                    <a:pt x="38950" y="27741"/>
                                    <a:pt x="38882" y="27741"/>
                                  </a:cubicBezTo>
                                  <a:cubicBezTo>
                                    <a:pt x="38868" y="27741"/>
                                    <a:pt x="38855" y="27741"/>
                                    <a:pt x="38841" y="27741"/>
                                  </a:cubicBezTo>
                                  <a:cubicBezTo>
                                    <a:pt x="38788" y="27741"/>
                                    <a:pt x="38736" y="27745"/>
                                    <a:pt x="38683" y="27779"/>
                                  </a:cubicBezTo>
                                  <a:cubicBezTo>
                                    <a:pt x="38660" y="27787"/>
                                    <a:pt x="38639" y="27792"/>
                                    <a:pt x="38621" y="27792"/>
                                  </a:cubicBezTo>
                                  <a:cubicBezTo>
                                    <a:pt x="38589" y="27792"/>
                                    <a:pt x="38567" y="27777"/>
                                    <a:pt x="38553" y="27736"/>
                                  </a:cubicBezTo>
                                  <a:cubicBezTo>
                                    <a:pt x="38575" y="27605"/>
                                    <a:pt x="38662" y="27562"/>
                                    <a:pt x="38770" y="27497"/>
                                  </a:cubicBezTo>
                                  <a:cubicBezTo>
                                    <a:pt x="38923" y="27410"/>
                                    <a:pt x="38901" y="27192"/>
                                    <a:pt x="39053" y="27192"/>
                                  </a:cubicBezTo>
                                  <a:close/>
                                  <a:moveTo>
                                    <a:pt x="37417" y="27535"/>
                                  </a:moveTo>
                                  <a:cubicBezTo>
                                    <a:pt x="37446" y="27535"/>
                                    <a:pt x="37466" y="27548"/>
                                    <a:pt x="37466" y="27584"/>
                                  </a:cubicBezTo>
                                  <a:cubicBezTo>
                                    <a:pt x="37487" y="27692"/>
                                    <a:pt x="37357" y="27932"/>
                                    <a:pt x="37248" y="27997"/>
                                  </a:cubicBezTo>
                                  <a:cubicBezTo>
                                    <a:pt x="37215" y="28015"/>
                                    <a:pt x="37187" y="28023"/>
                                    <a:pt x="37163" y="28023"/>
                                  </a:cubicBezTo>
                                  <a:cubicBezTo>
                                    <a:pt x="37048" y="28023"/>
                                    <a:pt x="37023" y="27841"/>
                                    <a:pt x="36879" y="27823"/>
                                  </a:cubicBezTo>
                                  <a:cubicBezTo>
                                    <a:pt x="36835" y="27823"/>
                                    <a:pt x="36966" y="27692"/>
                                    <a:pt x="37140" y="27627"/>
                                  </a:cubicBezTo>
                                  <a:cubicBezTo>
                                    <a:pt x="37187" y="27627"/>
                                    <a:pt x="37338" y="27535"/>
                                    <a:pt x="37417" y="27535"/>
                                  </a:cubicBezTo>
                                  <a:close/>
                                  <a:moveTo>
                                    <a:pt x="26109" y="27740"/>
                                  </a:moveTo>
                                  <a:cubicBezTo>
                                    <a:pt x="26140" y="27740"/>
                                    <a:pt x="26159" y="27752"/>
                                    <a:pt x="26159" y="27779"/>
                                  </a:cubicBezTo>
                                  <a:cubicBezTo>
                                    <a:pt x="26093" y="27910"/>
                                    <a:pt x="26115" y="28019"/>
                                    <a:pt x="26159" y="28127"/>
                                  </a:cubicBezTo>
                                  <a:cubicBezTo>
                                    <a:pt x="26125" y="28141"/>
                                    <a:pt x="26093" y="28146"/>
                                    <a:pt x="26065" y="28146"/>
                                  </a:cubicBezTo>
                                  <a:cubicBezTo>
                                    <a:pt x="26002" y="28146"/>
                                    <a:pt x="25956" y="28120"/>
                                    <a:pt x="25941" y="28105"/>
                                  </a:cubicBezTo>
                                  <a:cubicBezTo>
                                    <a:pt x="25876" y="28019"/>
                                    <a:pt x="25876" y="27910"/>
                                    <a:pt x="25941" y="27801"/>
                                  </a:cubicBezTo>
                                  <a:cubicBezTo>
                                    <a:pt x="26004" y="27763"/>
                                    <a:pt x="26068" y="27740"/>
                                    <a:pt x="26109" y="27740"/>
                                  </a:cubicBezTo>
                                  <a:close/>
                                  <a:moveTo>
                                    <a:pt x="42123" y="27364"/>
                                  </a:moveTo>
                                  <a:cubicBezTo>
                                    <a:pt x="42228" y="27364"/>
                                    <a:pt x="42300" y="27402"/>
                                    <a:pt x="42315" y="27518"/>
                                  </a:cubicBezTo>
                                  <a:cubicBezTo>
                                    <a:pt x="42358" y="27714"/>
                                    <a:pt x="42163" y="27627"/>
                                    <a:pt x="42054" y="27692"/>
                                  </a:cubicBezTo>
                                  <a:cubicBezTo>
                                    <a:pt x="41880" y="27758"/>
                                    <a:pt x="41880" y="27910"/>
                                    <a:pt x="41836" y="28019"/>
                                  </a:cubicBezTo>
                                  <a:cubicBezTo>
                                    <a:pt x="41782" y="28153"/>
                                    <a:pt x="41729" y="28213"/>
                                    <a:pt x="41654" y="28213"/>
                                  </a:cubicBezTo>
                                  <a:cubicBezTo>
                                    <a:pt x="41608" y="28213"/>
                                    <a:pt x="41555" y="28190"/>
                                    <a:pt x="41488" y="28149"/>
                                  </a:cubicBezTo>
                                  <a:cubicBezTo>
                                    <a:pt x="41314" y="28062"/>
                                    <a:pt x="41119" y="27997"/>
                                    <a:pt x="41162" y="27758"/>
                                  </a:cubicBezTo>
                                  <a:cubicBezTo>
                                    <a:pt x="41162" y="27649"/>
                                    <a:pt x="41119" y="27605"/>
                                    <a:pt x="41271" y="27605"/>
                                  </a:cubicBezTo>
                                  <a:cubicBezTo>
                                    <a:pt x="41532" y="27518"/>
                                    <a:pt x="41728" y="27453"/>
                                    <a:pt x="41945" y="27388"/>
                                  </a:cubicBezTo>
                                  <a:cubicBezTo>
                                    <a:pt x="42010" y="27373"/>
                                    <a:pt x="42071" y="27364"/>
                                    <a:pt x="42123" y="27364"/>
                                  </a:cubicBezTo>
                                  <a:close/>
                                  <a:moveTo>
                                    <a:pt x="48124" y="27927"/>
                                  </a:moveTo>
                                  <a:cubicBezTo>
                                    <a:pt x="48320" y="27927"/>
                                    <a:pt x="48518" y="27966"/>
                                    <a:pt x="48555" y="28040"/>
                                  </a:cubicBezTo>
                                  <a:lnTo>
                                    <a:pt x="48555" y="28105"/>
                                  </a:lnTo>
                                  <a:cubicBezTo>
                                    <a:pt x="48520" y="28123"/>
                                    <a:pt x="48471" y="28155"/>
                                    <a:pt x="48453" y="28155"/>
                                  </a:cubicBezTo>
                                  <a:cubicBezTo>
                                    <a:pt x="48449" y="28155"/>
                                    <a:pt x="48447" y="28153"/>
                                    <a:pt x="48447" y="28149"/>
                                  </a:cubicBezTo>
                                  <a:cubicBezTo>
                                    <a:pt x="48416" y="28132"/>
                                    <a:pt x="48383" y="28125"/>
                                    <a:pt x="48348" y="28125"/>
                                  </a:cubicBezTo>
                                  <a:cubicBezTo>
                                    <a:pt x="48200" y="28125"/>
                                    <a:pt x="48023" y="28247"/>
                                    <a:pt x="47891" y="28247"/>
                                  </a:cubicBezTo>
                                  <a:cubicBezTo>
                                    <a:pt x="47855" y="28247"/>
                                    <a:pt x="47822" y="28238"/>
                                    <a:pt x="47794" y="28214"/>
                                  </a:cubicBezTo>
                                  <a:lnTo>
                                    <a:pt x="47729" y="28149"/>
                                  </a:lnTo>
                                  <a:cubicBezTo>
                                    <a:pt x="47642" y="28105"/>
                                    <a:pt x="47686" y="28040"/>
                                    <a:pt x="47751" y="27997"/>
                                  </a:cubicBezTo>
                                  <a:cubicBezTo>
                                    <a:pt x="47826" y="27950"/>
                                    <a:pt x="47974" y="27927"/>
                                    <a:pt x="48124" y="27927"/>
                                  </a:cubicBezTo>
                                  <a:close/>
                                  <a:moveTo>
                                    <a:pt x="36210" y="28176"/>
                                  </a:moveTo>
                                  <a:cubicBezTo>
                                    <a:pt x="36260" y="28176"/>
                                    <a:pt x="36292" y="28205"/>
                                    <a:pt x="36292" y="28258"/>
                                  </a:cubicBezTo>
                                  <a:cubicBezTo>
                                    <a:pt x="36292" y="28345"/>
                                    <a:pt x="36205" y="28388"/>
                                    <a:pt x="36096" y="28388"/>
                                  </a:cubicBezTo>
                                  <a:cubicBezTo>
                                    <a:pt x="35987" y="28388"/>
                                    <a:pt x="35900" y="28432"/>
                                    <a:pt x="35835" y="28540"/>
                                  </a:cubicBezTo>
                                  <a:cubicBezTo>
                                    <a:pt x="35747" y="28629"/>
                                    <a:pt x="35629" y="28688"/>
                                    <a:pt x="35525" y="28688"/>
                                  </a:cubicBezTo>
                                  <a:cubicBezTo>
                                    <a:pt x="35449" y="28688"/>
                                    <a:pt x="35380" y="28657"/>
                                    <a:pt x="35335" y="28584"/>
                                  </a:cubicBezTo>
                                  <a:cubicBezTo>
                                    <a:pt x="35335" y="28475"/>
                                    <a:pt x="35531" y="28388"/>
                                    <a:pt x="35552" y="28279"/>
                                  </a:cubicBezTo>
                                  <a:cubicBezTo>
                                    <a:pt x="35585" y="28225"/>
                                    <a:pt x="35612" y="28209"/>
                                    <a:pt x="35642" y="28209"/>
                                  </a:cubicBezTo>
                                  <a:cubicBezTo>
                                    <a:pt x="35672" y="28209"/>
                                    <a:pt x="35704" y="28225"/>
                                    <a:pt x="35748" y="28236"/>
                                  </a:cubicBezTo>
                                  <a:cubicBezTo>
                                    <a:pt x="35780" y="28242"/>
                                    <a:pt x="35814" y="28245"/>
                                    <a:pt x="35848" y="28245"/>
                                  </a:cubicBezTo>
                                  <a:cubicBezTo>
                                    <a:pt x="35931" y="28245"/>
                                    <a:pt x="36019" y="28230"/>
                                    <a:pt x="36096" y="28214"/>
                                  </a:cubicBezTo>
                                  <a:cubicBezTo>
                                    <a:pt x="36139" y="28188"/>
                                    <a:pt x="36178" y="28176"/>
                                    <a:pt x="36210" y="28176"/>
                                  </a:cubicBezTo>
                                  <a:close/>
                                  <a:moveTo>
                                    <a:pt x="47405" y="28306"/>
                                  </a:moveTo>
                                  <a:cubicBezTo>
                                    <a:pt x="47468" y="28306"/>
                                    <a:pt x="47419" y="28399"/>
                                    <a:pt x="47468" y="28432"/>
                                  </a:cubicBezTo>
                                  <a:cubicBezTo>
                                    <a:pt x="47490" y="28540"/>
                                    <a:pt x="47620" y="28649"/>
                                    <a:pt x="47381" y="28780"/>
                                  </a:cubicBezTo>
                                  <a:cubicBezTo>
                                    <a:pt x="47339" y="28796"/>
                                    <a:pt x="47297" y="28807"/>
                                    <a:pt x="47261" y="28807"/>
                                  </a:cubicBezTo>
                                  <a:cubicBezTo>
                                    <a:pt x="47205" y="28807"/>
                                    <a:pt x="47164" y="28781"/>
                                    <a:pt x="47164" y="28714"/>
                                  </a:cubicBezTo>
                                  <a:cubicBezTo>
                                    <a:pt x="47164" y="28606"/>
                                    <a:pt x="47033" y="28475"/>
                                    <a:pt x="47294" y="28345"/>
                                  </a:cubicBezTo>
                                  <a:cubicBezTo>
                                    <a:pt x="47349" y="28317"/>
                                    <a:pt x="47384" y="28306"/>
                                    <a:pt x="47405" y="28306"/>
                                  </a:cubicBezTo>
                                  <a:close/>
                                  <a:moveTo>
                                    <a:pt x="48042" y="28602"/>
                                  </a:moveTo>
                                  <a:cubicBezTo>
                                    <a:pt x="48056" y="28602"/>
                                    <a:pt x="48068" y="28606"/>
                                    <a:pt x="48077" y="28606"/>
                                  </a:cubicBezTo>
                                  <a:cubicBezTo>
                                    <a:pt x="48251" y="28671"/>
                                    <a:pt x="48425" y="28714"/>
                                    <a:pt x="48425" y="28888"/>
                                  </a:cubicBezTo>
                                  <a:cubicBezTo>
                                    <a:pt x="48425" y="28975"/>
                                    <a:pt x="48425" y="29040"/>
                                    <a:pt x="48360" y="29084"/>
                                  </a:cubicBezTo>
                                  <a:cubicBezTo>
                                    <a:pt x="48335" y="29090"/>
                                    <a:pt x="48316" y="29093"/>
                                    <a:pt x="48301" y="29093"/>
                                  </a:cubicBezTo>
                                  <a:cubicBezTo>
                                    <a:pt x="48208" y="29093"/>
                                    <a:pt x="48270" y="28994"/>
                                    <a:pt x="48251" y="28975"/>
                                  </a:cubicBezTo>
                                  <a:cubicBezTo>
                                    <a:pt x="48229" y="28867"/>
                                    <a:pt x="48099" y="28780"/>
                                    <a:pt x="47968" y="28714"/>
                                  </a:cubicBezTo>
                                  <a:cubicBezTo>
                                    <a:pt x="47947" y="28714"/>
                                    <a:pt x="47947" y="28671"/>
                                    <a:pt x="47968" y="28649"/>
                                  </a:cubicBezTo>
                                  <a:cubicBezTo>
                                    <a:pt x="47994" y="28610"/>
                                    <a:pt x="48020" y="28602"/>
                                    <a:pt x="48042" y="28602"/>
                                  </a:cubicBezTo>
                                  <a:close/>
                                  <a:moveTo>
                                    <a:pt x="26256" y="28905"/>
                                  </a:moveTo>
                                  <a:cubicBezTo>
                                    <a:pt x="26404" y="28905"/>
                                    <a:pt x="26594" y="28956"/>
                                    <a:pt x="26594" y="29019"/>
                                  </a:cubicBezTo>
                                  <a:cubicBezTo>
                                    <a:pt x="26594" y="29084"/>
                                    <a:pt x="26594" y="29106"/>
                                    <a:pt x="26507" y="29149"/>
                                  </a:cubicBezTo>
                                  <a:cubicBezTo>
                                    <a:pt x="26474" y="29169"/>
                                    <a:pt x="26414" y="29177"/>
                                    <a:pt x="26348" y="29177"/>
                                  </a:cubicBezTo>
                                  <a:cubicBezTo>
                                    <a:pt x="26196" y="29177"/>
                                    <a:pt x="26006" y="29136"/>
                                    <a:pt x="26006" y="29106"/>
                                  </a:cubicBezTo>
                                  <a:cubicBezTo>
                                    <a:pt x="26006" y="29040"/>
                                    <a:pt x="26050" y="28997"/>
                                    <a:pt x="26115" y="28932"/>
                                  </a:cubicBezTo>
                                  <a:cubicBezTo>
                                    <a:pt x="26146" y="28913"/>
                                    <a:pt x="26198" y="28905"/>
                                    <a:pt x="26256" y="28905"/>
                                  </a:cubicBezTo>
                                  <a:close/>
                                  <a:moveTo>
                                    <a:pt x="40713" y="27309"/>
                                  </a:moveTo>
                                  <a:cubicBezTo>
                                    <a:pt x="40793" y="27309"/>
                                    <a:pt x="40793" y="27375"/>
                                    <a:pt x="40793" y="27453"/>
                                  </a:cubicBezTo>
                                  <a:cubicBezTo>
                                    <a:pt x="40793" y="27475"/>
                                    <a:pt x="40836" y="27497"/>
                                    <a:pt x="40880" y="27562"/>
                                  </a:cubicBezTo>
                                  <a:cubicBezTo>
                                    <a:pt x="40901" y="27671"/>
                                    <a:pt x="40988" y="27779"/>
                                    <a:pt x="40880" y="27932"/>
                                  </a:cubicBezTo>
                                  <a:cubicBezTo>
                                    <a:pt x="40836" y="27997"/>
                                    <a:pt x="40901" y="28127"/>
                                    <a:pt x="40662" y="28127"/>
                                  </a:cubicBezTo>
                                  <a:cubicBezTo>
                                    <a:pt x="40553" y="28127"/>
                                    <a:pt x="40619" y="28279"/>
                                    <a:pt x="40662" y="28279"/>
                                  </a:cubicBezTo>
                                  <a:cubicBezTo>
                                    <a:pt x="40707" y="28270"/>
                                    <a:pt x="40744" y="28265"/>
                                    <a:pt x="40773" y="28265"/>
                                  </a:cubicBezTo>
                                  <a:cubicBezTo>
                                    <a:pt x="40943" y="28265"/>
                                    <a:pt x="40880" y="28411"/>
                                    <a:pt x="40880" y="28540"/>
                                  </a:cubicBezTo>
                                  <a:cubicBezTo>
                                    <a:pt x="40860" y="28796"/>
                                    <a:pt x="40929" y="28891"/>
                                    <a:pt x="41199" y="28891"/>
                                  </a:cubicBezTo>
                                  <a:cubicBezTo>
                                    <a:pt x="41228" y="28891"/>
                                    <a:pt x="41259" y="28890"/>
                                    <a:pt x="41293" y="28888"/>
                                  </a:cubicBezTo>
                                  <a:cubicBezTo>
                                    <a:pt x="41323" y="28886"/>
                                    <a:pt x="41350" y="28884"/>
                                    <a:pt x="41375" y="28884"/>
                                  </a:cubicBezTo>
                                  <a:cubicBezTo>
                                    <a:pt x="41551" y="28884"/>
                                    <a:pt x="41611" y="28951"/>
                                    <a:pt x="41554" y="29084"/>
                                  </a:cubicBezTo>
                                  <a:cubicBezTo>
                                    <a:pt x="41532" y="29106"/>
                                    <a:pt x="41510" y="29149"/>
                                    <a:pt x="41488" y="29149"/>
                                  </a:cubicBezTo>
                                  <a:cubicBezTo>
                                    <a:pt x="41436" y="29169"/>
                                    <a:pt x="41390" y="29173"/>
                                    <a:pt x="41345" y="29173"/>
                                  </a:cubicBezTo>
                                  <a:cubicBezTo>
                                    <a:pt x="41316" y="29173"/>
                                    <a:pt x="41287" y="29171"/>
                                    <a:pt x="41257" y="29171"/>
                                  </a:cubicBezTo>
                                  <a:cubicBezTo>
                                    <a:pt x="41184" y="29171"/>
                                    <a:pt x="41108" y="29182"/>
                                    <a:pt x="41010" y="29258"/>
                                  </a:cubicBezTo>
                                  <a:cubicBezTo>
                                    <a:pt x="40995" y="29278"/>
                                    <a:pt x="40975" y="29286"/>
                                    <a:pt x="40953" y="29286"/>
                                  </a:cubicBezTo>
                                  <a:cubicBezTo>
                                    <a:pt x="40875" y="29286"/>
                                    <a:pt x="40771" y="29185"/>
                                    <a:pt x="40771" y="29084"/>
                                  </a:cubicBezTo>
                                  <a:cubicBezTo>
                                    <a:pt x="40771" y="29031"/>
                                    <a:pt x="40739" y="29003"/>
                                    <a:pt x="40704" y="29003"/>
                                  </a:cubicBezTo>
                                  <a:cubicBezTo>
                                    <a:pt x="40681" y="29003"/>
                                    <a:pt x="40658" y="29015"/>
                                    <a:pt x="40640" y="29040"/>
                                  </a:cubicBezTo>
                                  <a:cubicBezTo>
                                    <a:pt x="40466" y="29236"/>
                                    <a:pt x="40206" y="29214"/>
                                    <a:pt x="40010" y="29367"/>
                                  </a:cubicBezTo>
                                  <a:cubicBezTo>
                                    <a:pt x="39935" y="29442"/>
                                    <a:pt x="39839" y="29465"/>
                                    <a:pt x="39729" y="29465"/>
                                  </a:cubicBezTo>
                                  <a:cubicBezTo>
                                    <a:pt x="39680" y="29465"/>
                                    <a:pt x="39629" y="29460"/>
                                    <a:pt x="39575" y="29454"/>
                                  </a:cubicBezTo>
                                  <a:cubicBezTo>
                                    <a:pt x="39249" y="29432"/>
                                    <a:pt x="38988" y="29410"/>
                                    <a:pt x="38727" y="29301"/>
                                  </a:cubicBezTo>
                                  <a:cubicBezTo>
                                    <a:pt x="38662" y="29258"/>
                                    <a:pt x="38575" y="29258"/>
                                    <a:pt x="38488" y="29258"/>
                                  </a:cubicBezTo>
                                  <a:cubicBezTo>
                                    <a:pt x="38379" y="29258"/>
                                    <a:pt x="38357" y="29236"/>
                                    <a:pt x="38488" y="29127"/>
                                  </a:cubicBezTo>
                                  <a:cubicBezTo>
                                    <a:pt x="38705" y="28932"/>
                                    <a:pt x="38662" y="28693"/>
                                    <a:pt x="38401" y="28693"/>
                                  </a:cubicBezTo>
                                  <a:cubicBezTo>
                                    <a:pt x="38357" y="28693"/>
                                    <a:pt x="38292" y="28693"/>
                                    <a:pt x="38270" y="28671"/>
                                  </a:cubicBezTo>
                                  <a:cubicBezTo>
                                    <a:pt x="38249" y="28586"/>
                                    <a:pt x="38663" y="28170"/>
                                    <a:pt x="38763" y="28170"/>
                                  </a:cubicBezTo>
                                  <a:cubicBezTo>
                                    <a:pt x="38766" y="28170"/>
                                    <a:pt x="38768" y="28170"/>
                                    <a:pt x="38770" y="28171"/>
                                  </a:cubicBezTo>
                                  <a:cubicBezTo>
                                    <a:pt x="38850" y="28203"/>
                                    <a:pt x="38924" y="28217"/>
                                    <a:pt x="38999" y="28217"/>
                                  </a:cubicBezTo>
                                  <a:cubicBezTo>
                                    <a:pt x="39127" y="28217"/>
                                    <a:pt x="39258" y="28174"/>
                                    <a:pt x="39423" y="28105"/>
                                  </a:cubicBezTo>
                                  <a:cubicBezTo>
                                    <a:pt x="39455" y="28084"/>
                                    <a:pt x="39510" y="28084"/>
                                    <a:pt x="39564" y="28084"/>
                                  </a:cubicBezTo>
                                  <a:cubicBezTo>
                                    <a:pt x="39618" y="28084"/>
                                    <a:pt x="39673" y="28084"/>
                                    <a:pt x="39705" y="28062"/>
                                  </a:cubicBezTo>
                                  <a:cubicBezTo>
                                    <a:pt x="39832" y="28046"/>
                                    <a:pt x="39948" y="27857"/>
                                    <a:pt x="40068" y="27857"/>
                                  </a:cubicBezTo>
                                  <a:cubicBezTo>
                                    <a:pt x="40113" y="27857"/>
                                    <a:pt x="40158" y="27883"/>
                                    <a:pt x="40206" y="27953"/>
                                  </a:cubicBezTo>
                                  <a:cubicBezTo>
                                    <a:pt x="40211" y="27963"/>
                                    <a:pt x="40218" y="27968"/>
                                    <a:pt x="40226" y="27968"/>
                                  </a:cubicBezTo>
                                  <a:cubicBezTo>
                                    <a:pt x="40254" y="27968"/>
                                    <a:pt x="40293" y="27921"/>
                                    <a:pt x="40293" y="27888"/>
                                  </a:cubicBezTo>
                                  <a:cubicBezTo>
                                    <a:pt x="40314" y="27779"/>
                                    <a:pt x="40336" y="27692"/>
                                    <a:pt x="40336" y="27584"/>
                                  </a:cubicBezTo>
                                  <a:cubicBezTo>
                                    <a:pt x="40336" y="27453"/>
                                    <a:pt x="40401" y="27388"/>
                                    <a:pt x="40575" y="27344"/>
                                  </a:cubicBezTo>
                                  <a:cubicBezTo>
                                    <a:pt x="40637" y="27320"/>
                                    <a:pt x="40682" y="27309"/>
                                    <a:pt x="40713" y="27309"/>
                                  </a:cubicBezTo>
                                  <a:close/>
                                  <a:moveTo>
                                    <a:pt x="36226" y="28867"/>
                                  </a:moveTo>
                                  <a:cubicBezTo>
                                    <a:pt x="36335" y="28867"/>
                                    <a:pt x="36379" y="28910"/>
                                    <a:pt x="36335" y="28997"/>
                                  </a:cubicBezTo>
                                  <a:cubicBezTo>
                                    <a:pt x="36313" y="29040"/>
                                    <a:pt x="36248" y="29106"/>
                                    <a:pt x="36205" y="29106"/>
                                  </a:cubicBezTo>
                                  <a:cubicBezTo>
                                    <a:pt x="36160" y="29092"/>
                                    <a:pt x="36120" y="29086"/>
                                    <a:pt x="36085" y="29086"/>
                                  </a:cubicBezTo>
                                  <a:cubicBezTo>
                                    <a:pt x="35898" y="29086"/>
                                    <a:pt x="35829" y="29257"/>
                                    <a:pt x="35683" y="29367"/>
                                  </a:cubicBezTo>
                                  <a:cubicBezTo>
                                    <a:pt x="35615" y="29435"/>
                                    <a:pt x="35547" y="29489"/>
                                    <a:pt x="35458" y="29489"/>
                                  </a:cubicBezTo>
                                  <a:cubicBezTo>
                                    <a:pt x="35433" y="29489"/>
                                    <a:pt x="35407" y="29485"/>
                                    <a:pt x="35378" y="29475"/>
                                  </a:cubicBezTo>
                                  <a:cubicBezTo>
                                    <a:pt x="35444" y="29323"/>
                                    <a:pt x="35531" y="29193"/>
                                    <a:pt x="35639" y="29084"/>
                                  </a:cubicBezTo>
                                  <a:cubicBezTo>
                                    <a:pt x="35791" y="28888"/>
                                    <a:pt x="36052" y="28888"/>
                                    <a:pt x="36226" y="28867"/>
                                  </a:cubicBezTo>
                                  <a:close/>
                                  <a:moveTo>
                                    <a:pt x="27470" y="28919"/>
                                  </a:moveTo>
                                  <a:cubicBezTo>
                                    <a:pt x="27485" y="28919"/>
                                    <a:pt x="27499" y="28924"/>
                                    <a:pt x="27507" y="28932"/>
                                  </a:cubicBezTo>
                                  <a:cubicBezTo>
                                    <a:pt x="27572" y="28997"/>
                                    <a:pt x="27724" y="29040"/>
                                    <a:pt x="27681" y="29084"/>
                                  </a:cubicBezTo>
                                  <a:cubicBezTo>
                                    <a:pt x="27463" y="29236"/>
                                    <a:pt x="27594" y="29367"/>
                                    <a:pt x="27485" y="29519"/>
                                  </a:cubicBezTo>
                                  <a:cubicBezTo>
                                    <a:pt x="27463" y="29541"/>
                                    <a:pt x="27398" y="29562"/>
                                    <a:pt x="27376" y="29584"/>
                                  </a:cubicBezTo>
                                  <a:cubicBezTo>
                                    <a:pt x="27370" y="29598"/>
                                    <a:pt x="27359" y="29603"/>
                                    <a:pt x="27348" y="29603"/>
                                  </a:cubicBezTo>
                                  <a:cubicBezTo>
                                    <a:pt x="27323" y="29603"/>
                                    <a:pt x="27296" y="29577"/>
                                    <a:pt x="27311" y="29562"/>
                                  </a:cubicBezTo>
                                  <a:cubicBezTo>
                                    <a:pt x="27463" y="29367"/>
                                    <a:pt x="27268" y="29258"/>
                                    <a:pt x="27376" y="29084"/>
                                  </a:cubicBezTo>
                                  <a:cubicBezTo>
                                    <a:pt x="27398" y="29040"/>
                                    <a:pt x="27398" y="28997"/>
                                    <a:pt x="27398" y="28975"/>
                                  </a:cubicBezTo>
                                  <a:cubicBezTo>
                                    <a:pt x="27412" y="28934"/>
                                    <a:pt x="27443" y="28919"/>
                                    <a:pt x="27470" y="28919"/>
                                  </a:cubicBezTo>
                                  <a:close/>
                                  <a:moveTo>
                                    <a:pt x="36262" y="29500"/>
                                  </a:moveTo>
                                  <a:cubicBezTo>
                                    <a:pt x="36287" y="29500"/>
                                    <a:pt x="36306" y="29517"/>
                                    <a:pt x="36313" y="29562"/>
                                  </a:cubicBezTo>
                                  <a:cubicBezTo>
                                    <a:pt x="36335" y="29671"/>
                                    <a:pt x="36379" y="29802"/>
                                    <a:pt x="36205" y="29889"/>
                                  </a:cubicBezTo>
                                  <a:cubicBezTo>
                                    <a:pt x="36148" y="29929"/>
                                    <a:pt x="36085" y="29945"/>
                                    <a:pt x="36027" y="29945"/>
                                  </a:cubicBezTo>
                                  <a:cubicBezTo>
                                    <a:pt x="35930" y="29945"/>
                                    <a:pt x="35849" y="29900"/>
                                    <a:pt x="35835" y="29845"/>
                                  </a:cubicBezTo>
                                  <a:cubicBezTo>
                                    <a:pt x="35770" y="29693"/>
                                    <a:pt x="35944" y="29649"/>
                                    <a:pt x="36074" y="29584"/>
                                  </a:cubicBezTo>
                                  <a:cubicBezTo>
                                    <a:pt x="36145" y="29556"/>
                                    <a:pt x="36215" y="29500"/>
                                    <a:pt x="36262" y="29500"/>
                                  </a:cubicBezTo>
                                  <a:close/>
                                  <a:moveTo>
                                    <a:pt x="26594" y="29382"/>
                                  </a:moveTo>
                                  <a:cubicBezTo>
                                    <a:pt x="26675" y="29382"/>
                                    <a:pt x="26709" y="29445"/>
                                    <a:pt x="26724" y="29519"/>
                                  </a:cubicBezTo>
                                  <a:cubicBezTo>
                                    <a:pt x="26746" y="29649"/>
                                    <a:pt x="26724" y="29802"/>
                                    <a:pt x="26507" y="29910"/>
                                  </a:cubicBezTo>
                                  <a:cubicBezTo>
                                    <a:pt x="26476" y="29935"/>
                                    <a:pt x="26448" y="29946"/>
                                    <a:pt x="26425" y="29946"/>
                                  </a:cubicBezTo>
                                  <a:cubicBezTo>
                                    <a:pt x="26366" y="29946"/>
                                    <a:pt x="26333" y="29879"/>
                                    <a:pt x="26333" y="29802"/>
                                  </a:cubicBezTo>
                                  <a:cubicBezTo>
                                    <a:pt x="26398" y="29693"/>
                                    <a:pt x="26159" y="29584"/>
                                    <a:pt x="26441" y="29432"/>
                                  </a:cubicBezTo>
                                  <a:cubicBezTo>
                                    <a:pt x="26505" y="29397"/>
                                    <a:pt x="26555" y="29382"/>
                                    <a:pt x="26594" y="29382"/>
                                  </a:cubicBezTo>
                                  <a:close/>
                                  <a:moveTo>
                                    <a:pt x="44725" y="29372"/>
                                  </a:moveTo>
                                  <a:cubicBezTo>
                                    <a:pt x="44834" y="29372"/>
                                    <a:pt x="44922" y="29417"/>
                                    <a:pt x="45011" y="29432"/>
                                  </a:cubicBezTo>
                                  <a:cubicBezTo>
                                    <a:pt x="45120" y="29454"/>
                                    <a:pt x="45033" y="29584"/>
                                    <a:pt x="44902" y="29671"/>
                                  </a:cubicBezTo>
                                  <a:cubicBezTo>
                                    <a:pt x="44794" y="29758"/>
                                    <a:pt x="44859" y="29802"/>
                                    <a:pt x="44881" y="29867"/>
                                  </a:cubicBezTo>
                                  <a:cubicBezTo>
                                    <a:pt x="44902" y="29910"/>
                                    <a:pt x="44902" y="29954"/>
                                    <a:pt x="44794" y="29997"/>
                                  </a:cubicBezTo>
                                  <a:cubicBezTo>
                                    <a:pt x="44750" y="29954"/>
                                    <a:pt x="44689" y="29941"/>
                                    <a:pt x="44621" y="29941"/>
                                  </a:cubicBezTo>
                                  <a:cubicBezTo>
                                    <a:pt x="44510" y="29941"/>
                                    <a:pt x="44379" y="29976"/>
                                    <a:pt x="44271" y="29976"/>
                                  </a:cubicBezTo>
                                  <a:cubicBezTo>
                                    <a:pt x="44211" y="29976"/>
                                    <a:pt x="44158" y="29965"/>
                                    <a:pt x="44120" y="29932"/>
                                  </a:cubicBezTo>
                                  <a:cubicBezTo>
                                    <a:pt x="44054" y="29910"/>
                                    <a:pt x="43946" y="29867"/>
                                    <a:pt x="44033" y="29758"/>
                                  </a:cubicBezTo>
                                  <a:cubicBezTo>
                                    <a:pt x="44087" y="29704"/>
                                    <a:pt x="44136" y="29682"/>
                                    <a:pt x="44182" y="29682"/>
                                  </a:cubicBezTo>
                                  <a:cubicBezTo>
                                    <a:pt x="44228" y="29682"/>
                                    <a:pt x="44272" y="29704"/>
                                    <a:pt x="44315" y="29736"/>
                                  </a:cubicBezTo>
                                  <a:cubicBezTo>
                                    <a:pt x="44339" y="29748"/>
                                    <a:pt x="44370" y="29781"/>
                                    <a:pt x="44412" y="29781"/>
                                  </a:cubicBezTo>
                                  <a:cubicBezTo>
                                    <a:pt x="44445" y="29781"/>
                                    <a:pt x="44484" y="29760"/>
                                    <a:pt x="44533" y="29693"/>
                                  </a:cubicBezTo>
                                  <a:cubicBezTo>
                                    <a:pt x="44576" y="29649"/>
                                    <a:pt x="44576" y="29562"/>
                                    <a:pt x="44489" y="29562"/>
                                  </a:cubicBezTo>
                                  <a:cubicBezTo>
                                    <a:pt x="44163" y="29519"/>
                                    <a:pt x="44533" y="29432"/>
                                    <a:pt x="44554" y="29410"/>
                                  </a:cubicBezTo>
                                  <a:cubicBezTo>
                                    <a:pt x="44617" y="29382"/>
                                    <a:pt x="44673" y="29372"/>
                                    <a:pt x="44725" y="29372"/>
                                  </a:cubicBezTo>
                                  <a:close/>
                                  <a:moveTo>
                                    <a:pt x="25603" y="28531"/>
                                  </a:moveTo>
                                  <a:cubicBezTo>
                                    <a:pt x="25670" y="28531"/>
                                    <a:pt x="25724" y="28574"/>
                                    <a:pt x="25724" y="28671"/>
                                  </a:cubicBezTo>
                                  <a:cubicBezTo>
                                    <a:pt x="25736" y="28719"/>
                                    <a:pt x="25748" y="28753"/>
                                    <a:pt x="25788" y="28753"/>
                                  </a:cubicBezTo>
                                  <a:cubicBezTo>
                                    <a:pt x="25822" y="28753"/>
                                    <a:pt x="25875" y="28730"/>
                                    <a:pt x="25963" y="28671"/>
                                  </a:cubicBezTo>
                                  <a:cubicBezTo>
                                    <a:pt x="25987" y="28635"/>
                                    <a:pt x="26017" y="28619"/>
                                    <a:pt x="26047" y="28619"/>
                                  </a:cubicBezTo>
                                  <a:cubicBezTo>
                                    <a:pt x="26072" y="28619"/>
                                    <a:pt x="26096" y="28630"/>
                                    <a:pt x="26115" y="28649"/>
                                  </a:cubicBezTo>
                                  <a:cubicBezTo>
                                    <a:pt x="26159" y="28671"/>
                                    <a:pt x="26115" y="28714"/>
                                    <a:pt x="26072" y="28758"/>
                                  </a:cubicBezTo>
                                  <a:cubicBezTo>
                                    <a:pt x="25941" y="28888"/>
                                    <a:pt x="25724" y="28997"/>
                                    <a:pt x="25615" y="29149"/>
                                  </a:cubicBezTo>
                                  <a:cubicBezTo>
                                    <a:pt x="25582" y="29198"/>
                                    <a:pt x="25513" y="29223"/>
                                    <a:pt x="25453" y="29223"/>
                                  </a:cubicBezTo>
                                  <a:cubicBezTo>
                                    <a:pt x="25433" y="29223"/>
                                    <a:pt x="25414" y="29220"/>
                                    <a:pt x="25398" y="29214"/>
                                  </a:cubicBezTo>
                                  <a:cubicBezTo>
                                    <a:pt x="25358" y="29192"/>
                                    <a:pt x="25324" y="29182"/>
                                    <a:pt x="25297" y="29182"/>
                                  </a:cubicBezTo>
                                  <a:cubicBezTo>
                                    <a:pt x="25217" y="29182"/>
                                    <a:pt x="25186" y="29259"/>
                                    <a:pt x="25202" y="29323"/>
                                  </a:cubicBezTo>
                                  <a:cubicBezTo>
                                    <a:pt x="25245" y="29519"/>
                                    <a:pt x="25028" y="29584"/>
                                    <a:pt x="24898" y="29584"/>
                                  </a:cubicBezTo>
                                  <a:cubicBezTo>
                                    <a:pt x="24680" y="29584"/>
                                    <a:pt x="24593" y="29671"/>
                                    <a:pt x="24571" y="29845"/>
                                  </a:cubicBezTo>
                                  <a:cubicBezTo>
                                    <a:pt x="24550" y="29910"/>
                                    <a:pt x="24593" y="29997"/>
                                    <a:pt x="24528" y="30019"/>
                                  </a:cubicBezTo>
                                  <a:cubicBezTo>
                                    <a:pt x="24486" y="30037"/>
                                    <a:pt x="24448" y="30043"/>
                                    <a:pt x="24412" y="30043"/>
                                  </a:cubicBezTo>
                                  <a:cubicBezTo>
                                    <a:pt x="24316" y="30043"/>
                                    <a:pt x="24237" y="29997"/>
                                    <a:pt x="24158" y="29997"/>
                                  </a:cubicBezTo>
                                  <a:cubicBezTo>
                                    <a:pt x="24050" y="29975"/>
                                    <a:pt x="24245" y="29954"/>
                                    <a:pt x="24267" y="29889"/>
                                  </a:cubicBezTo>
                                  <a:cubicBezTo>
                                    <a:pt x="24354" y="29802"/>
                                    <a:pt x="24528" y="29736"/>
                                    <a:pt x="24332" y="29649"/>
                                  </a:cubicBezTo>
                                  <a:cubicBezTo>
                                    <a:pt x="24202" y="29584"/>
                                    <a:pt x="24463" y="29084"/>
                                    <a:pt x="24658" y="29019"/>
                                  </a:cubicBezTo>
                                  <a:cubicBezTo>
                                    <a:pt x="24687" y="29011"/>
                                    <a:pt x="24709" y="29007"/>
                                    <a:pt x="24724" y="29007"/>
                                  </a:cubicBezTo>
                                  <a:cubicBezTo>
                                    <a:pt x="24755" y="29007"/>
                                    <a:pt x="24760" y="29026"/>
                                    <a:pt x="24745" y="29084"/>
                                  </a:cubicBezTo>
                                  <a:cubicBezTo>
                                    <a:pt x="24680" y="29149"/>
                                    <a:pt x="24767" y="29193"/>
                                    <a:pt x="24811" y="29193"/>
                                  </a:cubicBezTo>
                                  <a:cubicBezTo>
                                    <a:pt x="24898" y="29193"/>
                                    <a:pt x="24919" y="29127"/>
                                    <a:pt x="24919" y="29084"/>
                                  </a:cubicBezTo>
                                  <a:cubicBezTo>
                                    <a:pt x="25006" y="28867"/>
                                    <a:pt x="25289" y="28780"/>
                                    <a:pt x="25441" y="28606"/>
                                  </a:cubicBezTo>
                                  <a:cubicBezTo>
                                    <a:pt x="25489" y="28558"/>
                                    <a:pt x="25550" y="28531"/>
                                    <a:pt x="25603" y="28531"/>
                                  </a:cubicBezTo>
                                  <a:close/>
                                  <a:moveTo>
                                    <a:pt x="46707" y="28019"/>
                                  </a:moveTo>
                                  <a:cubicBezTo>
                                    <a:pt x="46838" y="28019"/>
                                    <a:pt x="46859" y="28127"/>
                                    <a:pt x="46838" y="28236"/>
                                  </a:cubicBezTo>
                                  <a:cubicBezTo>
                                    <a:pt x="46838" y="28236"/>
                                    <a:pt x="46838" y="28236"/>
                                    <a:pt x="46838" y="28236"/>
                                  </a:cubicBezTo>
                                  <a:lnTo>
                                    <a:pt x="46838" y="28236"/>
                                  </a:lnTo>
                                  <a:cubicBezTo>
                                    <a:pt x="46838" y="28247"/>
                                    <a:pt x="46843" y="28252"/>
                                    <a:pt x="46846" y="28252"/>
                                  </a:cubicBezTo>
                                  <a:cubicBezTo>
                                    <a:pt x="46846" y="28252"/>
                                    <a:pt x="46847" y="28252"/>
                                    <a:pt x="46847" y="28252"/>
                                  </a:cubicBezTo>
                                  <a:lnTo>
                                    <a:pt x="46847" y="28252"/>
                                  </a:lnTo>
                                  <a:cubicBezTo>
                                    <a:pt x="46968" y="28464"/>
                                    <a:pt x="46965" y="28677"/>
                                    <a:pt x="46838" y="28910"/>
                                  </a:cubicBezTo>
                                  <a:cubicBezTo>
                                    <a:pt x="46816" y="28975"/>
                                    <a:pt x="46816" y="29019"/>
                                    <a:pt x="46881" y="29040"/>
                                  </a:cubicBezTo>
                                  <a:cubicBezTo>
                                    <a:pt x="47185" y="29127"/>
                                    <a:pt x="47185" y="29214"/>
                                    <a:pt x="47055" y="29475"/>
                                  </a:cubicBezTo>
                                  <a:cubicBezTo>
                                    <a:pt x="46946" y="29693"/>
                                    <a:pt x="46642" y="29845"/>
                                    <a:pt x="46511" y="30019"/>
                                  </a:cubicBezTo>
                                  <a:cubicBezTo>
                                    <a:pt x="46475" y="30067"/>
                                    <a:pt x="46446" y="30082"/>
                                    <a:pt x="46423" y="30082"/>
                                  </a:cubicBezTo>
                                  <a:cubicBezTo>
                                    <a:pt x="46405" y="30082"/>
                                    <a:pt x="46391" y="30072"/>
                                    <a:pt x="46381" y="30062"/>
                                  </a:cubicBezTo>
                                  <a:cubicBezTo>
                                    <a:pt x="46272" y="29997"/>
                                    <a:pt x="46185" y="29910"/>
                                    <a:pt x="46163" y="29802"/>
                                  </a:cubicBezTo>
                                  <a:cubicBezTo>
                                    <a:pt x="46125" y="29763"/>
                                    <a:pt x="46241" y="29621"/>
                                    <a:pt x="46129" y="29621"/>
                                  </a:cubicBezTo>
                                  <a:cubicBezTo>
                                    <a:pt x="46115" y="29621"/>
                                    <a:pt x="46098" y="29623"/>
                                    <a:pt x="46076" y="29628"/>
                                  </a:cubicBezTo>
                                  <a:cubicBezTo>
                                    <a:pt x="45946" y="29649"/>
                                    <a:pt x="46011" y="29758"/>
                                    <a:pt x="45968" y="29802"/>
                                  </a:cubicBezTo>
                                  <a:cubicBezTo>
                                    <a:pt x="45859" y="29910"/>
                                    <a:pt x="45750" y="30019"/>
                                    <a:pt x="45990" y="30062"/>
                                  </a:cubicBezTo>
                                  <a:cubicBezTo>
                                    <a:pt x="46163" y="30062"/>
                                    <a:pt x="45990" y="30193"/>
                                    <a:pt x="45968" y="30215"/>
                                  </a:cubicBezTo>
                                  <a:cubicBezTo>
                                    <a:pt x="45921" y="30261"/>
                                    <a:pt x="45871" y="30276"/>
                                    <a:pt x="45829" y="30276"/>
                                  </a:cubicBezTo>
                                  <a:cubicBezTo>
                                    <a:pt x="45772" y="30276"/>
                                    <a:pt x="45729" y="30249"/>
                                    <a:pt x="45729" y="30236"/>
                                  </a:cubicBezTo>
                                  <a:cubicBezTo>
                                    <a:pt x="45729" y="30084"/>
                                    <a:pt x="45555" y="30019"/>
                                    <a:pt x="45468" y="29910"/>
                                  </a:cubicBezTo>
                                  <a:cubicBezTo>
                                    <a:pt x="45359" y="29780"/>
                                    <a:pt x="45620" y="29584"/>
                                    <a:pt x="45685" y="29432"/>
                                  </a:cubicBezTo>
                                  <a:cubicBezTo>
                                    <a:pt x="45750" y="29323"/>
                                    <a:pt x="45772" y="29280"/>
                                    <a:pt x="45685" y="29258"/>
                                  </a:cubicBezTo>
                                  <a:cubicBezTo>
                                    <a:pt x="45663" y="29247"/>
                                    <a:pt x="45631" y="29247"/>
                                    <a:pt x="45601" y="29247"/>
                                  </a:cubicBezTo>
                                  <a:cubicBezTo>
                                    <a:pt x="45571" y="29247"/>
                                    <a:pt x="45544" y="29247"/>
                                    <a:pt x="45533" y="29236"/>
                                  </a:cubicBezTo>
                                  <a:cubicBezTo>
                                    <a:pt x="45402" y="29149"/>
                                    <a:pt x="45098" y="29127"/>
                                    <a:pt x="45141" y="28932"/>
                                  </a:cubicBezTo>
                                  <a:cubicBezTo>
                                    <a:pt x="45207" y="28714"/>
                                    <a:pt x="45555" y="28758"/>
                                    <a:pt x="45663" y="28714"/>
                                  </a:cubicBezTo>
                                  <a:cubicBezTo>
                                    <a:pt x="46055" y="28693"/>
                                    <a:pt x="46163" y="28475"/>
                                    <a:pt x="46337" y="28279"/>
                                  </a:cubicBezTo>
                                  <a:cubicBezTo>
                                    <a:pt x="46446" y="28171"/>
                                    <a:pt x="46511" y="28019"/>
                                    <a:pt x="46707" y="28019"/>
                                  </a:cubicBezTo>
                                  <a:close/>
                                  <a:moveTo>
                                    <a:pt x="27681" y="29780"/>
                                  </a:moveTo>
                                  <a:lnTo>
                                    <a:pt x="27703" y="29802"/>
                                  </a:lnTo>
                                  <a:cubicBezTo>
                                    <a:pt x="27398" y="30171"/>
                                    <a:pt x="28029" y="30084"/>
                                    <a:pt x="27898" y="30345"/>
                                  </a:cubicBezTo>
                                  <a:cubicBezTo>
                                    <a:pt x="27855" y="30410"/>
                                    <a:pt x="27942" y="30432"/>
                                    <a:pt x="28029" y="30432"/>
                                  </a:cubicBezTo>
                                  <a:cubicBezTo>
                                    <a:pt x="28058" y="30432"/>
                                    <a:pt x="28106" y="30413"/>
                                    <a:pt x="28141" y="30413"/>
                                  </a:cubicBezTo>
                                  <a:cubicBezTo>
                                    <a:pt x="28159" y="30413"/>
                                    <a:pt x="28174" y="30418"/>
                                    <a:pt x="28181" y="30432"/>
                                  </a:cubicBezTo>
                                  <a:cubicBezTo>
                                    <a:pt x="28181" y="30497"/>
                                    <a:pt x="28116" y="30519"/>
                                    <a:pt x="28050" y="30541"/>
                                  </a:cubicBezTo>
                                  <a:cubicBezTo>
                                    <a:pt x="27978" y="30613"/>
                                    <a:pt x="27919" y="30659"/>
                                    <a:pt x="27877" y="30659"/>
                                  </a:cubicBezTo>
                                  <a:cubicBezTo>
                                    <a:pt x="27843" y="30659"/>
                                    <a:pt x="27821" y="30630"/>
                                    <a:pt x="27811" y="30563"/>
                                  </a:cubicBezTo>
                                  <a:cubicBezTo>
                                    <a:pt x="27795" y="30430"/>
                                    <a:pt x="27689" y="30373"/>
                                    <a:pt x="27534" y="30373"/>
                                  </a:cubicBezTo>
                                  <a:cubicBezTo>
                                    <a:pt x="27486" y="30373"/>
                                    <a:pt x="27433" y="30378"/>
                                    <a:pt x="27376" y="30389"/>
                                  </a:cubicBezTo>
                                  <a:cubicBezTo>
                                    <a:pt x="27351" y="30390"/>
                                    <a:pt x="27327" y="30391"/>
                                    <a:pt x="27304" y="30391"/>
                                  </a:cubicBezTo>
                                  <a:cubicBezTo>
                                    <a:pt x="27055" y="30391"/>
                                    <a:pt x="26969" y="30283"/>
                                    <a:pt x="27028" y="30084"/>
                                  </a:cubicBezTo>
                                  <a:cubicBezTo>
                                    <a:pt x="27050" y="29997"/>
                                    <a:pt x="27072" y="29910"/>
                                    <a:pt x="27181" y="29889"/>
                                  </a:cubicBezTo>
                                  <a:cubicBezTo>
                                    <a:pt x="27355" y="29845"/>
                                    <a:pt x="27507" y="29845"/>
                                    <a:pt x="27681" y="29780"/>
                                  </a:cubicBezTo>
                                  <a:close/>
                                  <a:moveTo>
                                    <a:pt x="23603" y="30060"/>
                                  </a:moveTo>
                                  <a:cubicBezTo>
                                    <a:pt x="23639" y="30060"/>
                                    <a:pt x="23672" y="30066"/>
                                    <a:pt x="23702" y="30084"/>
                                  </a:cubicBezTo>
                                  <a:cubicBezTo>
                                    <a:pt x="23789" y="30128"/>
                                    <a:pt x="23615" y="30193"/>
                                    <a:pt x="23571" y="30258"/>
                                  </a:cubicBezTo>
                                  <a:cubicBezTo>
                                    <a:pt x="23549" y="30323"/>
                                    <a:pt x="23506" y="30367"/>
                                    <a:pt x="23506" y="30410"/>
                                  </a:cubicBezTo>
                                  <a:cubicBezTo>
                                    <a:pt x="23571" y="30671"/>
                                    <a:pt x="23332" y="30671"/>
                                    <a:pt x="23136" y="30693"/>
                                  </a:cubicBezTo>
                                  <a:cubicBezTo>
                                    <a:pt x="23084" y="30693"/>
                                    <a:pt x="23016" y="30717"/>
                                    <a:pt x="22966" y="30717"/>
                                  </a:cubicBezTo>
                                  <a:cubicBezTo>
                                    <a:pt x="22932" y="30717"/>
                                    <a:pt x="22906" y="30706"/>
                                    <a:pt x="22897" y="30671"/>
                                  </a:cubicBezTo>
                                  <a:cubicBezTo>
                                    <a:pt x="22854" y="30584"/>
                                    <a:pt x="22962" y="30541"/>
                                    <a:pt x="23049" y="30476"/>
                                  </a:cubicBezTo>
                                  <a:cubicBezTo>
                                    <a:pt x="23158" y="30432"/>
                                    <a:pt x="23223" y="30345"/>
                                    <a:pt x="23180" y="30236"/>
                                  </a:cubicBezTo>
                                  <a:cubicBezTo>
                                    <a:pt x="23180" y="30193"/>
                                    <a:pt x="23180" y="30149"/>
                                    <a:pt x="23267" y="30106"/>
                                  </a:cubicBezTo>
                                  <a:cubicBezTo>
                                    <a:pt x="23393" y="30106"/>
                                    <a:pt x="23508" y="30060"/>
                                    <a:pt x="23603" y="30060"/>
                                  </a:cubicBezTo>
                                  <a:close/>
                                  <a:moveTo>
                                    <a:pt x="23483" y="29229"/>
                                  </a:moveTo>
                                  <a:cubicBezTo>
                                    <a:pt x="23503" y="29229"/>
                                    <a:pt x="23525" y="29231"/>
                                    <a:pt x="23549" y="29236"/>
                                  </a:cubicBezTo>
                                  <a:lnTo>
                                    <a:pt x="23767" y="29236"/>
                                  </a:lnTo>
                                  <a:cubicBezTo>
                                    <a:pt x="23798" y="29236"/>
                                    <a:pt x="23829" y="29236"/>
                                    <a:pt x="23860" y="29236"/>
                                  </a:cubicBezTo>
                                  <a:cubicBezTo>
                                    <a:pt x="24041" y="29236"/>
                                    <a:pt x="24177" y="29252"/>
                                    <a:pt x="23897" y="29475"/>
                                  </a:cubicBezTo>
                                  <a:cubicBezTo>
                                    <a:pt x="23832" y="29541"/>
                                    <a:pt x="23810" y="29606"/>
                                    <a:pt x="23810" y="29671"/>
                                  </a:cubicBezTo>
                                  <a:cubicBezTo>
                                    <a:pt x="23810" y="29802"/>
                                    <a:pt x="23702" y="29823"/>
                                    <a:pt x="23571" y="29823"/>
                                  </a:cubicBezTo>
                                  <a:cubicBezTo>
                                    <a:pt x="23397" y="29823"/>
                                    <a:pt x="23245" y="29823"/>
                                    <a:pt x="23071" y="29867"/>
                                  </a:cubicBezTo>
                                  <a:cubicBezTo>
                                    <a:pt x="22941" y="29889"/>
                                    <a:pt x="22701" y="30041"/>
                                    <a:pt x="22832" y="30084"/>
                                  </a:cubicBezTo>
                                  <a:cubicBezTo>
                                    <a:pt x="23267" y="30236"/>
                                    <a:pt x="22571" y="30454"/>
                                    <a:pt x="22680" y="30628"/>
                                  </a:cubicBezTo>
                                  <a:cubicBezTo>
                                    <a:pt x="22517" y="30726"/>
                                    <a:pt x="22390" y="30738"/>
                                    <a:pt x="22245" y="30738"/>
                                  </a:cubicBezTo>
                                  <a:cubicBezTo>
                                    <a:pt x="22197" y="30738"/>
                                    <a:pt x="22147" y="30737"/>
                                    <a:pt x="22093" y="30737"/>
                                  </a:cubicBezTo>
                                  <a:cubicBezTo>
                                    <a:pt x="21723" y="30693"/>
                                    <a:pt x="21592" y="30650"/>
                                    <a:pt x="22071" y="30367"/>
                                  </a:cubicBezTo>
                                  <a:cubicBezTo>
                                    <a:pt x="22049" y="30149"/>
                                    <a:pt x="22201" y="29889"/>
                                    <a:pt x="22093" y="29693"/>
                                  </a:cubicBezTo>
                                  <a:cubicBezTo>
                                    <a:pt x="22049" y="29649"/>
                                    <a:pt x="21962" y="29562"/>
                                    <a:pt x="22158" y="29454"/>
                                  </a:cubicBezTo>
                                  <a:cubicBezTo>
                                    <a:pt x="22216" y="29421"/>
                                    <a:pt x="22261" y="29408"/>
                                    <a:pt x="22296" y="29408"/>
                                  </a:cubicBezTo>
                                  <a:cubicBezTo>
                                    <a:pt x="22378" y="29408"/>
                                    <a:pt x="22403" y="29480"/>
                                    <a:pt x="22419" y="29541"/>
                                  </a:cubicBezTo>
                                  <a:cubicBezTo>
                                    <a:pt x="22445" y="29619"/>
                                    <a:pt x="22463" y="29682"/>
                                    <a:pt x="22520" y="29682"/>
                                  </a:cubicBezTo>
                                  <a:cubicBezTo>
                                    <a:pt x="22559" y="29682"/>
                                    <a:pt x="22614" y="29654"/>
                                    <a:pt x="22701" y="29584"/>
                                  </a:cubicBezTo>
                                  <a:cubicBezTo>
                                    <a:pt x="22712" y="29573"/>
                                    <a:pt x="22739" y="29568"/>
                                    <a:pt x="22767" y="29568"/>
                                  </a:cubicBezTo>
                                  <a:cubicBezTo>
                                    <a:pt x="22794" y="29568"/>
                                    <a:pt x="22821" y="29573"/>
                                    <a:pt x="22832" y="29584"/>
                                  </a:cubicBezTo>
                                  <a:cubicBezTo>
                                    <a:pt x="22927" y="29643"/>
                                    <a:pt x="23008" y="29672"/>
                                    <a:pt x="23076" y="29672"/>
                                  </a:cubicBezTo>
                                  <a:cubicBezTo>
                                    <a:pt x="23210" y="29672"/>
                                    <a:pt x="23296" y="29561"/>
                                    <a:pt x="23354" y="29345"/>
                                  </a:cubicBezTo>
                                  <a:cubicBezTo>
                                    <a:pt x="23371" y="29261"/>
                                    <a:pt x="23414" y="29229"/>
                                    <a:pt x="23483" y="29229"/>
                                  </a:cubicBezTo>
                                  <a:close/>
                                  <a:moveTo>
                                    <a:pt x="21723" y="30193"/>
                                  </a:moveTo>
                                  <a:cubicBezTo>
                                    <a:pt x="21745" y="30215"/>
                                    <a:pt x="21766" y="30215"/>
                                    <a:pt x="21810" y="30236"/>
                                  </a:cubicBezTo>
                                  <a:cubicBezTo>
                                    <a:pt x="21919" y="30410"/>
                                    <a:pt x="21745" y="30650"/>
                                    <a:pt x="21484" y="30780"/>
                                  </a:cubicBezTo>
                                  <a:cubicBezTo>
                                    <a:pt x="21467" y="30784"/>
                                    <a:pt x="21454" y="30786"/>
                                    <a:pt x="21443" y="30786"/>
                                  </a:cubicBezTo>
                                  <a:cubicBezTo>
                                    <a:pt x="21396" y="30786"/>
                                    <a:pt x="21393" y="30754"/>
                                    <a:pt x="21375" y="30737"/>
                                  </a:cubicBezTo>
                                  <a:cubicBezTo>
                                    <a:pt x="21363" y="30743"/>
                                    <a:pt x="21350" y="30748"/>
                                    <a:pt x="21338" y="30753"/>
                                  </a:cubicBezTo>
                                  <a:lnTo>
                                    <a:pt x="21338" y="30753"/>
                                  </a:lnTo>
                                  <a:cubicBezTo>
                                    <a:pt x="21509" y="30624"/>
                                    <a:pt x="21636" y="30473"/>
                                    <a:pt x="21636" y="30302"/>
                                  </a:cubicBezTo>
                                  <a:cubicBezTo>
                                    <a:pt x="21636" y="30258"/>
                                    <a:pt x="21701" y="30236"/>
                                    <a:pt x="21723" y="30193"/>
                                  </a:cubicBezTo>
                                  <a:close/>
                                  <a:moveTo>
                                    <a:pt x="43769" y="30343"/>
                                  </a:moveTo>
                                  <a:cubicBezTo>
                                    <a:pt x="43866" y="30343"/>
                                    <a:pt x="44166" y="30460"/>
                                    <a:pt x="44206" y="30541"/>
                                  </a:cubicBezTo>
                                  <a:cubicBezTo>
                                    <a:pt x="44228" y="30650"/>
                                    <a:pt x="44098" y="30737"/>
                                    <a:pt x="43989" y="30758"/>
                                  </a:cubicBezTo>
                                  <a:cubicBezTo>
                                    <a:pt x="43937" y="30778"/>
                                    <a:pt x="43901" y="30787"/>
                                    <a:pt x="43876" y="30787"/>
                                  </a:cubicBezTo>
                                  <a:cubicBezTo>
                                    <a:pt x="43769" y="30787"/>
                                    <a:pt x="43886" y="30628"/>
                                    <a:pt x="43815" y="30628"/>
                                  </a:cubicBezTo>
                                  <a:cubicBezTo>
                                    <a:pt x="43750" y="30606"/>
                                    <a:pt x="43706" y="30563"/>
                                    <a:pt x="43685" y="30519"/>
                                  </a:cubicBezTo>
                                  <a:cubicBezTo>
                                    <a:pt x="43619" y="30454"/>
                                    <a:pt x="43706" y="30410"/>
                                    <a:pt x="43750" y="30345"/>
                                  </a:cubicBezTo>
                                  <a:cubicBezTo>
                                    <a:pt x="43755" y="30344"/>
                                    <a:pt x="43761" y="30343"/>
                                    <a:pt x="43769" y="30343"/>
                                  </a:cubicBezTo>
                                  <a:close/>
                                  <a:moveTo>
                                    <a:pt x="14746" y="30646"/>
                                  </a:moveTo>
                                  <a:cubicBezTo>
                                    <a:pt x="14725" y="30646"/>
                                    <a:pt x="14702" y="30647"/>
                                    <a:pt x="14678" y="30650"/>
                                  </a:cubicBezTo>
                                  <a:cubicBezTo>
                                    <a:pt x="14678" y="30718"/>
                                    <a:pt x="14707" y="30768"/>
                                    <a:pt x="14748" y="30813"/>
                                  </a:cubicBezTo>
                                  <a:lnTo>
                                    <a:pt x="14748" y="30813"/>
                                  </a:lnTo>
                                  <a:cubicBezTo>
                                    <a:pt x="14816" y="30759"/>
                                    <a:pt x="14900" y="30717"/>
                                    <a:pt x="14991" y="30689"/>
                                  </a:cubicBezTo>
                                  <a:lnTo>
                                    <a:pt x="14991" y="30689"/>
                                  </a:lnTo>
                                  <a:cubicBezTo>
                                    <a:pt x="14923" y="30669"/>
                                    <a:pt x="14847" y="30646"/>
                                    <a:pt x="14746" y="30646"/>
                                  </a:cubicBezTo>
                                  <a:close/>
                                  <a:moveTo>
                                    <a:pt x="37366" y="29974"/>
                                  </a:moveTo>
                                  <a:cubicBezTo>
                                    <a:pt x="37395" y="29974"/>
                                    <a:pt x="37428" y="29975"/>
                                    <a:pt x="37466" y="29975"/>
                                  </a:cubicBezTo>
                                  <a:cubicBezTo>
                                    <a:pt x="37723" y="29995"/>
                                    <a:pt x="37890" y="30177"/>
                                    <a:pt x="38196" y="30177"/>
                                  </a:cubicBezTo>
                                  <a:cubicBezTo>
                                    <a:pt x="38227" y="30177"/>
                                    <a:pt x="38259" y="30175"/>
                                    <a:pt x="38292" y="30171"/>
                                  </a:cubicBezTo>
                                  <a:cubicBezTo>
                                    <a:pt x="38379" y="30171"/>
                                    <a:pt x="38444" y="30171"/>
                                    <a:pt x="38466" y="30236"/>
                                  </a:cubicBezTo>
                                  <a:cubicBezTo>
                                    <a:pt x="38270" y="30410"/>
                                    <a:pt x="38336" y="30541"/>
                                    <a:pt x="38270" y="30671"/>
                                  </a:cubicBezTo>
                                  <a:cubicBezTo>
                                    <a:pt x="38207" y="30823"/>
                                    <a:pt x="38129" y="30850"/>
                                    <a:pt x="38040" y="30850"/>
                                  </a:cubicBezTo>
                                  <a:cubicBezTo>
                                    <a:pt x="37993" y="30850"/>
                                    <a:pt x="37942" y="30842"/>
                                    <a:pt x="37889" y="30842"/>
                                  </a:cubicBezTo>
                                  <a:cubicBezTo>
                                    <a:pt x="37871" y="30842"/>
                                    <a:pt x="37854" y="30843"/>
                                    <a:pt x="37835" y="30845"/>
                                  </a:cubicBezTo>
                                  <a:cubicBezTo>
                                    <a:pt x="37736" y="30865"/>
                                    <a:pt x="37664" y="30889"/>
                                    <a:pt x="37615" y="30889"/>
                                  </a:cubicBezTo>
                                  <a:cubicBezTo>
                                    <a:pt x="37557" y="30889"/>
                                    <a:pt x="37531" y="30855"/>
                                    <a:pt x="37531" y="30737"/>
                                  </a:cubicBezTo>
                                  <a:cubicBezTo>
                                    <a:pt x="37531" y="30695"/>
                                    <a:pt x="37508" y="30682"/>
                                    <a:pt x="37476" y="30682"/>
                                  </a:cubicBezTo>
                                  <a:cubicBezTo>
                                    <a:pt x="37424" y="30682"/>
                                    <a:pt x="37345" y="30715"/>
                                    <a:pt x="37292" y="30715"/>
                                  </a:cubicBezTo>
                                  <a:cubicBezTo>
                                    <a:pt x="37031" y="30650"/>
                                    <a:pt x="36987" y="30628"/>
                                    <a:pt x="37248" y="30432"/>
                                  </a:cubicBezTo>
                                  <a:cubicBezTo>
                                    <a:pt x="37422" y="30302"/>
                                    <a:pt x="37401" y="30280"/>
                                    <a:pt x="37248" y="30280"/>
                                  </a:cubicBezTo>
                                  <a:cubicBezTo>
                                    <a:pt x="37096" y="30280"/>
                                    <a:pt x="37031" y="30215"/>
                                    <a:pt x="37140" y="30084"/>
                                  </a:cubicBezTo>
                                  <a:cubicBezTo>
                                    <a:pt x="37221" y="29986"/>
                                    <a:pt x="37278" y="29974"/>
                                    <a:pt x="37366" y="29974"/>
                                  </a:cubicBezTo>
                                  <a:close/>
                                  <a:moveTo>
                                    <a:pt x="40278" y="30344"/>
                                  </a:moveTo>
                                  <a:cubicBezTo>
                                    <a:pt x="40307" y="30344"/>
                                    <a:pt x="40326" y="30374"/>
                                    <a:pt x="40336" y="30454"/>
                                  </a:cubicBezTo>
                                  <a:cubicBezTo>
                                    <a:pt x="40423" y="30519"/>
                                    <a:pt x="40336" y="30650"/>
                                    <a:pt x="40227" y="30780"/>
                                  </a:cubicBezTo>
                                  <a:cubicBezTo>
                                    <a:pt x="40162" y="30867"/>
                                    <a:pt x="40162" y="30997"/>
                                    <a:pt x="40010" y="31041"/>
                                  </a:cubicBezTo>
                                  <a:cubicBezTo>
                                    <a:pt x="39901" y="31041"/>
                                    <a:pt x="39945" y="30889"/>
                                    <a:pt x="39923" y="30845"/>
                                  </a:cubicBezTo>
                                  <a:cubicBezTo>
                                    <a:pt x="39879" y="30715"/>
                                    <a:pt x="39988" y="30563"/>
                                    <a:pt x="40140" y="30432"/>
                                  </a:cubicBezTo>
                                  <a:cubicBezTo>
                                    <a:pt x="40199" y="30385"/>
                                    <a:pt x="40245" y="30344"/>
                                    <a:pt x="40278" y="30344"/>
                                  </a:cubicBezTo>
                                  <a:close/>
                                  <a:moveTo>
                                    <a:pt x="16591" y="30541"/>
                                  </a:moveTo>
                                  <a:cubicBezTo>
                                    <a:pt x="16700" y="30606"/>
                                    <a:pt x="16830" y="30628"/>
                                    <a:pt x="16809" y="30758"/>
                                  </a:cubicBezTo>
                                  <a:cubicBezTo>
                                    <a:pt x="16765" y="30867"/>
                                    <a:pt x="16809" y="30997"/>
                                    <a:pt x="16591" y="31063"/>
                                  </a:cubicBezTo>
                                  <a:cubicBezTo>
                                    <a:pt x="16511" y="31079"/>
                                    <a:pt x="16396" y="31130"/>
                                    <a:pt x="16306" y="31130"/>
                                  </a:cubicBezTo>
                                  <a:cubicBezTo>
                                    <a:pt x="16274" y="31130"/>
                                    <a:pt x="16245" y="31123"/>
                                    <a:pt x="16222" y="31106"/>
                                  </a:cubicBezTo>
                                  <a:cubicBezTo>
                                    <a:pt x="16178" y="31063"/>
                                    <a:pt x="16265" y="30932"/>
                                    <a:pt x="16330" y="30867"/>
                                  </a:cubicBezTo>
                                  <a:cubicBezTo>
                                    <a:pt x="16439" y="30758"/>
                                    <a:pt x="16504" y="30650"/>
                                    <a:pt x="16526" y="30541"/>
                                  </a:cubicBezTo>
                                  <a:cubicBezTo>
                                    <a:pt x="16533" y="30548"/>
                                    <a:pt x="16538" y="30551"/>
                                    <a:pt x="16543" y="30551"/>
                                  </a:cubicBezTo>
                                  <a:cubicBezTo>
                                    <a:pt x="16553" y="30551"/>
                                    <a:pt x="16562" y="30541"/>
                                    <a:pt x="16591" y="30541"/>
                                  </a:cubicBezTo>
                                  <a:close/>
                                  <a:moveTo>
                                    <a:pt x="37205" y="31150"/>
                                  </a:moveTo>
                                  <a:cubicBezTo>
                                    <a:pt x="37270" y="31150"/>
                                    <a:pt x="37314" y="31171"/>
                                    <a:pt x="37314" y="31215"/>
                                  </a:cubicBezTo>
                                  <a:cubicBezTo>
                                    <a:pt x="37314" y="31258"/>
                                    <a:pt x="37314" y="31280"/>
                                    <a:pt x="37292" y="31302"/>
                                  </a:cubicBezTo>
                                  <a:cubicBezTo>
                                    <a:pt x="37096" y="31498"/>
                                    <a:pt x="37509" y="31650"/>
                                    <a:pt x="37227" y="31715"/>
                                  </a:cubicBezTo>
                                  <a:cubicBezTo>
                                    <a:pt x="37203" y="31717"/>
                                    <a:pt x="37180" y="31718"/>
                                    <a:pt x="37155" y="31718"/>
                                  </a:cubicBezTo>
                                  <a:cubicBezTo>
                                    <a:pt x="36954" y="31718"/>
                                    <a:pt x="36725" y="31643"/>
                                    <a:pt x="36531" y="31585"/>
                                  </a:cubicBezTo>
                                  <a:cubicBezTo>
                                    <a:pt x="36422" y="31541"/>
                                    <a:pt x="36509" y="31389"/>
                                    <a:pt x="36661" y="31280"/>
                                  </a:cubicBezTo>
                                  <a:cubicBezTo>
                                    <a:pt x="36857" y="31280"/>
                                    <a:pt x="37053" y="31150"/>
                                    <a:pt x="37205" y="31150"/>
                                  </a:cubicBezTo>
                                  <a:close/>
                                  <a:moveTo>
                                    <a:pt x="25346" y="31310"/>
                                  </a:moveTo>
                                  <a:cubicBezTo>
                                    <a:pt x="25393" y="31310"/>
                                    <a:pt x="25431" y="31327"/>
                                    <a:pt x="25441" y="31367"/>
                                  </a:cubicBezTo>
                                  <a:cubicBezTo>
                                    <a:pt x="25506" y="31476"/>
                                    <a:pt x="25332" y="31628"/>
                                    <a:pt x="25245" y="31693"/>
                                  </a:cubicBezTo>
                                  <a:cubicBezTo>
                                    <a:pt x="25213" y="31716"/>
                                    <a:pt x="25192" y="31726"/>
                                    <a:pt x="25177" y="31726"/>
                                  </a:cubicBezTo>
                                  <a:cubicBezTo>
                                    <a:pt x="25123" y="31726"/>
                                    <a:pt x="25166" y="31597"/>
                                    <a:pt x="25115" y="31563"/>
                                  </a:cubicBezTo>
                                  <a:cubicBezTo>
                                    <a:pt x="25071" y="31498"/>
                                    <a:pt x="24919" y="31432"/>
                                    <a:pt x="25180" y="31367"/>
                                  </a:cubicBezTo>
                                  <a:cubicBezTo>
                                    <a:pt x="25227" y="31332"/>
                                    <a:pt x="25292" y="31310"/>
                                    <a:pt x="25346" y="31310"/>
                                  </a:cubicBezTo>
                                  <a:close/>
                                  <a:moveTo>
                                    <a:pt x="32513" y="27970"/>
                                  </a:moveTo>
                                  <a:cubicBezTo>
                                    <a:pt x="32571" y="27970"/>
                                    <a:pt x="32634" y="27978"/>
                                    <a:pt x="32704" y="27997"/>
                                  </a:cubicBezTo>
                                  <a:cubicBezTo>
                                    <a:pt x="32921" y="28040"/>
                                    <a:pt x="33139" y="28171"/>
                                    <a:pt x="33400" y="28171"/>
                                  </a:cubicBezTo>
                                  <a:cubicBezTo>
                                    <a:pt x="33421" y="28171"/>
                                    <a:pt x="33450" y="28169"/>
                                    <a:pt x="33478" y="28169"/>
                                  </a:cubicBezTo>
                                  <a:cubicBezTo>
                                    <a:pt x="33564" y="28169"/>
                                    <a:pt x="33650" y="28182"/>
                                    <a:pt x="33552" y="28279"/>
                                  </a:cubicBezTo>
                                  <a:cubicBezTo>
                                    <a:pt x="33474" y="28357"/>
                                    <a:pt x="33414" y="28504"/>
                                    <a:pt x="33278" y="28504"/>
                                  </a:cubicBezTo>
                                  <a:cubicBezTo>
                                    <a:pt x="33262" y="28504"/>
                                    <a:pt x="33244" y="28502"/>
                                    <a:pt x="33226" y="28497"/>
                                  </a:cubicBezTo>
                                  <a:lnTo>
                                    <a:pt x="33182" y="28497"/>
                                  </a:lnTo>
                                  <a:cubicBezTo>
                                    <a:pt x="33166" y="28495"/>
                                    <a:pt x="33151" y="28494"/>
                                    <a:pt x="33135" y="28494"/>
                                  </a:cubicBezTo>
                                  <a:cubicBezTo>
                                    <a:pt x="33003" y="28494"/>
                                    <a:pt x="32893" y="28573"/>
                                    <a:pt x="32834" y="28671"/>
                                  </a:cubicBezTo>
                                  <a:cubicBezTo>
                                    <a:pt x="32817" y="28773"/>
                                    <a:pt x="32907" y="28809"/>
                                    <a:pt x="33020" y="28809"/>
                                  </a:cubicBezTo>
                                  <a:cubicBezTo>
                                    <a:pt x="33051" y="28809"/>
                                    <a:pt x="33084" y="28806"/>
                                    <a:pt x="33117" y="28801"/>
                                  </a:cubicBezTo>
                                  <a:cubicBezTo>
                                    <a:pt x="33205" y="28789"/>
                                    <a:pt x="33271" y="28776"/>
                                    <a:pt x="33332" y="28776"/>
                                  </a:cubicBezTo>
                                  <a:cubicBezTo>
                                    <a:pt x="33377" y="28776"/>
                                    <a:pt x="33419" y="28783"/>
                                    <a:pt x="33465" y="28801"/>
                                  </a:cubicBezTo>
                                  <a:cubicBezTo>
                                    <a:pt x="33726" y="28888"/>
                                    <a:pt x="33878" y="28997"/>
                                    <a:pt x="33791" y="29301"/>
                                  </a:cubicBezTo>
                                  <a:cubicBezTo>
                                    <a:pt x="33769" y="29388"/>
                                    <a:pt x="33834" y="29454"/>
                                    <a:pt x="33617" y="29519"/>
                                  </a:cubicBezTo>
                                  <a:cubicBezTo>
                                    <a:pt x="33269" y="29562"/>
                                    <a:pt x="33443" y="29693"/>
                                    <a:pt x="33487" y="29780"/>
                                  </a:cubicBezTo>
                                  <a:cubicBezTo>
                                    <a:pt x="33494" y="29810"/>
                                    <a:pt x="33561" y="29822"/>
                                    <a:pt x="33649" y="29822"/>
                                  </a:cubicBezTo>
                                  <a:cubicBezTo>
                                    <a:pt x="33817" y="29822"/>
                                    <a:pt x="34060" y="29779"/>
                                    <a:pt x="34117" y="29736"/>
                                  </a:cubicBezTo>
                                  <a:cubicBezTo>
                                    <a:pt x="34269" y="29541"/>
                                    <a:pt x="34530" y="29432"/>
                                    <a:pt x="34748" y="29258"/>
                                  </a:cubicBezTo>
                                  <a:cubicBezTo>
                                    <a:pt x="34867" y="29171"/>
                                    <a:pt x="34976" y="29127"/>
                                    <a:pt x="35055" y="29127"/>
                                  </a:cubicBezTo>
                                  <a:cubicBezTo>
                                    <a:pt x="35134" y="29127"/>
                                    <a:pt x="35183" y="29171"/>
                                    <a:pt x="35183" y="29258"/>
                                  </a:cubicBezTo>
                                  <a:cubicBezTo>
                                    <a:pt x="35183" y="29367"/>
                                    <a:pt x="35226" y="29475"/>
                                    <a:pt x="35117" y="29628"/>
                                  </a:cubicBezTo>
                                  <a:cubicBezTo>
                                    <a:pt x="35074" y="29693"/>
                                    <a:pt x="34987" y="29802"/>
                                    <a:pt x="35096" y="29845"/>
                                  </a:cubicBezTo>
                                  <a:cubicBezTo>
                                    <a:pt x="35291" y="29910"/>
                                    <a:pt x="35183" y="29997"/>
                                    <a:pt x="35009" y="30106"/>
                                  </a:cubicBezTo>
                                  <a:cubicBezTo>
                                    <a:pt x="34748" y="30302"/>
                                    <a:pt x="34769" y="30302"/>
                                    <a:pt x="35009" y="30410"/>
                                  </a:cubicBezTo>
                                  <a:cubicBezTo>
                                    <a:pt x="35117" y="30432"/>
                                    <a:pt x="35074" y="30563"/>
                                    <a:pt x="35009" y="30563"/>
                                  </a:cubicBezTo>
                                  <a:cubicBezTo>
                                    <a:pt x="34704" y="30715"/>
                                    <a:pt x="34530" y="30889"/>
                                    <a:pt x="34465" y="31150"/>
                                  </a:cubicBezTo>
                                  <a:cubicBezTo>
                                    <a:pt x="34465" y="31171"/>
                                    <a:pt x="34226" y="31258"/>
                                    <a:pt x="34248" y="31389"/>
                                  </a:cubicBezTo>
                                  <a:cubicBezTo>
                                    <a:pt x="34248" y="31411"/>
                                    <a:pt x="34161" y="31432"/>
                                    <a:pt x="34117" y="31432"/>
                                  </a:cubicBezTo>
                                  <a:cubicBezTo>
                                    <a:pt x="34008" y="31411"/>
                                    <a:pt x="33921" y="31302"/>
                                    <a:pt x="33987" y="31258"/>
                                  </a:cubicBezTo>
                                  <a:cubicBezTo>
                                    <a:pt x="34248" y="30997"/>
                                    <a:pt x="34030" y="31019"/>
                                    <a:pt x="33900" y="30954"/>
                                  </a:cubicBezTo>
                                  <a:cubicBezTo>
                                    <a:pt x="33704" y="30845"/>
                                    <a:pt x="33900" y="30519"/>
                                    <a:pt x="34161" y="30454"/>
                                  </a:cubicBezTo>
                                  <a:cubicBezTo>
                                    <a:pt x="34422" y="30410"/>
                                    <a:pt x="34530" y="30367"/>
                                    <a:pt x="34465" y="30171"/>
                                  </a:cubicBezTo>
                                  <a:cubicBezTo>
                                    <a:pt x="34443" y="30106"/>
                                    <a:pt x="34552" y="30062"/>
                                    <a:pt x="34639" y="29997"/>
                                  </a:cubicBezTo>
                                  <a:cubicBezTo>
                                    <a:pt x="34682" y="29954"/>
                                    <a:pt x="34682" y="29889"/>
                                    <a:pt x="34661" y="29867"/>
                                  </a:cubicBezTo>
                                  <a:cubicBezTo>
                                    <a:pt x="34634" y="29847"/>
                                    <a:pt x="34612" y="29839"/>
                                    <a:pt x="34592" y="29839"/>
                                  </a:cubicBezTo>
                                  <a:cubicBezTo>
                                    <a:pt x="34545" y="29839"/>
                                    <a:pt x="34510" y="29880"/>
                                    <a:pt x="34465" y="29910"/>
                                  </a:cubicBezTo>
                                  <a:cubicBezTo>
                                    <a:pt x="34340" y="30078"/>
                                    <a:pt x="34223" y="30155"/>
                                    <a:pt x="34098" y="30155"/>
                                  </a:cubicBezTo>
                                  <a:cubicBezTo>
                                    <a:pt x="34028" y="30155"/>
                                    <a:pt x="33956" y="30131"/>
                                    <a:pt x="33878" y="30084"/>
                                  </a:cubicBezTo>
                                  <a:cubicBezTo>
                                    <a:pt x="33853" y="30066"/>
                                    <a:pt x="33829" y="30058"/>
                                    <a:pt x="33805" y="30058"/>
                                  </a:cubicBezTo>
                                  <a:cubicBezTo>
                                    <a:pt x="33745" y="30058"/>
                                    <a:pt x="33692" y="30109"/>
                                    <a:pt x="33660" y="30171"/>
                                  </a:cubicBezTo>
                                  <a:cubicBezTo>
                                    <a:pt x="33595" y="30236"/>
                                    <a:pt x="33552" y="30302"/>
                                    <a:pt x="33508" y="30389"/>
                                  </a:cubicBezTo>
                                  <a:cubicBezTo>
                                    <a:pt x="33487" y="30432"/>
                                    <a:pt x="33508" y="30541"/>
                                    <a:pt x="33378" y="30563"/>
                                  </a:cubicBezTo>
                                  <a:cubicBezTo>
                                    <a:pt x="33356" y="30563"/>
                                    <a:pt x="33291" y="30541"/>
                                    <a:pt x="33269" y="30541"/>
                                  </a:cubicBezTo>
                                  <a:cubicBezTo>
                                    <a:pt x="33182" y="30497"/>
                                    <a:pt x="33247" y="30410"/>
                                    <a:pt x="33334" y="30323"/>
                                  </a:cubicBezTo>
                                  <a:lnTo>
                                    <a:pt x="33356" y="30302"/>
                                  </a:lnTo>
                                  <a:cubicBezTo>
                                    <a:pt x="33465" y="30193"/>
                                    <a:pt x="33443" y="30106"/>
                                    <a:pt x="33378" y="30062"/>
                                  </a:cubicBezTo>
                                  <a:cubicBezTo>
                                    <a:pt x="33326" y="29993"/>
                                    <a:pt x="33242" y="29979"/>
                                    <a:pt x="33148" y="29979"/>
                                  </a:cubicBezTo>
                                  <a:cubicBezTo>
                                    <a:pt x="33086" y="29979"/>
                                    <a:pt x="33018" y="29985"/>
                                    <a:pt x="32953" y="29985"/>
                                  </a:cubicBezTo>
                                  <a:cubicBezTo>
                                    <a:pt x="32870" y="29985"/>
                                    <a:pt x="32791" y="29975"/>
                                    <a:pt x="32725" y="29932"/>
                                  </a:cubicBezTo>
                                  <a:cubicBezTo>
                                    <a:pt x="32723" y="29931"/>
                                    <a:pt x="32721" y="29930"/>
                                    <a:pt x="32718" y="29930"/>
                                  </a:cubicBezTo>
                                  <a:cubicBezTo>
                                    <a:pt x="32662" y="29930"/>
                                    <a:pt x="32461" y="30134"/>
                                    <a:pt x="32399" y="30258"/>
                                  </a:cubicBezTo>
                                  <a:cubicBezTo>
                                    <a:pt x="32390" y="30321"/>
                                    <a:pt x="32411" y="30339"/>
                                    <a:pt x="32446" y="30339"/>
                                  </a:cubicBezTo>
                                  <a:cubicBezTo>
                                    <a:pt x="32496" y="30339"/>
                                    <a:pt x="32575" y="30302"/>
                                    <a:pt x="32639" y="30302"/>
                                  </a:cubicBezTo>
                                  <a:cubicBezTo>
                                    <a:pt x="32677" y="30295"/>
                                    <a:pt x="32714" y="30292"/>
                                    <a:pt x="32749" y="30292"/>
                                  </a:cubicBezTo>
                                  <a:cubicBezTo>
                                    <a:pt x="33065" y="30292"/>
                                    <a:pt x="33204" y="30545"/>
                                    <a:pt x="33008" y="30780"/>
                                  </a:cubicBezTo>
                                  <a:cubicBezTo>
                                    <a:pt x="32958" y="30846"/>
                                    <a:pt x="32896" y="30875"/>
                                    <a:pt x="32821" y="30875"/>
                                  </a:cubicBezTo>
                                  <a:cubicBezTo>
                                    <a:pt x="32797" y="30875"/>
                                    <a:pt x="32773" y="30872"/>
                                    <a:pt x="32747" y="30867"/>
                                  </a:cubicBezTo>
                                  <a:cubicBezTo>
                                    <a:pt x="32697" y="30842"/>
                                    <a:pt x="32654" y="30830"/>
                                    <a:pt x="32617" y="30830"/>
                                  </a:cubicBezTo>
                                  <a:cubicBezTo>
                                    <a:pt x="32497" y="30830"/>
                                    <a:pt x="32439" y="30951"/>
                                    <a:pt x="32356" y="31084"/>
                                  </a:cubicBezTo>
                                  <a:cubicBezTo>
                                    <a:pt x="32269" y="31193"/>
                                    <a:pt x="32312" y="31302"/>
                                    <a:pt x="32312" y="31411"/>
                                  </a:cubicBezTo>
                                  <a:cubicBezTo>
                                    <a:pt x="32312" y="31519"/>
                                    <a:pt x="32182" y="31650"/>
                                    <a:pt x="32204" y="31802"/>
                                  </a:cubicBezTo>
                                  <a:cubicBezTo>
                                    <a:pt x="32179" y="31808"/>
                                    <a:pt x="32157" y="31811"/>
                                    <a:pt x="32137" y="31811"/>
                                  </a:cubicBezTo>
                                  <a:cubicBezTo>
                                    <a:pt x="32016" y="31811"/>
                                    <a:pt x="31971" y="31712"/>
                                    <a:pt x="31877" y="31693"/>
                                  </a:cubicBezTo>
                                  <a:cubicBezTo>
                                    <a:pt x="31811" y="31667"/>
                                    <a:pt x="31745" y="31624"/>
                                    <a:pt x="31665" y="31624"/>
                                  </a:cubicBezTo>
                                  <a:cubicBezTo>
                                    <a:pt x="31613" y="31624"/>
                                    <a:pt x="31554" y="31642"/>
                                    <a:pt x="31486" y="31693"/>
                                  </a:cubicBezTo>
                                  <a:cubicBezTo>
                                    <a:pt x="31443" y="31715"/>
                                    <a:pt x="31377" y="31737"/>
                                    <a:pt x="31269" y="31737"/>
                                  </a:cubicBezTo>
                                  <a:cubicBezTo>
                                    <a:pt x="31079" y="31722"/>
                                    <a:pt x="30918" y="31619"/>
                                    <a:pt x="30708" y="31619"/>
                                  </a:cubicBezTo>
                                  <a:cubicBezTo>
                                    <a:pt x="30605" y="31619"/>
                                    <a:pt x="30491" y="31644"/>
                                    <a:pt x="30355" y="31715"/>
                                  </a:cubicBezTo>
                                  <a:cubicBezTo>
                                    <a:pt x="30334" y="31715"/>
                                    <a:pt x="30312" y="31693"/>
                                    <a:pt x="30290" y="31650"/>
                                  </a:cubicBezTo>
                                  <a:cubicBezTo>
                                    <a:pt x="30247" y="31628"/>
                                    <a:pt x="30660" y="31171"/>
                                    <a:pt x="30725" y="31171"/>
                                  </a:cubicBezTo>
                                  <a:cubicBezTo>
                                    <a:pt x="30752" y="31171"/>
                                    <a:pt x="30781" y="31173"/>
                                    <a:pt x="30810" y="31173"/>
                                  </a:cubicBezTo>
                                  <a:cubicBezTo>
                                    <a:pt x="30896" y="31173"/>
                                    <a:pt x="30986" y="31161"/>
                                    <a:pt x="31051" y="31063"/>
                                  </a:cubicBezTo>
                                  <a:cubicBezTo>
                                    <a:pt x="31160" y="30932"/>
                                    <a:pt x="31225" y="30758"/>
                                    <a:pt x="31182" y="30628"/>
                                  </a:cubicBezTo>
                                  <a:cubicBezTo>
                                    <a:pt x="31095" y="30454"/>
                                    <a:pt x="31008" y="30323"/>
                                    <a:pt x="30855" y="30236"/>
                                  </a:cubicBezTo>
                                  <a:cubicBezTo>
                                    <a:pt x="30725" y="30171"/>
                                    <a:pt x="30769" y="30062"/>
                                    <a:pt x="30942" y="30062"/>
                                  </a:cubicBezTo>
                                  <a:cubicBezTo>
                                    <a:pt x="31143" y="30062"/>
                                    <a:pt x="31122" y="29840"/>
                                    <a:pt x="31271" y="29840"/>
                                  </a:cubicBezTo>
                                  <a:cubicBezTo>
                                    <a:pt x="31283" y="29840"/>
                                    <a:pt x="31297" y="29842"/>
                                    <a:pt x="31312" y="29845"/>
                                  </a:cubicBezTo>
                                  <a:cubicBezTo>
                                    <a:pt x="31530" y="29845"/>
                                    <a:pt x="31617" y="29671"/>
                                    <a:pt x="31725" y="29562"/>
                                  </a:cubicBezTo>
                                  <a:cubicBezTo>
                                    <a:pt x="31916" y="29390"/>
                                    <a:pt x="31923" y="29319"/>
                                    <a:pt x="31730" y="29319"/>
                                  </a:cubicBezTo>
                                  <a:cubicBezTo>
                                    <a:pt x="31703" y="29319"/>
                                    <a:pt x="31673" y="29321"/>
                                    <a:pt x="31638" y="29323"/>
                                  </a:cubicBezTo>
                                  <a:cubicBezTo>
                                    <a:pt x="31619" y="29325"/>
                                    <a:pt x="31602" y="29326"/>
                                    <a:pt x="31586" y="29326"/>
                                  </a:cubicBezTo>
                                  <a:cubicBezTo>
                                    <a:pt x="31421" y="29326"/>
                                    <a:pt x="31419" y="29227"/>
                                    <a:pt x="31399" y="29127"/>
                                  </a:cubicBezTo>
                                  <a:cubicBezTo>
                                    <a:pt x="31377" y="28997"/>
                                    <a:pt x="31486" y="29019"/>
                                    <a:pt x="31595" y="28997"/>
                                  </a:cubicBezTo>
                                  <a:cubicBezTo>
                                    <a:pt x="31660" y="28975"/>
                                    <a:pt x="31704" y="28867"/>
                                    <a:pt x="31747" y="28780"/>
                                  </a:cubicBezTo>
                                  <a:cubicBezTo>
                                    <a:pt x="31769" y="28758"/>
                                    <a:pt x="31704" y="28693"/>
                                    <a:pt x="31856" y="28671"/>
                                  </a:cubicBezTo>
                                  <a:cubicBezTo>
                                    <a:pt x="32204" y="28606"/>
                                    <a:pt x="32095" y="28475"/>
                                    <a:pt x="31986" y="28388"/>
                                  </a:cubicBezTo>
                                  <a:cubicBezTo>
                                    <a:pt x="31769" y="28258"/>
                                    <a:pt x="31877" y="28171"/>
                                    <a:pt x="32138" y="28062"/>
                                  </a:cubicBezTo>
                                  <a:cubicBezTo>
                                    <a:pt x="32261" y="28016"/>
                                    <a:pt x="32374" y="27970"/>
                                    <a:pt x="32513" y="27970"/>
                                  </a:cubicBezTo>
                                  <a:close/>
                                  <a:moveTo>
                                    <a:pt x="41829" y="30228"/>
                                  </a:moveTo>
                                  <a:cubicBezTo>
                                    <a:pt x="41842" y="30228"/>
                                    <a:pt x="41852" y="30231"/>
                                    <a:pt x="41858" y="30236"/>
                                  </a:cubicBezTo>
                                  <a:cubicBezTo>
                                    <a:pt x="41923" y="30280"/>
                                    <a:pt x="41880" y="30323"/>
                                    <a:pt x="41858" y="30389"/>
                                  </a:cubicBezTo>
                                  <a:cubicBezTo>
                                    <a:pt x="41771" y="30563"/>
                                    <a:pt x="41771" y="30563"/>
                                    <a:pt x="41967" y="30606"/>
                                  </a:cubicBezTo>
                                  <a:cubicBezTo>
                                    <a:pt x="42032" y="30606"/>
                                    <a:pt x="42054" y="30628"/>
                                    <a:pt x="42076" y="30650"/>
                                  </a:cubicBezTo>
                                  <a:cubicBezTo>
                                    <a:pt x="42124" y="30722"/>
                                    <a:pt x="42233" y="30768"/>
                                    <a:pt x="42358" y="30768"/>
                                  </a:cubicBezTo>
                                  <a:cubicBezTo>
                                    <a:pt x="42457" y="30768"/>
                                    <a:pt x="42566" y="30739"/>
                                    <a:pt x="42663" y="30671"/>
                                  </a:cubicBezTo>
                                  <a:cubicBezTo>
                                    <a:pt x="42746" y="30635"/>
                                    <a:pt x="42804" y="30619"/>
                                    <a:pt x="42853" y="30619"/>
                                  </a:cubicBezTo>
                                  <a:cubicBezTo>
                                    <a:pt x="42893" y="30619"/>
                                    <a:pt x="42928" y="30630"/>
                                    <a:pt x="42967" y="30650"/>
                                  </a:cubicBezTo>
                                  <a:cubicBezTo>
                                    <a:pt x="43054" y="30671"/>
                                    <a:pt x="43011" y="30758"/>
                                    <a:pt x="42945" y="30845"/>
                                  </a:cubicBezTo>
                                  <a:cubicBezTo>
                                    <a:pt x="42880" y="30954"/>
                                    <a:pt x="42728" y="31063"/>
                                    <a:pt x="42815" y="31171"/>
                                  </a:cubicBezTo>
                                  <a:cubicBezTo>
                                    <a:pt x="42826" y="31193"/>
                                    <a:pt x="42809" y="31199"/>
                                    <a:pt x="42788" y="31199"/>
                                  </a:cubicBezTo>
                                  <a:cubicBezTo>
                                    <a:pt x="42766" y="31199"/>
                                    <a:pt x="42739" y="31193"/>
                                    <a:pt x="42728" y="31193"/>
                                  </a:cubicBezTo>
                                  <a:cubicBezTo>
                                    <a:pt x="42713" y="31192"/>
                                    <a:pt x="42699" y="31191"/>
                                    <a:pt x="42687" y="31191"/>
                                  </a:cubicBezTo>
                                  <a:cubicBezTo>
                                    <a:pt x="42529" y="31191"/>
                                    <a:pt x="42509" y="31308"/>
                                    <a:pt x="42489" y="31389"/>
                                  </a:cubicBezTo>
                                  <a:cubicBezTo>
                                    <a:pt x="42423" y="31487"/>
                                    <a:pt x="42505" y="31499"/>
                                    <a:pt x="42577" y="31499"/>
                                  </a:cubicBezTo>
                                  <a:cubicBezTo>
                                    <a:pt x="42601" y="31499"/>
                                    <a:pt x="42625" y="31498"/>
                                    <a:pt x="42641" y="31498"/>
                                  </a:cubicBezTo>
                                  <a:cubicBezTo>
                                    <a:pt x="42750" y="31498"/>
                                    <a:pt x="42858" y="31519"/>
                                    <a:pt x="42858" y="31628"/>
                                  </a:cubicBezTo>
                                  <a:cubicBezTo>
                                    <a:pt x="42858" y="31669"/>
                                    <a:pt x="42468" y="31847"/>
                                    <a:pt x="42371" y="31847"/>
                                  </a:cubicBezTo>
                                  <a:cubicBezTo>
                                    <a:pt x="42366" y="31847"/>
                                    <a:pt x="42362" y="31847"/>
                                    <a:pt x="42358" y="31846"/>
                                  </a:cubicBezTo>
                                  <a:cubicBezTo>
                                    <a:pt x="42271" y="31802"/>
                                    <a:pt x="42097" y="31867"/>
                                    <a:pt x="42141" y="31715"/>
                                  </a:cubicBezTo>
                                  <a:cubicBezTo>
                                    <a:pt x="42148" y="31686"/>
                                    <a:pt x="42143" y="31676"/>
                                    <a:pt x="42133" y="31676"/>
                                  </a:cubicBezTo>
                                  <a:cubicBezTo>
                                    <a:pt x="42112" y="31676"/>
                                    <a:pt x="42068" y="31715"/>
                                    <a:pt x="42054" y="31715"/>
                                  </a:cubicBezTo>
                                  <a:cubicBezTo>
                                    <a:pt x="41986" y="31732"/>
                                    <a:pt x="41904" y="31856"/>
                                    <a:pt x="41851" y="31856"/>
                                  </a:cubicBezTo>
                                  <a:cubicBezTo>
                                    <a:pt x="41836" y="31856"/>
                                    <a:pt x="41824" y="31847"/>
                                    <a:pt x="41815" y="31824"/>
                                  </a:cubicBezTo>
                                  <a:cubicBezTo>
                                    <a:pt x="41749" y="31737"/>
                                    <a:pt x="41662" y="31606"/>
                                    <a:pt x="41923" y="31454"/>
                                  </a:cubicBezTo>
                                  <a:cubicBezTo>
                                    <a:pt x="41989" y="31411"/>
                                    <a:pt x="42141" y="31389"/>
                                    <a:pt x="42076" y="31302"/>
                                  </a:cubicBezTo>
                                  <a:cubicBezTo>
                                    <a:pt x="42069" y="31274"/>
                                    <a:pt x="42050" y="31264"/>
                                    <a:pt x="42026" y="31264"/>
                                  </a:cubicBezTo>
                                  <a:cubicBezTo>
                                    <a:pt x="41975" y="31264"/>
                                    <a:pt x="41895" y="31309"/>
                                    <a:pt x="41836" y="31324"/>
                                  </a:cubicBezTo>
                                  <a:cubicBezTo>
                                    <a:pt x="41510" y="31411"/>
                                    <a:pt x="41228" y="31606"/>
                                    <a:pt x="40967" y="31759"/>
                                  </a:cubicBezTo>
                                  <a:cubicBezTo>
                                    <a:pt x="40840" y="31828"/>
                                    <a:pt x="40731" y="31879"/>
                                    <a:pt x="40651" y="31879"/>
                                  </a:cubicBezTo>
                                  <a:cubicBezTo>
                                    <a:pt x="40580" y="31879"/>
                                    <a:pt x="40530" y="31839"/>
                                    <a:pt x="40510" y="31737"/>
                                  </a:cubicBezTo>
                                  <a:cubicBezTo>
                                    <a:pt x="40510" y="31693"/>
                                    <a:pt x="40445" y="31628"/>
                                    <a:pt x="40358" y="31606"/>
                                  </a:cubicBezTo>
                                  <a:cubicBezTo>
                                    <a:pt x="40239" y="31567"/>
                                    <a:pt x="40426" y="31383"/>
                                    <a:pt x="40346" y="31383"/>
                                  </a:cubicBezTo>
                                  <a:cubicBezTo>
                                    <a:pt x="40339" y="31383"/>
                                    <a:pt x="40328" y="31385"/>
                                    <a:pt x="40314" y="31389"/>
                                  </a:cubicBezTo>
                                  <a:cubicBezTo>
                                    <a:pt x="40119" y="31432"/>
                                    <a:pt x="40206" y="31606"/>
                                    <a:pt x="40140" y="31715"/>
                                  </a:cubicBezTo>
                                  <a:cubicBezTo>
                                    <a:pt x="40119" y="31759"/>
                                    <a:pt x="40140" y="31780"/>
                                    <a:pt x="40075" y="31824"/>
                                  </a:cubicBezTo>
                                  <a:cubicBezTo>
                                    <a:pt x="40075" y="31824"/>
                                    <a:pt x="40032" y="31737"/>
                                    <a:pt x="40010" y="31715"/>
                                  </a:cubicBezTo>
                                  <a:cubicBezTo>
                                    <a:pt x="39994" y="31683"/>
                                    <a:pt x="39955" y="31663"/>
                                    <a:pt x="39918" y="31663"/>
                                  </a:cubicBezTo>
                                  <a:cubicBezTo>
                                    <a:pt x="39904" y="31663"/>
                                    <a:pt x="39891" y="31666"/>
                                    <a:pt x="39879" y="31672"/>
                                  </a:cubicBezTo>
                                  <a:cubicBezTo>
                                    <a:pt x="39809" y="31711"/>
                                    <a:pt x="39763" y="31727"/>
                                    <a:pt x="39739" y="31727"/>
                                  </a:cubicBezTo>
                                  <a:cubicBezTo>
                                    <a:pt x="39695" y="31727"/>
                                    <a:pt x="39715" y="31676"/>
                                    <a:pt x="39771" y="31606"/>
                                  </a:cubicBezTo>
                                  <a:cubicBezTo>
                                    <a:pt x="39923" y="31432"/>
                                    <a:pt x="40140" y="31280"/>
                                    <a:pt x="40227" y="31084"/>
                                  </a:cubicBezTo>
                                  <a:cubicBezTo>
                                    <a:pt x="40271" y="31019"/>
                                    <a:pt x="40331" y="30992"/>
                                    <a:pt x="40379" y="30992"/>
                                  </a:cubicBezTo>
                                  <a:cubicBezTo>
                                    <a:pt x="40428" y="30992"/>
                                    <a:pt x="40466" y="31019"/>
                                    <a:pt x="40466" y="31063"/>
                                  </a:cubicBezTo>
                                  <a:cubicBezTo>
                                    <a:pt x="40466" y="31161"/>
                                    <a:pt x="40539" y="31187"/>
                                    <a:pt x="40626" y="31187"/>
                                  </a:cubicBezTo>
                                  <a:cubicBezTo>
                                    <a:pt x="40673" y="31187"/>
                                    <a:pt x="40725" y="31179"/>
                                    <a:pt x="40771" y="31171"/>
                                  </a:cubicBezTo>
                                  <a:cubicBezTo>
                                    <a:pt x="40901" y="31128"/>
                                    <a:pt x="40967" y="31019"/>
                                    <a:pt x="40880" y="30997"/>
                                  </a:cubicBezTo>
                                  <a:cubicBezTo>
                                    <a:pt x="40510" y="30911"/>
                                    <a:pt x="40901" y="30802"/>
                                    <a:pt x="40967" y="30758"/>
                                  </a:cubicBezTo>
                                  <a:cubicBezTo>
                                    <a:pt x="41119" y="30584"/>
                                    <a:pt x="41314" y="30454"/>
                                    <a:pt x="41554" y="30345"/>
                                  </a:cubicBezTo>
                                  <a:lnTo>
                                    <a:pt x="41728" y="30280"/>
                                  </a:lnTo>
                                  <a:cubicBezTo>
                                    <a:pt x="41744" y="30248"/>
                                    <a:pt x="41794" y="30228"/>
                                    <a:pt x="41829" y="30228"/>
                                  </a:cubicBezTo>
                                  <a:close/>
                                  <a:moveTo>
                                    <a:pt x="25142" y="31833"/>
                                  </a:moveTo>
                                  <a:cubicBezTo>
                                    <a:pt x="25249" y="31833"/>
                                    <a:pt x="25349" y="31857"/>
                                    <a:pt x="25441" y="31911"/>
                                  </a:cubicBezTo>
                                  <a:cubicBezTo>
                                    <a:pt x="25503" y="31926"/>
                                    <a:pt x="25532" y="31941"/>
                                    <a:pt x="25589" y="31941"/>
                                  </a:cubicBezTo>
                                  <a:cubicBezTo>
                                    <a:pt x="25613" y="31941"/>
                                    <a:pt x="25642" y="31939"/>
                                    <a:pt x="25680" y="31932"/>
                                  </a:cubicBezTo>
                                  <a:cubicBezTo>
                                    <a:pt x="25748" y="31905"/>
                                    <a:pt x="25797" y="31894"/>
                                    <a:pt x="25832" y="31894"/>
                                  </a:cubicBezTo>
                                  <a:cubicBezTo>
                                    <a:pt x="25965" y="31894"/>
                                    <a:pt x="25893" y="32055"/>
                                    <a:pt x="25876" y="32106"/>
                                  </a:cubicBezTo>
                                  <a:cubicBezTo>
                                    <a:pt x="25867" y="32182"/>
                                    <a:pt x="25833" y="32200"/>
                                    <a:pt x="25794" y="32200"/>
                                  </a:cubicBezTo>
                                  <a:cubicBezTo>
                                    <a:pt x="25757" y="32200"/>
                                    <a:pt x="25716" y="32184"/>
                                    <a:pt x="25687" y="32184"/>
                                  </a:cubicBezTo>
                                  <a:cubicBezTo>
                                    <a:pt x="25675" y="32184"/>
                                    <a:pt x="25666" y="32186"/>
                                    <a:pt x="25659" y="32193"/>
                                  </a:cubicBezTo>
                                  <a:cubicBezTo>
                                    <a:pt x="25522" y="32267"/>
                                    <a:pt x="25411" y="32305"/>
                                    <a:pt x="25320" y="32305"/>
                                  </a:cubicBezTo>
                                  <a:cubicBezTo>
                                    <a:pt x="25223" y="32305"/>
                                    <a:pt x="25149" y="32262"/>
                                    <a:pt x="25093" y="32172"/>
                                  </a:cubicBezTo>
                                  <a:cubicBezTo>
                                    <a:pt x="25067" y="32137"/>
                                    <a:pt x="25038" y="32123"/>
                                    <a:pt x="25003" y="32123"/>
                                  </a:cubicBezTo>
                                  <a:cubicBezTo>
                                    <a:pt x="24951" y="32123"/>
                                    <a:pt x="24889" y="32154"/>
                                    <a:pt x="24811" y="32193"/>
                                  </a:cubicBezTo>
                                  <a:cubicBezTo>
                                    <a:pt x="24735" y="32246"/>
                                    <a:pt x="24675" y="32268"/>
                                    <a:pt x="24628" y="32268"/>
                                  </a:cubicBezTo>
                                  <a:cubicBezTo>
                                    <a:pt x="24538" y="32268"/>
                                    <a:pt x="24491" y="32192"/>
                                    <a:pt x="24463" y="32106"/>
                                  </a:cubicBezTo>
                                  <a:cubicBezTo>
                                    <a:pt x="24463" y="32085"/>
                                    <a:pt x="24397" y="32063"/>
                                    <a:pt x="24484" y="32041"/>
                                  </a:cubicBezTo>
                                  <a:cubicBezTo>
                                    <a:pt x="24724" y="31914"/>
                                    <a:pt x="24945" y="31833"/>
                                    <a:pt x="25142" y="31833"/>
                                  </a:cubicBezTo>
                                  <a:close/>
                                  <a:moveTo>
                                    <a:pt x="11517" y="32225"/>
                                  </a:moveTo>
                                  <a:cubicBezTo>
                                    <a:pt x="11480" y="32227"/>
                                    <a:pt x="11435" y="32275"/>
                                    <a:pt x="11421" y="32331"/>
                                  </a:cubicBezTo>
                                  <a:lnTo>
                                    <a:pt x="11421" y="32331"/>
                                  </a:lnTo>
                                  <a:cubicBezTo>
                                    <a:pt x="11439" y="32327"/>
                                    <a:pt x="11459" y="32318"/>
                                    <a:pt x="11481" y="32302"/>
                                  </a:cubicBezTo>
                                  <a:cubicBezTo>
                                    <a:pt x="11516" y="32267"/>
                                    <a:pt x="11525" y="32243"/>
                                    <a:pt x="11517" y="32225"/>
                                  </a:cubicBezTo>
                                  <a:close/>
                                  <a:moveTo>
                                    <a:pt x="30788" y="31797"/>
                                  </a:moveTo>
                                  <a:cubicBezTo>
                                    <a:pt x="30970" y="31797"/>
                                    <a:pt x="31138" y="31835"/>
                                    <a:pt x="31203" y="31911"/>
                                  </a:cubicBezTo>
                                  <a:cubicBezTo>
                                    <a:pt x="31312" y="32019"/>
                                    <a:pt x="31160" y="32280"/>
                                    <a:pt x="30942" y="32346"/>
                                  </a:cubicBezTo>
                                  <a:cubicBezTo>
                                    <a:pt x="30725" y="32389"/>
                                    <a:pt x="30464" y="32411"/>
                                    <a:pt x="30247" y="32563"/>
                                  </a:cubicBezTo>
                                  <a:cubicBezTo>
                                    <a:pt x="30234" y="32572"/>
                                    <a:pt x="30220" y="32575"/>
                                    <a:pt x="30205" y="32575"/>
                                  </a:cubicBezTo>
                                  <a:cubicBezTo>
                                    <a:pt x="30145" y="32575"/>
                                    <a:pt x="30081" y="32515"/>
                                    <a:pt x="30116" y="32498"/>
                                  </a:cubicBezTo>
                                  <a:cubicBezTo>
                                    <a:pt x="30399" y="32280"/>
                                    <a:pt x="30181" y="32237"/>
                                    <a:pt x="30116" y="32128"/>
                                  </a:cubicBezTo>
                                  <a:cubicBezTo>
                                    <a:pt x="30073" y="32041"/>
                                    <a:pt x="30181" y="31954"/>
                                    <a:pt x="30290" y="31911"/>
                                  </a:cubicBezTo>
                                  <a:cubicBezTo>
                                    <a:pt x="30410" y="31835"/>
                                    <a:pt x="30605" y="31797"/>
                                    <a:pt x="30788" y="31797"/>
                                  </a:cubicBezTo>
                                  <a:close/>
                                  <a:moveTo>
                                    <a:pt x="41234" y="32163"/>
                                  </a:moveTo>
                                  <a:cubicBezTo>
                                    <a:pt x="41308" y="32163"/>
                                    <a:pt x="41231" y="32262"/>
                                    <a:pt x="41249" y="32280"/>
                                  </a:cubicBezTo>
                                  <a:cubicBezTo>
                                    <a:pt x="41293" y="32346"/>
                                    <a:pt x="41314" y="32367"/>
                                    <a:pt x="41314" y="32389"/>
                                  </a:cubicBezTo>
                                  <a:cubicBezTo>
                                    <a:pt x="41336" y="32498"/>
                                    <a:pt x="41249" y="32607"/>
                                    <a:pt x="41141" y="32628"/>
                                  </a:cubicBezTo>
                                  <a:cubicBezTo>
                                    <a:pt x="41131" y="32630"/>
                                    <a:pt x="41122" y="32631"/>
                                    <a:pt x="41115" y="32631"/>
                                  </a:cubicBezTo>
                                  <a:cubicBezTo>
                                    <a:pt x="41039" y="32631"/>
                                    <a:pt x="41075" y="32537"/>
                                    <a:pt x="41075" y="32498"/>
                                  </a:cubicBezTo>
                                  <a:cubicBezTo>
                                    <a:pt x="41032" y="32454"/>
                                    <a:pt x="41032" y="32389"/>
                                    <a:pt x="41075" y="32346"/>
                                  </a:cubicBezTo>
                                  <a:cubicBezTo>
                                    <a:pt x="41075" y="32280"/>
                                    <a:pt x="41097" y="32193"/>
                                    <a:pt x="41184" y="32172"/>
                                  </a:cubicBezTo>
                                  <a:cubicBezTo>
                                    <a:pt x="41206" y="32166"/>
                                    <a:pt x="41222" y="32163"/>
                                    <a:pt x="41234" y="32163"/>
                                  </a:cubicBezTo>
                                  <a:close/>
                                  <a:moveTo>
                                    <a:pt x="37444" y="32150"/>
                                  </a:moveTo>
                                  <a:cubicBezTo>
                                    <a:pt x="37509" y="32150"/>
                                    <a:pt x="37531" y="32193"/>
                                    <a:pt x="37553" y="32259"/>
                                  </a:cubicBezTo>
                                  <a:cubicBezTo>
                                    <a:pt x="37531" y="32389"/>
                                    <a:pt x="37727" y="32520"/>
                                    <a:pt x="37487" y="32628"/>
                                  </a:cubicBezTo>
                                  <a:cubicBezTo>
                                    <a:pt x="37367" y="32688"/>
                                    <a:pt x="37216" y="32790"/>
                                    <a:pt x="37084" y="32790"/>
                                  </a:cubicBezTo>
                                  <a:cubicBezTo>
                                    <a:pt x="37025" y="32790"/>
                                    <a:pt x="36969" y="32769"/>
                                    <a:pt x="36922" y="32715"/>
                                  </a:cubicBezTo>
                                  <a:cubicBezTo>
                                    <a:pt x="36857" y="32672"/>
                                    <a:pt x="36813" y="32607"/>
                                    <a:pt x="36879" y="32498"/>
                                  </a:cubicBezTo>
                                  <a:cubicBezTo>
                                    <a:pt x="36923" y="32445"/>
                                    <a:pt x="36953" y="32428"/>
                                    <a:pt x="36979" y="32428"/>
                                  </a:cubicBezTo>
                                  <a:cubicBezTo>
                                    <a:pt x="37016" y="32428"/>
                                    <a:pt x="37045" y="32463"/>
                                    <a:pt x="37096" y="32476"/>
                                  </a:cubicBezTo>
                                  <a:cubicBezTo>
                                    <a:pt x="37111" y="32482"/>
                                    <a:pt x="37125" y="32485"/>
                                    <a:pt x="37138" y="32485"/>
                                  </a:cubicBezTo>
                                  <a:cubicBezTo>
                                    <a:pt x="37223" y="32485"/>
                                    <a:pt x="37279" y="32377"/>
                                    <a:pt x="37335" y="32302"/>
                                  </a:cubicBezTo>
                                  <a:cubicBezTo>
                                    <a:pt x="37401" y="32259"/>
                                    <a:pt x="37292" y="32172"/>
                                    <a:pt x="37444" y="32150"/>
                                  </a:cubicBezTo>
                                  <a:close/>
                                  <a:moveTo>
                                    <a:pt x="16215" y="32388"/>
                                  </a:moveTo>
                                  <a:cubicBezTo>
                                    <a:pt x="16238" y="32388"/>
                                    <a:pt x="16263" y="32389"/>
                                    <a:pt x="16287" y="32389"/>
                                  </a:cubicBezTo>
                                  <a:cubicBezTo>
                                    <a:pt x="16504" y="32389"/>
                                    <a:pt x="16526" y="32541"/>
                                    <a:pt x="16548" y="32694"/>
                                  </a:cubicBezTo>
                                  <a:cubicBezTo>
                                    <a:pt x="16591" y="32636"/>
                                    <a:pt x="16625" y="32607"/>
                                    <a:pt x="16662" y="32607"/>
                                  </a:cubicBezTo>
                                  <a:cubicBezTo>
                                    <a:pt x="16681" y="32607"/>
                                    <a:pt x="16700" y="32614"/>
                                    <a:pt x="16722" y="32628"/>
                                  </a:cubicBezTo>
                                  <a:cubicBezTo>
                                    <a:pt x="16765" y="32694"/>
                                    <a:pt x="16809" y="32737"/>
                                    <a:pt x="16722" y="32824"/>
                                  </a:cubicBezTo>
                                  <a:cubicBezTo>
                                    <a:pt x="16713" y="32828"/>
                                    <a:pt x="16705" y="32833"/>
                                    <a:pt x="16696" y="32838"/>
                                  </a:cubicBezTo>
                                  <a:lnTo>
                                    <a:pt x="16696" y="32838"/>
                                  </a:lnTo>
                                  <a:cubicBezTo>
                                    <a:pt x="16719" y="32803"/>
                                    <a:pt x="16741" y="32770"/>
                                    <a:pt x="16765" y="32737"/>
                                  </a:cubicBezTo>
                                  <a:lnTo>
                                    <a:pt x="16765" y="32737"/>
                                  </a:lnTo>
                                  <a:cubicBezTo>
                                    <a:pt x="16515" y="32767"/>
                                    <a:pt x="16352" y="32787"/>
                                    <a:pt x="16247" y="32787"/>
                                  </a:cubicBezTo>
                                  <a:cubicBezTo>
                                    <a:pt x="16050" y="32787"/>
                                    <a:pt x="16055" y="32718"/>
                                    <a:pt x="16069" y="32520"/>
                                  </a:cubicBezTo>
                                  <a:cubicBezTo>
                                    <a:pt x="16069" y="32401"/>
                                    <a:pt x="16135" y="32388"/>
                                    <a:pt x="16215" y="32388"/>
                                  </a:cubicBezTo>
                                  <a:close/>
                                  <a:moveTo>
                                    <a:pt x="29766" y="32474"/>
                                  </a:moveTo>
                                  <a:cubicBezTo>
                                    <a:pt x="29775" y="32474"/>
                                    <a:pt x="29783" y="32475"/>
                                    <a:pt x="29790" y="32476"/>
                                  </a:cubicBezTo>
                                  <a:cubicBezTo>
                                    <a:pt x="29920" y="32498"/>
                                    <a:pt x="30007" y="32585"/>
                                    <a:pt x="29877" y="32737"/>
                                  </a:cubicBezTo>
                                  <a:lnTo>
                                    <a:pt x="29714" y="32900"/>
                                  </a:lnTo>
                                  <a:lnTo>
                                    <a:pt x="29714" y="32900"/>
                                  </a:lnTo>
                                  <a:cubicBezTo>
                                    <a:pt x="29647" y="32887"/>
                                    <a:pt x="29585" y="32880"/>
                                    <a:pt x="29551" y="32846"/>
                                  </a:cubicBezTo>
                                  <a:cubicBezTo>
                                    <a:pt x="29546" y="32845"/>
                                    <a:pt x="29541" y="32844"/>
                                    <a:pt x="29535" y="32844"/>
                                  </a:cubicBezTo>
                                  <a:cubicBezTo>
                                    <a:pt x="29476" y="32844"/>
                                    <a:pt x="29374" y="32906"/>
                                    <a:pt x="29323" y="32906"/>
                                  </a:cubicBezTo>
                                  <a:cubicBezTo>
                                    <a:pt x="29292" y="32906"/>
                                    <a:pt x="29280" y="32882"/>
                                    <a:pt x="29312" y="32802"/>
                                  </a:cubicBezTo>
                                  <a:cubicBezTo>
                                    <a:pt x="29353" y="32638"/>
                                    <a:pt x="29626" y="32474"/>
                                    <a:pt x="29766" y="32474"/>
                                  </a:cubicBezTo>
                                  <a:close/>
                                  <a:moveTo>
                                    <a:pt x="29157" y="30478"/>
                                  </a:moveTo>
                                  <a:cubicBezTo>
                                    <a:pt x="29193" y="30478"/>
                                    <a:pt x="29214" y="30522"/>
                                    <a:pt x="29225" y="30606"/>
                                  </a:cubicBezTo>
                                  <a:cubicBezTo>
                                    <a:pt x="29266" y="30815"/>
                                    <a:pt x="29248" y="31064"/>
                                    <a:pt x="29613" y="31064"/>
                                  </a:cubicBezTo>
                                  <a:cubicBezTo>
                                    <a:pt x="29628" y="31064"/>
                                    <a:pt x="29643" y="31064"/>
                                    <a:pt x="29660" y="31063"/>
                                  </a:cubicBezTo>
                                  <a:cubicBezTo>
                                    <a:pt x="29768" y="31063"/>
                                    <a:pt x="29768" y="31150"/>
                                    <a:pt x="29616" y="31193"/>
                                  </a:cubicBezTo>
                                  <a:cubicBezTo>
                                    <a:pt x="29551" y="31215"/>
                                    <a:pt x="29551" y="31280"/>
                                    <a:pt x="29594" y="31302"/>
                                  </a:cubicBezTo>
                                  <a:cubicBezTo>
                                    <a:pt x="29812" y="31411"/>
                                    <a:pt x="29464" y="31606"/>
                                    <a:pt x="29486" y="31759"/>
                                  </a:cubicBezTo>
                                  <a:cubicBezTo>
                                    <a:pt x="29515" y="31817"/>
                                    <a:pt x="29437" y="31836"/>
                                    <a:pt x="29357" y="31836"/>
                                  </a:cubicBezTo>
                                  <a:cubicBezTo>
                                    <a:pt x="29316" y="31836"/>
                                    <a:pt x="29275" y="31831"/>
                                    <a:pt x="29246" y="31824"/>
                                  </a:cubicBezTo>
                                  <a:cubicBezTo>
                                    <a:pt x="29217" y="31809"/>
                                    <a:pt x="29187" y="31774"/>
                                    <a:pt x="29137" y="31774"/>
                                  </a:cubicBezTo>
                                  <a:cubicBezTo>
                                    <a:pt x="29113" y="31774"/>
                                    <a:pt x="29085" y="31781"/>
                                    <a:pt x="29051" y="31802"/>
                                  </a:cubicBezTo>
                                  <a:cubicBezTo>
                                    <a:pt x="28985" y="31846"/>
                                    <a:pt x="29007" y="31911"/>
                                    <a:pt x="29051" y="31954"/>
                                  </a:cubicBezTo>
                                  <a:cubicBezTo>
                                    <a:pt x="29377" y="32237"/>
                                    <a:pt x="29007" y="32607"/>
                                    <a:pt x="28877" y="32954"/>
                                  </a:cubicBezTo>
                                  <a:cubicBezTo>
                                    <a:pt x="28838" y="33019"/>
                                    <a:pt x="28784" y="33037"/>
                                    <a:pt x="28724" y="33037"/>
                                  </a:cubicBezTo>
                                  <a:cubicBezTo>
                                    <a:pt x="28683" y="33037"/>
                                    <a:pt x="28638" y="33029"/>
                                    <a:pt x="28594" y="33020"/>
                                  </a:cubicBezTo>
                                  <a:cubicBezTo>
                                    <a:pt x="28181" y="32911"/>
                                    <a:pt x="28007" y="32628"/>
                                    <a:pt x="27942" y="32302"/>
                                  </a:cubicBezTo>
                                  <a:cubicBezTo>
                                    <a:pt x="27920" y="32150"/>
                                    <a:pt x="27724" y="31976"/>
                                    <a:pt x="28029" y="31737"/>
                                  </a:cubicBezTo>
                                  <a:cubicBezTo>
                                    <a:pt x="28116" y="31693"/>
                                    <a:pt x="27942" y="31693"/>
                                    <a:pt x="27920" y="31628"/>
                                  </a:cubicBezTo>
                                  <a:cubicBezTo>
                                    <a:pt x="27855" y="31541"/>
                                    <a:pt x="27855" y="31454"/>
                                    <a:pt x="28007" y="31432"/>
                                  </a:cubicBezTo>
                                  <a:cubicBezTo>
                                    <a:pt x="28137" y="31432"/>
                                    <a:pt x="28224" y="31367"/>
                                    <a:pt x="28181" y="31324"/>
                                  </a:cubicBezTo>
                                  <a:cubicBezTo>
                                    <a:pt x="27963" y="31171"/>
                                    <a:pt x="28442" y="31041"/>
                                    <a:pt x="28377" y="30889"/>
                                  </a:cubicBezTo>
                                  <a:cubicBezTo>
                                    <a:pt x="28377" y="30867"/>
                                    <a:pt x="28398" y="30845"/>
                                    <a:pt x="28485" y="30845"/>
                                  </a:cubicBezTo>
                                  <a:cubicBezTo>
                                    <a:pt x="28725" y="30824"/>
                                    <a:pt x="28833" y="30780"/>
                                    <a:pt x="28985" y="30628"/>
                                  </a:cubicBezTo>
                                  <a:cubicBezTo>
                                    <a:pt x="29064" y="30527"/>
                                    <a:pt x="29119" y="30478"/>
                                    <a:pt x="29157" y="30478"/>
                                  </a:cubicBezTo>
                                  <a:close/>
                                  <a:moveTo>
                                    <a:pt x="13590" y="32775"/>
                                  </a:moveTo>
                                  <a:cubicBezTo>
                                    <a:pt x="13629" y="32775"/>
                                    <a:pt x="13656" y="32791"/>
                                    <a:pt x="13656" y="32846"/>
                                  </a:cubicBezTo>
                                  <a:cubicBezTo>
                                    <a:pt x="13656" y="32933"/>
                                    <a:pt x="13590" y="33020"/>
                                    <a:pt x="13482" y="33063"/>
                                  </a:cubicBezTo>
                                  <a:cubicBezTo>
                                    <a:pt x="13395" y="33085"/>
                                    <a:pt x="13308" y="33128"/>
                                    <a:pt x="13264" y="33150"/>
                                  </a:cubicBezTo>
                                  <a:cubicBezTo>
                                    <a:pt x="13182" y="33164"/>
                                    <a:pt x="13082" y="33204"/>
                                    <a:pt x="13009" y="33204"/>
                                  </a:cubicBezTo>
                                  <a:cubicBezTo>
                                    <a:pt x="12966" y="33204"/>
                                    <a:pt x="12932" y="33190"/>
                                    <a:pt x="12916" y="33150"/>
                                  </a:cubicBezTo>
                                  <a:cubicBezTo>
                                    <a:pt x="12916" y="33128"/>
                                    <a:pt x="13090" y="32998"/>
                                    <a:pt x="13221" y="32911"/>
                                  </a:cubicBezTo>
                                  <a:cubicBezTo>
                                    <a:pt x="13330" y="32846"/>
                                    <a:pt x="13373" y="32824"/>
                                    <a:pt x="13460" y="32802"/>
                                  </a:cubicBezTo>
                                  <a:cubicBezTo>
                                    <a:pt x="13504" y="32791"/>
                                    <a:pt x="13552" y="32775"/>
                                    <a:pt x="13590" y="32775"/>
                                  </a:cubicBezTo>
                                  <a:close/>
                                  <a:moveTo>
                                    <a:pt x="29733" y="32926"/>
                                  </a:moveTo>
                                  <a:lnTo>
                                    <a:pt x="29877" y="32998"/>
                                  </a:lnTo>
                                  <a:cubicBezTo>
                                    <a:pt x="29964" y="33041"/>
                                    <a:pt x="29899" y="33107"/>
                                    <a:pt x="29812" y="33150"/>
                                  </a:cubicBezTo>
                                  <a:cubicBezTo>
                                    <a:pt x="29681" y="33215"/>
                                    <a:pt x="29529" y="33215"/>
                                    <a:pt x="29377" y="33259"/>
                                  </a:cubicBezTo>
                                  <a:cubicBezTo>
                                    <a:pt x="29363" y="33262"/>
                                    <a:pt x="29348" y="33263"/>
                                    <a:pt x="29333" y="33263"/>
                                  </a:cubicBezTo>
                                  <a:cubicBezTo>
                                    <a:pt x="29236" y="33263"/>
                                    <a:pt x="29141" y="33204"/>
                                    <a:pt x="29159" y="33128"/>
                                  </a:cubicBezTo>
                                  <a:cubicBezTo>
                                    <a:pt x="29181" y="33085"/>
                                    <a:pt x="29219" y="33079"/>
                                    <a:pt x="29265" y="33079"/>
                                  </a:cubicBezTo>
                                  <a:cubicBezTo>
                                    <a:pt x="29281" y="33079"/>
                                    <a:pt x="29297" y="33080"/>
                                    <a:pt x="29314" y="33080"/>
                                  </a:cubicBezTo>
                                  <a:cubicBezTo>
                                    <a:pt x="29348" y="33080"/>
                                    <a:pt x="29384" y="33078"/>
                                    <a:pt x="29420" y="33063"/>
                                  </a:cubicBezTo>
                                  <a:lnTo>
                                    <a:pt x="29733" y="32926"/>
                                  </a:lnTo>
                                  <a:close/>
                                  <a:moveTo>
                                    <a:pt x="23541" y="32506"/>
                                  </a:moveTo>
                                  <a:cubicBezTo>
                                    <a:pt x="23686" y="32506"/>
                                    <a:pt x="23692" y="32556"/>
                                    <a:pt x="23658" y="32607"/>
                                  </a:cubicBezTo>
                                  <a:cubicBezTo>
                                    <a:pt x="23549" y="32737"/>
                                    <a:pt x="23549" y="32911"/>
                                    <a:pt x="23397" y="33020"/>
                                  </a:cubicBezTo>
                                  <a:cubicBezTo>
                                    <a:pt x="23343" y="33092"/>
                                    <a:pt x="23200" y="33134"/>
                                    <a:pt x="23102" y="33134"/>
                                  </a:cubicBezTo>
                                  <a:cubicBezTo>
                                    <a:pt x="23082" y="33134"/>
                                    <a:pt x="23064" y="33132"/>
                                    <a:pt x="23049" y="33128"/>
                                  </a:cubicBezTo>
                                  <a:cubicBezTo>
                                    <a:pt x="23004" y="33109"/>
                                    <a:pt x="22964" y="33099"/>
                                    <a:pt x="22928" y="33099"/>
                                  </a:cubicBezTo>
                                  <a:cubicBezTo>
                                    <a:pt x="22843" y="33099"/>
                                    <a:pt x="22777" y="33152"/>
                                    <a:pt x="22701" y="33259"/>
                                  </a:cubicBezTo>
                                  <a:cubicBezTo>
                                    <a:pt x="22643" y="33317"/>
                                    <a:pt x="22576" y="33346"/>
                                    <a:pt x="22505" y="33346"/>
                                  </a:cubicBezTo>
                                  <a:cubicBezTo>
                                    <a:pt x="22469" y="33346"/>
                                    <a:pt x="22433" y="33339"/>
                                    <a:pt x="22397" y="33324"/>
                                  </a:cubicBezTo>
                                  <a:cubicBezTo>
                                    <a:pt x="22266" y="33259"/>
                                    <a:pt x="22158" y="33194"/>
                                    <a:pt x="22027" y="33172"/>
                                  </a:cubicBezTo>
                                  <a:cubicBezTo>
                                    <a:pt x="21832" y="33085"/>
                                    <a:pt x="21853" y="33041"/>
                                    <a:pt x="22093" y="32954"/>
                                  </a:cubicBezTo>
                                  <a:cubicBezTo>
                                    <a:pt x="22158" y="32933"/>
                                    <a:pt x="22201" y="32911"/>
                                    <a:pt x="22245" y="32889"/>
                                  </a:cubicBezTo>
                                  <a:cubicBezTo>
                                    <a:pt x="22431" y="32575"/>
                                    <a:pt x="22636" y="32516"/>
                                    <a:pt x="22844" y="32516"/>
                                  </a:cubicBezTo>
                                  <a:cubicBezTo>
                                    <a:pt x="22966" y="32516"/>
                                    <a:pt x="23090" y="32537"/>
                                    <a:pt x="23211" y="32537"/>
                                  </a:cubicBezTo>
                                  <a:cubicBezTo>
                                    <a:pt x="23267" y="32537"/>
                                    <a:pt x="23321" y="32532"/>
                                    <a:pt x="23375" y="32520"/>
                                  </a:cubicBezTo>
                                  <a:cubicBezTo>
                                    <a:pt x="23444" y="32510"/>
                                    <a:pt x="23498" y="32506"/>
                                    <a:pt x="23541" y="32506"/>
                                  </a:cubicBezTo>
                                  <a:close/>
                                  <a:moveTo>
                                    <a:pt x="30682" y="32585"/>
                                  </a:moveTo>
                                  <a:cubicBezTo>
                                    <a:pt x="30754" y="32709"/>
                                    <a:pt x="30856" y="32759"/>
                                    <a:pt x="30982" y="32759"/>
                                  </a:cubicBezTo>
                                  <a:cubicBezTo>
                                    <a:pt x="31122" y="32759"/>
                                    <a:pt x="31292" y="32698"/>
                                    <a:pt x="31486" y="32607"/>
                                  </a:cubicBezTo>
                                  <a:cubicBezTo>
                                    <a:pt x="31492" y="32604"/>
                                    <a:pt x="31497" y="32602"/>
                                    <a:pt x="31500" y="32602"/>
                                  </a:cubicBezTo>
                                  <a:cubicBezTo>
                                    <a:pt x="31524" y="32602"/>
                                    <a:pt x="31508" y="32659"/>
                                    <a:pt x="31508" y="32715"/>
                                  </a:cubicBezTo>
                                  <a:cubicBezTo>
                                    <a:pt x="31486" y="32824"/>
                                    <a:pt x="31551" y="32933"/>
                                    <a:pt x="31377" y="32998"/>
                                  </a:cubicBezTo>
                                  <a:cubicBezTo>
                                    <a:pt x="31095" y="33063"/>
                                    <a:pt x="31051" y="33237"/>
                                    <a:pt x="30986" y="33389"/>
                                  </a:cubicBezTo>
                                  <a:cubicBezTo>
                                    <a:pt x="30964" y="33476"/>
                                    <a:pt x="30942" y="33585"/>
                                    <a:pt x="30769" y="33585"/>
                                  </a:cubicBezTo>
                                  <a:cubicBezTo>
                                    <a:pt x="30747" y="33589"/>
                                    <a:pt x="30728" y="33590"/>
                                    <a:pt x="30711" y="33590"/>
                                  </a:cubicBezTo>
                                  <a:cubicBezTo>
                                    <a:pt x="30621" y="33590"/>
                                    <a:pt x="30587" y="33542"/>
                                    <a:pt x="30660" y="33433"/>
                                  </a:cubicBezTo>
                                  <a:cubicBezTo>
                                    <a:pt x="30616" y="33346"/>
                                    <a:pt x="30334" y="33389"/>
                                    <a:pt x="30290" y="33194"/>
                                  </a:cubicBezTo>
                                  <a:cubicBezTo>
                                    <a:pt x="30290" y="33150"/>
                                    <a:pt x="30094" y="33128"/>
                                    <a:pt x="30225" y="33020"/>
                                  </a:cubicBezTo>
                                  <a:cubicBezTo>
                                    <a:pt x="30399" y="32889"/>
                                    <a:pt x="30442" y="32694"/>
                                    <a:pt x="30682" y="32585"/>
                                  </a:cubicBezTo>
                                  <a:close/>
                                  <a:moveTo>
                                    <a:pt x="31645" y="33198"/>
                                  </a:moveTo>
                                  <a:cubicBezTo>
                                    <a:pt x="31689" y="33198"/>
                                    <a:pt x="31722" y="33221"/>
                                    <a:pt x="31747" y="33259"/>
                                  </a:cubicBezTo>
                                  <a:cubicBezTo>
                                    <a:pt x="31747" y="33389"/>
                                    <a:pt x="31660" y="33498"/>
                                    <a:pt x="31508" y="33585"/>
                                  </a:cubicBezTo>
                                  <a:cubicBezTo>
                                    <a:pt x="31470" y="33598"/>
                                    <a:pt x="31418" y="33610"/>
                                    <a:pt x="31389" y="33610"/>
                                  </a:cubicBezTo>
                                  <a:cubicBezTo>
                                    <a:pt x="31368" y="33610"/>
                                    <a:pt x="31359" y="33603"/>
                                    <a:pt x="31377" y="33585"/>
                                  </a:cubicBezTo>
                                  <a:cubicBezTo>
                                    <a:pt x="31421" y="33476"/>
                                    <a:pt x="31334" y="33346"/>
                                    <a:pt x="31530" y="33237"/>
                                  </a:cubicBezTo>
                                  <a:cubicBezTo>
                                    <a:pt x="31575" y="33210"/>
                                    <a:pt x="31613" y="33198"/>
                                    <a:pt x="31645" y="33198"/>
                                  </a:cubicBezTo>
                                  <a:close/>
                                  <a:moveTo>
                                    <a:pt x="25650" y="33669"/>
                                  </a:moveTo>
                                  <a:cubicBezTo>
                                    <a:pt x="25727" y="33669"/>
                                    <a:pt x="25774" y="33736"/>
                                    <a:pt x="25789" y="33781"/>
                                  </a:cubicBezTo>
                                  <a:cubicBezTo>
                                    <a:pt x="25854" y="33868"/>
                                    <a:pt x="25724" y="33889"/>
                                    <a:pt x="25637" y="33933"/>
                                  </a:cubicBezTo>
                                  <a:cubicBezTo>
                                    <a:pt x="25554" y="33933"/>
                                    <a:pt x="25459" y="34034"/>
                                    <a:pt x="25379" y="34034"/>
                                  </a:cubicBezTo>
                                  <a:cubicBezTo>
                                    <a:pt x="25355" y="34034"/>
                                    <a:pt x="25331" y="34024"/>
                                    <a:pt x="25311" y="33998"/>
                                  </a:cubicBezTo>
                                  <a:cubicBezTo>
                                    <a:pt x="25224" y="33889"/>
                                    <a:pt x="25419" y="33781"/>
                                    <a:pt x="25528" y="33716"/>
                                  </a:cubicBezTo>
                                  <a:cubicBezTo>
                                    <a:pt x="25575" y="33682"/>
                                    <a:pt x="25615" y="33669"/>
                                    <a:pt x="25650" y="33669"/>
                                  </a:cubicBezTo>
                                  <a:close/>
                                  <a:moveTo>
                                    <a:pt x="35900" y="33194"/>
                                  </a:moveTo>
                                  <a:cubicBezTo>
                                    <a:pt x="35987" y="33194"/>
                                    <a:pt x="35965" y="33259"/>
                                    <a:pt x="35944" y="33324"/>
                                  </a:cubicBezTo>
                                  <a:cubicBezTo>
                                    <a:pt x="35878" y="33433"/>
                                    <a:pt x="35726" y="33563"/>
                                    <a:pt x="35878" y="33672"/>
                                  </a:cubicBezTo>
                                  <a:cubicBezTo>
                                    <a:pt x="35965" y="33716"/>
                                    <a:pt x="36052" y="33824"/>
                                    <a:pt x="35878" y="33889"/>
                                  </a:cubicBezTo>
                                  <a:cubicBezTo>
                                    <a:pt x="35806" y="33904"/>
                                    <a:pt x="35645" y="34046"/>
                                    <a:pt x="35533" y="34046"/>
                                  </a:cubicBezTo>
                                  <a:cubicBezTo>
                                    <a:pt x="35479" y="34046"/>
                                    <a:pt x="35436" y="34012"/>
                                    <a:pt x="35422" y="33911"/>
                                  </a:cubicBezTo>
                                  <a:cubicBezTo>
                                    <a:pt x="35400" y="33824"/>
                                    <a:pt x="35204" y="33802"/>
                                    <a:pt x="35204" y="33716"/>
                                  </a:cubicBezTo>
                                  <a:cubicBezTo>
                                    <a:pt x="35155" y="33618"/>
                                    <a:pt x="35131" y="33569"/>
                                    <a:pt x="35223" y="33569"/>
                                  </a:cubicBezTo>
                                  <a:cubicBezTo>
                                    <a:pt x="35253" y="33569"/>
                                    <a:pt x="35297" y="33574"/>
                                    <a:pt x="35357" y="33585"/>
                                  </a:cubicBezTo>
                                  <a:cubicBezTo>
                                    <a:pt x="35366" y="33587"/>
                                    <a:pt x="35376" y="33588"/>
                                    <a:pt x="35387" y="33588"/>
                                  </a:cubicBezTo>
                                  <a:cubicBezTo>
                                    <a:pt x="35508" y="33588"/>
                                    <a:pt x="35730" y="33483"/>
                                    <a:pt x="35770" y="33324"/>
                                  </a:cubicBezTo>
                                  <a:cubicBezTo>
                                    <a:pt x="35791" y="33259"/>
                                    <a:pt x="35857" y="33194"/>
                                    <a:pt x="35900" y="33194"/>
                                  </a:cubicBezTo>
                                  <a:close/>
                                  <a:moveTo>
                                    <a:pt x="10106" y="33310"/>
                                  </a:moveTo>
                                  <a:cubicBezTo>
                                    <a:pt x="10145" y="33310"/>
                                    <a:pt x="10161" y="33355"/>
                                    <a:pt x="10133" y="33476"/>
                                  </a:cubicBezTo>
                                  <a:cubicBezTo>
                                    <a:pt x="10111" y="33629"/>
                                    <a:pt x="10242" y="33672"/>
                                    <a:pt x="10394" y="33716"/>
                                  </a:cubicBezTo>
                                  <a:cubicBezTo>
                                    <a:pt x="10438" y="33737"/>
                                    <a:pt x="10546" y="33781"/>
                                    <a:pt x="10503" y="33868"/>
                                  </a:cubicBezTo>
                                  <a:cubicBezTo>
                                    <a:pt x="10467" y="33928"/>
                                    <a:pt x="10424" y="33942"/>
                                    <a:pt x="10381" y="33942"/>
                                  </a:cubicBezTo>
                                  <a:cubicBezTo>
                                    <a:pt x="10348" y="33942"/>
                                    <a:pt x="10314" y="33933"/>
                                    <a:pt x="10285" y="33933"/>
                                  </a:cubicBezTo>
                                  <a:cubicBezTo>
                                    <a:pt x="10276" y="33930"/>
                                    <a:pt x="10268" y="33929"/>
                                    <a:pt x="10259" y="33929"/>
                                  </a:cubicBezTo>
                                  <a:cubicBezTo>
                                    <a:pt x="10208" y="33929"/>
                                    <a:pt x="10168" y="33979"/>
                                    <a:pt x="10111" y="33998"/>
                                  </a:cubicBezTo>
                                  <a:cubicBezTo>
                                    <a:pt x="10009" y="34036"/>
                                    <a:pt x="9917" y="34054"/>
                                    <a:pt x="9840" y="34054"/>
                                  </a:cubicBezTo>
                                  <a:cubicBezTo>
                                    <a:pt x="9604" y="34054"/>
                                    <a:pt x="9497" y="33890"/>
                                    <a:pt x="9611" y="33629"/>
                                  </a:cubicBezTo>
                                  <a:cubicBezTo>
                                    <a:pt x="9677" y="33520"/>
                                    <a:pt x="9807" y="33520"/>
                                    <a:pt x="9872" y="33476"/>
                                  </a:cubicBezTo>
                                  <a:cubicBezTo>
                                    <a:pt x="9959" y="33389"/>
                                    <a:pt x="10053" y="33310"/>
                                    <a:pt x="10106" y="33310"/>
                                  </a:cubicBezTo>
                                  <a:close/>
                                  <a:moveTo>
                                    <a:pt x="26824" y="32026"/>
                                  </a:moveTo>
                                  <a:cubicBezTo>
                                    <a:pt x="26837" y="32026"/>
                                    <a:pt x="26835" y="32090"/>
                                    <a:pt x="26768" y="32259"/>
                                  </a:cubicBezTo>
                                  <a:cubicBezTo>
                                    <a:pt x="26746" y="32302"/>
                                    <a:pt x="26746" y="32389"/>
                                    <a:pt x="26768" y="32411"/>
                                  </a:cubicBezTo>
                                  <a:cubicBezTo>
                                    <a:pt x="26855" y="32520"/>
                                    <a:pt x="26746" y="32541"/>
                                    <a:pt x="26637" y="32585"/>
                                  </a:cubicBezTo>
                                  <a:cubicBezTo>
                                    <a:pt x="26626" y="32588"/>
                                    <a:pt x="26614" y="32589"/>
                                    <a:pt x="26602" y="32589"/>
                                  </a:cubicBezTo>
                                  <a:cubicBezTo>
                                    <a:pt x="26570" y="32589"/>
                                    <a:pt x="26536" y="32582"/>
                                    <a:pt x="26504" y="32582"/>
                                  </a:cubicBezTo>
                                  <a:cubicBezTo>
                                    <a:pt x="26453" y="32582"/>
                                    <a:pt x="26410" y="32600"/>
                                    <a:pt x="26398" y="32694"/>
                                  </a:cubicBezTo>
                                  <a:cubicBezTo>
                                    <a:pt x="26382" y="32772"/>
                                    <a:pt x="26549" y="32828"/>
                                    <a:pt x="26667" y="32828"/>
                                  </a:cubicBezTo>
                                  <a:cubicBezTo>
                                    <a:pt x="26712" y="32828"/>
                                    <a:pt x="26750" y="32820"/>
                                    <a:pt x="26768" y="32802"/>
                                  </a:cubicBezTo>
                                  <a:cubicBezTo>
                                    <a:pt x="26895" y="32703"/>
                                    <a:pt x="26995" y="32669"/>
                                    <a:pt x="27097" y="32669"/>
                                  </a:cubicBezTo>
                                  <a:cubicBezTo>
                                    <a:pt x="27152" y="32669"/>
                                    <a:pt x="27207" y="32678"/>
                                    <a:pt x="27268" y="32694"/>
                                  </a:cubicBezTo>
                                  <a:cubicBezTo>
                                    <a:pt x="27398" y="32694"/>
                                    <a:pt x="27420" y="32802"/>
                                    <a:pt x="27376" y="32933"/>
                                  </a:cubicBezTo>
                                  <a:cubicBezTo>
                                    <a:pt x="27363" y="33030"/>
                                    <a:pt x="27322" y="33047"/>
                                    <a:pt x="27267" y="33047"/>
                                  </a:cubicBezTo>
                                  <a:cubicBezTo>
                                    <a:pt x="27235" y="33047"/>
                                    <a:pt x="27198" y="33041"/>
                                    <a:pt x="27159" y="33041"/>
                                  </a:cubicBezTo>
                                  <a:cubicBezTo>
                                    <a:pt x="27050" y="33041"/>
                                    <a:pt x="26920" y="33150"/>
                                    <a:pt x="27028" y="33194"/>
                                  </a:cubicBezTo>
                                  <a:cubicBezTo>
                                    <a:pt x="27485" y="33455"/>
                                    <a:pt x="26963" y="33389"/>
                                    <a:pt x="26833" y="33455"/>
                                  </a:cubicBezTo>
                                  <a:cubicBezTo>
                                    <a:pt x="26920" y="33607"/>
                                    <a:pt x="27094" y="33672"/>
                                    <a:pt x="27202" y="33802"/>
                                  </a:cubicBezTo>
                                  <a:cubicBezTo>
                                    <a:pt x="27311" y="33933"/>
                                    <a:pt x="27181" y="34020"/>
                                    <a:pt x="27050" y="34107"/>
                                  </a:cubicBezTo>
                                  <a:cubicBezTo>
                                    <a:pt x="27002" y="34137"/>
                                    <a:pt x="26969" y="34149"/>
                                    <a:pt x="26946" y="34149"/>
                                  </a:cubicBezTo>
                                  <a:cubicBezTo>
                                    <a:pt x="26883" y="34149"/>
                                    <a:pt x="26886" y="34067"/>
                                    <a:pt x="26855" y="34020"/>
                                  </a:cubicBezTo>
                                  <a:cubicBezTo>
                                    <a:pt x="26681" y="33868"/>
                                    <a:pt x="26637" y="33694"/>
                                    <a:pt x="26833" y="33433"/>
                                  </a:cubicBezTo>
                                  <a:cubicBezTo>
                                    <a:pt x="26811" y="33346"/>
                                    <a:pt x="26441" y="33368"/>
                                    <a:pt x="26724" y="33063"/>
                                  </a:cubicBezTo>
                                  <a:cubicBezTo>
                                    <a:pt x="26785" y="33002"/>
                                    <a:pt x="26750" y="32975"/>
                                    <a:pt x="26688" y="32975"/>
                                  </a:cubicBezTo>
                                  <a:cubicBezTo>
                                    <a:pt x="26640" y="32975"/>
                                    <a:pt x="26576" y="32991"/>
                                    <a:pt x="26528" y="33020"/>
                                  </a:cubicBezTo>
                                  <a:cubicBezTo>
                                    <a:pt x="26424" y="33077"/>
                                    <a:pt x="26344" y="33109"/>
                                    <a:pt x="26288" y="33109"/>
                                  </a:cubicBezTo>
                                  <a:cubicBezTo>
                                    <a:pt x="26215" y="33109"/>
                                    <a:pt x="26180" y="33055"/>
                                    <a:pt x="26180" y="32933"/>
                                  </a:cubicBezTo>
                                  <a:cubicBezTo>
                                    <a:pt x="26180" y="32889"/>
                                    <a:pt x="26093" y="32846"/>
                                    <a:pt x="26006" y="32802"/>
                                  </a:cubicBezTo>
                                  <a:cubicBezTo>
                                    <a:pt x="25983" y="32790"/>
                                    <a:pt x="25946" y="32772"/>
                                    <a:pt x="25910" y="32772"/>
                                  </a:cubicBezTo>
                                  <a:cubicBezTo>
                                    <a:pt x="25881" y="32772"/>
                                    <a:pt x="25852" y="32785"/>
                                    <a:pt x="25833" y="32824"/>
                                  </a:cubicBezTo>
                                  <a:cubicBezTo>
                                    <a:pt x="25767" y="32867"/>
                                    <a:pt x="25789" y="32933"/>
                                    <a:pt x="25833" y="32954"/>
                                  </a:cubicBezTo>
                                  <a:cubicBezTo>
                                    <a:pt x="25954" y="33094"/>
                                    <a:pt x="25839" y="33135"/>
                                    <a:pt x="25733" y="33135"/>
                                  </a:cubicBezTo>
                                  <a:cubicBezTo>
                                    <a:pt x="25706" y="33135"/>
                                    <a:pt x="25680" y="33133"/>
                                    <a:pt x="25659" y="33128"/>
                                  </a:cubicBezTo>
                                  <a:cubicBezTo>
                                    <a:pt x="25604" y="33121"/>
                                    <a:pt x="25558" y="33118"/>
                                    <a:pt x="25518" y="33118"/>
                                  </a:cubicBezTo>
                                  <a:cubicBezTo>
                                    <a:pt x="25320" y="33118"/>
                                    <a:pt x="25296" y="33208"/>
                                    <a:pt x="25332" y="33389"/>
                                  </a:cubicBezTo>
                                  <a:cubicBezTo>
                                    <a:pt x="25354" y="33563"/>
                                    <a:pt x="25224" y="33629"/>
                                    <a:pt x="25006" y="33629"/>
                                  </a:cubicBezTo>
                                  <a:lnTo>
                                    <a:pt x="24919" y="33629"/>
                                  </a:lnTo>
                                  <a:cubicBezTo>
                                    <a:pt x="24871" y="33629"/>
                                    <a:pt x="24810" y="33637"/>
                                    <a:pt x="24753" y="33637"/>
                                  </a:cubicBezTo>
                                  <a:cubicBezTo>
                                    <a:pt x="24682" y="33637"/>
                                    <a:pt x="24617" y="33624"/>
                                    <a:pt x="24593" y="33563"/>
                                  </a:cubicBezTo>
                                  <a:cubicBezTo>
                                    <a:pt x="24571" y="33455"/>
                                    <a:pt x="24745" y="33259"/>
                                    <a:pt x="24854" y="33237"/>
                                  </a:cubicBezTo>
                                  <a:cubicBezTo>
                                    <a:pt x="25006" y="33150"/>
                                    <a:pt x="25115" y="33020"/>
                                    <a:pt x="25289" y="32954"/>
                                  </a:cubicBezTo>
                                  <a:cubicBezTo>
                                    <a:pt x="25354" y="32933"/>
                                    <a:pt x="25441" y="32933"/>
                                    <a:pt x="25463" y="32846"/>
                                  </a:cubicBezTo>
                                  <a:cubicBezTo>
                                    <a:pt x="25463" y="32759"/>
                                    <a:pt x="25419" y="32759"/>
                                    <a:pt x="25332" y="32759"/>
                                  </a:cubicBezTo>
                                  <a:cubicBezTo>
                                    <a:pt x="25289" y="32759"/>
                                    <a:pt x="25224" y="32802"/>
                                    <a:pt x="25137" y="32802"/>
                                  </a:cubicBezTo>
                                  <a:cubicBezTo>
                                    <a:pt x="25100" y="32814"/>
                                    <a:pt x="25037" y="32847"/>
                                    <a:pt x="24996" y="32847"/>
                                  </a:cubicBezTo>
                                  <a:cubicBezTo>
                                    <a:pt x="24963" y="32847"/>
                                    <a:pt x="24943" y="32826"/>
                                    <a:pt x="24963" y="32759"/>
                                  </a:cubicBezTo>
                                  <a:cubicBezTo>
                                    <a:pt x="24983" y="32699"/>
                                    <a:pt x="24966" y="32604"/>
                                    <a:pt x="25095" y="32604"/>
                                  </a:cubicBezTo>
                                  <a:cubicBezTo>
                                    <a:pt x="25107" y="32604"/>
                                    <a:pt x="25121" y="32605"/>
                                    <a:pt x="25137" y="32607"/>
                                  </a:cubicBezTo>
                                  <a:cubicBezTo>
                                    <a:pt x="25289" y="32607"/>
                                    <a:pt x="25398" y="32476"/>
                                    <a:pt x="25550" y="32433"/>
                                  </a:cubicBezTo>
                                  <a:cubicBezTo>
                                    <a:pt x="25658" y="32406"/>
                                    <a:pt x="25799" y="32279"/>
                                    <a:pt x="25890" y="32279"/>
                                  </a:cubicBezTo>
                                  <a:cubicBezTo>
                                    <a:pt x="25947" y="32279"/>
                                    <a:pt x="25985" y="32327"/>
                                    <a:pt x="25985" y="32476"/>
                                  </a:cubicBezTo>
                                  <a:cubicBezTo>
                                    <a:pt x="25985" y="32487"/>
                                    <a:pt x="26039" y="32492"/>
                                    <a:pt x="26107" y="32492"/>
                                  </a:cubicBezTo>
                                  <a:cubicBezTo>
                                    <a:pt x="26175" y="32492"/>
                                    <a:pt x="26257" y="32487"/>
                                    <a:pt x="26311" y="32476"/>
                                  </a:cubicBezTo>
                                  <a:cubicBezTo>
                                    <a:pt x="26420" y="32433"/>
                                    <a:pt x="26376" y="32367"/>
                                    <a:pt x="26376" y="32302"/>
                                  </a:cubicBezTo>
                                  <a:cubicBezTo>
                                    <a:pt x="26333" y="32041"/>
                                    <a:pt x="26659" y="32106"/>
                                    <a:pt x="26811" y="32041"/>
                                  </a:cubicBezTo>
                                  <a:cubicBezTo>
                                    <a:pt x="26816" y="32031"/>
                                    <a:pt x="26821" y="32026"/>
                                    <a:pt x="26824" y="32026"/>
                                  </a:cubicBezTo>
                                  <a:close/>
                                  <a:moveTo>
                                    <a:pt x="28066" y="33288"/>
                                  </a:moveTo>
                                  <a:cubicBezTo>
                                    <a:pt x="28144" y="33288"/>
                                    <a:pt x="28218" y="33304"/>
                                    <a:pt x="28268" y="33324"/>
                                  </a:cubicBezTo>
                                  <a:cubicBezTo>
                                    <a:pt x="28377" y="33346"/>
                                    <a:pt x="28355" y="33498"/>
                                    <a:pt x="28224" y="33650"/>
                                  </a:cubicBezTo>
                                  <a:cubicBezTo>
                                    <a:pt x="28116" y="33781"/>
                                    <a:pt x="28029" y="33889"/>
                                    <a:pt x="27963" y="34020"/>
                                  </a:cubicBezTo>
                                  <a:cubicBezTo>
                                    <a:pt x="27942" y="34085"/>
                                    <a:pt x="27898" y="34150"/>
                                    <a:pt x="27811" y="34150"/>
                                  </a:cubicBezTo>
                                  <a:cubicBezTo>
                                    <a:pt x="27724" y="34150"/>
                                    <a:pt x="27790" y="34085"/>
                                    <a:pt x="27790" y="34020"/>
                                  </a:cubicBezTo>
                                  <a:cubicBezTo>
                                    <a:pt x="27681" y="33933"/>
                                    <a:pt x="27616" y="33824"/>
                                    <a:pt x="27594" y="33694"/>
                                  </a:cubicBezTo>
                                  <a:cubicBezTo>
                                    <a:pt x="27572" y="33563"/>
                                    <a:pt x="27703" y="33455"/>
                                    <a:pt x="27811" y="33368"/>
                                  </a:cubicBezTo>
                                  <a:cubicBezTo>
                                    <a:pt x="27881" y="33309"/>
                                    <a:pt x="27976" y="33288"/>
                                    <a:pt x="28066" y="33288"/>
                                  </a:cubicBezTo>
                                  <a:close/>
                                  <a:moveTo>
                                    <a:pt x="39140" y="31914"/>
                                  </a:moveTo>
                                  <a:cubicBezTo>
                                    <a:pt x="39152" y="31914"/>
                                    <a:pt x="39162" y="31920"/>
                                    <a:pt x="39162" y="31932"/>
                                  </a:cubicBezTo>
                                  <a:cubicBezTo>
                                    <a:pt x="39202" y="31972"/>
                                    <a:pt x="39266" y="31982"/>
                                    <a:pt x="39339" y="31982"/>
                                  </a:cubicBezTo>
                                  <a:cubicBezTo>
                                    <a:pt x="39403" y="31982"/>
                                    <a:pt x="39473" y="31975"/>
                                    <a:pt x="39539" y="31975"/>
                                  </a:cubicBezTo>
                                  <a:cubicBezTo>
                                    <a:pt x="39642" y="31975"/>
                                    <a:pt x="39734" y="31992"/>
                                    <a:pt x="39771" y="32085"/>
                                  </a:cubicBezTo>
                                  <a:cubicBezTo>
                                    <a:pt x="39771" y="32085"/>
                                    <a:pt x="39771" y="32195"/>
                                    <a:pt x="39844" y="32195"/>
                                  </a:cubicBezTo>
                                  <a:cubicBezTo>
                                    <a:pt x="39868" y="32195"/>
                                    <a:pt x="39901" y="32183"/>
                                    <a:pt x="39945" y="32150"/>
                                  </a:cubicBezTo>
                                  <a:cubicBezTo>
                                    <a:pt x="39957" y="32142"/>
                                    <a:pt x="39968" y="32138"/>
                                    <a:pt x="39979" y="32138"/>
                                  </a:cubicBezTo>
                                  <a:cubicBezTo>
                                    <a:pt x="40025" y="32138"/>
                                    <a:pt x="40053" y="32206"/>
                                    <a:pt x="40053" y="32259"/>
                                  </a:cubicBezTo>
                                  <a:cubicBezTo>
                                    <a:pt x="40032" y="32367"/>
                                    <a:pt x="39901" y="32367"/>
                                    <a:pt x="39814" y="32389"/>
                                  </a:cubicBezTo>
                                  <a:cubicBezTo>
                                    <a:pt x="39553" y="32389"/>
                                    <a:pt x="39401" y="32628"/>
                                    <a:pt x="39162" y="32628"/>
                                  </a:cubicBezTo>
                                  <a:cubicBezTo>
                                    <a:pt x="39140" y="32628"/>
                                    <a:pt x="39118" y="32694"/>
                                    <a:pt x="39118" y="32694"/>
                                  </a:cubicBezTo>
                                  <a:cubicBezTo>
                                    <a:pt x="39271" y="32911"/>
                                    <a:pt x="38836" y="33041"/>
                                    <a:pt x="38792" y="33237"/>
                                  </a:cubicBezTo>
                                  <a:cubicBezTo>
                                    <a:pt x="38755" y="33312"/>
                                    <a:pt x="38717" y="33468"/>
                                    <a:pt x="38555" y="33468"/>
                                  </a:cubicBezTo>
                                  <a:cubicBezTo>
                                    <a:pt x="38529" y="33468"/>
                                    <a:pt x="38499" y="33464"/>
                                    <a:pt x="38466" y="33455"/>
                                  </a:cubicBezTo>
                                  <a:cubicBezTo>
                                    <a:pt x="38422" y="33455"/>
                                    <a:pt x="38096" y="33498"/>
                                    <a:pt x="38314" y="33629"/>
                                  </a:cubicBezTo>
                                  <a:cubicBezTo>
                                    <a:pt x="38379" y="33672"/>
                                    <a:pt x="38422" y="33737"/>
                                    <a:pt x="38357" y="33802"/>
                                  </a:cubicBezTo>
                                  <a:cubicBezTo>
                                    <a:pt x="38311" y="33849"/>
                                    <a:pt x="38252" y="33871"/>
                                    <a:pt x="38193" y="33871"/>
                                  </a:cubicBezTo>
                                  <a:cubicBezTo>
                                    <a:pt x="38143" y="33871"/>
                                    <a:pt x="38093" y="33855"/>
                                    <a:pt x="38053" y="33824"/>
                                  </a:cubicBezTo>
                                  <a:cubicBezTo>
                                    <a:pt x="38031" y="33824"/>
                                    <a:pt x="38009" y="33781"/>
                                    <a:pt x="37966" y="33781"/>
                                  </a:cubicBezTo>
                                  <a:cubicBezTo>
                                    <a:pt x="37953" y="33768"/>
                                    <a:pt x="37935" y="33763"/>
                                    <a:pt x="37914" y="33763"/>
                                  </a:cubicBezTo>
                                  <a:cubicBezTo>
                                    <a:pt x="37862" y="33763"/>
                                    <a:pt x="37795" y="33793"/>
                                    <a:pt x="37748" y="33824"/>
                                  </a:cubicBezTo>
                                  <a:cubicBezTo>
                                    <a:pt x="37705" y="33889"/>
                                    <a:pt x="37727" y="33911"/>
                                    <a:pt x="37770" y="33933"/>
                                  </a:cubicBezTo>
                                  <a:cubicBezTo>
                                    <a:pt x="37835" y="33955"/>
                                    <a:pt x="37922" y="33998"/>
                                    <a:pt x="37835" y="34063"/>
                                  </a:cubicBezTo>
                                  <a:cubicBezTo>
                                    <a:pt x="37748" y="34129"/>
                                    <a:pt x="37640" y="34172"/>
                                    <a:pt x="37531" y="34172"/>
                                  </a:cubicBezTo>
                                  <a:cubicBezTo>
                                    <a:pt x="37314" y="34150"/>
                                    <a:pt x="37314" y="33955"/>
                                    <a:pt x="37509" y="33802"/>
                                  </a:cubicBezTo>
                                  <a:cubicBezTo>
                                    <a:pt x="37596" y="33737"/>
                                    <a:pt x="37640" y="33672"/>
                                    <a:pt x="37553" y="33629"/>
                                  </a:cubicBezTo>
                                  <a:cubicBezTo>
                                    <a:pt x="37422" y="33585"/>
                                    <a:pt x="37422" y="33498"/>
                                    <a:pt x="37531" y="33389"/>
                                  </a:cubicBezTo>
                                  <a:cubicBezTo>
                                    <a:pt x="37553" y="33368"/>
                                    <a:pt x="37596" y="33259"/>
                                    <a:pt x="37531" y="33237"/>
                                  </a:cubicBezTo>
                                  <a:cubicBezTo>
                                    <a:pt x="37519" y="33231"/>
                                    <a:pt x="37508" y="33228"/>
                                    <a:pt x="37497" y="33228"/>
                                  </a:cubicBezTo>
                                  <a:cubicBezTo>
                                    <a:pt x="37432" y="33228"/>
                                    <a:pt x="37397" y="33330"/>
                                    <a:pt x="37379" y="33368"/>
                                  </a:cubicBezTo>
                                  <a:cubicBezTo>
                                    <a:pt x="37334" y="33503"/>
                                    <a:pt x="37257" y="33524"/>
                                    <a:pt x="37171" y="33524"/>
                                  </a:cubicBezTo>
                                  <a:cubicBezTo>
                                    <a:pt x="37133" y="33524"/>
                                    <a:pt x="37093" y="33520"/>
                                    <a:pt x="37053" y="33520"/>
                                  </a:cubicBezTo>
                                  <a:cubicBezTo>
                                    <a:pt x="36857" y="33498"/>
                                    <a:pt x="36879" y="33368"/>
                                    <a:pt x="36857" y="33259"/>
                                  </a:cubicBezTo>
                                  <a:cubicBezTo>
                                    <a:pt x="36848" y="33231"/>
                                    <a:pt x="36862" y="33223"/>
                                    <a:pt x="36885" y="33223"/>
                                  </a:cubicBezTo>
                                  <a:cubicBezTo>
                                    <a:pt x="36916" y="33223"/>
                                    <a:pt x="36963" y="33237"/>
                                    <a:pt x="36987" y="33237"/>
                                  </a:cubicBezTo>
                                  <a:cubicBezTo>
                                    <a:pt x="37000" y="33238"/>
                                    <a:pt x="37012" y="33238"/>
                                    <a:pt x="37024" y="33238"/>
                                  </a:cubicBezTo>
                                  <a:cubicBezTo>
                                    <a:pt x="37471" y="33238"/>
                                    <a:pt x="37965" y="32858"/>
                                    <a:pt x="37944" y="32498"/>
                                  </a:cubicBezTo>
                                  <a:cubicBezTo>
                                    <a:pt x="37922" y="32367"/>
                                    <a:pt x="38053" y="32346"/>
                                    <a:pt x="38140" y="32259"/>
                                  </a:cubicBezTo>
                                  <a:cubicBezTo>
                                    <a:pt x="38194" y="32205"/>
                                    <a:pt x="38242" y="32188"/>
                                    <a:pt x="38288" y="32188"/>
                                  </a:cubicBezTo>
                                  <a:cubicBezTo>
                                    <a:pt x="38357" y="32188"/>
                                    <a:pt x="38423" y="32225"/>
                                    <a:pt x="38500" y="32225"/>
                                  </a:cubicBezTo>
                                  <a:cubicBezTo>
                                    <a:pt x="38536" y="32225"/>
                                    <a:pt x="38575" y="32217"/>
                                    <a:pt x="38618" y="32193"/>
                                  </a:cubicBezTo>
                                  <a:lnTo>
                                    <a:pt x="38618" y="32193"/>
                                  </a:lnTo>
                                  <a:cubicBezTo>
                                    <a:pt x="38683" y="32302"/>
                                    <a:pt x="38618" y="32411"/>
                                    <a:pt x="38466" y="32498"/>
                                  </a:cubicBezTo>
                                  <a:cubicBezTo>
                                    <a:pt x="38292" y="32585"/>
                                    <a:pt x="38314" y="32628"/>
                                    <a:pt x="38401" y="32694"/>
                                  </a:cubicBezTo>
                                  <a:cubicBezTo>
                                    <a:pt x="38442" y="32714"/>
                                    <a:pt x="38488" y="32735"/>
                                    <a:pt x="38529" y="32735"/>
                                  </a:cubicBezTo>
                                  <a:cubicBezTo>
                                    <a:pt x="38576" y="32735"/>
                                    <a:pt x="38617" y="32709"/>
                                    <a:pt x="38640" y="32628"/>
                                  </a:cubicBezTo>
                                  <a:cubicBezTo>
                                    <a:pt x="38727" y="32411"/>
                                    <a:pt x="39184" y="32259"/>
                                    <a:pt x="39075" y="31976"/>
                                  </a:cubicBezTo>
                                  <a:cubicBezTo>
                                    <a:pt x="39059" y="31945"/>
                                    <a:pt x="39109" y="31914"/>
                                    <a:pt x="39140" y="31914"/>
                                  </a:cubicBezTo>
                                  <a:close/>
                                  <a:moveTo>
                                    <a:pt x="22158" y="33737"/>
                                  </a:moveTo>
                                  <a:cubicBezTo>
                                    <a:pt x="22179" y="33737"/>
                                    <a:pt x="22179" y="33781"/>
                                    <a:pt x="22245" y="33781"/>
                                  </a:cubicBezTo>
                                  <a:cubicBezTo>
                                    <a:pt x="22158" y="33933"/>
                                    <a:pt x="22179" y="34107"/>
                                    <a:pt x="22049" y="34237"/>
                                  </a:cubicBezTo>
                                  <a:cubicBezTo>
                                    <a:pt x="22006" y="34259"/>
                                    <a:pt x="21984" y="34259"/>
                                    <a:pt x="21962" y="34259"/>
                                  </a:cubicBezTo>
                                  <a:cubicBezTo>
                                    <a:pt x="21788" y="34237"/>
                                    <a:pt x="21853" y="34129"/>
                                    <a:pt x="21875" y="34020"/>
                                  </a:cubicBezTo>
                                  <a:cubicBezTo>
                                    <a:pt x="21919" y="33911"/>
                                    <a:pt x="21962" y="33802"/>
                                    <a:pt x="22158" y="33737"/>
                                  </a:cubicBezTo>
                                  <a:close/>
                                  <a:moveTo>
                                    <a:pt x="28480" y="33677"/>
                                  </a:moveTo>
                                  <a:cubicBezTo>
                                    <a:pt x="28507" y="33677"/>
                                    <a:pt x="28529" y="33683"/>
                                    <a:pt x="28551" y="33694"/>
                                  </a:cubicBezTo>
                                  <a:cubicBezTo>
                                    <a:pt x="28600" y="33760"/>
                                    <a:pt x="28701" y="33789"/>
                                    <a:pt x="28804" y="33789"/>
                                  </a:cubicBezTo>
                                  <a:cubicBezTo>
                                    <a:pt x="28836" y="33789"/>
                                    <a:pt x="28868" y="33786"/>
                                    <a:pt x="28898" y="33781"/>
                                  </a:cubicBezTo>
                                  <a:cubicBezTo>
                                    <a:pt x="28942" y="33781"/>
                                    <a:pt x="29051" y="33781"/>
                                    <a:pt x="28985" y="33889"/>
                                  </a:cubicBezTo>
                                  <a:cubicBezTo>
                                    <a:pt x="28920" y="33976"/>
                                    <a:pt x="28877" y="33998"/>
                                    <a:pt x="28790" y="33998"/>
                                  </a:cubicBezTo>
                                  <a:cubicBezTo>
                                    <a:pt x="28768" y="33998"/>
                                    <a:pt x="28703" y="33976"/>
                                    <a:pt x="28681" y="33976"/>
                                  </a:cubicBezTo>
                                  <a:cubicBezTo>
                                    <a:pt x="28616" y="33957"/>
                                    <a:pt x="28556" y="33945"/>
                                    <a:pt x="28502" y="33945"/>
                                  </a:cubicBezTo>
                                  <a:cubicBezTo>
                                    <a:pt x="28375" y="33945"/>
                                    <a:pt x="28290" y="34011"/>
                                    <a:pt x="28290" y="34194"/>
                                  </a:cubicBezTo>
                                  <a:cubicBezTo>
                                    <a:pt x="28290" y="34237"/>
                                    <a:pt x="28246" y="34259"/>
                                    <a:pt x="28181" y="34303"/>
                                  </a:cubicBezTo>
                                  <a:cubicBezTo>
                                    <a:pt x="28159" y="34303"/>
                                    <a:pt x="28137" y="34303"/>
                                    <a:pt x="28137" y="34259"/>
                                  </a:cubicBezTo>
                                  <a:cubicBezTo>
                                    <a:pt x="28116" y="34237"/>
                                    <a:pt x="28355" y="33716"/>
                                    <a:pt x="28377" y="33694"/>
                                  </a:cubicBezTo>
                                  <a:cubicBezTo>
                                    <a:pt x="28420" y="33683"/>
                                    <a:pt x="28453" y="33677"/>
                                    <a:pt x="28480" y="33677"/>
                                  </a:cubicBezTo>
                                  <a:close/>
                                  <a:moveTo>
                                    <a:pt x="24211" y="34092"/>
                                  </a:moveTo>
                                  <a:cubicBezTo>
                                    <a:pt x="24307" y="34092"/>
                                    <a:pt x="24379" y="34132"/>
                                    <a:pt x="24419" y="34172"/>
                                  </a:cubicBezTo>
                                  <a:cubicBezTo>
                                    <a:pt x="24528" y="34324"/>
                                    <a:pt x="24245" y="34411"/>
                                    <a:pt x="24136" y="34477"/>
                                  </a:cubicBezTo>
                                  <a:cubicBezTo>
                                    <a:pt x="24093" y="34526"/>
                                    <a:pt x="24058" y="34544"/>
                                    <a:pt x="24029" y="34544"/>
                                  </a:cubicBezTo>
                                  <a:cubicBezTo>
                                    <a:pt x="23954" y="34544"/>
                                    <a:pt x="23910" y="34433"/>
                                    <a:pt x="23832" y="34433"/>
                                  </a:cubicBezTo>
                                  <a:cubicBezTo>
                                    <a:pt x="23810" y="34324"/>
                                    <a:pt x="23876" y="34237"/>
                                    <a:pt x="24006" y="34150"/>
                                  </a:cubicBezTo>
                                  <a:cubicBezTo>
                                    <a:pt x="24082" y="34108"/>
                                    <a:pt x="24151" y="34092"/>
                                    <a:pt x="24211" y="34092"/>
                                  </a:cubicBezTo>
                                  <a:close/>
                                  <a:moveTo>
                                    <a:pt x="33405" y="34563"/>
                                  </a:moveTo>
                                  <a:cubicBezTo>
                                    <a:pt x="33403" y="34563"/>
                                    <a:pt x="33401" y="34563"/>
                                    <a:pt x="33400" y="34564"/>
                                  </a:cubicBezTo>
                                  <a:cubicBezTo>
                                    <a:pt x="33401" y="34564"/>
                                    <a:pt x="33403" y="34564"/>
                                    <a:pt x="33405" y="34564"/>
                                  </a:cubicBezTo>
                                  <a:lnTo>
                                    <a:pt x="33405" y="34564"/>
                                  </a:lnTo>
                                  <a:cubicBezTo>
                                    <a:pt x="33405" y="34563"/>
                                    <a:pt x="33405" y="34563"/>
                                    <a:pt x="33405" y="34563"/>
                                  </a:cubicBezTo>
                                  <a:close/>
                                  <a:moveTo>
                                    <a:pt x="22690" y="33866"/>
                                  </a:moveTo>
                                  <a:cubicBezTo>
                                    <a:pt x="22710" y="33866"/>
                                    <a:pt x="22729" y="33873"/>
                                    <a:pt x="22745" y="33889"/>
                                  </a:cubicBezTo>
                                  <a:cubicBezTo>
                                    <a:pt x="22832" y="33933"/>
                                    <a:pt x="22919" y="33998"/>
                                    <a:pt x="22919" y="34063"/>
                                  </a:cubicBezTo>
                                  <a:cubicBezTo>
                                    <a:pt x="22919" y="34129"/>
                                    <a:pt x="22941" y="34194"/>
                                    <a:pt x="22962" y="34237"/>
                                  </a:cubicBezTo>
                                  <a:cubicBezTo>
                                    <a:pt x="23028" y="34477"/>
                                    <a:pt x="22854" y="34651"/>
                                    <a:pt x="22506" y="34694"/>
                                  </a:cubicBezTo>
                                  <a:cubicBezTo>
                                    <a:pt x="22469" y="34703"/>
                                    <a:pt x="22437" y="34707"/>
                                    <a:pt x="22408" y="34707"/>
                                  </a:cubicBezTo>
                                  <a:cubicBezTo>
                                    <a:pt x="22230" y="34707"/>
                                    <a:pt x="22180" y="34557"/>
                                    <a:pt x="22049" y="34520"/>
                                  </a:cubicBezTo>
                                  <a:cubicBezTo>
                                    <a:pt x="21984" y="34477"/>
                                    <a:pt x="22093" y="34433"/>
                                    <a:pt x="22179" y="34411"/>
                                  </a:cubicBezTo>
                                  <a:cubicBezTo>
                                    <a:pt x="22375" y="34281"/>
                                    <a:pt x="22680" y="34216"/>
                                    <a:pt x="22593" y="33976"/>
                                  </a:cubicBezTo>
                                  <a:cubicBezTo>
                                    <a:pt x="22576" y="33928"/>
                                    <a:pt x="22633" y="33866"/>
                                    <a:pt x="22690" y="33866"/>
                                  </a:cubicBezTo>
                                  <a:close/>
                                  <a:moveTo>
                                    <a:pt x="35176" y="34212"/>
                                  </a:moveTo>
                                  <a:cubicBezTo>
                                    <a:pt x="35201" y="34212"/>
                                    <a:pt x="35214" y="34225"/>
                                    <a:pt x="35226" y="34237"/>
                                  </a:cubicBezTo>
                                  <a:cubicBezTo>
                                    <a:pt x="35291" y="34259"/>
                                    <a:pt x="35313" y="34324"/>
                                    <a:pt x="35357" y="34368"/>
                                  </a:cubicBezTo>
                                  <a:cubicBezTo>
                                    <a:pt x="35313" y="34564"/>
                                    <a:pt x="35531" y="34651"/>
                                    <a:pt x="35639" y="34781"/>
                                  </a:cubicBezTo>
                                  <a:cubicBezTo>
                                    <a:pt x="35682" y="34824"/>
                                    <a:pt x="35728" y="34846"/>
                                    <a:pt x="35774" y="34846"/>
                                  </a:cubicBezTo>
                                  <a:cubicBezTo>
                                    <a:pt x="35847" y="34846"/>
                                    <a:pt x="35921" y="34791"/>
                                    <a:pt x="35987" y="34672"/>
                                  </a:cubicBezTo>
                                  <a:cubicBezTo>
                                    <a:pt x="36009" y="34629"/>
                                    <a:pt x="36009" y="34564"/>
                                    <a:pt x="36052" y="34477"/>
                                  </a:cubicBezTo>
                                  <a:cubicBezTo>
                                    <a:pt x="36052" y="34433"/>
                                    <a:pt x="36096" y="34368"/>
                                    <a:pt x="36139" y="34368"/>
                                  </a:cubicBezTo>
                                  <a:cubicBezTo>
                                    <a:pt x="36156" y="34366"/>
                                    <a:pt x="36173" y="34365"/>
                                    <a:pt x="36188" y="34365"/>
                                  </a:cubicBezTo>
                                  <a:cubicBezTo>
                                    <a:pt x="36350" y="34365"/>
                                    <a:pt x="36426" y="34464"/>
                                    <a:pt x="36466" y="34564"/>
                                  </a:cubicBezTo>
                                  <a:cubicBezTo>
                                    <a:pt x="36531" y="34651"/>
                                    <a:pt x="36509" y="34759"/>
                                    <a:pt x="36292" y="34781"/>
                                  </a:cubicBezTo>
                                  <a:cubicBezTo>
                                    <a:pt x="36226" y="34781"/>
                                    <a:pt x="36139" y="34803"/>
                                    <a:pt x="36118" y="34868"/>
                                  </a:cubicBezTo>
                                  <a:cubicBezTo>
                                    <a:pt x="35965" y="35238"/>
                                    <a:pt x="35661" y="35107"/>
                                    <a:pt x="35378" y="35172"/>
                                  </a:cubicBezTo>
                                  <a:cubicBezTo>
                                    <a:pt x="35369" y="35175"/>
                                    <a:pt x="35361" y="35176"/>
                                    <a:pt x="35354" y="35176"/>
                                  </a:cubicBezTo>
                                  <a:cubicBezTo>
                                    <a:pt x="35296" y="35176"/>
                                    <a:pt x="35311" y="35102"/>
                                    <a:pt x="35291" y="35064"/>
                                  </a:cubicBezTo>
                                  <a:cubicBezTo>
                                    <a:pt x="35204" y="34803"/>
                                    <a:pt x="35248" y="34542"/>
                                    <a:pt x="35052" y="34368"/>
                                  </a:cubicBezTo>
                                  <a:cubicBezTo>
                                    <a:pt x="35030" y="34346"/>
                                    <a:pt x="35030" y="34281"/>
                                    <a:pt x="35096" y="34237"/>
                                  </a:cubicBezTo>
                                  <a:cubicBezTo>
                                    <a:pt x="35132" y="34219"/>
                                    <a:pt x="35157" y="34212"/>
                                    <a:pt x="35176" y="34212"/>
                                  </a:cubicBezTo>
                                  <a:close/>
                                  <a:moveTo>
                                    <a:pt x="24594" y="34627"/>
                                  </a:moveTo>
                                  <a:cubicBezTo>
                                    <a:pt x="24647" y="34627"/>
                                    <a:pt x="24664" y="34689"/>
                                    <a:pt x="24680" y="34738"/>
                                  </a:cubicBezTo>
                                  <a:cubicBezTo>
                                    <a:pt x="24680" y="34759"/>
                                    <a:pt x="24702" y="34781"/>
                                    <a:pt x="24702" y="34846"/>
                                  </a:cubicBezTo>
                                  <a:cubicBezTo>
                                    <a:pt x="24745" y="34911"/>
                                    <a:pt x="24811" y="34998"/>
                                    <a:pt x="24789" y="35172"/>
                                  </a:cubicBezTo>
                                  <a:cubicBezTo>
                                    <a:pt x="24789" y="35194"/>
                                    <a:pt x="24789" y="35238"/>
                                    <a:pt x="24745" y="35281"/>
                                  </a:cubicBezTo>
                                  <a:cubicBezTo>
                                    <a:pt x="24736" y="35284"/>
                                    <a:pt x="24728" y="35286"/>
                                    <a:pt x="24721" y="35286"/>
                                  </a:cubicBezTo>
                                  <a:cubicBezTo>
                                    <a:pt x="24680" y="35286"/>
                                    <a:pt x="24677" y="35238"/>
                                    <a:pt x="24658" y="35238"/>
                                  </a:cubicBezTo>
                                  <a:cubicBezTo>
                                    <a:pt x="24528" y="35129"/>
                                    <a:pt x="24571" y="34955"/>
                                    <a:pt x="24463" y="34846"/>
                                  </a:cubicBezTo>
                                  <a:cubicBezTo>
                                    <a:pt x="24441" y="34803"/>
                                    <a:pt x="24376" y="34694"/>
                                    <a:pt x="24528" y="34651"/>
                                  </a:cubicBezTo>
                                  <a:cubicBezTo>
                                    <a:pt x="24555" y="34634"/>
                                    <a:pt x="24577" y="34627"/>
                                    <a:pt x="24594" y="34627"/>
                                  </a:cubicBezTo>
                                  <a:close/>
                                  <a:moveTo>
                                    <a:pt x="34846" y="34759"/>
                                  </a:moveTo>
                                  <a:cubicBezTo>
                                    <a:pt x="34938" y="34759"/>
                                    <a:pt x="34992" y="34829"/>
                                    <a:pt x="35009" y="34911"/>
                                  </a:cubicBezTo>
                                  <a:cubicBezTo>
                                    <a:pt x="35074" y="35064"/>
                                    <a:pt x="34965" y="35194"/>
                                    <a:pt x="34813" y="35368"/>
                                  </a:cubicBezTo>
                                  <a:cubicBezTo>
                                    <a:pt x="34726" y="35484"/>
                                    <a:pt x="34649" y="35503"/>
                                    <a:pt x="34575" y="35503"/>
                                  </a:cubicBezTo>
                                  <a:cubicBezTo>
                                    <a:pt x="34538" y="35503"/>
                                    <a:pt x="34501" y="35499"/>
                                    <a:pt x="34465" y="35499"/>
                                  </a:cubicBezTo>
                                  <a:cubicBezTo>
                                    <a:pt x="34356" y="35455"/>
                                    <a:pt x="34378" y="35346"/>
                                    <a:pt x="34487" y="35259"/>
                                  </a:cubicBezTo>
                                  <a:cubicBezTo>
                                    <a:pt x="34574" y="35194"/>
                                    <a:pt x="34682" y="35129"/>
                                    <a:pt x="34596" y="35042"/>
                                  </a:cubicBezTo>
                                  <a:cubicBezTo>
                                    <a:pt x="34509" y="34977"/>
                                    <a:pt x="34574" y="34824"/>
                                    <a:pt x="34748" y="34781"/>
                                  </a:cubicBezTo>
                                  <a:cubicBezTo>
                                    <a:pt x="34784" y="34765"/>
                                    <a:pt x="34817" y="34759"/>
                                    <a:pt x="34846" y="34759"/>
                                  </a:cubicBezTo>
                                  <a:close/>
                                  <a:moveTo>
                                    <a:pt x="22379" y="35260"/>
                                  </a:moveTo>
                                  <a:cubicBezTo>
                                    <a:pt x="22478" y="35260"/>
                                    <a:pt x="22546" y="35331"/>
                                    <a:pt x="22593" y="35346"/>
                                  </a:cubicBezTo>
                                  <a:cubicBezTo>
                                    <a:pt x="22636" y="35455"/>
                                    <a:pt x="22745" y="35542"/>
                                    <a:pt x="22593" y="35607"/>
                                  </a:cubicBezTo>
                                  <a:cubicBezTo>
                                    <a:pt x="22529" y="35620"/>
                                    <a:pt x="22421" y="35670"/>
                                    <a:pt x="22342" y="35670"/>
                                  </a:cubicBezTo>
                                  <a:cubicBezTo>
                                    <a:pt x="22286" y="35670"/>
                                    <a:pt x="22245" y="35645"/>
                                    <a:pt x="22245" y="35564"/>
                                  </a:cubicBezTo>
                                  <a:cubicBezTo>
                                    <a:pt x="22245" y="35455"/>
                                    <a:pt x="22136" y="35346"/>
                                    <a:pt x="22245" y="35303"/>
                                  </a:cubicBezTo>
                                  <a:cubicBezTo>
                                    <a:pt x="22295" y="35272"/>
                                    <a:pt x="22339" y="35260"/>
                                    <a:pt x="22379" y="35260"/>
                                  </a:cubicBezTo>
                                  <a:close/>
                                  <a:moveTo>
                                    <a:pt x="28920" y="35151"/>
                                  </a:moveTo>
                                  <a:cubicBezTo>
                                    <a:pt x="29007" y="35151"/>
                                    <a:pt x="29051" y="35216"/>
                                    <a:pt x="29051" y="35303"/>
                                  </a:cubicBezTo>
                                  <a:cubicBezTo>
                                    <a:pt x="29051" y="35346"/>
                                    <a:pt x="29094" y="35412"/>
                                    <a:pt x="28942" y="35433"/>
                                  </a:cubicBezTo>
                                  <a:cubicBezTo>
                                    <a:pt x="28768" y="35477"/>
                                    <a:pt x="28681" y="35629"/>
                                    <a:pt x="28507" y="35738"/>
                                  </a:cubicBezTo>
                                  <a:cubicBezTo>
                                    <a:pt x="28427" y="35788"/>
                                    <a:pt x="28366" y="35815"/>
                                    <a:pt x="28317" y="35815"/>
                                  </a:cubicBezTo>
                                  <a:cubicBezTo>
                                    <a:pt x="28258" y="35815"/>
                                    <a:pt x="28216" y="35777"/>
                                    <a:pt x="28181" y="35694"/>
                                  </a:cubicBezTo>
                                  <a:cubicBezTo>
                                    <a:pt x="28159" y="35673"/>
                                    <a:pt x="28159" y="35607"/>
                                    <a:pt x="28224" y="35520"/>
                                  </a:cubicBezTo>
                                  <a:cubicBezTo>
                                    <a:pt x="28268" y="35433"/>
                                    <a:pt x="28224" y="35346"/>
                                    <a:pt x="28333" y="35303"/>
                                  </a:cubicBezTo>
                                  <a:cubicBezTo>
                                    <a:pt x="28361" y="35286"/>
                                    <a:pt x="28383" y="35279"/>
                                    <a:pt x="28401" y="35279"/>
                                  </a:cubicBezTo>
                                  <a:cubicBezTo>
                                    <a:pt x="28453" y="35279"/>
                                    <a:pt x="28469" y="35336"/>
                                    <a:pt x="28485" y="35368"/>
                                  </a:cubicBezTo>
                                  <a:cubicBezTo>
                                    <a:pt x="28535" y="35437"/>
                                    <a:pt x="28580" y="35475"/>
                                    <a:pt x="28625" y="35475"/>
                                  </a:cubicBezTo>
                                  <a:cubicBezTo>
                                    <a:pt x="28678" y="35475"/>
                                    <a:pt x="28731" y="35421"/>
                                    <a:pt x="28790" y="35303"/>
                                  </a:cubicBezTo>
                                  <a:cubicBezTo>
                                    <a:pt x="28812" y="35238"/>
                                    <a:pt x="28790" y="35151"/>
                                    <a:pt x="28920" y="35151"/>
                                  </a:cubicBezTo>
                                  <a:close/>
                                  <a:moveTo>
                                    <a:pt x="26458" y="35155"/>
                                  </a:moveTo>
                                  <a:cubicBezTo>
                                    <a:pt x="26521" y="35155"/>
                                    <a:pt x="26568" y="35191"/>
                                    <a:pt x="26615" y="35238"/>
                                  </a:cubicBezTo>
                                  <a:cubicBezTo>
                                    <a:pt x="26637" y="35303"/>
                                    <a:pt x="26637" y="35390"/>
                                    <a:pt x="26550" y="35433"/>
                                  </a:cubicBezTo>
                                  <a:cubicBezTo>
                                    <a:pt x="26517" y="35477"/>
                                    <a:pt x="26485" y="35493"/>
                                    <a:pt x="26450" y="35493"/>
                                  </a:cubicBezTo>
                                  <a:cubicBezTo>
                                    <a:pt x="26414" y="35493"/>
                                    <a:pt x="26376" y="35477"/>
                                    <a:pt x="26333" y="35455"/>
                                  </a:cubicBezTo>
                                  <a:cubicBezTo>
                                    <a:pt x="26224" y="35455"/>
                                    <a:pt x="26115" y="35455"/>
                                    <a:pt x="26093" y="35412"/>
                                  </a:cubicBezTo>
                                  <a:cubicBezTo>
                                    <a:pt x="25854" y="35542"/>
                                    <a:pt x="25854" y="35673"/>
                                    <a:pt x="25898" y="35781"/>
                                  </a:cubicBezTo>
                                  <a:cubicBezTo>
                                    <a:pt x="26006" y="36042"/>
                                    <a:pt x="25659" y="36194"/>
                                    <a:pt x="25550" y="36412"/>
                                  </a:cubicBezTo>
                                  <a:cubicBezTo>
                                    <a:pt x="25544" y="36435"/>
                                    <a:pt x="25530" y="36443"/>
                                    <a:pt x="25510" y="36443"/>
                                  </a:cubicBezTo>
                                  <a:cubicBezTo>
                                    <a:pt x="25471" y="36443"/>
                                    <a:pt x="25408" y="36415"/>
                                    <a:pt x="25330" y="36415"/>
                                  </a:cubicBezTo>
                                  <a:cubicBezTo>
                                    <a:pt x="25297" y="36415"/>
                                    <a:pt x="25261" y="36419"/>
                                    <a:pt x="25224" y="36434"/>
                                  </a:cubicBezTo>
                                  <a:cubicBezTo>
                                    <a:pt x="25220" y="36440"/>
                                    <a:pt x="25215" y="36443"/>
                                    <a:pt x="25209" y="36443"/>
                                  </a:cubicBezTo>
                                  <a:cubicBezTo>
                                    <a:pt x="25177" y="36443"/>
                                    <a:pt x="25118" y="36355"/>
                                    <a:pt x="25137" y="36281"/>
                                  </a:cubicBezTo>
                                  <a:cubicBezTo>
                                    <a:pt x="25180" y="36064"/>
                                    <a:pt x="25463" y="35629"/>
                                    <a:pt x="25746" y="35433"/>
                                  </a:cubicBezTo>
                                  <a:cubicBezTo>
                                    <a:pt x="25819" y="35372"/>
                                    <a:pt x="25893" y="35345"/>
                                    <a:pt x="25958" y="35345"/>
                                  </a:cubicBezTo>
                                  <a:cubicBezTo>
                                    <a:pt x="26009" y="35345"/>
                                    <a:pt x="26056" y="35361"/>
                                    <a:pt x="26093" y="35390"/>
                                  </a:cubicBezTo>
                                  <a:cubicBezTo>
                                    <a:pt x="26159" y="35325"/>
                                    <a:pt x="26180" y="35216"/>
                                    <a:pt x="26376" y="35172"/>
                                  </a:cubicBezTo>
                                  <a:cubicBezTo>
                                    <a:pt x="26407" y="35160"/>
                                    <a:pt x="26433" y="35155"/>
                                    <a:pt x="26458" y="35155"/>
                                  </a:cubicBezTo>
                                  <a:close/>
                                  <a:moveTo>
                                    <a:pt x="24428" y="35419"/>
                                  </a:moveTo>
                                  <a:cubicBezTo>
                                    <a:pt x="24481" y="35419"/>
                                    <a:pt x="24511" y="35459"/>
                                    <a:pt x="24484" y="35499"/>
                                  </a:cubicBezTo>
                                  <a:cubicBezTo>
                                    <a:pt x="24354" y="35781"/>
                                    <a:pt x="24658" y="35846"/>
                                    <a:pt x="24789" y="35977"/>
                                  </a:cubicBezTo>
                                  <a:cubicBezTo>
                                    <a:pt x="24854" y="36042"/>
                                    <a:pt x="24919" y="36064"/>
                                    <a:pt x="24919" y="36107"/>
                                  </a:cubicBezTo>
                                  <a:cubicBezTo>
                                    <a:pt x="24963" y="36216"/>
                                    <a:pt x="24919" y="36368"/>
                                    <a:pt x="24789" y="36434"/>
                                  </a:cubicBezTo>
                                  <a:cubicBezTo>
                                    <a:pt x="24750" y="36461"/>
                                    <a:pt x="24721" y="36472"/>
                                    <a:pt x="24698" y="36472"/>
                                  </a:cubicBezTo>
                                  <a:cubicBezTo>
                                    <a:pt x="24631" y="36472"/>
                                    <a:pt x="24615" y="36379"/>
                                    <a:pt x="24550" y="36347"/>
                                  </a:cubicBezTo>
                                  <a:cubicBezTo>
                                    <a:pt x="24463" y="36303"/>
                                    <a:pt x="24463" y="36216"/>
                                    <a:pt x="24484" y="36129"/>
                                  </a:cubicBezTo>
                                  <a:cubicBezTo>
                                    <a:pt x="24528" y="35977"/>
                                    <a:pt x="24419" y="35890"/>
                                    <a:pt x="24245" y="35868"/>
                                  </a:cubicBezTo>
                                  <a:cubicBezTo>
                                    <a:pt x="24093" y="35846"/>
                                    <a:pt x="24115" y="35586"/>
                                    <a:pt x="24310" y="35477"/>
                                  </a:cubicBezTo>
                                  <a:cubicBezTo>
                                    <a:pt x="24353" y="35435"/>
                                    <a:pt x="24395" y="35419"/>
                                    <a:pt x="24428" y="35419"/>
                                  </a:cubicBezTo>
                                  <a:close/>
                                  <a:moveTo>
                                    <a:pt x="26297" y="35922"/>
                                  </a:moveTo>
                                  <a:cubicBezTo>
                                    <a:pt x="26315" y="35922"/>
                                    <a:pt x="26333" y="35949"/>
                                    <a:pt x="26333" y="35977"/>
                                  </a:cubicBezTo>
                                  <a:cubicBezTo>
                                    <a:pt x="26311" y="36173"/>
                                    <a:pt x="26441" y="36303"/>
                                    <a:pt x="26528" y="36477"/>
                                  </a:cubicBezTo>
                                  <a:cubicBezTo>
                                    <a:pt x="26550" y="36499"/>
                                    <a:pt x="26550" y="36521"/>
                                    <a:pt x="26507" y="36542"/>
                                  </a:cubicBezTo>
                                  <a:cubicBezTo>
                                    <a:pt x="26463" y="36586"/>
                                    <a:pt x="26420" y="36586"/>
                                    <a:pt x="26420" y="36586"/>
                                  </a:cubicBezTo>
                                  <a:cubicBezTo>
                                    <a:pt x="26333" y="36521"/>
                                    <a:pt x="26224" y="36434"/>
                                    <a:pt x="26072" y="36412"/>
                                  </a:cubicBezTo>
                                  <a:cubicBezTo>
                                    <a:pt x="26202" y="36216"/>
                                    <a:pt x="26180" y="36086"/>
                                    <a:pt x="26267" y="35955"/>
                                  </a:cubicBezTo>
                                  <a:cubicBezTo>
                                    <a:pt x="26275" y="35931"/>
                                    <a:pt x="26286" y="35922"/>
                                    <a:pt x="26297" y="35922"/>
                                  </a:cubicBezTo>
                                  <a:close/>
                                  <a:moveTo>
                                    <a:pt x="7780" y="36239"/>
                                  </a:moveTo>
                                  <a:cubicBezTo>
                                    <a:pt x="7709" y="36370"/>
                                    <a:pt x="7633" y="36501"/>
                                    <a:pt x="7524" y="36629"/>
                                  </a:cubicBezTo>
                                  <a:cubicBezTo>
                                    <a:pt x="7498" y="36673"/>
                                    <a:pt x="7492" y="36720"/>
                                    <a:pt x="7479" y="36765"/>
                                  </a:cubicBezTo>
                                  <a:lnTo>
                                    <a:pt x="7479" y="36765"/>
                                  </a:lnTo>
                                  <a:cubicBezTo>
                                    <a:pt x="7508" y="36754"/>
                                    <a:pt x="7537" y="36745"/>
                                    <a:pt x="7567" y="36738"/>
                                  </a:cubicBezTo>
                                  <a:cubicBezTo>
                                    <a:pt x="7893" y="36629"/>
                                    <a:pt x="7959" y="36499"/>
                                    <a:pt x="7850" y="36303"/>
                                  </a:cubicBezTo>
                                  <a:cubicBezTo>
                                    <a:pt x="7836" y="36275"/>
                                    <a:pt x="7808" y="36255"/>
                                    <a:pt x="7780" y="36239"/>
                                  </a:cubicBezTo>
                                  <a:close/>
                                  <a:moveTo>
                                    <a:pt x="25823" y="37244"/>
                                  </a:moveTo>
                                  <a:cubicBezTo>
                                    <a:pt x="25883" y="37244"/>
                                    <a:pt x="25918" y="37295"/>
                                    <a:pt x="25963" y="37325"/>
                                  </a:cubicBezTo>
                                  <a:cubicBezTo>
                                    <a:pt x="26006" y="37412"/>
                                    <a:pt x="25985" y="37499"/>
                                    <a:pt x="25854" y="37543"/>
                                  </a:cubicBezTo>
                                  <a:cubicBezTo>
                                    <a:pt x="25767" y="37586"/>
                                    <a:pt x="25659" y="37586"/>
                                    <a:pt x="25572" y="37586"/>
                                  </a:cubicBezTo>
                                  <a:cubicBezTo>
                                    <a:pt x="25637" y="37477"/>
                                    <a:pt x="25615" y="37369"/>
                                    <a:pt x="25724" y="37282"/>
                                  </a:cubicBezTo>
                                  <a:cubicBezTo>
                                    <a:pt x="25764" y="37255"/>
                                    <a:pt x="25796" y="37244"/>
                                    <a:pt x="25823" y="37244"/>
                                  </a:cubicBezTo>
                                  <a:close/>
                                  <a:moveTo>
                                    <a:pt x="22310" y="31171"/>
                                  </a:moveTo>
                                  <a:cubicBezTo>
                                    <a:pt x="22680" y="31171"/>
                                    <a:pt x="22810" y="31324"/>
                                    <a:pt x="22571" y="31606"/>
                                  </a:cubicBezTo>
                                  <a:cubicBezTo>
                                    <a:pt x="22498" y="31697"/>
                                    <a:pt x="22396" y="31742"/>
                                    <a:pt x="22301" y="31742"/>
                                  </a:cubicBezTo>
                                  <a:cubicBezTo>
                                    <a:pt x="22282" y="31742"/>
                                    <a:pt x="22263" y="31740"/>
                                    <a:pt x="22245" y="31737"/>
                                  </a:cubicBezTo>
                                  <a:cubicBezTo>
                                    <a:pt x="22093" y="31715"/>
                                    <a:pt x="22136" y="31628"/>
                                    <a:pt x="22245" y="31541"/>
                                  </a:cubicBezTo>
                                  <a:cubicBezTo>
                                    <a:pt x="22357" y="31401"/>
                                    <a:pt x="22342" y="31351"/>
                                    <a:pt x="22265" y="31351"/>
                                  </a:cubicBezTo>
                                  <a:cubicBezTo>
                                    <a:pt x="22223" y="31351"/>
                                    <a:pt x="22162" y="31366"/>
                                    <a:pt x="22093" y="31389"/>
                                  </a:cubicBezTo>
                                  <a:cubicBezTo>
                                    <a:pt x="22049" y="31411"/>
                                    <a:pt x="21962" y="31432"/>
                                    <a:pt x="21919" y="31454"/>
                                  </a:cubicBezTo>
                                  <a:cubicBezTo>
                                    <a:pt x="21723" y="31498"/>
                                    <a:pt x="21331" y="31389"/>
                                    <a:pt x="21592" y="31737"/>
                                  </a:cubicBezTo>
                                  <a:cubicBezTo>
                                    <a:pt x="21266" y="32085"/>
                                    <a:pt x="21701" y="32215"/>
                                    <a:pt x="21614" y="32520"/>
                                  </a:cubicBezTo>
                                  <a:cubicBezTo>
                                    <a:pt x="21592" y="32650"/>
                                    <a:pt x="21484" y="32824"/>
                                    <a:pt x="21505" y="32954"/>
                                  </a:cubicBezTo>
                                  <a:cubicBezTo>
                                    <a:pt x="21527" y="33020"/>
                                    <a:pt x="21484" y="33063"/>
                                    <a:pt x="21397" y="33063"/>
                                  </a:cubicBezTo>
                                  <a:cubicBezTo>
                                    <a:pt x="20940" y="33085"/>
                                    <a:pt x="21092" y="33237"/>
                                    <a:pt x="21201" y="33368"/>
                                  </a:cubicBezTo>
                                  <a:cubicBezTo>
                                    <a:pt x="21288" y="33476"/>
                                    <a:pt x="20875" y="33629"/>
                                    <a:pt x="21071" y="33716"/>
                                  </a:cubicBezTo>
                                  <a:cubicBezTo>
                                    <a:pt x="21081" y="33718"/>
                                    <a:pt x="21092" y="33718"/>
                                    <a:pt x="21104" y="33718"/>
                                  </a:cubicBezTo>
                                  <a:cubicBezTo>
                                    <a:pt x="21179" y="33718"/>
                                    <a:pt x="21282" y="33681"/>
                                    <a:pt x="21377" y="33681"/>
                                  </a:cubicBezTo>
                                  <a:cubicBezTo>
                                    <a:pt x="21423" y="33681"/>
                                    <a:pt x="21467" y="33690"/>
                                    <a:pt x="21505" y="33716"/>
                                  </a:cubicBezTo>
                                  <a:cubicBezTo>
                                    <a:pt x="21614" y="33781"/>
                                    <a:pt x="21658" y="33846"/>
                                    <a:pt x="21745" y="33933"/>
                                  </a:cubicBezTo>
                                  <a:cubicBezTo>
                                    <a:pt x="21763" y="33988"/>
                                    <a:pt x="21735" y="34073"/>
                                    <a:pt x="21674" y="34073"/>
                                  </a:cubicBezTo>
                                  <a:cubicBezTo>
                                    <a:pt x="21662" y="34073"/>
                                    <a:pt x="21650" y="34070"/>
                                    <a:pt x="21636" y="34063"/>
                                  </a:cubicBezTo>
                                  <a:cubicBezTo>
                                    <a:pt x="21620" y="34062"/>
                                    <a:pt x="21605" y="34062"/>
                                    <a:pt x="21591" y="34062"/>
                                  </a:cubicBezTo>
                                  <a:cubicBezTo>
                                    <a:pt x="21279" y="34062"/>
                                    <a:pt x="21413" y="34286"/>
                                    <a:pt x="21288" y="34390"/>
                                  </a:cubicBezTo>
                                  <a:cubicBezTo>
                                    <a:pt x="21298" y="34429"/>
                                    <a:pt x="21324" y="34443"/>
                                    <a:pt x="21359" y="34443"/>
                                  </a:cubicBezTo>
                                  <a:cubicBezTo>
                                    <a:pt x="21440" y="34443"/>
                                    <a:pt x="21564" y="34368"/>
                                    <a:pt x="21625" y="34368"/>
                                  </a:cubicBezTo>
                                  <a:cubicBezTo>
                                    <a:pt x="21654" y="34368"/>
                                    <a:pt x="21668" y="34385"/>
                                    <a:pt x="21658" y="34433"/>
                                  </a:cubicBezTo>
                                  <a:cubicBezTo>
                                    <a:pt x="21636" y="34564"/>
                                    <a:pt x="21440" y="34759"/>
                                    <a:pt x="21266" y="34890"/>
                                  </a:cubicBezTo>
                                  <a:cubicBezTo>
                                    <a:pt x="21179" y="34933"/>
                                    <a:pt x="20984" y="34933"/>
                                    <a:pt x="21049" y="35042"/>
                                  </a:cubicBezTo>
                                  <a:cubicBezTo>
                                    <a:pt x="21071" y="35129"/>
                                    <a:pt x="21179" y="35194"/>
                                    <a:pt x="21288" y="35194"/>
                                  </a:cubicBezTo>
                                  <a:cubicBezTo>
                                    <a:pt x="21298" y="35196"/>
                                    <a:pt x="21307" y="35197"/>
                                    <a:pt x="21317" y="35197"/>
                                  </a:cubicBezTo>
                                  <a:cubicBezTo>
                                    <a:pt x="21419" y="35197"/>
                                    <a:pt x="21535" y="35100"/>
                                    <a:pt x="21614" y="35020"/>
                                  </a:cubicBezTo>
                                  <a:cubicBezTo>
                                    <a:pt x="21652" y="34982"/>
                                    <a:pt x="21573" y="34860"/>
                                    <a:pt x="21700" y="34860"/>
                                  </a:cubicBezTo>
                                  <a:cubicBezTo>
                                    <a:pt x="21718" y="34860"/>
                                    <a:pt x="21740" y="34863"/>
                                    <a:pt x="21766" y="34868"/>
                                  </a:cubicBezTo>
                                  <a:cubicBezTo>
                                    <a:pt x="21919" y="34890"/>
                                    <a:pt x="22093" y="34868"/>
                                    <a:pt x="22158" y="34998"/>
                                  </a:cubicBezTo>
                                  <a:cubicBezTo>
                                    <a:pt x="22201" y="35151"/>
                                    <a:pt x="21940" y="35455"/>
                                    <a:pt x="21745" y="35651"/>
                                  </a:cubicBezTo>
                                  <a:cubicBezTo>
                                    <a:pt x="21418" y="35977"/>
                                    <a:pt x="20940" y="36064"/>
                                    <a:pt x="20614" y="36347"/>
                                  </a:cubicBezTo>
                                  <a:cubicBezTo>
                                    <a:pt x="20529" y="36421"/>
                                    <a:pt x="20434" y="36469"/>
                                    <a:pt x="20379" y="36469"/>
                                  </a:cubicBezTo>
                                  <a:cubicBezTo>
                                    <a:pt x="20321" y="36469"/>
                                    <a:pt x="20307" y="36415"/>
                                    <a:pt x="20396" y="36281"/>
                                  </a:cubicBezTo>
                                  <a:cubicBezTo>
                                    <a:pt x="20454" y="36167"/>
                                    <a:pt x="20410" y="36144"/>
                                    <a:pt x="20347" y="36144"/>
                                  </a:cubicBezTo>
                                  <a:cubicBezTo>
                                    <a:pt x="20307" y="36144"/>
                                    <a:pt x="20259" y="36153"/>
                                    <a:pt x="20224" y="36153"/>
                                  </a:cubicBezTo>
                                  <a:cubicBezTo>
                                    <a:pt x="20189" y="36153"/>
                                    <a:pt x="20167" y="36144"/>
                                    <a:pt x="20179" y="36107"/>
                                  </a:cubicBezTo>
                                  <a:cubicBezTo>
                                    <a:pt x="20179" y="36094"/>
                                    <a:pt x="20164" y="36086"/>
                                    <a:pt x="20142" y="36086"/>
                                  </a:cubicBezTo>
                                  <a:cubicBezTo>
                                    <a:pt x="20096" y="36086"/>
                                    <a:pt x="20020" y="36120"/>
                                    <a:pt x="20005" y="36194"/>
                                  </a:cubicBezTo>
                                  <a:cubicBezTo>
                                    <a:pt x="19962" y="36303"/>
                                    <a:pt x="19896" y="36347"/>
                                    <a:pt x="19766" y="36347"/>
                                  </a:cubicBezTo>
                                  <a:cubicBezTo>
                                    <a:pt x="19657" y="36325"/>
                                    <a:pt x="19657" y="36238"/>
                                    <a:pt x="19679" y="36173"/>
                                  </a:cubicBezTo>
                                  <a:cubicBezTo>
                                    <a:pt x="19679" y="36107"/>
                                    <a:pt x="19766" y="36020"/>
                                    <a:pt x="19657" y="36020"/>
                                  </a:cubicBezTo>
                                  <a:cubicBezTo>
                                    <a:pt x="19592" y="36020"/>
                                    <a:pt x="19592" y="36107"/>
                                    <a:pt x="19570" y="36173"/>
                                  </a:cubicBezTo>
                                  <a:cubicBezTo>
                                    <a:pt x="19548" y="36216"/>
                                    <a:pt x="19527" y="36303"/>
                                    <a:pt x="19461" y="36347"/>
                                  </a:cubicBezTo>
                                  <a:cubicBezTo>
                                    <a:pt x="19244" y="36455"/>
                                    <a:pt x="19244" y="36608"/>
                                    <a:pt x="19353" y="36651"/>
                                  </a:cubicBezTo>
                                  <a:cubicBezTo>
                                    <a:pt x="19461" y="36738"/>
                                    <a:pt x="19353" y="36825"/>
                                    <a:pt x="19331" y="36890"/>
                                  </a:cubicBezTo>
                                  <a:cubicBezTo>
                                    <a:pt x="19331" y="36934"/>
                                    <a:pt x="19266" y="36977"/>
                                    <a:pt x="19244" y="36999"/>
                                  </a:cubicBezTo>
                                  <a:cubicBezTo>
                                    <a:pt x="19223" y="37009"/>
                                    <a:pt x="19210" y="37014"/>
                                    <a:pt x="19201" y="37014"/>
                                  </a:cubicBezTo>
                                  <a:cubicBezTo>
                                    <a:pt x="19173" y="37014"/>
                                    <a:pt x="19190" y="36972"/>
                                    <a:pt x="19157" y="36955"/>
                                  </a:cubicBezTo>
                                  <a:cubicBezTo>
                                    <a:pt x="19092" y="36862"/>
                                    <a:pt x="19030" y="36813"/>
                                    <a:pt x="18961" y="36813"/>
                                  </a:cubicBezTo>
                                  <a:cubicBezTo>
                                    <a:pt x="18869" y="36813"/>
                                    <a:pt x="18762" y="36900"/>
                                    <a:pt x="18613" y="37086"/>
                                  </a:cubicBezTo>
                                  <a:cubicBezTo>
                                    <a:pt x="18570" y="37151"/>
                                    <a:pt x="18548" y="37173"/>
                                    <a:pt x="18483" y="37173"/>
                                  </a:cubicBezTo>
                                  <a:cubicBezTo>
                                    <a:pt x="18048" y="37216"/>
                                    <a:pt x="17613" y="37369"/>
                                    <a:pt x="17200" y="37608"/>
                                  </a:cubicBezTo>
                                  <a:cubicBezTo>
                                    <a:pt x="17178" y="37619"/>
                                    <a:pt x="17162" y="37624"/>
                                    <a:pt x="17146" y="37624"/>
                                  </a:cubicBezTo>
                                  <a:cubicBezTo>
                                    <a:pt x="17129" y="37624"/>
                                    <a:pt x="17113" y="37619"/>
                                    <a:pt x="17091" y="37608"/>
                                  </a:cubicBezTo>
                                  <a:cubicBezTo>
                                    <a:pt x="17048" y="37586"/>
                                    <a:pt x="17048" y="37521"/>
                                    <a:pt x="17091" y="37477"/>
                                  </a:cubicBezTo>
                                  <a:cubicBezTo>
                                    <a:pt x="17461" y="37216"/>
                                    <a:pt x="17613" y="36825"/>
                                    <a:pt x="18135" y="36716"/>
                                  </a:cubicBezTo>
                                  <a:cubicBezTo>
                                    <a:pt x="18179" y="36673"/>
                                    <a:pt x="18287" y="36716"/>
                                    <a:pt x="18287" y="36608"/>
                                  </a:cubicBezTo>
                                  <a:cubicBezTo>
                                    <a:pt x="18287" y="36542"/>
                                    <a:pt x="18222" y="36542"/>
                                    <a:pt x="18135" y="36542"/>
                                  </a:cubicBezTo>
                                  <a:cubicBezTo>
                                    <a:pt x="18054" y="36556"/>
                                    <a:pt x="17981" y="36586"/>
                                    <a:pt x="17917" y="36586"/>
                                  </a:cubicBezTo>
                                  <a:cubicBezTo>
                                    <a:pt x="17878" y="36586"/>
                                    <a:pt x="17842" y="36575"/>
                                    <a:pt x="17809" y="36542"/>
                                  </a:cubicBezTo>
                                  <a:cubicBezTo>
                                    <a:pt x="17678" y="36434"/>
                                    <a:pt x="17700" y="36216"/>
                                    <a:pt x="17504" y="36129"/>
                                  </a:cubicBezTo>
                                  <a:cubicBezTo>
                                    <a:pt x="17483" y="36107"/>
                                    <a:pt x="17570" y="36064"/>
                                    <a:pt x="17635" y="36020"/>
                                  </a:cubicBezTo>
                                  <a:cubicBezTo>
                                    <a:pt x="17744" y="35999"/>
                                    <a:pt x="17852" y="35999"/>
                                    <a:pt x="17939" y="35890"/>
                                  </a:cubicBezTo>
                                  <a:cubicBezTo>
                                    <a:pt x="18005" y="35803"/>
                                    <a:pt x="18222" y="35781"/>
                                    <a:pt x="18157" y="35694"/>
                                  </a:cubicBezTo>
                                  <a:cubicBezTo>
                                    <a:pt x="18135" y="35662"/>
                                    <a:pt x="18081" y="35634"/>
                                    <a:pt x="18013" y="35634"/>
                                  </a:cubicBezTo>
                                  <a:cubicBezTo>
                                    <a:pt x="17945" y="35634"/>
                                    <a:pt x="17863" y="35662"/>
                                    <a:pt x="17787" y="35738"/>
                                  </a:cubicBezTo>
                                  <a:cubicBezTo>
                                    <a:pt x="17700" y="35781"/>
                                    <a:pt x="17526" y="35846"/>
                                    <a:pt x="17504" y="35912"/>
                                  </a:cubicBezTo>
                                  <a:cubicBezTo>
                                    <a:pt x="17374" y="36107"/>
                                    <a:pt x="17200" y="36064"/>
                                    <a:pt x="17048" y="36107"/>
                                  </a:cubicBezTo>
                                  <a:cubicBezTo>
                                    <a:pt x="16955" y="36159"/>
                                    <a:pt x="16882" y="36181"/>
                                    <a:pt x="16820" y="36181"/>
                                  </a:cubicBezTo>
                                  <a:cubicBezTo>
                                    <a:pt x="16749" y="36181"/>
                                    <a:pt x="16692" y="36153"/>
                                    <a:pt x="16635" y="36107"/>
                                  </a:cubicBezTo>
                                  <a:cubicBezTo>
                                    <a:pt x="16595" y="36075"/>
                                    <a:pt x="16540" y="36064"/>
                                    <a:pt x="16477" y="36064"/>
                                  </a:cubicBezTo>
                                  <a:cubicBezTo>
                                    <a:pt x="16347" y="36064"/>
                                    <a:pt x="16183" y="36110"/>
                                    <a:pt x="16053" y="36110"/>
                                  </a:cubicBezTo>
                                  <a:cubicBezTo>
                                    <a:pt x="16036" y="36110"/>
                                    <a:pt x="16020" y="36109"/>
                                    <a:pt x="16004" y="36107"/>
                                  </a:cubicBezTo>
                                  <a:cubicBezTo>
                                    <a:pt x="16000" y="36105"/>
                                    <a:pt x="15994" y="36104"/>
                                    <a:pt x="15989" y="36104"/>
                                  </a:cubicBezTo>
                                  <a:cubicBezTo>
                                    <a:pt x="15939" y="36104"/>
                                    <a:pt x="15854" y="36184"/>
                                    <a:pt x="15874" y="36281"/>
                                  </a:cubicBezTo>
                                  <a:cubicBezTo>
                                    <a:pt x="15895" y="36347"/>
                                    <a:pt x="16004" y="36434"/>
                                    <a:pt x="15961" y="36542"/>
                                  </a:cubicBezTo>
                                  <a:cubicBezTo>
                                    <a:pt x="15939" y="36608"/>
                                    <a:pt x="15874" y="36651"/>
                                    <a:pt x="15852" y="36673"/>
                                  </a:cubicBezTo>
                                  <a:cubicBezTo>
                                    <a:pt x="15835" y="36681"/>
                                    <a:pt x="15822" y="36685"/>
                                    <a:pt x="15812" y="36685"/>
                                  </a:cubicBezTo>
                                  <a:cubicBezTo>
                                    <a:pt x="15772" y="36685"/>
                                    <a:pt x="15782" y="36625"/>
                                    <a:pt x="15765" y="36608"/>
                                  </a:cubicBezTo>
                                  <a:cubicBezTo>
                                    <a:pt x="15765" y="36564"/>
                                    <a:pt x="15743" y="36521"/>
                                    <a:pt x="15743" y="36521"/>
                                  </a:cubicBezTo>
                                  <a:cubicBezTo>
                                    <a:pt x="15330" y="36651"/>
                                    <a:pt x="14960" y="36521"/>
                                    <a:pt x="14525" y="36716"/>
                                  </a:cubicBezTo>
                                  <a:cubicBezTo>
                                    <a:pt x="14460" y="36738"/>
                                    <a:pt x="14373" y="36760"/>
                                    <a:pt x="14352" y="36825"/>
                                  </a:cubicBezTo>
                                  <a:cubicBezTo>
                                    <a:pt x="14156" y="37173"/>
                                    <a:pt x="13721" y="37260"/>
                                    <a:pt x="13438" y="37477"/>
                                  </a:cubicBezTo>
                                  <a:cubicBezTo>
                                    <a:pt x="13177" y="37629"/>
                                    <a:pt x="12916" y="37521"/>
                                    <a:pt x="12634" y="37651"/>
                                  </a:cubicBezTo>
                                  <a:cubicBezTo>
                                    <a:pt x="12626" y="37656"/>
                                    <a:pt x="12618" y="37659"/>
                                    <a:pt x="12611" y="37659"/>
                                  </a:cubicBezTo>
                                  <a:cubicBezTo>
                                    <a:pt x="12555" y="37659"/>
                                    <a:pt x="12511" y="37527"/>
                                    <a:pt x="12569" y="37412"/>
                                  </a:cubicBezTo>
                                  <a:cubicBezTo>
                                    <a:pt x="12600" y="37318"/>
                                    <a:pt x="12643" y="37201"/>
                                    <a:pt x="12549" y="37201"/>
                                  </a:cubicBezTo>
                                  <a:cubicBezTo>
                                    <a:pt x="12513" y="37201"/>
                                    <a:pt x="12457" y="37218"/>
                                    <a:pt x="12373" y="37260"/>
                                  </a:cubicBezTo>
                                  <a:cubicBezTo>
                                    <a:pt x="12351" y="37260"/>
                                    <a:pt x="12351" y="37260"/>
                                    <a:pt x="12308" y="37282"/>
                                  </a:cubicBezTo>
                                  <a:cubicBezTo>
                                    <a:pt x="12351" y="37064"/>
                                    <a:pt x="12264" y="36955"/>
                                    <a:pt x="12047" y="36868"/>
                                  </a:cubicBezTo>
                                  <a:cubicBezTo>
                                    <a:pt x="12025" y="36868"/>
                                    <a:pt x="12068" y="36781"/>
                                    <a:pt x="12155" y="36760"/>
                                  </a:cubicBezTo>
                                  <a:cubicBezTo>
                                    <a:pt x="12351" y="36716"/>
                                    <a:pt x="12395" y="36542"/>
                                    <a:pt x="12482" y="36434"/>
                                  </a:cubicBezTo>
                                  <a:cubicBezTo>
                                    <a:pt x="12650" y="36171"/>
                                    <a:pt x="12625" y="36103"/>
                                    <a:pt x="12392" y="36103"/>
                                  </a:cubicBezTo>
                                  <a:cubicBezTo>
                                    <a:pt x="12355" y="36103"/>
                                    <a:pt x="12312" y="36104"/>
                                    <a:pt x="12264" y="36107"/>
                                  </a:cubicBezTo>
                                  <a:cubicBezTo>
                                    <a:pt x="12134" y="36107"/>
                                    <a:pt x="12025" y="36129"/>
                                    <a:pt x="12025" y="36303"/>
                                  </a:cubicBezTo>
                                  <a:cubicBezTo>
                                    <a:pt x="12025" y="36347"/>
                                    <a:pt x="12025" y="36412"/>
                                    <a:pt x="11960" y="36434"/>
                                  </a:cubicBezTo>
                                  <a:cubicBezTo>
                                    <a:pt x="11612" y="36521"/>
                                    <a:pt x="11764" y="36651"/>
                                    <a:pt x="11742" y="36781"/>
                                  </a:cubicBezTo>
                                  <a:cubicBezTo>
                                    <a:pt x="11742" y="36847"/>
                                    <a:pt x="11764" y="36934"/>
                                    <a:pt x="11655" y="36977"/>
                                  </a:cubicBezTo>
                                  <a:cubicBezTo>
                                    <a:pt x="11628" y="36993"/>
                                    <a:pt x="11608" y="37000"/>
                                    <a:pt x="11592" y="37000"/>
                                  </a:cubicBezTo>
                                  <a:cubicBezTo>
                                    <a:pt x="11545" y="37000"/>
                                    <a:pt x="11541" y="36939"/>
                                    <a:pt x="11525" y="36890"/>
                                  </a:cubicBezTo>
                                  <a:cubicBezTo>
                                    <a:pt x="11503" y="36836"/>
                                    <a:pt x="11465" y="36809"/>
                                    <a:pt x="11411" y="36809"/>
                                  </a:cubicBezTo>
                                  <a:cubicBezTo>
                                    <a:pt x="11356" y="36809"/>
                                    <a:pt x="11286" y="36836"/>
                                    <a:pt x="11199" y="36890"/>
                                  </a:cubicBezTo>
                                  <a:cubicBezTo>
                                    <a:pt x="11129" y="36940"/>
                                    <a:pt x="11077" y="36967"/>
                                    <a:pt x="11050" y="36967"/>
                                  </a:cubicBezTo>
                                  <a:cubicBezTo>
                                    <a:pt x="11019" y="36967"/>
                                    <a:pt x="11021" y="36929"/>
                                    <a:pt x="11068" y="36847"/>
                                  </a:cubicBezTo>
                                  <a:cubicBezTo>
                                    <a:pt x="11177" y="36629"/>
                                    <a:pt x="11046" y="36412"/>
                                    <a:pt x="11416" y="36216"/>
                                  </a:cubicBezTo>
                                  <a:cubicBezTo>
                                    <a:pt x="11373" y="35999"/>
                                    <a:pt x="11481" y="35912"/>
                                    <a:pt x="11742" y="35912"/>
                                  </a:cubicBezTo>
                                  <a:cubicBezTo>
                                    <a:pt x="11851" y="35912"/>
                                    <a:pt x="11938" y="35781"/>
                                    <a:pt x="11851" y="35759"/>
                                  </a:cubicBezTo>
                                  <a:cubicBezTo>
                                    <a:pt x="11720" y="35673"/>
                                    <a:pt x="11655" y="35564"/>
                                    <a:pt x="11655" y="35412"/>
                                  </a:cubicBezTo>
                                  <a:cubicBezTo>
                                    <a:pt x="11655" y="35358"/>
                                    <a:pt x="11641" y="35319"/>
                                    <a:pt x="11611" y="35319"/>
                                  </a:cubicBezTo>
                                  <a:cubicBezTo>
                                    <a:pt x="11605" y="35319"/>
                                    <a:pt x="11598" y="35321"/>
                                    <a:pt x="11590" y="35325"/>
                                  </a:cubicBezTo>
                                  <a:cubicBezTo>
                                    <a:pt x="11503" y="35346"/>
                                    <a:pt x="11438" y="35412"/>
                                    <a:pt x="11416" y="35477"/>
                                  </a:cubicBezTo>
                                  <a:cubicBezTo>
                                    <a:pt x="11406" y="35581"/>
                                    <a:pt x="11375" y="35610"/>
                                    <a:pt x="11337" y="35610"/>
                                  </a:cubicBezTo>
                                  <a:cubicBezTo>
                                    <a:pt x="11295" y="35610"/>
                                    <a:pt x="11244" y="35575"/>
                                    <a:pt x="11199" y="35564"/>
                                  </a:cubicBezTo>
                                  <a:cubicBezTo>
                                    <a:pt x="11003" y="35455"/>
                                    <a:pt x="11155" y="35259"/>
                                    <a:pt x="11264" y="35129"/>
                                  </a:cubicBezTo>
                                  <a:cubicBezTo>
                                    <a:pt x="11319" y="35046"/>
                                    <a:pt x="11375" y="35018"/>
                                    <a:pt x="11428" y="35018"/>
                                  </a:cubicBezTo>
                                  <a:cubicBezTo>
                                    <a:pt x="11501" y="35018"/>
                                    <a:pt x="11571" y="35070"/>
                                    <a:pt x="11634" y="35107"/>
                                  </a:cubicBezTo>
                                  <a:cubicBezTo>
                                    <a:pt x="11697" y="35133"/>
                                    <a:pt x="11768" y="35143"/>
                                    <a:pt x="11838" y="35143"/>
                                  </a:cubicBezTo>
                                  <a:cubicBezTo>
                                    <a:pt x="11888" y="35143"/>
                                    <a:pt x="11936" y="35138"/>
                                    <a:pt x="11981" y="35129"/>
                                  </a:cubicBezTo>
                                  <a:cubicBezTo>
                                    <a:pt x="12075" y="35129"/>
                                    <a:pt x="12169" y="35162"/>
                                    <a:pt x="12247" y="35162"/>
                                  </a:cubicBezTo>
                                  <a:cubicBezTo>
                                    <a:pt x="12296" y="35162"/>
                                    <a:pt x="12339" y="35149"/>
                                    <a:pt x="12373" y="35107"/>
                                  </a:cubicBezTo>
                                  <a:cubicBezTo>
                                    <a:pt x="12503" y="34977"/>
                                    <a:pt x="12242" y="34998"/>
                                    <a:pt x="12199" y="34911"/>
                                  </a:cubicBezTo>
                                  <a:cubicBezTo>
                                    <a:pt x="12177" y="34803"/>
                                    <a:pt x="12177" y="34716"/>
                                    <a:pt x="12308" y="34607"/>
                                  </a:cubicBezTo>
                                  <a:cubicBezTo>
                                    <a:pt x="12416" y="34542"/>
                                    <a:pt x="12569" y="34455"/>
                                    <a:pt x="12699" y="34368"/>
                                  </a:cubicBezTo>
                                  <a:cubicBezTo>
                                    <a:pt x="12829" y="34281"/>
                                    <a:pt x="12916" y="34216"/>
                                    <a:pt x="12851" y="34107"/>
                                  </a:cubicBezTo>
                                  <a:cubicBezTo>
                                    <a:pt x="12808" y="34020"/>
                                    <a:pt x="12786" y="33911"/>
                                    <a:pt x="12916" y="33824"/>
                                  </a:cubicBezTo>
                                  <a:cubicBezTo>
                                    <a:pt x="13134" y="33716"/>
                                    <a:pt x="13243" y="33476"/>
                                    <a:pt x="13547" y="33455"/>
                                  </a:cubicBezTo>
                                  <a:cubicBezTo>
                                    <a:pt x="13580" y="33455"/>
                                    <a:pt x="13611" y="33456"/>
                                    <a:pt x="13642" y="33456"/>
                                  </a:cubicBezTo>
                                  <a:cubicBezTo>
                                    <a:pt x="13737" y="33456"/>
                                    <a:pt x="13835" y="33444"/>
                                    <a:pt x="13982" y="33346"/>
                                  </a:cubicBezTo>
                                  <a:cubicBezTo>
                                    <a:pt x="14221" y="33172"/>
                                    <a:pt x="14460" y="33063"/>
                                    <a:pt x="14243" y="32867"/>
                                  </a:cubicBezTo>
                                  <a:cubicBezTo>
                                    <a:pt x="14156" y="32824"/>
                                    <a:pt x="14199" y="32737"/>
                                    <a:pt x="14330" y="32650"/>
                                  </a:cubicBezTo>
                                  <a:cubicBezTo>
                                    <a:pt x="14381" y="32624"/>
                                    <a:pt x="14432" y="32616"/>
                                    <a:pt x="14475" y="32616"/>
                                  </a:cubicBezTo>
                                  <a:cubicBezTo>
                                    <a:pt x="14543" y="32616"/>
                                    <a:pt x="14591" y="32637"/>
                                    <a:pt x="14591" y="32650"/>
                                  </a:cubicBezTo>
                                  <a:cubicBezTo>
                                    <a:pt x="14634" y="32846"/>
                                    <a:pt x="15200" y="32867"/>
                                    <a:pt x="14634" y="33281"/>
                                  </a:cubicBezTo>
                                  <a:cubicBezTo>
                                    <a:pt x="14525" y="33368"/>
                                    <a:pt x="14678" y="33476"/>
                                    <a:pt x="14743" y="33520"/>
                                  </a:cubicBezTo>
                                  <a:cubicBezTo>
                                    <a:pt x="14761" y="33543"/>
                                    <a:pt x="14782" y="33553"/>
                                    <a:pt x="14804" y="33553"/>
                                  </a:cubicBezTo>
                                  <a:cubicBezTo>
                                    <a:pt x="14866" y="33553"/>
                                    <a:pt x="14940" y="33486"/>
                                    <a:pt x="15004" y="33455"/>
                                  </a:cubicBezTo>
                                  <a:cubicBezTo>
                                    <a:pt x="15200" y="33281"/>
                                    <a:pt x="15352" y="33128"/>
                                    <a:pt x="15547" y="32954"/>
                                  </a:cubicBezTo>
                                  <a:cubicBezTo>
                                    <a:pt x="15697" y="32840"/>
                                    <a:pt x="15785" y="32785"/>
                                    <a:pt x="15858" y="32785"/>
                                  </a:cubicBezTo>
                                  <a:cubicBezTo>
                                    <a:pt x="15923" y="32785"/>
                                    <a:pt x="15976" y="32829"/>
                                    <a:pt x="16048" y="32911"/>
                                  </a:cubicBezTo>
                                  <a:cubicBezTo>
                                    <a:pt x="16088" y="32951"/>
                                    <a:pt x="16054" y="33066"/>
                                    <a:pt x="16151" y="33066"/>
                                  </a:cubicBezTo>
                                  <a:cubicBezTo>
                                    <a:pt x="16159" y="33066"/>
                                    <a:pt x="16168" y="33065"/>
                                    <a:pt x="16178" y="33063"/>
                                  </a:cubicBezTo>
                                  <a:cubicBezTo>
                                    <a:pt x="16396" y="33063"/>
                                    <a:pt x="16287" y="33085"/>
                                    <a:pt x="16178" y="33150"/>
                                  </a:cubicBezTo>
                                  <a:cubicBezTo>
                                    <a:pt x="16113" y="33172"/>
                                    <a:pt x="16048" y="33172"/>
                                    <a:pt x="15982" y="33237"/>
                                  </a:cubicBezTo>
                                  <a:cubicBezTo>
                                    <a:pt x="15874" y="33302"/>
                                    <a:pt x="15874" y="33389"/>
                                    <a:pt x="15939" y="33476"/>
                                  </a:cubicBezTo>
                                  <a:cubicBezTo>
                                    <a:pt x="15951" y="33500"/>
                                    <a:pt x="15966" y="33509"/>
                                    <a:pt x="15983" y="33509"/>
                                  </a:cubicBezTo>
                                  <a:cubicBezTo>
                                    <a:pt x="16030" y="33509"/>
                                    <a:pt x="16093" y="33443"/>
                                    <a:pt x="16156" y="33411"/>
                                  </a:cubicBezTo>
                                  <a:cubicBezTo>
                                    <a:pt x="16367" y="33313"/>
                                    <a:pt x="16487" y="33160"/>
                                    <a:pt x="16593" y="33000"/>
                                  </a:cubicBezTo>
                                  <a:lnTo>
                                    <a:pt x="16593" y="33000"/>
                                  </a:lnTo>
                                  <a:cubicBezTo>
                                    <a:pt x="16598" y="33006"/>
                                    <a:pt x="16604" y="33013"/>
                                    <a:pt x="16613" y="33020"/>
                                  </a:cubicBezTo>
                                  <a:cubicBezTo>
                                    <a:pt x="16765" y="33128"/>
                                    <a:pt x="16613" y="33346"/>
                                    <a:pt x="16722" y="33476"/>
                                  </a:cubicBezTo>
                                  <a:cubicBezTo>
                                    <a:pt x="16733" y="33487"/>
                                    <a:pt x="16760" y="33493"/>
                                    <a:pt x="16790" y="33493"/>
                                  </a:cubicBezTo>
                                  <a:cubicBezTo>
                                    <a:pt x="16820" y="33493"/>
                                    <a:pt x="16852" y="33487"/>
                                    <a:pt x="16874" y="33476"/>
                                  </a:cubicBezTo>
                                  <a:cubicBezTo>
                                    <a:pt x="17001" y="33384"/>
                                    <a:pt x="17092" y="33350"/>
                                    <a:pt x="17160" y="33350"/>
                                  </a:cubicBezTo>
                                  <a:cubicBezTo>
                                    <a:pt x="17301" y="33350"/>
                                    <a:pt x="17344" y="33497"/>
                                    <a:pt x="17417" y="33585"/>
                                  </a:cubicBezTo>
                                  <a:cubicBezTo>
                                    <a:pt x="17461" y="33639"/>
                                    <a:pt x="17504" y="33667"/>
                                    <a:pt x="17551" y="33667"/>
                                  </a:cubicBezTo>
                                  <a:cubicBezTo>
                                    <a:pt x="17597" y="33667"/>
                                    <a:pt x="17646" y="33639"/>
                                    <a:pt x="17700" y="33585"/>
                                  </a:cubicBezTo>
                                  <a:cubicBezTo>
                                    <a:pt x="17852" y="33346"/>
                                    <a:pt x="18135" y="33411"/>
                                    <a:pt x="18331" y="33281"/>
                                  </a:cubicBezTo>
                                  <a:cubicBezTo>
                                    <a:pt x="18135" y="33150"/>
                                    <a:pt x="18287" y="32976"/>
                                    <a:pt x="18439" y="32802"/>
                                  </a:cubicBezTo>
                                  <a:cubicBezTo>
                                    <a:pt x="18483" y="32715"/>
                                    <a:pt x="18548" y="32607"/>
                                    <a:pt x="18439" y="32520"/>
                                  </a:cubicBezTo>
                                  <a:cubicBezTo>
                                    <a:pt x="18390" y="32503"/>
                                    <a:pt x="18378" y="32397"/>
                                    <a:pt x="18463" y="32397"/>
                                  </a:cubicBezTo>
                                  <a:cubicBezTo>
                                    <a:pt x="18489" y="32397"/>
                                    <a:pt x="18524" y="32407"/>
                                    <a:pt x="18570" y="32433"/>
                                  </a:cubicBezTo>
                                  <a:cubicBezTo>
                                    <a:pt x="18580" y="32443"/>
                                    <a:pt x="18591" y="32447"/>
                                    <a:pt x="18603" y="32447"/>
                                  </a:cubicBezTo>
                                  <a:cubicBezTo>
                                    <a:pt x="18641" y="32447"/>
                                    <a:pt x="18684" y="32401"/>
                                    <a:pt x="18700" y="32367"/>
                                  </a:cubicBezTo>
                                  <a:cubicBezTo>
                                    <a:pt x="18700" y="32302"/>
                                    <a:pt x="18700" y="32280"/>
                                    <a:pt x="18787" y="32259"/>
                                  </a:cubicBezTo>
                                  <a:cubicBezTo>
                                    <a:pt x="18845" y="32230"/>
                                    <a:pt x="18909" y="32224"/>
                                    <a:pt x="18972" y="32224"/>
                                  </a:cubicBezTo>
                                  <a:cubicBezTo>
                                    <a:pt x="19017" y="32224"/>
                                    <a:pt x="19061" y="32227"/>
                                    <a:pt x="19104" y="32227"/>
                                  </a:cubicBezTo>
                                  <a:cubicBezTo>
                                    <a:pt x="19230" y="32227"/>
                                    <a:pt x="19339" y="32201"/>
                                    <a:pt x="19374" y="31998"/>
                                  </a:cubicBezTo>
                                  <a:cubicBezTo>
                                    <a:pt x="19440" y="31780"/>
                                    <a:pt x="19766" y="31737"/>
                                    <a:pt x="19809" y="31498"/>
                                  </a:cubicBezTo>
                                  <a:cubicBezTo>
                                    <a:pt x="19853" y="31324"/>
                                    <a:pt x="20201" y="31324"/>
                                    <a:pt x="20396" y="31193"/>
                                  </a:cubicBezTo>
                                  <a:cubicBezTo>
                                    <a:pt x="20399" y="31190"/>
                                    <a:pt x="20402" y="31189"/>
                                    <a:pt x="20405" y="31189"/>
                                  </a:cubicBezTo>
                                  <a:cubicBezTo>
                                    <a:pt x="20424" y="31189"/>
                                    <a:pt x="20440" y="31243"/>
                                    <a:pt x="20440" y="31280"/>
                                  </a:cubicBezTo>
                                  <a:cubicBezTo>
                                    <a:pt x="20440" y="31345"/>
                                    <a:pt x="20331" y="31432"/>
                                    <a:pt x="20309" y="31519"/>
                                  </a:cubicBezTo>
                                  <a:cubicBezTo>
                                    <a:pt x="20244" y="31628"/>
                                    <a:pt x="20201" y="31737"/>
                                    <a:pt x="20309" y="31780"/>
                                  </a:cubicBezTo>
                                  <a:cubicBezTo>
                                    <a:pt x="20326" y="31790"/>
                                    <a:pt x="20342" y="31795"/>
                                    <a:pt x="20356" y="31795"/>
                                  </a:cubicBezTo>
                                  <a:cubicBezTo>
                                    <a:pt x="20433" y="31795"/>
                                    <a:pt x="20479" y="31665"/>
                                    <a:pt x="20570" y="31628"/>
                                  </a:cubicBezTo>
                                  <a:cubicBezTo>
                                    <a:pt x="20657" y="31563"/>
                                    <a:pt x="20744" y="31519"/>
                                    <a:pt x="20788" y="31519"/>
                                  </a:cubicBezTo>
                                  <a:cubicBezTo>
                                    <a:pt x="21288" y="31498"/>
                                    <a:pt x="21810" y="31171"/>
                                    <a:pt x="22310" y="31171"/>
                                  </a:cubicBezTo>
                                  <a:close/>
                                  <a:moveTo>
                                    <a:pt x="10971" y="37014"/>
                                  </a:moveTo>
                                  <a:cubicBezTo>
                                    <a:pt x="11034" y="37014"/>
                                    <a:pt x="11055" y="37063"/>
                                    <a:pt x="11068" y="37129"/>
                                  </a:cubicBezTo>
                                  <a:cubicBezTo>
                                    <a:pt x="11068" y="37132"/>
                                    <a:pt x="11071" y="37134"/>
                                    <a:pt x="11075" y="37134"/>
                                  </a:cubicBezTo>
                                  <a:cubicBezTo>
                                    <a:pt x="11104" y="37134"/>
                                    <a:pt x="11211" y="37083"/>
                                    <a:pt x="11286" y="37064"/>
                                  </a:cubicBezTo>
                                  <a:cubicBezTo>
                                    <a:pt x="11327" y="37055"/>
                                    <a:pt x="11365" y="37051"/>
                                    <a:pt x="11400" y="37051"/>
                                  </a:cubicBezTo>
                                  <a:cubicBezTo>
                                    <a:pt x="11526" y="37051"/>
                                    <a:pt x="11604" y="37109"/>
                                    <a:pt x="11655" y="37195"/>
                                  </a:cubicBezTo>
                                  <a:cubicBezTo>
                                    <a:pt x="11720" y="37260"/>
                                    <a:pt x="11699" y="37369"/>
                                    <a:pt x="11699" y="37456"/>
                                  </a:cubicBezTo>
                                  <a:cubicBezTo>
                                    <a:pt x="11699" y="37477"/>
                                    <a:pt x="11655" y="37521"/>
                                    <a:pt x="11612" y="37564"/>
                                  </a:cubicBezTo>
                                  <a:cubicBezTo>
                                    <a:pt x="11579" y="37575"/>
                                    <a:pt x="11557" y="37581"/>
                                    <a:pt x="11541" y="37581"/>
                                  </a:cubicBezTo>
                                  <a:cubicBezTo>
                                    <a:pt x="11525" y="37581"/>
                                    <a:pt x="11514" y="37575"/>
                                    <a:pt x="11503" y="37564"/>
                                  </a:cubicBezTo>
                                  <a:cubicBezTo>
                                    <a:pt x="11418" y="37517"/>
                                    <a:pt x="11285" y="37495"/>
                                    <a:pt x="11143" y="37495"/>
                                  </a:cubicBezTo>
                                  <a:cubicBezTo>
                                    <a:pt x="10957" y="37495"/>
                                    <a:pt x="10757" y="37534"/>
                                    <a:pt x="10633" y="37608"/>
                                  </a:cubicBezTo>
                                  <a:cubicBezTo>
                                    <a:pt x="10549" y="37654"/>
                                    <a:pt x="10487" y="37670"/>
                                    <a:pt x="10436" y="37670"/>
                                  </a:cubicBezTo>
                                  <a:cubicBezTo>
                                    <a:pt x="10343" y="37670"/>
                                    <a:pt x="10291" y="37614"/>
                                    <a:pt x="10220" y="37586"/>
                                  </a:cubicBezTo>
                                  <a:cubicBezTo>
                                    <a:pt x="10111" y="37499"/>
                                    <a:pt x="10090" y="37390"/>
                                    <a:pt x="10329" y="37282"/>
                                  </a:cubicBezTo>
                                  <a:cubicBezTo>
                                    <a:pt x="10416" y="37260"/>
                                    <a:pt x="10438" y="37238"/>
                                    <a:pt x="10394" y="37173"/>
                                  </a:cubicBezTo>
                                  <a:cubicBezTo>
                                    <a:pt x="10351" y="37151"/>
                                    <a:pt x="10307" y="37151"/>
                                    <a:pt x="10285" y="37151"/>
                                  </a:cubicBezTo>
                                  <a:cubicBezTo>
                                    <a:pt x="10220" y="37129"/>
                                    <a:pt x="10177" y="37129"/>
                                    <a:pt x="10220" y="37064"/>
                                  </a:cubicBezTo>
                                  <a:cubicBezTo>
                                    <a:pt x="10285" y="37021"/>
                                    <a:pt x="10329" y="37021"/>
                                    <a:pt x="10394" y="37021"/>
                                  </a:cubicBezTo>
                                  <a:cubicBezTo>
                                    <a:pt x="10517" y="37038"/>
                                    <a:pt x="10667" y="37098"/>
                                    <a:pt x="10744" y="37098"/>
                                  </a:cubicBezTo>
                                  <a:cubicBezTo>
                                    <a:pt x="10763" y="37098"/>
                                    <a:pt x="10777" y="37094"/>
                                    <a:pt x="10785" y="37086"/>
                                  </a:cubicBezTo>
                                  <a:cubicBezTo>
                                    <a:pt x="10871" y="37035"/>
                                    <a:pt x="10930" y="37014"/>
                                    <a:pt x="10971" y="37014"/>
                                  </a:cubicBezTo>
                                  <a:close/>
                                  <a:moveTo>
                                    <a:pt x="13774" y="37419"/>
                                  </a:moveTo>
                                  <a:cubicBezTo>
                                    <a:pt x="13874" y="37419"/>
                                    <a:pt x="13942" y="37459"/>
                                    <a:pt x="14004" y="37521"/>
                                  </a:cubicBezTo>
                                  <a:cubicBezTo>
                                    <a:pt x="14086" y="37624"/>
                                    <a:pt x="13934" y="37805"/>
                                    <a:pt x="13899" y="37805"/>
                                  </a:cubicBezTo>
                                  <a:cubicBezTo>
                                    <a:pt x="13898" y="37805"/>
                                    <a:pt x="13896" y="37805"/>
                                    <a:pt x="13895" y="37803"/>
                                  </a:cubicBezTo>
                                  <a:cubicBezTo>
                                    <a:pt x="13877" y="37795"/>
                                    <a:pt x="13856" y="37791"/>
                                    <a:pt x="13834" y="37791"/>
                                  </a:cubicBezTo>
                                  <a:cubicBezTo>
                                    <a:pt x="13735" y="37791"/>
                                    <a:pt x="13601" y="37859"/>
                                    <a:pt x="13501" y="37859"/>
                                  </a:cubicBezTo>
                                  <a:cubicBezTo>
                                    <a:pt x="13456" y="37859"/>
                                    <a:pt x="13418" y="37845"/>
                                    <a:pt x="13395" y="37803"/>
                                  </a:cubicBezTo>
                                  <a:cubicBezTo>
                                    <a:pt x="13351" y="37695"/>
                                    <a:pt x="13373" y="37586"/>
                                    <a:pt x="13482" y="37499"/>
                                  </a:cubicBezTo>
                                  <a:cubicBezTo>
                                    <a:pt x="13604" y="37442"/>
                                    <a:pt x="13698" y="37419"/>
                                    <a:pt x="13774" y="37419"/>
                                  </a:cubicBezTo>
                                  <a:close/>
                                  <a:moveTo>
                                    <a:pt x="17918" y="37499"/>
                                  </a:moveTo>
                                  <a:cubicBezTo>
                                    <a:pt x="18113" y="37521"/>
                                    <a:pt x="18266" y="37586"/>
                                    <a:pt x="18461" y="37608"/>
                                  </a:cubicBezTo>
                                  <a:cubicBezTo>
                                    <a:pt x="18483" y="37695"/>
                                    <a:pt x="18439" y="37782"/>
                                    <a:pt x="18352" y="37825"/>
                                  </a:cubicBezTo>
                                  <a:cubicBezTo>
                                    <a:pt x="18282" y="37869"/>
                                    <a:pt x="18219" y="37885"/>
                                    <a:pt x="18161" y="37885"/>
                                  </a:cubicBezTo>
                                  <a:cubicBezTo>
                                    <a:pt x="18077" y="37885"/>
                                    <a:pt x="18004" y="37851"/>
                                    <a:pt x="17939" y="37825"/>
                                  </a:cubicBezTo>
                                  <a:cubicBezTo>
                                    <a:pt x="17852" y="37782"/>
                                    <a:pt x="17787" y="37695"/>
                                    <a:pt x="17852" y="37543"/>
                                  </a:cubicBezTo>
                                  <a:lnTo>
                                    <a:pt x="17918" y="37499"/>
                                  </a:lnTo>
                                  <a:close/>
                                  <a:moveTo>
                                    <a:pt x="24108" y="36492"/>
                                  </a:moveTo>
                                  <a:cubicBezTo>
                                    <a:pt x="24147" y="36492"/>
                                    <a:pt x="24171" y="36517"/>
                                    <a:pt x="24158" y="36542"/>
                                  </a:cubicBezTo>
                                  <a:cubicBezTo>
                                    <a:pt x="24147" y="36732"/>
                                    <a:pt x="24262" y="36784"/>
                                    <a:pt x="24391" y="36784"/>
                                  </a:cubicBezTo>
                                  <a:cubicBezTo>
                                    <a:pt x="24514" y="36784"/>
                                    <a:pt x="24649" y="36737"/>
                                    <a:pt x="24702" y="36716"/>
                                  </a:cubicBezTo>
                                  <a:cubicBezTo>
                                    <a:pt x="24799" y="36677"/>
                                    <a:pt x="24867" y="36662"/>
                                    <a:pt x="24918" y="36662"/>
                                  </a:cubicBezTo>
                                  <a:cubicBezTo>
                                    <a:pt x="25036" y="36662"/>
                                    <a:pt x="25054" y="36749"/>
                                    <a:pt x="25115" y="36825"/>
                                  </a:cubicBezTo>
                                  <a:cubicBezTo>
                                    <a:pt x="25137" y="36868"/>
                                    <a:pt x="25202" y="36934"/>
                                    <a:pt x="25137" y="36955"/>
                                  </a:cubicBezTo>
                                  <a:cubicBezTo>
                                    <a:pt x="25111" y="36981"/>
                                    <a:pt x="25071" y="36991"/>
                                    <a:pt x="25024" y="36991"/>
                                  </a:cubicBezTo>
                                  <a:cubicBezTo>
                                    <a:pt x="24991" y="36991"/>
                                    <a:pt x="24955" y="36986"/>
                                    <a:pt x="24919" y="36977"/>
                                  </a:cubicBezTo>
                                  <a:cubicBezTo>
                                    <a:pt x="24876" y="36977"/>
                                    <a:pt x="24811" y="36934"/>
                                    <a:pt x="24745" y="36934"/>
                                  </a:cubicBezTo>
                                  <a:cubicBezTo>
                                    <a:pt x="24637" y="36934"/>
                                    <a:pt x="24571" y="36955"/>
                                    <a:pt x="24571" y="37064"/>
                                  </a:cubicBezTo>
                                  <a:cubicBezTo>
                                    <a:pt x="24550" y="37303"/>
                                    <a:pt x="24484" y="37390"/>
                                    <a:pt x="24158" y="37477"/>
                                  </a:cubicBezTo>
                                  <a:cubicBezTo>
                                    <a:pt x="24050" y="37499"/>
                                    <a:pt x="23984" y="37521"/>
                                    <a:pt x="23941" y="37608"/>
                                  </a:cubicBezTo>
                                  <a:cubicBezTo>
                                    <a:pt x="23910" y="37685"/>
                                    <a:pt x="23967" y="37697"/>
                                    <a:pt x="24035" y="37697"/>
                                  </a:cubicBezTo>
                                  <a:cubicBezTo>
                                    <a:pt x="24061" y="37697"/>
                                    <a:pt x="24090" y="37695"/>
                                    <a:pt x="24115" y="37695"/>
                                  </a:cubicBezTo>
                                  <a:cubicBezTo>
                                    <a:pt x="24223" y="37695"/>
                                    <a:pt x="24332" y="37716"/>
                                    <a:pt x="24223" y="37825"/>
                                  </a:cubicBezTo>
                                  <a:cubicBezTo>
                                    <a:pt x="24177" y="37887"/>
                                    <a:pt x="24088" y="37948"/>
                                    <a:pt x="24016" y="37948"/>
                                  </a:cubicBezTo>
                                  <a:cubicBezTo>
                                    <a:pt x="23986" y="37948"/>
                                    <a:pt x="23960" y="37938"/>
                                    <a:pt x="23941" y="37912"/>
                                  </a:cubicBezTo>
                                  <a:cubicBezTo>
                                    <a:pt x="23789" y="37673"/>
                                    <a:pt x="23397" y="37586"/>
                                    <a:pt x="23441" y="37195"/>
                                  </a:cubicBezTo>
                                  <a:cubicBezTo>
                                    <a:pt x="23441" y="37129"/>
                                    <a:pt x="23462" y="37021"/>
                                    <a:pt x="23549" y="36955"/>
                                  </a:cubicBezTo>
                                  <a:cubicBezTo>
                                    <a:pt x="23586" y="36925"/>
                                    <a:pt x="23614" y="36913"/>
                                    <a:pt x="23637" y="36913"/>
                                  </a:cubicBezTo>
                                  <a:cubicBezTo>
                                    <a:pt x="23696" y="36913"/>
                                    <a:pt x="23720" y="36989"/>
                                    <a:pt x="23767" y="37021"/>
                                  </a:cubicBezTo>
                                  <a:cubicBezTo>
                                    <a:pt x="23792" y="37033"/>
                                    <a:pt x="23824" y="37046"/>
                                    <a:pt x="23856" y="37046"/>
                                  </a:cubicBezTo>
                                  <a:cubicBezTo>
                                    <a:pt x="23878" y="37046"/>
                                    <a:pt x="23901" y="37039"/>
                                    <a:pt x="23919" y="37021"/>
                                  </a:cubicBezTo>
                                  <a:cubicBezTo>
                                    <a:pt x="24028" y="36934"/>
                                    <a:pt x="23941" y="36912"/>
                                    <a:pt x="23897" y="36912"/>
                                  </a:cubicBezTo>
                                  <a:cubicBezTo>
                                    <a:pt x="23658" y="36803"/>
                                    <a:pt x="23876" y="36651"/>
                                    <a:pt x="24006" y="36542"/>
                                  </a:cubicBezTo>
                                  <a:cubicBezTo>
                                    <a:pt x="24043" y="36506"/>
                                    <a:pt x="24080" y="36492"/>
                                    <a:pt x="24108" y="36492"/>
                                  </a:cubicBezTo>
                                  <a:close/>
                                  <a:moveTo>
                                    <a:pt x="22793" y="36791"/>
                                  </a:moveTo>
                                  <a:cubicBezTo>
                                    <a:pt x="22830" y="36791"/>
                                    <a:pt x="22865" y="36794"/>
                                    <a:pt x="22897" y="36803"/>
                                  </a:cubicBezTo>
                                  <a:cubicBezTo>
                                    <a:pt x="23006" y="36825"/>
                                    <a:pt x="23180" y="36868"/>
                                    <a:pt x="23158" y="36934"/>
                                  </a:cubicBezTo>
                                  <a:cubicBezTo>
                                    <a:pt x="23071" y="37129"/>
                                    <a:pt x="23158" y="37260"/>
                                    <a:pt x="23136" y="37390"/>
                                  </a:cubicBezTo>
                                  <a:cubicBezTo>
                                    <a:pt x="23125" y="37437"/>
                                    <a:pt x="23088" y="37459"/>
                                    <a:pt x="23050" y="37459"/>
                                  </a:cubicBezTo>
                                  <a:cubicBezTo>
                                    <a:pt x="23017" y="37459"/>
                                    <a:pt x="22982" y="37442"/>
                                    <a:pt x="22962" y="37412"/>
                                  </a:cubicBezTo>
                                  <a:cubicBezTo>
                                    <a:pt x="22854" y="37282"/>
                                    <a:pt x="22701" y="37260"/>
                                    <a:pt x="22506" y="37195"/>
                                  </a:cubicBezTo>
                                  <a:cubicBezTo>
                                    <a:pt x="22480" y="37189"/>
                                    <a:pt x="22454" y="37187"/>
                                    <a:pt x="22428" y="37187"/>
                                  </a:cubicBezTo>
                                  <a:cubicBezTo>
                                    <a:pt x="22343" y="37187"/>
                                    <a:pt x="22252" y="37215"/>
                                    <a:pt x="22136" y="37282"/>
                                  </a:cubicBezTo>
                                  <a:cubicBezTo>
                                    <a:pt x="21984" y="37412"/>
                                    <a:pt x="21919" y="37521"/>
                                    <a:pt x="21940" y="37695"/>
                                  </a:cubicBezTo>
                                  <a:cubicBezTo>
                                    <a:pt x="21984" y="37956"/>
                                    <a:pt x="21832" y="38064"/>
                                    <a:pt x="21484" y="38064"/>
                                  </a:cubicBezTo>
                                  <a:cubicBezTo>
                                    <a:pt x="21397" y="38064"/>
                                    <a:pt x="21288" y="38086"/>
                                    <a:pt x="21201" y="38086"/>
                                  </a:cubicBezTo>
                                  <a:cubicBezTo>
                                    <a:pt x="21114" y="38086"/>
                                    <a:pt x="21071" y="38043"/>
                                    <a:pt x="21092" y="37956"/>
                                  </a:cubicBezTo>
                                  <a:cubicBezTo>
                                    <a:pt x="21111" y="37919"/>
                                    <a:pt x="21144" y="37837"/>
                                    <a:pt x="21218" y="37837"/>
                                  </a:cubicBezTo>
                                  <a:cubicBezTo>
                                    <a:pt x="21233" y="37837"/>
                                    <a:pt x="21249" y="37840"/>
                                    <a:pt x="21266" y="37847"/>
                                  </a:cubicBezTo>
                                  <a:cubicBezTo>
                                    <a:pt x="21288" y="37869"/>
                                    <a:pt x="21288" y="37912"/>
                                    <a:pt x="21310" y="37934"/>
                                  </a:cubicBezTo>
                                  <a:cubicBezTo>
                                    <a:pt x="21338" y="37957"/>
                                    <a:pt x="21366" y="37966"/>
                                    <a:pt x="21393" y="37966"/>
                                  </a:cubicBezTo>
                                  <a:cubicBezTo>
                                    <a:pt x="21468" y="37966"/>
                                    <a:pt x="21527" y="37890"/>
                                    <a:pt x="21527" y="37825"/>
                                  </a:cubicBezTo>
                                  <a:cubicBezTo>
                                    <a:pt x="21505" y="37608"/>
                                    <a:pt x="21875" y="37195"/>
                                    <a:pt x="21331" y="37195"/>
                                  </a:cubicBezTo>
                                  <a:cubicBezTo>
                                    <a:pt x="21266" y="37195"/>
                                    <a:pt x="21331" y="37086"/>
                                    <a:pt x="21397" y="36999"/>
                                  </a:cubicBezTo>
                                  <a:cubicBezTo>
                                    <a:pt x="21445" y="36963"/>
                                    <a:pt x="21486" y="36947"/>
                                    <a:pt x="21513" y="36947"/>
                                  </a:cubicBezTo>
                                  <a:cubicBezTo>
                                    <a:pt x="21536" y="36947"/>
                                    <a:pt x="21549" y="36958"/>
                                    <a:pt x="21549" y="36977"/>
                                  </a:cubicBezTo>
                                  <a:cubicBezTo>
                                    <a:pt x="21549" y="37129"/>
                                    <a:pt x="21745" y="37064"/>
                                    <a:pt x="21832" y="37129"/>
                                  </a:cubicBezTo>
                                  <a:cubicBezTo>
                                    <a:pt x="21894" y="37156"/>
                                    <a:pt x="21945" y="37179"/>
                                    <a:pt x="21989" y="37179"/>
                                  </a:cubicBezTo>
                                  <a:cubicBezTo>
                                    <a:pt x="22051" y="37179"/>
                                    <a:pt x="22097" y="37131"/>
                                    <a:pt x="22136" y="36977"/>
                                  </a:cubicBezTo>
                                  <a:cubicBezTo>
                                    <a:pt x="22136" y="36902"/>
                                    <a:pt x="22249" y="36795"/>
                                    <a:pt x="22336" y="36795"/>
                                  </a:cubicBezTo>
                                  <a:cubicBezTo>
                                    <a:pt x="22350" y="36795"/>
                                    <a:pt x="22363" y="36797"/>
                                    <a:pt x="22375" y="36803"/>
                                  </a:cubicBezTo>
                                  <a:cubicBezTo>
                                    <a:pt x="22407" y="36812"/>
                                    <a:pt x="22442" y="36816"/>
                                    <a:pt x="22479" y="36816"/>
                                  </a:cubicBezTo>
                                  <a:cubicBezTo>
                                    <a:pt x="22580" y="36816"/>
                                    <a:pt x="22693" y="36791"/>
                                    <a:pt x="22793" y="36791"/>
                                  </a:cubicBezTo>
                                  <a:close/>
                                  <a:moveTo>
                                    <a:pt x="29463" y="37675"/>
                                  </a:moveTo>
                                  <a:cubicBezTo>
                                    <a:pt x="29377" y="37682"/>
                                    <a:pt x="29336" y="37712"/>
                                    <a:pt x="29268" y="37847"/>
                                  </a:cubicBezTo>
                                  <a:cubicBezTo>
                                    <a:pt x="29222" y="37956"/>
                                    <a:pt x="29189" y="38048"/>
                                    <a:pt x="29181" y="38123"/>
                                  </a:cubicBezTo>
                                  <a:lnTo>
                                    <a:pt x="29181" y="38123"/>
                                  </a:lnTo>
                                  <a:cubicBezTo>
                                    <a:pt x="29276" y="38121"/>
                                    <a:pt x="29380" y="38086"/>
                                    <a:pt x="29464" y="37977"/>
                                  </a:cubicBezTo>
                                  <a:cubicBezTo>
                                    <a:pt x="29529" y="37934"/>
                                    <a:pt x="29594" y="37847"/>
                                    <a:pt x="29464" y="37825"/>
                                  </a:cubicBezTo>
                                  <a:cubicBezTo>
                                    <a:pt x="29377" y="37825"/>
                                    <a:pt x="29377" y="37760"/>
                                    <a:pt x="29442" y="37695"/>
                                  </a:cubicBezTo>
                                  <a:cubicBezTo>
                                    <a:pt x="29449" y="37688"/>
                                    <a:pt x="29456" y="37681"/>
                                    <a:pt x="29463" y="37675"/>
                                  </a:cubicBezTo>
                                  <a:close/>
                                  <a:moveTo>
                                    <a:pt x="22417" y="38000"/>
                                  </a:moveTo>
                                  <a:cubicBezTo>
                                    <a:pt x="22473" y="38000"/>
                                    <a:pt x="22513" y="38037"/>
                                    <a:pt x="22527" y="38064"/>
                                  </a:cubicBezTo>
                                  <a:cubicBezTo>
                                    <a:pt x="22569" y="38116"/>
                                    <a:pt x="22619" y="38138"/>
                                    <a:pt x="22680" y="38138"/>
                                  </a:cubicBezTo>
                                  <a:cubicBezTo>
                                    <a:pt x="22747" y="38138"/>
                                    <a:pt x="22827" y="38110"/>
                                    <a:pt x="22919" y="38064"/>
                                  </a:cubicBezTo>
                                  <a:cubicBezTo>
                                    <a:pt x="22930" y="38059"/>
                                    <a:pt x="22942" y="38056"/>
                                    <a:pt x="22954" y="38056"/>
                                  </a:cubicBezTo>
                                  <a:cubicBezTo>
                                    <a:pt x="22991" y="38056"/>
                                    <a:pt x="23028" y="38081"/>
                                    <a:pt x="23028" y="38130"/>
                                  </a:cubicBezTo>
                                  <a:cubicBezTo>
                                    <a:pt x="23028" y="38151"/>
                                    <a:pt x="22984" y="38217"/>
                                    <a:pt x="22962" y="38238"/>
                                  </a:cubicBezTo>
                                  <a:cubicBezTo>
                                    <a:pt x="22874" y="38314"/>
                                    <a:pt x="22668" y="38361"/>
                                    <a:pt x="22502" y="38361"/>
                                  </a:cubicBezTo>
                                  <a:cubicBezTo>
                                    <a:pt x="22383" y="38361"/>
                                    <a:pt x="22285" y="38336"/>
                                    <a:pt x="22266" y="38282"/>
                                  </a:cubicBezTo>
                                  <a:cubicBezTo>
                                    <a:pt x="22245" y="38217"/>
                                    <a:pt x="22179" y="38151"/>
                                    <a:pt x="22310" y="38043"/>
                                  </a:cubicBezTo>
                                  <a:cubicBezTo>
                                    <a:pt x="22349" y="38011"/>
                                    <a:pt x="22385" y="38000"/>
                                    <a:pt x="22417" y="38000"/>
                                  </a:cubicBezTo>
                                  <a:close/>
                                  <a:moveTo>
                                    <a:pt x="24758" y="37817"/>
                                  </a:moveTo>
                                  <a:cubicBezTo>
                                    <a:pt x="24777" y="37817"/>
                                    <a:pt x="24795" y="37820"/>
                                    <a:pt x="24811" y="37825"/>
                                  </a:cubicBezTo>
                                  <a:cubicBezTo>
                                    <a:pt x="24963" y="37847"/>
                                    <a:pt x="24811" y="37912"/>
                                    <a:pt x="24789" y="37956"/>
                                  </a:cubicBezTo>
                                  <a:cubicBezTo>
                                    <a:pt x="24680" y="38064"/>
                                    <a:pt x="24680" y="38151"/>
                                    <a:pt x="24811" y="38173"/>
                                  </a:cubicBezTo>
                                  <a:cubicBezTo>
                                    <a:pt x="24898" y="38217"/>
                                    <a:pt x="25006" y="38217"/>
                                    <a:pt x="24898" y="38325"/>
                                  </a:cubicBezTo>
                                  <a:cubicBezTo>
                                    <a:pt x="24850" y="38361"/>
                                    <a:pt x="24795" y="38377"/>
                                    <a:pt x="24745" y="38377"/>
                                  </a:cubicBezTo>
                                  <a:cubicBezTo>
                                    <a:pt x="24704" y="38377"/>
                                    <a:pt x="24666" y="38367"/>
                                    <a:pt x="24637" y="38347"/>
                                  </a:cubicBezTo>
                                  <a:cubicBezTo>
                                    <a:pt x="24593" y="38325"/>
                                    <a:pt x="24571" y="38282"/>
                                    <a:pt x="24571" y="38260"/>
                                  </a:cubicBezTo>
                                  <a:cubicBezTo>
                                    <a:pt x="24484" y="38130"/>
                                    <a:pt x="24484" y="38021"/>
                                    <a:pt x="24571" y="37912"/>
                                  </a:cubicBezTo>
                                  <a:cubicBezTo>
                                    <a:pt x="24621" y="37846"/>
                                    <a:pt x="24696" y="37817"/>
                                    <a:pt x="24758" y="37817"/>
                                  </a:cubicBezTo>
                                  <a:close/>
                                  <a:moveTo>
                                    <a:pt x="20729" y="38179"/>
                                  </a:moveTo>
                                  <a:cubicBezTo>
                                    <a:pt x="20753" y="38179"/>
                                    <a:pt x="20774" y="38189"/>
                                    <a:pt x="20788" y="38217"/>
                                  </a:cubicBezTo>
                                  <a:cubicBezTo>
                                    <a:pt x="20853" y="38325"/>
                                    <a:pt x="20744" y="38456"/>
                                    <a:pt x="20614" y="38521"/>
                                  </a:cubicBezTo>
                                  <a:cubicBezTo>
                                    <a:pt x="20559" y="38562"/>
                                    <a:pt x="20504" y="38578"/>
                                    <a:pt x="20448" y="38578"/>
                                  </a:cubicBezTo>
                                  <a:cubicBezTo>
                                    <a:pt x="20417" y="38578"/>
                                    <a:pt x="20385" y="38572"/>
                                    <a:pt x="20353" y="38565"/>
                                  </a:cubicBezTo>
                                  <a:cubicBezTo>
                                    <a:pt x="20396" y="38456"/>
                                    <a:pt x="20396" y="38325"/>
                                    <a:pt x="20549" y="38238"/>
                                  </a:cubicBezTo>
                                  <a:cubicBezTo>
                                    <a:pt x="20608" y="38224"/>
                                    <a:pt x="20677" y="38179"/>
                                    <a:pt x="20729" y="38179"/>
                                  </a:cubicBezTo>
                                  <a:close/>
                                  <a:moveTo>
                                    <a:pt x="23070" y="38694"/>
                                  </a:moveTo>
                                  <a:cubicBezTo>
                                    <a:pt x="23220" y="38694"/>
                                    <a:pt x="23262" y="38866"/>
                                    <a:pt x="23411" y="38866"/>
                                  </a:cubicBezTo>
                                  <a:cubicBezTo>
                                    <a:pt x="23459" y="38866"/>
                                    <a:pt x="23517" y="38849"/>
                                    <a:pt x="23593" y="38804"/>
                                  </a:cubicBezTo>
                                  <a:lnTo>
                                    <a:pt x="23593" y="38804"/>
                                  </a:lnTo>
                                  <a:cubicBezTo>
                                    <a:pt x="23658" y="38825"/>
                                    <a:pt x="23441" y="39108"/>
                                    <a:pt x="23288" y="39130"/>
                                  </a:cubicBezTo>
                                  <a:cubicBezTo>
                                    <a:pt x="23223" y="39152"/>
                                    <a:pt x="23115" y="39152"/>
                                    <a:pt x="23028" y="39195"/>
                                  </a:cubicBezTo>
                                  <a:cubicBezTo>
                                    <a:pt x="22951" y="39195"/>
                                    <a:pt x="22844" y="39233"/>
                                    <a:pt x="22760" y="39233"/>
                                  </a:cubicBezTo>
                                  <a:cubicBezTo>
                                    <a:pt x="22701" y="39233"/>
                                    <a:pt x="22654" y="39214"/>
                                    <a:pt x="22636" y="39152"/>
                                  </a:cubicBezTo>
                                  <a:cubicBezTo>
                                    <a:pt x="22614" y="39021"/>
                                    <a:pt x="22854" y="38891"/>
                                    <a:pt x="22919" y="38760"/>
                                  </a:cubicBezTo>
                                  <a:cubicBezTo>
                                    <a:pt x="22919" y="38760"/>
                                    <a:pt x="23006" y="38717"/>
                                    <a:pt x="23049" y="38695"/>
                                  </a:cubicBezTo>
                                  <a:cubicBezTo>
                                    <a:pt x="23056" y="38694"/>
                                    <a:pt x="23063" y="38694"/>
                                    <a:pt x="23070" y="38694"/>
                                  </a:cubicBezTo>
                                  <a:close/>
                                  <a:moveTo>
                                    <a:pt x="24093" y="38651"/>
                                  </a:moveTo>
                                  <a:cubicBezTo>
                                    <a:pt x="24202" y="38651"/>
                                    <a:pt x="24332" y="38651"/>
                                    <a:pt x="24354" y="38760"/>
                                  </a:cubicBezTo>
                                  <a:cubicBezTo>
                                    <a:pt x="24354" y="38782"/>
                                    <a:pt x="24354" y="38825"/>
                                    <a:pt x="24267" y="38869"/>
                                  </a:cubicBezTo>
                                  <a:cubicBezTo>
                                    <a:pt x="24093" y="38912"/>
                                    <a:pt x="24136" y="39021"/>
                                    <a:pt x="24093" y="39108"/>
                                  </a:cubicBezTo>
                                  <a:cubicBezTo>
                                    <a:pt x="24052" y="39189"/>
                                    <a:pt x="24012" y="39328"/>
                                    <a:pt x="23900" y="39328"/>
                                  </a:cubicBezTo>
                                  <a:cubicBezTo>
                                    <a:pt x="23892" y="39328"/>
                                    <a:pt x="23884" y="39327"/>
                                    <a:pt x="23876" y="39326"/>
                                  </a:cubicBezTo>
                                  <a:cubicBezTo>
                                    <a:pt x="23702" y="39304"/>
                                    <a:pt x="23593" y="39195"/>
                                    <a:pt x="23723" y="39021"/>
                                  </a:cubicBezTo>
                                  <a:cubicBezTo>
                                    <a:pt x="23789" y="38978"/>
                                    <a:pt x="23832" y="38891"/>
                                    <a:pt x="23897" y="38825"/>
                                  </a:cubicBezTo>
                                  <a:cubicBezTo>
                                    <a:pt x="23941" y="38760"/>
                                    <a:pt x="23919" y="38651"/>
                                    <a:pt x="24093" y="38651"/>
                                  </a:cubicBezTo>
                                  <a:close/>
                                  <a:moveTo>
                                    <a:pt x="25037" y="38598"/>
                                  </a:moveTo>
                                  <a:cubicBezTo>
                                    <a:pt x="25110" y="38598"/>
                                    <a:pt x="25100" y="38677"/>
                                    <a:pt x="25137" y="38695"/>
                                  </a:cubicBezTo>
                                  <a:cubicBezTo>
                                    <a:pt x="25177" y="38743"/>
                                    <a:pt x="25238" y="38756"/>
                                    <a:pt x="25306" y="38756"/>
                                  </a:cubicBezTo>
                                  <a:cubicBezTo>
                                    <a:pt x="25381" y="38756"/>
                                    <a:pt x="25465" y="38741"/>
                                    <a:pt x="25541" y="38741"/>
                                  </a:cubicBezTo>
                                  <a:cubicBezTo>
                                    <a:pt x="25584" y="38741"/>
                                    <a:pt x="25624" y="38745"/>
                                    <a:pt x="25659" y="38760"/>
                                  </a:cubicBezTo>
                                  <a:cubicBezTo>
                                    <a:pt x="25663" y="38762"/>
                                    <a:pt x="25668" y="38762"/>
                                    <a:pt x="25673" y="38762"/>
                                  </a:cubicBezTo>
                                  <a:cubicBezTo>
                                    <a:pt x="25719" y="38762"/>
                                    <a:pt x="25785" y="38707"/>
                                    <a:pt x="25830" y="38707"/>
                                  </a:cubicBezTo>
                                  <a:cubicBezTo>
                                    <a:pt x="25852" y="38707"/>
                                    <a:pt x="25869" y="38720"/>
                                    <a:pt x="25876" y="38760"/>
                                  </a:cubicBezTo>
                                  <a:cubicBezTo>
                                    <a:pt x="25898" y="38825"/>
                                    <a:pt x="25941" y="38934"/>
                                    <a:pt x="25898" y="39043"/>
                                  </a:cubicBezTo>
                                  <a:cubicBezTo>
                                    <a:pt x="25883" y="39101"/>
                                    <a:pt x="25840" y="39120"/>
                                    <a:pt x="25800" y="39120"/>
                                  </a:cubicBezTo>
                                  <a:cubicBezTo>
                                    <a:pt x="25779" y="39120"/>
                                    <a:pt x="25760" y="39115"/>
                                    <a:pt x="25746" y="39108"/>
                                  </a:cubicBezTo>
                                  <a:cubicBezTo>
                                    <a:pt x="25695" y="39075"/>
                                    <a:pt x="25671" y="39029"/>
                                    <a:pt x="25623" y="39029"/>
                                  </a:cubicBezTo>
                                  <a:cubicBezTo>
                                    <a:pt x="25609" y="39029"/>
                                    <a:pt x="25592" y="39033"/>
                                    <a:pt x="25572" y="39043"/>
                                  </a:cubicBezTo>
                                  <a:cubicBezTo>
                                    <a:pt x="25463" y="39130"/>
                                    <a:pt x="25528" y="39195"/>
                                    <a:pt x="25572" y="39239"/>
                                  </a:cubicBezTo>
                                  <a:cubicBezTo>
                                    <a:pt x="25637" y="39282"/>
                                    <a:pt x="25572" y="39369"/>
                                    <a:pt x="25506" y="39434"/>
                                  </a:cubicBezTo>
                                  <a:cubicBezTo>
                                    <a:pt x="25484" y="39448"/>
                                    <a:pt x="25467" y="39453"/>
                                    <a:pt x="25452" y="39453"/>
                                  </a:cubicBezTo>
                                  <a:cubicBezTo>
                                    <a:pt x="25401" y="39453"/>
                                    <a:pt x="25387" y="39388"/>
                                    <a:pt x="25347" y="39388"/>
                                  </a:cubicBezTo>
                                  <a:cubicBezTo>
                                    <a:pt x="25342" y="39388"/>
                                    <a:pt x="25338" y="39389"/>
                                    <a:pt x="25332" y="39391"/>
                                  </a:cubicBezTo>
                                  <a:cubicBezTo>
                                    <a:pt x="25093" y="39456"/>
                                    <a:pt x="24876" y="39391"/>
                                    <a:pt x="24593" y="39565"/>
                                  </a:cubicBezTo>
                                  <a:cubicBezTo>
                                    <a:pt x="24490" y="39633"/>
                                    <a:pt x="24401" y="39715"/>
                                    <a:pt x="24325" y="39715"/>
                                  </a:cubicBezTo>
                                  <a:cubicBezTo>
                                    <a:pt x="24305" y="39715"/>
                                    <a:pt x="24285" y="39709"/>
                                    <a:pt x="24267" y="39695"/>
                                  </a:cubicBezTo>
                                  <a:cubicBezTo>
                                    <a:pt x="24202" y="39652"/>
                                    <a:pt x="24202" y="39521"/>
                                    <a:pt x="24223" y="39434"/>
                                  </a:cubicBezTo>
                                  <a:cubicBezTo>
                                    <a:pt x="24242" y="39267"/>
                                    <a:pt x="24419" y="39116"/>
                                    <a:pt x="24592" y="39116"/>
                                  </a:cubicBezTo>
                                  <a:cubicBezTo>
                                    <a:pt x="24622" y="39116"/>
                                    <a:pt x="24652" y="39120"/>
                                    <a:pt x="24680" y="39130"/>
                                  </a:cubicBezTo>
                                  <a:cubicBezTo>
                                    <a:pt x="24722" y="39145"/>
                                    <a:pt x="24754" y="39152"/>
                                    <a:pt x="24780" y="39152"/>
                                  </a:cubicBezTo>
                                  <a:cubicBezTo>
                                    <a:pt x="24863" y="39152"/>
                                    <a:pt x="24876" y="39082"/>
                                    <a:pt x="24876" y="38999"/>
                                  </a:cubicBezTo>
                                  <a:cubicBezTo>
                                    <a:pt x="24876" y="38934"/>
                                    <a:pt x="24854" y="38912"/>
                                    <a:pt x="24854" y="38869"/>
                                  </a:cubicBezTo>
                                  <a:cubicBezTo>
                                    <a:pt x="24854" y="38782"/>
                                    <a:pt x="24876" y="38673"/>
                                    <a:pt x="24985" y="38608"/>
                                  </a:cubicBezTo>
                                  <a:cubicBezTo>
                                    <a:pt x="25006" y="38601"/>
                                    <a:pt x="25023" y="38598"/>
                                    <a:pt x="25037" y="38598"/>
                                  </a:cubicBezTo>
                                  <a:close/>
                                  <a:moveTo>
                                    <a:pt x="6333" y="39671"/>
                                  </a:moveTo>
                                  <a:cubicBezTo>
                                    <a:pt x="6173" y="39715"/>
                                    <a:pt x="6015" y="39797"/>
                                    <a:pt x="5866" y="39924"/>
                                  </a:cubicBezTo>
                                  <a:lnTo>
                                    <a:pt x="5866" y="39924"/>
                                  </a:lnTo>
                                  <a:cubicBezTo>
                                    <a:pt x="6044" y="39873"/>
                                    <a:pt x="6217" y="39807"/>
                                    <a:pt x="6333" y="39671"/>
                                  </a:cubicBezTo>
                                  <a:close/>
                                  <a:moveTo>
                                    <a:pt x="23484" y="39478"/>
                                  </a:moveTo>
                                  <a:cubicBezTo>
                                    <a:pt x="23658" y="39478"/>
                                    <a:pt x="23789" y="39500"/>
                                    <a:pt x="23832" y="39630"/>
                                  </a:cubicBezTo>
                                  <a:cubicBezTo>
                                    <a:pt x="23832" y="39652"/>
                                    <a:pt x="23832" y="39673"/>
                                    <a:pt x="23876" y="39673"/>
                                  </a:cubicBezTo>
                                  <a:cubicBezTo>
                                    <a:pt x="23832" y="39782"/>
                                    <a:pt x="24006" y="39804"/>
                                    <a:pt x="23876" y="39913"/>
                                  </a:cubicBezTo>
                                  <a:cubicBezTo>
                                    <a:pt x="23843" y="39932"/>
                                    <a:pt x="23811" y="39940"/>
                                    <a:pt x="23782" y="39940"/>
                                  </a:cubicBezTo>
                                  <a:cubicBezTo>
                                    <a:pt x="23716" y="39940"/>
                                    <a:pt x="23660" y="39899"/>
                                    <a:pt x="23615" y="39869"/>
                                  </a:cubicBezTo>
                                  <a:lnTo>
                                    <a:pt x="23549" y="39782"/>
                                  </a:lnTo>
                                  <a:cubicBezTo>
                                    <a:pt x="23484" y="39695"/>
                                    <a:pt x="23332" y="39695"/>
                                    <a:pt x="23375" y="39565"/>
                                  </a:cubicBezTo>
                                  <a:cubicBezTo>
                                    <a:pt x="23397" y="39543"/>
                                    <a:pt x="23441" y="39478"/>
                                    <a:pt x="23484" y="39478"/>
                                  </a:cubicBezTo>
                                  <a:close/>
                                  <a:moveTo>
                                    <a:pt x="17308" y="38578"/>
                                  </a:moveTo>
                                  <a:cubicBezTo>
                                    <a:pt x="17331" y="38578"/>
                                    <a:pt x="17353" y="38587"/>
                                    <a:pt x="17374" y="38608"/>
                                  </a:cubicBezTo>
                                  <a:cubicBezTo>
                                    <a:pt x="17483" y="38717"/>
                                    <a:pt x="17483" y="38869"/>
                                    <a:pt x="17309" y="38999"/>
                                  </a:cubicBezTo>
                                  <a:cubicBezTo>
                                    <a:pt x="17157" y="39130"/>
                                    <a:pt x="17287" y="39130"/>
                                    <a:pt x="17374" y="39152"/>
                                  </a:cubicBezTo>
                                  <a:cubicBezTo>
                                    <a:pt x="17397" y="39163"/>
                                    <a:pt x="17417" y="39169"/>
                                    <a:pt x="17435" y="39169"/>
                                  </a:cubicBezTo>
                                  <a:cubicBezTo>
                                    <a:pt x="17483" y="39169"/>
                                    <a:pt x="17510" y="39128"/>
                                    <a:pt x="17526" y="39065"/>
                                  </a:cubicBezTo>
                                  <a:cubicBezTo>
                                    <a:pt x="17563" y="39009"/>
                                    <a:pt x="17584" y="38876"/>
                                    <a:pt x="17709" y="38876"/>
                                  </a:cubicBezTo>
                                  <a:cubicBezTo>
                                    <a:pt x="17731" y="38876"/>
                                    <a:pt x="17757" y="38881"/>
                                    <a:pt x="17787" y="38891"/>
                                  </a:cubicBezTo>
                                  <a:cubicBezTo>
                                    <a:pt x="17852" y="38912"/>
                                    <a:pt x="18048" y="38869"/>
                                    <a:pt x="18026" y="38999"/>
                                  </a:cubicBezTo>
                                  <a:cubicBezTo>
                                    <a:pt x="17983" y="39108"/>
                                    <a:pt x="17939" y="39304"/>
                                    <a:pt x="17787" y="39347"/>
                                  </a:cubicBezTo>
                                  <a:cubicBezTo>
                                    <a:pt x="17613" y="39413"/>
                                    <a:pt x="17504" y="39521"/>
                                    <a:pt x="17396" y="39630"/>
                                  </a:cubicBezTo>
                                  <a:cubicBezTo>
                                    <a:pt x="17364" y="39662"/>
                                    <a:pt x="17309" y="39682"/>
                                    <a:pt x="17273" y="39682"/>
                                  </a:cubicBezTo>
                                  <a:cubicBezTo>
                                    <a:pt x="17260" y="39682"/>
                                    <a:pt x="17249" y="39679"/>
                                    <a:pt x="17244" y="39673"/>
                                  </a:cubicBezTo>
                                  <a:cubicBezTo>
                                    <a:pt x="17198" y="39622"/>
                                    <a:pt x="17147" y="39602"/>
                                    <a:pt x="17094" y="39602"/>
                                  </a:cubicBezTo>
                                  <a:cubicBezTo>
                                    <a:pt x="16946" y="39602"/>
                                    <a:pt x="16779" y="39756"/>
                                    <a:pt x="16635" y="39804"/>
                                  </a:cubicBezTo>
                                  <a:cubicBezTo>
                                    <a:pt x="16396" y="39891"/>
                                    <a:pt x="16396" y="39891"/>
                                    <a:pt x="16526" y="40021"/>
                                  </a:cubicBezTo>
                                  <a:cubicBezTo>
                                    <a:pt x="16635" y="40130"/>
                                    <a:pt x="16504" y="40282"/>
                                    <a:pt x="16330" y="40391"/>
                                  </a:cubicBezTo>
                                  <a:cubicBezTo>
                                    <a:pt x="16256" y="40453"/>
                                    <a:pt x="16183" y="40493"/>
                                    <a:pt x="16121" y="40493"/>
                                  </a:cubicBezTo>
                                  <a:cubicBezTo>
                                    <a:pt x="16073" y="40493"/>
                                    <a:pt x="16032" y="40469"/>
                                    <a:pt x="16004" y="40413"/>
                                  </a:cubicBezTo>
                                  <a:cubicBezTo>
                                    <a:pt x="15975" y="40297"/>
                                    <a:pt x="15917" y="40239"/>
                                    <a:pt x="15811" y="40239"/>
                                  </a:cubicBezTo>
                                  <a:cubicBezTo>
                                    <a:pt x="15758" y="40239"/>
                                    <a:pt x="15692" y="40253"/>
                                    <a:pt x="15613" y="40282"/>
                                  </a:cubicBezTo>
                                  <a:cubicBezTo>
                                    <a:pt x="15599" y="40285"/>
                                    <a:pt x="15585" y="40286"/>
                                    <a:pt x="15572" y="40286"/>
                                  </a:cubicBezTo>
                                  <a:cubicBezTo>
                                    <a:pt x="15479" y="40286"/>
                                    <a:pt x="15401" y="40222"/>
                                    <a:pt x="15439" y="40108"/>
                                  </a:cubicBezTo>
                                  <a:cubicBezTo>
                                    <a:pt x="15461" y="40000"/>
                                    <a:pt x="15569" y="39869"/>
                                    <a:pt x="15678" y="39869"/>
                                  </a:cubicBezTo>
                                  <a:cubicBezTo>
                                    <a:pt x="15688" y="39870"/>
                                    <a:pt x="15698" y="39870"/>
                                    <a:pt x="15707" y="39870"/>
                                  </a:cubicBezTo>
                                  <a:cubicBezTo>
                                    <a:pt x="15991" y="39870"/>
                                    <a:pt x="16256" y="39585"/>
                                    <a:pt x="16520" y="39585"/>
                                  </a:cubicBezTo>
                                  <a:cubicBezTo>
                                    <a:pt x="16529" y="39585"/>
                                    <a:pt x="16539" y="39586"/>
                                    <a:pt x="16548" y="39586"/>
                                  </a:cubicBezTo>
                                  <a:cubicBezTo>
                                    <a:pt x="16635" y="39586"/>
                                    <a:pt x="16700" y="39521"/>
                                    <a:pt x="16635" y="39456"/>
                                  </a:cubicBezTo>
                                  <a:cubicBezTo>
                                    <a:pt x="16591" y="39413"/>
                                    <a:pt x="16396" y="39413"/>
                                    <a:pt x="16482" y="39239"/>
                                  </a:cubicBezTo>
                                  <a:cubicBezTo>
                                    <a:pt x="16526" y="39108"/>
                                    <a:pt x="16830" y="38825"/>
                                    <a:pt x="17026" y="38760"/>
                                  </a:cubicBezTo>
                                  <a:cubicBezTo>
                                    <a:pt x="17113" y="38725"/>
                                    <a:pt x="17215" y="38578"/>
                                    <a:pt x="17308" y="38578"/>
                                  </a:cubicBezTo>
                                  <a:close/>
                                  <a:moveTo>
                                    <a:pt x="17237" y="40341"/>
                                  </a:moveTo>
                                  <a:cubicBezTo>
                                    <a:pt x="17402" y="40341"/>
                                    <a:pt x="17435" y="40504"/>
                                    <a:pt x="17591" y="40543"/>
                                  </a:cubicBezTo>
                                  <a:cubicBezTo>
                                    <a:pt x="17635" y="40543"/>
                                    <a:pt x="17613" y="40674"/>
                                    <a:pt x="17526" y="40717"/>
                                  </a:cubicBezTo>
                                  <a:cubicBezTo>
                                    <a:pt x="17445" y="40742"/>
                                    <a:pt x="17372" y="40754"/>
                                    <a:pt x="17308" y="40754"/>
                                  </a:cubicBezTo>
                                  <a:cubicBezTo>
                                    <a:pt x="17201" y="40754"/>
                                    <a:pt x="17116" y="40720"/>
                                    <a:pt x="17048" y="40652"/>
                                  </a:cubicBezTo>
                                  <a:cubicBezTo>
                                    <a:pt x="16961" y="40565"/>
                                    <a:pt x="17070" y="40456"/>
                                    <a:pt x="17178" y="40348"/>
                                  </a:cubicBezTo>
                                  <a:cubicBezTo>
                                    <a:pt x="17200" y="40343"/>
                                    <a:pt x="17219" y="40341"/>
                                    <a:pt x="17237" y="40341"/>
                                  </a:cubicBezTo>
                                  <a:close/>
                                  <a:moveTo>
                                    <a:pt x="7687" y="40513"/>
                                  </a:moveTo>
                                  <a:cubicBezTo>
                                    <a:pt x="7765" y="40513"/>
                                    <a:pt x="7842" y="40528"/>
                                    <a:pt x="7915" y="40565"/>
                                  </a:cubicBezTo>
                                  <a:cubicBezTo>
                                    <a:pt x="8046" y="40652"/>
                                    <a:pt x="8024" y="40739"/>
                                    <a:pt x="7828" y="40848"/>
                                  </a:cubicBezTo>
                                  <a:cubicBezTo>
                                    <a:pt x="7656" y="40948"/>
                                    <a:pt x="7295" y="41020"/>
                                    <a:pt x="7032" y="41020"/>
                                  </a:cubicBezTo>
                                  <a:cubicBezTo>
                                    <a:pt x="6895" y="41020"/>
                                    <a:pt x="6785" y="41001"/>
                                    <a:pt x="6741" y="40956"/>
                                  </a:cubicBezTo>
                                  <a:cubicBezTo>
                                    <a:pt x="6632" y="40826"/>
                                    <a:pt x="6958" y="40891"/>
                                    <a:pt x="6915" y="40761"/>
                                  </a:cubicBezTo>
                                  <a:cubicBezTo>
                                    <a:pt x="7179" y="40662"/>
                                    <a:pt x="7442" y="40513"/>
                                    <a:pt x="7687" y="40513"/>
                                  </a:cubicBezTo>
                                  <a:close/>
                                  <a:moveTo>
                                    <a:pt x="20499" y="41149"/>
                                  </a:moveTo>
                                  <a:cubicBezTo>
                                    <a:pt x="20403" y="41170"/>
                                    <a:pt x="20303" y="41237"/>
                                    <a:pt x="20288" y="41283"/>
                                  </a:cubicBezTo>
                                  <a:cubicBezTo>
                                    <a:pt x="20263" y="41326"/>
                                    <a:pt x="20242" y="41369"/>
                                    <a:pt x="20224" y="41411"/>
                                  </a:cubicBezTo>
                                  <a:lnTo>
                                    <a:pt x="20224" y="41411"/>
                                  </a:lnTo>
                                  <a:cubicBezTo>
                                    <a:pt x="20284" y="41441"/>
                                    <a:pt x="20325" y="41488"/>
                                    <a:pt x="20331" y="41565"/>
                                  </a:cubicBezTo>
                                  <a:cubicBezTo>
                                    <a:pt x="20331" y="41593"/>
                                    <a:pt x="20346" y="41605"/>
                                    <a:pt x="20367" y="41605"/>
                                  </a:cubicBezTo>
                                  <a:cubicBezTo>
                                    <a:pt x="20396" y="41605"/>
                                    <a:pt x="20436" y="41581"/>
                                    <a:pt x="20462" y="41543"/>
                                  </a:cubicBezTo>
                                  <a:cubicBezTo>
                                    <a:pt x="20570" y="41435"/>
                                    <a:pt x="20614" y="41348"/>
                                    <a:pt x="20549" y="41283"/>
                                  </a:cubicBezTo>
                                  <a:cubicBezTo>
                                    <a:pt x="20523" y="41238"/>
                                    <a:pt x="20506" y="41193"/>
                                    <a:pt x="20499" y="41149"/>
                                  </a:cubicBezTo>
                                  <a:close/>
                                  <a:moveTo>
                                    <a:pt x="4271" y="41487"/>
                                  </a:moveTo>
                                  <a:cubicBezTo>
                                    <a:pt x="4210" y="41492"/>
                                    <a:pt x="4170" y="41562"/>
                                    <a:pt x="4110" y="41652"/>
                                  </a:cubicBezTo>
                                  <a:cubicBezTo>
                                    <a:pt x="4104" y="41663"/>
                                    <a:pt x="4099" y="41674"/>
                                    <a:pt x="4094" y="41684"/>
                                  </a:cubicBezTo>
                                  <a:lnTo>
                                    <a:pt x="4094" y="41684"/>
                                  </a:lnTo>
                                  <a:cubicBezTo>
                                    <a:pt x="4116" y="41672"/>
                                    <a:pt x="4140" y="41664"/>
                                    <a:pt x="4161" y="41664"/>
                                  </a:cubicBezTo>
                                  <a:cubicBezTo>
                                    <a:pt x="4174" y="41664"/>
                                    <a:pt x="4186" y="41667"/>
                                    <a:pt x="4197" y="41674"/>
                                  </a:cubicBezTo>
                                  <a:cubicBezTo>
                                    <a:pt x="4208" y="41696"/>
                                    <a:pt x="4219" y="41707"/>
                                    <a:pt x="4235" y="41707"/>
                                  </a:cubicBezTo>
                                  <a:cubicBezTo>
                                    <a:pt x="4251" y="41707"/>
                                    <a:pt x="4273" y="41696"/>
                                    <a:pt x="4306" y="41674"/>
                                  </a:cubicBezTo>
                                  <a:cubicBezTo>
                                    <a:pt x="4371" y="41630"/>
                                    <a:pt x="4349" y="41565"/>
                                    <a:pt x="4327" y="41543"/>
                                  </a:cubicBezTo>
                                  <a:cubicBezTo>
                                    <a:pt x="4308" y="41524"/>
                                    <a:pt x="4289" y="41506"/>
                                    <a:pt x="4271" y="41487"/>
                                  </a:cubicBezTo>
                                  <a:close/>
                                  <a:moveTo>
                                    <a:pt x="12637" y="41484"/>
                                  </a:moveTo>
                                  <a:cubicBezTo>
                                    <a:pt x="12698" y="41484"/>
                                    <a:pt x="12751" y="41499"/>
                                    <a:pt x="12786" y="41543"/>
                                  </a:cubicBezTo>
                                  <a:cubicBezTo>
                                    <a:pt x="12829" y="41587"/>
                                    <a:pt x="12808" y="41652"/>
                                    <a:pt x="12721" y="41717"/>
                                  </a:cubicBezTo>
                                  <a:cubicBezTo>
                                    <a:pt x="12692" y="41732"/>
                                    <a:pt x="12636" y="41739"/>
                                    <a:pt x="12574" y="41739"/>
                                  </a:cubicBezTo>
                                  <a:cubicBezTo>
                                    <a:pt x="12450" y="41739"/>
                                    <a:pt x="12300" y="41710"/>
                                    <a:pt x="12286" y="41652"/>
                                  </a:cubicBezTo>
                                  <a:cubicBezTo>
                                    <a:pt x="12286" y="41630"/>
                                    <a:pt x="12286" y="41609"/>
                                    <a:pt x="12351" y="41543"/>
                                  </a:cubicBezTo>
                                  <a:cubicBezTo>
                                    <a:pt x="12442" y="41518"/>
                                    <a:pt x="12548" y="41484"/>
                                    <a:pt x="12637" y="41484"/>
                                  </a:cubicBezTo>
                                  <a:close/>
                                  <a:moveTo>
                                    <a:pt x="14017" y="41391"/>
                                  </a:moveTo>
                                  <a:cubicBezTo>
                                    <a:pt x="14059" y="41391"/>
                                    <a:pt x="14098" y="41399"/>
                                    <a:pt x="14134" y="41413"/>
                                  </a:cubicBezTo>
                                  <a:cubicBezTo>
                                    <a:pt x="14199" y="41522"/>
                                    <a:pt x="14091" y="41609"/>
                                    <a:pt x="13982" y="41696"/>
                                  </a:cubicBezTo>
                                  <a:cubicBezTo>
                                    <a:pt x="13921" y="41736"/>
                                    <a:pt x="13877" y="41752"/>
                                    <a:pt x="13843" y="41752"/>
                                  </a:cubicBezTo>
                                  <a:cubicBezTo>
                                    <a:pt x="13766" y="41752"/>
                                    <a:pt x="13737" y="41675"/>
                                    <a:pt x="13677" y="41630"/>
                                  </a:cubicBezTo>
                                  <a:cubicBezTo>
                                    <a:pt x="13569" y="41609"/>
                                    <a:pt x="13634" y="41522"/>
                                    <a:pt x="13721" y="41478"/>
                                  </a:cubicBezTo>
                                  <a:cubicBezTo>
                                    <a:pt x="13837" y="41420"/>
                                    <a:pt x="13934" y="41391"/>
                                    <a:pt x="14017" y="41391"/>
                                  </a:cubicBezTo>
                                  <a:close/>
                                  <a:moveTo>
                                    <a:pt x="10829" y="40744"/>
                                  </a:moveTo>
                                  <a:cubicBezTo>
                                    <a:pt x="10882" y="40744"/>
                                    <a:pt x="10943" y="40772"/>
                                    <a:pt x="11003" y="40782"/>
                                  </a:cubicBezTo>
                                  <a:cubicBezTo>
                                    <a:pt x="11244" y="40843"/>
                                    <a:pt x="11411" y="40959"/>
                                    <a:pt x="11693" y="40959"/>
                                  </a:cubicBezTo>
                                  <a:cubicBezTo>
                                    <a:pt x="11716" y="40959"/>
                                    <a:pt x="11739" y="40958"/>
                                    <a:pt x="11764" y="40956"/>
                                  </a:cubicBezTo>
                                  <a:cubicBezTo>
                                    <a:pt x="11916" y="40956"/>
                                    <a:pt x="12025" y="40978"/>
                                    <a:pt x="11720" y="41130"/>
                                  </a:cubicBezTo>
                                  <a:cubicBezTo>
                                    <a:pt x="11612" y="41196"/>
                                    <a:pt x="11307" y="41500"/>
                                    <a:pt x="11416" y="41674"/>
                                  </a:cubicBezTo>
                                  <a:cubicBezTo>
                                    <a:pt x="11438" y="41717"/>
                                    <a:pt x="11438" y="41761"/>
                                    <a:pt x="11373" y="41804"/>
                                  </a:cubicBezTo>
                                  <a:cubicBezTo>
                                    <a:pt x="11329" y="41804"/>
                                    <a:pt x="11264" y="41804"/>
                                    <a:pt x="11264" y="41761"/>
                                  </a:cubicBezTo>
                                  <a:cubicBezTo>
                                    <a:pt x="11220" y="41543"/>
                                    <a:pt x="10938" y="41587"/>
                                    <a:pt x="10829" y="41435"/>
                                  </a:cubicBezTo>
                                  <a:cubicBezTo>
                                    <a:pt x="10785" y="41413"/>
                                    <a:pt x="10677" y="41413"/>
                                    <a:pt x="10677" y="41370"/>
                                  </a:cubicBezTo>
                                  <a:cubicBezTo>
                                    <a:pt x="10677" y="41272"/>
                                    <a:pt x="10650" y="41223"/>
                                    <a:pt x="10601" y="41223"/>
                                  </a:cubicBezTo>
                                  <a:cubicBezTo>
                                    <a:pt x="10552" y="41223"/>
                                    <a:pt x="10481" y="41272"/>
                                    <a:pt x="10394" y="41370"/>
                                  </a:cubicBezTo>
                                  <a:cubicBezTo>
                                    <a:pt x="10346" y="41401"/>
                                    <a:pt x="10310" y="41422"/>
                                    <a:pt x="10277" y="41422"/>
                                  </a:cubicBezTo>
                                  <a:cubicBezTo>
                                    <a:pt x="10265" y="41422"/>
                                    <a:pt x="10254" y="41419"/>
                                    <a:pt x="10242" y="41413"/>
                                  </a:cubicBezTo>
                                  <a:cubicBezTo>
                                    <a:pt x="10177" y="41283"/>
                                    <a:pt x="10307" y="41065"/>
                                    <a:pt x="10459" y="41000"/>
                                  </a:cubicBezTo>
                                  <a:cubicBezTo>
                                    <a:pt x="10474" y="40996"/>
                                    <a:pt x="10489" y="40995"/>
                                    <a:pt x="10504" y="40995"/>
                                  </a:cubicBezTo>
                                  <a:cubicBezTo>
                                    <a:pt x="10535" y="40995"/>
                                    <a:pt x="10565" y="41000"/>
                                    <a:pt x="10592" y="41000"/>
                                  </a:cubicBezTo>
                                  <a:cubicBezTo>
                                    <a:pt x="10633" y="41000"/>
                                    <a:pt x="10666" y="40989"/>
                                    <a:pt x="10677" y="40935"/>
                                  </a:cubicBezTo>
                                  <a:cubicBezTo>
                                    <a:pt x="10712" y="40783"/>
                                    <a:pt x="10766" y="40744"/>
                                    <a:pt x="10829" y="40744"/>
                                  </a:cubicBezTo>
                                  <a:close/>
                                  <a:moveTo>
                                    <a:pt x="8622" y="41558"/>
                                  </a:moveTo>
                                  <a:cubicBezTo>
                                    <a:pt x="8674" y="41558"/>
                                    <a:pt x="8703" y="41646"/>
                                    <a:pt x="8720" y="41696"/>
                                  </a:cubicBezTo>
                                  <a:cubicBezTo>
                                    <a:pt x="8763" y="41804"/>
                                    <a:pt x="8611" y="41870"/>
                                    <a:pt x="8502" y="41935"/>
                                  </a:cubicBezTo>
                                  <a:cubicBezTo>
                                    <a:pt x="8376" y="42009"/>
                                    <a:pt x="8232" y="42043"/>
                                    <a:pt x="8096" y="42043"/>
                                  </a:cubicBezTo>
                                  <a:cubicBezTo>
                                    <a:pt x="7834" y="42043"/>
                                    <a:pt x="7603" y="41918"/>
                                    <a:pt x="7589" y="41717"/>
                                  </a:cubicBezTo>
                                  <a:cubicBezTo>
                                    <a:pt x="7589" y="41630"/>
                                    <a:pt x="7633" y="41609"/>
                                    <a:pt x="7720" y="41587"/>
                                  </a:cubicBezTo>
                                  <a:cubicBezTo>
                                    <a:pt x="7758" y="41574"/>
                                    <a:pt x="7792" y="41569"/>
                                    <a:pt x="7824" y="41569"/>
                                  </a:cubicBezTo>
                                  <a:cubicBezTo>
                                    <a:pt x="7901" y="41569"/>
                                    <a:pt x="7962" y="41600"/>
                                    <a:pt x="8024" y="41630"/>
                                  </a:cubicBezTo>
                                  <a:cubicBezTo>
                                    <a:pt x="8115" y="41656"/>
                                    <a:pt x="8183" y="41737"/>
                                    <a:pt x="8288" y="41737"/>
                                  </a:cubicBezTo>
                                  <a:cubicBezTo>
                                    <a:pt x="8358" y="41737"/>
                                    <a:pt x="8445" y="41701"/>
                                    <a:pt x="8568" y="41587"/>
                                  </a:cubicBezTo>
                                  <a:cubicBezTo>
                                    <a:pt x="8588" y="41566"/>
                                    <a:pt x="8606" y="41558"/>
                                    <a:pt x="8622" y="41558"/>
                                  </a:cubicBezTo>
                                  <a:close/>
                                  <a:moveTo>
                                    <a:pt x="3614" y="42367"/>
                                  </a:moveTo>
                                  <a:cubicBezTo>
                                    <a:pt x="3716" y="42367"/>
                                    <a:pt x="3782" y="42433"/>
                                    <a:pt x="3827" y="42478"/>
                                  </a:cubicBezTo>
                                  <a:cubicBezTo>
                                    <a:pt x="3893" y="42565"/>
                                    <a:pt x="3893" y="42631"/>
                                    <a:pt x="3806" y="42674"/>
                                  </a:cubicBezTo>
                                  <a:cubicBezTo>
                                    <a:pt x="3713" y="42701"/>
                                    <a:pt x="3605" y="42743"/>
                                    <a:pt x="3514" y="42743"/>
                                  </a:cubicBezTo>
                                  <a:cubicBezTo>
                                    <a:pt x="3456" y="42743"/>
                                    <a:pt x="3405" y="42725"/>
                                    <a:pt x="3371" y="42674"/>
                                  </a:cubicBezTo>
                                  <a:cubicBezTo>
                                    <a:pt x="3349" y="42609"/>
                                    <a:pt x="3327" y="42500"/>
                                    <a:pt x="3458" y="42413"/>
                                  </a:cubicBezTo>
                                  <a:cubicBezTo>
                                    <a:pt x="3518" y="42380"/>
                                    <a:pt x="3569" y="42367"/>
                                    <a:pt x="3614" y="42367"/>
                                  </a:cubicBezTo>
                                  <a:close/>
                                  <a:moveTo>
                                    <a:pt x="15040" y="41645"/>
                                  </a:moveTo>
                                  <a:cubicBezTo>
                                    <a:pt x="15095" y="41645"/>
                                    <a:pt x="15134" y="41661"/>
                                    <a:pt x="15134" y="41739"/>
                                  </a:cubicBezTo>
                                  <a:cubicBezTo>
                                    <a:pt x="15134" y="41848"/>
                                    <a:pt x="15004" y="41913"/>
                                    <a:pt x="14895" y="41935"/>
                                  </a:cubicBezTo>
                                  <a:cubicBezTo>
                                    <a:pt x="14765" y="41957"/>
                                    <a:pt x="14525" y="41957"/>
                                    <a:pt x="14482" y="42087"/>
                                  </a:cubicBezTo>
                                  <a:cubicBezTo>
                                    <a:pt x="14439" y="42283"/>
                                    <a:pt x="14221" y="42500"/>
                                    <a:pt x="14308" y="42696"/>
                                  </a:cubicBezTo>
                                  <a:cubicBezTo>
                                    <a:pt x="14342" y="42798"/>
                                    <a:pt x="14363" y="42926"/>
                                    <a:pt x="14236" y="42926"/>
                                  </a:cubicBezTo>
                                  <a:cubicBezTo>
                                    <a:pt x="14200" y="42926"/>
                                    <a:pt x="14153" y="42916"/>
                                    <a:pt x="14091" y="42892"/>
                                  </a:cubicBezTo>
                                  <a:cubicBezTo>
                                    <a:pt x="14083" y="42888"/>
                                    <a:pt x="14073" y="42886"/>
                                    <a:pt x="14064" y="42886"/>
                                  </a:cubicBezTo>
                                  <a:cubicBezTo>
                                    <a:pt x="13990" y="42886"/>
                                    <a:pt x="13875" y="42988"/>
                                    <a:pt x="13808" y="42988"/>
                                  </a:cubicBezTo>
                                  <a:cubicBezTo>
                                    <a:pt x="13789" y="42988"/>
                                    <a:pt x="13773" y="42979"/>
                                    <a:pt x="13764" y="42957"/>
                                  </a:cubicBezTo>
                                  <a:cubicBezTo>
                                    <a:pt x="13721" y="42848"/>
                                    <a:pt x="13764" y="42674"/>
                                    <a:pt x="13873" y="42587"/>
                                  </a:cubicBezTo>
                                  <a:cubicBezTo>
                                    <a:pt x="14154" y="42344"/>
                                    <a:pt x="14129" y="42278"/>
                                    <a:pt x="13909" y="42278"/>
                                  </a:cubicBezTo>
                                  <a:cubicBezTo>
                                    <a:pt x="13873" y="42278"/>
                                    <a:pt x="13832" y="42280"/>
                                    <a:pt x="13786" y="42283"/>
                                  </a:cubicBezTo>
                                  <a:cubicBezTo>
                                    <a:pt x="13656" y="42283"/>
                                    <a:pt x="13677" y="42152"/>
                                    <a:pt x="13677" y="42065"/>
                                  </a:cubicBezTo>
                                  <a:cubicBezTo>
                                    <a:pt x="13677" y="42022"/>
                                    <a:pt x="13699" y="41935"/>
                                    <a:pt x="13808" y="41913"/>
                                  </a:cubicBezTo>
                                  <a:cubicBezTo>
                                    <a:pt x="13826" y="41859"/>
                                    <a:pt x="13888" y="41820"/>
                                    <a:pt x="13921" y="41820"/>
                                  </a:cubicBezTo>
                                  <a:cubicBezTo>
                                    <a:pt x="13929" y="41820"/>
                                    <a:pt x="13935" y="41822"/>
                                    <a:pt x="13938" y="41826"/>
                                  </a:cubicBezTo>
                                  <a:cubicBezTo>
                                    <a:pt x="13994" y="41846"/>
                                    <a:pt x="14051" y="41854"/>
                                    <a:pt x="14109" y="41854"/>
                                  </a:cubicBezTo>
                                  <a:cubicBezTo>
                                    <a:pt x="14369" y="41854"/>
                                    <a:pt x="14650" y="41688"/>
                                    <a:pt x="14917" y="41652"/>
                                  </a:cubicBezTo>
                                  <a:cubicBezTo>
                                    <a:pt x="14960" y="41652"/>
                                    <a:pt x="15004" y="41645"/>
                                    <a:pt x="15040" y="41645"/>
                                  </a:cubicBezTo>
                                  <a:close/>
                                  <a:moveTo>
                                    <a:pt x="6285" y="42034"/>
                                  </a:moveTo>
                                  <a:cubicBezTo>
                                    <a:pt x="6340" y="42034"/>
                                    <a:pt x="6379" y="42073"/>
                                    <a:pt x="6393" y="42087"/>
                                  </a:cubicBezTo>
                                  <a:cubicBezTo>
                                    <a:pt x="6502" y="42218"/>
                                    <a:pt x="6763" y="42109"/>
                                    <a:pt x="6806" y="42370"/>
                                  </a:cubicBezTo>
                                  <a:cubicBezTo>
                                    <a:pt x="6828" y="42631"/>
                                    <a:pt x="6632" y="42913"/>
                                    <a:pt x="6524" y="43174"/>
                                  </a:cubicBezTo>
                                  <a:cubicBezTo>
                                    <a:pt x="6496" y="43242"/>
                                    <a:pt x="6444" y="43276"/>
                                    <a:pt x="6387" y="43276"/>
                                  </a:cubicBezTo>
                                  <a:cubicBezTo>
                                    <a:pt x="6353" y="43276"/>
                                    <a:pt x="6317" y="43264"/>
                                    <a:pt x="6284" y="43240"/>
                                  </a:cubicBezTo>
                                  <a:cubicBezTo>
                                    <a:pt x="6237" y="43208"/>
                                    <a:pt x="6212" y="43188"/>
                                    <a:pt x="6160" y="43188"/>
                                  </a:cubicBezTo>
                                  <a:cubicBezTo>
                                    <a:pt x="6141" y="43188"/>
                                    <a:pt x="6118" y="43190"/>
                                    <a:pt x="6089" y="43196"/>
                                  </a:cubicBezTo>
                                  <a:cubicBezTo>
                                    <a:pt x="6089" y="43218"/>
                                    <a:pt x="6067" y="43240"/>
                                    <a:pt x="6067" y="43261"/>
                                  </a:cubicBezTo>
                                  <a:cubicBezTo>
                                    <a:pt x="6002" y="43305"/>
                                    <a:pt x="6197" y="43435"/>
                                    <a:pt x="5980" y="43457"/>
                                  </a:cubicBezTo>
                                  <a:cubicBezTo>
                                    <a:pt x="5913" y="43464"/>
                                    <a:pt x="5846" y="43468"/>
                                    <a:pt x="5781" y="43468"/>
                                  </a:cubicBezTo>
                                  <a:cubicBezTo>
                                    <a:pt x="5636" y="43468"/>
                                    <a:pt x="5505" y="43445"/>
                                    <a:pt x="5415" y="43370"/>
                                  </a:cubicBezTo>
                                  <a:cubicBezTo>
                                    <a:pt x="5357" y="43351"/>
                                    <a:pt x="5417" y="43232"/>
                                    <a:pt x="5345" y="43232"/>
                                  </a:cubicBezTo>
                                  <a:cubicBezTo>
                                    <a:pt x="5335" y="43232"/>
                                    <a:pt x="5322" y="43234"/>
                                    <a:pt x="5306" y="43240"/>
                                  </a:cubicBezTo>
                                  <a:cubicBezTo>
                                    <a:pt x="5197" y="43261"/>
                                    <a:pt x="5110" y="43370"/>
                                    <a:pt x="5067" y="43457"/>
                                  </a:cubicBezTo>
                                  <a:cubicBezTo>
                                    <a:pt x="5030" y="43494"/>
                                    <a:pt x="5055" y="43624"/>
                                    <a:pt x="4972" y="43624"/>
                                  </a:cubicBezTo>
                                  <a:cubicBezTo>
                                    <a:pt x="4957" y="43624"/>
                                    <a:pt x="4938" y="43619"/>
                                    <a:pt x="4915" y="43609"/>
                                  </a:cubicBezTo>
                                  <a:cubicBezTo>
                                    <a:pt x="4849" y="43587"/>
                                    <a:pt x="4458" y="43631"/>
                                    <a:pt x="4741" y="43348"/>
                                  </a:cubicBezTo>
                                  <a:lnTo>
                                    <a:pt x="4784" y="43283"/>
                                  </a:lnTo>
                                  <a:cubicBezTo>
                                    <a:pt x="4762" y="43174"/>
                                    <a:pt x="4741" y="43022"/>
                                    <a:pt x="4958" y="42935"/>
                                  </a:cubicBezTo>
                                  <a:cubicBezTo>
                                    <a:pt x="5123" y="42902"/>
                                    <a:pt x="5313" y="42819"/>
                                    <a:pt x="5481" y="42819"/>
                                  </a:cubicBezTo>
                                  <a:cubicBezTo>
                                    <a:pt x="5534" y="42819"/>
                                    <a:pt x="5585" y="42827"/>
                                    <a:pt x="5632" y="42848"/>
                                  </a:cubicBezTo>
                                  <a:cubicBezTo>
                                    <a:pt x="5698" y="42881"/>
                                    <a:pt x="5766" y="42896"/>
                                    <a:pt x="5834" y="42896"/>
                                  </a:cubicBezTo>
                                  <a:cubicBezTo>
                                    <a:pt x="5989" y="42896"/>
                                    <a:pt x="6141" y="42817"/>
                                    <a:pt x="6263" y="42696"/>
                                  </a:cubicBezTo>
                                  <a:cubicBezTo>
                                    <a:pt x="6415" y="42500"/>
                                    <a:pt x="6393" y="42326"/>
                                    <a:pt x="6197" y="42283"/>
                                  </a:cubicBezTo>
                                  <a:cubicBezTo>
                                    <a:pt x="6067" y="42261"/>
                                    <a:pt x="6089" y="42174"/>
                                    <a:pt x="6176" y="42087"/>
                                  </a:cubicBezTo>
                                  <a:cubicBezTo>
                                    <a:pt x="6216" y="42047"/>
                                    <a:pt x="6253" y="42034"/>
                                    <a:pt x="6285" y="42034"/>
                                  </a:cubicBezTo>
                                  <a:close/>
                                  <a:moveTo>
                                    <a:pt x="2759" y="45128"/>
                                  </a:moveTo>
                                  <a:cubicBezTo>
                                    <a:pt x="2881" y="45128"/>
                                    <a:pt x="2827" y="45226"/>
                                    <a:pt x="2827" y="45305"/>
                                  </a:cubicBezTo>
                                  <a:cubicBezTo>
                                    <a:pt x="2806" y="45520"/>
                                    <a:pt x="2571" y="45438"/>
                                    <a:pt x="2461" y="45541"/>
                                  </a:cubicBezTo>
                                  <a:lnTo>
                                    <a:pt x="2461" y="45541"/>
                                  </a:lnTo>
                                  <a:cubicBezTo>
                                    <a:pt x="2341" y="45516"/>
                                    <a:pt x="2267" y="45451"/>
                                    <a:pt x="2370" y="45327"/>
                                  </a:cubicBezTo>
                                  <a:cubicBezTo>
                                    <a:pt x="2457" y="45197"/>
                                    <a:pt x="2588" y="45153"/>
                                    <a:pt x="2718" y="45131"/>
                                  </a:cubicBezTo>
                                  <a:cubicBezTo>
                                    <a:pt x="2734" y="45129"/>
                                    <a:pt x="2747" y="45128"/>
                                    <a:pt x="2759" y="45128"/>
                                  </a:cubicBezTo>
                                  <a:close/>
                                  <a:moveTo>
                                    <a:pt x="75415" y="0"/>
                                  </a:moveTo>
                                  <a:cubicBezTo>
                                    <a:pt x="75393" y="0"/>
                                    <a:pt x="75363" y="5"/>
                                    <a:pt x="75323" y="12"/>
                                  </a:cubicBezTo>
                                  <a:cubicBezTo>
                                    <a:pt x="75040" y="99"/>
                                    <a:pt x="74605" y="555"/>
                                    <a:pt x="74649" y="751"/>
                                  </a:cubicBezTo>
                                  <a:cubicBezTo>
                                    <a:pt x="74714" y="1077"/>
                                    <a:pt x="74801" y="1403"/>
                                    <a:pt x="74909" y="1708"/>
                                  </a:cubicBezTo>
                                  <a:cubicBezTo>
                                    <a:pt x="74909" y="1730"/>
                                    <a:pt x="74931" y="1795"/>
                                    <a:pt x="74888" y="1795"/>
                                  </a:cubicBezTo>
                                  <a:cubicBezTo>
                                    <a:pt x="74619" y="1833"/>
                                    <a:pt x="74469" y="2092"/>
                                    <a:pt x="74228" y="2092"/>
                                  </a:cubicBezTo>
                                  <a:cubicBezTo>
                                    <a:pt x="74196" y="2092"/>
                                    <a:pt x="74162" y="2088"/>
                                    <a:pt x="74127" y="2078"/>
                                  </a:cubicBezTo>
                                  <a:cubicBezTo>
                                    <a:pt x="74101" y="2075"/>
                                    <a:pt x="74079" y="2073"/>
                                    <a:pt x="74060" y="2073"/>
                                  </a:cubicBezTo>
                                  <a:cubicBezTo>
                                    <a:pt x="73930" y="2073"/>
                                    <a:pt x="73920" y="2135"/>
                                    <a:pt x="73844" y="2230"/>
                                  </a:cubicBezTo>
                                  <a:cubicBezTo>
                                    <a:pt x="73670" y="2469"/>
                                    <a:pt x="73474" y="2686"/>
                                    <a:pt x="73061" y="2730"/>
                                  </a:cubicBezTo>
                                  <a:cubicBezTo>
                                    <a:pt x="72822" y="2773"/>
                                    <a:pt x="72648" y="2904"/>
                                    <a:pt x="72583" y="3100"/>
                                  </a:cubicBezTo>
                                  <a:cubicBezTo>
                                    <a:pt x="72492" y="3254"/>
                                    <a:pt x="72440" y="3325"/>
                                    <a:pt x="72354" y="3325"/>
                                  </a:cubicBezTo>
                                  <a:cubicBezTo>
                                    <a:pt x="72295" y="3325"/>
                                    <a:pt x="72219" y="3292"/>
                                    <a:pt x="72104" y="3230"/>
                                  </a:cubicBezTo>
                                  <a:cubicBezTo>
                                    <a:pt x="72090" y="3215"/>
                                    <a:pt x="72075" y="3180"/>
                                    <a:pt x="72039" y="3180"/>
                                  </a:cubicBezTo>
                                  <a:cubicBezTo>
                                    <a:pt x="72023" y="3180"/>
                                    <a:pt x="72002" y="3188"/>
                                    <a:pt x="71974" y="3208"/>
                                  </a:cubicBezTo>
                                  <a:cubicBezTo>
                                    <a:pt x="71952" y="3230"/>
                                    <a:pt x="71974" y="3252"/>
                                    <a:pt x="71974" y="3273"/>
                                  </a:cubicBezTo>
                                  <a:cubicBezTo>
                                    <a:pt x="72039" y="3426"/>
                                    <a:pt x="72148" y="3556"/>
                                    <a:pt x="72170" y="3687"/>
                                  </a:cubicBezTo>
                                  <a:cubicBezTo>
                                    <a:pt x="72191" y="3817"/>
                                    <a:pt x="72083" y="3969"/>
                                    <a:pt x="72322" y="4013"/>
                                  </a:cubicBezTo>
                                  <a:cubicBezTo>
                                    <a:pt x="72444" y="4026"/>
                                    <a:pt x="72583" y="4057"/>
                                    <a:pt x="72712" y="4057"/>
                                  </a:cubicBezTo>
                                  <a:cubicBezTo>
                                    <a:pt x="72790" y="4057"/>
                                    <a:pt x="72865" y="4046"/>
                                    <a:pt x="72931" y="4013"/>
                                  </a:cubicBezTo>
                                  <a:cubicBezTo>
                                    <a:pt x="73056" y="3961"/>
                                    <a:pt x="73147" y="3939"/>
                                    <a:pt x="73216" y="3939"/>
                                  </a:cubicBezTo>
                                  <a:cubicBezTo>
                                    <a:pt x="73350" y="3939"/>
                                    <a:pt x="73403" y="4021"/>
                                    <a:pt x="73474" y="4122"/>
                                  </a:cubicBezTo>
                                  <a:cubicBezTo>
                                    <a:pt x="73509" y="4190"/>
                                    <a:pt x="73583" y="4272"/>
                                    <a:pt x="73709" y="4272"/>
                                  </a:cubicBezTo>
                                  <a:cubicBezTo>
                                    <a:pt x="73743" y="4272"/>
                                    <a:pt x="73781" y="4266"/>
                                    <a:pt x="73822" y="4252"/>
                                  </a:cubicBezTo>
                                  <a:cubicBezTo>
                                    <a:pt x="73996" y="4208"/>
                                    <a:pt x="73953" y="4100"/>
                                    <a:pt x="73996" y="4013"/>
                                  </a:cubicBezTo>
                                  <a:cubicBezTo>
                                    <a:pt x="74018" y="3926"/>
                                    <a:pt x="74148" y="3861"/>
                                    <a:pt x="74127" y="3774"/>
                                  </a:cubicBezTo>
                                  <a:cubicBezTo>
                                    <a:pt x="74105" y="3665"/>
                                    <a:pt x="74170" y="3600"/>
                                    <a:pt x="74279" y="3578"/>
                                  </a:cubicBezTo>
                                  <a:cubicBezTo>
                                    <a:pt x="74294" y="3576"/>
                                    <a:pt x="74308" y="3575"/>
                                    <a:pt x="74321" y="3575"/>
                                  </a:cubicBezTo>
                                  <a:cubicBezTo>
                                    <a:pt x="74449" y="3575"/>
                                    <a:pt x="74433" y="3669"/>
                                    <a:pt x="74453" y="3708"/>
                                  </a:cubicBezTo>
                                  <a:cubicBezTo>
                                    <a:pt x="74475" y="3795"/>
                                    <a:pt x="74388" y="3882"/>
                                    <a:pt x="74322" y="3926"/>
                                  </a:cubicBezTo>
                                  <a:cubicBezTo>
                                    <a:pt x="74196" y="4005"/>
                                    <a:pt x="74196" y="4061"/>
                                    <a:pt x="74263" y="4061"/>
                                  </a:cubicBezTo>
                                  <a:cubicBezTo>
                                    <a:pt x="74289" y="4061"/>
                                    <a:pt x="74324" y="4052"/>
                                    <a:pt x="74366" y="4035"/>
                                  </a:cubicBezTo>
                                  <a:cubicBezTo>
                                    <a:pt x="74414" y="4023"/>
                                    <a:pt x="74451" y="4019"/>
                                    <a:pt x="74479" y="4019"/>
                                  </a:cubicBezTo>
                                  <a:cubicBezTo>
                                    <a:pt x="74617" y="4019"/>
                                    <a:pt x="74551" y="4133"/>
                                    <a:pt x="74605" y="4187"/>
                                  </a:cubicBezTo>
                                  <a:cubicBezTo>
                                    <a:pt x="74692" y="4252"/>
                                    <a:pt x="74605" y="4426"/>
                                    <a:pt x="74583" y="4426"/>
                                  </a:cubicBezTo>
                                  <a:cubicBezTo>
                                    <a:pt x="74214" y="4426"/>
                                    <a:pt x="74344" y="4622"/>
                                    <a:pt x="74235" y="4752"/>
                                  </a:cubicBezTo>
                                  <a:cubicBezTo>
                                    <a:pt x="74147" y="4884"/>
                                    <a:pt x="73990" y="4947"/>
                                    <a:pt x="73830" y="4947"/>
                                  </a:cubicBezTo>
                                  <a:cubicBezTo>
                                    <a:pt x="73753" y="4947"/>
                                    <a:pt x="73675" y="4933"/>
                                    <a:pt x="73605" y="4904"/>
                                  </a:cubicBezTo>
                                  <a:cubicBezTo>
                                    <a:pt x="73576" y="4897"/>
                                    <a:pt x="73540" y="4892"/>
                                    <a:pt x="73506" y="4892"/>
                                  </a:cubicBezTo>
                                  <a:cubicBezTo>
                                    <a:pt x="73438" y="4892"/>
                                    <a:pt x="73380" y="4912"/>
                                    <a:pt x="73409" y="4970"/>
                                  </a:cubicBezTo>
                                  <a:cubicBezTo>
                                    <a:pt x="73518" y="5165"/>
                                    <a:pt x="73409" y="5404"/>
                                    <a:pt x="73561" y="5600"/>
                                  </a:cubicBezTo>
                                  <a:cubicBezTo>
                                    <a:pt x="73641" y="5726"/>
                                    <a:pt x="73745" y="5785"/>
                                    <a:pt x="73882" y="5785"/>
                                  </a:cubicBezTo>
                                  <a:cubicBezTo>
                                    <a:pt x="74007" y="5785"/>
                                    <a:pt x="74158" y="5737"/>
                                    <a:pt x="74344" y="5644"/>
                                  </a:cubicBezTo>
                                  <a:cubicBezTo>
                                    <a:pt x="74388" y="5622"/>
                                    <a:pt x="74431" y="5600"/>
                                    <a:pt x="74475" y="5600"/>
                                  </a:cubicBezTo>
                                  <a:cubicBezTo>
                                    <a:pt x="74714" y="5622"/>
                                    <a:pt x="74996" y="5644"/>
                                    <a:pt x="75236" y="5731"/>
                                  </a:cubicBezTo>
                                  <a:cubicBezTo>
                                    <a:pt x="75319" y="5751"/>
                                    <a:pt x="75322" y="5971"/>
                                    <a:pt x="75227" y="5971"/>
                                  </a:cubicBezTo>
                                  <a:cubicBezTo>
                                    <a:pt x="75223" y="5971"/>
                                    <a:pt x="75219" y="5971"/>
                                    <a:pt x="75214" y="5970"/>
                                  </a:cubicBezTo>
                                  <a:cubicBezTo>
                                    <a:pt x="75018" y="5970"/>
                                    <a:pt x="74802" y="6064"/>
                                    <a:pt x="74615" y="6064"/>
                                  </a:cubicBezTo>
                                  <a:cubicBezTo>
                                    <a:pt x="74532" y="6064"/>
                                    <a:pt x="74455" y="6045"/>
                                    <a:pt x="74388" y="5992"/>
                                  </a:cubicBezTo>
                                  <a:cubicBezTo>
                                    <a:pt x="74353" y="5974"/>
                                    <a:pt x="74360" y="5914"/>
                                    <a:pt x="74296" y="5914"/>
                                  </a:cubicBezTo>
                                  <a:cubicBezTo>
                                    <a:pt x="74281" y="5914"/>
                                    <a:pt x="74261" y="5918"/>
                                    <a:pt x="74235" y="5926"/>
                                  </a:cubicBezTo>
                                  <a:cubicBezTo>
                                    <a:pt x="74119" y="5959"/>
                                    <a:pt x="74009" y="5970"/>
                                    <a:pt x="73901" y="5970"/>
                                  </a:cubicBezTo>
                                  <a:cubicBezTo>
                                    <a:pt x="73705" y="5970"/>
                                    <a:pt x="73517" y="5935"/>
                                    <a:pt x="73317" y="5935"/>
                                  </a:cubicBezTo>
                                  <a:cubicBezTo>
                                    <a:pt x="73194" y="5935"/>
                                    <a:pt x="73067" y="5948"/>
                                    <a:pt x="72931" y="5992"/>
                                  </a:cubicBezTo>
                                  <a:cubicBezTo>
                                    <a:pt x="72895" y="6010"/>
                                    <a:pt x="72859" y="6020"/>
                                    <a:pt x="72827" y="6020"/>
                                  </a:cubicBezTo>
                                  <a:cubicBezTo>
                                    <a:pt x="72783" y="6020"/>
                                    <a:pt x="72748" y="5999"/>
                                    <a:pt x="72735" y="5948"/>
                                  </a:cubicBezTo>
                                  <a:cubicBezTo>
                                    <a:pt x="72713" y="5861"/>
                                    <a:pt x="72800" y="5818"/>
                                    <a:pt x="72865" y="5752"/>
                                  </a:cubicBezTo>
                                  <a:cubicBezTo>
                                    <a:pt x="72974" y="5731"/>
                                    <a:pt x="73148" y="5731"/>
                                    <a:pt x="73126" y="5622"/>
                                  </a:cubicBezTo>
                                  <a:cubicBezTo>
                                    <a:pt x="73061" y="5448"/>
                                    <a:pt x="73126" y="5296"/>
                                    <a:pt x="73235" y="5122"/>
                                  </a:cubicBezTo>
                                  <a:cubicBezTo>
                                    <a:pt x="73257" y="5078"/>
                                    <a:pt x="73192" y="5057"/>
                                    <a:pt x="73148" y="5057"/>
                                  </a:cubicBezTo>
                                  <a:cubicBezTo>
                                    <a:pt x="72922" y="5057"/>
                                    <a:pt x="72849" y="4862"/>
                                    <a:pt x="72617" y="4862"/>
                                  </a:cubicBezTo>
                                  <a:cubicBezTo>
                                    <a:pt x="72559" y="4862"/>
                                    <a:pt x="72491" y="4874"/>
                                    <a:pt x="72409" y="4904"/>
                                  </a:cubicBezTo>
                                  <a:cubicBezTo>
                                    <a:pt x="72389" y="4912"/>
                                    <a:pt x="72370" y="4916"/>
                                    <a:pt x="72351" y="4916"/>
                                  </a:cubicBezTo>
                                  <a:cubicBezTo>
                                    <a:pt x="72267" y="4916"/>
                                    <a:pt x="72203" y="4841"/>
                                    <a:pt x="72257" y="4752"/>
                                  </a:cubicBezTo>
                                  <a:cubicBezTo>
                                    <a:pt x="72278" y="4687"/>
                                    <a:pt x="72213" y="4643"/>
                                    <a:pt x="72104" y="4643"/>
                                  </a:cubicBezTo>
                                  <a:cubicBezTo>
                                    <a:pt x="71945" y="4659"/>
                                    <a:pt x="71839" y="4668"/>
                                    <a:pt x="71767" y="4668"/>
                                  </a:cubicBezTo>
                                  <a:cubicBezTo>
                                    <a:pt x="71633" y="4668"/>
                                    <a:pt x="71618" y="4634"/>
                                    <a:pt x="71604" y="4535"/>
                                  </a:cubicBezTo>
                                  <a:cubicBezTo>
                                    <a:pt x="71604" y="4437"/>
                                    <a:pt x="71552" y="4357"/>
                                    <a:pt x="71432" y="4357"/>
                                  </a:cubicBezTo>
                                  <a:cubicBezTo>
                                    <a:pt x="71418" y="4357"/>
                                    <a:pt x="71403" y="4358"/>
                                    <a:pt x="71387" y="4361"/>
                                  </a:cubicBezTo>
                                  <a:cubicBezTo>
                                    <a:pt x="71191" y="4404"/>
                                    <a:pt x="71126" y="4513"/>
                                    <a:pt x="71104" y="4622"/>
                                  </a:cubicBezTo>
                                  <a:cubicBezTo>
                                    <a:pt x="71104" y="4712"/>
                                    <a:pt x="71074" y="4758"/>
                                    <a:pt x="70963" y="4758"/>
                                  </a:cubicBezTo>
                                  <a:cubicBezTo>
                                    <a:pt x="70941" y="4758"/>
                                    <a:pt x="70916" y="4756"/>
                                    <a:pt x="70887" y="4752"/>
                                  </a:cubicBezTo>
                                  <a:cubicBezTo>
                                    <a:pt x="70851" y="4743"/>
                                    <a:pt x="70822" y="4738"/>
                                    <a:pt x="70795" y="4738"/>
                                  </a:cubicBezTo>
                                  <a:cubicBezTo>
                                    <a:pt x="70756" y="4738"/>
                                    <a:pt x="70720" y="4748"/>
                                    <a:pt x="70669" y="4774"/>
                                  </a:cubicBezTo>
                                  <a:lnTo>
                                    <a:pt x="70126" y="4883"/>
                                  </a:lnTo>
                                  <a:cubicBezTo>
                                    <a:pt x="70081" y="4829"/>
                                    <a:pt x="70016" y="4809"/>
                                    <a:pt x="69946" y="4809"/>
                                  </a:cubicBezTo>
                                  <a:cubicBezTo>
                                    <a:pt x="69844" y="4809"/>
                                    <a:pt x="69734" y="4853"/>
                                    <a:pt x="69669" y="4904"/>
                                  </a:cubicBezTo>
                                  <a:cubicBezTo>
                                    <a:pt x="69444" y="5059"/>
                                    <a:pt x="69263" y="5129"/>
                                    <a:pt x="69100" y="5129"/>
                                  </a:cubicBezTo>
                                  <a:cubicBezTo>
                                    <a:pt x="68965" y="5129"/>
                                    <a:pt x="68841" y="5080"/>
                                    <a:pt x="68712" y="4991"/>
                                  </a:cubicBezTo>
                                  <a:cubicBezTo>
                                    <a:pt x="68669" y="4970"/>
                                    <a:pt x="68582" y="4970"/>
                                    <a:pt x="68495" y="4970"/>
                                  </a:cubicBezTo>
                                  <a:cubicBezTo>
                                    <a:pt x="68482" y="4970"/>
                                    <a:pt x="68477" y="4955"/>
                                    <a:pt x="68463" y="4955"/>
                                  </a:cubicBezTo>
                                  <a:cubicBezTo>
                                    <a:pt x="68452" y="4955"/>
                                    <a:pt x="68436" y="4963"/>
                                    <a:pt x="68408" y="4991"/>
                                  </a:cubicBezTo>
                                  <a:cubicBezTo>
                                    <a:pt x="68310" y="5070"/>
                                    <a:pt x="68225" y="5104"/>
                                    <a:pt x="68170" y="5104"/>
                                  </a:cubicBezTo>
                                  <a:cubicBezTo>
                                    <a:pt x="68102" y="5104"/>
                                    <a:pt x="68077" y="5053"/>
                                    <a:pt x="68125" y="4970"/>
                                  </a:cubicBezTo>
                                  <a:cubicBezTo>
                                    <a:pt x="68169" y="4796"/>
                                    <a:pt x="67973" y="4578"/>
                                    <a:pt x="68408" y="4448"/>
                                  </a:cubicBezTo>
                                  <a:cubicBezTo>
                                    <a:pt x="68517" y="4426"/>
                                    <a:pt x="68604" y="4230"/>
                                    <a:pt x="68517" y="4208"/>
                                  </a:cubicBezTo>
                                  <a:cubicBezTo>
                                    <a:pt x="68506" y="4198"/>
                                    <a:pt x="68498" y="4194"/>
                                    <a:pt x="68490" y="4194"/>
                                  </a:cubicBezTo>
                                  <a:cubicBezTo>
                                    <a:pt x="68449" y="4194"/>
                                    <a:pt x="68434" y="4321"/>
                                    <a:pt x="68343" y="4339"/>
                                  </a:cubicBezTo>
                                  <a:cubicBezTo>
                                    <a:pt x="68095" y="4358"/>
                                    <a:pt x="67881" y="4594"/>
                                    <a:pt x="67627" y="4594"/>
                                  </a:cubicBezTo>
                                  <a:cubicBezTo>
                                    <a:pt x="67591" y="4594"/>
                                    <a:pt x="67554" y="4589"/>
                                    <a:pt x="67516" y="4578"/>
                                  </a:cubicBezTo>
                                  <a:cubicBezTo>
                                    <a:pt x="67510" y="4575"/>
                                    <a:pt x="67504" y="4574"/>
                                    <a:pt x="67496" y="4574"/>
                                  </a:cubicBezTo>
                                  <a:cubicBezTo>
                                    <a:pt x="67450" y="4574"/>
                                    <a:pt x="67383" y="4628"/>
                                    <a:pt x="67364" y="4665"/>
                                  </a:cubicBezTo>
                                  <a:cubicBezTo>
                                    <a:pt x="67321" y="4730"/>
                                    <a:pt x="67321" y="4774"/>
                                    <a:pt x="67386" y="4774"/>
                                  </a:cubicBezTo>
                                  <a:cubicBezTo>
                                    <a:pt x="67799" y="4817"/>
                                    <a:pt x="67690" y="5122"/>
                                    <a:pt x="67734" y="5339"/>
                                  </a:cubicBezTo>
                                  <a:cubicBezTo>
                                    <a:pt x="67756" y="5426"/>
                                    <a:pt x="67734" y="5448"/>
                                    <a:pt x="67603" y="5513"/>
                                  </a:cubicBezTo>
                                  <a:cubicBezTo>
                                    <a:pt x="67277" y="5665"/>
                                    <a:pt x="67277" y="5709"/>
                                    <a:pt x="67516" y="5839"/>
                                  </a:cubicBezTo>
                                  <a:cubicBezTo>
                                    <a:pt x="67799" y="5992"/>
                                    <a:pt x="67734" y="6252"/>
                                    <a:pt x="67386" y="6426"/>
                                  </a:cubicBezTo>
                                  <a:cubicBezTo>
                                    <a:pt x="67212" y="6513"/>
                                    <a:pt x="67255" y="6579"/>
                                    <a:pt x="67277" y="6644"/>
                                  </a:cubicBezTo>
                                  <a:cubicBezTo>
                                    <a:pt x="67299" y="6731"/>
                                    <a:pt x="67321" y="6818"/>
                                    <a:pt x="67190" y="6927"/>
                                  </a:cubicBezTo>
                                  <a:cubicBezTo>
                                    <a:pt x="67103" y="7013"/>
                                    <a:pt x="67082" y="7144"/>
                                    <a:pt x="67277" y="7187"/>
                                  </a:cubicBezTo>
                                  <a:cubicBezTo>
                                    <a:pt x="67408" y="7231"/>
                                    <a:pt x="67364" y="7361"/>
                                    <a:pt x="67212" y="7405"/>
                                  </a:cubicBezTo>
                                  <a:cubicBezTo>
                                    <a:pt x="67082" y="7470"/>
                                    <a:pt x="66995" y="7557"/>
                                    <a:pt x="66886" y="7622"/>
                                  </a:cubicBezTo>
                                  <a:cubicBezTo>
                                    <a:pt x="66842" y="7666"/>
                                    <a:pt x="66821" y="7688"/>
                                    <a:pt x="66821" y="7709"/>
                                  </a:cubicBezTo>
                                  <a:lnTo>
                                    <a:pt x="66886" y="7709"/>
                                  </a:lnTo>
                                  <a:cubicBezTo>
                                    <a:pt x="66948" y="7678"/>
                                    <a:pt x="67007" y="7667"/>
                                    <a:pt x="67059" y="7667"/>
                                  </a:cubicBezTo>
                                  <a:cubicBezTo>
                                    <a:pt x="67187" y="7667"/>
                                    <a:pt x="67271" y="7737"/>
                                    <a:pt x="67255" y="7753"/>
                                  </a:cubicBezTo>
                                  <a:cubicBezTo>
                                    <a:pt x="67103" y="7905"/>
                                    <a:pt x="67168" y="8101"/>
                                    <a:pt x="66973" y="8144"/>
                                  </a:cubicBezTo>
                                  <a:cubicBezTo>
                                    <a:pt x="66625" y="8231"/>
                                    <a:pt x="66777" y="8296"/>
                                    <a:pt x="66864" y="8362"/>
                                  </a:cubicBezTo>
                                  <a:cubicBezTo>
                                    <a:pt x="67147" y="8470"/>
                                    <a:pt x="67082" y="8623"/>
                                    <a:pt x="66929" y="8840"/>
                                  </a:cubicBezTo>
                                  <a:cubicBezTo>
                                    <a:pt x="66842" y="8949"/>
                                    <a:pt x="66668" y="9101"/>
                                    <a:pt x="66777" y="9210"/>
                                  </a:cubicBezTo>
                                  <a:cubicBezTo>
                                    <a:pt x="66821" y="9231"/>
                                    <a:pt x="66951" y="9253"/>
                                    <a:pt x="66821" y="9318"/>
                                  </a:cubicBezTo>
                                  <a:cubicBezTo>
                                    <a:pt x="66776" y="9348"/>
                                    <a:pt x="66700" y="9399"/>
                                    <a:pt x="66635" y="9399"/>
                                  </a:cubicBezTo>
                                  <a:cubicBezTo>
                                    <a:pt x="66606" y="9399"/>
                                    <a:pt x="66580" y="9389"/>
                                    <a:pt x="66560" y="9362"/>
                                  </a:cubicBezTo>
                                  <a:cubicBezTo>
                                    <a:pt x="66516" y="9319"/>
                                    <a:pt x="66471" y="9302"/>
                                    <a:pt x="66427" y="9302"/>
                                  </a:cubicBezTo>
                                  <a:cubicBezTo>
                                    <a:pt x="66317" y="9302"/>
                                    <a:pt x="66215" y="9408"/>
                                    <a:pt x="66168" y="9471"/>
                                  </a:cubicBezTo>
                                  <a:cubicBezTo>
                                    <a:pt x="65994" y="9601"/>
                                    <a:pt x="66060" y="9905"/>
                                    <a:pt x="66190" y="9992"/>
                                  </a:cubicBezTo>
                                  <a:cubicBezTo>
                                    <a:pt x="66215" y="10005"/>
                                    <a:pt x="66255" y="10018"/>
                                    <a:pt x="66296" y="10018"/>
                                  </a:cubicBezTo>
                                  <a:cubicBezTo>
                                    <a:pt x="66327" y="10018"/>
                                    <a:pt x="66358" y="10011"/>
                                    <a:pt x="66386" y="9992"/>
                                  </a:cubicBezTo>
                                  <a:cubicBezTo>
                                    <a:pt x="66487" y="9891"/>
                                    <a:pt x="66565" y="9856"/>
                                    <a:pt x="66631" y="9856"/>
                                  </a:cubicBezTo>
                                  <a:cubicBezTo>
                                    <a:pt x="66721" y="9856"/>
                                    <a:pt x="66789" y="9921"/>
                                    <a:pt x="66864" y="9971"/>
                                  </a:cubicBezTo>
                                  <a:cubicBezTo>
                                    <a:pt x="66917" y="9988"/>
                                    <a:pt x="66927" y="10048"/>
                                    <a:pt x="66997" y="10048"/>
                                  </a:cubicBezTo>
                                  <a:cubicBezTo>
                                    <a:pt x="67014" y="10048"/>
                                    <a:pt x="67034" y="10044"/>
                                    <a:pt x="67060" y="10036"/>
                                  </a:cubicBezTo>
                                  <a:cubicBezTo>
                                    <a:pt x="67115" y="10024"/>
                                    <a:pt x="67162" y="10019"/>
                                    <a:pt x="67203" y="10019"/>
                                  </a:cubicBezTo>
                                  <a:cubicBezTo>
                                    <a:pt x="67388" y="10019"/>
                                    <a:pt x="67441" y="10129"/>
                                    <a:pt x="67495" y="10253"/>
                                  </a:cubicBezTo>
                                  <a:cubicBezTo>
                                    <a:pt x="67538" y="10427"/>
                                    <a:pt x="67582" y="10580"/>
                                    <a:pt x="67734" y="10688"/>
                                  </a:cubicBezTo>
                                  <a:cubicBezTo>
                                    <a:pt x="67908" y="10797"/>
                                    <a:pt x="67712" y="11101"/>
                                    <a:pt x="67473" y="11210"/>
                                  </a:cubicBezTo>
                                  <a:cubicBezTo>
                                    <a:pt x="67429" y="11232"/>
                                    <a:pt x="67321" y="11232"/>
                                    <a:pt x="67321" y="11275"/>
                                  </a:cubicBezTo>
                                  <a:cubicBezTo>
                                    <a:pt x="67386" y="11558"/>
                                    <a:pt x="67038" y="11536"/>
                                    <a:pt x="66821" y="11623"/>
                                  </a:cubicBezTo>
                                  <a:lnTo>
                                    <a:pt x="66734" y="11645"/>
                                  </a:lnTo>
                                  <a:cubicBezTo>
                                    <a:pt x="66603" y="11710"/>
                                    <a:pt x="66560" y="11776"/>
                                    <a:pt x="66538" y="11862"/>
                                  </a:cubicBezTo>
                                  <a:cubicBezTo>
                                    <a:pt x="66451" y="11819"/>
                                    <a:pt x="66516" y="11710"/>
                                    <a:pt x="66451" y="11667"/>
                                  </a:cubicBezTo>
                                  <a:cubicBezTo>
                                    <a:pt x="66441" y="11657"/>
                                    <a:pt x="66412" y="11642"/>
                                    <a:pt x="66384" y="11642"/>
                                  </a:cubicBezTo>
                                  <a:cubicBezTo>
                                    <a:pt x="66352" y="11642"/>
                                    <a:pt x="66320" y="11662"/>
                                    <a:pt x="66320" y="11732"/>
                                  </a:cubicBezTo>
                                  <a:cubicBezTo>
                                    <a:pt x="66320" y="11819"/>
                                    <a:pt x="66320" y="11841"/>
                                    <a:pt x="66212" y="11841"/>
                                  </a:cubicBezTo>
                                  <a:cubicBezTo>
                                    <a:pt x="66125" y="11841"/>
                                    <a:pt x="66103" y="11732"/>
                                    <a:pt x="66168" y="11710"/>
                                  </a:cubicBezTo>
                                  <a:cubicBezTo>
                                    <a:pt x="66407" y="11602"/>
                                    <a:pt x="66429" y="11319"/>
                                    <a:pt x="66755" y="11297"/>
                                  </a:cubicBezTo>
                                  <a:cubicBezTo>
                                    <a:pt x="66821" y="11297"/>
                                    <a:pt x="66864" y="11275"/>
                                    <a:pt x="66864" y="11232"/>
                                  </a:cubicBezTo>
                                  <a:cubicBezTo>
                                    <a:pt x="66886" y="11188"/>
                                    <a:pt x="66821" y="11188"/>
                                    <a:pt x="66755" y="11167"/>
                                  </a:cubicBezTo>
                                  <a:cubicBezTo>
                                    <a:pt x="66625" y="11101"/>
                                    <a:pt x="66451" y="11123"/>
                                    <a:pt x="66342" y="11058"/>
                                  </a:cubicBezTo>
                                  <a:cubicBezTo>
                                    <a:pt x="66299" y="11023"/>
                                    <a:pt x="66255" y="11006"/>
                                    <a:pt x="66212" y="11006"/>
                                  </a:cubicBezTo>
                                  <a:cubicBezTo>
                                    <a:pt x="66147" y="11006"/>
                                    <a:pt x="66081" y="11045"/>
                                    <a:pt x="66016" y="11123"/>
                                  </a:cubicBezTo>
                                  <a:cubicBezTo>
                                    <a:pt x="65864" y="11341"/>
                                    <a:pt x="65581" y="11449"/>
                                    <a:pt x="65298" y="11515"/>
                                  </a:cubicBezTo>
                                  <a:lnTo>
                                    <a:pt x="64972" y="11602"/>
                                  </a:lnTo>
                                  <a:cubicBezTo>
                                    <a:pt x="64864" y="11623"/>
                                    <a:pt x="64798" y="11645"/>
                                    <a:pt x="64820" y="11732"/>
                                  </a:cubicBezTo>
                                  <a:cubicBezTo>
                                    <a:pt x="64929" y="11971"/>
                                    <a:pt x="64537" y="12058"/>
                                    <a:pt x="64450" y="12058"/>
                                  </a:cubicBezTo>
                                  <a:cubicBezTo>
                                    <a:pt x="64386" y="12053"/>
                                    <a:pt x="64320" y="12052"/>
                                    <a:pt x="64253" y="12052"/>
                                  </a:cubicBezTo>
                                  <a:cubicBezTo>
                                    <a:pt x="64134" y="12052"/>
                                    <a:pt x="64012" y="12057"/>
                                    <a:pt x="63897" y="12057"/>
                                  </a:cubicBezTo>
                                  <a:cubicBezTo>
                                    <a:pt x="63791" y="12057"/>
                                    <a:pt x="63691" y="12052"/>
                                    <a:pt x="63602" y="12036"/>
                                  </a:cubicBezTo>
                                  <a:cubicBezTo>
                                    <a:pt x="63341" y="11971"/>
                                    <a:pt x="63233" y="11884"/>
                                    <a:pt x="63472" y="11667"/>
                                  </a:cubicBezTo>
                                  <a:cubicBezTo>
                                    <a:pt x="63733" y="11406"/>
                                    <a:pt x="63450" y="11341"/>
                                    <a:pt x="63276" y="11297"/>
                                  </a:cubicBezTo>
                                  <a:cubicBezTo>
                                    <a:pt x="63243" y="11287"/>
                                    <a:pt x="63219" y="11283"/>
                                    <a:pt x="63202" y="11283"/>
                                  </a:cubicBezTo>
                                  <a:cubicBezTo>
                                    <a:pt x="63112" y="11283"/>
                                    <a:pt x="63238" y="11413"/>
                                    <a:pt x="63146" y="11449"/>
                                  </a:cubicBezTo>
                                  <a:cubicBezTo>
                                    <a:pt x="63081" y="11493"/>
                                    <a:pt x="63037" y="11515"/>
                                    <a:pt x="62950" y="11515"/>
                                  </a:cubicBezTo>
                                  <a:cubicBezTo>
                                    <a:pt x="62914" y="11520"/>
                                    <a:pt x="62881" y="11522"/>
                                    <a:pt x="62849" y="11522"/>
                                  </a:cubicBezTo>
                                  <a:cubicBezTo>
                                    <a:pt x="62748" y="11522"/>
                                    <a:pt x="62669" y="11494"/>
                                    <a:pt x="62602" y="11428"/>
                                  </a:cubicBezTo>
                                  <a:cubicBezTo>
                                    <a:pt x="62493" y="11493"/>
                                    <a:pt x="62363" y="11536"/>
                                    <a:pt x="62211" y="11536"/>
                                  </a:cubicBezTo>
                                  <a:cubicBezTo>
                                    <a:pt x="62170" y="11536"/>
                                    <a:pt x="62121" y="11494"/>
                                    <a:pt x="62063" y="11494"/>
                                  </a:cubicBezTo>
                                  <a:cubicBezTo>
                                    <a:pt x="62028" y="11494"/>
                                    <a:pt x="61991" y="11509"/>
                                    <a:pt x="61950" y="11558"/>
                                  </a:cubicBezTo>
                                  <a:cubicBezTo>
                                    <a:pt x="61928" y="11623"/>
                                    <a:pt x="61928" y="11645"/>
                                    <a:pt x="61950" y="11710"/>
                                  </a:cubicBezTo>
                                  <a:cubicBezTo>
                                    <a:pt x="61989" y="11740"/>
                                    <a:pt x="62033" y="11751"/>
                                    <a:pt x="62079" y="11751"/>
                                  </a:cubicBezTo>
                                  <a:cubicBezTo>
                                    <a:pt x="62135" y="11751"/>
                                    <a:pt x="62195" y="11734"/>
                                    <a:pt x="62254" y="11710"/>
                                  </a:cubicBezTo>
                                  <a:cubicBezTo>
                                    <a:pt x="62329" y="11663"/>
                                    <a:pt x="62380" y="11641"/>
                                    <a:pt x="62417" y="11641"/>
                                  </a:cubicBezTo>
                                  <a:cubicBezTo>
                                    <a:pt x="62466" y="11641"/>
                                    <a:pt x="62491" y="11680"/>
                                    <a:pt x="62515" y="11754"/>
                                  </a:cubicBezTo>
                                  <a:cubicBezTo>
                                    <a:pt x="62602" y="11928"/>
                                    <a:pt x="62646" y="11993"/>
                                    <a:pt x="62276" y="12058"/>
                                  </a:cubicBezTo>
                                  <a:cubicBezTo>
                                    <a:pt x="62080" y="12080"/>
                                    <a:pt x="61885" y="12210"/>
                                    <a:pt x="61841" y="12406"/>
                                  </a:cubicBezTo>
                                  <a:cubicBezTo>
                                    <a:pt x="61841" y="12428"/>
                                    <a:pt x="61776" y="12471"/>
                                    <a:pt x="61754" y="12515"/>
                                  </a:cubicBezTo>
                                  <a:cubicBezTo>
                                    <a:pt x="61732" y="12493"/>
                                    <a:pt x="61711" y="12493"/>
                                    <a:pt x="61711" y="12428"/>
                                  </a:cubicBezTo>
                                  <a:cubicBezTo>
                                    <a:pt x="61667" y="12363"/>
                                    <a:pt x="61645" y="12254"/>
                                    <a:pt x="61624" y="12167"/>
                                  </a:cubicBezTo>
                                  <a:cubicBezTo>
                                    <a:pt x="61619" y="12137"/>
                                    <a:pt x="61603" y="12127"/>
                                    <a:pt x="61582" y="12127"/>
                                  </a:cubicBezTo>
                                  <a:cubicBezTo>
                                    <a:pt x="61532" y="12127"/>
                                    <a:pt x="61447" y="12186"/>
                                    <a:pt x="61384" y="12186"/>
                                  </a:cubicBezTo>
                                  <a:cubicBezTo>
                                    <a:pt x="61357" y="12186"/>
                                    <a:pt x="61334" y="12175"/>
                                    <a:pt x="61319" y="12145"/>
                                  </a:cubicBezTo>
                                  <a:cubicBezTo>
                                    <a:pt x="61298" y="12036"/>
                                    <a:pt x="61341" y="11928"/>
                                    <a:pt x="61276" y="11819"/>
                                  </a:cubicBezTo>
                                  <a:cubicBezTo>
                                    <a:pt x="61080" y="11602"/>
                                    <a:pt x="61211" y="11406"/>
                                    <a:pt x="61602" y="11210"/>
                                  </a:cubicBezTo>
                                  <a:cubicBezTo>
                                    <a:pt x="61645" y="11188"/>
                                    <a:pt x="61711" y="11167"/>
                                    <a:pt x="61711" y="11101"/>
                                  </a:cubicBezTo>
                                  <a:cubicBezTo>
                                    <a:pt x="61711" y="11018"/>
                                    <a:pt x="61737" y="10979"/>
                                    <a:pt x="61780" y="10979"/>
                                  </a:cubicBezTo>
                                  <a:cubicBezTo>
                                    <a:pt x="61803" y="10979"/>
                                    <a:pt x="61832" y="10991"/>
                                    <a:pt x="61863" y="11014"/>
                                  </a:cubicBezTo>
                                  <a:cubicBezTo>
                                    <a:pt x="61966" y="11105"/>
                                    <a:pt x="62085" y="11157"/>
                                    <a:pt x="62224" y="11157"/>
                                  </a:cubicBezTo>
                                  <a:cubicBezTo>
                                    <a:pt x="62318" y="11157"/>
                                    <a:pt x="62422" y="11133"/>
                                    <a:pt x="62537" y="11080"/>
                                  </a:cubicBezTo>
                                  <a:cubicBezTo>
                                    <a:pt x="62575" y="11057"/>
                                    <a:pt x="62607" y="11047"/>
                                    <a:pt x="62630" y="11047"/>
                                  </a:cubicBezTo>
                                  <a:cubicBezTo>
                                    <a:pt x="62673" y="11047"/>
                                    <a:pt x="62681" y="11081"/>
                                    <a:pt x="62624" y="11123"/>
                                  </a:cubicBezTo>
                                  <a:cubicBezTo>
                                    <a:pt x="62537" y="11232"/>
                                    <a:pt x="62537" y="11341"/>
                                    <a:pt x="62537" y="11428"/>
                                  </a:cubicBezTo>
                                  <a:cubicBezTo>
                                    <a:pt x="62754" y="11275"/>
                                    <a:pt x="62972" y="11080"/>
                                    <a:pt x="63298" y="11080"/>
                                  </a:cubicBezTo>
                                  <a:cubicBezTo>
                                    <a:pt x="63370" y="11080"/>
                                    <a:pt x="63433" y="11118"/>
                                    <a:pt x="63499" y="11118"/>
                                  </a:cubicBezTo>
                                  <a:cubicBezTo>
                                    <a:pt x="63532" y="11118"/>
                                    <a:pt x="63566" y="11109"/>
                                    <a:pt x="63602" y="11080"/>
                                  </a:cubicBezTo>
                                  <a:cubicBezTo>
                                    <a:pt x="63711" y="10971"/>
                                    <a:pt x="63559" y="10971"/>
                                    <a:pt x="63494" y="10927"/>
                                  </a:cubicBezTo>
                                  <a:cubicBezTo>
                                    <a:pt x="63450" y="10862"/>
                                    <a:pt x="63385" y="10840"/>
                                    <a:pt x="63341" y="10775"/>
                                  </a:cubicBezTo>
                                  <a:cubicBezTo>
                                    <a:pt x="63276" y="10754"/>
                                    <a:pt x="63255" y="10732"/>
                                    <a:pt x="63276" y="10667"/>
                                  </a:cubicBezTo>
                                  <a:cubicBezTo>
                                    <a:pt x="63315" y="10627"/>
                                    <a:pt x="63355" y="10620"/>
                                    <a:pt x="63394" y="10620"/>
                                  </a:cubicBezTo>
                                  <a:cubicBezTo>
                                    <a:pt x="63420" y="10620"/>
                                    <a:pt x="63446" y="10623"/>
                                    <a:pt x="63472" y="10623"/>
                                  </a:cubicBezTo>
                                  <a:cubicBezTo>
                                    <a:pt x="63501" y="10609"/>
                                    <a:pt x="63535" y="10606"/>
                                    <a:pt x="63569" y="10606"/>
                                  </a:cubicBezTo>
                                  <a:cubicBezTo>
                                    <a:pt x="63586" y="10606"/>
                                    <a:pt x="63602" y="10607"/>
                                    <a:pt x="63619" y="10607"/>
                                  </a:cubicBezTo>
                                  <a:cubicBezTo>
                                    <a:pt x="63668" y="10607"/>
                                    <a:pt x="63711" y="10601"/>
                                    <a:pt x="63733" y="10558"/>
                                  </a:cubicBezTo>
                                  <a:cubicBezTo>
                                    <a:pt x="63820" y="10427"/>
                                    <a:pt x="63602" y="10514"/>
                                    <a:pt x="63559" y="10449"/>
                                  </a:cubicBezTo>
                                  <a:cubicBezTo>
                                    <a:pt x="63559" y="10449"/>
                                    <a:pt x="63515" y="10449"/>
                                    <a:pt x="63515" y="10427"/>
                                  </a:cubicBezTo>
                                  <a:cubicBezTo>
                                    <a:pt x="63472" y="10362"/>
                                    <a:pt x="63341" y="10406"/>
                                    <a:pt x="63385" y="10297"/>
                                  </a:cubicBezTo>
                                  <a:cubicBezTo>
                                    <a:pt x="63435" y="10230"/>
                                    <a:pt x="63510" y="10202"/>
                                    <a:pt x="63572" y="10202"/>
                                  </a:cubicBezTo>
                                  <a:cubicBezTo>
                                    <a:pt x="63591" y="10202"/>
                                    <a:pt x="63609" y="10205"/>
                                    <a:pt x="63624" y="10210"/>
                                  </a:cubicBezTo>
                                  <a:cubicBezTo>
                                    <a:pt x="63711" y="10210"/>
                                    <a:pt x="63820" y="10188"/>
                                    <a:pt x="63798" y="10123"/>
                                  </a:cubicBezTo>
                                  <a:cubicBezTo>
                                    <a:pt x="63711" y="9884"/>
                                    <a:pt x="64103" y="9732"/>
                                    <a:pt x="64211" y="9514"/>
                                  </a:cubicBezTo>
                                  <a:cubicBezTo>
                                    <a:pt x="64233" y="9427"/>
                                    <a:pt x="64429" y="9297"/>
                                    <a:pt x="64320" y="9253"/>
                                  </a:cubicBezTo>
                                  <a:cubicBezTo>
                                    <a:pt x="64305" y="9247"/>
                                    <a:pt x="64289" y="9244"/>
                                    <a:pt x="64272" y="9244"/>
                                  </a:cubicBezTo>
                                  <a:cubicBezTo>
                                    <a:pt x="64164" y="9244"/>
                                    <a:pt x="64022" y="9349"/>
                                    <a:pt x="63929" y="9405"/>
                                  </a:cubicBezTo>
                                  <a:cubicBezTo>
                                    <a:pt x="63842" y="9449"/>
                                    <a:pt x="63776" y="9536"/>
                                    <a:pt x="63733" y="9623"/>
                                  </a:cubicBezTo>
                                  <a:cubicBezTo>
                                    <a:pt x="63668" y="9840"/>
                                    <a:pt x="63450" y="9949"/>
                                    <a:pt x="63168" y="9992"/>
                                  </a:cubicBezTo>
                                  <a:cubicBezTo>
                                    <a:pt x="63059" y="10014"/>
                                    <a:pt x="62950" y="10024"/>
                                    <a:pt x="62844" y="10024"/>
                                  </a:cubicBezTo>
                                  <a:cubicBezTo>
                                    <a:pt x="62631" y="10024"/>
                                    <a:pt x="62428" y="9985"/>
                                    <a:pt x="62254" y="9927"/>
                                  </a:cubicBezTo>
                                  <a:cubicBezTo>
                                    <a:pt x="62185" y="9913"/>
                                    <a:pt x="62117" y="9904"/>
                                    <a:pt x="62048" y="9904"/>
                                  </a:cubicBezTo>
                                  <a:cubicBezTo>
                                    <a:pt x="61900" y="9904"/>
                                    <a:pt x="61744" y="9946"/>
                                    <a:pt x="61537" y="10079"/>
                                  </a:cubicBezTo>
                                  <a:cubicBezTo>
                                    <a:pt x="61355" y="10178"/>
                                    <a:pt x="61149" y="10327"/>
                                    <a:pt x="60918" y="10327"/>
                                  </a:cubicBezTo>
                                  <a:cubicBezTo>
                                    <a:pt x="60844" y="10327"/>
                                    <a:pt x="60768" y="10312"/>
                                    <a:pt x="60689" y="10275"/>
                                  </a:cubicBezTo>
                                  <a:cubicBezTo>
                                    <a:pt x="60654" y="10252"/>
                                    <a:pt x="60613" y="10241"/>
                                    <a:pt x="60566" y="10241"/>
                                  </a:cubicBezTo>
                                  <a:cubicBezTo>
                                    <a:pt x="60435" y="10241"/>
                                    <a:pt x="60268" y="10327"/>
                                    <a:pt x="60123" y="10471"/>
                                  </a:cubicBezTo>
                                  <a:cubicBezTo>
                                    <a:pt x="59827" y="10814"/>
                                    <a:pt x="59676" y="10933"/>
                                    <a:pt x="59406" y="10933"/>
                                  </a:cubicBezTo>
                                  <a:cubicBezTo>
                                    <a:pt x="59299" y="10933"/>
                                    <a:pt x="59174" y="10915"/>
                                    <a:pt x="59014" y="10884"/>
                                  </a:cubicBezTo>
                                  <a:cubicBezTo>
                                    <a:pt x="58993" y="10884"/>
                                    <a:pt x="58949" y="10862"/>
                                    <a:pt x="58927" y="10862"/>
                                  </a:cubicBezTo>
                                  <a:cubicBezTo>
                                    <a:pt x="58874" y="10862"/>
                                    <a:pt x="58829" y="10829"/>
                                    <a:pt x="58781" y="10829"/>
                                  </a:cubicBezTo>
                                  <a:cubicBezTo>
                                    <a:pt x="58752" y="10829"/>
                                    <a:pt x="58722" y="10842"/>
                                    <a:pt x="58688" y="10884"/>
                                  </a:cubicBezTo>
                                  <a:cubicBezTo>
                                    <a:pt x="58601" y="10949"/>
                                    <a:pt x="58623" y="11014"/>
                                    <a:pt x="58623" y="11101"/>
                                  </a:cubicBezTo>
                                  <a:cubicBezTo>
                                    <a:pt x="58623" y="11177"/>
                                    <a:pt x="58675" y="11200"/>
                                    <a:pt x="58743" y="11200"/>
                                  </a:cubicBezTo>
                                  <a:cubicBezTo>
                                    <a:pt x="58773" y="11200"/>
                                    <a:pt x="58807" y="11195"/>
                                    <a:pt x="58840" y="11188"/>
                                  </a:cubicBezTo>
                                  <a:cubicBezTo>
                                    <a:pt x="58946" y="11175"/>
                                    <a:pt x="59044" y="11154"/>
                                    <a:pt x="59138" y="11154"/>
                                  </a:cubicBezTo>
                                  <a:cubicBezTo>
                                    <a:pt x="59199" y="11154"/>
                                    <a:pt x="59259" y="11163"/>
                                    <a:pt x="59319" y="11188"/>
                                  </a:cubicBezTo>
                                  <a:cubicBezTo>
                                    <a:pt x="59341" y="11188"/>
                                    <a:pt x="59428" y="11232"/>
                                    <a:pt x="59384" y="11232"/>
                                  </a:cubicBezTo>
                                  <a:cubicBezTo>
                                    <a:pt x="59145" y="11232"/>
                                    <a:pt x="59167" y="11406"/>
                                    <a:pt x="59058" y="11493"/>
                                  </a:cubicBezTo>
                                  <a:cubicBezTo>
                                    <a:pt x="59055" y="11496"/>
                                    <a:pt x="59049" y="11497"/>
                                    <a:pt x="59042" y="11497"/>
                                  </a:cubicBezTo>
                                  <a:cubicBezTo>
                                    <a:pt x="58995" y="11497"/>
                                    <a:pt x="58872" y="11446"/>
                                    <a:pt x="58797" y="11428"/>
                                  </a:cubicBezTo>
                                  <a:cubicBezTo>
                                    <a:pt x="58601" y="11319"/>
                                    <a:pt x="58362" y="11341"/>
                                    <a:pt x="58166" y="11297"/>
                                  </a:cubicBezTo>
                                  <a:cubicBezTo>
                                    <a:pt x="58156" y="11295"/>
                                    <a:pt x="58145" y="11294"/>
                                    <a:pt x="58132" y="11294"/>
                                  </a:cubicBezTo>
                                  <a:cubicBezTo>
                                    <a:pt x="58061" y="11294"/>
                                    <a:pt x="57963" y="11325"/>
                                    <a:pt x="57880" y="11325"/>
                                  </a:cubicBezTo>
                                  <a:cubicBezTo>
                                    <a:pt x="57829" y="11325"/>
                                    <a:pt x="57783" y="11313"/>
                                    <a:pt x="57753" y="11275"/>
                                  </a:cubicBezTo>
                                  <a:cubicBezTo>
                                    <a:pt x="57725" y="11233"/>
                                    <a:pt x="57687" y="11200"/>
                                    <a:pt x="57635" y="11200"/>
                                  </a:cubicBezTo>
                                  <a:cubicBezTo>
                                    <a:pt x="57606" y="11200"/>
                                    <a:pt x="57574" y="11209"/>
                                    <a:pt x="57536" y="11232"/>
                                  </a:cubicBezTo>
                                  <a:cubicBezTo>
                                    <a:pt x="57427" y="11297"/>
                                    <a:pt x="57384" y="11406"/>
                                    <a:pt x="57427" y="11449"/>
                                  </a:cubicBezTo>
                                  <a:cubicBezTo>
                                    <a:pt x="57514" y="11536"/>
                                    <a:pt x="57579" y="11623"/>
                                    <a:pt x="57427" y="11732"/>
                                  </a:cubicBezTo>
                                  <a:cubicBezTo>
                                    <a:pt x="57297" y="11841"/>
                                    <a:pt x="57275" y="11928"/>
                                    <a:pt x="57384" y="11993"/>
                                  </a:cubicBezTo>
                                  <a:cubicBezTo>
                                    <a:pt x="57423" y="12052"/>
                                    <a:pt x="57391" y="12148"/>
                                    <a:pt x="57319" y="12148"/>
                                  </a:cubicBezTo>
                                  <a:cubicBezTo>
                                    <a:pt x="57312" y="12148"/>
                                    <a:pt x="57304" y="12147"/>
                                    <a:pt x="57297" y="12145"/>
                                  </a:cubicBezTo>
                                  <a:cubicBezTo>
                                    <a:pt x="57284" y="12139"/>
                                    <a:pt x="57270" y="12136"/>
                                    <a:pt x="57256" y="12136"/>
                                  </a:cubicBezTo>
                                  <a:cubicBezTo>
                                    <a:pt x="57167" y="12136"/>
                                    <a:pt x="57065" y="12255"/>
                                    <a:pt x="56994" y="12255"/>
                                  </a:cubicBezTo>
                                  <a:cubicBezTo>
                                    <a:pt x="56966" y="12255"/>
                                    <a:pt x="56943" y="12238"/>
                                    <a:pt x="56927" y="12189"/>
                                  </a:cubicBezTo>
                                  <a:cubicBezTo>
                                    <a:pt x="56862" y="12080"/>
                                    <a:pt x="57057" y="11949"/>
                                    <a:pt x="56970" y="11884"/>
                                  </a:cubicBezTo>
                                  <a:cubicBezTo>
                                    <a:pt x="56957" y="11879"/>
                                    <a:pt x="56943" y="11876"/>
                                    <a:pt x="56928" y="11876"/>
                                  </a:cubicBezTo>
                                  <a:cubicBezTo>
                                    <a:pt x="56823" y="11876"/>
                                    <a:pt x="56688" y="11993"/>
                                    <a:pt x="56536" y="11993"/>
                                  </a:cubicBezTo>
                                  <a:cubicBezTo>
                                    <a:pt x="56340" y="11993"/>
                                    <a:pt x="56383" y="11884"/>
                                    <a:pt x="56318" y="11819"/>
                                  </a:cubicBezTo>
                                  <a:cubicBezTo>
                                    <a:pt x="56259" y="11849"/>
                                    <a:pt x="56220" y="11919"/>
                                    <a:pt x="56173" y="11919"/>
                                  </a:cubicBezTo>
                                  <a:cubicBezTo>
                                    <a:pt x="56151" y="11919"/>
                                    <a:pt x="56128" y="11904"/>
                                    <a:pt x="56101" y="11862"/>
                                  </a:cubicBezTo>
                                  <a:cubicBezTo>
                                    <a:pt x="56057" y="11754"/>
                                    <a:pt x="56122" y="11623"/>
                                    <a:pt x="56101" y="11536"/>
                                  </a:cubicBezTo>
                                  <a:cubicBezTo>
                                    <a:pt x="56101" y="11500"/>
                                    <a:pt x="56039" y="11418"/>
                                    <a:pt x="55994" y="11418"/>
                                  </a:cubicBezTo>
                                  <a:cubicBezTo>
                                    <a:pt x="55985" y="11418"/>
                                    <a:pt x="55977" y="11421"/>
                                    <a:pt x="55970" y="11428"/>
                                  </a:cubicBezTo>
                                  <a:cubicBezTo>
                                    <a:pt x="55861" y="11558"/>
                                    <a:pt x="55731" y="11536"/>
                                    <a:pt x="55622" y="11602"/>
                                  </a:cubicBezTo>
                                  <a:cubicBezTo>
                                    <a:pt x="55535" y="11623"/>
                                    <a:pt x="55644" y="11732"/>
                                    <a:pt x="55666" y="11776"/>
                                  </a:cubicBezTo>
                                  <a:cubicBezTo>
                                    <a:pt x="55731" y="11841"/>
                                    <a:pt x="55883" y="11841"/>
                                    <a:pt x="55687" y="11971"/>
                                  </a:cubicBezTo>
                                  <a:cubicBezTo>
                                    <a:pt x="55633" y="12026"/>
                                    <a:pt x="55578" y="12112"/>
                                    <a:pt x="55497" y="12112"/>
                                  </a:cubicBezTo>
                                  <a:cubicBezTo>
                                    <a:pt x="55482" y="12112"/>
                                    <a:pt x="55466" y="12109"/>
                                    <a:pt x="55448" y="12102"/>
                                  </a:cubicBezTo>
                                  <a:cubicBezTo>
                                    <a:pt x="55340" y="12080"/>
                                    <a:pt x="55231" y="12036"/>
                                    <a:pt x="55296" y="11906"/>
                                  </a:cubicBezTo>
                                  <a:cubicBezTo>
                                    <a:pt x="55318" y="11862"/>
                                    <a:pt x="55361" y="11841"/>
                                    <a:pt x="55318" y="11819"/>
                                  </a:cubicBezTo>
                                  <a:cubicBezTo>
                                    <a:pt x="55296" y="11797"/>
                                    <a:pt x="55224" y="11787"/>
                                    <a:pt x="55129" y="11787"/>
                                  </a:cubicBezTo>
                                  <a:cubicBezTo>
                                    <a:pt x="54850" y="11787"/>
                                    <a:pt x="54366" y="11868"/>
                                    <a:pt x="54318" y="11949"/>
                                  </a:cubicBezTo>
                                  <a:cubicBezTo>
                                    <a:pt x="54229" y="12065"/>
                                    <a:pt x="54158" y="12104"/>
                                    <a:pt x="54105" y="12104"/>
                                  </a:cubicBezTo>
                                  <a:cubicBezTo>
                                    <a:pt x="54029" y="12104"/>
                                    <a:pt x="53991" y="12023"/>
                                    <a:pt x="53991" y="11971"/>
                                  </a:cubicBezTo>
                                  <a:cubicBezTo>
                                    <a:pt x="53948" y="11841"/>
                                    <a:pt x="53883" y="11754"/>
                                    <a:pt x="53796" y="11667"/>
                                  </a:cubicBezTo>
                                  <a:cubicBezTo>
                                    <a:pt x="53748" y="11619"/>
                                    <a:pt x="53698" y="11598"/>
                                    <a:pt x="53647" y="11598"/>
                                  </a:cubicBezTo>
                                  <a:cubicBezTo>
                                    <a:pt x="53558" y="11598"/>
                                    <a:pt x="53466" y="11665"/>
                                    <a:pt x="53383" y="11776"/>
                                  </a:cubicBezTo>
                                  <a:cubicBezTo>
                                    <a:pt x="53339" y="11884"/>
                                    <a:pt x="53274" y="11993"/>
                                    <a:pt x="53187" y="12080"/>
                                  </a:cubicBezTo>
                                  <a:cubicBezTo>
                                    <a:pt x="53167" y="12141"/>
                                    <a:pt x="53070" y="12278"/>
                                    <a:pt x="52951" y="12278"/>
                                  </a:cubicBezTo>
                                  <a:cubicBezTo>
                                    <a:pt x="52943" y="12278"/>
                                    <a:pt x="52935" y="12277"/>
                                    <a:pt x="52926" y="12276"/>
                                  </a:cubicBezTo>
                                  <a:cubicBezTo>
                                    <a:pt x="52817" y="12276"/>
                                    <a:pt x="52752" y="12189"/>
                                    <a:pt x="52817" y="12058"/>
                                  </a:cubicBezTo>
                                  <a:cubicBezTo>
                                    <a:pt x="52926" y="11819"/>
                                    <a:pt x="52948" y="11536"/>
                                    <a:pt x="53165" y="11319"/>
                                  </a:cubicBezTo>
                                  <a:cubicBezTo>
                                    <a:pt x="53361" y="11123"/>
                                    <a:pt x="52969" y="11123"/>
                                    <a:pt x="53165" y="11058"/>
                                  </a:cubicBezTo>
                                  <a:cubicBezTo>
                                    <a:pt x="53404" y="10949"/>
                                    <a:pt x="53361" y="10862"/>
                                    <a:pt x="53361" y="10754"/>
                                  </a:cubicBezTo>
                                  <a:cubicBezTo>
                                    <a:pt x="53361" y="10688"/>
                                    <a:pt x="53339" y="10645"/>
                                    <a:pt x="53404" y="10580"/>
                                  </a:cubicBezTo>
                                  <a:cubicBezTo>
                                    <a:pt x="53430" y="10567"/>
                                    <a:pt x="53455" y="10562"/>
                                    <a:pt x="53479" y="10562"/>
                                  </a:cubicBezTo>
                                  <a:cubicBezTo>
                                    <a:pt x="53537" y="10562"/>
                                    <a:pt x="53585" y="10592"/>
                                    <a:pt x="53600" y="10623"/>
                                  </a:cubicBezTo>
                                  <a:cubicBezTo>
                                    <a:pt x="53681" y="10704"/>
                                    <a:pt x="53773" y="10748"/>
                                    <a:pt x="53904" y="10748"/>
                                  </a:cubicBezTo>
                                  <a:cubicBezTo>
                                    <a:pt x="53950" y="10748"/>
                                    <a:pt x="54000" y="10743"/>
                                    <a:pt x="54057" y="10732"/>
                                  </a:cubicBezTo>
                                  <a:cubicBezTo>
                                    <a:pt x="54084" y="10718"/>
                                    <a:pt x="54115" y="10713"/>
                                    <a:pt x="54146" y="10713"/>
                                  </a:cubicBezTo>
                                  <a:cubicBezTo>
                                    <a:pt x="54216" y="10713"/>
                                    <a:pt x="54288" y="10739"/>
                                    <a:pt x="54318" y="10754"/>
                                  </a:cubicBezTo>
                                  <a:cubicBezTo>
                                    <a:pt x="54357" y="10792"/>
                                    <a:pt x="54384" y="10807"/>
                                    <a:pt x="54404" y="10807"/>
                                  </a:cubicBezTo>
                                  <a:cubicBezTo>
                                    <a:pt x="54463" y="10807"/>
                                    <a:pt x="54459" y="10683"/>
                                    <a:pt x="54492" y="10667"/>
                                  </a:cubicBezTo>
                                  <a:cubicBezTo>
                                    <a:pt x="54644" y="10558"/>
                                    <a:pt x="54535" y="10536"/>
                                    <a:pt x="54470" y="10471"/>
                                  </a:cubicBezTo>
                                  <a:cubicBezTo>
                                    <a:pt x="54361" y="10362"/>
                                    <a:pt x="54579" y="10253"/>
                                    <a:pt x="54687" y="10210"/>
                                  </a:cubicBezTo>
                                  <a:cubicBezTo>
                                    <a:pt x="54719" y="10189"/>
                                    <a:pt x="54741" y="10181"/>
                                    <a:pt x="54758" y="10181"/>
                                  </a:cubicBezTo>
                                  <a:cubicBezTo>
                                    <a:pt x="54810" y="10181"/>
                                    <a:pt x="54801" y="10264"/>
                                    <a:pt x="54818" y="10297"/>
                                  </a:cubicBezTo>
                                  <a:cubicBezTo>
                                    <a:pt x="54905" y="10427"/>
                                    <a:pt x="55035" y="10536"/>
                                    <a:pt x="55209" y="10645"/>
                                  </a:cubicBezTo>
                                  <a:cubicBezTo>
                                    <a:pt x="55241" y="10661"/>
                                    <a:pt x="55250" y="10712"/>
                                    <a:pt x="55295" y="10712"/>
                                  </a:cubicBezTo>
                                  <a:cubicBezTo>
                                    <a:pt x="55311" y="10712"/>
                                    <a:pt x="55333" y="10706"/>
                                    <a:pt x="55361" y="10688"/>
                                  </a:cubicBezTo>
                                  <a:cubicBezTo>
                                    <a:pt x="55427" y="10667"/>
                                    <a:pt x="55448" y="10580"/>
                                    <a:pt x="55448" y="10536"/>
                                  </a:cubicBezTo>
                                  <a:cubicBezTo>
                                    <a:pt x="55470" y="10449"/>
                                    <a:pt x="55427" y="10406"/>
                                    <a:pt x="55340" y="10340"/>
                                  </a:cubicBezTo>
                                  <a:cubicBezTo>
                                    <a:pt x="55144" y="10253"/>
                                    <a:pt x="55013" y="10101"/>
                                    <a:pt x="54970" y="9971"/>
                                  </a:cubicBezTo>
                                  <a:cubicBezTo>
                                    <a:pt x="54883" y="9797"/>
                                    <a:pt x="54861" y="9601"/>
                                    <a:pt x="54600" y="9558"/>
                                  </a:cubicBezTo>
                                  <a:cubicBezTo>
                                    <a:pt x="54426" y="9536"/>
                                    <a:pt x="54209" y="9536"/>
                                    <a:pt x="53991" y="9492"/>
                                  </a:cubicBezTo>
                                  <a:cubicBezTo>
                                    <a:pt x="53945" y="9486"/>
                                    <a:pt x="53900" y="9483"/>
                                    <a:pt x="53856" y="9483"/>
                                  </a:cubicBezTo>
                                  <a:cubicBezTo>
                                    <a:pt x="53594" y="9483"/>
                                    <a:pt x="53389" y="9595"/>
                                    <a:pt x="53296" y="9819"/>
                                  </a:cubicBezTo>
                                  <a:cubicBezTo>
                                    <a:pt x="53274" y="9905"/>
                                    <a:pt x="53187" y="9927"/>
                                    <a:pt x="53078" y="9992"/>
                                  </a:cubicBezTo>
                                  <a:cubicBezTo>
                                    <a:pt x="52904" y="10079"/>
                                    <a:pt x="52839" y="10145"/>
                                    <a:pt x="53056" y="10210"/>
                                  </a:cubicBezTo>
                                  <a:cubicBezTo>
                                    <a:pt x="53089" y="10210"/>
                                    <a:pt x="53133" y="10204"/>
                                    <a:pt x="53171" y="10204"/>
                                  </a:cubicBezTo>
                                  <a:cubicBezTo>
                                    <a:pt x="53209" y="10204"/>
                                    <a:pt x="53241" y="10210"/>
                                    <a:pt x="53252" y="10232"/>
                                  </a:cubicBezTo>
                                  <a:cubicBezTo>
                                    <a:pt x="53260" y="10247"/>
                                    <a:pt x="53273" y="10253"/>
                                    <a:pt x="53290" y="10253"/>
                                  </a:cubicBezTo>
                                  <a:cubicBezTo>
                                    <a:pt x="53340" y="10253"/>
                                    <a:pt x="53421" y="10198"/>
                                    <a:pt x="53464" y="10198"/>
                                  </a:cubicBezTo>
                                  <a:cubicBezTo>
                                    <a:pt x="53485" y="10198"/>
                                    <a:pt x="53497" y="10212"/>
                                    <a:pt x="53491" y="10253"/>
                                  </a:cubicBezTo>
                                  <a:cubicBezTo>
                                    <a:pt x="53470" y="10362"/>
                                    <a:pt x="53296" y="10406"/>
                                    <a:pt x="53165" y="10449"/>
                                  </a:cubicBezTo>
                                  <a:cubicBezTo>
                                    <a:pt x="53132" y="10471"/>
                                    <a:pt x="53106" y="10479"/>
                                    <a:pt x="53082" y="10479"/>
                                  </a:cubicBezTo>
                                  <a:cubicBezTo>
                                    <a:pt x="53022" y="10479"/>
                                    <a:pt x="52983" y="10425"/>
                                    <a:pt x="52894" y="10425"/>
                                  </a:cubicBezTo>
                                  <a:cubicBezTo>
                                    <a:pt x="52884" y="10425"/>
                                    <a:pt x="52873" y="10426"/>
                                    <a:pt x="52861" y="10427"/>
                                  </a:cubicBezTo>
                                  <a:cubicBezTo>
                                    <a:pt x="52752" y="10449"/>
                                    <a:pt x="52600" y="10449"/>
                                    <a:pt x="52535" y="10514"/>
                                  </a:cubicBezTo>
                                  <a:cubicBezTo>
                                    <a:pt x="52426" y="10580"/>
                                    <a:pt x="52491" y="10688"/>
                                    <a:pt x="52535" y="10754"/>
                                  </a:cubicBezTo>
                                  <a:cubicBezTo>
                                    <a:pt x="52709" y="10993"/>
                                    <a:pt x="52622" y="11167"/>
                                    <a:pt x="52165" y="11297"/>
                                  </a:cubicBezTo>
                                  <a:cubicBezTo>
                                    <a:pt x="51926" y="11384"/>
                                    <a:pt x="51839" y="11449"/>
                                    <a:pt x="51817" y="11623"/>
                                  </a:cubicBezTo>
                                  <a:cubicBezTo>
                                    <a:pt x="51817" y="11780"/>
                                    <a:pt x="51691" y="11881"/>
                                    <a:pt x="51540" y="11881"/>
                                  </a:cubicBezTo>
                                  <a:cubicBezTo>
                                    <a:pt x="51503" y="11881"/>
                                    <a:pt x="51464" y="11875"/>
                                    <a:pt x="51426" y="11862"/>
                                  </a:cubicBezTo>
                                  <a:cubicBezTo>
                                    <a:pt x="51273" y="11819"/>
                                    <a:pt x="50991" y="11884"/>
                                    <a:pt x="50969" y="11667"/>
                                  </a:cubicBezTo>
                                  <a:cubicBezTo>
                                    <a:pt x="50969" y="11641"/>
                                    <a:pt x="50949" y="11629"/>
                                    <a:pt x="50919" y="11629"/>
                                  </a:cubicBezTo>
                                  <a:cubicBezTo>
                                    <a:pt x="50873" y="11629"/>
                                    <a:pt x="50804" y="11658"/>
                                    <a:pt x="50752" y="11710"/>
                                  </a:cubicBezTo>
                                  <a:lnTo>
                                    <a:pt x="50469" y="11971"/>
                                  </a:lnTo>
                                  <a:cubicBezTo>
                                    <a:pt x="50425" y="12036"/>
                                    <a:pt x="50578" y="12145"/>
                                    <a:pt x="50338" y="12167"/>
                                  </a:cubicBezTo>
                                  <a:cubicBezTo>
                                    <a:pt x="50208" y="12167"/>
                                    <a:pt x="50121" y="12102"/>
                                    <a:pt x="50186" y="11993"/>
                                  </a:cubicBezTo>
                                  <a:cubicBezTo>
                                    <a:pt x="50230" y="11819"/>
                                    <a:pt x="50034" y="11710"/>
                                    <a:pt x="50121" y="11515"/>
                                  </a:cubicBezTo>
                                  <a:cubicBezTo>
                                    <a:pt x="50164" y="11457"/>
                                    <a:pt x="50131" y="11428"/>
                                    <a:pt x="50071" y="11428"/>
                                  </a:cubicBezTo>
                                  <a:cubicBezTo>
                                    <a:pt x="50041" y="11428"/>
                                    <a:pt x="50005" y="11435"/>
                                    <a:pt x="49969" y="11449"/>
                                  </a:cubicBezTo>
                                  <a:cubicBezTo>
                                    <a:pt x="49773" y="11524"/>
                                    <a:pt x="49588" y="11548"/>
                                    <a:pt x="49407" y="11548"/>
                                  </a:cubicBezTo>
                                  <a:cubicBezTo>
                                    <a:pt x="49325" y="11548"/>
                                    <a:pt x="49245" y="11543"/>
                                    <a:pt x="49164" y="11536"/>
                                  </a:cubicBezTo>
                                  <a:cubicBezTo>
                                    <a:pt x="49127" y="11530"/>
                                    <a:pt x="49092" y="11527"/>
                                    <a:pt x="49060" y="11527"/>
                                  </a:cubicBezTo>
                                  <a:cubicBezTo>
                                    <a:pt x="48873" y="11527"/>
                                    <a:pt x="48785" y="11636"/>
                                    <a:pt x="48729" y="11841"/>
                                  </a:cubicBezTo>
                                  <a:cubicBezTo>
                                    <a:pt x="48708" y="11928"/>
                                    <a:pt x="48664" y="11949"/>
                                    <a:pt x="48621" y="11993"/>
                                  </a:cubicBezTo>
                                  <a:cubicBezTo>
                                    <a:pt x="48447" y="12254"/>
                                    <a:pt x="48077" y="12363"/>
                                    <a:pt x="47860" y="12580"/>
                                  </a:cubicBezTo>
                                  <a:cubicBezTo>
                                    <a:pt x="47751" y="12689"/>
                                    <a:pt x="47707" y="12732"/>
                                    <a:pt x="47816" y="12819"/>
                                  </a:cubicBezTo>
                                  <a:cubicBezTo>
                                    <a:pt x="47821" y="12822"/>
                                    <a:pt x="47829" y="12823"/>
                                    <a:pt x="47839" y="12823"/>
                                  </a:cubicBezTo>
                                  <a:cubicBezTo>
                                    <a:pt x="47866" y="12823"/>
                                    <a:pt x="47908" y="12814"/>
                                    <a:pt x="47938" y="12814"/>
                                  </a:cubicBezTo>
                                  <a:cubicBezTo>
                                    <a:pt x="47979" y="12814"/>
                                    <a:pt x="48001" y="12830"/>
                                    <a:pt x="47947" y="12906"/>
                                  </a:cubicBezTo>
                                  <a:cubicBezTo>
                                    <a:pt x="47925" y="12928"/>
                                    <a:pt x="47892" y="12933"/>
                                    <a:pt x="47854" y="12933"/>
                                  </a:cubicBezTo>
                                  <a:cubicBezTo>
                                    <a:pt x="47816" y="12933"/>
                                    <a:pt x="47773" y="12928"/>
                                    <a:pt x="47729" y="12928"/>
                                  </a:cubicBezTo>
                                  <a:cubicBezTo>
                                    <a:pt x="47425" y="12950"/>
                                    <a:pt x="47164" y="12971"/>
                                    <a:pt x="47098" y="13298"/>
                                  </a:cubicBezTo>
                                  <a:cubicBezTo>
                                    <a:pt x="47098" y="13358"/>
                                    <a:pt x="46970" y="13675"/>
                                    <a:pt x="46645" y="13675"/>
                                  </a:cubicBezTo>
                                  <a:cubicBezTo>
                                    <a:pt x="46616" y="13675"/>
                                    <a:pt x="46586" y="13673"/>
                                    <a:pt x="46555" y="13667"/>
                                  </a:cubicBezTo>
                                  <a:cubicBezTo>
                                    <a:pt x="46544" y="13660"/>
                                    <a:pt x="46533" y="13657"/>
                                    <a:pt x="46521" y="13657"/>
                                  </a:cubicBezTo>
                                  <a:cubicBezTo>
                                    <a:pt x="46456" y="13657"/>
                                    <a:pt x="46371" y="13743"/>
                                    <a:pt x="46316" y="13798"/>
                                  </a:cubicBezTo>
                                  <a:cubicBezTo>
                                    <a:pt x="46207" y="13928"/>
                                    <a:pt x="46207" y="14428"/>
                                    <a:pt x="46316" y="14537"/>
                                  </a:cubicBezTo>
                                  <a:cubicBezTo>
                                    <a:pt x="46339" y="14552"/>
                                    <a:pt x="46359" y="14560"/>
                                    <a:pt x="46380" y="14560"/>
                                  </a:cubicBezTo>
                                  <a:cubicBezTo>
                                    <a:pt x="46417" y="14560"/>
                                    <a:pt x="46455" y="14536"/>
                                    <a:pt x="46511" y="14494"/>
                                  </a:cubicBezTo>
                                  <a:cubicBezTo>
                                    <a:pt x="46650" y="14424"/>
                                    <a:pt x="46735" y="14386"/>
                                    <a:pt x="46796" y="14386"/>
                                  </a:cubicBezTo>
                                  <a:cubicBezTo>
                                    <a:pt x="46869" y="14386"/>
                                    <a:pt x="46909" y="14440"/>
                                    <a:pt x="46968" y="14559"/>
                                  </a:cubicBezTo>
                                  <a:cubicBezTo>
                                    <a:pt x="46990" y="14646"/>
                                    <a:pt x="46990" y="14689"/>
                                    <a:pt x="47055" y="14776"/>
                                  </a:cubicBezTo>
                                  <a:cubicBezTo>
                                    <a:pt x="47065" y="14796"/>
                                    <a:pt x="47083" y="14807"/>
                                    <a:pt x="47103" y="14807"/>
                                  </a:cubicBezTo>
                                  <a:cubicBezTo>
                                    <a:pt x="47127" y="14807"/>
                                    <a:pt x="47152" y="14790"/>
                                    <a:pt x="47164" y="14754"/>
                                  </a:cubicBezTo>
                                  <a:cubicBezTo>
                                    <a:pt x="47205" y="14661"/>
                                    <a:pt x="47242" y="14632"/>
                                    <a:pt x="47278" y="14632"/>
                                  </a:cubicBezTo>
                                  <a:cubicBezTo>
                                    <a:pt x="47318" y="14632"/>
                                    <a:pt x="47357" y="14667"/>
                                    <a:pt x="47403" y="14689"/>
                                  </a:cubicBezTo>
                                  <a:cubicBezTo>
                                    <a:pt x="47444" y="14703"/>
                                    <a:pt x="47476" y="14733"/>
                                    <a:pt x="47515" y="14733"/>
                                  </a:cubicBezTo>
                                  <a:cubicBezTo>
                                    <a:pt x="47539" y="14733"/>
                                    <a:pt x="47566" y="14722"/>
                                    <a:pt x="47599" y="14689"/>
                                  </a:cubicBezTo>
                                  <a:cubicBezTo>
                                    <a:pt x="47704" y="14583"/>
                                    <a:pt x="47790" y="14534"/>
                                    <a:pt x="47857" y="14534"/>
                                  </a:cubicBezTo>
                                  <a:cubicBezTo>
                                    <a:pt x="47928" y="14534"/>
                                    <a:pt x="47978" y="14589"/>
                                    <a:pt x="48012" y="14689"/>
                                  </a:cubicBezTo>
                                  <a:cubicBezTo>
                                    <a:pt x="48023" y="14735"/>
                                    <a:pt x="48053" y="14763"/>
                                    <a:pt x="48088" y="14763"/>
                                  </a:cubicBezTo>
                                  <a:cubicBezTo>
                                    <a:pt x="48119" y="14763"/>
                                    <a:pt x="48155" y="14741"/>
                                    <a:pt x="48186" y="14689"/>
                                  </a:cubicBezTo>
                                  <a:cubicBezTo>
                                    <a:pt x="48273" y="14581"/>
                                    <a:pt x="48381" y="14450"/>
                                    <a:pt x="48381" y="14341"/>
                                  </a:cubicBezTo>
                                  <a:cubicBezTo>
                                    <a:pt x="48390" y="14300"/>
                                    <a:pt x="48369" y="14287"/>
                                    <a:pt x="48336" y="14287"/>
                                  </a:cubicBezTo>
                                  <a:cubicBezTo>
                                    <a:pt x="48282" y="14287"/>
                                    <a:pt x="48196" y="14320"/>
                                    <a:pt x="48142" y="14320"/>
                                  </a:cubicBezTo>
                                  <a:cubicBezTo>
                                    <a:pt x="48077" y="14298"/>
                                    <a:pt x="48012" y="14254"/>
                                    <a:pt x="48012" y="14211"/>
                                  </a:cubicBezTo>
                                  <a:cubicBezTo>
                                    <a:pt x="47963" y="13985"/>
                                    <a:pt x="47783" y="13939"/>
                                    <a:pt x="47560" y="13939"/>
                                  </a:cubicBezTo>
                                  <a:cubicBezTo>
                                    <a:pt x="47483" y="13939"/>
                                    <a:pt x="47400" y="13944"/>
                                    <a:pt x="47316" y="13950"/>
                                  </a:cubicBezTo>
                                  <a:cubicBezTo>
                                    <a:pt x="47262" y="13950"/>
                                    <a:pt x="47218" y="13966"/>
                                    <a:pt x="47194" y="13966"/>
                                  </a:cubicBezTo>
                                  <a:cubicBezTo>
                                    <a:pt x="47169" y="13966"/>
                                    <a:pt x="47164" y="13950"/>
                                    <a:pt x="47185" y="13885"/>
                                  </a:cubicBezTo>
                                  <a:cubicBezTo>
                                    <a:pt x="47207" y="13798"/>
                                    <a:pt x="47207" y="13689"/>
                                    <a:pt x="47294" y="13624"/>
                                  </a:cubicBezTo>
                                  <a:cubicBezTo>
                                    <a:pt x="47325" y="13612"/>
                                    <a:pt x="47349" y="13608"/>
                                    <a:pt x="47368" y="13608"/>
                                  </a:cubicBezTo>
                                  <a:cubicBezTo>
                                    <a:pt x="47456" y="13608"/>
                                    <a:pt x="47436" y="13711"/>
                                    <a:pt x="47490" y="13711"/>
                                  </a:cubicBezTo>
                                  <a:cubicBezTo>
                                    <a:pt x="47642" y="13711"/>
                                    <a:pt x="47751" y="13776"/>
                                    <a:pt x="47860" y="13841"/>
                                  </a:cubicBezTo>
                                  <a:cubicBezTo>
                                    <a:pt x="47893" y="13866"/>
                                    <a:pt x="47941" y="13881"/>
                                    <a:pt x="47990" y="13881"/>
                                  </a:cubicBezTo>
                                  <a:cubicBezTo>
                                    <a:pt x="48070" y="13881"/>
                                    <a:pt x="48150" y="13840"/>
                                    <a:pt x="48164" y="13732"/>
                                  </a:cubicBezTo>
                                  <a:cubicBezTo>
                                    <a:pt x="48204" y="13626"/>
                                    <a:pt x="48243" y="13593"/>
                                    <a:pt x="48293" y="13593"/>
                                  </a:cubicBezTo>
                                  <a:cubicBezTo>
                                    <a:pt x="48325" y="13593"/>
                                    <a:pt x="48361" y="13607"/>
                                    <a:pt x="48403" y="13624"/>
                                  </a:cubicBezTo>
                                  <a:cubicBezTo>
                                    <a:pt x="48555" y="13689"/>
                                    <a:pt x="48621" y="13798"/>
                                    <a:pt x="48555" y="13928"/>
                                  </a:cubicBezTo>
                                  <a:cubicBezTo>
                                    <a:pt x="48468" y="14124"/>
                                    <a:pt x="48621" y="14146"/>
                                    <a:pt x="48795" y="14211"/>
                                  </a:cubicBezTo>
                                  <a:cubicBezTo>
                                    <a:pt x="48805" y="14213"/>
                                    <a:pt x="48817" y="14214"/>
                                    <a:pt x="48829" y="14214"/>
                                  </a:cubicBezTo>
                                  <a:cubicBezTo>
                                    <a:pt x="48889" y="14214"/>
                                    <a:pt x="48966" y="14193"/>
                                    <a:pt x="49026" y="14193"/>
                                  </a:cubicBezTo>
                                  <a:cubicBezTo>
                                    <a:pt x="49080" y="14193"/>
                                    <a:pt x="49121" y="14211"/>
                                    <a:pt x="49121" y="14276"/>
                                  </a:cubicBezTo>
                                  <a:cubicBezTo>
                                    <a:pt x="49121" y="14385"/>
                                    <a:pt x="49055" y="14537"/>
                                    <a:pt x="49034" y="14646"/>
                                  </a:cubicBezTo>
                                  <a:cubicBezTo>
                                    <a:pt x="49012" y="14689"/>
                                    <a:pt x="48816" y="14754"/>
                                    <a:pt x="48990" y="14798"/>
                                  </a:cubicBezTo>
                                  <a:cubicBezTo>
                                    <a:pt x="49026" y="14810"/>
                                    <a:pt x="49075" y="14828"/>
                                    <a:pt x="49129" y="14828"/>
                                  </a:cubicBezTo>
                                  <a:cubicBezTo>
                                    <a:pt x="49174" y="14828"/>
                                    <a:pt x="49224" y="14816"/>
                                    <a:pt x="49273" y="14776"/>
                                  </a:cubicBezTo>
                                  <a:cubicBezTo>
                                    <a:pt x="49360" y="14689"/>
                                    <a:pt x="49469" y="14602"/>
                                    <a:pt x="49382" y="14559"/>
                                  </a:cubicBezTo>
                                  <a:cubicBezTo>
                                    <a:pt x="49142" y="14363"/>
                                    <a:pt x="49447" y="14211"/>
                                    <a:pt x="49664" y="14037"/>
                                  </a:cubicBezTo>
                                  <a:cubicBezTo>
                                    <a:pt x="49817" y="13939"/>
                                    <a:pt x="49893" y="13890"/>
                                    <a:pt x="49947" y="13890"/>
                                  </a:cubicBezTo>
                                  <a:cubicBezTo>
                                    <a:pt x="50001" y="13890"/>
                                    <a:pt x="50034" y="13939"/>
                                    <a:pt x="50099" y="14037"/>
                                  </a:cubicBezTo>
                                  <a:cubicBezTo>
                                    <a:pt x="50121" y="14124"/>
                                    <a:pt x="50143" y="14211"/>
                                    <a:pt x="50251" y="14254"/>
                                  </a:cubicBezTo>
                                  <a:cubicBezTo>
                                    <a:pt x="50311" y="14269"/>
                                    <a:pt x="50360" y="14304"/>
                                    <a:pt x="50420" y="14304"/>
                                  </a:cubicBezTo>
                                  <a:cubicBezTo>
                                    <a:pt x="50448" y="14304"/>
                                    <a:pt x="50478" y="14297"/>
                                    <a:pt x="50512" y="14276"/>
                                  </a:cubicBezTo>
                                  <a:cubicBezTo>
                                    <a:pt x="50534" y="14254"/>
                                    <a:pt x="50578" y="14146"/>
                                    <a:pt x="50556" y="14124"/>
                                  </a:cubicBezTo>
                                  <a:cubicBezTo>
                                    <a:pt x="50447" y="13950"/>
                                    <a:pt x="50621" y="13798"/>
                                    <a:pt x="50752" y="13602"/>
                                  </a:cubicBezTo>
                                  <a:cubicBezTo>
                                    <a:pt x="50860" y="13472"/>
                                    <a:pt x="51056" y="13298"/>
                                    <a:pt x="51186" y="13276"/>
                                  </a:cubicBezTo>
                                  <a:cubicBezTo>
                                    <a:pt x="51206" y="13269"/>
                                    <a:pt x="51227" y="13266"/>
                                    <a:pt x="51248" y="13266"/>
                                  </a:cubicBezTo>
                                  <a:cubicBezTo>
                                    <a:pt x="51364" y="13266"/>
                                    <a:pt x="51484" y="13364"/>
                                    <a:pt x="51447" y="13493"/>
                                  </a:cubicBezTo>
                                  <a:cubicBezTo>
                                    <a:pt x="51447" y="13580"/>
                                    <a:pt x="51534" y="13602"/>
                                    <a:pt x="51621" y="13667"/>
                                  </a:cubicBezTo>
                                  <a:cubicBezTo>
                                    <a:pt x="51730" y="13711"/>
                                    <a:pt x="51708" y="13841"/>
                                    <a:pt x="51621" y="13906"/>
                                  </a:cubicBezTo>
                                  <a:cubicBezTo>
                                    <a:pt x="51339" y="14059"/>
                                    <a:pt x="51404" y="14428"/>
                                    <a:pt x="50904" y="14472"/>
                                  </a:cubicBezTo>
                                  <a:cubicBezTo>
                                    <a:pt x="50686" y="14494"/>
                                    <a:pt x="50795" y="14667"/>
                                    <a:pt x="50839" y="14754"/>
                                  </a:cubicBezTo>
                                  <a:cubicBezTo>
                                    <a:pt x="50848" y="14802"/>
                                    <a:pt x="50870" y="14821"/>
                                    <a:pt x="50903" y="14821"/>
                                  </a:cubicBezTo>
                                  <a:cubicBezTo>
                                    <a:pt x="50945" y="14821"/>
                                    <a:pt x="51005" y="14791"/>
                                    <a:pt x="51078" y="14754"/>
                                  </a:cubicBezTo>
                                  <a:cubicBezTo>
                                    <a:pt x="51121" y="14711"/>
                                    <a:pt x="51186" y="14667"/>
                                    <a:pt x="51230" y="14646"/>
                                  </a:cubicBezTo>
                                  <a:cubicBezTo>
                                    <a:pt x="51336" y="14585"/>
                                    <a:pt x="51431" y="14504"/>
                                    <a:pt x="51524" y="14504"/>
                                  </a:cubicBezTo>
                                  <a:cubicBezTo>
                                    <a:pt x="51564" y="14504"/>
                                    <a:pt x="51603" y="14519"/>
                                    <a:pt x="51643" y="14559"/>
                                  </a:cubicBezTo>
                                  <a:cubicBezTo>
                                    <a:pt x="51730" y="14667"/>
                                    <a:pt x="51926" y="14689"/>
                                    <a:pt x="51752" y="14907"/>
                                  </a:cubicBezTo>
                                  <a:cubicBezTo>
                                    <a:pt x="51447" y="15342"/>
                                    <a:pt x="51447" y="15342"/>
                                    <a:pt x="51947" y="15450"/>
                                  </a:cubicBezTo>
                                  <a:cubicBezTo>
                                    <a:pt x="52056" y="15472"/>
                                    <a:pt x="52056" y="15516"/>
                                    <a:pt x="52034" y="15581"/>
                                  </a:cubicBezTo>
                                  <a:cubicBezTo>
                                    <a:pt x="52006" y="15646"/>
                                    <a:pt x="51974" y="15663"/>
                                    <a:pt x="51945" y="15663"/>
                                  </a:cubicBezTo>
                                  <a:cubicBezTo>
                                    <a:pt x="51913" y="15663"/>
                                    <a:pt x="51885" y="15643"/>
                                    <a:pt x="51869" y="15643"/>
                                  </a:cubicBezTo>
                                  <a:cubicBezTo>
                                    <a:pt x="51865" y="15643"/>
                                    <a:pt x="51863" y="15644"/>
                                    <a:pt x="51860" y="15646"/>
                                  </a:cubicBezTo>
                                  <a:cubicBezTo>
                                    <a:pt x="51708" y="15776"/>
                                    <a:pt x="51491" y="15755"/>
                                    <a:pt x="51382" y="15842"/>
                                  </a:cubicBezTo>
                                  <a:cubicBezTo>
                                    <a:pt x="51186" y="15972"/>
                                    <a:pt x="51339" y="16103"/>
                                    <a:pt x="51295" y="16211"/>
                                  </a:cubicBezTo>
                                  <a:cubicBezTo>
                                    <a:pt x="51230" y="16385"/>
                                    <a:pt x="51165" y="16559"/>
                                    <a:pt x="51012" y="16711"/>
                                  </a:cubicBezTo>
                                  <a:cubicBezTo>
                                    <a:pt x="50973" y="16751"/>
                                    <a:pt x="50928" y="16762"/>
                                    <a:pt x="50881" y="16762"/>
                                  </a:cubicBezTo>
                                  <a:cubicBezTo>
                                    <a:pt x="50821" y="16762"/>
                                    <a:pt x="50757" y="16744"/>
                                    <a:pt x="50695" y="16744"/>
                                  </a:cubicBezTo>
                                  <a:cubicBezTo>
                                    <a:pt x="50670" y="16744"/>
                                    <a:pt x="50645" y="16747"/>
                                    <a:pt x="50621" y="16755"/>
                                  </a:cubicBezTo>
                                  <a:lnTo>
                                    <a:pt x="50311" y="16838"/>
                                  </a:lnTo>
                                  <a:lnTo>
                                    <a:pt x="50311" y="16838"/>
                                  </a:lnTo>
                                  <a:cubicBezTo>
                                    <a:pt x="50281" y="16775"/>
                                    <a:pt x="50152" y="16765"/>
                                    <a:pt x="50230" y="16668"/>
                                  </a:cubicBezTo>
                                  <a:cubicBezTo>
                                    <a:pt x="50302" y="16577"/>
                                    <a:pt x="50254" y="16532"/>
                                    <a:pt x="50185" y="16532"/>
                                  </a:cubicBezTo>
                                  <a:cubicBezTo>
                                    <a:pt x="50172" y="16532"/>
                                    <a:pt x="50157" y="16534"/>
                                    <a:pt x="50143" y="16538"/>
                                  </a:cubicBezTo>
                                  <a:cubicBezTo>
                                    <a:pt x="49969" y="16624"/>
                                    <a:pt x="49751" y="16538"/>
                                    <a:pt x="49643" y="16733"/>
                                  </a:cubicBezTo>
                                  <a:cubicBezTo>
                                    <a:pt x="49603" y="16789"/>
                                    <a:pt x="49577" y="16807"/>
                                    <a:pt x="49559" y="16807"/>
                                  </a:cubicBezTo>
                                  <a:cubicBezTo>
                                    <a:pt x="49528" y="16807"/>
                                    <a:pt x="49518" y="16755"/>
                                    <a:pt x="49490" y="16755"/>
                                  </a:cubicBezTo>
                                  <a:cubicBezTo>
                                    <a:pt x="49360" y="16711"/>
                                    <a:pt x="49142" y="16646"/>
                                    <a:pt x="49229" y="16494"/>
                                  </a:cubicBezTo>
                                  <a:cubicBezTo>
                                    <a:pt x="49273" y="16385"/>
                                    <a:pt x="49490" y="16451"/>
                                    <a:pt x="49664" y="16407"/>
                                  </a:cubicBezTo>
                                  <a:lnTo>
                                    <a:pt x="49708" y="16407"/>
                                  </a:lnTo>
                                  <a:cubicBezTo>
                                    <a:pt x="49882" y="16385"/>
                                    <a:pt x="49903" y="16277"/>
                                    <a:pt x="49903" y="16211"/>
                                  </a:cubicBezTo>
                                  <a:cubicBezTo>
                                    <a:pt x="49916" y="16150"/>
                                    <a:pt x="49887" y="16123"/>
                                    <a:pt x="49839" y="16123"/>
                                  </a:cubicBezTo>
                                  <a:cubicBezTo>
                                    <a:pt x="49803" y="16123"/>
                                    <a:pt x="49755" y="16139"/>
                                    <a:pt x="49708" y="16168"/>
                                  </a:cubicBezTo>
                                  <a:cubicBezTo>
                                    <a:pt x="49606" y="16204"/>
                                    <a:pt x="49525" y="16219"/>
                                    <a:pt x="49460" y="16219"/>
                                  </a:cubicBezTo>
                                  <a:cubicBezTo>
                                    <a:pt x="49249" y="16219"/>
                                    <a:pt x="49204" y="16057"/>
                                    <a:pt x="49121" y="15907"/>
                                  </a:cubicBezTo>
                                  <a:cubicBezTo>
                                    <a:pt x="49099" y="15863"/>
                                    <a:pt x="48947" y="15776"/>
                                    <a:pt x="49121" y="15668"/>
                                  </a:cubicBezTo>
                                  <a:cubicBezTo>
                                    <a:pt x="49182" y="15627"/>
                                    <a:pt x="49244" y="15605"/>
                                    <a:pt x="49299" y="15605"/>
                                  </a:cubicBezTo>
                                  <a:cubicBezTo>
                                    <a:pt x="49360" y="15605"/>
                                    <a:pt x="49412" y="15632"/>
                                    <a:pt x="49447" y="15689"/>
                                  </a:cubicBezTo>
                                  <a:cubicBezTo>
                                    <a:pt x="49461" y="15732"/>
                                    <a:pt x="49475" y="15785"/>
                                    <a:pt x="49527" y="15785"/>
                                  </a:cubicBezTo>
                                  <a:cubicBezTo>
                                    <a:pt x="49553" y="15785"/>
                                    <a:pt x="49590" y="15770"/>
                                    <a:pt x="49643" y="15733"/>
                                  </a:cubicBezTo>
                                  <a:cubicBezTo>
                                    <a:pt x="49708" y="15646"/>
                                    <a:pt x="49708" y="15624"/>
                                    <a:pt x="49643" y="15559"/>
                                  </a:cubicBezTo>
                                  <a:cubicBezTo>
                                    <a:pt x="49490" y="15472"/>
                                    <a:pt x="49382" y="15363"/>
                                    <a:pt x="49273" y="15298"/>
                                  </a:cubicBezTo>
                                  <a:cubicBezTo>
                                    <a:pt x="49121" y="15124"/>
                                    <a:pt x="48708" y="15233"/>
                                    <a:pt x="48577" y="15081"/>
                                  </a:cubicBezTo>
                                  <a:cubicBezTo>
                                    <a:pt x="48572" y="15071"/>
                                    <a:pt x="48563" y="15066"/>
                                    <a:pt x="48552" y="15066"/>
                                  </a:cubicBezTo>
                                  <a:cubicBezTo>
                                    <a:pt x="48516" y="15066"/>
                                    <a:pt x="48453" y="15112"/>
                                    <a:pt x="48403" y="15146"/>
                                  </a:cubicBezTo>
                                  <a:cubicBezTo>
                                    <a:pt x="48294" y="15233"/>
                                    <a:pt x="48164" y="15298"/>
                                    <a:pt x="48033" y="15363"/>
                                  </a:cubicBezTo>
                                  <a:cubicBezTo>
                                    <a:pt x="47820" y="15502"/>
                                    <a:pt x="47685" y="15573"/>
                                    <a:pt x="47583" y="15573"/>
                                  </a:cubicBezTo>
                                  <a:cubicBezTo>
                                    <a:pt x="47476" y="15573"/>
                                    <a:pt x="47405" y="15497"/>
                                    <a:pt x="47316" y="15342"/>
                                  </a:cubicBezTo>
                                  <a:cubicBezTo>
                                    <a:pt x="47297" y="15303"/>
                                    <a:pt x="47277" y="15229"/>
                                    <a:pt x="47227" y="15229"/>
                                  </a:cubicBezTo>
                                  <a:cubicBezTo>
                                    <a:pt x="47221" y="15229"/>
                                    <a:pt x="47214" y="15230"/>
                                    <a:pt x="47207" y="15233"/>
                                  </a:cubicBezTo>
                                  <a:cubicBezTo>
                                    <a:pt x="47142" y="15255"/>
                                    <a:pt x="47033" y="15320"/>
                                    <a:pt x="46990" y="15429"/>
                                  </a:cubicBezTo>
                                  <a:cubicBezTo>
                                    <a:pt x="46968" y="15581"/>
                                    <a:pt x="46772" y="15755"/>
                                    <a:pt x="46664" y="15798"/>
                                  </a:cubicBezTo>
                                  <a:cubicBezTo>
                                    <a:pt x="46343" y="15958"/>
                                    <a:pt x="46009" y="15973"/>
                                    <a:pt x="45683" y="15973"/>
                                  </a:cubicBezTo>
                                  <a:cubicBezTo>
                                    <a:pt x="45611" y="15973"/>
                                    <a:pt x="45539" y="15972"/>
                                    <a:pt x="45468" y="15972"/>
                                  </a:cubicBezTo>
                                  <a:cubicBezTo>
                                    <a:pt x="45337" y="15972"/>
                                    <a:pt x="45141" y="15885"/>
                                    <a:pt x="44989" y="15863"/>
                                  </a:cubicBezTo>
                                  <a:cubicBezTo>
                                    <a:pt x="44912" y="15840"/>
                                    <a:pt x="44838" y="15825"/>
                                    <a:pt x="44765" y="15825"/>
                                  </a:cubicBezTo>
                                  <a:cubicBezTo>
                                    <a:pt x="44631" y="15825"/>
                                    <a:pt x="44499" y="15875"/>
                                    <a:pt x="44359" y="16016"/>
                                  </a:cubicBezTo>
                                  <a:cubicBezTo>
                                    <a:pt x="44228" y="16168"/>
                                    <a:pt x="43880" y="16124"/>
                                    <a:pt x="43880" y="16407"/>
                                  </a:cubicBezTo>
                                  <a:cubicBezTo>
                                    <a:pt x="43880" y="16500"/>
                                    <a:pt x="43804" y="16527"/>
                                    <a:pt x="43720" y="16527"/>
                                  </a:cubicBezTo>
                                  <a:cubicBezTo>
                                    <a:pt x="43686" y="16527"/>
                                    <a:pt x="43651" y="16522"/>
                                    <a:pt x="43619" y="16516"/>
                                  </a:cubicBezTo>
                                  <a:cubicBezTo>
                                    <a:pt x="43501" y="16501"/>
                                    <a:pt x="43393" y="16456"/>
                                    <a:pt x="43261" y="16456"/>
                                  </a:cubicBezTo>
                                  <a:cubicBezTo>
                                    <a:pt x="43199" y="16456"/>
                                    <a:pt x="43131" y="16466"/>
                                    <a:pt x="43054" y="16494"/>
                                  </a:cubicBezTo>
                                  <a:cubicBezTo>
                                    <a:pt x="42970" y="16515"/>
                                    <a:pt x="42896" y="16525"/>
                                    <a:pt x="42828" y="16525"/>
                                  </a:cubicBezTo>
                                  <a:cubicBezTo>
                                    <a:pt x="42686" y="16525"/>
                                    <a:pt x="42577" y="16481"/>
                                    <a:pt x="42489" y="16407"/>
                                  </a:cubicBezTo>
                                  <a:cubicBezTo>
                                    <a:pt x="42449" y="16367"/>
                                    <a:pt x="42417" y="16327"/>
                                    <a:pt x="42368" y="16327"/>
                                  </a:cubicBezTo>
                                  <a:cubicBezTo>
                                    <a:pt x="42338" y="16327"/>
                                    <a:pt x="42300" y="16343"/>
                                    <a:pt x="42249" y="16385"/>
                                  </a:cubicBezTo>
                                  <a:cubicBezTo>
                                    <a:pt x="42166" y="16458"/>
                                    <a:pt x="42113" y="16486"/>
                                    <a:pt x="42073" y="16486"/>
                                  </a:cubicBezTo>
                                  <a:cubicBezTo>
                                    <a:pt x="42029" y="16486"/>
                                    <a:pt x="42001" y="16452"/>
                                    <a:pt x="41967" y="16407"/>
                                  </a:cubicBezTo>
                                  <a:cubicBezTo>
                                    <a:pt x="41951" y="16358"/>
                                    <a:pt x="41836" y="16334"/>
                                    <a:pt x="41762" y="16334"/>
                                  </a:cubicBezTo>
                                  <a:cubicBezTo>
                                    <a:pt x="41737" y="16334"/>
                                    <a:pt x="41717" y="16336"/>
                                    <a:pt x="41706" y="16342"/>
                                  </a:cubicBezTo>
                                  <a:cubicBezTo>
                                    <a:pt x="41597" y="16435"/>
                                    <a:pt x="41516" y="16467"/>
                                    <a:pt x="41451" y="16467"/>
                                  </a:cubicBezTo>
                                  <a:cubicBezTo>
                                    <a:pt x="41334" y="16467"/>
                                    <a:pt x="41268" y="16362"/>
                                    <a:pt x="41184" y="16320"/>
                                  </a:cubicBezTo>
                                  <a:cubicBezTo>
                                    <a:pt x="41054" y="16298"/>
                                    <a:pt x="40988" y="16168"/>
                                    <a:pt x="40880" y="16168"/>
                                  </a:cubicBezTo>
                                  <a:cubicBezTo>
                                    <a:pt x="40662" y="16168"/>
                                    <a:pt x="40749" y="16342"/>
                                    <a:pt x="40619" y="16451"/>
                                  </a:cubicBezTo>
                                  <a:cubicBezTo>
                                    <a:pt x="40206" y="16755"/>
                                    <a:pt x="40184" y="16951"/>
                                    <a:pt x="40445" y="17168"/>
                                  </a:cubicBezTo>
                                  <a:cubicBezTo>
                                    <a:pt x="40532" y="17255"/>
                                    <a:pt x="40575" y="17320"/>
                                    <a:pt x="40553" y="17429"/>
                                  </a:cubicBezTo>
                                  <a:cubicBezTo>
                                    <a:pt x="40510" y="17755"/>
                                    <a:pt x="40749" y="17864"/>
                                    <a:pt x="41097" y="17864"/>
                                  </a:cubicBezTo>
                                  <a:cubicBezTo>
                                    <a:pt x="41293" y="17864"/>
                                    <a:pt x="41380" y="17951"/>
                                    <a:pt x="41423" y="18125"/>
                                  </a:cubicBezTo>
                                  <a:cubicBezTo>
                                    <a:pt x="41476" y="18284"/>
                                    <a:pt x="41740" y="18379"/>
                                    <a:pt x="42016" y="18379"/>
                                  </a:cubicBezTo>
                                  <a:cubicBezTo>
                                    <a:pt x="42193" y="18379"/>
                                    <a:pt x="42375" y="18340"/>
                                    <a:pt x="42510" y="18255"/>
                                  </a:cubicBezTo>
                                  <a:cubicBezTo>
                                    <a:pt x="42619" y="18168"/>
                                    <a:pt x="42684" y="18016"/>
                                    <a:pt x="42858" y="18016"/>
                                  </a:cubicBezTo>
                                  <a:cubicBezTo>
                                    <a:pt x="43054" y="18016"/>
                                    <a:pt x="42858" y="18234"/>
                                    <a:pt x="43011" y="18277"/>
                                  </a:cubicBezTo>
                                  <a:cubicBezTo>
                                    <a:pt x="43119" y="18342"/>
                                    <a:pt x="43032" y="18408"/>
                                    <a:pt x="43032" y="18494"/>
                                  </a:cubicBezTo>
                                  <a:cubicBezTo>
                                    <a:pt x="43032" y="18545"/>
                                    <a:pt x="43047" y="18581"/>
                                    <a:pt x="43080" y="18581"/>
                                  </a:cubicBezTo>
                                  <a:cubicBezTo>
                                    <a:pt x="43105" y="18581"/>
                                    <a:pt x="43139" y="18562"/>
                                    <a:pt x="43185" y="18516"/>
                                  </a:cubicBezTo>
                                  <a:cubicBezTo>
                                    <a:pt x="43294" y="18406"/>
                                    <a:pt x="43362" y="18365"/>
                                    <a:pt x="43404" y="18365"/>
                                  </a:cubicBezTo>
                                  <a:cubicBezTo>
                                    <a:pt x="43470" y="18365"/>
                                    <a:pt x="43476" y="18467"/>
                                    <a:pt x="43489" y="18560"/>
                                  </a:cubicBezTo>
                                  <a:cubicBezTo>
                                    <a:pt x="43489" y="18618"/>
                                    <a:pt x="43506" y="18694"/>
                                    <a:pt x="43618" y="18694"/>
                                  </a:cubicBezTo>
                                  <a:cubicBezTo>
                                    <a:pt x="43632" y="18694"/>
                                    <a:pt x="43647" y="18693"/>
                                    <a:pt x="43663" y="18690"/>
                                  </a:cubicBezTo>
                                  <a:cubicBezTo>
                                    <a:pt x="43706" y="18690"/>
                                    <a:pt x="43772" y="18668"/>
                                    <a:pt x="43793" y="18625"/>
                                  </a:cubicBezTo>
                                  <a:cubicBezTo>
                                    <a:pt x="43837" y="18581"/>
                                    <a:pt x="43793" y="18581"/>
                                    <a:pt x="43772" y="18560"/>
                                  </a:cubicBezTo>
                                  <a:cubicBezTo>
                                    <a:pt x="43576" y="18516"/>
                                    <a:pt x="43554" y="18451"/>
                                    <a:pt x="43685" y="18277"/>
                                  </a:cubicBezTo>
                                  <a:cubicBezTo>
                                    <a:pt x="43793" y="18168"/>
                                    <a:pt x="43793" y="18016"/>
                                    <a:pt x="44011" y="17929"/>
                                  </a:cubicBezTo>
                                  <a:cubicBezTo>
                                    <a:pt x="44250" y="17820"/>
                                    <a:pt x="44533" y="17690"/>
                                    <a:pt x="44141" y="17581"/>
                                  </a:cubicBezTo>
                                  <a:cubicBezTo>
                                    <a:pt x="44054" y="17538"/>
                                    <a:pt x="44011" y="17429"/>
                                    <a:pt x="44098" y="17364"/>
                                  </a:cubicBezTo>
                                  <a:cubicBezTo>
                                    <a:pt x="44142" y="17290"/>
                                    <a:pt x="44206" y="17246"/>
                                    <a:pt x="44291" y="17246"/>
                                  </a:cubicBezTo>
                                  <a:cubicBezTo>
                                    <a:pt x="44331" y="17246"/>
                                    <a:pt x="44375" y="17256"/>
                                    <a:pt x="44424" y="17277"/>
                                  </a:cubicBezTo>
                                  <a:cubicBezTo>
                                    <a:pt x="44438" y="17286"/>
                                    <a:pt x="44454" y="17291"/>
                                    <a:pt x="44470" y="17291"/>
                                  </a:cubicBezTo>
                                  <a:cubicBezTo>
                                    <a:pt x="44527" y="17291"/>
                                    <a:pt x="44595" y="17236"/>
                                    <a:pt x="44663" y="17168"/>
                                  </a:cubicBezTo>
                                  <a:cubicBezTo>
                                    <a:pt x="44736" y="17110"/>
                                    <a:pt x="44798" y="17081"/>
                                    <a:pt x="44864" y="17081"/>
                                  </a:cubicBezTo>
                                  <a:cubicBezTo>
                                    <a:pt x="44897" y="17081"/>
                                    <a:pt x="44931" y="17088"/>
                                    <a:pt x="44968" y="17103"/>
                                  </a:cubicBezTo>
                                  <a:cubicBezTo>
                                    <a:pt x="45063" y="17151"/>
                                    <a:pt x="45112" y="17268"/>
                                    <a:pt x="45242" y="17268"/>
                                  </a:cubicBezTo>
                                  <a:cubicBezTo>
                                    <a:pt x="45290" y="17268"/>
                                    <a:pt x="45348" y="17252"/>
                                    <a:pt x="45424" y="17212"/>
                                  </a:cubicBezTo>
                                  <a:lnTo>
                                    <a:pt x="45424" y="17212"/>
                                  </a:lnTo>
                                  <a:cubicBezTo>
                                    <a:pt x="45315" y="17429"/>
                                    <a:pt x="45642" y="17429"/>
                                    <a:pt x="45663" y="17581"/>
                                  </a:cubicBezTo>
                                  <a:cubicBezTo>
                                    <a:pt x="45679" y="17627"/>
                                    <a:pt x="45672" y="17673"/>
                                    <a:pt x="45713" y="17673"/>
                                  </a:cubicBezTo>
                                  <a:cubicBezTo>
                                    <a:pt x="45730" y="17673"/>
                                    <a:pt x="45756" y="17666"/>
                                    <a:pt x="45794" y="17646"/>
                                  </a:cubicBezTo>
                                  <a:cubicBezTo>
                                    <a:pt x="45833" y="17637"/>
                                    <a:pt x="45876" y="17627"/>
                                    <a:pt x="45908" y="17627"/>
                                  </a:cubicBezTo>
                                  <a:cubicBezTo>
                                    <a:pt x="45948" y="17627"/>
                                    <a:pt x="45970" y="17642"/>
                                    <a:pt x="45946" y="17690"/>
                                  </a:cubicBezTo>
                                  <a:cubicBezTo>
                                    <a:pt x="45859" y="17842"/>
                                    <a:pt x="45903" y="17929"/>
                                    <a:pt x="45946" y="18038"/>
                                  </a:cubicBezTo>
                                  <a:cubicBezTo>
                                    <a:pt x="45968" y="18125"/>
                                    <a:pt x="45881" y="18190"/>
                                    <a:pt x="45772" y="18255"/>
                                  </a:cubicBezTo>
                                  <a:cubicBezTo>
                                    <a:pt x="45723" y="18288"/>
                                    <a:pt x="45683" y="18299"/>
                                    <a:pt x="45649" y="18299"/>
                                  </a:cubicBezTo>
                                  <a:cubicBezTo>
                                    <a:pt x="45592" y="18299"/>
                                    <a:pt x="45552" y="18269"/>
                                    <a:pt x="45511" y="18255"/>
                                  </a:cubicBezTo>
                                  <a:cubicBezTo>
                                    <a:pt x="45407" y="18221"/>
                                    <a:pt x="45306" y="18196"/>
                                    <a:pt x="45203" y="18196"/>
                                  </a:cubicBezTo>
                                  <a:cubicBezTo>
                                    <a:pt x="45048" y="18196"/>
                                    <a:pt x="44889" y="18251"/>
                                    <a:pt x="44707" y="18408"/>
                                  </a:cubicBezTo>
                                  <a:cubicBezTo>
                                    <a:pt x="44674" y="18451"/>
                                    <a:pt x="44631" y="18478"/>
                                    <a:pt x="44601" y="18478"/>
                                  </a:cubicBezTo>
                                  <a:cubicBezTo>
                                    <a:pt x="44571" y="18478"/>
                                    <a:pt x="44554" y="18451"/>
                                    <a:pt x="44576" y="18386"/>
                                  </a:cubicBezTo>
                                  <a:cubicBezTo>
                                    <a:pt x="44625" y="18305"/>
                                    <a:pt x="44637" y="18260"/>
                                    <a:pt x="44569" y="18260"/>
                                  </a:cubicBezTo>
                                  <a:cubicBezTo>
                                    <a:pt x="44546" y="18260"/>
                                    <a:pt x="44512" y="18266"/>
                                    <a:pt x="44467" y="18277"/>
                                  </a:cubicBezTo>
                                  <a:cubicBezTo>
                                    <a:pt x="44315" y="18299"/>
                                    <a:pt x="44206" y="18386"/>
                                    <a:pt x="44206" y="18494"/>
                                  </a:cubicBezTo>
                                  <a:cubicBezTo>
                                    <a:pt x="44206" y="18581"/>
                                    <a:pt x="44250" y="18625"/>
                                    <a:pt x="44250" y="18712"/>
                                  </a:cubicBezTo>
                                  <a:cubicBezTo>
                                    <a:pt x="44250" y="18777"/>
                                    <a:pt x="44315" y="18821"/>
                                    <a:pt x="44228" y="18886"/>
                                  </a:cubicBezTo>
                                  <a:cubicBezTo>
                                    <a:pt x="44219" y="18889"/>
                                    <a:pt x="44210" y="18890"/>
                                    <a:pt x="44203" y="18890"/>
                                  </a:cubicBezTo>
                                  <a:cubicBezTo>
                                    <a:pt x="44156" y="18890"/>
                                    <a:pt x="44135" y="18842"/>
                                    <a:pt x="44098" y="18842"/>
                                  </a:cubicBezTo>
                                  <a:cubicBezTo>
                                    <a:pt x="44071" y="18836"/>
                                    <a:pt x="44044" y="18833"/>
                                    <a:pt x="44017" y="18833"/>
                                  </a:cubicBezTo>
                                  <a:cubicBezTo>
                                    <a:pt x="43870" y="18833"/>
                                    <a:pt x="43735" y="18928"/>
                                    <a:pt x="43772" y="19038"/>
                                  </a:cubicBezTo>
                                  <a:cubicBezTo>
                                    <a:pt x="43793" y="19147"/>
                                    <a:pt x="43706" y="19321"/>
                                    <a:pt x="43793" y="19430"/>
                                  </a:cubicBezTo>
                                  <a:cubicBezTo>
                                    <a:pt x="43837" y="19473"/>
                                    <a:pt x="43815" y="19538"/>
                                    <a:pt x="43728" y="19603"/>
                                  </a:cubicBezTo>
                                  <a:cubicBezTo>
                                    <a:pt x="43528" y="19803"/>
                                    <a:pt x="43213" y="19952"/>
                                    <a:pt x="42979" y="19952"/>
                                  </a:cubicBezTo>
                                  <a:cubicBezTo>
                                    <a:pt x="42908" y="19952"/>
                                    <a:pt x="42844" y="19938"/>
                                    <a:pt x="42793" y="19908"/>
                                  </a:cubicBezTo>
                                  <a:cubicBezTo>
                                    <a:pt x="42747" y="19885"/>
                                    <a:pt x="42698" y="19875"/>
                                    <a:pt x="42649" y="19875"/>
                                  </a:cubicBezTo>
                                  <a:cubicBezTo>
                                    <a:pt x="42467" y="19875"/>
                                    <a:pt x="42288" y="20004"/>
                                    <a:pt x="42271" y="20038"/>
                                  </a:cubicBezTo>
                                  <a:cubicBezTo>
                                    <a:pt x="42173" y="20199"/>
                                    <a:pt x="42095" y="20247"/>
                                    <a:pt x="42018" y="20247"/>
                                  </a:cubicBezTo>
                                  <a:cubicBezTo>
                                    <a:pt x="41960" y="20247"/>
                                    <a:pt x="41902" y="20219"/>
                                    <a:pt x="41836" y="20191"/>
                                  </a:cubicBezTo>
                                  <a:cubicBezTo>
                                    <a:pt x="41790" y="20156"/>
                                    <a:pt x="41737" y="20133"/>
                                    <a:pt x="41678" y="20133"/>
                                  </a:cubicBezTo>
                                  <a:cubicBezTo>
                                    <a:pt x="41627" y="20133"/>
                                    <a:pt x="41571" y="20150"/>
                                    <a:pt x="41510" y="20191"/>
                                  </a:cubicBezTo>
                                  <a:cubicBezTo>
                                    <a:pt x="41336" y="20256"/>
                                    <a:pt x="41488" y="20321"/>
                                    <a:pt x="41488" y="20408"/>
                                  </a:cubicBezTo>
                                  <a:cubicBezTo>
                                    <a:pt x="41445" y="20625"/>
                                    <a:pt x="41380" y="20691"/>
                                    <a:pt x="41097" y="20691"/>
                                  </a:cubicBezTo>
                                  <a:cubicBezTo>
                                    <a:pt x="40945" y="20691"/>
                                    <a:pt x="40793" y="20778"/>
                                    <a:pt x="40749" y="20886"/>
                                  </a:cubicBezTo>
                                  <a:cubicBezTo>
                                    <a:pt x="40692" y="20972"/>
                                    <a:pt x="40672" y="21125"/>
                                    <a:pt x="40628" y="21125"/>
                                  </a:cubicBezTo>
                                  <a:cubicBezTo>
                                    <a:pt x="40605" y="21125"/>
                                    <a:pt x="40576" y="21084"/>
                                    <a:pt x="40532" y="20973"/>
                                  </a:cubicBezTo>
                                  <a:cubicBezTo>
                                    <a:pt x="40522" y="20933"/>
                                    <a:pt x="40493" y="20916"/>
                                    <a:pt x="40456" y="20916"/>
                                  </a:cubicBezTo>
                                  <a:cubicBezTo>
                                    <a:pt x="40414" y="20916"/>
                                    <a:pt x="40361" y="20938"/>
                                    <a:pt x="40314" y="20973"/>
                                  </a:cubicBezTo>
                                  <a:cubicBezTo>
                                    <a:pt x="40206" y="21017"/>
                                    <a:pt x="40097" y="21104"/>
                                    <a:pt x="39988" y="21191"/>
                                  </a:cubicBezTo>
                                  <a:cubicBezTo>
                                    <a:pt x="39988" y="21278"/>
                                    <a:pt x="40075" y="21321"/>
                                    <a:pt x="40119" y="21386"/>
                                  </a:cubicBezTo>
                                  <a:cubicBezTo>
                                    <a:pt x="40184" y="21452"/>
                                    <a:pt x="40206" y="21539"/>
                                    <a:pt x="40075" y="21626"/>
                                  </a:cubicBezTo>
                                  <a:cubicBezTo>
                                    <a:pt x="39980" y="21664"/>
                                    <a:pt x="39884" y="21786"/>
                                    <a:pt x="39760" y="21786"/>
                                  </a:cubicBezTo>
                                  <a:cubicBezTo>
                                    <a:pt x="39742" y="21786"/>
                                    <a:pt x="39724" y="21783"/>
                                    <a:pt x="39705" y="21778"/>
                                  </a:cubicBezTo>
                                  <a:cubicBezTo>
                                    <a:pt x="39597" y="21756"/>
                                    <a:pt x="39640" y="21647"/>
                                    <a:pt x="39640" y="21560"/>
                                  </a:cubicBezTo>
                                  <a:cubicBezTo>
                                    <a:pt x="39597" y="21343"/>
                                    <a:pt x="39662" y="21234"/>
                                    <a:pt x="39988" y="21191"/>
                                  </a:cubicBezTo>
                                  <a:cubicBezTo>
                                    <a:pt x="39923" y="21017"/>
                                    <a:pt x="39879" y="20886"/>
                                    <a:pt x="39662" y="20843"/>
                                  </a:cubicBezTo>
                                  <a:cubicBezTo>
                                    <a:pt x="39531" y="20778"/>
                                    <a:pt x="39358" y="20691"/>
                                    <a:pt x="39531" y="20473"/>
                                  </a:cubicBezTo>
                                  <a:cubicBezTo>
                                    <a:pt x="39547" y="20443"/>
                                    <a:pt x="39593" y="20402"/>
                                    <a:pt x="39628" y="20402"/>
                                  </a:cubicBezTo>
                                  <a:cubicBezTo>
                                    <a:pt x="39643" y="20402"/>
                                    <a:pt x="39655" y="20410"/>
                                    <a:pt x="39662" y="20430"/>
                                  </a:cubicBezTo>
                                  <a:cubicBezTo>
                                    <a:pt x="39771" y="20647"/>
                                    <a:pt x="40227" y="20473"/>
                                    <a:pt x="40401" y="20647"/>
                                  </a:cubicBezTo>
                                  <a:cubicBezTo>
                                    <a:pt x="40412" y="20658"/>
                                    <a:pt x="40428" y="20663"/>
                                    <a:pt x="40447" y="20663"/>
                                  </a:cubicBezTo>
                                  <a:cubicBezTo>
                                    <a:pt x="40466" y="20663"/>
                                    <a:pt x="40488" y="20658"/>
                                    <a:pt x="40510" y="20647"/>
                                  </a:cubicBezTo>
                                  <a:cubicBezTo>
                                    <a:pt x="40532" y="20625"/>
                                    <a:pt x="40553" y="20560"/>
                                    <a:pt x="40553" y="20538"/>
                                  </a:cubicBezTo>
                                  <a:cubicBezTo>
                                    <a:pt x="40532" y="20451"/>
                                    <a:pt x="40532" y="20365"/>
                                    <a:pt x="40423" y="20365"/>
                                  </a:cubicBezTo>
                                  <a:cubicBezTo>
                                    <a:pt x="40383" y="20365"/>
                                    <a:pt x="40341" y="20370"/>
                                    <a:pt x="40305" y="20370"/>
                                  </a:cubicBezTo>
                                  <a:cubicBezTo>
                                    <a:pt x="40242" y="20370"/>
                                    <a:pt x="40200" y="20353"/>
                                    <a:pt x="40227" y="20256"/>
                                  </a:cubicBezTo>
                                  <a:cubicBezTo>
                                    <a:pt x="40249" y="20191"/>
                                    <a:pt x="40336" y="20125"/>
                                    <a:pt x="40466" y="20082"/>
                                  </a:cubicBezTo>
                                  <a:cubicBezTo>
                                    <a:pt x="40684" y="20017"/>
                                    <a:pt x="40880" y="19864"/>
                                    <a:pt x="40858" y="19712"/>
                                  </a:cubicBezTo>
                                  <a:cubicBezTo>
                                    <a:pt x="40842" y="19632"/>
                                    <a:pt x="40742" y="19587"/>
                                    <a:pt x="40594" y="19587"/>
                                  </a:cubicBezTo>
                                  <a:cubicBezTo>
                                    <a:pt x="40542" y="19587"/>
                                    <a:pt x="40485" y="19592"/>
                                    <a:pt x="40423" y="19603"/>
                                  </a:cubicBezTo>
                                  <a:cubicBezTo>
                                    <a:pt x="40293" y="19647"/>
                                    <a:pt x="40140" y="19669"/>
                                    <a:pt x="40010" y="19756"/>
                                  </a:cubicBezTo>
                                  <a:cubicBezTo>
                                    <a:pt x="39929" y="19788"/>
                                    <a:pt x="39836" y="19844"/>
                                    <a:pt x="39767" y="19844"/>
                                  </a:cubicBezTo>
                                  <a:cubicBezTo>
                                    <a:pt x="39743" y="19844"/>
                                    <a:pt x="39722" y="19838"/>
                                    <a:pt x="39705" y="19821"/>
                                  </a:cubicBezTo>
                                  <a:cubicBezTo>
                                    <a:pt x="39621" y="19762"/>
                                    <a:pt x="39546" y="19729"/>
                                    <a:pt x="39478" y="19729"/>
                                  </a:cubicBezTo>
                                  <a:cubicBezTo>
                                    <a:pt x="39373" y="19729"/>
                                    <a:pt x="39285" y="19809"/>
                                    <a:pt x="39205" y="19995"/>
                                  </a:cubicBezTo>
                                  <a:cubicBezTo>
                                    <a:pt x="39162" y="20017"/>
                                    <a:pt x="39118" y="20082"/>
                                    <a:pt x="39097" y="20082"/>
                                  </a:cubicBezTo>
                                  <a:cubicBezTo>
                                    <a:pt x="38772" y="20185"/>
                                    <a:pt x="38457" y="20319"/>
                                    <a:pt x="38179" y="20319"/>
                                  </a:cubicBezTo>
                                  <a:cubicBezTo>
                                    <a:pt x="38048" y="20319"/>
                                    <a:pt x="37925" y="20289"/>
                                    <a:pt x="37814" y="20212"/>
                                  </a:cubicBezTo>
                                  <a:cubicBezTo>
                                    <a:pt x="37748" y="20147"/>
                                    <a:pt x="37640" y="20147"/>
                                    <a:pt x="37531" y="20125"/>
                                  </a:cubicBezTo>
                                  <a:cubicBezTo>
                                    <a:pt x="37487" y="20125"/>
                                    <a:pt x="37401" y="20125"/>
                                    <a:pt x="37379" y="20191"/>
                                  </a:cubicBezTo>
                                  <a:cubicBezTo>
                                    <a:pt x="37357" y="20234"/>
                                    <a:pt x="37379" y="20234"/>
                                    <a:pt x="37422" y="20256"/>
                                  </a:cubicBezTo>
                                  <a:cubicBezTo>
                                    <a:pt x="37596" y="20299"/>
                                    <a:pt x="37727" y="20343"/>
                                    <a:pt x="37574" y="20560"/>
                                  </a:cubicBezTo>
                                  <a:cubicBezTo>
                                    <a:pt x="37520" y="20633"/>
                                    <a:pt x="37571" y="20750"/>
                                    <a:pt x="37715" y="20750"/>
                                  </a:cubicBezTo>
                                  <a:cubicBezTo>
                                    <a:pt x="37744" y="20750"/>
                                    <a:pt x="37777" y="20745"/>
                                    <a:pt x="37814" y="20734"/>
                                  </a:cubicBezTo>
                                  <a:cubicBezTo>
                                    <a:pt x="38053" y="20582"/>
                                    <a:pt x="38336" y="20691"/>
                                    <a:pt x="38575" y="20473"/>
                                  </a:cubicBezTo>
                                  <a:cubicBezTo>
                                    <a:pt x="38586" y="20462"/>
                                    <a:pt x="38618" y="20457"/>
                                    <a:pt x="38651" y="20457"/>
                                  </a:cubicBezTo>
                                  <a:cubicBezTo>
                                    <a:pt x="38683" y="20457"/>
                                    <a:pt x="38716" y="20462"/>
                                    <a:pt x="38727" y="20473"/>
                                  </a:cubicBezTo>
                                  <a:cubicBezTo>
                                    <a:pt x="38814" y="20517"/>
                                    <a:pt x="38770" y="20560"/>
                                    <a:pt x="38727" y="20647"/>
                                  </a:cubicBezTo>
                                  <a:cubicBezTo>
                                    <a:pt x="38683" y="20734"/>
                                    <a:pt x="38596" y="20799"/>
                                    <a:pt x="38466" y="20843"/>
                                  </a:cubicBezTo>
                                  <a:cubicBezTo>
                                    <a:pt x="38379" y="20865"/>
                                    <a:pt x="38357" y="20952"/>
                                    <a:pt x="38379" y="20952"/>
                                  </a:cubicBezTo>
                                  <a:cubicBezTo>
                                    <a:pt x="38488" y="20995"/>
                                    <a:pt x="38618" y="21017"/>
                                    <a:pt x="38705" y="21082"/>
                                  </a:cubicBezTo>
                                  <a:cubicBezTo>
                                    <a:pt x="38717" y="21088"/>
                                    <a:pt x="38729" y="21091"/>
                                    <a:pt x="38740" y="21091"/>
                                  </a:cubicBezTo>
                                  <a:cubicBezTo>
                                    <a:pt x="38805" y="21091"/>
                                    <a:pt x="38848" y="20992"/>
                                    <a:pt x="38923" y="20973"/>
                                  </a:cubicBezTo>
                                  <a:cubicBezTo>
                                    <a:pt x="39027" y="20908"/>
                                    <a:pt x="39108" y="20884"/>
                                    <a:pt x="39175" y="20884"/>
                                  </a:cubicBezTo>
                                  <a:cubicBezTo>
                                    <a:pt x="39331" y="20884"/>
                                    <a:pt x="39410" y="21015"/>
                                    <a:pt x="39531" y="21060"/>
                                  </a:cubicBezTo>
                                  <a:cubicBezTo>
                                    <a:pt x="39705" y="21126"/>
                                    <a:pt x="39423" y="21213"/>
                                    <a:pt x="39336" y="21278"/>
                                  </a:cubicBezTo>
                                  <a:cubicBezTo>
                                    <a:pt x="39249" y="21321"/>
                                    <a:pt x="39227" y="21386"/>
                                    <a:pt x="39249" y="21430"/>
                                  </a:cubicBezTo>
                                  <a:cubicBezTo>
                                    <a:pt x="39314" y="21647"/>
                                    <a:pt x="39314" y="21887"/>
                                    <a:pt x="39575" y="21974"/>
                                  </a:cubicBezTo>
                                  <a:cubicBezTo>
                                    <a:pt x="39966" y="22061"/>
                                    <a:pt x="40119" y="22300"/>
                                    <a:pt x="40401" y="22495"/>
                                  </a:cubicBezTo>
                                  <a:cubicBezTo>
                                    <a:pt x="40532" y="22582"/>
                                    <a:pt x="40619" y="22691"/>
                                    <a:pt x="40619" y="22843"/>
                                  </a:cubicBezTo>
                                  <a:cubicBezTo>
                                    <a:pt x="40619" y="22930"/>
                                    <a:pt x="40662" y="22974"/>
                                    <a:pt x="40532" y="23039"/>
                                  </a:cubicBezTo>
                                  <a:cubicBezTo>
                                    <a:pt x="40494" y="23049"/>
                                    <a:pt x="40463" y="23053"/>
                                    <a:pt x="40438" y="23053"/>
                                  </a:cubicBezTo>
                                  <a:cubicBezTo>
                                    <a:pt x="40349" y="23053"/>
                                    <a:pt x="40336" y="22998"/>
                                    <a:pt x="40336" y="22930"/>
                                  </a:cubicBezTo>
                                  <a:cubicBezTo>
                                    <a:pt x="40314" y="22800"/>
                                    <a:pt x="40314" y="22691"/>
                                    <a:pt x="40140" y="22626"/>
                                  </a:cubicBezTo>
                                  <a:cubicBezTo>
                                    <a:pt x="40115" y="22626"/>
                                    <a:pt x="40105" y="22612"/>
                                    <a:pt x="40084" y="22612"/>
                                  </a:cubicBezTo>
                                  <a:cubicBezTo>
                                    <a:pt x="40068" y="22612"/>
                                    <a:pt x="40047" y="22620"/>
                                    <a:pt x="40010" y="22648"/>
                                  </a:cubicBezTo>
                                  <a:cubicBezTo>
                                    <a:pt x="39792" y="22974"/>
                                    <a:pt x="39705" y="23061"/>
                                    <a:pt x="39227" y="23409"/>
                                  </a:cubicBezTo>
                                  <a:cubicBezTo>
                                    <a:pt x="39140" y="23474"/>
                                    <a:pt x="39227" y="23496"/>
                                    <a:pt x="39227" y="23517"/>
                                  </a:cubicBezTo>
                                  <a:cubicBezTo>
                                    <a:pt x="39227" y="23551"/>
                                    <a:pt x="39240" y="23625"/>
                                    <a:pt x="39205" y="23625"/>
                                  </a:cubicBezTo>
                                  <a:cubicBezTo>
                                    <a:pt x="39195" y="23625"/>
                                    <a:pt x="39181" y="23619"/>
                                    <a:pt x="39162" y="23604"/>
                                  </a:cubicBezTo>
                                  <a:cubicBezTo>
                                    <a:pt x="39121" y="23588"/>
                                    <a:pt x="39082" y="23581"/>
                                    <a:pt x="39046" y="23581"/>
                                  </a:cubicBezTo>
                                  <a:cubicBezTo>
                                    <a:pt x="38797" y="23581"/>
                                    <a:pt x="38632" y="23910"/>
                                    <a:pt x="38378" y="23910"/>
                                  </a:cubicBezTo>
                                  <a:cubicBezTo>
                                    <a:pt x="38371" y="23910"/>
                                    <a:pt x="38364" y="23909"/>
                                    <a:pt x="38357" y="23909"/>
                                  </a:cubicBezTo>
                                  <a:cubicBezTo>
                                    <a:pt x="38259" y="24028"/>
                                    <a:pt x="38183" y="24083"/>
                                    <a:pt x="38126" y="24083"/>
                                  </a:cubicBezTo>
                                  <a:cubicBezTo>
                                    <a:pt x="38069" y="24083"/>
                                    <a:pt x="38031" y="24028"/>
                                    <a:pt x="38009" y="23931"/>
                                  </a:cubicBezTo>
                                  <a:cubicBezTo>
                                    <a:pt x="37970" y="23866"/>
                                    <a:pt x="37916" y="23824"/>
                                    <a:pt x="37837" y="23824"/>
                                  </a:cubicBezTo>
                                  <a:cubicBezTo>
                                    <a:pt x="37784" y="23824"/>
                                    <a:pt x="37719" y="23843"/>
                                    <a:pt x="37640" y="23887"/>
                                  </a:cubicBezTo>
                                  <a:cubicBezTo>
                                    <a:pt x="37487" y="23952"/>
                                    <a:pt x="37401" y="24213"/>
                                    <a:pt x="37487" y="24365"/>
                                  </a:cubicBezTo>
                                  <a:cubicBezTo>
                                    <a:pt x="37502" y="24401"/>
                                    <a:pt x="37522" y="24413"/>
                                    <a:pt x="37548" y="24413"/>
                                  </a:cubicBezTo>
                                  <a:cubicBezTo>
                                    <a:pt x="37601" y="24413"/>
                                    <a:pt x="37675" y="24358"/>
                                    <a:pt x="37748" y="24344"/>
                                  </a:cubicBezTo>
                                  <a:cubicBezTo>
                                    <a:pt x="37957" y="24271"/>
                                    <a:pt x="38102" y="24236"/>
                                    <a:pt x="38205" y="24236"/>
                                  </a:cubicBezTo>
                                  <a:cubicBezTo>
                                    <a:pt x="38350" y="24236"/>
                                    <a:pt x="38415" y="24304"/>
                                    <a:pt x="38466" y="24431"/>
                                  </a:cubicBezTo>
                                  <a:cubicBezTo>
                                    <a:pt x="38488" y="24496"/>
                                    <a:pt x="38553" y="24648"/>
                                    <a:pt x="38444" y="24713"/>
                                  </a:cubicBezTo>
                                  <a:cubicBezTo>
                                    <a:pt x="38411" y="24732"/>
                                    <a:pt x="38386" y="24740"/>
                                    <a:pt x="38364" y="24740"/>
                                  </a:cubicBezTo>
                                  <a:cubicBezTo>
                                    <a:pt x="38287" y="24740"/>
                                    <a:pt x="38269" y="24639"/>
                                    <a:pt x="38183" y="24605"/>
                                  </a:cubicBezTo>
                                  <a:cubicBezTo>
                                    <a:pt x="38162" y="24605"/>
                                    <a:pt x="38162" y="24583"/>
                                    <a:pt x="38140" y="24561"/>
                                  </a:cubicBezTo>
                                  <a:cubicBezTo>
                                    <a:pt x="38095" y="24546"/>
                                    <a:pt x="38071" y="24511"/>
                                    <a:pt x="38025" y="24511"/>
                                  </a:cubicBezTo>
                                  <a:cubicBezTo>
                                    <a:pt x="38004" y="24511"/>
                                    <a:pt x="37979" y="24519"/>
                                    <a:pt x="37944" y="24539"/>
                                  </a:cubicBezTo>
                                  <a:cubicBezTo>
                                    <a:pt x="37901" y="24583"/>
                                    <a:pt x="37922" y="24605"/>
                                    <a:pt x="37901" y="24670"/>
                                  </a:cubicBezTo>
                                  <a:cubicBezTo>
                                    <a:pt x="37868" y="24831"/>
                                    <a:pt x="37788" y="24921"/>
                                    <a:pt x="37660" y="24921"/>
                                  </a:cubicBezTo>
                                  <a:cubicBezTo>
                                    <a:pt x="37616" y="24921"/>
                                    <a:pt x="37565" y="24910"/>
                                    <a:pt x="37509" y="24887"/>
                                  </a:cubicBezTo>
                                  <a:cubicBezTo>
                                    <a:pt x="37422" y="24866"/>
                                    <a:pt x="37379" y="24822"/>
                                    <a:pt x="37314" y="24779"/>
                                  </a:cubicBezTo>
                                  <a:cubicBezTo>
                                    <a:pt x="37210" y="24675"/>
                                    <a:pt x="37245" y="24473"/>
                                    <a:pt x="36985" y="24473"/>
                                  </a:cubicBezTo>
                                  <a:cubicBezTo>
                                    <a:pt x="36972" y="24473"/>
                                    <a:pt x="36958" y="24473"/>
                                    <a:pt x="36944" y="24474"/>
                                  </a:cubicBezTo>
                                  <a:cubicBezTo>
                                    <a:pt x="37031" y="24322"/>
                                    <a:pt x="37183" y="24126"/>
                                    <a:pt x="37205" y="23952"/>
                                  </a:cubicBezTo>
                                  <a:cubicBezTo>
                                    <a:pt x="37248" y="23822"/>
                                    <a:pt x="37183" y="23822"/>
                                    <a:pt x="37379" y="23822"/>
                                  </a:cubicBezTo>
                                  <a:cubicBezTo>
                                    <a:pt x="37618" y="23800"/>
                                    <a:pt x="37466" y="23626"/>
                                    <a:pt x="37596" y="23517"/>
                                  </a:cubicBezTo>
                                  <a:cubicBezTo>
                                    <a:pt x="37631" y="23500"/>
                                    <a:pt x="37596" y="23440"/>
                                    <a:pt x="37547" y="23440"/>
                                  </a:cubicBezTo>
                                  <a:cubicBezTo>
                                    <a:pt x="37535" y="23440"/>
                                    <a:pt x="37522" y="23444"/>
                                    <a:pt x="37509" y="23452"/>
                                  </a:cubicBezTo>
                                  <a:cubicBezTo>
                                    <a:pt x="37314" y="23583"/>
                                    <a:pt x="37074" y="23561"/>
                                    <a:pt x="36944" y="23670"/>
                                  </a:cubicBezTo>
                                  <a:cubicBezTo>
                                    <a:pt x="36820" y="23782"/>
                                    <a:pt x="36720" y="23825"/>
                                    <a:pt x="36637" y="23825"/>
                                  </a:cubicBezTo>
                                  <a:cubicBezTo>
                                    <a:pt x="36559" y="23825"/>
                                    <a:pt x="36496" y="23787"/>
                                    <a:pt x="36444" y="23735"/>
                                  </a:cubicBezTo>
                                  <a:cubicBezTo>
                                    <a:pt x="36335" y="23604"/>
                                    <a:pt x="36487" y="23496"/>
                                    <a:pt x="36726" y="23387"/>
                                  </a:cubicBezTo>
                                  <a:cubicBezTo>
                                    <a:pt x="36952" y="23305"/>
                                    <a:pt x="36965" y="23146"/>
                                    <a:pt x="36838" y="23146"/>
                                  </a:cubicBezTo>
                                  <a:cubicBezTo>
                                    <a:pt x="36831" y="23146"/>
                                    <a:pt x="36822" y="23147"/>
                                    <a:pt x="36813" y="23148"/>
                                  </a:cubicBezTo>
                                  <a:cubicBezTo>
                                    <a:pt x="36552" y="23148"/>
                                    <a:pt x="36618" y="23017"/>
                                    <a:pt x="36531" y="22909"/>
                                  </a:cubicBezTo>
                                  <a:cubicBezTo>
                                    <a:pt x="36422" y="22756"/>
                                    <a:pt x="36531" y="22626"/>
                                    <a:pt x="36596" y="22474"/>
                                  </a:cubicBezTo>
                                  <a:cubicBezTo>
                                    <a:pt x="36618" y="22387"/>
                                    <a:pt x="36618" y="22300"/>
                                    <a:pt x="36531" y="22300"/>
                                  </a:cubicBezTo>
                                  <a:cubicBezTo>
                                    <a:pt x="36400" y="22300"/>
                                    <a:pt x="36444" y="22387"/>
                                    <a:pt x="36400" y="22430"/>
                                  </a:cubicBezTo>
                                  <a:cubicBezTo>
                                    <a:pt x="36161" y="22604"/>
                                    <a:pt x="35944" y="22756"/>
                                    <a:pt x="35639" y="22800"/>
                                  </a:cubicBezTo>
                                  <a:cubicBezTo>
                                    <a:pt x="35139" y="22822"/>
                                    <a:pt x="35117" y="22822"/>
                                    <a:pt x="35096" y="23235"/>
                                  </a:cubicBezTo>
                                  <a:cubicBezTo>
                                    <a:pt x="35078" y="23430"/>
                                    <a:pt x="35031" y="23480"/>
                                    <a:pt x="34849" y="23480"/>
                                  </a:cubicBezTo>
                                  <a:cubicBezTo>
                                    <a:pt x="34808" y="23480"/>
                                    <a:pt x="34760" y="23478"/>
                                    <a:pt x="34704" y="23474"/>
                                  </a:cubicBezTo>
                                  <a:cubicBezTo>
                                    <a:pt x="34661" y="23474"/>
                                    <a:pt x="34617" y="23416"/>
                                    <a:pt x="34561" y="23416"/>
                                  </a:cubicBezTo>
                                  <a:cubicBezTo>
                                    <a:pt x="34533" y="23416"/>
                                    <a:pt x="34501" y="23430"/>
                                    <a:pt x="34465" y="23474"/>
                                  </a:cubicBezTo>
                                  <a:cubicBezTo>
                                    <a:pt x="34369" y="23586"/>
                                    <a:pt x="34296" y="23651"/>
                                    <a:pt x="34186" y="23651"/>
                                  </a:cubicBezTo>
                                  <a:cubicBezTo>
                                    <a:pt x="34147" y="23651"/>
                                    <a:pt x="34103" y="23643"/>
                                    <a:pt x="34052" y="23626"/>
                                  </a:cubicBezTo>
                                  <a:cubicBezTo>
                                    <a:pt x="34043" y="23624"/>
                                    <a:pt x="34034" y="23624"/>
                                    <a:pt x="34025" y="23624"/>
                                  </a:cubicBezTo>
                                  <a:cubicBezTo>
                                    <a:pt x="33951" y="23624"/>
                                    <a:pt x="33855" y="23670"/>
                                    <a:pt x="33751" y="23670"/>
                                  </a:cubicBezTo>
                                  <a:cubicBezTo>
                                    <a:pt x="33700" y="23670"/>
                                    <a:pt x="33648" y="23659"/>
                                    <a:pt x="33595" y="23626"/>
                                  </a:cubicBezTo>
                                  <a:cubicBezTo>
                                    <a:pt x="33356" y="23474"/>
                                    <a:pt x="33334" y="23496"/>
                                    <a:pt x="33617" y="23235"/>
                                  </a:cubicBezTo>
                                  <a:cubicBezTo>
                                    <a:pt x="33704" y="23148"/>
                                    <a:pt x="33900" y="23083"/>
                                    <a:pt x="33834" y="23017"/>
                                  </a:cubicBezTo>
                                  <a:cubicBezTo>
                                    <a:pt x="33814" y="22990"/>
                                    <a:pt x="33784" y="22980"/>
                                    <a:pt x="33747" y="22980"/>
                                  </a:cubicBezTo>
                                  <a:cubicBezTo>
                                    <a:pt x="33666" y="22980"/>
                                    <a:pt x="33555" y="23031"/>
                                    <a:pt x="33465" y="23061"/>
                                  </a:cubicBezTo>
                                  <a:cubicBezTo>
                                    <a:pt x="33400" y="23083"/>
                                    <a:pt x="33356" y="23148"/>
                                    <a:pt x="33291" y="23170"/>
                                  </a:cubicBezTo>
                                  <a:cubicBezTo>
                                    <a:pt x="33223" y="23238"/>
                                    <a:pt x="33160" y="23270"/>
                                    <a:pt x="33113" y="23270"/>
                                  </a:cubicBezTo>
                                  <a:cubicBezTo>
                                    <a:pt x="33070" y="23270"/>
                                    <a:pt x="33040" y="23243"/>
                                    <a:pt x="33030" y="23191"/>
                                  </a:cubicBezTo>
                                  <a:cubicBezTo>
                                    <a:pt x="33017" y="23112"/>
                                    <a:pt x="32987" y="23064"/>
                                    <a:pt x="32912" y="23064"/>
                                  </a:cubicBezTo>
                                  <a:cubicBezTo>
                                    <a:pt x="32864" y="23064"/>
                                    <a:pt x="32797" y="23084"/>
                                    <a:pt x="32704" y="23126"/>
                                  </a:cubicBezTo>
                                  <a:cubicBezTo>
                                    <a:pt x="32465" y="23235"/>
                                    <a:pt x="32530" y="23387"/>
                                    <a:pt x="32573" y="23409"/>
                                  </a:cubicBezTo>
                                  <a:cubicBezTo>
                                    <a:pt x="32682" y="23604"/>
                                    <a:pt x="32486" y="23778"/>
                                    <a:pt x="32312" y="23952"/>
                                  </a:cubicBezTo>
                                  <a:cubicBezTo>
                                    <a:pt x="32269" y="24039"/>
                                    <a:pt x="32160" y="24105"/>
                                    <a:pt x="32160" y="24170"/>
                                  </a:cubicBezTo>
                                  <a:cubicBezTo>
                                    <a:pt x="32160" y="24257"/>
                                    <a:pt x="32160" y="24344"/>
                                    <a:pt x="32247" y="24344"/>
                                  </a:cubicBezTo>
                                  <a:cubicBezTo>
                                    <a:pt x="32259" y="24346"/>
                                    <a:pt x="32269" y="24347"/>
                                    <a:pt x="32279" y="24347"/>
                                  </a:cubicBezTo>
                                  <a:cubicBezTo>
                                    <a:pt x="32378" y="24347"/>
                                    <a:pt x="32379" y="24249"/>
                                    <a:pt x="32399" y="24170"/>
                                  </a:cubicBezTo>
                                  <a:cubicBezTo>
                                    <a:pt x="32486" y="24061"/>
                                    <a:pt x="32617" y="23996"/>
                                    <a:pt x="32747" y="23909"/>
                                  </a:cubicBezTo>
                                  <a:cubicBezTo>
                                    <a:pt x="32818" y="23879"/>
                                    <a:pt x="32874" y="23868"/>
                                    <a:pt x="32920" y="23868"/>
                                  </a:cubicBezTo>
                                  <a:cubicBezTo>
                                    <a:pt x="33045" y="23868"/>
                                    <a:pt x="33097" y="23954"/>
                                    <a:pt x="33160" y="24018"/>
                                  </a:cubicBezTo>
                                  <a:cubicBezTo>
                                    <a:pt x="33226" y="24061"/>
                                    <a:pt x="33139" y="24213"/>
                                    <a:pt x="33052" y="24213"/>
                                  </a:cubicBezTo>
                                  <a:cubicBezTo>
                                    <a:pt x="32791" y="24235"/>
                                    <a:pt x="32617" y="24496"/>
                                    <a:pt x="32312" y="24539"/>
                                  </a:cubicBezTo>
                                  <a:cubicBezTo>
                                    <a:pt x="32174" y="24553"/>
                                    <a:pt x="32026" y="24603"/>
                                    <a:pt x="31898" y="24603"/>
                                  </a:cubicBezTo>
                                  <a:cubicBezTo>
                                    <a:pt x="31825" y="24603"/>
                                    <a:pt x="31759" y="24587"/>
                                    <a:pt x="31704" y="24539"/>
                                  </a:cubicBezTo>
                                  <a:cubicBezTo>
                                    <a:pt x="31667" y="24510"/>
                                    <a:pt x="31626" y="24501"/>
                                    <a:pt x="31583" y="24501"/>
                                  </a:cubicBezTo>
                                  <a:cubicBezTo>
                                    <a:pt x="31496" y="24501"/>
                                    <a:pt x="31399" y="24539"/>
                                    <a:pt x="31312" y="24539"/>
                                  </a:cubicBezTo>
                                  <a:cubicBezTo>
                                    <a:pt x="31073" y="24561"/>
                                    <a:pt x="31269" y="24757"/>
                                    <a:pt x="31073" y="24822"/>
                                  </a:cubicBezTo>
                                  <a:cubicBezTo>
                                    <a:pt x="31046" y="24832"/>
                                    <a:pt x="31024" y="24836"/>
                                    <a:pt x="31006" y="24836"/>
                                  </a:cubicBezTo>
                                  <a:cubicBezTo>
                                    <a:pt x="30889" y="24836"/>
                                    <a:pt x="30952" y="24649"/>
                                    <a:pt x="30846" y="24649"/>
                                  </a:cubicBezTo>
                                  <a:cubicBezTo>
                                    <a:pt x="30826" y="24649"/>
                                    <a:pt x="30801" y="24655"/>
                                    <a:pt x="30769" y="24670"/>
                                  </a:cubicBezTo>
                                  <a:cubicBezTo>
                                    <a:pt x="30683" y="24719"/>
                                    <a:pt x="30611" y="24747"/>
                                    <a:pt x="30546" y="24747"/>
                                  </a:cubicBezTo>
                                  <a:cubicBezTo>
                                    <a:pt x="30494" y="24747"/>
                                    <a:pt x="30447" y="24730"/>
                                    <a:pt x="30399" y="24692"/>
                                  </a:cubicBezTo>
                                  <a:cubicBezTo>
                                    <a:pt x="30380" y="24682"/>
                                    <a:pt x="30361" y="24678"/>
                                    <a:pt x="30342" y="24678"/>
                                  </a:cubicBezTo>
                                  <a:cubicBezTo>
                                    <a:pt x="30274" y="24678"/>
                                    <a:pt x="30206" y="24732"/>
                                    <a:pt x="30138" y="24800"/>
                                  </a:cubicBezTo>
                                  <a:cubicBezTo>
                                    <a:pt x="30029" y="24887"/>
                                    <a:pt x="29964" y="25018"/>
                                    <a:pt x="29790" y="25083"/>
                                  </a:cubicBezTo>
                                  <a:cubicBezTo>
                                    <a:pt x="29703" y="25105"/>
                                    <a:pt x="29660" y="25148"/>
                                    <a:pt x="29703" y="25235"/>
                                  </a:cubicBezTo>
                                  <a:cubicBezTo>
                                    <a:pt x="29790" y="25344"/>
                                    <a:pt x="29964" y="25431"/>
                                    <a:pt x="29573" y="25540"/>
                                  </a:cubicBezTo>
                                  <a:cubicBezTo>
                                    <a:pt x="29529" y="25561"/>
                                    <a:pt x="29529" y="25627"/>
                                    <a:pt x="29551" y="25670"/>
                                  </a:cubicBezTo>
                                  <a:cubicBezTo>
                                    <a:pt x="29575" y="25730"/>
                                    <a:pt x="29697" y="25763"/>
                                    <a:pt x="29831" y="25763"/>
                                  </a:cubicBezTo>
                                  <a:cubicBezTo>
                                    <a:pt x="29941" y="25763"/>
                                    <a:pt x="30060" y="25741"/>
                                    <a:pt x="30138" y="25692"/>
                                  </a:cubicBezTo>
                                  <a:cubicBezTo>
                                    <a:pt x="30242" y="25653"/>
                                    <a:pt x="30362" y="25621"/>
                                    <a:pt x="30442" y="25621"/>
                                  </a:cubicBezTo>
                                  <a:cubicBezTo>
                                    <a:pt x="30495" y="25621"/>
                                    <a:pt x="30529" y="25635"/>
                                    <a:pt x="30529" y="25670"/>
                                  </a:cubicBezTo>
                                  <a:cubicBezTo>
                                    <a:pt x="30543" y="25778"/>
                                    <a:pt x="30590" y="25819"/>
                                    <a:pt x="30670" y="25819"/>
                                  </a:cubicBezTo>
                                  <a:cubicBezTo>
                                    <a:pt x="30719" y="25819"/>
                                    <a:pt x="30781" y="25804"/>
                                    <a:pt x="30855" y="25779"/>
                                  </a:cubicBezTo>
                                  <a:cubicBezTo>
                                    <a:pt x="30871" y="25775"/>
                                    <a:pt x="30884" y="25774"/>
                                    <a:pt x="30895" y="25774"/>
                                  </a:cubicBezTo>
                                  <a:cubicBezTo>
                                    <a:pt x="31005" y="25774"/>
                                    <a:pt x="30955" y="25914"/>
                                    <a:pt x="31081" y="25914"/>
                                  </a:cubicBezTo>
                                  <a:cubicBezTo>
                                    <a:pt x="31111" y="25914"/>
                                    <a:pt x="31150" y="25907"/>
                                    <a:pt x="31203" y="25888"/>
                                  </a:cubicBezTo>
                                  <a:cubicBezTo>
                                    <a:pt x="31251" y="25867"/>
                                    <a:pt x="31294" y="25857"/>
                                    <a:pt x="31332" y="25857"/>
                                  </a:cubicBezTo>
                                  <a:cubicBezTo>
                                    <a:pt x="31452" y="25857"/>
                                    <a:pt x="31519" y="25951"/>
                                    <a:pt x="31486" y="26083"/>
                                  </a:cubicBezTo>
                                  <a:cubicBezTo>
                                    <a:pt x="31421" y="26235"/>
                                    <a:pt x="31377" y="26409"/>
                                    <a:pt x="31073" y="26409"/>
                                  </a:cubicBezTo>
                                  <a:cubicBezTo>
                                    <a:pt x="30964" y="26409"/>
                                    <a:pt x="30834" y="26409"/>
                                    <a:pt x="30790" y="26540"/>
                                  </a:cubicBezTo>
                                  <a:cubicBezTo>
                                    <a:pt x="30747" y="26714"/>
                                    <a:pt x="30834" y="26823"/>
                                    <a:pt x="30899" y="26888"/>
                                  </a:cubicBezTo>
                                  <a:cubicBezTo>
                                    <a:pt x="30920" y="26909"/>
                                    <a:pt x="30941" y="26918"/>
                                    <a:pt x="30961" y="26918"/>
                                  </a:cubicBezTo>
                                  <a:cubicBezTo>
                                    <a:pt x="31040" y="26918"/>
                                    <a:pt x="31099" y="26775"/>
                                    <a:pt x="31116" y="26757"/>
                                  </a:cubicBezTo>
                                  <a:cubicBezTo>
                                    <a:pt x="31312" y="26605"/>
                                    <a:pt x="31530" y="26670"/>
                                    <a:pt x="31704" y="26562"/>
                                  </a:cubicBezTo>
                                  <a:cubicBezTo>
                                    <a:pt x="31943" y="26409"/>
                                    <a:pt x="31660" y="26235"/>
                                    <a:pt x="31834" y="26062"/>
                                  </a:cubicBezTo>
                                  <a:cubicBezTo>
                                    <a:pt x="31856" y="25996"/>
                                    <a:pt x="31877" y="25953"/>
                                    <a:pt x="31964" y="25953"/>
                                  </a:cubicBezTo>
                                  <a:cubicBezTo>
                                    <a:pt x="31986" y="25953"/>
                                    <a:pt x="32030" y="25996"/>
                                    <a:pt x="32030" y="26018"/>
                                  </a:cubicBezTo>
                                  <a:cubicBezTo>
                                    <a:pt x="32106" y="26181"/>
                                    <a:pt x="32144" y="26263"/>
                                    <a:pt x="32220" y="26263"/>
                                  </a:cubicBezTo>
                                  <a:cubicBezTo>
                                    <a:pt x="32296" y="26263"/>
                                    <a:pt x="32410" y="26181"/>
                                    <a:pt x="32639" y="26018"/>
                                  </a:cubicBezTo>
                                  <a:cubicBezTo>
                                    <a:pt x="32682" y="25996"/>
                                    <a:pt x="32704" y="25996"/>
                                    <a:pt x="32725" y="25975"/>
                                  </a:cubicBezTo>
                                  <a:cubicBezTo>
                                    <a:pt x="32794" y="25923"/>
                                    <a:pt x="32862" y="25846"/>
                                    <a:pt x="32919" y="25846"/>
                                  </a:cubicBezTo>
                                  <a:cubicBezTo>
                                    <a:pt x="32935" y="25846"/>
                                    <a:pt x="32951" y="25852"/>
                                    <a:pt x="32965" y="25866"/>
                                  </a:cubicBezTo>
                                  <a:cubicBezTo>
                                    <a:pt x="33030" y="25888"/>
                                    <a:pt x="32965" y="26083"/>
                                    <a:pt x="32943" y="26105"/>
                                  </a:cubicBezTo>
                                  <a:cubicBezTo>
                                    <a:pt x="32530" y="26279"/>
                                    <a:pt x="32682" y="26453"/>
                                    <a:pt x="32682" y="26649"/>
                                  </a:cubicBezTo>
                                  <a:cubicBezTo>
                                    <a:pt x="32682" y="26736"/>
                                    <a:pt x="32704" y="26844"/>
                                    <a:pt x="32530" y="26931"/>
                                  </a:cubicBezTo>
                                  <a:cubicBezTo>
                                    <a:pt x="32484" y="26954"/>
                                    <a:pt x="32444" y="26964"/>
                                    <a:pt x="32408" y="26964"/>
                                  </a:cubicBezTo>
                                  <a:cubicBezTo>
                                    <a:pt x="32341" y="26964"/>
                                    <a:pt x="32290" y="26930"/>
                                    <a:pt x="32247" y="26888"/>
                                  </a:cubicBezTo>
                                  <a:cubicBezTo>
                                    <a:pt x="32159" y="26854"/>
                                    <a:pt x="32079" y="26837"/>
                                    <a:pt x="32004" y="26837"/>
                                  </a:cubicBezTo>
                                  <a:cubicBezTo>
                                    <a:pt x="31838" y="26837"/>
                                    <a:pt x="31694" y="26919"/>
                                    <a:pt x="31530" y="27084"/>
                                  </a:cubicBezTo>
                                  <a:cubicBezTo>
                                    <a:pt x="31443" y="27149"/>
                                    <a:pt x="31399" y="27257"/>
                                    <a:pt x="31312" y="27257"/>
                                  </a:cubicBezTo>
                                  <a:cubicBezTo>
                                    <a:pt x="31095" y="27301"/>
                                    <a:pt x="30942" y="27366"/>
                                    <a:pt x="30899" y="27584"/>
                                  </a:cubicBezTo>
                                  <a:cubicBezTo>
                                    <a:pt x="30887" y="27580"/>
                                    <a:pt x="30876" y="27578"/>
                                    <a:pt x="30866" y="27578"/>
                                  </a:cubicBezTo>
                                  <a:cubicBezTo>
                                    <a:pt x="30773" y="27578"/>
                                    <a:pt x="30758" y="27737"/>
                                    <a:pt x="30656" y="27737"/>
                                  </a:cubicBezTo>
                                  <a:cubicBezTo>
                                    <a:pt x="30650" y="27737"/>
                                    <a:pt x="30644" y="27737"/>
                                    <a:pt x="30638" y="27736"/>
                                  </a:cubicBezTo>
                                  <a:cubicBezTo>
                                    <a:pt x="30551" y="27714"/>
                                    <a:pt x="30508" y="27627"/>
                                    <a:pt x="30573" y="27540"/>
                                  </a:cubicBezTo>
                                  <a:cubicBezTo>
                                    <a:pt x="30834" y="27279"/>
                                    <a:pt x="30529" y="27170"/>
                                    <a:pt x="30573" y="26953"/>
                                  </a:cubicBezTo>
                                  <a:cubicBezTo>
                                    <a:pt x="30598" y="26915"/>
                                    <a:pt x="30572" y="26892"/>
                                    <a:pt x="30537" y="26892"/>
                                  </a:cubicBezTo>
                                  <a:cubicBezTo>
                                    <a:pt x="30512" y="26892"/>
                                    <a:pt x="30482" y="26904"/>
                                    <a:pt x="30464" y="26931"/>
                                  </a:cubicBezTo>
                                  <a:cubicBezTo>
                                    <a:pt x="30413" y="26972"/>
                                    <a:pt x="30365" y="26985"/>
                                    <a:pt x="30319" y="26985"/>
                                  </a:cubicBezTo>
                                  <a:cubicBezTo>
                                    <a:pt x="30235" y="26985"/>
                                    <a:pt x="30157" y="26941"/>
                                    <a:pt x="30071" y="26941"/>
                                  </a:cubicBezTo>
                                  <a:cubicBezTo>
                                    <a:pt x="30005" y="26941"/>
                                    <a:pt x="29935" y="26968"/>
                                    <a:pt x="29855" y="27062"/>
                                  </a:cubicBezTo>
                                  <a:cubicBezTo>
                                    <a:pt x="29851" y="27064"/>
                                    <a:pt x="29845" y="27065"/>
                                    <a:pt x="29839" y="27065"/>
                                  </a:cubicBezTo>
                                  <a:cubicBezTo>
                                    <a:pt x="29790" y="27065"/>
                                    <a:pt x="29710" y="26992"/>
                                    <a:pt x="29768" y="26953"/>
                                  </a:cubicBezTo>
                                  <a:cubicBezTo>
                                    <a:pt x="29986" y="26779"/>
                                    <a:pt x="29681" y="26714"/>
                                    <a:pt x="29855" y="26540"/>
                                  </a:cubicBezTo>
                                  <a:cubicBezTo>
                                    <a:pt x="29703" y="26540"/>
                                    <a:pt x="29660" y="26496"/>
                                    <a:pt x="29551" y="26431"/>
                                  </a:cubicBezTo>
                                  <a:cubicBezTo>
                                    <a:pt x="29486" y="26518"/>
                                    <a:pt x="29268" y="26562"/>
                                    <a:pt x="29333" y="26714"/>
                                  </a:cubicBezTo>
                                  <a:cubicBezTo>
                                    <a:pt x="29364" y="26806"/>
                                    <a:pt x="29318" y="26833"/>
                                    <a:pt x="29242" y="26833"/>
                                  </a:cubicBezTo>
                                  <a:cubicBezTo>
                                    <a:pt x="29211" y="26833"/>
                                    <a:pt x="29175" y="26829"/>
                                    <a:pt x="29138" y="26823"/>
                                  </a:cubicBezTo>
                                  <a:cubicBezTo>
                                    <a:pt x="29108" y="26793"/>
                                    <a:pt x="29068" y="26732"/>
                                    <a:pt x="29018" y="26732"/>
                                  </a:cubicBezTo>
                                  <a:cubicBezTo>
                                    <a:pt x="28994" y="26732"/>
                                    <a:pt x="28969" y="26745"/>
                                    <a:pt x="28942" y="26779"/>
                                  </a:cubicBezTo>
                                  <a:cubicBezTo>
                                    <a:pt x="28898" y="26844"/>
                                    <a:pt x="29029" y="26866"/>
                                    <a:pt x="29094" y="26888"/>
                                  </a:cubicBezTo>
                                  <a:cubicBezTo>
                                    <a:pt x="29115" y="26908"/>
                                    <a:pt x="29138" y="26916"/>
                                    <a:pt x="29163" y="26916"/>
                                  </a:cubicBezTo>
                                  <a:cubicBezTo>
                                    <a:pt x="29217" y="26916"/>
                                    <a:pt x="29281" y="26881"/>
                                    <a:pt x="29355" y="26866"/>
                                  </a:cubicBezTo>
                                  <a:cubicBezTo>
                                    <a:pt x="29420" y="26866"/>
                                    <a:pt x="29442" y="26866"/>
                                    <a:pt x="29442" y="26931"/>
                                  </a:cubicBezTo>
                                  <a:cubicBezTo>
                                    <a:pt x="29442" y="26975"/>
                                    <a:pt x="29377" y="27040"/>
                                    <a:pt x="29312" y="27040"/>
                                  </a:cubicBezTo>
                                  <a:cubicBezTo>
                                    <a:pt x="29225" y="27062"/>
                                    <a:pt x="29138" y="27062"/>
                                    <a:pt x="29094" y="27062"/>
                                  </a:cubicBezTo>
                                  <a:cubicBezTo>
                                    <a:pt x="29015" y="27046"/>
                                    <a:pt x="28958" y="26948"/>
                                    <a:pt x="28857" y="26948"/>
                                  </a:cubicBezTo>
                                  <a:cubicBezTo>
                                    <a:pt x="28820" y="26948"/>
                                    <a:pt x="28777" y="26962"/>
                                    <a:pt x="28725" y="26997"/>
                                  </a:cubicBezTo>
                                  <a:cubicBezTo>
                                    <a:pt x="28594" y="27105"/>
                                    <a:pt x="28768" y="27192"/>
                                    <a:pt x="28725" y="27323"/>
                                  </a:cubicBezTo>
                                  <a:cubicBezTo>
                                    <a:pt x="28725" y="27388"/>
                                    <a:pt x="28725" y="27431"/>
                                    <a:pt x="28681" y="27475"/>
                                  </a:cubicBezTo>
                                  <a:cubicBezTo>
                                    <a:pt x="28664" y="27481"/>
                                    <a:pt x="28648" y="27483"/>
                                    <a:pt x="28632" y="27483"/>
                                  </a:cubicBezTo>
                                  <a:cubicBezTo>
                                    <a:pt x="28591" y="27483"/>
                                    <a:pt x="28555" y="27463"/>
                                    <a:pt x="28507" y="27431"/>
                                  </a:cubicBezTo>
                                  <a:cubicBezTo>
                                    <a:pt x="28290" y="27388"/>
                                    <a:pt x="28159" y="27214"/>
                                    <a:pt x="27963" y="27149"/>
                                  </a:cubicBezTo>
                                  <a:cubicBezTo>
                                    <a:pt x="27746" y="27040"/>
                                    <a:pt x="27833" y="26779"/>
                                    <a:pt x="27942" y="26518"/>
                                  </a:cubicBezTo>
                                  <a:cubicBezTo>
                                    <a:pt x="28000" y="26421"/>
                                    <a:pt x="28110" y="26272"/>
                                    <a:pt x="27932" y="26272"/>
                                  </a:cubicBezTo>
                                  <a:cubicBezTo>
                                    <a:pt x="27911" y="26272"/>
                                    <a:pt x="27885" y="26274"/>
                                    <a:pt x="27855" y="26279"/>
                                  </a:cubicBezTo>
                                  <a:cubicBezTo>
                                    <a:pt x="27811" y="26344"/>
                                    <a:pt x="27746" y="26431"/>
                                    <a:pt x="27637" y="26453"/>
                                  </a:cubicBezTo>
                                  <a:cubicBezTo>
                                    <a:pt x="27289" y="26540"/>
                                    <a:pt x="27246" y="26866"/>
                                    <a:pt x="26963" y="26997"/>
                                  </a:cubicBezTo>
                                  <a:cubicBezTo>
                                    <a:pt x="27094" y="27149"/>
                                    <a:pt x="26768" y="27388"/>
                                    <a:pt x="26985" y="27497"/>
                                  </a:cubicBezTo>
                                  <a:cubicBezTo>
                                    <a:pt x="27072" y="27540"/>
                                    <a:pt x="27028" y="27692"/>
                                    <a:pt x="26920" y="27758"/>
                                  </a:cubicBezTo>
                                  <a:cubicBezTo>
                                    <a:pt x="26844" y="27812"/>
                                    <a:pt x="26778" y="27828"/>
                                    <a:pt x="26724" y="27828"/>
                                  </a:cubicBezTo>
                                  <a:cubicBezTo>
                                    <a:pt x="26670" y="27828"/>
                                    <a:pt x="26626" y="27812"/>
                                    <a:pt x="26594" y="27801"/>
                                  </a:cubicBezTo>
                                  <a:cubicBezTo>
                                    <a:pt x="26398" y="27714"/>
                                    <a:pt x="26637" y="27605"/>
                                    <a:pt x="26659" y="27518"/>
                                  </a:cubicBezTo>
                                  <a:cubicBezTo>
                                    <a:pt x="26702" y="27431"/>
                                    <a:pt x="26768" y="27323"/>
                                    <a:pt x="26724" y="27301"/>
                                  </a:cubicBezTo>
                                  <a:cubicBezTo>
                                    <a:pt x="26714" y="27299"/>
                                    <a:pt x="26705" y="27298"/>
                                    <a:pt x="26697" y="27298"/>
                                  </a:cubicBezTo>
                                  <a:cubicBezTo>
                                    <a:pt x="26611" y="27298"/>
                                    <a:pt x="26588" y="27392"/>
                                    <a:pt x="26528" y="27431"/>
                                  </a:cubicBezTo>
                                  <a:lnTo>
                                    <a:pt x="26507" y="27475"/>
                                  </a:lnTo>
                                  <a:cubicBezTo>
                                    <a:pt x="26224" y="27518"/>
                                    <a:pt x="25985" y="27736"/>
                                    <a:pt x="25724" y="27736"/>
                                  </a:cubicBezTo>
                                  <a:cubicBezTo>
                                    <a:pt x="25463" y="27736"/>
                                    <a:pt x="25224" y="27845"/>
                                    <a:pt x="25137" y="28019"/>
                                  </a:cubicBezTo>
                                  <a:cubicBezTo>
                                    <a:pt x="25028" y="28192"/>
                                    <a:pt x="25006" y="28410"/>
                                    <a:pt x="25224" y="28497"/>
                                  </a:cubicBezTo>
                                  <a:cubicBezTo>
                                    <a:pt x="25332" y="28519"/>
                                    <a:pt x="25332" y="28562"/>
                                    <a:pt x="25245" y="28671"/>
                                  </a:cubicBezTo>
                                  <a:cubicBezTo>
                                    <a:pt x="25171" y="28745"/>
                                    <a:pt x="24929" y="28784"/>
                                    <a:pt x="24725" y="28784"/>
                                  </a:cubicBezTo>
                                  <a:cubicBezTo>
                                    <a:pt x="24571" y="28784"/>
                                    <a:pt x="24438" y="28761"/>
                                    <a:pt x="24419" y="28714"/>
                                  </a:cubicBezTo>
                                  <a:cubicBezTo>
                                    <a:pt x="24376" y="28693"/>
                                    <a:pt x="24376" y="28671"/>
                                    <a:pt x="24419" y="28627"/>
                                  </a:cubicBezTo>
                                  <a:cubicBezTo>
                                    <a:pt x="24745" y="28236"/>
                                    <a:pt x="24354" y="27975"/>
                                    <a:pt x="24484" y="27627"/>
                                  </a:cubicBezTo>
                                  <a:cubicBezTo>
                                    <a:pt x="24528" y="27584"/>
                                    <a:pt x="24441" y="27518"/>
                                    <a:pt x="24376" y="27475"/>
                                  </a:cubicBezTo>
                                  <a:cubicBezTo>
                                    <a:pt x="24341" y="27450"/>
                                    <a:pt x="24309" y="27440"/>
                                    <a:pt x="24279" y="27440"/>
                                  </a:cubicBezTo>
                                  <a:cubicBezTo>
                                    <a:pt x="24173" y="27440"/>
                                    <a:pt x="24085" y="27560"/>
                                    <a:pt x="23984" y="27627"/>
                                  </a:cubicBezTo>
                                  <a:cubicBezTo>
                                    <a:pt x="23832" y="27714"/>
                                    <a:pt x="23897" y="27758"/>
                                    <a:pt x="23984" y="27801"/>
                                  </a:cubicBezTo>
                                  <a:cubicBezTo>
                                    <a:pt x="24332" y="27823"/>
                                    <a:pt x="24093" y="28019"/>
                                    <a:pt x="23941" y="28127"/>
                                  </a:cubicBezTo>
                                  <a:cubicBezTo>
                                    <a:pt x="23810" y="28192"/>
                                    <a:pt x="23832" y="28301"/>
                                    <a:pt x="23767" y="28388"/>
                                  </a:cubicBezTo>
                                  <a:cubicBezTo>
                                    <a:pt x="24050" y="28475"/>
                                    <a:pt x="23723" y="28584"/>
                                    <a:pt x="23658" y="28627"/>
                                  </a:cubicBezTo>
                                  <a:cubicBezTo>
                                    <a:pt x="23534" y="28696"/>
                                    <a:pt x="23393" y="28739"/>
                                    <a:pt x="23289" y="28739"/>
                                  </a:cubicBezTo>
                                  <a:cubicBezTo>
                                    <a:pt x="23229" y="28739"/>
                                    <a:pt x="23182" y="28725"/>
                                    <a:pt x="23158" y="28693"/>
                                  </a:cubicBezTo>
                                  <a:cubicBezTo>
                                    <a:pt x="23095" y="28588"/>
                                    <a:pt x="22992" y="28554"/>
                                    <a:pt x="22875" y="28554"/>
                                  </a:cubicBezTo>
                                  <a:cubicBezTo>
                                    <a:pt x="22750" y="28554"/>
                                    <a:pt x="22608" y="28594"/>
                                    <a:pt x="22484" y="28627"/>
                                  </a:cubicBezTo>
                                  <a:cubicBezTo>
                                    <a:pt x="22319" y="28691"/>
                                    <a:pt x="22185" y="28732"/>
                                    <a:pt x="22093" y="28732"/>
                                  </a:cubicBezTo>
                                  <a:cubicBezTo>
                                    <a:pt x="21967" y="28732"/>
                                    <a:pt x="21921" y="28655"/>
                                    <a:pt x="21984" y="28453"/>
                                  </a:cubicBezTo>
                                  <a:cubicBezTo>
                                    <a:pt x="21984" y="28410"/>
                                    <a:pt x="21962" y="28388"/>
                                    <a:pt x="21940" y="28366"/>
                                  </a:cubicBezTo>
                                  <a:cubicBezTo>
                                    <a:pt x="21934" y="28360"/>
                                    <a:pt x="21922" y="28357"/>
                                    <a:pt x="21909" y="28357"/>
                                  </a:cubicBezTo>
                                  <a:cubicBezTo>
                                    <a:pt x="21877" y="28357"/>
                                    <a:pt x="21838" y="28373"/>
                                    <a:pt x="21853" y="28388"/>
                                  </a:cubicBezTo>
                                  <a:cubicBezTo>
                                    <a:pt x="21940" y="28584"/>
                                    <a:pt x="21658" y="28671"/>
                                    <a:pt x="21549" y="28801"/>
                                  </a:cubicBezTo>
                                  <a:cubicBezTo>
                                    <a:pt x="21505" y="28888"/>
                                    <a:pt x="21505" y="28910"/>
                                    <a:pt x="21592" y="28932"/>
                                  </a:cubicBezTo>
                                  <a:cubicBezTo>
                                    <a:pt x="21620" y="28932"/>
                                    <a:pt x="21706" y="28889"/>
                                    <a:pt x="21751" y="28889"/>
                                  </a:cubicBezTo>
                                  <a:cubicBezTo>
                                    <a:pt x="21779" y="28889"/>
                                    <a:pt x="21791" y="28905"/>
                                    <a:pt x="21766" y="28954"/>
                                  </a:cubicBezTo>
                                  <a:cubicBezTo>
                                    <a:pt x="21745" y="29040"/>
                                    <a:pt x="21614" y="29040"/>
                                    <a:pt x="21527" y="29062"/>
                                  </a:cubicBezTo>
                                  <a:cubicBezTo>
                                    <a:pt x="21495" y="29078"/>
                                    <a:pt x="21470" y="29084"/>
                                    <a:pt x="21448" y="29084"/>
                                  </a:cubicBezTo>
                                  <a:cubicBezTo>
                                    <a:pt x="21395" y="29084"/>
                                    <a:pt x="21358" y="29052"/>
                                    <a:pt x="21292" y="29052"/>
                                  </a:cubicBezTo>
                                  <a:cubicBezTo>
                                    <a:pt x="21272" y="29052"/>
                                    <a:pt x="21250" y="29055"/>
                                    <a:pt x="21223" y="29062"/>
                                  </a:cubicBezTo>
                                  <a:cubicBezTo>
                                    <a:pt x="21159" y="29094"/>
                                    <a:pt x="21110" y="29109"/>
                                    <a:pt x="21074" y="29109"/>
                                  </a:cubicBezTo>
                                  <a:cubicBezTo>
                                    <a:pt x="21013" y="29109"/>
                                    <a:pt x="20992" y="29066"/>
                                    <a:pt x="21005" y="28997"/>
                                  </a:cubicBezTo>
                                  <a:cubicBezTo>
                                    <a:pt x="21049" y="28888"/>
                                    <a:pt x="21092" y="28714"/>
                                    <a:pt x="21310" y="28693"/>
                                  </a:cubicBezTo>
                                  <a:cubicBezTo>
                                    <a:pt x="21418" y="28671"/>
                                    <a:pt x="21592" y="28693"/>
                                    <a:pt x="21658" y="28584"/>
                                  </a:cubicBezTo>
                                  <a:cubicBezTo>
                                    <a:pt x="21810" y="28410"/>
                                    <a:pt x="21549" y="28475"/>
                                    <a:pt x="21527" y="28410"/>
                                  </a:cubicBezTo>
                                  <a:cubicBezTo>
                                    <a:pt x="21505" y="28366"/>
                                    <a:pt x="21549" y="28279"/>
                                    <a:pt x="21527" y="28258"/>
                                  </a:cubicBezTo>
                                  <a:cubicBezTo>
                                    <a:pt x="21397" y="28171"/>
                                    <a:pt x="21723" y="28019"/>
                                    <a:pt x="21592" y="27975"/>
                                  </a:cubicBezTo>
                                  <a:cubicBezTo>
                                    <a:pt x="21577" y="27971"/>
                                    <a:pt x="21562" y="27969"/>
                                    <a:pt x="21547" y="27969"/>
                                  </a:cubicBezTo>
                                  <a:cubicBezTo>
                                    <a:pt x="21414" y="27969"/>
                                    <a:pt x="21297" y="28127"/>
                                    <a:pt x="21179" y="28127"/>
                                  </a:cubicBezTo>
                                  <a:cubicBezTo>
                                    <a:pt x="20875" y="28149"/>
                                    <a:pt x="20875" y="28345"/>
                                    <a:pt x="20788" y="28475"/>
                                  </a:cubicBezTo>
                                  <a:cubicBezTo>
                                    <a:pt x="20704" y="28573"/>
                                    <a:pt x="20638" y="28670"/>
                                    <a:pt x="20567" y="28670"/>
                                  </a:cubicBezTo>
                                  <a:cubicBezTo>
                                    <a:pt x="20528" y="28670"/>
                                    <a:pt x="20487" y="28640"/>
                                    <a:pt x="20440" y="28562"/>
                                  </a:cubicBezTo>
                                  <a:cubicBezTo>
                                    <a:pt x="20401" y="28494"/>
                                    <a:pt x="20353" y="28452"/>
                                    <a:pt x="20300" y="28452"/>
                                  </a:cubicBezTo>
                                  <a:cubicBezTo>
                                    <a:pt x="20236" y="28452"/>
                                    <a:pt x="20164" y="28515"/>
                                    <a:pt x="20092" y="28671"/>
                                  </a:cubicBezTo>
                                  <a:cubicBezTo>
                                    <a:pt x="20005" y="28801"/>
                                    <a:pt x="19809" y="28932"/>
                                    <a:pt x="20005" y="28997"/>
                                  </a:cubicBezTo>
                                  <a:cubicBezTo>
                                    <a:pt x="20099" y="29013"/>
                                    <a:pt x="20171" y="29074"/>
                                    <a:pt x="20285" y="29074"/>
                                  </a:cubicBezTo>
                                  <a:cubicBezTo>
                                    <a:pt x="20329" y="29074"/>
                                    <a:pt x="20379" y="29065"/>
                                    <a:pt x="20440" y="29040"/>
                                  </a:cubicBezTo>
                                  <a:cubicBezTo>
                                    <a:pt x="20504" y="29015"/>
                                    <a:pt x="20560" y="29004"/>
                                    <a:pt x="20613" y="29004"/>
                                  </a:cubicBezTo>
                                  <a:cubicBezTo>
                                    <a:pt x="20651" y="29004"/>
                                    <a:pt x="20687" y="29010"/>
                                    <a:pt x="20723" y="29019"/>
                                  </a:cubicBezTo>
                                  <a:cubicBezTo>
                                    <a:pt x="20875" y="29062"/>
                                    <a:pt x="20744" y="29323"/>
                                    <a:pt x="21005" y="29323"/>
                                  </a:cubicBezTo>
                                  <a:cubicBezTo>
                                    <a:pt x="20962" y="29432"/>
                                    <a:pt x="20940" y="29497"/>
                                    <a:pt x="20875" y="29606"/>
                                  </a:cubicBezTo>
                                  <a:cubicBezTo>
                                    <a:pt x="20856" y="29643"/>
                                    <a:pt x="20834" y="29656"/>
                                    <a:pt x="20813" y="29656"/>
                                  </a:cubicBezTo>
                                  <a:cubicBezTo>
                                    <a:pt x="20784" y="29656"/>
                                    <a:pt x="20757" y="29631"/>
                                    <a:pt x="20744" y="29606"/>
                                  </a:cubicBezTo>
                                  <a:cubicBezTo>
                                    <a:pt x="20654" y="29576"/>
                                    <a:pt x="20575" y="29525"/>
                                    <a:pt x="20463" y="29525"/>
                                  </a:cubicBezTo>
                                  <a:cubicBezTo>
                                    <a:pt x="20412" y="29525"/>
                                    <a:pt x="20355" y="29535"/>
                                    <a:pt x="20288" y="29562"/>
                                  </a:cubicBezTo>
                                  <a:lnTo>
                                    <a:pt x="20418" y="29867"/>
                                  </a:lnTo>
                                  <a:cubicBezTo>
                                    <a:pt x="20418" y="29889"/>
                                    <a:pt x="20418" y="29910"/>
                                    <a:pt x="20440" y="29910"/>
                                  </a:cubicBezTo>
                                  <a:cubicBezTo>
                                    <a:pt x="20473" y="29997"/>
                                    <a:pt x="20489" y="30041"/>
                                    <a:pt x="20519" y="30041"/>
                                  </a:cubicBezTo>
                                  <a:cubicBezTo>
                                    <a:pt x="20549" y="30041"/>
                                    <a:pt x="20592" y="29997"/>
                                    <a:pt x="20679" y="29910"/>
                                  </a:cubicBezTo>
                                  <a:cubicBezTo>
                                    <a:pt x="20836" y="29753"/>
                                    <a:pt x="21092" y="29680"/>
                                    <a:pt x="21209" y="29680"/>
                                  </a:cubicBezTo>
                                  <a:cubicBezTo>
                                    <a:pt x="21237" y="29680"/>
                                    <a:pt x="21258" y="29684"/>
                                    <a:pt x="21266" y="29693"/>
                                  </a:cubicBezTo>
                                  <a:cubicBezTo>
                                    <a:pt x="21314" y="29796"/>
                                    <a:pt x="21364" y="29835"/>
                                    <a:pt x="21419" y="29835"/>
                                  </a:cubicBezTo>
                                  <a:cubicBezTo>
                                    <a:pt x="21514" y="29835"/>
                                    <a:pt x="21620" y="29716"/>
                                    <a:pt x="21745" y="29606"/>
                                  </a:cubicBezTo>
                                  <a:cubicBezTo>
                                    <a:pt x="21808" y="29574"/>
                                    <a:pt x="21872" y="29554"/>
                                    <a:pt x="21919" y="29554"/>
                                  </a:cubicBezTo>
                                  <a:cubicBezTo>
                                    <a:pt x="21936" y="29554"/>
                                    <a:pt x="21950" y="29557"/>
                                    <a:pt x="21962" y="29562"/>
                                  </a:cubicBezTo>
                                  <a:cubicBezTo>
                                    <a:pt x="22071" y="29606"/>
                                    <a:pt x="22027" y="29693"/>
                                    <a:pt x="21962" y="29780"/>
                                  </a:cubicBezTo>
                                  <a:cubicBezTo>
                                    <a:pt x="21924" y="29855"/>
                                    <a:pt x="21854" y="29914"/>
                                    <a:pt x="21779" y="29914"/>
                                  </a:cubicBezTo>
                                  <a:cubicBezTo>
                                    <a:pt x="21767" y="29914"/>
                                    <a:pt x="21756" y="29913"/>
                                    <a:pt x="21745" y="29910"/>
                                  </a:cubicBezTo>
                                  <a:cubicBezTo>
                                    <a:pt x="21703" y="29900"/>
                                    <a:pt x="21663" y="29895"/>
                                    <a:pt x="21625" y="29895"/>
                                  </a:cubicBezTo>
                                  <a:cubicBezTo>
                                    <a:pt x="21349" y="29895"/>
                                    <a:pt x="21172" y="30149"/>
                                    <a:pt x="20962" y="30302"/>
                                  </a:cubicBezTo>
                                  <a:cubicBezTo>
                                    <a:pt x="20831" y="30367"/>
                                    <a:pt x="20766" y="30476"/>
                                    <a:pt x="20984" y="30519"/>
                                  </a:cubicBezTo>
                                  <a:cubicBezTo>
                                    <a:pt x="21157" y="30541"/>
                                    <a:pt x="21438" y="30476"/>
                                    <a:pt x="21332" y="30756"/>
                                  </a:cubicBezTo>
                                  <a:lnTo>
                                    <a:pt x="21332" y="30756"/>
                                  </a:lnTo>
                                  <a:cubicBezTo>
                                    <a:pt x="21129" y="30838"/>
                                    <a:pt x="20929" y="30787"/>
                                    <a:pt x="20766" y="30889"/>
                                  </a:cubicBezTo>
                                  <a:cubicBezTo>
                                    <a:pt x="20528" y="31015"/>
                                    <a:pt x="20318" y="31077"/>
                                    <a:pt x="20117" y="31077"/>
                                  </a:cubicBezTo>
                                  <a:cubicBezTo>
                                    <a:pt x="20005" y="31077"/>
                                    <a:pt x="19896" y="31058"/>
                                    <a:pt x="19788" y="31019"/>
                                  </a:cubicBezTo>
                                  <a:lnTo>
                                    <a:pt x="19788" y="31019"/>
                                  </a:lnTo>
                                  <a:cubicBezTo>
                                    <a:pt x="19896" y="31128"/>
                                    <a:pt x="19592" y="31324"/>
                                    <a:pt x="19679" y="31432"/>
                                  </a:cubicBezTo>
                                  <a:cubicBezTo>
                                    <a:pt x="19548" y="31519"/>
                                    <a:pt x="19374" y="31650"/>
                                    <a:pt x="19244" y="31672"/>
                                  </a:cubicBezTo>
                                  <a:cubicBezTo>
                                    <a:pt x="19217" y="31681"/>
                                    <a:pt x="19190" y="31685"/>
                                    <a:pt x="19164" y="31685"/>
                                  </a:cubicBezTo>
                                  <a:cubicBezTo>
                                    <a:pt x="19065" y="31685"/>
                                    <a:pt x="18983" y="31623"/>
                                    <a:pt x="18983" y="31519"/>
                                  </a:cubicBezTo>
                                  <a:cubicBezTo>
                                    <a:pt x="19022" y="31111"/>
                                    <a:pt x="19130" y="31016"/>
                                    <a:pt x="19604" y="31016"/>
                                  </a:cubicBezTo>
                                  <a:cubicBezTo>
                                    <a:pt x="19660" y="31016"/>
                                    <a:pt x="19721" y="31017"/>
                                    <a:pt x="19788" y="31019"/>
                                  </a:cubicBezTo>
                                  <a:cubicBezTo>
                                    <a:pt x="19766" y="30976"/>
                                    <a:pt x="19701" y="30889"/>
                                    <a:pt x="19744" y="30845"/>
                                  </a:cubicBezTo>
                                  <a:cubicBezTo>
                                    <a:pt x="19809" y="30563"/>
                                    <a:pt x="19657" y="30410"/>
                                    <a:pt x="19548" y="30236"/>
                                  </a:cubicBezTo>
                                  <a:cubicBezTo>
                                    <a:pt x="19374" y="29997"/>
                                    <a:pt x="19331" y="30019"/>
                                    <a:pt x="19701" y="29802"/>
                                  </a:cubicBezTo>
                                  <a:cubicBezTo>
                                    <a:pt x="19788" y="29758"/>
                                    <a:pt x="19853" y="29715"/>
                                    <a:pt x="19918" y="29693"/>
                                  </a:cubicBezTo>
                                  <a:cubicBezTo>
                                    <a:pt x="20070" y="29649"/>
                                    <a:pt x="20070" y="29606"/>
                                    <a:pt x="20027" y="29541"/>
                                  </a:cubicBezTo>
                                  <a:cubicBezTo>
                                    <a:pt x="19964" y="29393"/>
                                    <a:pt x="19870" y="29317"/>
                                    <a:pt x="19741" y="29317"/>
                                  </a:cubicBezTo>
                                  <a:cubicBezTo>
                                    <a:pt x="19603" y="29317"/>
                                    <a:pt x="19425" y="29404"/>
                                    <a:pt x="19201" y="29584"/>
                                  </a:cubicBezTo>
                                  <a:cubicBezTo>
                                    <a:pt x="19070" y="29682"/>
                                    <a:pt x="18989" y="29731"/>
                                    <a:pt x="18901" y="29731"/>
                                  </a:cubicBezTo>
                                  <a:cubicBezTo>
                                    <a:pt x="18872" y="29731"/>
                                    <a:pt x="18842" y="29725"/>
                                    <a:pt x="18809" y="29715"/>
                                  </a:cubicBezTo>
                                  <a:cubicBezTo>
                                    <a:pt x="18799" y="29713"/>
                                    <a:pt x="18788" y="29712"/>
                                    <a:pt x="18776" y="29712"/>
                                  </a:cubicBezTo>
                                  <a:cubicBezTo>
                                    <a:pt x="18694" y="29712"/>
                                    <a:pt x="18588" y="29752"/>
                                    <a:pt x="18501" y="29752"/>
                                  </a:cubicBezTo>
                                  <a:cubicBezTo>
                                    <a:pt x="18449" y="29752"/>
                                    <a:pt x="18404" y="29738"/>
                                    <a:pt x="18374" y="29693"/>
                                  </a:cubicBezTo>
                                  <a:cubicBezTo>
                                    <a:pt x="18352" y="29671"/>
                                    <a:pt x="18287" y="29649"/>
                                    <a:pt x="18352" y="29584"/>
                                  </a:cubicBezTo>
                                  <a:cubicBezTo>
                                    <a:pt x="18581" y="29388"/>
                                    <a:pt x="18454" y="29364"/>
                                    <a:pt x="18331" y="29364"/>
                                  </a:cubicBezTo>
                                  <a:cubicBezTo>
                                    <a:pt x="18290" y="29364"/>
                                    <a:pt x="18249" y="29367"/>
                                    <a:pt x="18222" y="29367"/>
                                  </a:cubicBezTo>
                                  <a:cubicBezTo>
                                    <a:pt x="18070" y="29345"/>
                                    <a:pt x="18026" y="29323"/>
                                    <a:pt x="18048" y="29171"/>
                                  </a:cubicBezTo>
                                  <a:cubicBezTo>
                                    <a:pt x="18070" y="29062"/>
                                    <a:pt x="18179" y="29062"/>
                                    <a:pt x="18266" y="29062"/>
                                  </a:cubicBezTo>
                                  <a:cubicBezTo>
                                    <a:pt x="18352" y="29062"/>
                                    <a:pt x="18374" y="29019"/>
                                    <a:pt x="18396" y="28954"/>
                                  </a:cubicBezTo>
                                  <a:cubicBezTo>
                                    <a:pt x="18592" y="28714"/>
                                    <a:pt x="18483" y="28584"/>
                                    <a:pt x="18352" y="28475"/>
                                  </a:cubicBezTo>
                                  <a:cubicBezTo>
                                    <a:pt x="18157" y="28345"/>
                                    <a:pt x="17852" y="28345"/>
                                    <a:pt x="17700" y="28171"/>
                                  </a:cubicBezTo>
                                  <a:cubicBezTo>
                                    <a:pt x="17689" y="28149"/>
                                    <a:pt x="17662" y="28138"/>
                                    <a:pt x="17627" y="28138"/>
                                  </a:cubicBezTo>
                                  <a:cubicBezTo>
                                    <a:pt x="17591" y="28138"/>
                                    <a:pt x="17548" y="28149"/>
                                    <a:pt x="17504" y="28171"/>
                                  </a:cubicBezTo>
                                  <a:cubicBezTo>
                                    <a:pt x="17352" y="28279"/>
                                    <a:pt x="17178" y="28366"/>
                                    <a:pt x="16983" y="28366"/>
                                  </a:cubicBezTo>
                                  <a:cubicBezTo>
                                    <a:pt x="16917" y="28366"/>
                                    <a:pt x="16830" y="28410"/>
                                    <a:pt x="16809" y="28497"/>
                                  </a:cubicBezTo>
                                  <a:cubicBezTo>
                                    <a:pt x="16656" y="28888"/>
                                    <a:pt x="16309" y="28801"/>
                                    <a:pt x="16048" y="28888"/>
                                  </a:cubicBezTo>
                                  <a:cubicBezTo>
                                    <a:pt x="16037" y="28892"/>
                                    <a:pt x="16027" y="28893"/>
                                    <a:pt x="16016" y="28893"/>
                                  </a:cubicBezTo>
                                  <a:cubicBezTo>
                                    <a:pt x="15981" y="28893"/>
                                    <a:pt x="15944" y="28880"/>
                                    <a:pt x="15912" y="28880"/>
                                  </a:cubicBezTo>
                                  <a:cubicBezTo>
                                    <a:pt x="15888" y="28880"/>
                                    <a:pt x="15867" y="28887"/>
                                    <a:pt x="15852" y="28910"/>
                                  </a:cubicBezTo>
                                  <a:cubicBezTo>
                                    <a:pt x="15765" y="28997"/>
                                    <a:pt x="15874" y="29019"/>
                                    <a:pt x="15939" y="29062"/>
                                  </a:cubicBezTo>
                                  <a:cubicBezTo>
                                    <a:pt x="15989" y="29103"/>
                                    <a:pt x="16125" y="29120"/>
                                    <a:pt x="16270" y="29120"/>
                                  </a:cubicBezTo>
                                  <a:cubicBezTo>
                                    <a:pt x="16437" y="29120"/>
                                    <a:pt x="16618" y="29097"/>
                                    <a:pt x="16700" y="29062"/>
                                  </a:cubicBezTo>
                                  <a:cubicBezTo>
                                    <a:pt x="16874" y="28954"/>
                                    <a:pt x="16983" y="28736"/>
                                    <a:pt x="17178" y="28693"/>
                                  </a:cubicBezTo>
                                  <a:cubicBezTo>
                                    <a:pt x="17204" y="28683"/>
                                    <a:pt x="17227" y="28679"/>
                                    <a:pt x="17248" y="28679"/>
                                  </a:cubicBezTo>
                                  <a:cubicBezTo>
                                    <a:pt x="17360" y="28679"/>
                                    <a:pt x="17436" y="28786"/>
                                    <a:pt x="17605" y="28786"/>
                                  </a:cubicBezTo>
                                  <a:cubicBezTo>
                                    <a:pt x="17627" y="28786"/>
                                    <a:pt x="17652" y="28784"/>
                                    <a:pt x="17678" y="28780"/>
                                  </a:cubicBezTo>
                                  <a:cubicBezTo>
                                    <a:pt x="17700" y="28780"/>
                                    <a:pt x="17722" y="28736"/>
                                    <a:pt x="17744" y="28736"/>
                                  </a:cubicBezTo>
                                  <a:cubicBezTo>
                                    <a:pt x="17852" y="28736"/>
                                    <a:pt x="17852" y="28780"/>
                                    <a:pt x="17831" y="28845"/>
                                  </a:cubicBezTo>
                                  <a:cubicBezTo>
                                    <a:pt x="17722" y="29127"/>
                                    <a:pt x="17526" y="29323"/>
                                    <a:pt x="17200" y="29345"/>
                                  </a:cubicBezTo>
                                  <a:cubicBezTo>
                                    <a:pt x="16976" y="29362"/>
                                    <a:pt x="16725" y="29625"/>
                                    <a:pt x="16500" y="29625"/>
                                  </a:cubicBezTo>
                                  <a:cubicBezTo>
                                    <a:pt x="16441" y="29625"/>
                                    <a:pt x="16384" y="29607"/>
                                    <a:pt x="16330" y="29562"/>
                                  </a:cubicBezTo>
                                  <a:cubicBezTo>
                                    <a:pt x="16309" y="29562"/>
                                    <a:pt x="16287" y="29584"/>
                                    <a:pt x="16287" y="29606"/>
                                  </a:cubicBezTo>
                                  <a:cubicBezTo>
                                    <a:pt x="16156" y="29910"/>
                                    <a:pt x="15787" y="29910"/>
                                    <a:pt x="15547" y="30084"/>
                                  </a:cubicBezTo>
                                  <a:cubicBezTo>
                                    <a:pt x="15439" y="30149"/>
                                    <a:pt x="15330" y="30215"/>
                                    <a:pt x="15330" y="30302"/>
                                  </a:cubicBezTo>
                                  <a:cubicBezTo>
                                    <a:pt x="15330" y="30349"/>
                                    <a:pt x="15353" y="30365"/>
                                    <a:pt x="15385" y="30365"/>
                                  </a:cubicBezTo>
                                  <a:cubicBezTo>
                                    <a:pt x="15442" y="30365"/>
                                    <a:pt x="15528" y="30316"/>
                                    <a:pt x="15569" y="30302"/>
                                  </a:cubicBezTo>
                                  <a:cubicBezTo>
                                    <a:pt x="15634" y="30302"/>
                                    <a:pt x="15721" y="30258"/>
                                    <a:pt x="15765" y="30236"/>
                                  </a:cubicBezTo>
                                  <a:cubicBezTo>
                                    <a:pt x="15796" y="30230"/>
                                    <a:pt x="15825" y="30226"/>
                                    <a:pt x="15852" y="30226"/>
                                  </a:cubicBezTo>
                                  <a:cubicBezTo>
                                    <a:pt x="15992" y="30226"/>
                                    <a:pt x="16069" y="30312"/>
                                    <a:pt x="16069" y="30367"/>
                                  </a:cubicBezTo>
                                  <a:cubicBezTo>
                                    <a:pt x="16091" y="30476"/>
                                    <a:pt x="15874" y="30476"/>
                                    <a:pt x="15787" y="30541"/>
                                  </a:cubicBezTo>
                                  <a:cubicBezTo>
                                    <a:pt x="15690" y="30638"/>
                                    <a:pt x="15584" y="30655"/>
                                    <a:pt x="15486" y="30655"/>
                                  </a:cubicBezTo>
                                  <a:cubicBezTo>
                                    <a:pt x="15431" y="30655"/>
                                    <a:pt x="15377" y="30650"/>
                                    <a:pt x="15330" y="30650"/>
                                  </a:cubicBezTo>
                                  <a:cubicBezTo>
                                    <a:pt x="15309" y="30648"/>
                                    <a:pt x="15289" y="30648"/>
                                    <a:pt x="15268" y="30648"/>
                                  </a:cubicBezTo>
                                  <a:cubicBezTo>
                                    <a:pt x="15172" y="30648"/>
                                    <a:pt x="15078" y="30662"/>
                                    <a:pt x="14991" y="30689"/>
                                  </a:cubicBezTo>
                                  <a:lnTo>
                                    <a:pt x="14991" y="30689"/>
                                  </a:lnTo>
                                  <a:cubicBezTo>
                                    <a:pt x="15041" y="30703"/>
                                    <a:pt x="15086" y="30715"/>
                                    <a:pt x="15134" y="30715"/>
                                  </a:cubicBezTo>
                                  <a:cubicBezTo>
                                    <a:pt x="15287" y="30715"/>
                                    <a:pt x="15178" y="30845"/>
                                    <a:pt x="15091" y="30932"/>
                                  </a:cubicBezTo>
                                  <a:cubicBezTo>
                                    <a:pt x="15051" y="30972"/>
                                    <a:pt x="15017" y="30986"/>
                                    <a:pt x="14987" y="30986"/>
                                  </a:cubicBezTo>
                                  <a:cubicBezTo>
                                    <a:pt x="14937" y="30986"/>
                                    <a:pt x="14901" y="30946"/>
                                    <a:pt x="14873" y="30932"/>
                                  </a:cubicBezTo>
                                  <a:cubicBezTo>
                                    <a:pt x="14832" y="30891"/>
                                    <a:pt x="14785" y="30854"/>
                                    <a:pt x="14748" y="30813"/>
                                  </a:cubicBezTo>
                                  <a:lnTo>
                                    <a:pt x="14748" y="30813"/>
                                  </a:lnTo>
                                  <a:cubicBezTo>
                                    <a:pt x="14675" y="30870"/>
                                    <a:pt x="14620" y="30940"/>
                                    <a:pt x="14591" y="31019"/>
                                  </a:cubicBezTo>
                                  <a:cubicBezTo>
                                    <a:pt x="14525" y="31302"/>
                                    <a:pt x="14417" y="31345"/>
                                    <a:pt x="14134" y="31389"/>
                                  </a:cubicBezTo>
                                  <a:cubicBezTo>
                                    <a:pt x="14091" y="31389"/>
                                    <a:pt x="14004" y="31432"/>
                                    <a:pt x="14004" y="31498"/>
                                  </a:cubicBezTo>
                                  <a:cubicBezTo>
                                    <a:pt x="14004" y="31606"/>
                                    <a:pt x="13938" y="31650"/>
                                    <a:pt x="13808" y="31672"/>
                                  </a:cubicBezTo>
                                  <a:cubicBezTo>
                                    <a:pt x="13784" y="31678"/>
                                    <a:pt x="13764" y="31681"/>
                                    <a:pt x="13748" y="31681"/>
                                  </a:cubicBezTo>
                                  <a:cubicBezTo>
                                    <a:pt x="13662" y="31681"/>
                                    <a:pt x="13677" y="31593"/>
                                    <a:pt x="13677" y="31519"/>
                                  </a:cubicBezTo>
                                  <a:cubicBezTo>
                                    <a:pt x="13677" y="31453"/>
                                    <a:pt x="13627" y="31425"/>
                                    <a:pt x="13554" y="31425"/>
                                  </a:cubicBezTo>
                                  <a:cubicBezTo>
                                    <a:pt x="13532" y="31425"/>
                                    <a:pt x="13507" y="31427"/>
                                    <a:pt x="13482" y="31432"/>
                                  </a:cubicBezTo>
                                  <a:cubicBezTo>
                                    <a:pt x="13373" y="31498"/>
                                    <a:pt x="13330" y="31606"/>
                                    <a:pt x="13373" y="31628"/>
                                  </a:cubicBezTo>
                                  <a:cubicBezTo>
                                    <a:pt x="13504" y="31780"/>
                                    <a:pt x="13264" y="31954"/>
                                    <a:pt x="13221" y="32150"/>
                                  </a:cubicBezTo>
                                  <a:cubicBezTo>
                                    <a:pt x="13182" y="32208"/>
                                    <a:pt x="13091" y="32284"/>
                                    <a:pt x="13026" y="32284"/>
                                  </a:cubicBezTo>
                                  <a:cubicBezTo>
                                    <a:pt x="13018" y="32284"/>
                                    <a:pt x="13010" y="32283"/>
                                    <a:pt x="13003" y="32280"/>
                                  </a:cubicBezTo>
                                  <a:cubicBezTo>
                                    <a:pt x="12786" y="32193"/>
                                    <a:pt x="12634" y="32041"/>
                                    <a:pt x="12590" y="31824"/>
                                  </a:cubicBezTo>
                                  <a:cubicBezTo>
                                    <a:pt x="12525" y="31628"/>
                                    <a:pt x="12699" y="31519"/>
                                    <a:pt x="12895" y="31389"/>
                                  </a:cubicBezTo>
                                  <a:cubicBezTo>
                                    <a:pt x="12960" y="31324"/>
                                    <a:pt x="13047" y="31280"/>
                                    <a:pt x="13047" y="31193"/>
                                  </a:cubicBezTo>
                                  <a:cubicBezTo>
                                    <a:pt x="13047" y="31127"/>
                                    <a:pt x="12996" y="31098"/>
                                    <a:pt x="12924" y="31098"/>
                                  </a:cubicBezTo>
                                  <a:cubicBezTo>
                                    <a:pt x="12901" y="31098"/>
                                    <a:pt x="12877" y="31101"/>
                                    <a:pt x="12851" y="31106"/>
                                  </a:cubicBezTo>
                                  <a:cubicBezTo>
                                    <a:pt x="12813" y="31116"/>
                                    <a:pt x="12775" y="31119"/>
                                    <a:pt x="12739" y="31119"/>
                                  </a:cubicBezTo>
                                  <a:cubicBezTo>
                                    <a:pt x="12641" y="31119"/>
                                    <a:pt x="12546" y="31095"/>
                                    <a:pt x="12448" y="31095"/>
                                  </a:cubicBezTo>
                                  <a:cubicBezTo>
                                    <a:pt x="12331" y="31095"/>
                                    <a:pt x="12209" y="31129"/>
                                    <a:pt x="12068" y="31280"/>
                                  </a:cubicBezTo>
                                  <a:cubicBezTo>
                                    <a:pt x="12053" y="31296"/>
                                    <a:pt x="12005" y="31311"/>
                                    <a:pt x="11963" y="31311"/>
                                  </a:cubicBezTo>
                                  <a:cubicBezTo>
                                    <a:pt x="11945" y="31311"/>
                                    <a:pt x="11929" y="31308"/>
                                    <a:pt x="11916" y="31302"/>
                                  </a:cubicBezTo>
                                  <a:cubicBezTo>
                                    <a:pt x="11875" y="31288"/>
                                    <a:pt x="11842" y="31248"/>
                                    <a:pt x="11797" y="31248"/>
                                  </a:cubicBezTo>
                                  <a:cubicBezTo>
                                    <a:pt x="11770" y="31248"/>
                                    <a:pt x="11739" y="31262"/>
                                    <a:pt x="11699" y="31302"/>
                                  </a:cubicBezTo>
                                  <a:cubicBezTo>
                                    <a:pt x="11612" y="31389"/>
                                    <a:pt x="11655" y="31432"/>
                                    <a:pt x="11742" y="31454"/>
                                  </a:cubicBezTo>
                                  <a:cubicBezTo>
                                    <a:pt x="11807" y="31498"/>
                                    <a:pt x="11873" y="31519"/>
                                    <a:pt x="11916" y="31606"/>
                                  </a:cubicBezTo>
                                  <a:cubicBezTo>
                                    <a:pt x="11938" y="31715"/>
                                    <a:pt x="12264" y="31715"/>
                                    <a:pt x="11981" y="31932"/>
                                  </a:cubicBezTo>
                                  <a:cubicBezTo>
                                    <a:pt x="11921" y="31974"/>
                                    <a:pt x="11876" y="31990"/>
                                    <a:pt x="11841" y="31990"/>
                                  </a:cubicBezTo>
                                  <a:cubicBezTo>
                                    <a:pt x="11747" y="31990"/>
                                    <a:pt x="11718" y="31883"/>
                                    <a:pt x="11655" y="31867"/>
                                  </a:cubicBezTo>
                                  <a:cubicBezTo>
                                    <a:pt x="11621" y="31853"/>
                                    <a:pt x="11591" y="31846"/>
                                    <a:pt x="11562" y="31846"/>
                                  </a:cubicBezTo>
                                  <a:cubicBezTo>
                                    <a:pt x="11501" y="31846"/>
                                    <a:pt x="11447" y="31880"/>
                                    <a:pt x="11373" y="31954"/>
                                  </a:cubicBezTo>
                                  <a:cubicBezTo>
                                    <a:pt x="11307" y="31998"/>
                                    <a:pt x="11264" y="32063"/>
                                    <a:pt x="11307" y="32106"/>
                                  </a:cubicBezTo>
                                  <a:cubicBezTo>
                                    <a:pt x="11355" y="32170"/>
                                    <a:pt x="11497" y="32176"/>
                                    <a:pt x="11517" y="32225"/>
                                  </a:cubicBezTo>
                                  <a:lnTo>
                                    <a:pt x="11517" y="32225"/>
                                  </a:lnTo>
                                  <a:cubicBezTo>
                                    <a:pt x="11518" y="32225"/>
                                    <a:pt x="11518" y="32225"/>
                                    <a:pt x="11519" y="32225"/>
                                  </a:cubicBezTo>
                                  <a:cubicBezTo>
                                    <a:pt x="11529" y="32225"/>
                                    <a:pt x="11539" y="32229"/>
                                    <a:pt x="11547" y="32237"/>
                                  </a:cubicBezTo>
                                  <a:cubicBezTo>
                                    <a:pt x="11699" y="32280"/>
                                    <a:pt x="11960" y="32193"/>
                                    <a:pt x="11981" y="32411"/>
                                  </a:cubicBezTo>
                                  <a:cubicBezTo>
                                    <a:pt x="11960" y="32476"/>
                                    <a:pt x="12068" y="32520"/>
                                    <a:pt x="12025" y="32628"/>
                                  </a:cubicBezTo>
                                  <a:cubicBezTo>
                                    <a:pt x="11960" y="32781"/>
                                    <a:pt x="12068" y="32998"/>
                                    <a:pt x="11699" y="32998"/>
                                  </a:cubicBezTo>
                                  <a:cubicBezTo>
                                    <a:pt x="11525" y="32998"/>
                                    <a:pt x="11199" y="33346"/>
                                    <a:pt x="11220" y="33498"/>
                                  </a:cubicBezTo>
                                  <a:cubicBezTo>
                                    <a:pt x="11220" y="33563"/>
                                    <a:pt x="11220" y="33585"/>
                                    <a:pt x="11155" y="33650"/>
                                  </a:cubicBezTo>
                                  <a:cubicBezTo>
                                    <a:pt x="11091" y="33682"/>
                                    <a:pt x="11028" y="33702"/>
                                    <a:pt x="10981" y="33702"/>
                                  </a:cubicBezTo>
                                  <a:cubicBezTo>
                                    <a:pt x="10964" y="33702"/>
                                    <a:pt x="10949" y="33700"/>
                                    <a:pt x="10938" y="33694"/>
                                  </a:cubicBezTo>
                                  <a:cubicBezTo>
                                    <a:pt x="10677" y="33563"/>
                                    <a:pt x="10394" y="33455"/>
                                    <a:pt x="10220" y="33237"/>
                                  </a:cubicBezTo>
                                  <a:cubicBezTo>
                                    <a:pt x="10198" y="33172"/>
                                    <a:pt x="10198" y="33107"/>
                                    <a:pt x="10285" y="33063"/>
                                  </a:cubicBezTo>
                                  <a:cubicBezTo>
                                    <a:pt x="10424" y="33024"/>
                                    <a:pt x="10508" y="32840"/>
                                    <a:pt x="10670" y="32840"/>
                                  </a:cubicBezTo>
                                  <a:cubicBezTo>
                                    <a:pt x="10686" y="32840"/>
                                    <a:pt x="10703" y="32842"/>
                                    <a:pt x="10720" y="32846"/>
                                  </a:cubicBezTo>
                                  <a:cubicBezTo>
                                    <a:pt x="10755" y="32869"/>
                                    <a:pt x="10790" y="32892"/>
                                    <a:pt x="10828" y="32892"/>
                                  </a:cubicBezTo>
                                  <a:cubicBezTo>
                                    <a:pt x="10861" y="32892"/>
                                    <a:pt x="10897" y="32875"/>
                                    <a:pt x="10938" y="32824"/>
                                  </a:cubicBezTo>
                                  <a:cubicBezTo>
                                    <a:pt x="11022" y="32726"/>
                                    <a:pt x="11088" y="32700"/>
                                    <a:pt x="11160" y="32700"/>
                                  </a:cubicBezTo>
                                  <a:cubicBezTo>
                                    <a:pt x="11199" y="32700"/>
                                    <a:pt x="11239" y="32708"/>
                                    <a:pt x="11286" y="32715"/>
                                  </a:cubicBezTo>
                                  <a:cubicBezTo>
                                    <a:pt x="11309" y="32721"/>
                                    <a:pt x="11334" y="32724"/>
                                    <a:pt x="11359" y="32724"/>
                                  </a:cubicBezTo>
                                  <a:cubicBezTo>
                                    <a:pt x="11428" y="32724"/>
                                    <a:pt x="11499" y="32704"/>
                                    <a:pt x="11547" y="32672"/>
                                  </a:cubicBezTo>
                                  <a:cubicBezTo>
                                    <a:pt x="11634" y="32563"/>
                                    <a:pt x="11547" y="32563"/>
                                    <a:pt x="11503" y="32498"/>
                                  </a:cubicBezTo>
                                  <a:cubicBezTo>
                                    <a:pt x="11438" y="32476"/>
                                    <a:pt x="11416" y="32454"/>
                                    <a:pt x="11416" y="32367"/>
                                  </a:cubicBezTo>
                                  <a:cubicBezTo>
                                    <a:pt x="11416" y="32355"/>
                                    <a:pt x="11418" y="32343"/>
                                    <a:pt x="11421" y="32331"/>
                                  </a:cubicBezTo>
                                  <a:lnTo>
                                    <a:pt x="11421" y="32331"/>
                                  </a:lnTo>
                                  <a:cubicBezTo>
                                    <a:pt x="11414" y="32333"/>
                                    <a:pt x="11407" y="32333"/>
                                    <a:pt x="11401" y="32333"/>
                                  </a:cubicBezTo>
                                  <a:cubicBezTo>
                                    <a:pt x="11333" y="32333"/>
                                    <a:pt x="11295" y="32259"/>
                                    <a:pt x="11224" y="32259"/>
                                  </a:cubicBezTo>
                                  <a:cubicBezTo>
                                    <a:pt x="11204" y="32259"/>
                                    <a:pt x="11182" y="32265"/>
                                    <a:pt x="11155" y="32280"/>
                                  </a:cubicBezTo>
                                  <a:cubicBezTo>
                                    <a:pt x="11090" y="32302"/>
                                    <a:pt x="11003" y="32302"/>
                                    <a:pt x="10959" y="32302"/>
                                  </a:cubicBezTo>
                                  <a:cubicBezTo>
                                    <a:pt x="10951" y="32304"/>
                                    <a:pt x="10944" y="32305"/>
                                    <a:pt x="10936" y="32305"/>
                                  </a:cubicBezTo>
                                  <a:cubicBezTo>
                                    <a:pt x="10890" y="32305"/>
                                    <a:pt x="10864" y="32268"/>
                                    <a:pt x="10827" y="32268"/>
                                  </a:cubicBezTo>
                                  <a:cubicBezTo>
                                    <a:pt x="10809" y="32268"/>
                                    <a:pt x="10789" y="32277"/>
                                    <a:pt x="10764" y="32302"/>
                                  </a:cubicBezTo>
                                  <a:cubicBezTo>
                                    <a:pt x="10677" y="32367"/>
                                    <a:pt x="10742" y="32411"/>
                                    <a:pt x="10785" y="32433"/>
                                  </a:cubicBezTo>
                                  <a:cubicBezTo>
                                    <a:pt x="10938" y="32585"/>
                                    <a:pt x="10785" y="32650"/>
                                    <a:pt x="10612" y="32715"/>
                                  </a:cubicBezTo>
                                  <a:cubicBezTo>
                                    <a:pt x="10503" y="32759"/>
                                    <a:pt x="10351" y="32759"/>
                                    <a:pt x="10307" y="32911"/>
                                  </a:cubicBezTo>
                                  <a:cubicBezTo>
                                    <a:pt x="10285" y="32976"/>
                                    <a:pt x="10285" y="33063"/>
                                    <a:pt x="10133" y="33085"/>
                                  </a:cubicBezTo>
                                  <a:cubicBezTo>
                                    <a:pt x="10120" y="33090"/>
                                    <a:pt x="10109" y="33093"/>
                                    <a:pt x="10099" y="33093"/>
                                  </a:cubicBezTo>
                                  <a:cubicBezTo>
                                    <a:pt x="10034" y="33093"/>
                                    <a:pt x="10063" y="32974"/>
                                    <a:pt x="10024" y="32954"/>
                                  </a:cubicBezTo>
                                  <a:cubicBezTo>
                                    <a:pt x="9959" y="32867"/>
                                    <a:pt x="10024" y="32759"/>
                                    <a:pt x="10068" y="32694"/>
                                  </a:cubicBezTo>
                                  <a:cubicBezTo>
                                    <a:pt x="10068" y="32650"/>
                                    <a:pt x="10090" y="32585"/>
                                    <a:pt x="10068" y="32585"/>
                                  </a:cubicBezTo>
                                  <a:cubicBezTo>
                                    <a:pt x="10053" y="32575"/>
                                    <a:pt x="10039" y="32570"/>
                                    <a:pt x="10025" y="32570"/>
                                  </a:cubicBezTo>
                                  <a:cubicBezTo>
                                    <a:pt x="9981" y="32570"/>
                                    <a:pt x="9944" y="32617"/>
                                    <a:pt x="9894" y="32650"/>
                                  </a:cubicBezTo>
                                  <a:cubicBezTo>
                                    <a:pt x="9763" y="32846"/>
                                    <a:pt x="9633" y="33041"/>
                                    <a:pt x="9524" y="33194"/>
                                  </a:cubicBezTo>
                                  <a:cubicBezTo>
                                    <a:pt x="9387" y="33370"/>
                                    <a:pt x="9286" y="33458"/>
                                    <a:pt x="9140" y="33458"/>
                                  </a:cubicBezTo>
                                  <a:cubicBezTo>
                                    <a:pt x="9124" y="33458"/>
                                    <a:pt x="9107" y="33457"/>
                                    <a:pt x="9089" y="33455"/>
                                  </a:cubicBezTo>
                                  <a:cubicBezTo>
                                    <a:pt x="9051" y="33444"/>
                                    <a:pt x="9016" y="33438"/>
                                    <a:pt x="8982" y="33438"/>
                                  </a:cubicBezTo>
                                  <a:cubicBezTo>
                                    <a:pt x="8880" y="33438"/>
                                    <a:pt x="8790" y="33487"/>
                                    <a:pt x="8676" y="33585"/>
                                  </a:cubicBezTo>
                                  <a:cubicBezTo>
                                    <a:pt x="8334" y="33809"/>
                                    <a:pt x="8001" y="33899"/>
                                    <a:pt x="7693" y="33899"/>
                                  </a:cubicBezTo>
                                  <a:cubicBezTo>
                                    <a:pt x="7551" y="33899"/>
                                    <a:pt x="7415" y="33880"/>
                                    <a:pt x="7285" y="33846"/>
                                  </a:cubicBezTo>
                                  <a:cubicBezTo>
                                    <a:pt x="7215" y="33832"/>
                                    <a:pt x="7165" y="33823"/>
                                    <a:pt x="7126" y="33823"/>
                                  </a:cubicBezTo>
                                  <a:cubicBezTo>
                                    <a:pt x="7042" y="33823"/>
                                    <a:pt x="7004" y="33865"/>
                                    <a:pt x="6915" y="33998"/>
                                  </a:cubicBezTo>
                                  <a:cubicBezTo>
                                    <a:pt x="6702" y="34296"/>
                                    <a:pt x="6600" y="34409"/>
                                    <a:pt x="6434" y="34409"/>
                                  </a:cubicBezTo>
                                  <a:cubicBezTo>
                                    <a:pt x="6346" y="34409"/>
                                    <a:pt x="6240" y="34377"/>
                                    <a:pt x="6089" y="34324"/>
                                  </a:cubicBezTo>
                                  <a:lnTo>
                                    <a:pt x="6067" y="34324"/>
                                  </a:lnTo>
                                  <a:cubicBezTo>
                                    <a:pt x="6052" y="34324"/>
                                    <a:pt x="6028" y="34305"/>
                                    <a:pt x="6007" y="34305"/>
                                  </a:cubicBezTo>
                                  <a:cubicBezTo>
                                    <a:pt x="5997" y="34305"/>
                                    <a:pt x="5987" y="34310"/>
                                    <a:pt x="5980" y="34324"/>
                                  </a:cubicBezTo>
                                  <a:cubicBezTo>
                                    <a:pt x="5936" y="34346"/>
                                    <a:pt x="5980" y="34368"/>
                                    <a:pt x="5980" y="34390"/>
                                  </a:cubicBezTo>
                                  <a:cubicBezTo>
                                    <a:pt x="6002" y="34477"/>
                                    <a:pt x="6002" y="34585"/>
                                    <a:pt x="6045" y="34672"/>
                                  </a:cubicBezTo>
                                  <a:cubicBezTo>
                                    <a:pt x="6070" y="34746"/>
                                    <a:pt x="6109" y="34800"/>
                                    <a:pt x="6186" y="34800"/>
                                  </a:cubicBezTo>
                                  <a:cubicBezTo>
                                    <a:pt x="6244" y="34800"/>
                                    <a:pt x="6324" y="34769"/>
                                    <a:pt x="6437" y="34694"/>
                                  </a:cubicBezTo>
                                  <a:cubicBezTo>
                                    <a:pt x="6595" y="34615"/>
                                    <a:pt x="6735" y="34427"/>
                                    <a:pt x="6891" y="34427"/>
                                  </a:cubicBezTo>
                                  <a:cubicBezTo>
                                    <a:pt x="6906" y="34427"/>
                                    <a:pt x="6921" y="34429"/>
                                    <a:pt x="6937" y="34433"/>
                                  </a:cubicBezTo>
                                  <a:cubicBezTo>
                                    <a:pt x="6957" y="34435"/>
                                    <a:pt x="6978" y="34436"/>
                                    <a:pt x="7000" y="34436"/>
                                  </a:cubicBezTo>
                                  <a:cubicBezTo>
                                    <a:pt x="7215" y="34436"/>
                                    <a:pt x="7485" y="34359"/>
                                    <a:pt x="7709" y="34359"/>
                                  </a:cubicBezTo>
                                  <a:cubicBezTo>
                                    <a:pt x="7751" y="34359"/>
                                    <a:pt x="7791" y="34362"/>
                                    <a:pt x="7828" y="34368"/>
                                  </a:cubicBezTo>
                                  <a:cubicBezTo>
                                    <a:pt x="7855" y="34371"/>
                                    <a:pt x="7880" y="34372"/>
                                    <a:pt x="7904" y="34372"/>
                                  </a:cubicBezTo>
                                  <a:cubicBezTo>
                                    <a:pt x="8072" y="34372"/>
                                    <a:pt x="8162" y="34303"/>
                                    <a:pt x="8220" y="34150"/>
                                  </a:cubicBezTo>
                                  <a:cubicBezTo>
                                    <a:pt x="8285" y="33998"/>
                                    <a:pt x="8437" y="33889"/>
                                    <a:pt x="8655" y="33802"/>
                                  </a:cubicBezTo>
                                  <a:cubicBezTo>
                                    <a:pt x="8697" y="33787"/>
                                    <a:pt x="8729" y="33780"/>
                                    <a:pt x="8752" y="33780"/>
                                  </a:cubicBezTo>
                                  <a:cubicBezTo>
                                    <a:pt x="8861" y="33780"/>
                                    <a:pt x="8801" y="33919"/>
                                    <a:pt x="8872" y="33955"/>
                                  </a:cubicBezTo>
                                  <a:cubicBezTo>
                                    <a:pt x="8894" y="33998"/>
                                    <a:pt x="9024" y="33998"/>
                                    <a:pt x="8894" y="34063"/>
                                  </a:cubicBezTo>
                                  <a:cubicBezTo>
                                    <a:pt x="8670" y="34226"/>
                                    <a:pt x="8504" y="34503"/>
                                    <a:pt x="8199" y="34503"/>
                                  </a:cubicBezTo>
                                  <a:cubicBezTo>
                                    <a:pt x="8177" y="34503"/>
                                    <a:pt x="8155" y="34501"/>
                                    <a:pt x="8133" y="34498"/>
                                  </a:cubicBezTo>
                                  <a:cubicBezTo>
                                    <a:pt x="8120" y="34497"/>
                                    <a:pt x="8107" y="34496"/>
                                    <a:pt x="8095" y="34496"/>
                                  </a:cubicBezTo>
                                  <a:cubicBezTo>
                                    <a:pt x="7949" y="34496"/>
                                    <a:pt x="7889" y="34614"/>
                                    <a:pt x="7828" y="34694"/>
                                  </a:cubicBezTo>
                                  <a:cubicBezTo>
                                    <a:pt x="7741" y="34824"/>
                                    <a:pt x="7893" y="34803"/>
                                    <a:pt x="7959" y="34824"/>
                                  </a:cubicBezTo>
                                  <a:cubicBezTo>
                                    <a:pt x="8133" y="34868"/>
                                    <a:pt x="8241" y="34933"/>
                                    <a:pt x="8220" y="35107"/>
                                  </a:cubicBezTo>
                                  <a:cubicBezTo>
                                    <a:pt x="8176" y="35325"/>
                                    <a:pt x="7959" y="35216"/>
                                    <a:pt x="7828" y="35303"/>
                                  </a:cubicBezTo>
                                  <a:cubicBezTo>
                                    <a:pt x="7611" y="35433"/>
                                    <a:pt x="7480" y="35477"/>
                                    <a:pt x="7698" y="35629"/>
                                  </a:cubicBezTo>
                                  <a:cubicBezTo>
                                    <a:pt x="7828" y="35738"/>
                                    <a:pt x="8067" y="35803"/>
                                    <a:pt x="7741" y="36107"/>
                                  </a:cubicBezTo>
                                  <a:cubicBezTo>
                                    <a:pt x="7668" y="36181"/>
                                    <a:pt x="7723" y="36204"/>
                                    <a:pt x="7780" y="36239"/>
                                  </a:cubicBezTo>
                                  <a:lnTo>
                                    <a:pt x="7780" y="36239"/>
                                  </a:lnTo>
                                  <a:cubicBezTo>
                                    <a:pt x="7878" y="36058"/>
                                    <a:pt x="7969" y="35880"/>
                                    <a:pt x="8133" y="35716"/>
                                  </a:cubicBezTo>
                                  <a:cubicBezTo>
                                    <a:pt x="8154" y="35651"/>
                                    <a:pt x="8220" y="35564"/>
                                    <a:pt x="8220" y="35564"/>
                                  </a:cubicBezTo>
                                  <a:cubicBezTo>
                                    <a:pt x="7893" y="35390"/>
                                    <a:pt x="8481" y="35238"/>
                                    <a:pt x="8481" y="35064"/>
                                  </a:cubicBezTo>
                                  <a:cubicBezTo>
                                    <a:pt x="8481" y="35015"/>
                                    <a:pt x="8578" y="34990"/>
                                    <a:pt x="8655" y="34990"/>
                                  </a:cubicBezTo>
                                  <a:cubicBezTo>
                                    <a:pt x="8680" y="34990"/>
                                    <a:pt x="8703" y="34993"/>
                                    <a:pt x="8720" y="34998"/>
                                  </a:cubicBezTo>
                                  <a:cubicBezTo>
                                    <a:pt x="8828" y="35020"/>
                                    <a:pt x="8915" y="35064"/>
                                    <a:pt x="9024" y="35085"/>
                                  </a:cubicBezTo>
                                  <a:cubicBezTo>
                                    <a:pt x="9039" y="35089"/>
                                    <a:pt x="9054" y="35091"/>
                                    <a:pt x="9069" y="35091"/>
                                  </a:cubicBezTo>
                                  <a:cubicBezTo>
                                    <a:pt x="9139" y="35091"/>
                                    <a:pt x="9202" y="35049"/>
                                    <a:pt x="9220" y="34977"/>
                                  </a:cubicBezTo>
                                  <a:cubicBezTo>
                                    <a:pt x="9263" y="34890"/>
                                    <a:pt x="9220" y="34890"/>
                                    <a:pt x="9133" y="34868"/>
                                  </a:cubicBezTo>
                                  <a:cubicBezTo>
                                    <a:pt x="8959" y="34868"/>
                                    <a:pt x="8807" y="34846"/>
                                    <a:pt x="8655" y="34803"/>
                                  </a:cubicBezTo>
                                  <a:cubicBezTo>
                                    <a:pt x="8459" y="34781"/>
                                    <a:pt x="8415" y="34759"/>
                                    <a:pt x="8611" y="34564"/>
                                  </a:cubicBezTo>
                                  <a:cubicBezTo>
                                    <a:pt x="8785" y="34368"/>
                                    <a:pt x="9133" y="34346"/>
                                    <a:pt x="9198" y="34107"/>
                                  </a:cubicBezTo>
                                  <a:cubicBezTo>
                                    <a:pt x="9198" y="34107"/>
                                    <a:pt x="9220" y="34085"/>
                                    <a:pt x="9242" y="34085"/>
                                  </a:cubicBezTo>
                                  <a:cubicBezTo>
                                    <a:pt x="9503" y="34107"/>
                                    <a:pt x="9807" y="34085"/>
                                    <a:pt x="10003" y="34150"/>
                                  </a:cubicBezTo>
                                  <a:cubicBezTo>
                                    <a:pt x="10198" y="34237"/>
                                    <a:pt x="10372" y="34368"/>
                                    <a:pt x="10220" y="34651"/>
                                  </a:cubicBezTo>
                                  <a:cubicBezTo>
                                    <a:pt x="10198" y="34694"/>
                                    <a:pt x="10198" y="34759"/>
                                    <a:pt x="10220" y="34781"/>
                                  </a:cubicBezTo>
                                  <a:cubicBezTo>
                                    <a:pt x="10351" y="34890"/>
                                    <a:pt x="10394" y="34998"/>
                                    <a:pt x="10133" y="35194"/>
                                  </a:cubicBezTo>
                                  <a:lnTo>
                                    <a:pt x="10003" y="35629"/>
                                  </a:lnTo>
                                  <a:cubicBezTo>
                                    <a:pt x="10024" y="35781"/>
                                    <a:pt x="9894" y="35890"/>
                                    <a:pt x="9698" y="35955"/>
                                  </a:cubicBezTo>
                                  <a:cubicBezTo>
                                    <a:pt x="9350" y="36042"/>
                                    <a:pt x="9046" y="36086"/>
                                    <a:pt x="9024" y="36477"/>
                                  </a:cubicBezTo>
                                  <a:cubicBezTo>
                                    <a:pt x="9024" y="36542"/>
                                    <a:pt x="8915" y="36586"/>
                                    <a:pt x="8807" y="36586"/>
                                  </a:cubicBezTo>
                                  <a:cubicBezTo>
                                    <a:pt x="8633" y="36586"/>
                                    <a:pt x="8481" y="36586"/>
                                    <a:pt x="8307" y="36608"/>
                                  </a:cubicBezTo>
                                  <a:cubicBezTo>
                                    <a:pt x="8176" y="36608"/>
                                    <a:pt x="8154" y="36694"/>
                                    <a:pt x="8176" y="36738"/>
                                  </a:cubicBezTo>
                                  <a:cubicBezTo>
                                    <a:pt x="8241" y="36847"/>
                                    <a:pt x="8263" y="36912"/>
                                    <a:pt x="8285" y="36934"/>
                                  </a:cubicBezTo>
                                  <a:cubicBezTo>
                                    <a:pt x="8350" y="36977"/>
                                    <a:pt x="8589" y="36934"/>
                                    <a:pt x="8502" y="37042"/>
                                  </a:cubicBezTo>
                                  <a:cubicBezTo>
                                    <a:pt x="8372" y="37260"/>
                                    <a:pt x="8328" y="37477"/>
                                    <a:pt x="8133" y="37673"/>
                                  </a:cubicBezTo>
                                  <a:cubicBezTo>
                                    <a:pt x="8111" y="37695"/>
                                    <a:pt x="8046" y="37716"/>
                                    <a:pt x="8002" y="37716"/>
                                  </a:cubicBezTo>
                                  <a:cubicBezTo>
                                    <a:pt x="7959" y="37716"/>
                                    <a:pt x="7959" y="37695"/>
                                    <a:pt x="7959" y="37673"/>
                                  </a:cubicBezTo>
                                  <a:cubicBezTo>
                                    <a:pt x="8002" y="37586"/>
                                    <a:pt x="8024" y="37499"/>
                                    <a:pt x="8024" y="37390"/>
                                  </a:cubicBezTo>
                                  <a:cubicBezTo>
                                    <a:pt x="8083" y="37183"/>
                                    <a:pt x="8062" y="37097"/>
                                    <a:pt x="7933" y="37097"/>
                                  </a:cubicBezTo>
                                  <a:cubicBezTo>
                                    <a:pt x="7872" y="37097"/>
                                    <a:pt x="7788" y="37116"/>
                                    <a:pt x="7676" y="37151"/>
                                  </a:cubicBezTo>
                                  <a:cubicBezTo>
                                    <a:pt x="7567" y="37173"/>
                                    <a:pt x="7469" y="37200"/>
                                    <a:pt x="7393" y="37200"/>
                                  </a:cubicBezTo>
                                  <a:cubicBezTo>
                                    <a:pt x="7317" y="37200"/>
                                    <a:pt x="7263" y="37173"/>
                                    <a:pt x="7241" y="37086"/>
                                  </a:cubicBezTo>
                                  <a:cubicBezTo>
                                    <a:pt x="7198" y="37042"/>
                                    <a:pt x="7176" y="36955"/>
                                    <a:pt x="7263" y="36934"/>
                                  </a:cubicBezTo>
                                  <a:cubicBezTo>
                                    <a:pt x="7419" y="36895"/>
                                    <a:pt x="7458" y="36832"/>
                                    <a:pt x="7479" y="36765"/>
                                  </a:cubicBezTo>
                                  <a:lnTo>
                                    <a:pt x="7479" y="36765"/>
                                  </a:lnTo>
                                  <a:cubicBezTo>
                                    <a:pt x="7320" y="36827"/>
                                    <a:pt x="7181" y="36950"/>
                                    <a:pt x="7089" y="37042"/>
                                  </a:cubicBezTo>
                                  <a:cubicBezTo>
                                    <a:pt x="6958" y="37173"/>
                                    <a:pt x="6763" y="37369"/>
                                    <a:pt x="6850" y="37499"/>
                                  </a:cubicBezTo>
                                  <a:cubicBezTo>
                                    <a:pt x="6888" y="37562"/>
                                    <a:pt x="6977" y="37596"/>
                                    <a:pt x="7089" y="37596"/>
                                  </a:cubicBezTo>
                                  <a:cubicBezTo>
                                    <a:pt x="7168" y="37596"/>
                                    <a:pt x="7259" y="37579"/>
                                    <a:pt x="7350" y="37543"/>
                                  </a:cubicBezTo>
                                  <a:cubicBezTo>
                                    <a:pt x="7404" y="37525"/>
                                    <a:pt x="7454" y="37514"/>
                                    <a:pt x="7498" y="37514"/>
                                  </a:cubicBezTo>
                                  <a:cubicBezTo>
                                    <a:pt x="7559" y="37514"/>
                                    <a:pt x="7607" y="37535"/>
                                    <a:pt x="7633" y="37586"/>
                                  </a:cubicBezTo>
                                  <a:cubicBezTo>
                                    <a:pt x="7676" y="37608"/>
                                    <a:pt x="7698" y="37651"/>
                                    <a:pt x="7676" y="37716"/>
                                  </a:cubicBezTo>
                                  <a:cubicBezTo>
                                    <a:pt x="7654" y="37738"/>
                                    <a:pt x="7633" y="37744"/>
                                    <a:pt x="7608" y="37744"/>
                                  </a:cubicBezTo>
                                  <a:cubicBezTo>
                                    <a:pt x="7584" y="37744"/>
                                    <a:pt x="7556" y="37738"/>
                                    <a:pt x="7524" y="37738"/>
                                  </a:cubicBezTo>
                                  <a:cubicBezTo>
                                    <a:pt x="7505" y="37738"/>
                                    <a:pt x="7472" y="37730"/>
                                    <a:pt x="7442" y="37730"/>
                                  </a:cubicBezTo>
                                  <a:cubicBezTo>
                                    <a:pt x="7405" y="37730"/>
                                    <a:pt x="7372" y="37743"/>
                                    <a:pt x="7372" y="37803"/>
                                  </a:cubicBezTo>
                                  <a:cubicBezTo>
                                    <a:pt x="7372" y="37869"/>
                                    <a:pt x="7306" y="38021"/>
                                    <a:pt x="7393" y="38064"/>
                                  </a:cubicBezTo>
                                  <a:cubicBezTo>
                                    <a:pt x="7402" y="38067"/>
                                    <a:pt x="7411" y="38069"/>
                                    <a:pt x="7420" y="38069"/>
                                  </a:cubicBezTo>
                                  <a:cubicBezTo>
                                    <a:pt x="7477" y="38069"/>
                                    <a:pt x="7536" y="38015"/>
                                    <a:pt x="7611" y="37977"/>
                                  </a:cubicBezTo>
                                  <a:lnTo>
                                    <a:pt x="7785" y="37869"/>
                                  </a:lnTo>
                                  <a:cubicBezTo>
                                    <a:pt x="7823" y="37843"/>
                                    <a:pt x="7869" y="37833"/>
                                    <a:pt x="7913" y="37833"/>
                                  </a:cubicBezTo>
                                  <a:cubicBezTo>
                                    <a:pt x="7944" y="37833"/>
                                    <a:pt x="7975" y="37838"/>
                                    <a:pt x="8002" y="37847"/>
                                  </a:cubicBezTo>
                                  <a:cubicBezTo>
                                    <a:pt x="8067" y="37912"/>
                                    <a:pt x="8002" y="37956"/>
                                    <a:pt x="7915" y="38043"/>
                                  </a:cubicBezTo>
                                  <a:cubicBezTo>
                                    <a:pt x="7740" y="38179"/>
                                    <a:pt x="7739" y="38263"/>
                                    <a:pt x="7898" y="38263"/>
                                  </a:cubicBezTo>
                                  <a:cubicBezTo>
                                    <a:pt x="7916" y="38263"/>
                                    <a:pt x="7937" y="38262"/>
                                    <a:pt x="7959" y="38260"/>
                                  </a:cubicBezTo>
                                  <a:cubicBezTo>
                                    <a:pt x="7991" y="38260"/>
                                    <a:pt x="8035" y="38255"/>
                                    <a:pt x="8070" y="38255"/>
                                  </a:cubicBezTo>
                                  <a:cubicBezTo>
                                    <a:pt x="8105" y="38255"/>
                                    <a:pt x="8133" y="38260"/>
                                    <a:pt x="8133" y="38282"/>
                                  </a:cubicBezTo>
                                  <a:cubicBezTo>
                                    <a:pt x="8133" y="38369"/>
                                    <a:pt x="8002" y="38347"/>
                                    <a:pt x="7937" y="38391"/>
                                  </a:cubicBezTo>
                                  <a:cubicBezTo>
                                    <a:pt x="7862" y="38480"/>
                                    <a:pt x="7788" y="38539"/>
                                    <a:pt x="7713" y="38539"/>
                                  </a:cubicBezTo>
                                  <a:cubicBezTo>
                                    <a:pt x="7679" y="38539"/>
                                    <a:pt x="7645" y="38527"/>
                                    <a:pt x="7611" y="38499"/>
                                  </a:cubicBezTo>
                                  <a:cubicBezTo>
                                    <a:pt x="7584" y="38486"/>
                                    <a:pt x="7548" y="38455"/>
                                    <a:pt x="7504" y="38455"/>
                                  </a:cubicBezTo>
                                  <a:cubicBezTo>
                                    <a:pt x="7478" y="38455"/>
                                    <a:pt x="7448" y="38466"/>
                                    <a:pt x="7415" y="38499"/>
                                  </a:cubicBezTo>
                                  <a:cubicBezTo>
                                    <a:pt x="7305" y="38619"/>
                                    <a:pt x="7221" y="38661"/>
                                    <a:pt x="7154" y="38661"/>
                                  </a:cubicBezTo>
                                  <a:cubicBezTo>
                                    <a:pt x="7062" y="38661"/>
                                    <a:pt x="6999" y="38584"/>
                                    <a:pt x="6937" y="38521"/>
                                  </a:cubicBezTo>
                                  <a:cubicBezTo>
                                    <a:pt x="6871" y="38478"/>
                                    <a:pt x="6763" y="38456"/>
                                    <a:pt x="6654" y="38412"/>
                                  </a:cubicBezTo>
                                  <a:cubicBezTo>
                                    <a:pt x="6639" y="38407"/>
                                    <a:pt x="6617" y="38404"/>
                                    <a:pt x="6593" y="38404"/>
                                  </a:cubicBezTo>
                                  <a:cubicBezTo>
                                    <a:pt x="6514" y="38404"/>
                                    <a:pt x="6405" y="38433"/>
                                    <a:pt x="6371" y="38499"/>
                                  </a:cubicBezTo>
                                  <a:cubicBezTo>
                                    <a:pt x="6298" y="38702"/>
                                    <a:pt x="6193" y="38717"/>
                                    <a:pt x="6044" y="38717"/>
                                  </a:cubicBezTo>
                                  <a:cubicBezTo>
                                    <a:pt x="6017" y="38717"/>
                                    <a:pt x="5988" y="38717"/>
                                    <a:pt x="5958" y="38717"/>
                                  </a:cubicBezTo>
                                  <a:cubicBezTo>
                                    <a:pt x="5850" y="38717"/>
                                    <a:pt x="5676" y="38825"/>
                                    <a:pt x="5676" y="38934"/>
                                  </a:cubicBezTo>
                                  <a:cubicBezTo>
                                    <a:pt x="5665" y="38999"/>
                                    <a:pt x="5703" y="39016"/>
                                    <a:pt x="5752" y="39016"/>
                                  </a:cubicBezTo>
                                  <a:cubicBezTo>
                                    <a:pt x="5801" y="39016"/>
                                    <a:pt x="5860" y="38999"/>
                                    <a:pt x="5893" y="38999"/>
                                  </a:cubicBezTo>
                                  <a:cubicBezTo>
                                    <a:pt x="6067" y="38999"/>
                                    <a:pt x="6263" y="38999"/>
                                    <a:pt x="6437" y="38912"/>
                                  </a:cubicBezTo>
                                  <a:cubicBezTo>
                                    <a:pt x="6506" y="38878"/>
                                    <a:pt x="6565" y="38867"/>
                                    <a:pt x="6618" y="38867"/>
                                  </a:cubicBezTo>
                                  <a:cubicBezTo>
                                    <a:pt x="6698" y="38867"/>
                                    <a:pt x="6763" y="38891"/>
                                    <a:pt x="6828" y="38891"/>
                                  </a:cubicBezTo>
                                  <a:cubicBezTo>
                                    <a:pt x="6980" y="38891"/>
                                    <a:pt x="7024" y="39021"/>
                                    <a:pt x="7024" y="39130"/>
                                  </a:cubicBezTo>
                                  <a:cubicBezTo>
                                    <a:pt x="7024" y="39260"/>
                                    <a:pt x="6828" y="39326"/>
                                    <a:pt x="6698" y="39369"/>
                                  </a:cubicBezTo>
                                  <a:cubicBezTo>
                                    <a:pt x="6589" y="39434"/>
                                    <a:pt x="6480" y="39391"/>
                                    <a:pt x="6415" y="39543"/>
                                  </a:cubicBezTo>
                                  <a:cubicBezTo>
                                    <a:pt x="6393" y="39592"/>
                                    <a:pt x="6365" y="39634"/>
                                    <a:pt x="6333" y="39671"/>
                                  </a:cubicBezTo>
                                  <a:lnTo>
                                    <a:pt x="6333" y="39671"/>
                                  </a:lnTo>
                                  <a:cubicBezTo>
                                    <a:pt x="6361" y="39664"/>
                                    <a:pt x="6388" y="39657"/>
                                    <a:pt x="6415" y="39652"/>
                                  </a:cubicBezTo>
                                  <a:cubicBezTo>
                                    <a:pt x="6480" y="39630"/>
                                    <a:pt x="6548" y="39615"/>
                                    <a:pt x="6606" y="39615"/>
                                  </a:cubicBezTo>
                                  <a:cubicBezTo>
                                    <a:pt x="6722" y="39615"/>
                                    <a:pt x="6799" y="39673"/>
                                    <a:pt x="6741" y="39847"/>
                                  </a:cubicBezTo>
                                  <a:cubicBezTo>
                                    <a:pt x="6692" y="39956"/>
                                    <a:pt x="6696" y="39993"/>
                                    <a:pt x="6728" y="39993"/>
                                  </a:cubicBezTo>
                                  <a:cubicBezTo>
                                    <a:pt x="6766" y="39993"/>
                                    <a:pt x="6844" y="39939"/>
                                    <a:pt x="6915" y="39891"/>
                                  </a:cubicBezTo>
                                  <a:cubicBezTo>
                                    <a:pt x="7073" y="39780"/>
                                    <a:pt x="7185" y="39750"/>
                                    <a:pt x="7317" y="39750"/>
                                  </a:cubicBezTo>
                                  <a:cubicBezTo>
                                    <a:pt x="7368" y="39750"/>
                                    <a:pt x="7421" y="39754"/>
                                    <a:pt x="7480" y="39760"/>
                                  </a:cubicBezTo>
                                  <a:cubicBezTo>
                                    <a:pt x="7496" y="39762"/>
                                    <a:pt x="7512" y="39762"/>
                                    <a:pt x="7528" y="39762"/>
                                  </a:cubicBezTo>
                                  <a:cubicBezTo>
                                    <a:pt x="7823" y="39762"/>
                                    <a:pt x="8172" y="39579"/>
                                    <a:pt x="8502" y="39434"/>
                                  </a:cubicBezTo>
                                  <a:cubicBezTo>
                                    <a:pt x="8698" y="39326"/>
                                    <a:pt x="8763" y="39195"/>
                                    <a:pt x="8785" y="39043"/>
                                  </a:cubicBezTo>
                                  <a:cubicBezTo>
                                    <a:pt x="8807" y="38978"/>
                                    <a:pt x="8807" y="38891"/>
                                    <a:pt x="8698" y="38869"/>
                                  </a:cubicBezTo>
                                  <a:cubicBezTo>
                                    <a:pt x="8589" y="38869"/>
                                    <a:pt x="8546" y="38869"/>
                                    <a:pt x="8481" y="38978"/>
                                  </a:cubicBezTo>
                                  <a:cubicBezTo>
                                    <a:pt x="8446" y="39029"/>
                                    <a:pt x="8422" y="39047"/>
                                    <a:pt x="8404" y="39047"/>
                                  </a:cubicBezTo>
                                  <a:cubicBezTo>
                                    <a:pt x="8377" y="39047"/>
                                    <a:pt x="8363" y="39004"/>
                                    <a:pt x="8350" y="38978"/>
                                  </a:cubicBezTo>
                                  <a:cubicBezTo>
                                    <a:pt x="8328" y="38912"/>
                                    <a:pt x="8328" y="38869"/>
                                    <a:pt x="8285" y="38804"/>
                                  </a:cubicBezTo>
                                  <a:cubicBezTo>
                                    <a:pt x="8267" y="38733"/>
                                    <a:pt x="8264" y="38634"/>
                                    <a:pt x="8194" y="38634"/>
                                  </a:cubicBezTo>
                                  <a:cubicBezTo>
                                    <a:pt x="8177" y="38634"/>
                                    <a:pt x="8157" y="38639"/>
                                    <a:pt x="8133" y="38651"/>
                                  </a:cubicBezTo>
                                  <a:cubicBezTo>
                                    <a:pt x="7915" y="38717"/>
                                    <a:pt x="8111" y="38804"/>
                                    <a:pt x="8046" y="38891"/>
                                  </a:cubicBezTo>
                                  <a:cubicBezTo>
                                    <a:pt x="8002" y="38978"/>
                                    <a:pt x="7959" y="39108"/>
                                    <a:pt x="7807" y="39130"/>
                                  </a:cubicBezTo>
                                  <a:cubicBezTo>
                                    <a:pt x="7791" y="39132"/>
                                    <a:pt x="7777" y="39133"/>
                                    <a:pt x="7764" y="39133"/>
                                  </a:cubicBezTo>
                                  <a:cubicBezTo>
                                    <a:pt x="7629" y="39133"/>
                                    <a:pt x="7611" y="39037"/>
                                    <a:pt x="7611" y="38978"/>
                                  </a:cubicBezTo>
                                  <a:cubicBezTo>
                                    <a:pt x="7589" y="38760"/>
                                    <a:pt x="7893" y="38456"/>
                                    <a:pt x="8154" y="38325"/>
                                  </a:cubicBezTo>
                                  <a:cubicBezTo>
                                    <a:pt x="8437" y="38173"/>
                                    <a:pt x="8568" y="37934"/>
                                    <a:pt x="8655" y="37695"/>
                                  </a:cubicBezTo>
                                  <a:cubicBezTo>
                                    <a:pt x="8676" y="37608"/>
                                    <a:pt x="8611" y="37477"/>
                                    <a:pt x="8785" y="37412"/>
                                  </a:cubicBezTo>
                                  <a:cubicBezTo>
                                    <a:pt x="8828" y="37398"/>
                                    <a:pt x="8872" y="37390"/>
                                    <a:pt x="8913" y="37390"/>
                                  </a:cubicBezTo>
                                  <a:cubicBezTo>
                                    <a:pt x="8995" y="37390"/>
                                    <a:pt x="9068" y="37419"/>
                                    <a:pt x="9111" y="37477"/>
                                  </a:cubicBezTo>
                                  <a:cubicBezTo>
                                    <a:pt x="9198" y="37564"/>
                                    <a:pt x="9242" y="37629"/>
                                    <a:pt x="9220" y="37782"/>
                                  </a:cubicBezTo>
                                  <a:cubicBezTo>
                                    <a:pt x="9198" y="37825"/>
                                    <a:pt x="9133" y="37847"/>
                                    <a:pt x="9046" y="37890"/>
                                  </a:cubicBezTo>
                                  <a:cubicBezTo>
                                    <a:pt x="8959" y="37912"/>
                                    <a:pt x="8828" y="37890"/>
                                    <a:pt x="8807" y="37999"/>
                                  </a:cubicBezTo>
                                  <a:cubicBezTo>
                                    <a:pt x="8796" y="38032"/>
                                    <a:pt x="8828" y="38037"/>
                                    <a:pt x="8875" y="38037"/>
                                  </a:cubicBezTo>
                                  <a:cubicBezTo>
                                    <a:pt x="8898" y="38037"/>
                                    <a:pt x="8924" y="38036"/>
                                    <a:pt x="8950" y="38036"/>
                                  </a:cubicBezTo>
                                  <a:cubicBezTo>
                                    <a:pt x="8977" y="38036"/>
                                    <a:pt x="9002" y="38037"/>
                                    <a:pt x="9024" y="38043"/>
                                  </a:cubicBezTo>
                                  <a:cubicBezTo>
                                    <a:pt x="9174" y="38109"/>
                                    <a:pt x="9273" y="38202"/>
                                    <a:pt x="9449" y="38202"/>
                                  </a:cubicBezTo>
                                  <a:cubicBezTo>
                                    <a:pt x="9502" y="38202"/>
                                    <a:pt x="9562" y="38193"/>
                                    <a:pt x="9633" y="38173"/>
                                  </a:cubicBezTo>
                                  <a:cubicBezTo>
                                    <a:pt x="9763" y="38151"/>
                                    <a:pt x="9850" y="38173"/>
                                    <a:pt x="10003" y="38043"/>
                                  </a:cubicBezTo>
                                  <a:cubicBezTo>
                                    <a:pt x="10095" y="37971"/>
                                    <a:pt x="10193" y="37947"/>
                                    <a:pt x="10286" y="37947"/>
                                  </a:cubicBezTo>
                                  <a:cubicBezTo>
                                    <a:pt x="10390" y="37947"/>
                                    <a:pt x="10488" y="37976"/>
                                    <a:pt x="10568" y="37999"/>
                                  </a:cubicBezTo>
                                  <a:cubicBezTo>
                                    <a:pt x="10720" y="38021"/>
                                    <a:pt x="10677" y="38130"/>
                                    <a:pt x="10503" y="38260"/>
                                  </a:cubicBezTo>
                                  <a:cubicBezTo>
                                    <a:pt x="10431" y="38314"/>
                                    <a:pt x="10507" y="38353"/>
                                    <a:pt x="10548" y="38353"/>
                                  </a:cubicBezTo>
                                  <a:cubicBezTo>
                                    <a:pt x="10557" y="38353"/>
                                    <a:pt x="10564" y="38351"/>
                                    <a:pt x="10568" y="38347"/>
                                  </a:cubicBezTo>
                                  <a:cubicBezTo>
                                    <a:pt x="10764" y="38173"/>
                                    <a:pt x="10959" y="38238"/>
                                    <a:pt x="11155" y="38173"/>
                                  </a:cubicBezTo>
                                  <a:cubicBezTo>
                                    <a:pt x="11241" y="38150"/>
                                    <a:pt x="11321" y="38137"/>
                                    <a:pt x="11395" y="38137"/>
                                  </a:cubicBezTo>
                                  <a:cubicBezTo>
                                    <a:pt x="11526" y="38137"/>
                                    <a:pt x="11637" y="38176"/>
                                    <a:pt x="11720" y="38260"/>
                                  </a:cubicBezTo>
                                  <a:cubicBezTo>
                                    <a:pt x="11842" y="38368"/>
                                    <a:pt x="11947" y="38409"/>
                                    <a:pt x="12117" y="38409"/>
                                  </a:cubicBezTo>
                                  <a:cubicBezTo>
                                    <a:pt x="12222" y="38409"/>
                                    <a:pt x="12352" y="38394"/>
                                    <a:pt x="12525" y="38369"/>
                                  </a:cubicBezTo>
                                  <a:cubicBezTo>
                                    <a:pt x="12536" y="38368"/>
                                    <a:pt x="12546" y="38367"/>
                                    <a:pt x="12557" y="38367"/>
                                  </a:cubicBezTo>
                                  <a:cubicBezTo>
                                    <a:pt x="12662" y="38367"/>
                                    <a:pt x="12766" y="38419"/>
                                    <a:pt x="12863" y="38419"/>
                                  </a:cubicBezTo>
                                  <a:cubicBezTo>
                                    <a:pt x="12937" y="38419"/>
                                    <a:pt x="13006" y="38389"/>
                                    <a:pt x="13069" y="38282"/>
                                  </a:cubicBezTo>
                                  <a:cubicBezTo>
                                    <a:pt x="13322" y="38082"/>
                                    <a:pt x="13501" y="38005"/>
                                    <a:pt x="13653" y="38005"/>
                                  </a:cubicBezTo>
                                  <a:cubicBezTo>
                                    <a:pt x="13748" y="38005"/>
                                    <a:pt x="13832" y="38036"/>
                                    <a:pt x="13917" y="38086"/>
                                  </a:cubicBezTo>
                                  <a:cubicBezTo>
                                    <a:pt x="14112" y="38217"/>
                                    <a:pt x="14221" y="38369"/>
                                    <a:pt x="13938" y="38630"/>
                                  </a:cubicBezTo>
                                  <a:cubicBezTo>
                                    <a:pt x="13895" y="38695"/>
                                    <a:pt x="13873" y="38760"/>
                                    <a:pt x="13917" y="38782"/>
                                  </a:cubicBezTo>
                                  <a:cubicBezTo>
                                    <a:pt x="13923" y="38788"/>
                                    <a:pt x="13933" y="38791"/>
                                    <a:pt x="13945" y="38791"/>
                                  </a:cubicBezTo>
                                  <a:cubicBezTo>
                                    <a:pt x="13975" y="38791"/>
                                    <a:pt x="14016" y="38776"/>
                                    <a:pt x="14047" y="38760"/>
                                  </a:cubicBezTo>
                                  <a:cubicBezTo>
                                    <a:pt x="14165" y="38659"/>
                                    <a:pt x="14231" y="38558"/>
                                    <a:pt x="14335" y="38558"/>
                                  </a:cubicBezTo>
                                  <a:cubicBezTo>
                                    <a:pt x="14366" y="38558"/>
                                    <a:pt x="14399" y="38567"/>
                                    <a:pt x="14439" y="38586"/>
                                  </a:cubicBezTo>
                                  <a:cubicBezTo>
                                    <a:pt x="14634" y="38673"/>
                                    <a:pt x="14699" y="38804"/>
                                    <a:pt x="14678" y="39021"/>
                                  </a:cubicBezTo>
                                  <a:cubicBezTo>
                                    <a:pt x="14664" y="39102"/>
                                    <a:pt x="14651" y="39125"/>
                                    <a:pt x="14611" y="39125"/>
                                  </a:cubicBezTo>
                                  <a:cubicBezTo>
                                    <a:pt x="14587" y="39125"/>
                                    <a:pt x="14553" y="39116"/>
                                    <a:pt x="14504" y="39108"/>
                                  </a:cubicBezTo>
                                  <a:cubicBezTo>
                                    <a:pt x="14490" y="39102"/>
                                    <a:pt x="14474" y="39100"/>
                                    <a:pt x="14455" y="39100"/>
                                  </a:cubicBezTo>
                                  <a:cubicBezTo>
                                    <a:pt x="14266" y="39100"/>
                                    <a:pt x="13849" y="39383"/>
                                    <a:pt x="13830" y="39521"/>
                                  </a:cubicBezTo>
                                  <a:cubicBezTo>
                                    <a:pt x="13820" y="39582"/>
                                    <a:pt x="13847" y="39600"/>
                                    <a:pt x="13888" y="39600"/>
                                  </a:cubicBezTo>
                                  <a:cubicBezTo>
                                    <a:pt x="13936" y="39600"/>
                                    <a:pt x="14001" y="39576"/>
                                    <a:pt x="14047" y="39565"/>
                                  </a:cubicBezTo>
                                  <a:cubicBezTo>
                                    <a:pt x="14098" y="39554"/>
                                    <a:pt x="14143" y="39549"/>
                                    <a:pt x="14180" y="39549"/>
                                  </a:cubicBezTo>
                                  <a:cubicBezTo>
                                    <a:pt x="14300" y="39549"/>
                                    <a:pt x="14346" y="39606"/>
                                    <a:pt x="14330" y="39739"/>
                                  </a:cubicBezTo>
                                  <a:cubicBezTo>
                                    <a:pt x="14330" y="39847"/>
                                    <a:pt x="14265" y="39913"/>
                                    <a:pt x="14112" y="39978"/>
                                  </a:cubicBezTo>
                                  <a:cubicBezTo>
                                    <a:pt x="13808" y="40087"/>
                                    <a:pt x="13743" y="40195"/>
                                    <a:pt x="13895" y="40348"/>
                                  </a:cubicBezTo>
                                  <a:cubicBezTo>
                                    <a:pt x="14069" y="40543"/>
                                    <a:pt x="13960" y="40782"/>
                                    <a:pt x="13612" y="40978"/>
                                  </a:cubicBezTo>
                                  <a:cubicBezTo>
                                    <a:pt x="13569" y="41000"/>
                                    <a:pt x="13525" y="41043"/>
                                    <a:pt x="13569" y="41065"/>
                                  </a:cubicBezTo>
                                  <a:cubicBezTo>
                                    <a:pt x="13721" y="41304"/>
                                    <a:pt x="13264" y="41304"/>
                                    <a:pt x="13177" y="41478"/>
                                  </a:cubicBezTo>
                                  <a:cubicBezTo>
                                    <a:pt x="13177" y="41487"/>
                                    <a:pt x="13134" y="41496"/>
                                    <a:pt x="13085" y="41496"/>
                                  </a:cubicBezTo>
                                  <a:cubicBezTo>
                                    <a:pt x="13015" y="41496"/>
                                    <a:pt x="12934" y="41477"/>
                                    <a:pt x="12960" y="41413"/>
                                  </a:cubicBezTo>
                                  <a:cubicBezTo>
                                    <a:pt x="13090" y="41174"/>
                                    <a:pt x="12873" y="41065"/>
                                    <a:pt x="12873" y="40869"/>
                                  </a:cubicBezTo>
                                  <a:cubicBezTo>
                                    <a:pt x="12873" y="40652"/>
                                    <a:pt x="12960" y="40500"/>
                                    <a:pt x="13199" y="40326"/>
                                  </a:cubicBezTo>
                                  <a:cubicBezTo>
                                    <a:pt x="13308" y="40239"/>
                                    <a:pt x="13417" y="40195"/>
                                    <a:pt x="13525" y="40108"/>
                                  </a:cubicBezTo>
                                  <a:cubicBezTo>
                                    <a:pt x="13634" y="40021"/>
                                    <a:pt x="13743" y="39847"/>
                                    <a:pt x="13721" y="39847"/>
                                  </a:cubicBezTo>
                                  <a:cubicBezTo>
                                    <a:pt x="13705" y="39842"/>
                                    <a:pt x="13691" y="39840"/>
                                    <a:pt x="13678" y="39840"/>
                                  </a:cubicBezTo>
                                  <a:cubicBezTo>
                                    <a:pt x="13584" y="39840"/>
                                    <a:pt x="13558" y="39964"/>
                                    <a:pt x="13482" y="40021"/>
                                  </a:cubicBezTo>
                                  <a:cubicBezTo>
                                    <a:pt x="13411" y="40074"/>
                                    <a:pt x="13326" y="40142"/>
                                    <a:pt x="13273" y="40142"/>
                                  </a:cubicBezTo>
                                  <a:cubicBezTo>
                                    <a:pt x="13261" y="40142"/>
                                    <a:pt x="13251" y="40138"/>
                                    <a:pt x="13243" y="40130"/>
                                  </a:cubicBezTo>
                                  <a:cubicBezTo>
                                    <a:pt x="13156" y="40087"/>
                                    <a:pt x="13308" y="40021"/>
                                    <a:pt x="13351" y="39956"/>
                                  </a:cubicBezTo>
                                  <a:cubicBezTo>
                                    <a:pt x="13612" y="39630"/>
                                    <a:pt x="13634" y="39565"/>
                                    <a:pt x="13351" y="39369"/>
                                  </a:cubicBezTo>
                                  <a:cubicBezTo>
                                    <a:pt x="13252" y="39310"/>
                                    <a:pt x="13261" y="39124"/>
                                    <a:pt x="13116" y="39124"/>
                                  </a:cubicBezTo>
                                  <a:cubicBezTo>
                                    <a:pt x="13102" y="39124"/>
                                    <a:pt x="13086" y="39126"/>
                                    <a:pt x="13069" y="39130"/>
                                  </a:cubicBezTo>
                                  <a:cubicBezTo>
                                    <a:pt x="12916" y="39152"/>
                                    <a:pt x="12851" y="39413"/>
                                    <a:pt x="12721" y="39478"/>
                                  </a:cubicBezTo>
                                  <a:cubicBezTo>
                                    <a:pt x="12511" y="39583"/>
                                    <a:pt x="12402" y="39870"/>
                                    <a:pt x="12101" y="39870"/>
                                  </a:cubicBezTo>
                                  <a:cubicBezTo>
                                    <a:pt x="12090" y="39870"/>
                                    <a:pt x="12080" y="39870"/>
                                    <a:pt x="12068" y="39869"/>
                                  </a:cubicBezTo>
                                  <a:cubicBezTo>
                                    <a:pt x="11966" y="39852"/>
                                    <a:pt x="11984" y="39728"/>
                                    <a:pt x="11913" y="39728"/>
                                  </a:cubicBezTo>
                                  <a:cubicBezTo>
                                    <a:pt x="11893" y="39728"/>
                                    <a:pt x="11867" y="39737"/>
                                    <a:pt x="11829" y="39760"/>
                                  </a:cubicBezTo>
                                  <a:cubicBezTo>
                                    <a:pt x="11373" y="40000"/>
                                    <a:pt x="10829" y="39956"/>
                                    <a:pt x="10372" y="40326"/>
                                  </a:cubicBezTo>
                                  <a:cubicBezTo>
                                    <a:pt x="10264" y="40418"/>
                                    <a:pt x="10167" y="40445"/>
                                    <a:pt x="10097" y="40445"/>
                                  </a:cubicBezTo>
                                  <a:cubicBezTo>
                                    <a:pt x="10068" y="40445"/>
                                    <a:pt x="10043" y="40441"/>
                                    <a:pt x="10024" y="40435"/>
                                  </a:cubicBezTo>
                                  <a:cubicBezTo>
                                    <a:pt x="9953" y="40375"/>
                                    <a:pt x="9868" y="40341"/>
                                    <a:pt x="9770" y="40341"/>
                                  </a:cubicBezTo>
                                  <a:cubicBezTo>
                                    <a:pt x="9690" y="40341"/>
                                    <a:pt x="9601" y="40364"/>
                                    <a:pt x="9503" y="40413"/>
                                  </a:cubicBezTo>
                                  <a:cubicBezTo>
                                    <a:pt x="9487" y="40418"/>
                                    <a:pt x="9472" y="40421"/>
                                    <a:pt x="9457" y="40421"/>
                                  </a:cubicBezTo>
                                  <a:cubicBezTo>
                                    <a:pt x="9410" y="40421"/>
                                    <a:pt x="9372" y="40392"/>
                                    <a:pt x="9372" y="40326"/>
                                  </a:cubicBezTo>
                                  <a:cubicBezTo>
                                    <a:pt x="9372" y="40239"/>
                                    <a:pt x="9372" y="40195"/>
                                    <a:pt x="9329" y="40130"/>
                                  </a:cubicBezTo>
                                  <a:cubicBezTo>
                                    <a:pt x="9242" y="40065"/>
                                    <a:pt x="9416" y="39847"/>
                                    <a:pt x="9242" y="39847"/>
                                  </a:cubicBezTo>
                                  <a:cubicBezTo>
                                    <a:pt x="9002" y="39847"/>
                                    <a:pt x="8959" y="40087"/>
                                    <a:pt x="8828" y="40195"/>
                                  </a:cubicBezTo>
                                  <a:cubicBezTo>
                                    <a:pt x="8676" y="40348"/>
                                    <a:pt x="8655" y="40543"/>
                                    <a:pt x="8568" y="40739"/>
                                  </a:cubicBezTo>
                                  <a:cubicBezTo>
                                    <a:pt x="8524" y="40761"/>
                                    <a:pt x="8524" y="40826"/>
                                    <a:pt x="8481" y="40848"/>
                                  </a:cubicBezTo>
                                  <a:cubicBezTo>
                                    <a:pt x="8459" y="40848"/>
                                    <a:pt x="8394" y="40826"/>
                                    <a:pt x="8394" y="40782"/>
                                  </a:cubicBezTo>
                                  <a:cubicBezTo>
                                    <a:pt x="8372" y="40652"/>
                                    <a:pt x="8241" y="40543"/>
                                    <a:pt x="8263" y="40348"/>
                                  </a:cubicBezTo>
                                  <a:cubicBezTo>
                                    <a:pt x="8288" y="40197"/>
                                    <a:pt x="8263" y="40126"/>
                                    <a:pt x="8175" y="40126"/>
                                  </a:cubicBezTo>
                                  <a:cubicBezTo>
                                    <a:pt x="8109" y="40126"/>
                                    <a:pt x="8010" y="40165"/>
                                    <a:pt x="7872" y="40239"/>
                                  </a:cubicBezTo>
                                  <a:cubicBezTo>
                                    <a:pt x="7718" y="40346"/>
                                    <a:pt x="7553" y="40454"/>
                                    <a:pt x="7416" y="40454"/>
                                  </a:cubicBezTo>
                                  <a:cubicBezTo>
                                    <a:pt x="7360" y="40454"/>
                                    <a:pt x="7307" y="40436"/>
                                    <a:pt x="7263" y="40391"/>
                                  </a:cubicBezTo>
                                  <a:cubicBezTo>
                                    <a:pt x="7248" y="40377"/>
                                    <a:pt x="7234" y="40372"/>
                                    <a:pt x="7220" y="40372"/>
                                  </a:cubicBezTo>
                                  <a:cubicBezTo>
                                    <a:pt x="7193" y="40372"/>
                                    <a:pt x="7169" y="40391"/>
                                    <a:pt x="7154" y="40391"/>
                                  </a:cubicBezTo>
                                  <a:cubicBezTo>
                                    <a:pt x="7054" y="40414"/>
                                    <a:pt x="6962" y="40421"/>
                                    <a:pt x="6875" y="40421"/>
                                  </a:cubicBezTo>
                                  <a:cubicBezTo>
                                    <a:pt x="6755" y="40421"/>
                                    <a:pt x="6645" y="40408"/>
                                    <a:pt x="6538" y="40408"/>
                                  </a:cubicBezTo>
                                  <a:cubicBezTo>
                                    <a:pt x="6504" y="40408"/>
                                    <a:pt x="6470" y="40409"/>
                                    <a:pt x="6437" y="40413"/>
                                  </a:cubicBezTo>
                                  <a:cubicBezTo>
                                    <a:pt x="6176" y="40413"/>
                                    <a:pt x="6023" y="40239"/>
                                    <a:pt x="5784" y="40239"/>
                                  </a:cubicBezTo>
                                  <a:cubicBezTo>
                                    <a:pt x="5676" y="40239"/>
                                    <a:pt x="5610" y="40174"/>
                                    <a:pt x="5784" y="40000"/>
                                  </a:cubicBezTo>
                                  <a:cubicBezTo>
                                    <a:pt x="5811" y="39973"/>
                                    <a:pt x="5839" y="39947"/>
                                    <a:pt x="5866" y="39924"/>
                                  </a:cubicBezTo>
                                  <a:lnTo>
                                    <a:pt x="5866" y="39924"/>
                                  </a:lnTo>
                                  <a:cubicBezTo>
                                    <a:pt x="5853" y="39927"/>
                                    <a:pt x="5841" y="39931"/>
                                    <a:pt x="5828" y="39934"/>
                                  </a:cubicBezTo>
                                  <a:cubicBezTo>
                                    <a:pt x="5415" y="40087"/>
                                    <a:pt x="5393" y="40087"/>
                                    <a:pt x="5415" y="40413"/>
                                  </a:cubicBezTo>
                                  <a:cubicBezTo>
                                    <a:pt x="5415" y="40565"/>
                                    <a:pt x="5415" y="40739"/>
                                    <a:pt x="5328" y="40913"/>
                                  </a:cubicBezTo>
                                  <a:cubicBezTo>
                                    <a:pt x="5298" y="40986"/>
                                    <a:pt x="5219" y="41040"/>
                                    <a:pt x="5171" y="41040"/>
                                  </a:cubicBezTo>
                                  <a:cubicBezTo>
                                    <a:pt x="5148" y="41040"/>
                                    <a:pt x="5132" y="41028"/>
                                    <a:pt x="5132" y="41000"/>
                                  </a:cubicBezTo>
                                  <a:cubicBezTo>
                                    <a:pt x="5123" y="40877"/>
                                    <a:pt x="5100" y="40832"/>
                                    <a:pt x="5070" y="40832"/>
                                  </a:cubicBezTo>
                                  <a:cubicBezTo>
                                    <a:pt x="5026" y="40832"/>
                                    <a:pt x="4966" y="40931"/>
                                    <a:pt x="4915" y="41022"/>
                                  </a:cubicBezTo>
                                  <a:cubicBezTo>
                                    <a:pt x="4849" y="41174"/>
                                    <a:pt x="4741" y="41217"/>
                                    <a:pt x="4567" y="41283"/>
                                  </a:cubicBezTo>
                                  <a:cubicBezTo>
                                    <a:pt x="4545" y="41287"/>
                                    <a:pt x="4527" y="41289"/>
                                    <a:pt x="4512" y="41289"/>
                                  </a:cubicBezTo>
                                  <a:cubicBezTo>
                                    <a:pt x="4373" y="41289"/>
                                    <a:pt x="4475" y="41128"/>
                                    <a:pt x="4436" y="41109"/>
                                  </a:cubicBezTo>
                                  <a:cubicBezTo>
                                    <a:pt x="4414" y="41087"/>
                                    <a:pt x="4371" y="41065"/>
                                    <a:pt x="4349" y="41065"/>
                                  </a:cubicBezTo>
                                  <a:cubicBezTo>
                                    <a:pt x="4306" y="41065"/>
                                    <a:pt x="4306" y="41109"/>
                                    <a:pt x="4262" y="41130"/>
                                  </a:cubicBezTo>
                                  <a:cubicBezTo>
                                    <a:pt x="4137" y="41309"/>
                                    <a:pt x="4188" y="41400"/>
                                    <a:pt x="4271" y="41487"/>
                                  </a:cubicBezTo>
                                  <a:lnTo>
                                    <a:pt x="4271" y="41487"/>
                                  </a:lnTo>
                                  <a:cubicBezTo>
                                    <a:pt x="4274" y="41487"/>
                                    <a:pt x="4276" y="41487"/>
                                    <a:pt x="4279" y="41487"/>
                                  </a:cubicBezTo>
                                  <a:cubicBezTo>
                                    <a:pt x="4305" y="41487"/>
                                    <a:pt x="4334" y="41497"/>
                                    <a:pt x="4371" y="41522"/>
                                  </a:cubicBezTo>
                                  <a:cubicBezTo>
                                    <a:pt x="4523" y="41565"/>
                                    <a:pt x="4762" y="41522"/>
                                    <a:pt x="4849" y="41630"/>
                                  </a:cubicBezTo>
                                  <a:cubicBezTo>
                                    <a:pt x="4893" y="41652"/>
                                    <a:pt x="4915" y="41696"/>
                                    <a:pt x="4871" y="41739"/>
                                  </a:cubicBezTo>
                                  <a:cubicBezTo>
                                    <a:pt x="4853" y="41793"/>
                                    <a:pt x="4791" y="41832"/>
                                    <a:pt x="4733" y="41832"/>
                                  </a:cubicBezTo>
                                  <a:cubicBezTo>
                                    <a:pt x="4721" y="41832"/>
                                    <a:pt x="4709" y="41830"/>
                                    <a:pt x="4697" y="41826"/>
                                  </a:cubicBezTo>
                                  <a:cubicBezTo>
                                    <a:pt x="4656" y="41820"/>
                                    <a:pt x="4615" y="41818"/>
                                    <a:pt x="4574" y="41818"/>
                                  </a:cubicBezTo>
                                  <a:cubicBezTo>
                                    <a:pt x="4462" y="41818"/>
                                    <a:pt x="4346" y="41838"/>
                                    <a:pt x="4219" y="41870"/>
                                  </a:cubicBezTo>
                                  <a:cubicBezTo>
                                    <a:pt x="4199" y="41881"/>
                                    <a:pt x="4180" y="41887"/>
                                    <a:pt x="4163" y="41887"/>
                                  </a:cubicBezTo>
                                  <a:cubicBezTo>
                                    <a:pt x="4091" y="41887"/>
                                    <a:pt x="4047" y="41795"/>
                                    <a:pt x="4094" y="41684"/>
                                  </a:cubicBezTo>
                                  <a:lnTo>
                                    <a:pt x="4094" y="41684"/>
                                  </a:lnTo>
                                  <a:cubicBezTo>
                                    <a:pt x="4051" y="41706"/>
                                    <a:pt x="4013" y="41739"/>
                                    <a:pt x="4001" y="41739"/>
                                  </a:cubicBezTo>
                                  <a:cubicBezTo>
                                    <a:pt x="3995" y="41738"/>
                                    <a:pt x="3988" y="41738"/>
                                    <a:pt x="3981" y="41738"/>
                                  </a:cubicBezTo>
                                  <a:cubicBezTo>
                                    <a:pt x="3889" y="41738"/>
                                    <a:pt x="3743" y="41822"/>
                                    <a:pt x="3631" y="41822"/>
                                  </a:cubicBezTo>
                                  <a:cubicBezTo>
                                    <a:pt x="3575" y="41822"/>
                                    <a:pt x="3529" y="41801"/>
                                    <a:pt x="3501" y="41739"/>
                                  </a:cubicBezTo>
                                  <a:cubicBezTo>
                                    <a:pt x="3436" y="41761"/>
                                    <a:pt x="3327" y="41783"/>
                                    <a:pt x="3262" y="41870"/>
                                  </a:cubicBezTo>
                                  <a:cubicBezTo>
                                    <a:pt x="3245" y="41892"/>
                                    <a:pt x="3228" y="41913"/>
                                    <a:pt x="3210" y="41933"/>
                                  </a:cubicBezTo>
                                  <a:lnTo>
                                    <a:pt x="3210" y="41933"/>
                                  </a:lnTo>
                                  <a:cubicBezTo>
                                    <a:pt x="3217" y="41915"/>
                                    <a:pt x="3226" y="41894"/>
                                    <a:pt x="3240" y="41870"/>
                                  </a:cubicBezTo>
                                  <a:cubicBezTo>
                                    <a:pt x="3248" y="41862"/>
                                    <a:pt x="3236" y="41857"/>
                                    <a:pt x="3216" y="41857"/>
                                  </a:cubicBezTo>
                                  <a:cubicBezTo>
                                    <a:pt x="3181" y="41857"/>
                                    <a:pt x="3124" y="41872"/>
                                    <a:pt x="3110" y="41913"/>
                                  </a:cubicBezTo>
                                  <a:cubicBezTo>
                                    <a:pt x="3058" y="41981"/>
                                    <a:pt x="2997" y="42046"/>
                                    <a:pt x="2932" y="42111"/>
                                  </a:cubicBezTo>
                                  <a:lnTo>
                                    <a:pt x="2932" y="42111"/>
                                  </a:lnTo>
                                  <a:cubicBezTo>
                                    <a:pt x="3032" y="42089"/>
                                    <a:pt x="3127" y="42024"/>
                                    <a:pt x="3210" y="41933"/>
                                  </a:cubicBezTo>
                                  <a:lnTo>
                                    <a:pt x="3210" y="41933"/>
                                  </a:lnTo>
                                  <a:cubicBezTo>
                                    <a:pt x="3187" y="41995"/>
                                    <a:pt x="3205" y="42015"/>
                                    <a:pt x="3244" y="42015"/>
                                  </a:cubicBezTo>
                                  <a:cubicBezTo>
                                    <a:pt x="3281" y="42015"/>
                                    <a:pt x="3337" y="41997"/>
                                    <a:pt x="3392" y="41978"/>
                                  </a:cubicBezTo>
                                  <a:cubicBezTo>
                                    <a:pt x="3401" y="41975"/>
                                    <a:pt x="3410" y="41974"/>
                                    <a:pt x="3418" y="41974"/>
                                  </a:cubicBezTo>
                                  <a:cubicBezTo>
                                    <a:pt x="3469" y="41974"/>
                                    <a:pt x="3501" y="42028"/>
                                    <a:pt x="3501" y="42065"/>
                                  </a:cubicBezTo>
                                  <a:cubicBezTo>
                                    <a:pt x="3501" y="42152"/>
                                    <a:pt x="3436" y="42196"/>
                                    <a:pt x="3327" y="42261"/>
                                  </a:cubicBezTo>
                                  <a:cubicBezTo>
                                    <a:pt x="3262" y="42261"/>
                                    <a:pt x="3175" y="42261"/>
                                    <a:pt x="3131" y="42305"/>
                                  </a:cubicBezTo>
                                  <a:cubicBezTo>
                                    <a:pt x="2936" y="42413"/>
                                    <a:pt x="3001" y="42392"/>
                                    <a:pt x="3131" y="42457"/>
                                  </a:cubicBezTo>
                                  <a:cubicBezTo>
                                    <a:pt x="3218" y="42478"/>
                                    <a:pt x="3023" y="42718"/>
                                    <a:pt x="3066" y="42848"/>
                                  </a:cubicBezTo>
                                  <a:cubicBezTo>
                                    <a:pt x="3045" y="42848"/>
                                    <a:pt x="3023" y="42892"/>
                                    <a:pt x="3001" y="42892"/>
                                  </a:cubicBezTo>
                                  <a:cubicBezTo>
                                    <a:pt x="2933" y="42853"/>
                                    <a:pt x="2879" y="42837"/>
                                    <a:pt x="2835" y="42837"/>
                                  </a:cubicBezTo>
                                  <a:cubicBezTo>
                                    <a:pt x="2685" y="42837"/>
                                    <a:pt x="2660" y="43030"/>
                                    <a:pt x="2610" y="43131"/>
                                  </a:cubicBezTo>
                                  <a:cubicBezTo>
                                    <a:pt x="2566" y="43218"/>
                                    <a:pt x="2631" y="43348"/>
                                    <a:pt x="2479" y="43370"/>
                                  </a:cubicBezTo>
                                  <a:cubicBezTo>
                                    <a:pt x="2456" y="43374"/>
                                    <a:pt x="2432" y="43376"/>
                                    <a:pt x="2408" y="43376"/>
                                  </a:cubicBezTo>
                                  <a:cubicBezTo>
                                    <a:pt x="2297" y="43376"/>
                                    <a:pt x="2185" y="43337"/>
                                    <a:pt x="2131" y="43283"/>
                                  </a:cubicBezTo>
                                  <a:cubicBezTo>
                                    <a:pt x="2044" y="43240"/>
                                    <a:pt x="2023" y="43153"/>
                                    <a:pt x="2088" y="43022"/>
                                  </a:cubicBezTo>
                                  <a:cubicBezTo>
                                    <a:pt x="2248" y="42667"/>
                                    <a:pt x="2640" y="42399"/>
                                    <a:pt x="2932" y="42111"/>
                                  </a:cubicBezTo>
                                  <a:lnTo>
                                    <a:pt x="2932" y="42111"/>
                                  </a:lnTo>
                                  <a:cubicBezTo>
                                    <a:pt x="2909" y="42116"/>
                                    <a:pt x="2885" y="42118"/>
                                    <a:pt x="2861" y="42118"/>
                                  </a:cubicBezTo>
                                  <a:cubicBezTo>
                                    <a:pt x="2835" y="42118"/>
                                    <a:pt x="2810" y="42115"/>
                                    <a:pt x="2784" y="42109"/>
                                  </a:cubicBezTo>
                                  <a:cubicBezTo>
                                    <a:pt x="2588" y="42087"/>
                                    <a:pt x="2675" y="41957"/>
                                    <a:pt x="2784" y="41783"/>
                                  </a:cubicBezTo>
                                  <a:cubicBezTo>
                                    <a:pt x="2827" y="41717"/>
                                    <a:pt x="2784" y="41652"/>
                                    <a:pt x="2675" y="41652"/>
                                  </a:cubicBezTo>
                                  <a:cubicBezTo>
                                    <a:pt x="2588" y="41652"/>
                                    <a:pt x="2414" y="41717"/>
                                    <a:pt x="2414" y="41761"/>
                                  </a:cubicBezTo>
                                  <a:cubicBezTo>
                                    <a:pt x="2457" y="41957"/>
                                    <a:pt x="2262" y="42087"/>
                                    <a:pt x="2153" y="42261"/>
                                  </a:cubicBezTo>
                                  <a:cubicBezTo>
                                    <a:pt x="2066" y="42370"/>
                                    <a:pt x="2131" y="42544"/>
                                    <a:pt x="1979" y="42696"/>
                                  </a:cubicBezTo>
                                  <a:cubicBezTo>
                                    <a:pt x="1762" y="42870"/>
                                    <a:pt x="2240" y="42848"/>
                                    <a:pt x="1979" y="43066"/>
                                  </a:cubicBezTo>
                                  <a:cubicBezTo>
                                    <a:pt x="2131" y="43283"/>
                                    <a:pt x="2066" y="43609"/>
                                    <a:pt x="2131" y="43848"/>
                                  </a:cubicBezTo>
                                  <a:cubicBezTo>
                                    <a:pt x="2144" y="43900"/>
                                    <a:pt x="2188" y="43967"/>
                                    <a:pt x="2267" y="43967"/>
                                  </a:cubicBezTo>
                                  <a:cubicBezTo>
                                    <a:pt x="2321" y="43967"/>
                                    <a:pt x="2391" y="43936"/>
                                    <a:pt x="2479" y="43848"/>
                                  </a:cubicBezTo>
                                  <a:cubicBezTo>
                                    <a:pt x="2516" y="43802"/>
                                    <a:pt x="2545" y="43787"/>
                                    <a:pt x="2572" y="43787"/>
                                  </a:cubicBezTo>
                                  <a:cubicBezTo>
                                    <a:pt x="2607" y="43787"/>
                                    <a:pt x="2637" y="43814"/>
                                    <a:pt x="2675" y="43827"/>
                                  </a:cubicBezTo>
                                  <a:cubicBezTo>
                                    <a:pt x="2740" y="43914"/>
                                    <a:pt x="2740" y="44066"/>
                                    <a:pt x="2631" y="44109"/>
                                  </a:cubicBezTo>
                                  <a:cubicBezTo>
                                    <a:pt x="2528" y="44139"/>
                                    <a:pt x="2364" y="44229"/>
                                    <a:pt x="2250" y="44229"/>
                                  </a:cubicBezTo>
                                  <a:cubicBezTo>
                                    <a:pt x="2195" y="44229"/>
                                    <a:pt x="2152" y="44209"/>
                                    <a:pt x="2131" y="44153"/>
                                  </a:cubicBezTo>
                                  <a:cubicBezTo>
                                    <a:pt x="2076" y="44029"/>
                                    <a:pt x="1960" y="43983"/>
                                    <a:pt x="1832" y="43983"/>
                                  </a:cubicBezTo>
                                  <a:cubicBezTo>
                                    <a:pt x="1758" y="43983"/>
                                    <a:pt x="1681" y="43998"/>
                                    <a:pt x="1609" y="44022"/>
                                  </a:cubicBezTo>
                                  <a:cubicBezTo>
                                    <a:pt x="1566" y="44030"/>
                                    <a:pt x="1525" y="44033"/>
                                    <a:pt x="1486" y="44033"/>
                                  </a:cubicBezTo>
                                  <a:cubicBezTo>
                                    <a:pt x="1374" y="44033"/>
                                    <a:pt x="1274" y="44009"/>
                                    <a:pt x="1176" y="44009"/>
                                  </a:cubicBezTo>
                                  <a:cubicBezTo>
                                    <a:pt x="1118" y="44009"/>
                                    <a:pt x="1060" y="44018"/>
                                    <a:pt x="1001" y="44044"/>
                                  </a:cubicBezTo>
                                  <a:cubicBezTo>
                                    <a:pt x="885" y="44102"/>
                                    <a:pt x="769" y="44131"/>
                                    <a:pt x="659" y="44131"/>
                                  </a:cubicBezTo>
                                  <a:cubicBezTo>
                                    <a:pt x="604" y="44131"/>
                                    <a:pt x="551" y="44124"/>
                                    <a:pt x="500" y="44109"/>
                                  </a:cubicBezTo>
                                  <a:cubicBezTo>
                                    <a:pt x="476" y="44100"/>
                                    <a:pt x="453" y="44096"/>
                                    <a:pt x="432" y="44096"/>
                                  </a:cubicBezTo>
                                  <a:cubicBezTo>
                                    <a:pt x="296" y="44096"/>
                                    <a:pt x="203" y="44252"/>
                                    <a:pt x="109" y="44327"/>
                                  </a:cubicBezTo>
                                  <a:cubicBezTo>
                                    <a:pt x="22" y="44370"/>
                                    <a:pt x="0" y="44435"/>
                                    <a:pt x="66" y="44479"/>
                                  </a:cubicBezTo>
                                  <a:cubicBezTo>
                                    <a:pt x="175" y="44542"/>
                                    <a:pt x="251" y="44638"/>
                                    <a:pt x="407" y="44638"/>
                                  </a:cubicBezTo>
                                  <a:cubicBezTo>
                                    <a:pt x="468" y="44638"/>
                                    <a:pt x="540" y="44624"/>
                                    <a:pt x="631" y="44588"/>
                                  </a:cubicBezTo>
                                  <a:cubicBezTo>
                                    <a:pt x="783" y="44501"/>
                                    <a:pt x="935" y="44566"/>
                                    <a:pt x="1088" y="44370"/>
                                  </a:cubicBezTo>
                                  <a:cubicBezTo>
                                    <a:pt x="1139" y="44305"/>
                                    <a:pt x="1230" y="44264"/>
                                    <a:pt x="1308" y="44264"/>
                                  </a:cubicBezTo>
                                  <a:cubicBezTo>
                                    <a:pt x="1361" y="44264"/>
                                    <a:pt x="1409" y="44283"/>
                                    <a:pt x="1435" y="44327"/>
                                  </a:cubicBezTo>
                                  <a:cubicBezTo>
                                    <a:pt x="1501" y="44435"/>
                                    <a:pt x="1435" y="44544"/>
                                    <a:pt x="1261" y="44588"/>
                                  </a:cubicBezTo>
                                  <a:cubicBezTo>
                                    <a:pt x="1088" y="44653"/>
                                    <a:pt x="1044" y="44783"/>
                                    <a:pt x="870" y="44827"/>
                                  </a:cubicBezTo>
                                  <a:cubicBezTo>
                                    <a:pt x="827" y="44870"/>
                                    <a:pt x="740" y="44914"/>
                                    <a:pt x="740" y="44979"/>
                                  </a:cubicBezTo>
                                  <a:cubicBezTo>
                                    <a:pt x="740" y="45001"/>
                                    <a:pt x="749" y="45008"/>
                                    <a:pt x="764" y="45008"/>
                                  </a:cubicBezTo>
                                  <a:cubicBezTo>
                                    <a:pt x="793" y="45008"/>
                                    <a:pt x="841" y="44979"/>
                                    <a:pt x="870" y="44979"/>
                                  </a:cubicBezTo>
                                  <a:cubicBezTo>
                                    <a:pt x="891" y="44983"/>
                                    <a:pt x="913" y="44984"/>
                                    <a:pt x="936" y="44984"/>
                                  </a:cubicBezTo>
                                  <a:cubicBezTo>
                                    <a:pt x="993" y="44984"/>
                                    <a:pt x="1054" y="44976"/>
                                    <a:pt x="1110" y="44976"/>
                                  </a:cubicBezTo>
                                  <a:cubicBezTo>
                                    <a:pt x="1170" y="44976"/>
                                    <a:pt x="1224" y="44985"/>
                                    <a:pt x="1261" y="45023"/>
                                  </a:cubicBezTo>
                                  <a:cubicBezTo>
                                    <a:pt x="1305" y="45044"/>
                                    <a:pt x="1327" y="45110"/>
                                    <a:pt x="1283" y="45197"/>
                                  </a:cubicBezTo>
                                  <a:cubicBezTo>
                                    <a:pt x="1250" y="45238"/>
                                    <a:pt x="1226" y="45251"/>
                                    <a:pt x="1206" y="45251"/>
                                  </a:cubicBezTo>
                                  <a:cubicBezTo>
                                    <a:pt x="1173" y="45251"/>
                                    <a:pt x="1149" y="45218"/>
                                    <a:pt x="1109" y="45218"/>
                                  </a:cubicBezTo>
                                  <a:cubicBezTo>
                                    <a:pt x="1001" y="45218"/>
                                    <a:pt x="935" y="45240"/>
                                    <a:pt x="892" y="45327"/>
                                  </a:cubicBezTo>
                                  <a:cubicBezTo>
                                    <a:pt x="870" y="45414"/>
                                    <a:pt x="761" y="45523"/>
                                    <a:pt x="827" y="45566"/>
                                  </a:cubicBezTo>
                                  <a:cubicBezTo>
                                    <a:pt x="844" y="45592"/>
                                    <a:pt x="881" y="45601"/>
                                    <a:pt x="921" y="45601"/>
                                  </a:cubicBezTo>
                                  <a:cubicBezTo>
                                    <a:pt x="983" y="45601"/>
                                    <a:pt x="1053" y="45579"/>
                                    <a:pt x="1066" y="45566"/>
                                  </a:cubicBezTo>
                                  <a:cubicBezTo>
                                    <a:pt x="1085" y="45478"/>
                                    <a:pt x="1153" y="45474"/>
                                    <a:pt x="1224" y="45474"/>
                                  </a:cubicBezTo>
                                  <a:cubicBezTo>
                                    <a:pt x="1232" y="45474"/>
                                    <a:pt x="1240" y="45474"/>
                                    <a:pt x="1248" y="45474"/>
                                  </a:cubicBezTo>
                                  <a:cubicBezTo>
                                    <a:pt x="1327" y="45474"/>
                                    <a:pt x="1403" y="45468"/>
                                    <a:pt x="1414" y="45349"/>
                                  </a:cubicBezTo>
                                  <a:cubicBezTo>
                                    <a:pt x="1414" y="45298"/>
                                    <a:pt x="1444" y="45277"/>
                                    <a:pt x="1473" y="45277"/>
                                  </a:cubicBezTo>
                                  <a:cubicBezTo>
                                    <a:pt x="1493" y="45277"/>
                                    <a:pt x="1513" y="45287"/>
                                    <a:pt x="1522" y="45305"/>
                                  </a:cubicBezTo>
                                  <a:cubicBezTo>
                                    <a:pt x="1588" y="45414"/>
                                    <a:pt x="1718" y="45414"/>
                                    <a:pt x="1827" y="45457"/>
                                  </a:cubicBezTo>
                                  <a:cubicBezTo>
                                    <a:pt x="1957" y="45523"/>
                                    <a:pt x="1914" y="45958"/>
                                    <a:pt x="1762" y="46088"/>
                                  </a:cubicBezTo>
                                  <a:cubicBezTo>
                                    <a:pt x="1718" y="46132"/>
                                    <a:pt x="1588" y="46132"/>
                                    <a:pt x="1609" y="46219"/>
                                  </a:cubicBezTo>
                                  <a:cubicBezTo>
                                    <a:pt x="1609" y="46240"/>
                                    <a:pt x="1718" y="46240"/>
                                    <a:pt x="1805" y="46240"/>
                                  </a:cubicBezTo>
                                  <a:cubicBezTo>
                                    <a:pt x="2088" y="46240"/>
                                    <a:pt x="2175" y="46066"/>
                                    <a:pt x="2175" y="45892"/>
                                  </a:cubicBezTo>
                                  <a:cubicBezTo>
                                    <a:pt x="2175" y="45697"/>
                                    <a:pt x="2262" y="45588"/>
                                    <a:pt x="2479" y="45544"/>
                                  </a:cubicBezTo>
                                  <a:lnTo>
                                    <a:pt x="3001" y="45544"/>
                                  </a:lnTo>
                                  <a:cubicBezTo>
                                    <a:pt x="3131" y="45544"/>
                                    <a:pt x="3327" y="45479"/>
                                    <a:pt x="3436" y="45370"/>
                                  </a:cubicBezTo>
                                  <a:cubicBezTo>
                                    <a:pt x="3545" y="45262"/>
                                    <a:pt x="3392" y="45218"/>
                                    <a:pt x="3349" y="45153"/>
                                  </a:cubicBezTo>
                                  <a:cubicBezTo>
                                    <a:pt x="3218" y="45001"/>
                                    <a:pt x="3479" y="44936"/>
                                    <a:pt x="3566" y="44870"/>
                                  </a:cubicBezTo>
                                  <a:cubicBezTo>
                                    <a:pt x="3636" y="44801"/>
                                    <a:pt x="3741" y="44749"/>
                                    <a:pt x="3807" y="44749"/>
                                  </a:cubicBezTo>
                                  <a:cubicBezTo>
                                    <a:pt x="3845" y="44749"/>
                                    <a:pt x="3871" y="44766"/>
                                    <a:pt x="3871" y="44805"/>
                                  </a:cubicBezTo>
                                  <a:cubicBezTo>
                                    <a:pt x="3871" y="44921"/>
                                    <a:pt x="3919" y="44940"/>
                                    <a:pt x="3990" y="44940"/>
                                  </a:cubicBezTo>
                                  <a:cubicBezTo>
                                    <a:pt x="4025" y="44940"/>
                                    <a:pt x="4066" y="44936"/>
                                    <a:pt x="4110" y="44936"/>
                                  </a:cubicBezTo>
                                  <a:cubicBezTo>
                                    <a:pt x="4130" y="44933"/>
                                    <a:pt x="4147" y="44931"/>
                                    <a:pt x="4162" y="44931"/>
                                  </a:cubicBezTo>
                                  <a:cubicBezTo>
                                    <a:pt x="4261" y="44931"/>
                                    <a:pt x="4257" y="44993"/>
                                    <a:pt x="4219" y="45088"/>
                                  </a:cubicBezTo>
                                  <a:cubicBezTo>
                                    <a:pt x="4197" y="45131"/>
                                    <a:pt x="4132" y="45218"/>
                                    <a:pt x="4219" y="45240"/>
                                  </a:cubicBezTo>
                                  <a:cubicBezTo>
                                    <a:pt x="4227" y="45242"/>
                                    <a:pt x="4234" y="45243"/>
                                    <a:pt x="4241" y="45243"/>
                                  </a:cubicBezTo>
                                  <a:cubicBezTo>
                                    <a:pt x="4310" y="45243"/>
                                    <a:pt x="4335" y="45151"/>
                                    <a:pt x="4414" y="45131"/>
                                  </a:cubicBezTo>
                                  <a:cubicBezTo>
                                    <a:pt x="4567" y="45044"/>
                                    <a:pt x="4567" y="44979"/>
                                    <a:pt x="4567" y="44870"/>
                                  </a:cubicBezTo>
                                  <a:cubicBezTo>
                                    <a:pt x="4588" y="44718"/>
                                    <a:pt x="4741" y="44566"/>
                                    <a:pt x="4849" y="44544"/>
                                  </a:cubicBezTo>
                                  <a:cubicBezTo>
                                    <a:pt x="4953" y="44515"/>
                                    <a:pt x="5097" y="44435"/>
                                    <a:pt x="5213" y="44435"/>
                                  </a:cubicBezTo>
                                  <a:cubicBezTo>
                                    <a:pt x="5267" y="44435"/>
                                    <a:pt x="5315" y="44452"/>
                                    <a:pt x="5349" y="44501"/>
                                  </a:cubicBezTo>
                                  <a:cubicBezTo>
                                    <a:pt x="5382" y="44558"/>
                                    <a:pt x="5421" y="44581"/>
                                    <a:pt x="5465" y="44581"/>
                                  </a:cubicBezTo>
                                  <a:cubicBezTo>
                                    <a:pt x="5538" y="44581"/>
                                    <a:pt x="5624" y="44517"/>
                                    <a:pt x="5719" y="44435"/>
                                  </a:cubicBezTo>
                                  <a:cubicBezTo>
                                    <a:pt x="5774" y="44362"/>
                                    <a:pt x="5814" y="44273"/>
                                    <a:pt x="5903" y="44273"/>
                                  </a:cubicBezTo>
                                  <a:cubicBezTo>
                                    <a:pt x="5919" y="44273"/>
                                    <a:pt x="5938" y="44276"/>
                                    <a:pt x="5958" y="44283"/>
                                  </a:cubicBezTo>
                                  <a:cubicBezTo>
                                    <a:pt x="6067" y="44348"/>
                                    <a:pt x="6089" y="44392"/>
                                    <a:pt x="6002" y="44501"/>
                                  </a:cubicBezTo>
                                  <a:cubicBezTo>
                                    <a:pt x="5893" y="44653"/>
                                    <a:pt x="5850" y="44805"/>
                                    <a:pt x="5676" y="44936"/>
                                  </a:cubicBezTo>
                                  <a:cubicBezTo>
                                    <a:pt x="5610" y="45001"/>
                                    <a:pt x="5523" y="45088"/>
                                    <a:pt x="5545" y="45153"/>
                                  </a:cubicBezTo>
                                  <a:cubicBezTo>
                                    <a:pt x="5567" y="45218"/>
                                    <a:pt x="5458" y="45327"/>
                                    <a:pt x="5567" y="45349"/>
                                  </a:cubicBezTo>
                                  <a:cubicBezTo>
                                    <a:pt x="5676" y="45349"/>
                                    <a:pt x="5741" y="45262"/>
                                    <a:pt x="5784" y="45197"/>
                                  </a:cubicBezTo>
                                  <a:cubicBezTo>
                                    <a:pt x="5980" y="44979"/>
                                    <a:pt x="6176" y="44783"/>
                                    <a:pt x="6371" y="44566"/>
                                  </a:cubicBezTo>
                                  <a:cubicBezTo>
                                    <a:pt x="6482" y="44455"/>
                                    <a:pt x="6592" y="44360"/>
                                    <a:pt x="6729" y="44360"/>
                                  </a:cubicBezTo>
                                  <a:cubicBezTo>
                                    <a:pt x="6754" y="44360"/>
                                    <a:pt x="6780" y="44364"/>
                                    <a:pt x="6806" y="44370"/>
                                  </a:cubicBezTo>
                                  <a:cubicBezTo>
                                    <a:pt x="6844" y="44384"/>
                                    <a:pt x="6885" y="44390"/>
                                    <a:pt x="6927" y="44390"/>
                                  </a:cubicBezTo>
                                  <a:cubicBezTo>
                                    <a:pt x="7097" y="44390"/>
                                    <a:pt x="7290" y="44298"/>
                                    <a:pt x="7453" y="44298"/>
                                  </a:cubicBezTo>
                                  <a:cubicBezTo>
                                    <a:pt x="7502" y="44298"/>
                                    <a:pt x="7547" y="44306"/>
                                    <a:pt x="7589" y="44327"/>
                                  </a:cubicBezTo>
                                  <a:cubicBezTo>
                                    <a:pt x="7603" y="44334"/>
                                    <a:pt x="7616" y="44337"/>
                                    <a:pt x="7628" y="44337"/>
                                  </a:cubicBezTo>
                                  <a:cubicBezTo>
                                    <a:pt x="7696" y="44337"/>
                                    <a:pt x="7748" y="44248"/>
                                    <a:pt x="7785" y="44175"/>
                                  </a:cubicBezTo>
                                  <a:cubicBezTo>
                                    <a:pt x="7807" y="44131"/>
                                    <a:pt x="7807" y="44044"/>
                                    <a:pt x="7915" y="44044"/>
                                  </a:cubicBezTo>
                                  <a:cubicBezTo>
                                    <a:pt x="8002" y="44044"/>
                                    <a:pt x="7959" y="44109"/>
                                    <a:pt x="7959" y="44153"/>
                                  </a:cubicBezTo>
                                  <a:cubicBezTo>
                                    <a:pt x="7944" y="44317"/>
                                    <a:pt x="8021" y="44399"/>
                                    <a:pt x="8156" y="44399"/>
                                  </a:cubicBezTo>
                                  <a:cubicBezTo>
                                    <a:pt x="8217" y="44399"/>
                                    <a:pt x="8290" y="44382"/>
                                    <a:pt x="8372" y="44348"/>
                                  </a:cubicBezTo>
                                  <a:cubicBezTo>
                                    <a:pt x="8328" y="44262"/>
                                    <a:pt x="8394" y="44131"/>
                                    <a:pt x="8437" y="44022"/>
                                  </a:cubicBezTo>
                                  <a:cubicBezTo>
                                    <a:pt x="8459" y="43914"/>
                                    <a:pt x="8437" y="43783"/>
                                    <a:pt x="8655" y="43783"/>
                                  </a:cubicBezTo>
                                  <a:cubicBezTo>
                                    <a:pt x="8807" y="43783"/>
                                    <a:pt x="8872" y="43848"/>
                                    <a:pt x="8828" y="44001"/>
                                  </a:cubicBezTo>
                                  <a:cubicBezTo>
                                    <a:pt x="8785" y="44175"/>
                                    <a:pt x="8611" y="44283"/>
                                    <a:pt x="8394" y="44348"/>
                                  </a:cubicBezTo>
                                  <a:cubicBezTo>
                                    <a:pt x="8655" y="44501"/>
                                    <a:pt x="9089" y="44370"/>
                                    <a:pt x="9307" y="44588"/>
                                  </a:cubicBezTo>
                                  <a:cubicBezTo>
                                    <a:pt x="9317" y="44603"/>
                                    <a:pt x="9333" y="44610"/>
                                    <a:pt x="9350" y="44610"/>
                                  </a:cubicBezTo>
                                  <a:cubicBezTo>
                                    <a:pt x="9405" y="44610"/>
                                    <a:pt x="9481" y="44540"/>
                                    <a:pt x="9481" y="44457"/>
                                  </a:cubicBezTo>
                                  <a:cubicBezTo>
                                    <a:pt x="9481" y="44240"/>
                                    <a:pt x="9655" y="44131"/>
                                    <a:pt x="9894" y="44044"/>
                                  </a:cubicBezTo>
                                  <a:cubicBezTo>
                                    <a:pt x="10003" y="44001"/>
                                    <a:pt x="10198" y="43935"/>
                                    <a:pt x="10133" y="43783"/>
                                  </a:cubicBezTo>
                                  <a:cubicBezTo>
                                    <a:pt x="10111" y="43696"/>
                                    <a:pt x="10220" y="43631"/>
                                    <a:pt x="10307" y="43609"/>
                                  </a:cubicBezTo>
                                  <a:cubicBezTo>
                                    <a:pt x="10438" y="43566"/>
                                    <a:pt x="10416" y="43479"/>
                                    <a:pt x="10394" y="43413"/>
                                  </a:cubicBezTo>
                                  <a:cubicBezTo>
                                    <a:pt x="10359" y="43396"/>
                                    <a:pt x="10352" y="43336"/>
                                    <a:pt x="10328" y="43336"/>
                                  </a:cubicBezTo>
                                  <a:cubicBezTo>
                                    <a:pt x="10322" y="43336"/>
                                    <a:pt x="10316" y="43340"/>
                                    <a:pt x="10307" y="43348"/>
                                  </a:cubicBezTo>
                                  <a:cubicBezTo>
                                    <a:pt x="10220" y="43370"/>
                                    <a:pt x="10198" y="43413"/>
                                    <a:pt x="10133" y="43500"/>
                                  </a:cubicBezTo>
                                  <a:cubicBezTo>
                                    <a:pt x="10090" y="43587"/>
                                    <a:pt x="10024" y="43696"/>
                                    <a:pt x="9894" y="43696"/>
                                  </a:cubicBezTo>
                                  <a:cubicBezTo>
                                    <a:pt x="9742" y="43696"/>
                                    <a:pt x="9677" y="43783"/>
                                    <a:pt x="9655" y="43892"/>
                                  </a:cubicBezTo>
                                  <a:cubicBezTo>
                                    <a:pt x="9633" y="43957"/>
                                    <a:pt x="9546" y="44044"/>
                                    <a:pt x="9459" y="44044"/>
                                  </a:cubicBezTo>
                                  <a:cubicBezTo>
                                    <a:pt x="9329" y="44044"/>
                                    <a:pt x="9307" y="43957"/>
                                    <a:pt x="9372" y="43848"/>
                                  </a:cubicBezTo>
                                  <a:cubicBezTo>
                                    <a:pt x="9546" y="43674"/>
                                    <a:pt x="9546" y="43479"/>
                                    <a:pt x="9590" y="43283"/>
                                  </a:cubicBezTo>
                                  <a:cubicBezTo>
                                    <a:pt x="9629" y="43166"/>
                                    <a:pt x="9668" y="43084"/>
                                    <a:pt x="9801" y="43084"/>
                                  </a:cubicBezTo>
                                  <a:cubicBezTo>
                                    <a:pt x="9816" y="43084"/>
                                    <a:pt x="9833" y="43085"/>
                                    <a:pt x="9850" y="43087"/>
                                  </a:cubicBezTo>
                                  <a:cubicBezTo>
                                    <a:pt x="9887" y="43098"/>
                                    <a:pt x="9920" y="43103"/>
                                    <a:pt x="9951" y="43103"/>
                                  </a:cubicBezTo>
                                  <a:cubicBezTo>
                                    <a:pt x="10046" y="43103"/>
                                    <a:pt x="10116" y="43050"/>
                                    <a:pt x="10198" y="42935"/>
                                  </a:cubicBezTo>
                                  <a:cubicBezTo>
                                    <a:pt x="10307" y="42718"/>
                                    <a:pt x="10633" y="42609"/>
                                    <a:pt x="10829" y="42587"/>
                                  </a:cubicBezTo>
                                  <a:cubicBezTo>
                                    <a:pt x="10844" y="42583"/>
                                    <a:pt x="10857" y="42582"/>
                                    <a:pt x="10869" y="42582"/>
                                  </a:cubicBezTo>
                                  <a:cubicBezTo>
                                    <a:pt x="10984" y="42582"/>
                                    <a:pt x="10890" y="42775"/>
                                    <a:pt x="10851" y="42913"/>
                                  </a:cubicBezTo>
                                  <a:cubicBezTo>
                                    <a:pt x="10829" y="42979"/>
                                    <a:pt x="10872" y="43022"/>
                                    <a:pt x="10959" y="43022"/>
                                  </a:cubicBezTo>
                                  <a:cubicBezTo>
                                    <a:pt x="10977" y="43022"/>
                                    <a:pt x="10998" y="43026"/>
                                    <a:pt x="11019" y="43026"/>
                                  </a:cubicBezTo>
                                  <a:cubicBezTo>
                                    <a:pt x="11052" y="43026"/>
                                    <a:pt x="11086" y="43018"/>
                                    <a:pt x="11112" y="42979"/>
                                  </a:cubicBezTo>
                                  <a:cubicBezTo>
                                    <a:pt x="11177" y="42957"/>
                                    <a:pt x="11177" y="42913"/>
                                    <a:pt x="11155" y="42870"/>
                                  </a:cubicBezTo>
                                  <a:cubicBezTo>
                                    <a:pt x="11068" y="42761"/>
                                    <a:pt x="11068" y="42652"/>
                                    <a:pt x="11286" y="42587"/>
                                  </a:cubicBezTo>
                                  <a:cubicBezTo>
                                    <a:pt x="11342" y="42562"/>
                                    <a:pt x="11387" y="42552"/>
                                    <a:pt x="11425" y="42552"/>
                                  </a:cubicBezTo>
                                  <a:cubicBezTo>
                                    <a:pt x="11520" y="42552"/>
                                    <a:pt x="11571" y="42618"/>
                                    <a:pt x="11634" y="42696"/>
                                  </a:cubicBezTo>
                                  <a:cubicBezTo>
                                    <a:pt x="11764" y="42848"/>
                                    <a:pt x="11807" y="43066"/>
                                    <a:pt x="11720" y="43305"/>
                                  </a:cubicBezTo>
                                  <a:cubicBezTo>
                                    <a:pt x="11699" y="43370"/>
                                    <a:pt x="11612" y="43457"/>
                                    <a:pt x="11699" y="43479"/>
                                  </a:cubicBezTo>
                                  <a:cubicBezTo>
                                    <a:pt x="11706" y="43483"/>
                                    <a:pt x="11716" y="43484"/>
                                    <a:pt x="11727" y="43484"/>
                                  </a:cubicBezTo>
                                  <a:cubicBezTo>
                                    <a:pt x="11779" y="43484"/>
                                    <a:pt x="11863" y="43445"/>
                                    <a:pt x="11916" y="43392"/>
                                  </a:cubicBezTo>
                                  <a:cubicBezTo>
                                    <a:pt x="11981" y="43283"/>
                                    <a:pt x="12068" y="43261"/>
                                    <a:pt x="12177" y="43240"/>
                                  </a:cubicBezTo>
                                  <a:cubicBezTo>
                                    <a:pt x="12351" y="43174"/>
                                    <a:pt x="12416" y="43066"/>
                                    <a:pt x="12482" y="42957"/>
                                  </a:cubicBezTo>
                                  <a:cubicBezTo>
                                    <a:pt x="12590" y="42761"/>
                                    <a:pt x="12373" y="42761"/>
                                    <a:pt x="12264" y="42739"/>
                                  </a:cubicBezTo>
                                  <a:cubicBezTo>
                                    <a:pt x="12234" y="42733"/>
                                    <a:pt x="12211" y="42731"/>
                                    <a:pt x="12193" y="42731"/>
                                  </a:cubicBezTo>
                                  <a:cubicBezTo>
                                    <a:pt x="12085" y="42731"/>
                                    <a:pt x="12193" y="42832"/>
                                    <a:pt x="12155" y="42870"/>
                                  </a:cubicBezTo>
                                  <a:cubicBezTo>
                                    <a:pt x="12097" y="42928"/>
                                    <a:pt x="12051" y="42949"/>
                                    <a:pt x="12015" y="42949"/>
                                  </a:cubicBezTo>
                                  <a:cubicBezTo>
                                    <a:pt x="11983" y="42949"/>
                                    <a:pt x="11958" y="42934"/>
                                    <a:pt x="11938" y="42913"/>
                                  </a:cubicBezTo>
                                  <a:cubicBezTo>
                                    <a:pt x="11851" y="42826"/>
                                    <a:pt x="11829" y="42718"/>
                                    <a:pt x="11981" y="42587"/>
                                  </a:cubicBezTo>
                                  <a:cubicBezTo>
                                    <a:pt x="12078" y="42502"/>
                                    <a:pt x="12216" y="42458"/>
                                    <a:pt x="12330" y="42458"/>
                                  </a:cubicBezTo>
                                  <a:cubicBezTo>
                                    <a:pt x="12420" y="42458"/>
                                    <a:pt x="12496" y="42486"/>
                                    <a:pt x="12525" y="42544"/>
                                  </a:cubicBezTo>
                                  <a:cubicBezTo>
                                    <a:pt x="12587" y="42626"/>
                                    <a:pt x="12571" y="42806"/>
                                    <a:pt x="12698" y="42806"/>
                                  </a:cubicBezTo>
                                  <a:cubicBezTo>
                                    <a:pt x="12705" y="42806"/>
                                    <a:pt x="12713" y="42806"/>
                                    <a:pt x="12721" y="42805"/>
                                  </a:cubicBezTo>
                                  <a:cubicBezTo>
                                    <a:pt x="12765" y="42796"/>
                                    <a:pt x="12800" y="42791"/>
                                    <a:pt x="12828" y="42791"/>
                                  </a:cubicBezTo>
                                  <a:cubicBezTo>
                                    <a:pt x="12937" y="42791"/>
                                    <a:pt x="12934" y="42857"/>
                                    <a:pt x="12916" y="42979"/>
                                  </a:cubicBezTo>
                                  <a:cubicBezTo>
                                    <a:pt x="12895" y="43131"/>
                                    <a:pt x="13003" y="43196"/>
                                    <a:pt x="12916" y="43370"/>
                                  </a:cubicBezTo>
                                  <a:cubicBezTo>
                                    <a:pt x="12868" y="43451"/>
                                    <a:pt x="12891" y="43495"/>
                                    <a:pt x="12960" y="43495"/>
                                  </a:cubicBezTo>
                                  <a:cubicBezTo>
                                    <a:pt x="12984" y="43495"/>
                                    <a:pt x="13013" y="43490"/>
                                    <a:pt x="13047" y="43479"/>
                                  </a:cubicBezTo>
                                  <a:cubicBezTo>
                                    <a:pt x="13119" y="43452"/>
                                    <a:pt x="13168" y="43441"/>
                                    <a:pt x="13202" y="43441"/>
                                  </a:cubicBezTo>
                                  <a:cubicBezTo>
                                    <a:pt x="13331" y="43441"/>
                                    <a:pt x="13225" y="43605"/>
                                    <a:pt x="13243" y="43674"/>
                                  </a:cubicBezTo>
                                  <a:cubicBezTo>
                                    <a:pt x="13264" y="43783"/>
                                    <a:pt x="13221" y="43914"/>
                                    <a:pt x="12960" y="43957"/>
                                  </a:cubicBezTo>
                                  <a:cubicBezTo>
                                    <a:pt x="12871" y="43993"/>
                                    <a:pt x="12768" y="44028"/>
                                    <a:pt x="12674" y="44028"/>
                                  </a:cubicBezTo>
                                  <a:cubicBezTo>
                                    <a:pt x="12653" y="44028"/>
                                    <a:pt x="12632" y="44026"/>
                                    <a:pt x="12612" y="44022"/>
                                  </a:cubicBezTo>
                                  <a:cubicBezTo>
                                    <a:pt x="12525" y="44022"/>
                                    <a:pt x="12482" y="44066"/>
                                    <a:pt x="12503" y="44131"/>
                                  </a:cubicBezTo>
                                  <a:cubicBezTo>
                                    <a:pt x="12565" y="44209"/>
                                    <a:pt x="12628" y="44275"/>
                                    <a:pt x="12721" y="44275"/>
                                  </a:cubicBezTo>
                                  <a:cubicBezTo>
                                    <a:pt x="12759" y="44275"/>
                                    <a:pt x="12801" y="44265"/>
                                    <a:pt x="12851" y="44240"/>
                                  </a:cubicBezTo>
                                  <a:cubicBezTo>
                                    <a:pt x="12938" y="44218"/>
                                    <a:pt x="13025" y="44131"/>
                                    <a:pt x="13112" y="44109"/>
                                  </a:cubicBezTo>
                                  <a:cubicBezTo>
                                    <a:pt x="13145" y="44088"/>
                                    <a:pt x="13188" y="44071"/>
                                    <a:pt x="13229" y="44071"/>
                                  </a:cubicBezTo>
                                  <a:cubicBezTo>
                                    <a:pt x="13270" y="44071"/>
                                    <a:pt x="13308" y="44088"/>
                                    <a:pt x="13330" y="44131"/>
                                  </a:cubicBezTo>
                                  <a:cubicBezTo>
                                    <a:pt x="13351" y="44218"/>
                                    <a:pt x="13243" y="44240"/>
                                    <a:pt x="13177" y="44262"/>
                                  </a:cubicBezTo>
                                  <a:cubicBezTo>
                                    <a:pt x="13069" y="44283"/>
                                    <a:pt x="12960" y="44370"/>
                                    <a:pt x="13025" y="44435"/>
                                  </a:cubicBezTo>
                                  <a:cubicBezTo>
                                    <a:pt x="13221" y="44588"/>
                                    <a:pt x="13134" y="44870"/>
                                    <a:pt x="13351" y="45001"/>
                                  </a:cubicBezTo>
                                  <a:cubicBezTo>
                                    <a:pt x="13547" y="45110"/>
                                    <a:pt x="13699" y="45240"/>
                                    <a:pt x="13786" y="45436"/>
                                  </a:cubicBezTo>
                                  <a:cubicBezTo>
                                    <a:pt x="13807" y="45508"/>
                                    <a:pt x="13876" y="45531"/>
                                    <a:pt x="13962" y="45531"/>
                                  </a:cubicBezTo>
                                  <a:cubicBezTo>
                                    <a:pt x="14057" y="45531"/>
                                    <a:pt x="14173" y="45502"/>
                                    <a:pt x="14265" y="45479"/>
                                  </a:cubicBezTo>
                                  <a:cubicBezTo>
                                    <a:pt x="14482" y="45436"/>
                                    <a:pt x="14482" y="45305"/>
                                    <a:pt x="14525" y="45197"/>
                                  </a:cubicBezTo>
                                  <a:cubicBezTo>
                                    <a:pt x="14591" y="44914"/>
                                    <a:pt x="14656" y="44675"/>
                                    <a:pt x="14852" y="44392"/>
                                  </a:cubicBezTo>
                                  <a:cubicBezTo>
                                    <a:pt x="14960" y="44262"/>
                                    <a:pt x="14982" y="43957"/>
                                    <a:pt x="14917" y="43848"/>
                                  </a:cubicBezTo>
                                  <a:cubicBezTo>
                                    <a:pt x="14895" y="43740"/>
                                    <a:pt x="14808" y="43631"/>
                                    <a:pt x="14917" y="43522"/>
                                  </a:cubicBezTo>
                                  <a:cubicBezTo>
                                    <a:pt x="14969" y="43483"/>
                                    <a:pt x="15029" y="43475"/>
                                    <a:pt x="15092" y="43475"/>
                                  </a:cubicBezTo>
                                  <a:cubicBezTo>
                                    <a:pt x="15134" y="43475"/>
                                    <a:pt x="15178" y="43479"/>
                                    <a:pt x="15221" y="43479"/>
                                  </a:cubicBezTo>
                                  <a:cubicBezTo>
                                    <a:pt x="15221" y="43457"/>
                                    <a:pt x="15221" y="43392"/>
                                    <a:pt x="15243" y="43370"/>
                                  </a:cubicBezTo>
                                  <a:cubicBezTo>
                                    <a:pt x="15569" y="43044"/>
                                    <a:pt x="15830" y="42718"/>
                                    <a:pt x="15939" y="42370"/>
                                  </a:cubicBezTo>
                                  <a:cubicBezTo>
                                    <a:pt x="15939" y="42305"/>
                                    <a:pt x="15982" y="42283"/>
                                    <a:pt x="16004" y="42283"/>
                                  </a:cubicBezTo>
                                  <a:cubicBezTo>
                                    <a:pt x="16200" y="42413"/>
                                    <a:pt x="16548" y="42326"/>
                                    <a:pt x="16700" y="42500"/>
                                  </a:cubicBezTo>
                                  <a:cubicBezTo>
                                    <a:pt x="16744" y="42574"/>
                                    <a:pt x="16779" y="42618"/>
                                    <a:pt x="16851" y="42618"/>
                                  </a:cubicBezTo>
                                  <a:cubicBezTo>
                                    <a:pt x="16884" y="42618"/>
                                    <a:pt x="16927" y="42608"/>
                                    <a:pt x="16983" y="42587"/>
                                  </a:cubicBezTo>
                                  <a:cubicBezTo>
                                    <a:pt x="17056" y="42566"/>
                                    <a:pt x="17161" y="42525"/>
                                    <a:pt x="17229" y="42525"/>
                                  </a:cubicBezTo>
                                  <a:cubicBezTo>
                                    <a:pt x="17302" y="42525"/>
                                    <a:pt x="17333" y="42571"/>
                                    <a:pt x="17244" y="42739"/>
                                  </a:cubicBezTo>
                                  <a:cubicBezTo>
                                    <a:pt x="17205" y="42804"/>
                                    <a:pt x="17235" y="42822"/>
                                    <a:pt x="17288" y="42822"/>
                                  </a:cubicBezTo>
                                  <a:cubicBezTo>
                                    <a:pt x="17325" y="42822"/>
                                    <a:pt x="17373" y="42814"/>
                                    <a:pt x="17417" y="42805"/>
                                  </a:cubicBezTo>
                                  <a:cubicBezTo>
                                    <a:pt x="17852" y="42652"/>
                                    <a:pt x="18331" y="42718"/>
                                    <a:pt x="18722" y="42326"/>
                                  </a:cubicBezTo>
                                  <a:cubicBezTo>
                                    <a:pt x="18766" y="42305"/>
                                    <a:pt x="18831" y="42305"/>
                                    <a:pt x="18896" y="42305"/>
                                  </a:cubicBezTo>
                                  <a:cubicBezTo>
                                    <a:pt x="18983" y="42305"/>
                                    <a:pt x="19048" y="42305"/>
                                    <a:pt x="19092" y="42218"/>
                                  </a:cubicBezTo>
                                  <a:cubicBezTo>
                                    <a:pt x="19114" y="42152"/>
                                    <a:pt x="19092" y="42087"/>
                                    <a:pt x="18983" y="42087"/>
                                  </a:cubicBezTo>
                                  <a:cubicBezTo>
                                    <a:pt x="18896" y="42087"/>
                                    <a:pt x="18787" y="42087"/>
                                    <a:pt x="18700" y="42152"/>
                                  </a:cubicBezTo>
                                  <a:cubicBezTo>
                                    <a:pt x="18510" y="42234"/>
                                    <a:pt x="18329" y="42341"/>
                                    <a:pt x="18177" y="42341"/>
                                  </a:cubicBezTo>
                                  <a:cubicBezTo>
                                    <a:pt x="18085" y="42341"/>
                                    <a:pt x="18005" y="42302"/>
                                    <a:pt x="17939" y="42196"/>
                                  </a:cubicBezTo>
                                  <a:cubicBezTo>
                                    <a:pt x="17875" y="42215"/>
                                    <a:pt x="17824" y="42223"/>
                                    <a:pt x="17784" y="42223"/>
                                  </a:cubicBezTo>
                                  <a:cubicBezTo>
                                    <a:pt x="17553" y="42223"/>
                                    <a:pt x="17682" y="41947"/>
                                    <a:pt x="17700" y="41891"/>
                                  </a:cubicBezTo>
                                  <a:cubicBezTo>
                                    <a:pt x="17771" y="41773"/>
                                    <a:pt x="17861" y="41738"/>
                                    <a:pt x="17953" y="41738"/>
                                  </a:cubicBezTo>
                                  <a:cubicBezTo>
                                    <a:pt x="18031" y="41738"/>
                                    <a:pt x="18109" y="41763"/>
                                    <a:pt x="18179" y="41783"/>
                                  </a:cubicBezTo>
                                  <a:cubicBezTo>
                                    <a:pt x="18222" y="41783"/>
                                    <a:pt x="18244" y="41826"/>
                                    <a:pt x="18287" y="41848"/>
                                  </a:cubicBezTo>
                                  <a:cubicBezTo>
                                    <a:pt x="18324" y="41864"/>
                                    <a:pt x="18357" y="41871"/>
                                    <a:pt x="18387" y="41871"/>
                                  </a:cubicBezTo>
                                  <a:cubicBezTo>
                                    <a:pt x="18514" y="41871"/>
                                    <a:pt x="18578" y="41740"/>
                                    <a:pt x="18613" y="41652"/>
                                  </a:cubicBezTo>
                                  <a:cubicBezTo>
                                    <a:pt x="18679" y="41543"/>
                                    <a:pt x="18613" y="41456"/>
                                    <a:pt x="18505" y="41435"/>
                                  </a:cubicBezTo>
                                  <a:cubicBezTo>
                                    <a:pt x="18461" y="41413"/>
                                    <a:pt x="18396" y="41391"/>
                                    <a:pt x="18483" y="41348"/>
                                  </a:cubicBezTo>
                                  <a:cubicBezTo>
                                    <a:pt x="18581" y="41315"/>
                                    <a:pt x="18668" y="41304"/>
                                    <a:pt x="18749" y="41304"/>
                                  </a:cubicBezTo>
                                  <a:cubicBezTo>
                                    <a:pt x="18831" y="41304"/>
                                    <a:pt x="18907" y="41315"/>
                                    <a:pt x="18983" y="41326"/>
                                  </a:cubicBezTo>
                                  <a:cubicBezTo>
                                    <a:pt x="19092" y="41348"/>
                                    <a:pt x="19048" y="41435"/>
                                    <a:pt x="18983" y="41543"/>
                                  </a:cubicBezTo>
                                  <a:cubicBezTo>
                                    <a:pt x="18918" y="41630"/>
                                    <a:pt x="18722" y="41717"/>
                                    <a:pt x="18809" y="41826"/>
                                  </a:cubicBezTo>
                                  <a:cubicBezTo>
                                    <a:pt x="18828" y="41839"/>
                                    <a:pt x="18855" y="41844"/>
                                    <a:pt x="18886" y="41844"/>
                                  </a:cubicBezTo>
                                  <a:cubicBezTo>
                                    <a:pt x="18960" y="41844"/>
                                    <a:pt x="19058" y="41813"/>
                                    <a:pt x="19135" y="41783"/>
                                  </a:cubicBezTo>
                                  <a:cubicBezTo>
                                    <a:pt x="19329" y="41744"/>
                                    <a:pt x="19523" y="41671"/>
                                    <a:pt x="19702" y="41671"/>
                                  </a:cubicBezTo>
                                  <a:cubicBezTo>
                                    <a:pt x="19723" y="41671"/>
                                    <a:pt x="19745" y="41672"/>
                                    <a:pt x="19766" y="41674"/>
                                  </a:cubicBezTo>
                                  <a:cubicBezTo>
                                    <a:pt x="19896" y="41717"/>
                                    <a:pt x="20136" y="41717"/>
                                    <a:pt x="20070" y="41870"/>
                                  </a:cubicBezTo>
                                  <a:cubicBezTo>
                                    <a:pt x="19983" y="42044"/>
                                    <a:pt x="19809" y="42218"/>
                                    <a:pt x="19570" y="42326"/>
                                  </a:cubicBezTo>
                                  <a:cubicBezTo>
                                    <a:pt x="19528" y="42345"/>
                                    <a:pt x="19480" y="42347"/>
                                    <a:pt x="19432" y="42347"/>
                                  </a:cubicBezTo>
                                  <a:cubicBezTo>
                                    <a:pt x="19408" y="42347"/>
                                    <a:pt x="19385" y="42347"/>
                                    <a:pt x="19362" y="42347"/>
                                  </a:cubicBezTo>
                                  <a:cubicBezTo>
                                    <a:pt x="19261" y="42347"/>
                                    <a:pt x="19165" y="42360"/>
                                    <a:pt x="19114" y="42500"/>
                                  </a:cubicBezTo>
                                  <a:cubicBezTo>
                                    <a:pt x="19048" y="42652"/>
                                    <a:pt x="19353" y="42652"/>
                                    <a:pt x="19461" y="42696"/>
                                  </a:cubicBezTo>
                                  <a:cubicBezTo>
                                    <a:pt x="19630" y="42735"/>
                                    <a:pt x="19798" y="42851"/>
                                    <a:pt x="20008" y="42851"/>
                                  </a:cubicBezTo>
                                  <a:cubicBezTo>
                                    <a:pt x="20151" y="42851"/>
                                    <a:pt x="20312" y="42798"/>
                                    <a:pt x="20505" y="42631"/>
                                  </a:cubicBezTo>
                                  <a:cubicBezTo>
                                    <a:pt x="20529" y="42599"/>
                                    <a:pt x="20552" y="42588"/>
                                    <a:pt x="20574" y="42588"/>
                                  </a:cubicBezTo>
                                  <a:cubicBezTo>
                                    <a:pt x="20612" y="42588"/>
                                    <a:pt x="20643" y="42625"/>
                                    <a:pt x="20657" y="42652"/>
                                  </a:cubicBezTo>
                                  <a:cubicBezTo>
                                    <a:pt x="20679" y="42739"/>
                                    <a:pt x="20679" y="42826"/>
                                    <a:pt x="20723" y="42870"/>
                                  </a:cubicBezTo>
                                  <a:cubicBezTo>
                                    <a:pt x="20739" y="42919"/>
                                    <a:pt x="20767" y="42943"/>
                                    <a:pt x="20817" y="42943"/>
                                  </a:cubicBezTo>
                                  <a:cubicBezTo>
                                    <a:pt x="20834" y="42943"/>
                                    <a:pt x="20853" y="42941"/>
                                    <a:pt x="20875" y="42935"/>
                                  </a:cubicBezTo>
                                  <a:cubicBezTo>
                                    <a:pt x="20984" y="42870"/>
                                    <a:pt x="21049" y="42826"/>
                                    <a:pt x="21071" y="42739"/>
                                  </a:cubicBezTo>
                                  <a:cubicBezTo>
                                    <a:pt x="21080" y="42690"/>
                                    <a:pt x="21063" y="42677"/>
                                    <a:pt x="21038" y="42677"/>
                                  </a:cubicBezTo>
                                  <a:cubicBezTo>
                                    <a:pt x="21007" y="42677"/>
                                    <a:pt x="20964" y="42696"/>
                                    <a:pt x="20940" y="42696"/>
                                  </a:cubicBezTo>
                                  <a:cubicBezTo>
                                    <a:pt x="20723" y="42696"/>
                                    <a:pt x="20744" y="42609"/>
                                    <a:pt x="20831" y="42435"/>
                                  </a:cubicBezTo>
                                  <a:cubicBezTo>
                                    <a:pt x="21005" y="42087"/>
                                    <a:pt x="21223" y="41739"/>
                                    <a:pt x="21201" y="41391"/>
                                  </a:cubicBezTo>
                                  <a:cubicBezTo>
                                    <a:pt x="21180" y="41225"/>
                                    <a:pt x="21377" y="41020"/>
                                    <a:pt x="21603" y="41020"/>
                                  </a:cubicBezTo>
                                  <a:cubicBezTo>
                                    <a:pt x="21614" y="41020"/>
                                    <a:pt x="21625" y="41021"/>
                                    <a:pt x="21636" y="41022"/>
                                  </a:cubicBezTo>
                                  <a:cubicBezTo>
                                    <a:pt x="21667" y="41026"/>
                                    <a:pt x="21696" y="41028"/>
                                    <a:pt x="21724" y="41028"/>
                                  </a:cubicBezTo>
                                  <a:cubicBezTo>
                                    <a:pt x="21987" y="41028"/>
                                    <a:pt x="22107" y="40851"/>
                                    <a:pt x="22245" y="40674"/>
                                  </a:cubicBezTo>
                                  <a:cubicBezTo>
                                    <a:pt x="22290" y="40583"/>
                                    <a:pt x="22304" y="40545"/>
                                    <a:pt x="22234" y="40545"/>
                                  </a:cubicBezTo>
                                  <a:cubicBezTo>
                                    <a:pt x="22204" y="40545"/>
                                    <a:pt x="22158" y="40552"/>
                                    <a:pt x="22093" y="40565"/>
                                  </a:cubicBezTo>
                                  <a:cubicBezTo>
                                    <a:pt x="21954" y="40600"/>
                                    <a:pt x="21766" y="40677"/>
                                    <a:pt x="21627" y="40677"/>
                                  </a:cubicBezTo>
                                  <a:cubicBezTo>
                                    <a:pt x="21505" y="40677"/>
                                    <a:pt x="21420" y="40617"/>
                                    <a:pt x="21440" y="40413"/>
                                  </a:cubicBezTo>
                                  <a:cubicBezTo>
                                    <a:pt x="21440" y="40380"/>
                                    <a:pt x="21424" y="40365"/>
                                    <a:pt x="21404" y="40365"/>
                                  </a:cubicBezTo>
                                  <a:cubicBezTo>
                                    <a:pt x="21370" y="40365"/>
                                    <a:pt x="21323" y="40403"/>
                                    <a:pt x="21310" y="40456"/>
                                  </a:cubicBezTo>
                                  <a:cubicBezTo>
                                    <a:pt x="21266" y="40587"/>
                                    <a:pt x="21201" y="40652"/>
                                    <a:pt x="20984" y="40674"/>
                                  </a:cubicBezTo>
                                  <a:cubicBezTo>
                                    <a:pt x="20641" y="40728"/>
                                    <a:pt x="20462" y="40932"/>
                                    <a:pt x="20499" y="41149"/>
                                  </a:cubicBezTo>
                                  <a:lnTo>
                                    <a:pt x="20499" y="41149"/>
                                  </a:lnTo>
                                  <a:cubicBezTo>
                                    <a:pt x="20519" y="41145"/>
                                    <a:pt x="20538" y="41142"/>
                                    <a:pt x="20556" y="41142"/>
                                  </a:cubicBezTo>
                                  <a:cubicBezTo>
                                    <a:pt x="20577" y="41142"/>
                                    <a:pt x="20597" y="41145"/>
                                    <a:pt x="20614" y="41152"/>
                                  </a:cubicBezTo>
                                  <a:cubicBezTo>
                                    <a:pt x="20701" y="41174"/>
                                    <a:pt x="20766" y="41261"/>
                                    <a:pt x="20744" y="41370"/>
                                  </a:cubicBezTo>
                                  <a:cubicBezTo>
                                    <a:pt x="20679" y="41587"/>
                                    <a:pt x="20418" y="41696"/>
                                    <a:pt x="20288" y="41870"/>
                                  </a:cubicBezTo>
                                  <a:cubicBezTo>
                                    <a:pt x="20275" y="41889"/>
                                    <a:pt x="20257" y="41897"/>
                                    <a:pt x="20236" y="41897"/>
                                  </a:cubicBezTo>
                                  <a:cubicBezTo>
                                    <a:pt x="20186" y="41897"/>
                                    <a:pt x="20123" y="41851"/>
                                    <a:pt x="20092" y="41804"/>
                                  </a:cubicBezTo>
                                  <a:cubicBezTo>
                                    <a:pt x="20126" y="41686"/>
                                    <a:pt x="20160" y="41555"/>
                                    <a:pt x="20224" y="41411"/>
                                  </a:cubicBezTo>
                                  <a:lnTo>
                                    <a:pt x="20224" y="41411"/>
                                  </a:lnTo>
                                  <a:cubicBezTo>
                                    <a:pt x="20083" y="41341"/>
                                    <a:pt x="19838" y="41365"/>
                                    <a:pt x="19701" y="41304"/>
                                  </a:cubicBezTo>
                                  <a:cubicBezTo>
                                    <a:pt x="19483" y="41196"/>
                                    <a:pt x="19570" y="41130"/>
                                    <a:pt x="19701" y="41000"/>
                                  </a:cubicBezTo>
                                  <a:lnTo>
                                    <a:pt x="19875" y="40848"/>
                                  </a:lnTo>
                                  <a:cubicBezTo>
                                    <a:pt x="19918" y="40782"/>
                                    <a:pt x="19983" y="40739"/>
                                    <a:pt x="19918" y="40674"/>
                                  </a:cubicBezTo>
                                  <a:cubicBezTo>
                                    <a:pt x="19904" y="40666"/>
                                    <a:pt x="19887" y="40662"/>
                                    <a:pt x="19868" y="40662"/>
                                  </a:cubicBezTo>
                                  <a:cubicBezTo>
                                    <a:pt x="19831" y="40662"/>
                                    <a:pt x="19788" y="40681"/>
                                    <a:pt x="19744" y="40739"/>
                                  </a:cubicBezTo>
                                  <a:cubicBezTo>
                                    <a:pt x="19635" y="40848"/>
                                    <a:pt x="19527" y="40913"/>
                                    <a:pt x="19374" y="41000"/>
                                  </a:cubicBezTo>
                                  <a:cubicBezTo>
                                    <a:pt x="19275" y="41054"/>
                                    <a:pt x="19198" y="41082"/>
                                    <a:pt x="19144" y="41082"/>
                                  </a:cubicBezTo>
                                  <a:cubicBezTo>
                                    <a:pt x="19067" y="41082"/>
                                    <a:pt x="19036" y="41027"/>
                                    <a:pt x="19048" y="40913"/>
                                  </a:cubicBezTo>
                                  <a:cubicBezTo>
                                    <a:pt x="19092" y="40782"/>
                                    <a:pt x="19114" y="40630"/>
                                    <a:pt x="19005" y="40543"/>
                                  </a:cubicBezTo>
                                  <a:cubicBezTo>
                                    <a:pt x="18983" y="40521"/>
                                    <a:pt x="18918" y="40478"/>
                                    <a:pt x="19005" y="40435"/>
                                  </a:cubicBezTo>
                                  <a:cubicBezTo>
                                    <a:pt x="19031" y="40421"/>
                                    <a:pt x="19074" y="40400"/>
                                    <a:pt x="19108" y="40400"/>
                                  </a:cubicBezTo>
                                  <a:cubicBezTo>
                                    <a:pt x="19130" y="40400"/>
                                    <a:pt x="19149" y="40409"/>
                                    <a:pt x="19157" y="40435"/>
                                  </a:cubicBezTo>
                                  <a:cubicBezTo>
                                    <a:pt x="19193" y="40471"/>
                                    <a:pt x="19214" y="40581"/>
                                    <a:pt x="19245" y="40581"/>
                                  </a:cubicBezTo>
                                  <a:cubicBezTo>
                                    <a:pt x="19251" y="40581"/>
                                    <a:pt x="19258" y="40576"/>
                                    <a:pt x="19266" y="40565"/>
                                  </a:cubicBezTo>
                                  <a:cubicBezTo>
                                    <a:pt x="19548" y="40369"/>
                                    <a:pt x="19788" y="40456"/>
                                    <a:pt x="20027" y="40348"/>
                                  </a:cubicBezTo>
                                  <a:cubicBezTo>
                                    <a:pt x="20179" y="40304"/>
                                    <a:pt x="20331" y="40217"/>
                                    <a:pt x="20396" y="40021"/>
                                  </a:cubicBezTo>
                                  <a:cubicBezTo>
                                    <a:pt x="20440" y="39826"/>
                                    <a:pt x="20505" y="39565"/>
                                    <a:pt x="20657" y="39391"/>
                                  </a:cubicBezTo>
                                  <a:cubicBezTo>
                                    <a:pt x="20831" y="39239"/>
                                    <a:pt x="21158" y="39217"/>
                                    <a:pt x="21418" y="39065"/>
                                  </a:cubicBezTo>
                                  <a:cubicBezTo>
                                    <a:pt x="21515" y="39020"/>
                                    <a:pt x="21586" y="39001"/>
                                    <a:pt x="21637" y="39001"/>
                                  </a:cubicBezTo>
                                  <a:cubicBezTo>
                                    <a:pt x="21735" y="39001"/>
                                    <a:pt x="21759" y="39073"/>
                                    <a:pt x="21745" y="39173"/>
                                  </a:cubicBezTo>
                                  <a:cubicBezTo>
                                    <a:pt x="21729" y="39316"/>
                                    <a:pt x="21748" y="39366"/>
                                    <a:pt x="21868" y="39366"/>
                                  </a:cubicBezTo>
                                  <a:cubicBezTo>
                                    <a:pt x="21913" y="39366"/>
                                    <a:pt x="21972" y="39359"/>
                                    <a:pt x="22049" y="39347"/>
                                  </a:cubicBezTo>
                                  <a:cubicBezTo>
                                    <a:pt x="22100" y="39333"/>
                                    <a:pt x="22149" y="39326"/>
                                    <a:pt x="22197" y="39326"/>
                                  </a:cubicBezTo>
                                  <a:cubicBezTo>
                                    <a:pt x="22433" y="39326"/>
                                    <a:pt x="22611" y="39492"/>
                                    <a:pt x="22593" y="39673"/>
                                  </a:cubicBezTo>
                                  <a:cubicBezTo>
                                    <a:pt x="22580" y="39786"/>
                                    <a:pt x="22618" y="39819"/>
                                    <a:pt x="22677" y="39819"/>
                                  </a:cubicBezTo>
                                  <a:cubicBezTo>
                                    <a:pt x="22721" y="39819"/>
                                    <a:pt x="22776" y="39801"/>
                                    <a:pt x="22832" y="39782"/>
                                  </a:cubicBezTo>
                                  <a:cubicBezTo>
                                    <a:pt x="22882" y="39767"/>
                                    <a:pt x="22922" y="39760"/>
                                    <a:pt x="22953" y="39760"/>
                                  </a:cubicBezTo>
                                  <a:cubicBezTo>
                                    <a:pt x="23042" y="39760"/>
                                    <a:pt x="23058" y="39812"/>
                                    <a:pt x="23038" y="39861"/>
                                  </a:cubicBezTo>
                                  <a:lnTo>
                                    <a:pt x="23038" y="39861"/>
                                  </a:lnTo>
                                  <a:cubicBezTo>
                                    <a:pt x="23034" y="39861"/>
                                    <a:pt x="23031" y="39861"/>
                                    <a:pt x="23028" y="39861"/>
                                  </a:cubicBezTo>
                                  <a:cubicBezTo>
                                    <a:pt x="22981" y="39861"/>
                                    <a:pt x="22917" y="39881"/>
                                    <a:pt x="22854" y="39913"/>
                                  </a:cubicBezTo>
                                  <a:cubicBezTo>
                                    <a:pt x="22745" y="40000"/>
                                    <a:pt x="22571" y="40108"/>
                                    <a:pt x="22680" y="40174"/>
                                  </a:cubicBezTo>
                                  <a:cubicBezTo>
                                    <a:pt x="22745" y="40206"/>
                                    <a:pt x="22723" y="40295"/>
                                    <a:pt x="22726" y="40366"/>
                                  </a:cubicBezTo>
                                  <a:lnTo>
                                    <a:pt x="22726" y="40366"/>
                                  </a:lnTo>
                                  <a:cubicBezTo>
                                    <a:pt x="22775" y="40231"/>
                                    <a:pt x="22768" y="40075"/>
                                    <a:pt x="22962" y="39934"/>
                                  </a:cubicBezTo>
                                  <a:cubicBezTo>
                                    <a:pt x="22997" y="39921"/>
                                    <a:pt x="23025" y="39892"/>
                                    <a:pt x="23038" y="39861"/>
                                  </a:cubicBezTo>
                                  <a:lnTo>
                                    <a:pt x="23038" y="39861"/>
                                  </a:lnTo>
                                  <a:cubicBezTo>
                                    <a:pt x="23051" y="39862"/>
                                    <a:pt x="23062" y="39865"/>
                                    <a:pt x="23071" y="39869"/>
                                  </a:cubicBezTo>
                                  <a:cubicBezTo>
                                    <a:pt x="23136" y="39891"/>
                                    <a:pt x="23115" y="39978"/>
                                    <a:pt x="23028" y="40021"/>
                                  </a:cubicBezTo>
                                  <a:cubicBezTo>
                                    <a:pt x="22941" y="40087"/>
                                    <a:pt x="22897" y="40174"/>
                                    <a:pt x="22941" y="40239"/>
                                  </a:cubicBezTo>
                                  <a:cubicBezTo>
                                    <a:pt x="22951" y="40217"/>
                                    <a:pt x="22968" y="40212"/>
                                    <a:pt x="22984" y="40212"/>
                                  </a:cubicBezTo>
                                  <a:cubicBezTo>
                                    <a:pt x="23000" y="40212"/>
                                    <a:pt x="23017" y="40217"/>
                                    <a:pt x="23028" y="40217"/>
                                  </a:cubicBezTo>
                                  <a:cubicBezTo>
                                    <a:pt x="23136" y="40217"/>
                                    <a:pt x="23223" y="40217"/>
                                    <a:pt x="23180" y="40326"/>
                                  </a:cubicBezTo>
                                  <a:cubicBezTo>
                                    <a:pt x="23136" y="40435"/>
                                    <a:pt x="23028" y="40435"/>
                                    <a:pt x="22919" y="40456"/>
                                  </a:cubicBezTo>
                                  <a:cubicBezTo>
                                    <a:pt x="22885" y="40463"/>
                                    <a:pt x="22858" y="40466"/>
                                    <a:pt x="22835" y="40466"/>
                                  </a:cubicBezTo>
                                  <a:cubicBezTo>
                                    <a:pt x="22747" y="40466"/>
                                    <a:pt x="22728" y="40421"/>
                                    <a:pt x="22726" y="40366"/>
                                  </a:cubicBezTo>
                                  <a:lnTo>
                                    <a:pt x="22726" y="40366"/>
                                  </a:lnTo>
                                  <a:cubicBezTo>
                                    <a:pt x="22715" y="40397"/>
                                    <a:pt x="22700" y="40427"/>
                                    <a:pt x="22680" y="40456"/>
                                  </a:cubicBezTo>
                                  <a:cubicBezTo>
                                    <a:pt x="22484" y="40739"/>
                                    <a:pt x="22375" y="41022"/>
                                    <a:pt x="21962" y="41217"/>
                                  </a:cubicBezTo>
                                  <a:cubicBezTo>
                                    <a:pt x="21832" y="41283"/>
                                    <a:pt x="21614" y="41413"/>
                                    <a:pt x="21549" y="41500"/>
                                  </a:cubicBezTo>
                                  <a:cubicBezTo>
                                    <a:pt x="21505" y="41630"/>
                                    <a:pt x="21549" y="41761"/>
                                    <a:pt x="21636" y="41870"/>
                                  </a:cubicBezTo>
                                  <a:cubicBezTo>
                                    <a:pt x="21919" y="42152"/>
                                    <a:pt x="21919" y="42152"/>
                                    <a:pt x="21527" y="42522"/>
                                  </a:cubicBezTo>
                                  <a:cubicBezTo>
                                    <a:pt x="21418" y="42631"/>
                                    <a:pt x="21440" y="42696"/>
                                    <a:pt x="21527" y="42739"/>
                                  </a:cubicBezTo>
                                  <a:cubicBezTo>
                                    <a:pt x="21549" y="42756"/>
                                    <a:pt x="21568" y="42763"/>
                                    <a:pt x="21585" y="42763"/>
                                  </a:cubicBezTo>
                                  <a:cubicBezTo>
                                    <a:pt x="21637" y="42763"/>
                                    <a:pt x="21674" y="42701"/>
                                    <a:pt x="21723" y="42652"/>
                                  </a:cubicBezTo>
                                  <a:cubicBezTo>
                                    <a:pt x="21810" y="42544"/>
                                    <a:pt x="21919" y="42413"/>
                                    <a:pt x="22049" y="42392"/>
                                  </a:cubicBezTo>
                                  <a:cubicBezTo>
                                    <a:pt x="22397" y="42305"/>
                                    <a:pt x="22397" y="42109"/>
                                    <a:pt x="22527" y="41891"/>
                                  </a:cubicBezTo>
                                  <a:cubicBezTo>
                                    <a:pt x="22635" y="41717"/>
                                    <a:pt x="22634" y="41650"/>
                                    <a:pt x="22552" y="41650"/>
                                  </a:cubicBezTo>
                                  <a:cubicBezTo>
                                    <a:pt x="22501" y="41650"/>
                                    <a:pt x="22418" y="41676"/>
                                    <a:pt x="22310" y="41717"/>
                                  </a:cubicBezTo>
                                  <a:cubicBezTo>
                                    <a:pt x="22259" y="41739"/>
                                    <a:pt x="22218" y="41749"/>
                                    <a:pt x="22184" y="41749"/>
                                  </a:cubicBezTo>
                                  <a:cubicBezTo>
                                    <a:pt x="22117" y="41749"/>
                                    <a:pt x="22078" y="41710"/>
                                    <a:pt x="22049" y="41652"/>
                                  </a:cubicBezTo>
                                  <a:cubicBezTo>
                                    <a:pt x="21984" y="41565"/>
                                    <a:pt x="22071" y="41500"/>
                                    <a:pt x="22158" y="41413"/>
                                  </a:cubicBezTo>
                                  <a:cubicBezTo>
                                    <a:pt x="22342" y="41216"/>
                                    <a:pt x="22611" y="41110"/>
                                    <a:pt x="22844" y="41110"/>
                                  </a:cubicBezTo>
                                  <a:cubicBezTo>
                                    <a:pt x="23023" y="41110"/>
                                    <a:pt x="23182" y="41172"/>
                                    <a:pt x="23267" y="41304"/>
                                  </a:cubicBezTo>
                                  <a:cubicBezTo>
                                    <a:pt x="23288" y="41339"/>
                                    <a:pt x="23307" y="41352"/>
                                    <a:pt x="23323" y="41352"/>
                                  </a:cubicBezTo>
                                  <a:cubicBezTo>
                                    <a:pt x="23358" y="41352"/>
                                    <a:pt x="23382" y="41297"/>
                                    <a:pt x="23397" y="41283"/>
                                  </a:cubicBezTo>
                                  <a:cubicBezTo>
                                    <a:pt x="23615" y="41022"/>
                                    <a:pt x="23897" y="40978"/>
                                    <a:pt x="24158" y="40978"/>
                                  </a:cubicBezTo>
                                  <a:cubicBezTo>
                                    <a:pt x="24332" y="40978"/>
                                    <a:pt x="24376" y="41000"/>
                                    <a:pt x="24245" y="41174"/>
                                  </a:cubicBezTo>
                                  <a:cubicBezTo>
                                    <a:pt x="23919" y="41522"/>
                                    <a:pt x="23897" y="41935"/>
                                    <a:pt x="23615" y="42305"/>
                                  </a:cubicBezTo>
                                  <a:cubicBezTo>
                                    <a:pt x="23571" y="42370"/>
                                    <a:pt x="23593" y="42413"/>
                                    <a:pt x="23571" y="42500"/>
                                  </a:cubicBezTo>
                                  <a:cubicBezTo>
                                    <a:pt x="23549" y="42631"/>
                                    <a:pt x="23702" y="42609"/>
                                    <a:pt x="23789" y="42631"/>
                                  </a:cubicBezTo>
                                  <a:cubicBezTo>
                                    <a:pt x="23803" y="42634"/>
                                    <a:pt x="23817" y="42635"/>
                                    <a:pt x="23829" y="42635"/>
                                  </a:cubicBezTo>
                                  <a:cubicBezTo>
                                    <a:pt x="23909" y="42635"/>
                                    <a:pt x="23950" y="42578"/>
                                    <a:pt x="24006" y="42522"/>
                                  </a:cubicBezTo>
                                  <a:cubicBezTo>
                                    <a:pt x="24158" y="42370"/>
                                    <a:pt x="24310" y="42174"/>
                                    <a:pt x="24484" y="42044"/>
                                  </a:cubicBezTo>
                                  <a:cubicBezTo>
                                    <a:pt x="24658" y="41891"/>
                                    <a:pt x="24593" y="41891"/>
                                    <a:pt x="24484" y="41870"/>
                                  </a:cubicBezTo>
                                  <a:cubicBezTo>
                                    <a:pt x="24441" y="41848"/>
                                    <a:pt x="24354" y="41761"/>
                                    <a:pt x="24484" y="41652"/>
                                  </a:cubicBezTo>
                                  <a:cubicBezTo>
                                    <a:pt x="24637" y="41826"/>
                                    <a:pt x="25028" y="41630"/>
                                    <a:pt x="25093" y="41870"/>
                                  </a:cubicBezTo>
                                  <a:cubicBezTo>
                                    <a:pt x="25103" y="41957"/>
                                    <a:pt x="25143" y="41988"/>
                                    <a:pt x="25199" y="41988"/>
                                  </a:cubicBezTo>
                                  <a:cubicBezTo>
                                    <a:pt x="25270" y="41988"/>
                                    <a:pt x="25366" y="41940"/>
                                    <a:pt x="25463" y="41891"/>
                                  </a:cubicBezTo>
                                  <a:cubicBezTo>
                                    <a:pt x="25528" y="41870"/>
                                    <a:pt x="25615" y="41870"/>
                                    <a:pt x="25615" y="41826"/>
                                  </a:cubicBezTo>
                                  <a:cubicBezTo>
                                    <a:pt x="25630" y="41768"/>
                                    <a:pt x="25586" y="41749"/>
                                    <a:pt x="25530" y="41749"/>
                                  </a:cubicBezTo>
                                  <a:cubicBezTo>
                                    <a:pt x="25502" y="41749"/>
                                    <a:pt x="25470" y="41754"/>
                                    <a:pt x="25441" y="41761"/>
                                  </a:cubicBezTo>
                                  <a:cubicBezTo>
                                    <a:pt x="25379" y="41778"/>
                                    <a:pt x="25324" y="41786"/>
                                    <a:pt x="25275" y="41786"/>
                                  </a:cubicBezTo>
                                  <a:cubicBezTo>
                                    <a:pt x="25140" y="41786"/>
                                    <a:pt x="25060" y="41721"/>
                                    <a:pt x="25028" y="41609"/>
                                  </a:cubicBezTo>
                                  <a:cubicBezTo>
                                    <a:pt x="25006" y="41500"/>
                                    <a:pt x="24919" y="41500"/>
                                    <a:pt x="24854" y="41435"/>
                                  </a:cubicBezTo>
                                  <a:cubicBezTo>
                                    <a:pt x="24658" y="41304"/>
                                    <a:pt x="24702" y="41022"/>
                                    <a:pt x="24963" y="40804"/>
                                  </a:cubicBezTo>
                                  <a:cubicBezTo>
                                    <a:pt x="24993" y="40774"/>
                                    <a:pt x="25054" y="40723"/>
                                    <a:pt x="25089" y="40723"/>
                                  </a:cubicBezTo>
                                  <a:cubicBezTo>
                                    <a:pt x="25105" y="40723"/>
                                    <a:pt x="25115" y="40734"/>
                                    <a:pt x="25115" y="40761"/>
                                  </a:cubicBezTo>
                                  <a:cubicBezTo>
                                    <a:pt x="25145" y="40851"/>
                                    <a:pt x="25216" y="40867"/>
                                    <a:pt x="25297" y="40867"/>
                                  </a:cubicBezTo>
                                  <a:cubicBezTo>
                                    <a:pt x="25344" y="40867"/>
                                    <a:pt x="25394" y="40861"/>
                                    <a:pt x="25442" y="40861"/>
                                  </a:cubicBezTo>
                                  <a:cubicBezTo>
                                    <a:pt x="25490" y="40861"/>
                                    <a:pt x="25536" y="40867"/>
                                    <a:pt x="25572" y="40891"/>
                                  </a:cubicBezTo>
                                  <a:cubicBezTo>
                                    <a:pt x="25616" y="40919"/>
                                    <a:pt x="25661" y="40931"/>
                                    <a:pt x="25707" y="40931"/>
                                  </a:cubicBezTo>
                                  <a:cubicBezTo>
                                    <a:pt x="25841" y="40931"/>
                                    <a:pt x="25974" y="40825"/>
                                    <a:pt x="26072" y="40695"/>
                                  </a:cubicBezTo>
                                  <a:cubicBezTo>
                                    <a:pt x="26243" y="40490"/>
                                    <a:pt x="26374" y="40392"/>
                                    <a:pt x="26582" y="40392"/>
                                  </a:cubicBezTo>
                                  <a:cubicBezTo>
                                    <a:pt x="26638" y="40392"/>
                                    <a:pt x="26699" y="40399"/>
                                    <a:pt x="26768" y="40413"/>
                                  </a:cubicBezTo>
                                  <a:cubicBezTo>
                                    <a:pt x="26829" y="40420"/>
                                    <a:pt x="26884" y="40423"/>
                                    <a:pt x="26933" y="40423"/>
                                  </a:cubicBezTo>
                                  <a:cubicBezTo>
                                    <a:pt x="27197" y="40423"/>
                                    <a:pt x="27293" y="40318"/>
                                    <a:pt x="27311" y="40043"/>
                                  </a:cubicBezTo>
                                  <a:lnTo>
                                    <a:pt x="27311" y="40000"/>
                                  </a:lnTo>
                                  <a:cubicBezTo>
                                    <a:pt x="27311" y="39934"/>
                                    <a:pt x="27311" y="39913"/>
                                    <a:pt x="27376" y="39869"/>
                                  </a:cubicBezTo>
                                  <a:cubicBezTo>
                                    <a:pt x="27416" y="39840"/>
                                    <a:pt x="27446" y="39828"/>
                                    <a:pt x="27474" y="39828"/>
                                  </a:cubicBezTo>
                                  <a:cubicBezTo>
                                    <a:pt x="27507" y="39828"/>
                                    <a:pt x="27536" y="39845"/>
                                    <a:pt x="27572" y="39869"/>
                                  </a:cubicBezTo>
                                  <a:cubicBezTo>
                                    <a:pt x="27637" y="39891"/>
                                    <a:pt x="27746" y="39913"/>
                                    <a:pt x="27746" y="40000"/>
                                  </a:cubicBezTo>
                                  <a:cubicBezTo>
                                    <a:pt x="27790" y="40348"/>
                                    <a:pt x="28159" y="40456"/>
                                    <a:pt x="28333" y="40739"/>
                                  </a:cubicBezTo>
                                  <a:cubicBezTo>
                                    <a:pt x="28350" y="40772"/>
                                    <a:pt x="28418" y="40819"/>
                                    <a:pt x="28498" y="40819"/>
                                  </a:cubicBezTo>
                                  <a:cubicBezTo>
                                    <a:pt x="28522" y="40819"/>
                                    <a:pt x="28547" y="40814"/>
                                    <a:pt x="28572" y="40804"/>
                                  </a:cubicBezTo>
                                  <a:cubicBezTo>
                                    <a:pt x="28703" y="40761"/>
                                    <a:pt x="28594" y="40695"/>
                                    <a:pt x="28594" y="40652"/>
                                  </a:cubicBezTo>
                                  <a:cubicBezTo>
                                    <a:pt x="28594" y="40587"/>
                                    <a:pt x="28616" y="40565"/>
                                    <a:pt x="28681" y="40565"/>
                                  </a:cubicBezTo>
                                  <a:cubicBezTo>
                                    <a:pt x="28898" y="40543"/>
                                    <a:pt x="28985" y="40435"/>
                                    <a:pt x="29051" y="40261"/>
                                  </a:cubicBezTo>
                                  <a:cubicBezTo>
                                    <a:pt x="29094" y="40239"/>
                                    <a:pt x="29138" y="40217"/>
                                    <a:pt x="29159" y="40217"/>
                                  </a:cubicBezTo>
                                  <a:cubicBezTo>
                                    <a:pt x="29272" y="40244"/>
                                    <a:pt x="29337" y="40256"/>
                                    <a:pt x="29370" y="40256"/>
                                  </a:cubicBezTo>
                                  <a:cubicBezTo>
                                    <a:pt x="29444" y="40256"/>
                                    <a:pt x="29357" y="40192"/>
                                    <a:pt x="29312" y="40087"/>
                                  </a:cubicBezTo>
                                  <a:cubicBezTo>
                                    <a:pt x="29270" y="40003"/>
                                    <a:pt x="29202" y="39977"/>
                                    <a:pt x="29124" y="39977"/>
                                  </a:cubicBezTo>
                                  <a:cubicBezTo>
                                    <a:pt x="28998" y="39977"/>
                                    <a:pt x="28845" y="40043"/>
                                    <a:pt x="28725" y="40043"/>
                                  </a:cubicBezTo>
                                  <a:cubicBezTo>
                                    <a:pt x="28681" y="40043"/>
                                    <a:pt x="28594" y="40130"/>
                                    <a:pt x="28507" y="40130"/>
                                  </a:cubicBezTo>
                                  <a:cubicBezTo>
                                    <a:pt x="28442" y="40108"/>
                                    <a:pt x="28398" y="39586"/>
                                    <a:pt x="28485" y="39565"/>
                                  </a:cubicBezTo>
                                  <a:cubicBezTo>
                                    <a:pt x="28659" y="39478"/>
                                    <a:pt x="28681" y="39434"/>
                                    <a:pt x="28616" y="39347"/>
                                  </a:cubicBezTo>
                                  <a:cubicBezTo>
                                    <a:pt x="28594" y="39282"/>
                                    <a:pt x="28594" y="39217"/>
                                    <a:pt x="28703" y="39217"/>
                                  </a:cubicBezTo>
                                  <a:cubicBezTo>
                                    <a:pt x="28722" y="39207"/>
                                    <a:pt x="28742" y="39203"/>
                                    <a:pt x="28761" y="39203"/>
                                  </a:cubicBezTo>
                                  <a:cubicBezTo>
                                    <a:pt x="28829" y="39203"/>
                                    <a:pt x="28884" y="39258"/>
                                    <a:pt x="28833" y="39326"/>
                                  </a:cubicBezTo>
                                  <a:cubicBezTo>
                                    <a:pt x="28797" y="39417"/>
                                    <a:pt x="28806" y="39509"/>
                                    <a:pt x="28850" y="39509"/>
                                  </a:cubicBezTo>
                                  <a:cubicBezTo>
                                    <a:pt x="28858" y="39509"/>
                                    <a:pt x="28867" y="39506"/>
                                    <a:pt x="28877" y="39500"/>
                                  </a:cubicBezTo>
                                  <a:cubicBezTo>
                                    <a:pt x="28931" y="39477"/>
                                    <a:pt x="28976" y="39468"/>
                                    <a:pt x="29015" y="39468"/>
                                  </a:cubicBezTo>
                                  <a:cubicBezTo>
                                    <a:pt x="29208" y="39468"/>
                                    <a:pt x="29245" y="39697"/>
                                    <a:pt x="29435" y="39697"/>
                                  </a:cubicBezTo>
                                  <a:cubicBezTo>
                                    <a:pt x="29468" y="39697"/>
                                    <a:pt x="29506" y="39690"/>
                                    <a:pt x="29551" y="39673"/>
                                  </a:cubicBezTo>
                                  <a:cubicBezTo>
                                    <a:pt x="29573" y="39673"/>
                                    <a:pt x="29747" y="39717"/>
                                    <a:pt x="29747" y="39760"/>
                                  </a:cubicBezTo>
                                  <a:cubicBezTo>
                                    <a:pt x="29714" y="39902"/>
                                    <a:pt x="29779" y="39934"/>
                                    <a:pt x="29874" y="39934"/>
                                  </a:cubicBezTo>
                                  <a:cubicBezTo>
                                    <a:pt x="29956" y="39934"/>
                                    <a:pt x="30059" y="39910"/>
                                    <a:pt x="30142" y="39910"/>
                                  </a:cubicBezTo>
                                  <a:cubicBezTo>
                                    <a:pt x="30156" y="39910"/>
                                    <a:pt x="30169" y="39911"/>
                                    <a:pt x="30181" y="39913"/>
                                  </a:cubicBezTo>
                                  <a:cubicBezTo>
                                    <a:pt x="30225" y="39913"/>
                                    <a:pt x="30290" y="39913"/>
                                    <a:pt x="30334" y="39869"/>
                                  </a:cubicBezTo>
                                  <a:cubicBezTo>
                                    <a:pt x="30399" y="39804"/>
                                    <a:pt x="30399" y="39760"/>
                                    <a:pt x="30334" y="39717"/>
                                  </a:cubicBezTo>
                                  <a:cubicBezTo>
                                    <a:pt x="30312" y="39695"/>
                                    <a:pt x="30247" y="39695"/>
                                    <a:pt x="30247" y="39673"/>
                                  </a:cubicBezTo>
                                  <a:cubicBezTo>
                                    <a:pt x="30225" y="39565"/>
                                    <a:pt x="30138" y="39391"/>
                                    <a:pt x="30203" y="39326"/>
                                  </a:cubicBezTo>
                                  <a:cubicBezTo>
                                    <a:pt x="30257" y="39272"/>
                                    <a:pt x="30296" y="39252"/>
                                    <a:pt x="30327" y="39252"/>
                                  </a:cubicBezTo>
                                  <a:cubicBezTo>
                                    <a:pt x="30404" y="39252"/>
                                    <a:pt x="30432" y="39370"/>
                                    <a:pt x="30514" y="39370"/>
                                  </a:cubicBezTo>
                                  <a:cubicBezTo>
                                    <a:pt x="30519" y="39370"/>
                                    <a:pt x="30524" y="39370"/>
                                    <a:pt x="30529" y="39369"/>
                                  </a:cubicBezTo>
                                  <a:cubicBezTo>
                                    <a:pt x="30557" y="39367"/>
                                    <a:pt x="30582" y="39366"/>
                                    <a:pt x="30605" y="39366"/>
                                  </a:cubicBezTo>
                                  <a:cubicBezTo>
                                    <a:pt x="30857" y="39366"/>
                                    <a:pt x="30851" y="39473"/>
                                    <a:pt x="30573" y="39652"/>
                                  </a:cubicBezTo>
                                  <a:cubicBezTo>
                                    <a:pt x="30508" y="39695"/>
                                    <a:pt x="30464" y="39760"/>
                                    <a:pt x="30529" y="39804"/>
                                  </a:cubicBezTo>
                                  <a:cubicBezTo>
                                    <a:pt x="30541" y="39810"/>
                                    <a:pt x="30554" y="39812"/>
                                    <a:pt x="30568" y="39812"/>
                                  </a:cubicBezTo>
                                  <a:cubicBezTo>
                                    <a:pt x="30606" y="39812"/>
                                    <a:pt x="30650" y="39792"/>
                                    <a:pt x="30682" y="39760"/>
                                  </a:cubicBezTo>
                                  <a:cubicBezTo>
                                    <a:pt x="30769" y="39673"/>
                                    <a:pt x="30964" y="39695"/>
                                    <a:pt x="30942" y="39543"/>
                                  </a:cubicBezTo>
                                  <a:cubicBezTo>
                                    <a:pt x="30942" y="39434"/>
                                    <a:pt x="31051" y="39282"/>
                                    <a:pt x="31290" y="39260"/>
                                  </a:cubicBezTo>
                                  <a:cubicBezTo>
                                    <a:pt x="31530" y="39239"/>
                                    <a:pt x="31421" y="39065"/>
                                    <a:pt x="31421" y="39021"/>
                                  </a:cubicBezTo>
                                  <a:cubicBezTo>
                                    <a:pt x="31421" y="38979"/>
                                    <a:pt x="31409" y="38964"/>
                                    <a:pt x="31391" y="38964"/>
                                  </a:cubicBezTo>
                                  <a:cubicBezTo>
                                    <a:pt x="31353" y="38964"/>
                                    <a:pt x="31284" y="39028"/>
                                    <a:pt x="31225" y="39043"/>
                                  </a:cubicBezTo>
                                  <a:cubicBezTo>
                                    <a:pt x="31160" y="39065"/>
                                    <a:pt x="31051" y="39130"/>
                                    <a:pt x="30964" y="39130"/>
                                  </a:cubicBezTo>
                                  <a:cubicBezTo>
                                    <a:pt x="30912" y="39138"/>
                                    <a:pt x="30867" y="39142"/>
                                    <a:pt x="30831" y="39142"/>
                                  </a:cubicBezTo>
                                  <a:cubicBezTo>
                                    <a:pt x="30671" y="39142"/>
                                    <a:pt x="30658" y="39060"/>
                                    <a:pt x="30747" y="38847"/>
                                  </a:cubicBezTo>
                                  <a:cubicBezTo>
                                    <a:pt x="30790" y="38717"/>
                                    <a:pt x="30855" y="38586"/>
                                    <a:pt x="30747" y="38478"/>
                                  </a:cubicBezTo>
                                  <a:cubicBezTo>
                                    <a:pt x="30616" y="38369"/>
                                    <a:pt x="30725" y="38282"/>
                                    <a:pt x="30899" y="38238"/>
                                  </a:cubicBezTo>
                                  <a:cubicBezTo>
                                    <a:pt x="30986" y="38195"/>
                                    <a:pt x="31095" y="38130"/>
                                    <a:pt x="31182" y="38130"/>
                                  </a:cubicBezTo>
                                  <a:cubicBezTo>
                                    <a:pt x="31377" y="38086"/>
                                    <a:pt x="31443" y="38043"/>
                                    <a:pt x="31486" y="37869"/>
                                  </a:cubicBezTo>
                                  <a:cubicBezTo>
                                    <a:pt x="31486" y="37825"/>
                                    <a:pt x="31530" y="37760"/>
                                    <a:pt x="31595" y="37695"/>
                                  </a:cubicBezTo>
                                  <a:cubicBezTo>
                                    <a:pt x="31701" y="37554"/>
                                    <a:pt x="31749" y="37355"/>
                                    <a:pt x="31938" y="37355"/>
                                  </a:cubicBezTo>
                                  <a:cubicBezTo>
                                    <a:pt x="31982" y="37355"/>
                                    <a:pt x="32033" y="37366"/>
                                    <a:pt x="32095" y="37390"/>
                                  </a:cubicBezTo>
                                  <a:cubicBezTo>
                                    <a:pt x="32106" y="37394"/>
                                    <a:pt x="32119" y="37396"/>
                                    <a:pt x="32133" y="37396"/>
                                  </a:cubicBezTo>
                                  <a:cubicBezTo>
                                    <a:pt x="32197" y="37396"/>
                                    <a:pt x="32277" y="37357"/>
                                    <a:pt x="32312" y="37303"/>
                                  </a:cubicBezTo>
                                  <a:cubicBezTo>
                                    <a:pt x="32421" y="37195"/>
                                    <a:pt x="32269" y="37195"/>
                                    <a:pt x="32204" y="37195"/>
                                  </a:cubicBezTo>
                                  <a:cubicBezTo>
                                    <a:pt x="32051" y="37108"/>
                                    <a:pt x="31856" y="37108"/>
                                    <a:pt x="31986" y="36847"/>
                                  </a:cubicBezTo>
                                  <a:cubicBezTo>
                                    <a:pt x="32095" y="36651"/>
                                    <a:pt x="31769" y="36738"/>
                                    <a:pt x="31725" y="36629"/>
                                  </a:cubicBezTo>
                                  <a:cubicBezTo>
                                    <a:pt x="31719" y="36623"/>
                                    <a:pt x="31709" y="36621"/>
                                    <a:pt x="31695" y="36621"/>
                                  </a:cubicBezTo>
                                  <a:cubicBezTo>
                                    <a:pt x="31658" y="36621"/>
                                    <a:pt x="31599" y="36641"/>
                                    <a:pt x="31551" y="36673"/>
                                  </a:cubicBezTo>
                                  <a:cubicBezTo>
                                    <a:pt x="31443" y="36847"/>
                                    <a:pt x="31638" y="36847"/>
                                    <a:pt x="31660" y="36934"/>
                                  </a:cubicBezTo>
                                  <a:cubicBezTo>
                                    <a:pt x="31704" y="36955"/>
                                    <a:pt x="31704" y="36999"/>
                                    <a:pt x="31725" y="37042"/>
                                  </a:cubicBezTo>
                                  <a:cubicBezTo>
                                    <a:pt x="31834" y="37173"/>
                                    <a:pt x="31617" y="37303"/>
                                    <a:pt x="31595" y="37434"/>
                                  </a:cubicBezTo>
                                  <a:cubicBezTo>
                                    <a:pt x="31575" y="37483"/>
                                    <a:pt x="31542" y="37497"/>
                                    <a:pt x="31505" y="37497"/>
                                  </a:cubicBezTo>
                                  <a:cubicBezTo>
                                    <a:pt x="31461" y="37497"/>
                                    <a:pt x="31413" y="37477"/>
                                    <a:pt x="31377" y="37477"/>
                                  </a:cubicBezTo>
                                  <a:cubicBezTo>
                                    <a:pt x="31225" y="37499"/>
                                    <a:pt x="31182" y="37499"/>
                                    <a:pt x="31203" y="37629"/>
                                  </a:cubicBezTo>
                                  <a:cubicBezTo>
                                    <a:pt x="31312" y="37977"/>
                                    <a:pt x="31290" y="37956"/>
                                    <a:pt x="30834" y="38086"/>
                                  </a:cubicBezTo>
                                  <a:cubicBezTo>
                                    <a:pt x="30784" y="38099"/>
                                    <a:pt x="30745" y="38104"/>
                                    <a:pt x="30715" y="38104"/>
                                  </a:cubicBezTo>
                                  <a:cubicBezTo>
                                    <a:pt x="30585" y="38104"/>
                                    <a:pt x="30604" y="38008"/>
                                    <a:pt x="30551" y="37956"/>
                                  </a:cubicBezTo>
                                  <a:cubicBezTo>
                                    <a:pt x="30464" y="37847"/>
                                    <a:pt x="30682" y="37803"/>
                                    <a:pt x="30747" y="37716"/>
                                  </a:cubicBezTo>
                                  <a:cubicBezTo>
                                    <a:pt x="30790" y="37651"/>
                                    <a:pt x="30942" y="37716"/>
                                    <a:pt x="30964" y="37608"/>
                                  </a:cubicBezTo>
                                  <a:cubicBezTo>
                                    <a:pt x="30964" y="37521"/>
                                    <a:pt x="30877" y="37521"/>
                                    <a:pt x="30790" y="37499"/>
                                  </a:cubicBezTo>
                                  <a:cubicBezTo>
                                    <a:pt x="30660" y="37477"/>
                                    <a:pt x="30421" y="37499"/>
                                    <a:pt x="30660" y="37216"/>
                                  </a:cubicBezTo>
                                  <a:cubicBezTo>
                                    <a:pt x="30706" y="37186"/>
                                    <a:pt x="30644" y="37080"/>
                                    <a:pt x="30521" y="37080"/>
                                  </a:cubicBezTo>
                                  <a:cubicBezTo>
                                    <a:pt x="30468" y="37080"/>
                                    <a:pt x="30405" y="37099"/>
                                    <a:pt x="30334" y="37151"/>
                                  </a:cubicBezTo>
                                  <a:cubicBezTo>
                                    <a:pt x="30203" y="37216"/>
                                    <a:pt x="29964" y="37260"/>
                                    <a:pt x="29986" y="37477"/>
                                  </a:cubicBezTo>
                                  <a:cubicBezTo>
                                    <a:pt x="29986" y="37529"/>
                                    <a:pt x="29905" y="37634"/>
                                    <a:pt x="29786" y="37634"/>
                                  </a:cubicBezTo>
                                  <a:cubicBezTo>
                                    <a:pt x="29753" y="37634"/>
                                    <a:pt x="29718" y="37626"/>
                                    <a:pt x="29681" y="37608"/>
                                  </a:cubicBezTo>
                                  <a:cubicBezTo>
                                    <a:pt x="29661" y="37603"/>
                                    <a:pt x="29641" y="37600"/>
                                    <a:pt x="29623" y="37600"/>
                                  </a:cubicBezTo>
                                  <a:cubicBezTo>
                                    <a:pt x="29569" y="37600"/>
                                    <a:pt x="29520" y="37623"/>
                                    <a:pt x="29463" y="37675"/>
                                  </a:cubicBezTo>
                                  <a:lnTo>
                                    <a:pt x="29463" y="37675"/>
                                  </a:lnTo>
                                  <a:cubicBezTo>
                                    <a:pt x="29488" y="37673"/>
                                    <a:pt x="29517" y="37673"/>
                                    <a:pt x="29551" y="37673"/>
                                  </a:cubicBezTo>
                                  <a:cubicBezTo>
                                    <a:pt x="29587" y="37663"/>
                                    <a:pt x="29623" y="37657"/>
                                    <a:pt x="29655" y="37657"/>
                                  </a:cubicBezTo>
                                  <a:cubicBezTo>
                                    <a:pt x="29758" y="37657"/>
                                    <a:pt x="29819" y="37714"/>
                                    <a:pt x="29703" y="37847"/>
                                  </a:cubicBezTo>
                                  <a:cubicBezTo>
                                    <a:pt x="29681" y="37890"/>
                                    <a:pt x="29660" y="37912"/>
                                    <a:pt x="29616" y="37956"/>
                                  </a:cubicBezTo>
                                  <a:cubicBezTo>
                                    <a:pt x="29703" y="37956"/>
                                    <a:pt x="29703" y="37912"/>
                                    <a:pt x="29768" y="37890"/>
                                  </a:cubicBezTo>
                                  <a:cubicBezTo>
                                    <a:pt x="29840" y="37848"/>
                                    <a:pt x="29920" y="37795"/>
                                    <a:pt x="29986" y="37795"/>
                                  </a:cubicBezTo>
                                  <a:cubicBezTo>
                                    <a:pt x="30020" y="37795"/>
                                    <a:pt x="30050" y="37810"/>
                                    <a:pt x="30073" y="37847"/>
                                  </a:cubicBezTo>
                                  <a:cubicBezTo>
                                    <a:pt x="30116" y="37999"/>
                                    <a:pt x="30007" y="38043"/>
                                    <a:pt x="29790" y="38108"/>
                                  </a:cubicBezTo>
                                  <a:cubicBezTo>
                                    <a:pt x="29573" y="38217"/>
                                    <a:pt x="29660" y="38282"/>
                                    <a:pt x="29747" y="38391"/>
                                  </a:cubicBezTo>
                                  <a:cubicBezTo>
                                    <a:pt x="29790" y="38456"/>
                                    <a:pt x="30073" y="38478"/>
                                    <a:pt x="29877" y="38608"/>
                                  </a:cubicBezTo>
                                  <a:cubicBezTo>
                                    <a:pt x="29853" y="38626"/>
                                    <a:pt x="29821" y="38634"/>
                                    <a:pt x="29785" y="38634"/>
                                  </a:cubicBezTo>
                                  <a:cubicBezTo>
                                    <a:pt x="29692" y="38634"/>
                                    <a:pt x="29576" y="38578"/>
                                    <a:pt x="29529" y="38499"/>
                                  </a:cubicBezTo>
                                  <a:cubicBezTo>
                                    <a:pt x="29486" y="38456"/>
                                    <a:pt x="29464" y="38391"/>
                                    <a:pt x="29442" y="38369"/>
                                  </a:cubicBezTo>
                                  <a:cubicBezTo>
                                    <a:pt x="29232" y="38341"/>
                                    <a:pt x="29166" y="38259"/>
                                    <a:pt x="29181" y="38123"/>
                                  </a:cubicBezTo>
                                  <a:lnTo>
                                    <a:pt x="29181" y="38123"/>
                                  </a:lnTo>
                                  <a:cubicBezTo>
                                    <a:pt x="29177" y="38123"/>
                                    <a:pt x="29174" y="38123"/>
                                    <a:pt x="29170" y="38123"/>
                                  </a:cubicBezTo>
                                  <a:cubicBezTo>
                                    <a:pt x="29098" y="38123"/>
                                    <a:pt x="29032" y="38105"/>
                                    <a:pt x="28985" y="38086"/>
                                  </a:cubicBezTo>
                                  <a:cubicBezTo>
                                    <a:pt x="28790" y="38043"/>
                                    <a:pt x="29138" y="37977"/>
                                    <a:pt x="29094" y="37912"/>
                                  </a:cubicBezTo>
                                  <a:cubicBezTo>
                                    <a:pt x="29051" y="37847"/>
                                    <a:pt x="29138" y="37760"/>
                                    <a:pt x="29159" y="37695"/>
                                  </a:cubicBezTo>
                                  <a:cubicBezTo>
                                    <a:pt x="29051" y="37695"/>
                                    <a:pt x="29007" y="37738"/>
                                    <a:pt x="28920" y="37803"/>
                                  </a:cubicBezTo>
                                  <a:cubicBezTo>
                                    <a:pt x="28720" y="37914"/>
                                    <a:pt x="28607" y="37973"/>
                                    <a:pt x="28535" y="37973"/>
                                  </a:cubicBezTo>
                                  <a:cubicBezTo>
                                    <a:pt x="28451" y="37973"/>
                                    <a:pt x="28423" y="37892"/>
                                    <a:pt x="28377" y="37716"/>
                                  </a:cubicBezTo>
                                  <a:cubicBezTo>
                                    <a:pt x="28355" y="37608"/>
                                    <a:pt x="28246" y="37586"/>
                                    <a:pt x="28137" y="37543"/>
                                  </a:cubicBezTo>
                                  <a:cubicBezTo>
                                    <a:pt x="28067" y="37666"/>
                                    <a:pt x="28004" y="37700"/>
                                    <a:pt x="27945" y="37700"/>
                                  </a:cubicBezTo>
                                  <a:cubicBezTo>
                                    <a:pt x="27871" y="37700"/>
                                    <a:pt x="27804" y="37646"/>
                                    <a:pt x="27737" y="37646"/>
                                  </a:cubicBezTo>
                                  <a:cubicBezTo>
                                    <a:pt x="27726" y="37646"/>
                                    <a:pt x="27714" y="37647"/>
                                    <a:pt x="27703" y="37651"/>
                                  </a:cubicBezTo>
                                  <a:cubicBezTo>
                                    <a:pt x="27690" y="37660"/>
                                    <a:pt x="27675" y="37663"/>
                                    <a:pt x="27661" y="37663"/>
                                  </a:cubicBezTo>
                                  <a:cubicBezTo>
                                    <a:pt x="27601" y="37663"/>
                                    <a:pt x="27541" y="37604"/>
                                    <a:pt x="27594" y="37586"/>
                                  </a:cubicBezTo>
                                  <a:cubicBezTo>
                                    <a:pt x="27833" y="37499"/>
                                    <a:pt x="27594" y="37282"/>
                                    <a:pt x="27811" y="37260"/>
                                  </a:cubicBezTo>
                                  <a:cubicBezTo>
                                    <a:pt x="28485" y="37195"/>
                                    <a:pt x="28050" y="37042"/>
                                    <a:pt x="28007" y="36890"/>
                                  </a:cubicBezTo>
                                  <a:cubicBezTo>
                                    <a:pt x="27963" y="36847"/>
                                    <a:pt x="28007" y="36781"/>
                                    <a:pt x="27963" y="36738"/>
                                  </a:cubicBezTo>
                                  <a:cubicBezTo>
                                    <a:pt x="27949" y="36668"/>
                                    <a:pt x="27954" y="36598"/>
                                    <a:pt x="27894" y="36598"/>
                                  </a:cubicBezTo>
                                  <a:cubicBezTo>
                                    <a:pt x="27861" y="36598"/>
                                    <a:pt x="27809" y="36619"/>
                                    <a:pt x="27724" y="36673"/>
                                  </a:cubicBezTo>
                                  <a:cubicBezTo>
                                    <a:pt x="27683" y="36707"/>
                                    <a:pt x="27642" y="36720"/>
                                    <a:pt x="27603" y="36720"/>
                                  </a:cubicBezTo>
                                  <a:cubicBezTo>
                                    <a:pt x="27518" y="36720"/>
                                    <a:pt x="27443" y="36659"/>
                                    <a:pt x="27398" y="36629"/>
                                  </a:cubicBezTo>
                                  <a:cubicBezTo>
                                    <a:pt x="27311" y="36564"/>
                                    <a:pt x="27507" y="36542"/>
                                    <a:pt x="27572" y="36455"/>
                                  </a:cubicBezTo>
                                  <a:cubicBezTo>
                                    <a:pt x="27681" y="36325"/>
                                    <a:pt x="27616" y="36086"/>
                                    <a:pt x="27485" y="36020"/>
                                  </a:cubicBezTo>
                                  <a:cubicBezTo>
                                    <a:pt x="27480" y="36019"/>
                                    <a:pt x="27476" y="36019"/>
                                    <a:pt x="27472" y="36019"/>
                                  </a:cubicBezTo>
                                  <a:cubicBezTo>
                                    <a:pt x="27412" y="36019"/>
                                    <a:pt x="27373" y="36119"/>
                                    <a:pt x="27330" y="36119"/>
                                  </a:cubicBezTo>
                                  <a:cubicBezTo>
                                    <a:pt x="27317" y="36119"/>
                                    <a:pt x="27304" y="36110"/>
                                    <a:pt x="27289" y="36086"/>
                                  </a:cubicBezTo>
                                  <a:cubicBezTo>
                                    <a:pt x="27246" y="35999"/>
                                    <a:pt x="27376" y="35955"/>
                                    <a:pt x="27420" y="35890"/>
                                  </a:cubicBezTo>
                                  <a:cubicBezTo>
                                    <a:pt x="27529" y="35738"/>
                                    <a:pt x="27637" y="35586"/>
                                    <a:pt x="27355" y="35564"/>
                                  </a:cubicBezTo>
                                  <a:cubicBezTo>
                                    <a:pt x="27181" y="35542"/>
                                    <a:pt x="27072" y="35412"/>
                                    <a:pt x="26963" y="35303"/>
                                  </a:cubicBezTo>
                                  <a:cubicBezTo>
                                    <a:pt x="26920" y="35238"/>
                                    <a:pt x="26855" y="35085"/>
                                    <a:pt x="27028" y="35085"/>
                                  </a:cubicBezTo>
                                  <a:cubicBezTo>
                                    <a:pt x="27268" y="35085"/>
                                    <a:pt x="27355" y="35020"/>
                                    <a:pt x="27463" y="34824"/>
                                  </a:cubicBezTo>
                                  <a:cubicBezTo>
                                    <a:pt x="27489" y="34785"/>
                                    <a:pt x="27531" y="34754"/>
                                    <a:pt x="27570" y="34754"/>
                                  </a:cubicBezTo>
                                  <a:cubicBezTo>
                                    <a:pt x="27596" y="34754"/>
                                    <a:pt x="27620" y="34768"/>
                                    <a:pt x="27637" y="34803"/>
                                  </a:cubicBezTo>
                                  <a:cubicBezTo>
                                    <a:pt x="27709" y="34911"/>
                                    <a:pt x="27617" y="35139"/>
                                    <a:pt x="27832" y="35139"/>
                                  </a:cubicBezTo>
                                  <a:cubicBezTo>
                                    <a:pt x="27876" y="35139"/>
                                    <a:pt x="27933" y="35129"/>
                                    <a:pt x="28007" y="35107"/>
                                  </a:cubicBezTo>
                                  <a:cubicBezTo>
                                    <a:pt x="28007" y="35107"/>
                                    <a:pt x="28029" y="35107"/>
                                    <a:pt x="28029" y="35129"/>
                                  </a:cubicBezTo>
                                  <a:cubicBezTo>
                                    <a:pt x="27855" y="35346"/>
                                    <a:pt x="28137" y="35455"/>
                                    <a:pt x="27963" y="35694"/>
                                  </a:cubicBezTo>
                                  <a:cubicBezTo>
                                    <a:pt x="27794" y="35948"/>
                                    <a:pt x="27831" y="36326"/>
                                    <a:pt x="28033" y="36326"/>
                                  </a:cubicBezTo>
                                  <a:cubicBezTo>
                                    <a:pt x="28039" y="36326"/>
                                    <a:pt x="28045" y="36325"/>
                                    <a:pt x="28050" y="36325"/>
                                  </a:cubicBezTo>
                                  <a:cubicBezTo>
                                    <a:pt x="28092" y="36321"/>
                                    <a:pt x="28130" y="36320"/>
                                    <a:pt x="28165" y="36320"/>
                                  </a:cubicBezTo>
                                  <a:cubicBezTo>
                                    <a:pt x="28572" y="36320"/>
                                    <a:pt x="28564" y="36546"/>
                                    <a:pt x="28464" y="36847"/>
                                  </a:cubicBezTo>
                                  <a:cubicBezTo>
                                    <a:pt x="28398" y="37042"/>
                                    <a:pt x="28616" y="37064"/>
                                    <a:pt x="28703" y="37173"/>
                                  </a:cubicBezTo>
                                  <a:cubicBezTo>
                                    <a:pt x="28705" y="37177"/>
                                    <a:pt x="28707" y="37179"/>
                                    <a:pt x="28711" y="37179"/>
                                  </a:cubicBezTo>
                                  <a:cubicBezTo>
                                    <a:pt x="28745" y="37179"/>
                                    <a:pt x="28847" y="36997"/>
                                    <a:pt x="28985" y="36977"/>
                                  </a:cubicBezTo>
                                  <a:cubicBezTo>
                                    <a:pt x="29007" y="36977"/>
                                    <a:pt x="29051" y="36890"/>
                                    <a:pt x="29094" y="36890"/>
                                  </a:cubicBezTo>
                                  <a:cubicBezTo>
                                    <a:pt x="29150" y="36898"/>
                                    <a:pt x="29196" y="36901"/>
                                    <a:pt x="29234" y="36901"/>
                                  </a:cubicBezTo>
                                  <a:cubicBezTo>
                                    <a:pt x="29525" y="36901"/>
                                    <a:pt x="29358" y="36699"/>
                                    <a:pt x="29377" y="36564"/>
                                  </a:cubicBezTo>
                                  <a:cubicBezTo>
                                    <a:pt x="29442" y="36412"/>
                                    <a:pt x="29225" y="36216"/>
                                    <a:pt x="29660" y="36107"/>
                                  </a:cubicBezTo>
                                  <a:cubicBezTo>
                                    <a:pt x="29594" y="35912"/>
                                    <a:pt x="29790" y="35868"/>
                                    <a:pt x="29986" y="35846"/>
                                  </a:cubicBezTo>
                                  <a:cubicBezTo>
                                    <a:pt x="30029" y="35846"/>
                                    <a:pt x="30073" y="35781"/>
                                    <a:pt x="30073" y="35759"/>
                                  </a:cubicBezTo>
                                  <a:cubicBezTo>
                                    <a:pt x="30029" y="35629"/>
                                    <a:pt x="30181" y="35564"/>
                                    <a:pt x="30290" y="35564"/>
                                  </a:cubicBezTo>
                                  <a:cubicBezTo>
                                    <a:pt x="30355" y="35564"/>
                                    <a:pt x="30421" y="35629"/>
                                    <a:pt x="30334" y="35759"/>
                                  </a:cubicBezTo>
                                  <a:cubicBezTo>
                                    <a:pt x="30292" y="35863"/>
                                    <a:pt x="30310" y="36065"/>
                                    <a:pt x="30481" y="36065"/>
                                  </a:cubicBezTo>
                                  <a:cubicBezTo>
                                    <a:pt x="30490" y="36065"/>
                                    <a:pt x="30498" y="36065"/>
                                    <a:pt x="30508" y="36064"/>
                                  </a:cubicBezTo>
                                  <a:cubicBezTo>
                                    <a:pt x="30682" y="36020"/>
                                    <a:pt x="30551" y="35890"/>
                                    <a:pt x="30551" y="35803"/>
                                  </a:cubicBezTo>
                                  <a:cubicBezTo>
                                    <a:pt x="30551" y="35673"/>
                                    <a:pt x="30769" y="35586"/>
                                    <a:pt x="30769" y="35455"/>
                                  </a:cubicBezTo>
                                  <a:cubicBezTo>
                                    <a:pt x="30769" y="35412"/>
                                    <a:pt x="30769" y="35325"/>
                                    <a:pt x="30877" y="35325"/>
                                  </a:cubicBezTo>
                                  <a:cubicBezTo>
                                    <a:pt x="30986" y="35325"/>
                                    <a:pt x="30986" y="35433"/>
                                    <a:pt x="30942" y="35477"/>
                                  </a:cubicBezTo>
                                  <a:cubicBezTo>
                                    <a:pt x="30790" y="35651"/>
                                    <a:pt x="30877" y="35651"/>
                                    <a:pt x="31051" y="35673"/>
                                  </a:cubicBezTo>
                                  <a:cubicBezTo>
                                    <a:pt x="31073" y="35676"/>
                                    <a:pt x="31094" y="35677"/>
                                    <a:pt x="31115" y="35677"/>
                                  </a:cubicBezTo>
                                  <a:cubicBezTo>
                                    <a:pt x="31242" y="35677"/>
                                    <a:pt x="31359" y="35629"/>
                                    <a:pt x="31508" y="35629"/>
                                  </a:cubicBezTo>
                                  <a:cubicBezTo>
                                    <a:pt x="31595" y="35629"/>
                                    <a:pt x="31617" y="35586"/>
                                    <a:pt x="31638" y="35564"/>
                                  </a:cubicBezTo>
                                  <a:cubicBezTo>
                                    <a:pt x="31704" y="35477"/>
                                    <a:pt x="31704" y="35455"/>
                                    <a:pt x="31617" y="35433"/>
                                  </a:cubicBezTo>
                                  <a:cubicBezTo>
                                    <a:pt x="31399" y="35412"/>
                                    <a:pt x="31508" y="35216"/>
                                    <a:pt x="31486" y="35107"/>
                                  </a:cubicBezTo>
                                  <a:cubicBezTo>
                                    <a:pt x="31486" y="35090"/>
                                    <a:pt x="31526" y="34994"/>
                                    <a:pt x="31574" y="34994"/>
                                  </a:cubicBezTo>
                                  <a:cubicBezTo>
                                    <a:pt x="31588" y="34994"/>
                                    <a:pt x="31602" y="35001"/>
                                    <a:pt x="31617" y="35020"/>
                                  </a:cubicBezTo>
                                  <a:cubicBezTo>
                                    <a:pt x="31656" y="35086"/>
                                    <a:pt x="31693" y="35110"/>
                                    <a:pt x="31726" y="35110"/>
                                  </a:cubicBezTo>
                                  <a:cubicBezTo>
                                    <a:pt x="31803" y="35110"/>
                                    <a:pt x="31856" y="34979"/>
                                    <a:pt x="31856" y="34933"/>
                                  </a:cubicBezTo>
                                  <a:cubicBezTo>
                                    <a:pt x="31867" y="34798"/>
                                    <a:pt x="31919" y="34762"/>
                                    <a:pt x="31979" y="34762"/>
                                  </a:cubicBezTo>
                                  <a:cubicBezTo>
                                    <a:pt x="32035" y="34762"/>
                                    <a:pt x="32097" y="34792"/>
                                    <a:pt x="32138" y="34803"/>
                                  </a:cubicBezTo>
                                  <a:cubicBezTo>
                                    <a:pt x="32182" y="34824"/>
                                    <a:pt x="32247" y="34890"/>
                                    <a:pt x="32312" y="34890"/>
                                  </a:cubicBezTo>
                                  <a:cubicBezTo>
                                    <a:pt x="32508" y="34890"/>
                                    <a:pt x="32530" y="34977"/>
                                    <a:pt x="32356" y="35129"/>
                                  </a:cubicBezTo>
                                  <a:cubicBezTo>
                                    <a:pt x="32182" y="35259"/>
                                    <a:pt x="32356" y="35259"/>
                                    <a:pt x="32399" y="35303"/>
                                  </a:cubicBezTo>
                                  <a:cubicBezTo>
                                    <a:pt x="32416" y="35311"/>
                                    <a:pt x="32432" y="35315"/>
                                    <a:pt x="32448" y="35315"/>
                                  </a:cubicBezTo>
                                  <a:cubicBezTo>
                                    <a:pt x="32517" y="35315"/>
                                    <a:pt x="32581" y="35247"/>
                                    <a:pt x="32617" y="35194"/>
                                  </a:cubicBezTo>
                                  <a:cubicBezTo>
                                    <a:pt x="32682" y="35107"/>
                                    <a:pt x="32725" y="35020"/>
                                    <a:pt x="32704" y="34933"/>
                                  </a:cubicBezTo>
                                  <a:cubicBezTo>
                                    <a:pt x="32639" y="34694"/>
                                    <a:pt x="32639" y="34672"/>
                                    <a:pt x="33052" y="34542"/>
                                  </a:cubicBezTo>
                                  <a:cubicBezTo>
                                    <a:pt x="33226" y="34477"/>
                                    <a:pt x="33226" y="34368"/>
                                    <a:pt x="33291" y="34281"/>
                                  </a:cubicBezTo>
                                  <a:cubicBezTo>
                                    <a:pt x="33334" y="34259"/>
                                    <a:pt x="33334" y="34216"/>
                                    <a:pt x="33269" y="34216"/>
                                  </a:cubicBezTo>
                                  <a:cubicBezTo>
                                    <a:pt x="33245" y="34206"/>
                                    <a:pt x="33221" y="34202"/>
                                    <a:pt x="33198" y="34202"/>
                                  </a:cubicBezTo>
                                  <a:cubicBezTo>
                                    <a:pt x="33114" y="34202"/>
                                    <a:pt x="33033" y="34256"/>
                                    <a:pt x="32965" y="34324"/>
                                  </a:cubicBezTo>
                                  <a:cubicBezTo>
                                    <a:pt x="32872" y="34417"/>
                                    <a:pt x="32736" y="34444"/>
                                    <a:pt x="32633" y="34444"/>
                                  </a:cubicBezTo>
                                  <a:cubicBezTo>
                                    <a:pt x="32591" y="34444"/>
                                    <a:pt x="32555" y="34439"/>
                                    <a:pt x="32530" y="34433"/>
                                  </a:cubicBezTo>
                                  <a:cubicBezTo>
                                    <a:pt x="32414" y="34375"/>
                                    <a:pt x="32288" y="34356"/>
                                    <a:pt x="32153" y="34356"/>
                                  </a:cubicBezTo>
                                  <a:cubicBezTo>
                                    <a:pt x="32085" y="34356"/>
                                    <a:pt x="32015" y="34361"/>
                                    <a:pt x="31943" y="34368"/>
                                  </a:cubicBezTo>
                                  <a:cubicBezTo>
                                    <a:pt x="31877" y="34368"/>
                                    <a:pt x="31834" y="34324"/>
                                    <a:pt x="31921" y="34281"/>
                                  </a:cubicBezTo>
                                  <a:cubicBezTo>
                                    <a:pt x="32160" y="34259"/>
                                    <a:pt x="32182" y="34107"/>
                                    <a:pt x="32269" y="33998"/>
                                  </a:cubicBezTo>
                                  <a:cubicBezTo>
                                    <a:pt x="32329" y="33908"/>
                                    <a:pt x="32380" y="33878"/>
                                    <a:pt x="32419" y="33878"/>
                                  </a:cubicBezTo>
                                  <a:cubicBezTo>
                                    <a:pt x="32466" y="33878"/>
                                    <a:pt x="32496" y="33919"/>
                                    <a:pt x="32508" y="33955"/>
                                  </a:cubicBezTo>
                                  <a:cubicBezTo>
                                    <a:pt x="32537" y="34070"/>
                                    <a:pt x="32574" y="34117"/>
                                    <a:pt x="32626" y="34117"/>
                                  </a:cubicBezTo>
                                  <a:cubicBezTo>
                                    <a:pt x="32691" y="34117"/>
                                    <a:pt x="32778" y="34042"/>
                                    <a:pt x="32899" y="33933"/>
                                  </a:cubicBezTo>
                                  <a:cubicBezTo>
                                    <a:pt x="32965" y="33846"/>
                                    <a:pt x="33139" y="33824"/>
                                    <a:pt x="33117" y="33716"/>
                                  </a:cubicBezTo>
                                  <a:cubicBezTo>
                                    <a:pt x="33100" y="33683"/>
                                    <a:pt x="33072" y="33672"/>
                                    <a:pt x="33036" y="33672"/>
                                  </a:cubicBezTo>
                                  <a:cubicBezTo>
                                    <a:pt x="32978" y="33672"/>
                                    <a:pt x="32902" y="33702"/>
                                    <a:pt x="32834" y="33716"/>
                                  </a:cubicBezTo>
                                  <a:cubicBezTo>
                                    <a:pt x="32768" y="33742"/>
                                    <a:pt x="32722" y="33754"/>
                                    <a:pt x="32693" y="33754"/>
                                  </a:cubicBezTo>
                                  <a:cubicBezTo>
                                    <a:pt x="32627" y="33754"/>
                                    <a:pt x="32650" y="33691"/>
                                    <a:pt x="32725" y="33585"/>
                                  </a:cubicBezTo>
                                  <a:cubicBezTo>
                                    <a:pt x="32791" y="33520"/>
                                    <a:pt x="32747" y="33455"/>
                                    <a:pt x="32747" y="33368"/>
                                  </a:cubicBezTo>
                                  <a:cubicBezTo>
                                    <a:pt x="32791" y="33259"/>
                                    <a:pt x="32899" y="33194"/>
                                    <a:pt x="33008" y="33150"/>
                                  </a:cubicBezTo>
                                  <a:cubicBezTo>
                                    <a:pt x="33040" y="33134"/>
                                    <a:pt x="33064" y="33127"/>
                                    <a:pt x="33083" y="33127"/>
                                  </a:cubicBezTo>
                                  <a:cubicBezTo>
                                    <a:pt x="33140" y="33127"/>
                                    <a:pt x="33144" y="33193"/>
                                    <a:pt x="33160" y="33259"/>
                                  </a:cubicBezTo>
                                  <a:cubicBezTo>
                                    <a:pt x="33190" y="33319"/>
                                    <a:pt x="33220" y="33347"/>
                                    <a:pt x="33254" y="33347"/>
                                  </a:cubicBezTo>
                                  <a:cubicBezTo>
                                    <a:pt x="33295" y="33347"/>
                                    <a:pt x="33341" y="33308"/>
                                    <a:pt x="33400" y="33237"/>
                                  </a:cubicBezTo>
                                  <a:cubicBezTo>
                                    <a:pt x="33487" y="33150"/>
                                    <a:pt x="33574" y="33041"/>
                                    <a:pt x="33552" y="32954"/>
                                  </a:cubicBezTo>
                                  <a:cubicBezTo>
                                    <a:pt x="33552" y="32915"/>
                                    <a:pt x="33570" y="32821"/>
                                    <a:pt x="33639" y="32821"/>
                                  </a:cubicBezTo>
                                  <a:cubicBezTo>
                                    <a:pt x="33645" y="32821"/>
                                    <a:pt x="33653" y="32822"/>
                                    <a:pt x="33660" y="32824"/>
                                  </a:cubicBezTo>
                                  <a:cubicBezTo>
                                    <a:pt x="33776" y="32824"/>
                                    <a:pt x="33941" y="32747"/>
                                    <a:pt x="34070" y="32747"/>
                                  </a:cubicBezTo>
                                  <a:cubicBezTo>
                                    <a:pt x="34134" y="32747"/>
                                    <a:pt x="34190" y="32766"/>
                                    <a:pt x="34226" y="32824"/>
                                  </a:cubicBezTo>
                                  <a:cubicBezTo>
                                    <a:pt x="34378" y="33041"/>
                                    <a:pt x="34574" y="33237"/>
                                    <a:pt x="34596" y="33498"/>
                                  </a:cubicBezTo>
                                  <a:cubicBezTo>
                                    <a:pt x="34639" y="33672"/>
                                    <a:pt x="34639" y="33781"/>
                                    <a:pt x="34856" y="33802"/>
                                  </a:cubicBezTo>
                                  <a:cubicBezTo>
                                    <a:pt x="35009" y="33824"/>
                                    <a:pt x="35009" y="33911"/>
                                    <a:pt x="34900" y="34042"/>
                                  </a:cubicBezTo>
                                  <a:cubicBezTo>
                                    <a:pt x="34737" y="34231"/>
                                    <a:pt x="34466" y="34336"/>
                                    <a:pt x="34236" y="34336"/>
                                  </a:cubicBezTo>
                                  <a:cubicBezTo>
                                    <a:pt x="34097" y="34336"/>
                                    <a:pt x="33974" y="34298"/>
                                    <a:pt x="33900" y="34216"/>
                                  </a:cubicBezTo>
                                  <a:cubicBezTo>
                                    <a:pt x="33883" y="34182"/>
                                    <a:pt x="33879" y="34108"/>
                                    <a:pt x="33827" y="34108"/>
                                  </a:cubicBezTo>
                                  <a:cubicBezTo>
                                    <a:pt x="33812" y="34108"/>
                                    <a:pt x="33793" y="34114"/>
                                    <a:pt x="33769" y="34129"/>
                                  </a:cubicBezTo>
                                  <a:cubicBezTo>
                                    <a:pt x="33740" y="34136"/>
                                    <a:pt x="33709" y="34150"/>
                                    <a:pt x="33680" y="34170"/>
                                  </a:cubicBezTo>
                                  <a:lnTo>
                                    <a:pt x="33680" y="34170"/>
                                  </a:lnTo>
                                  <a:cubicBezTo>
                                    <a:pt x="33681" y="34177"/>
                                    <a:pt x="33682" y="34186"/>
                                    <a:pt x="33682" y="34194"/>
                                  </a:cubicBezTo>
                                  <a:cubicBezTo>
                                    <a:pt x="33665" y="34294"/>
                                    <a:pt x="33739" y="34433"/>
                                    <a:pt x="33595" y="34512"/>
                                  </a:cubicBezTo>
                                  <a:lnTo>
                                    <a:pt x="33595" y="34512"/>
                                  </a:lnTo>
                                  <a:cubicBezTo>
                                    <a:pt x="33583" y="34448"/>
                                    <a:pt x="33566" y="34386"/>
                                    <a:pt x="33574" y="34324"/>
                                  </a:cubicBezTo>
                                  <a:cubicBezTo>
                                    <a:pt x="33574" y="34266"/>
                                    <a:pt x="33622" y="34208"/>
                                    <a:pt x="33680" y="34170"/>
                                  </a:cubicBezTo>
                                  <a:lnTo>
                                    <a:pt x="33680" y="34170"/>
                                  </a:lnTo>
                                  <a:cubicBezTo>
                                    <a:pt x="33670" y="34119"/>
                                    <a:pt x="33630" y="34080"/>
                                    <a:pt x="33580" y="34080"/>
                                  </a:cubicBezTo>
                                  <a:cubicBezTo>
                                    <a:pt x="33558" y="34080"/>
                                    <a:pt x="33533" y="34088"/>
                                    <a:pt x="33508" y="34107"/>
                                  </a:cubicBezTo>
                                  <a:cubicBezTo>
                                    <a:pt x="33291" y="34216"/>
                                    <a:pt x="33269" y="34346"/>
                                    <a:pt x="33356" y="34477"/>
                                  </a:cubicBezTo>
                                  <a:cubicBezTo>
                                    <a:pt x="33356" y="34496"/>
                                    <a:pt x="33360" y="34511"/>
                                    <a:pt x="33405" y="34563"/>
                                  </a:cubicBezTo>
                                  <a:lnTo>
                                    <a:pt x="33405" y="34563"/>
                                  </a:lnTo>
                                  <a:cubicBezTo>
                                    <a:pt x="33492" y="34553"/>
                                    <a:pt x="33553" y="34535"/>
                                    <a:pt x="33595" y="34512"/>
                                  </a:cubicBezTo>
                                  <a:lnTo>
                                    <a:pt x="33595" y="34512"/>
                                  </a:lnTo>
                                  <a:cubicBezTo>
                                    <a:pt x="33603" y="34552"/>
                                    <a:pt x="33609" y="34593"/>
                                    <a:pt x="33606" y="34637"/>
                                  </a:cubicBezTo>
                                  <a:lnTo>
                                    <a:pt x="33606" y="34637"/>
                                  </a:lnTo>
                                  <a:cubicBezTo>
                                    <a:pt x="33580" y="34623"/>
                                    <a:pt x="33540" y="34606"/>
                                    <a:pt x="33487" y="34585"/>
                                  </a:cubicBezTo>
                                  <a:cubicBezTo>
                                    <a:pt x="33466" y="34564"/>
                                    <a:pt x="33445" y="34564"/>
                                    <a:pt x="33405" y="34564"/>
                                  </a:cubicBezTo>
                                  <a:lnTo>
                                    <a:pt x="33405" y="34564"/>
                                  </a:lnTo>
                                  <a:cubicBezTo>
                                    <a:pt x="33436" y="34600"/>
                                    <a:pt x="33486" y="34654"/>
                                    <a:pt x="33567" y="34739"/>
                                  </a:cubicBezTo>
                                  <a:lnTo>
                                    <a:pt x="33567" y="34739"/>
                                  </a:lnTo>
                                  <a:cubicBezTo>
                                    <a:pt x="33574" y="34736"/>
                                    <a:pt x="33580" y="34732"/>
                                    <a:pt x="33586" y="34729"/>
                                  </a:cubicBezTo>
                                  <a:lnTo>
                                    <a:pt x="33586" y="34729"/>
                                  </a:lnTo>
                                  <a:cubicBezTo>
                                    <a:pt x="33598" y="34697"/>
                                    <a:pt x="33604" y="34666"/>
                                    <a:pt x="33606" y="34637"/>
                                  </a:cubicBezTo>
                                  <a:lnTo>
                                    <a:pt x="33606" y="34637"/>
                                  </a:lnTo>
                                  <a:cubicBezTo>
                                    <a:pt x="33663" y="34666"/>
                                    <a:pt x="33658" y="34687"/>
                                    <a:pt x="33586" y="34729"/>
                                  </a:cubicBezTo>
                                  <a:lnTo>
                                    <a:pt x="33586" y="34729"/>
                                  </a:lnTo>
                                  <a:cubicBezTo>
                                    <a:pt x="33583" y="34736"/>
                                    <a:pt x="33580" y="34743"/>
                                    <a:pt x="33577" y="34750"/>
                                  </a:cubicBezTo>
                                  <a:lnTo>
                                    <a:pt x="33577" y="34750"/>
                                  </a:lnTo>
                                  <a:cubicBezTo>
                                    <a:pt x="33573" y="34746"/>
                                    <a:pt x="33570" y="34743"/>
                                    <a:pt x="33567" y="34739"/>
                                  </a:cubicBezTo>
                                  <a:lnTo>
                                    <a:pt x="33567" y="34739"/>
                                  </a:lnTo>
                                  <a:cubicBezTo>
                                    <a:pt x="33535" y="34757"/>
                                    <a:pt x="33494" y="34777"/>
                                    <a:pt x="33443" y="34803"/>
                                  </a:cubicBezTo>
                                  <a:cubicBezTo>
                                    <a:pt x="33400" y="34846"/>
                                    <a:pt x="33356" y="34846"/>
                                    <a:pt x="33356" y="34868"/>
                                  </a:cubicBezTo>
                                  <a:cubicBezTo>
                                    <a:pt x="33356" y="34893"/>
                                    <a:pt x="33371" y="34904"/>
                                    <a:pt x="33392" y="34904"/>
                                  </a:cubicBezTo>
                                  <a:cubicBezTo>
                                    <a:pt x="33407" y="34904"/>
                                    <a:pt x="33425" y="34899"/>
                                    <a:pt x="33443" y="34890"/>
                                  </a:cubicBezTo>
                                  <a:cubicBezTo>
                                    <a:pt x="33454" y="34887"/>
                                    <a:pt x="33465" y="34884"/>
                                    <a:pt x="33476" y="34882"/>
                                  </a:cubicBezTo>
                                  <a:lnTo>
                                    <a:pt x="33476" y="34882"/>
                                  </a:lnTo>
                                  <a:cubicBezTo>
                                    <a:pt x="33466" y="34892"/>
                                    <a:pt x="33455" y="34901"/>
                                    <a:pt x="33443" y="34911"/>
                                  </a:cubicBezTo>
                                  <a:cubicBezTo>
                                    <a:pt x="33400" y="34933"/>
                                    <a:pt x="33465" y="34998"/>
                                    <a:pt x="33508" y="34998"/>
                                  </a:cubicBezTo>
                                  <a:cubicBezTo>
                                    <a:pt x="33617" y="34998"/>
                                    <a:pt x="33726" y="35020"/>
                                    <a:pt x="33834" y="35020"/>
                                  </a:cubicBezTo>
                                  <a:cubicBezTo>
                                    <a:pt x="33774" y="34957"/>
                                    <a:pt x="33721" y="34902"/>
                                    <a:pt x="33675" y="34853"/>
                                  </a:cubicBezTo>
                                  <a:lnTo>
                                    <a:pt x="33675" y="34853"/>
                                  </a:lnTo>
                                  <a:cubicBezTo>
                                    <a:pt x="33686" y="34853"/>
                                    <a:pt x="33696" y="34852"/>
                                    <a:pt x="33707" y="34852"/>
                                  </a:cubicBezTo>
                                  <a:cubicBezTo>
                                    <a:pt x="33899" y="34852"/>
                                    <a:pt x="34030" y="34930"/>
                                    <a:pt x="34139" y="35085"/>
                                  </a:cubicBezTo>
                                  <a:cubicBezTo>
                                    <a:pt x="34226" y="35216"/>
                                    <a:pt x="34269" y="35325"/>
                                    <a:pt x="34139" y="35455"/>
                                  </a:cubicBezTo>
                                  <a:cubicBezTo>
                                    <a:pt x="34046" y="35561"/>
                                    <a:pt x="33929" y="35594"/>
                                    <a:pt x="33812" y="35594"/>
                                  </a:cubicBezTo>
                                  <a:cubicBezTo>
                                    <a:pt x="33738" y="35594"/>
                                    <a:pt x="33663" y="35581"/>
                                    <a:pt x="33595" y="35564"/>
                                  </a:cubicBezTo>
                                  <a:cubicBezTo>
                                    <a:pt x="33552" y="35564"/>
                                    <a:pt x="33508" y="35520"/>
                                    <a:pt x="33487" y="35499"/>
                                  </a:cubicBezTo>
                                  <a:cubicBezTo>
                                    <a:pt x="33450" y="35444"/>
                                    <a:pt x="33421" y="35420"/>
                                    <a:pt x="33394" y="35420"/>
                                  </a:cubicBezTo>
                                  <a:cubicBezTo>
                                    <a:pt x="33356" y="35420"/>
                                    <a:pt x="33320" y="35466"/>
                                    <a:pt x="33269" y="35542"/>
                                  </a:cubicBezTo>
                                  <a:cubicBezTo>
                                    <a:pt x="33226" y="35651"/>
                                    <a:pt x="32682" y="36064"/>
                                    <a:pt x="32573" y="36129"/>
                                  </a:cubicBezTo>
                                  <a:cubicBezTo>
                                    <a:pt x="32530" y="36173"/>
                                    <a:pt x="32508" y="36173"/>
                                    <a:pt x="32486" y="36194"/>
                                  </a:cubicBezTo>
                                  <a:cubicBezTo>
                                    <a:pt x="32399" y="36238"/>
                                    <a:pt x="32378" y="36303"/>
                                    <a:pt x="32378" y="36347"/>
                                  </a:cubicBezTo>
                                  <a:cubicBezTo>
                                    <a:pt x="32387" y="36376"/>
                                    <a:pt x="32406" y="36388"/>
                                    <a:pt x="32430" y="36388"/>
                                  </a:cubicBezTo>
                                  <a:cubicBezTo>
                                    <a:pt x="32458" y="36388"/>
                                    <a:pt x="32494" y="36370"/>
                                    <a:pt x="32530" y="36347"/>
                                  </a:cubicBezTo>
                                  <a:cubicBezTo>
                                    <a:pt x="32624" y="36318"/>
                                    <a:pt x="32714" y="36290"/>
                                    <a:pt x="32782" y="36290"/>
                                  </a:cubicBezTo>
                                  <a:cubicBezTo>
                                    <a:pt x="32872" y="36290"/>
                                    <a:pt x="32924" y="36339"/>
                                    <a:pt x="32899" y="36499"/>
                                  </a:cubicBezTo>
                                  <a:cubicBezTo>
                                    <a:pt x="32856" y="36564"/>
                                    <a:pt x="33008" y="36608"/>
                                    <a:pt x="33117" y="36608"/>
                                  </a:cubicBezTo>
                                  <a:cubicBezTo>
                                    <a:pt x="33247" y="36564"/>
                                    <a:pt x="33378" y="36521"/>
                                    <a:pt x="33508" y="36499"/>
                                  </a:cubicBezTo>
                                  <a:cubicBezTo>
                                    <a:pt x="33555" y="36476"/>
                                    <a:pt x="33614" y="36452"/>
                                    <a:pt x="33655" y="36452"/>
                                  </a:cubicBezTo>
                                  <a:cubicBezTo>
                                    <a:pt x="33691" y="36452"/>
                                    <a:pt x="33714" y="36470"/>
                                    <a:pt x="33704" y="36521"/>
                                  </a:cubicBezTo>
                                  <a:cubicBezTo>
                                    <a:pt x="33682" y="36673"/>
                                    <a:pt x="33791" y="36847"/>
                                    <a:pt x="33552" y="36999"/>
                                  </a:cubicBezTo>
                                  <a:cubicBezTo>
                                    <a:pt x="33400" y="37086"/>
                                    <a:pt x="33400" y="37151"/>
                                    <a:pt x="33443" y="37216"/>
                                  </a:cubicBezTo>
                                  <a:cubicBezTo>
                                    <a:pt x="33487" y="37390"/>
                                    <a:pt x="33487" y="37543"/>
                                    <a:pt x="33160" y="37695"/>
                                  </a:cubicBezTo>
                                  <a:cubicBezTo>
                                    <a:pt x="33045" y="37733"/>
                                    <a:pt x="33032" y="37923"/>
                                    <a:pt x="32866" y="37923"/>
                                  </a:cubicBezTo>
                                  <a:cubicBezTo>
                                    <a:pt x="32844" y="37923"/>
                                    <a:pt x="32819" y="37920"/>
                                    <a:pt x="32791" y="37912"/>
                                  </a:cubicBezTo>
                                  <a:cubicBezTo>
                                    <a:pt x="32747" y="37912"/>
                                    <a:pt x="32725" y="37934"/>
                                    <a:pt x="32725" y="37956"/>
                                  </a:cubicBezTo>
                                  <a:cubicBezTo>
                                    <a:pt x="32725" y="38064"/>
                                    <a:pt x="32823" y="38070"/>
                                    <a:pt x="32927" y="38070"/>
                                  </a:cubicBezTo>
                                  <a:cubicBezTo>
                                    <a:pt x="32938" y="38070"/>
                                    <a:pt x="32950" y="38070"/>
                                    <a:pt x="32961" y="38070"/>
                                  </a:cubicBezTo>
                                  <a:cubicBezTo>
                                    <a:pt x="33053" y="38070"/>
                                    <a:pt x="33141" y="38074"/>
                                    <a:pt x="33160" y="38151"/>
                                  </a:cubicBezTo>
                                  <a:cubicBezTo>
                                    <a:pt x="33160" y="38167"/>
                                    <a:pt x="33215" y="38182"/>
                                    <a:pt x="33277" y="38182"/>
                                  </a:cubicBezTo>
                                  <a:cubicBezTo>
                                    <a:pt x="33303" y="38182"/>
                                    <a:pt x="33331" y="38179"/>
                                    <a:pt x="33356" y="38173"/>
                                  </a:cubicBezTo>
                                  <a:lnTo>
                                    <a:pt x="33378" y="38151"/>
                                  </a:lnTo>
                                  <a:cubicBezTo>
                                    <a:pt x="33378" y="37847"/>
                                    <a:pt x="33878" y="37825"/>
                                    <a:pt x="33943" y="37586"/>
                                  </a:cubicBezTo>
                                  <a:cubicBezTo>
                                    <a:pt x="33951" y="37587"/>
                                    <a:pt x="33958" y="37587"/>
                                    <a:pt x="33965" y="37587"/>
                                  </a:cubicBezTo>
                                  <a:cubicBezTo>
                                    <a:pt x="34151" y="37587"/>
                                    <a:pt x="34127" y="37324"/>
                                    <a:pt x="34333" y="37324"/>
                                  </a:cubicBezTo>
                                  <a:cubicBezTo>
                                    <a:pt x="34340" y="37324"/>
                                    <a:pt x="34348" y="37324"/>
                                    <a:pt x="34356" y="37325"/>
                                  </a:cubicBezTo>
                                  <a:cubicBezTo>
                                    <a:pt x="34425" y="37334"/>
                                    <a:pt x="34482" y="37340"/>
                                    <a:pt x="34531" y="37340"/>
                                  </a:cubicBezTo>
                                  <a:cubicBezTo>
                                    <a:pt x="34713" y="37340"/>
                                    <a:pt x="34775" y="37265"/>
                                    <a:pt x="34878" y="37042"/>
                                  </a:cubicBezTo>
                                  <a:cubicBezTo>
                                    <a:pt x="34922" y="36890"/>
                                    <a:pt x="34791" y="36608"/>
                                    <a:pt x="34661" y="36542"/>
                                  </a:cubicBezTo>
                                  <a:cubicBezTo>
                                    <a:pt x="34574" y="36521"/>
                                    <a:pt x="34487" y="36455"/>
                                    <a:pt x="34443" y="36434"/>
                                  </a:cubicBezTo>
                                  <a:cubicBezTo>
                                    <a:pt x="34398" y="36403"/>
                                    <a:pt x="34363" y="36362"/>
                                    <a:pt x="34302" y="36362"/>
                                  </a:cubicBezTo>
                                  <a:cubicBezTo>
                                    <a:pt x="34275" y="36362"/>
                                    <a:pt x="34244" y="36370"/>
                                    <a:pt x="34204" y="36390"/>
                                  </a:cubicBezTo>
                                  <a:cubicBezTo>
                                    <a:pt x="34162" y="36407"/>
                                    <a:pt x="34120" y="36417"/>
                                    <a:pt x="34084" y="36417"/>
                                  </a:cubicBezTo>
                                  <a:cubicBezTo>
                                    <a:pt x="34027" y="36417"/>
                                    <a:pt x="33987" y="36391"/>
                                    <a:pt x="33987" y="36325"/>
                                  </a:cubicBezTo>
                                  <a:cubicBezTo>
                                    <a:pt x="34008" y="36216"/>
                                    <a:pt x="33987" y="36107"/>
                                    <a:pt x="34161" y="36064"/>
                                  </a:cubicBezTo>
                                  <a:cubicBezTo>
                                    <a:pt x="34269" y="36020"/>
                                    <a:pt x="34356" y="36020"/>
                                    <a:pt x="34335" y="35912"/>
                                  </a:cubicBezTo>
                                  <a:cubicBezTo>
                                    <a:pt x="34335" y="35868"/>
                                    <a:pt x="34378" y="35781"/>
                                    <a:pt x="34465" y="35759"/>
                                  </a:cubicBezTo>
                                  <a:cubicBezTo>
                                    <a:pt x="34488" y="35754"/>
                                    <a:pt x="34512" y="35751"/>
                                    <a:pt x="34533" y="35751"/>
                                  </a:cubicBezTo>
                                  <a:cubicBezTo>
                                    <a:pt x="34592" y="35751"/>
                                    <a:pt x="34639" y="35771"/>
                                    <a:pt x="34639" y="35803"/>
                                  </a:cubicBezTo>
                                  <a:cubicBezTo>
                                    <a:pt x="34661" y="35977"/>
                                    <a:pt x="34813" y="35977"/>
                                    <a:pt x="34987" y="35999"/>
                                  </a:cubicBezTo>
                                  <a:cubicBezTo>
                                    <a:pt x="35009" y="35999"/>
                                    <a:pt x="35036" y="36004"/>
                                    <a:pt x="35063" y="36004"/>
                                  </a:cubicBezTo>
                                  <a:cubicBezTo>
                                    <a:pt x="35090" y="36004"/>
                                    <a:pt x="35117" y="35999"/>
                                    <a:pt x="35139" y="35977"/>
                                  </a:cubicBezTo>
                                  <a:cubicBezTo>
                                    <a:pt x="35183" y="35955"/>
                                    <a:pt x="35139" y="35912"/>
                                    <a:pt x="35139" y="35890"/>
                                  </a:cubicBezTo>
                                  <a:cubicBezTo>
                                    <a:pt x="35117" y="35846"/>
                                    <a:pt x="35117" y="35781"/>
                                    <a:pt x="35096" y="35738"/>
                                  </a:cubicBezTo>
                                  <a:cubicBezTo>
                                    <a:pt x="35074" y="35673"/>
                                    <a:pt x="35030" y="35586"/>
                                    <a:pt x="35117" y="35542"/>
                                  </a:cubicBezTo>
                                  <a:cubicBezTo>
                                    <a:pt x="35152" y="35514"/>
                                    <a:pt x="35183" y="35504"/>
                                    <a:pt x="35209" y="35504"/>
                                  </a:cubicBezTo>
                                  <a:cubicBezTo>
                                    <a:pt x="35266" y="35504"/>
                                    <a:pt x="35305" y="35549"/>
                                    <a:pt x="35335" y="35564"/>
                                  </a:cubicBezTo>
                                  <a:cubicBezTo>
                                    <a:pt x="35362" y="35573"/>
                                    <a:pt x="35385" y="35578"/>
                                    <a:pt x="35408" y="35578"/>
                                  </a:cubicBezTo>
                                  <a:cubicBezTo>
                                    <a:pt x="35440" y="35578"/>
                                    <a:pt x="35471" y="35568"/>
                                    <a:pt x="35509" y="35542"/>
                                  </a:cubicBezTo>
                                  <a:cubicBezTo>
                                    <a:pt x="35583" y="35382"/>
                                    <a:pt x="35677" y="35348"/>
                                    <a:pt x="35773" y="35348"/>
                                  </a:cubicBezTo>
                                  <a:cubicBezTo>
                                    <a:pt x="35847" y="35348"/>
                                    <a:pt x="35921" y="35368"/>
                                    <a:pt x="35987" y="35368"/>
                                  </a:cubicBezTo>
                                  <a:cubicBezTo>
                                    <a:pt x="36052" y="35368"/>
                                    <a:pt x="36161" y="35368"/>
                                    <a:pt x="36161" y="35346"/>
                                  </a:cubicBezTo>
                                  <a:cubicBezTo>
                                    <a:pt x="36161" y="35085"/>
                                    <a:pt x="36813" y="34977"/>
                                    <a:pt x="36639" y="34672"/>
                                  </a:cubicBezTo>
                                  <a:cubicBezTo>
                                    <a:pt x="36618" y="34651"/>
                                    <a:pt x="36705" y="34564"/>
                                    <a:pt x="36748" y="34564"/>
                                  </a:cubicBezTo>
                                  <a:cubicBezTo>
                                    <a:pt x="36774" y="34558"/>
                                    <a:pt x="36793" y="34556"/>
                                    <a:pt x="36809" y="34556"/>
                                  </a:cubicBezTo>
                                  <a:cubicBezTo>
                                    <a:pt x="36858" y="34556"/>
                                    <a:pt x="36862" y="34584"/>
                                    <a:pt x="36879" y="34651"/>
                                  </a:cubicBezTo>
                                  <a:cubicBezTo>
                                    <a:pt x="36922" y="34824"/>
                                    <a:pt x="37183" y="34890"/>
                                    <a:pt x="37248" y="35042"/>
                                  </a:cubicBezTo>
                                  <a:cubicBezTo>
                                    <a:pt x="37270" y="35129"/>
                                    <a:pt x="37487" y="35129"/>
                                    <a:pt x="37466" y="35238"/>
                                  </a:cubicBezTo>
                                  <a:cubicBezTo>
                                    <a:pt x="37401" y="35412"/>
                                    <a:pt x="37248" y="35412"/>
                                    <a:pt x="37074" y="35412"/>
                                  </a:cubicBezTo>
                                  <a:lnTo>
                                    <a:pt x="37053" y="35433"/>
                                  </a:lnTo>
                                  <a:cubicBezTo>
                                    <a:pt x="36982" y="35646"/>
                                    <a:pt x="36855" y="35683"/>
                                    <a:pt x="36716" y="35683"/>
                                  </a:cubicBezTo>
                                  <a:cubicBezTo>
                                    <a:pt x="36641" y="35683"/>
                                    <a:pt x="36563" y="35673"/>
                                    <a:pt x="36487" y="35673"/>
                                  </a:cubicBezTo>
                                  <a:cubicBezTo>
                                    <a:pt x="36379" y="35673"/>
                                    <a:pt x="36270" y="35738"/>
                                    <a:pt x="36292" y="35781"/>
                                  </a:cubicBezTo>
                                  <a:cubicBezTo>
                                    <a:pt x="36332" y="35882"/>
                                    <a:pt x="36484" y="36001"/>
                                    <a:pt x="36541" y="36001"/>
                                  </a:cubicBezTo>
                                  <a:cubicBezTo>
                                    <a:pt x="36545" y="36001"/>
                                    <a:pt x="36549" y="36000"/>
                                    <a:pt x="36552" y="35999"/>
                                  </a:cubicBezTo>
                                  <a:cubicBezTo>
                                    <a:pt x="36604" y="35976"/>
                                    <a:pt x="36651" y="35969"/>
                                    <a:pt x="36696" y="35969"/>
                                  </a:cubicBezTo>
                                  <a:cubicBezTo>
                                    <a:pt x="36751" y="35969"/>
                                    <a:pt x="36801" y="35978"/>
                                    <a:pt x="36853" y="35978"/>
                                  </a:cubicBezTo>
                                  <a:cubicBezTo>
                                    <a:pt x="36922" y="35978"/>
                                    <a:pt x="36992" y="35963"/>
                                    <a:pt x="37074" y="35890"/>
                                  </a:cubicBezTo>
                                  <a:cubicBezTo>
                                    <a:pt x="37314" y="35651"/>
                                    <a:pt x="37574" y="35412"/>
                                    <a:pt x="37901" y="35238"/>
                                  </a:cubicBezTo>
                                  <a:cubicBezTo>
                                    <a:pt x="37966" y="35194"/>
                                    <a:pt x="38031" y="35107"/>
                                    <a:pt x="38031" y="35020"/>
                                  </a:cubicBezTo>
                                  <a:cubicBezTo>
                                    <a:pt x="38031" y="34969"/>
                                    <a:pt x="37994" y="34948"/>
                                    <a:pt x="37941" y="34948"/>
                                  </a:cubicBezTo>
                                  <a:cubicBezTo>
                                    <a:pt x="37904" y="34948"/>
                                    <a:pt x="37859" y="34959"/>
                                    <a:pt x="37814" y="34977"/>
                                  </a:cubicBezTo>
                                  <a:cubicBezTo>
                                    <a:pt x="37775" y="34985"/>
                                    <a:pt x="37743" y="34989"/>
                                    <a:pt x="37716" y="34989"/>
                                  </a:cubicBezTo>
                                  <a:cubicBezTo>
                                    <a:pt x="37535" y="34989"/>
                                    <a:pt x="37618" y="34816"/>
                                    <a:pt x="37618" y="34759"/>
                                  </a:cubicBezTo>
                                  <a:cubicBezTo>
                                    <a:pt x="37618" y="34607"/>
                                    <a:pt x="37814" y="34607"/>
                                    <a:pt x="37901" y="34585"/>
                                  </a:cubicBezTo>
                                  <a:cubicBezTo>
                                    <a:pt x="37922" y="34581"/>
                                    <a:pt x="37942" y="34579"/>
                                    <a:pt x="37961" y="34579"/>
                                  </a:cubicBezTo>
                                  <a:cubicBezTo>
                                    <a:pt x="38037" y="34579"/>
                                    <a:pt x="38096" y="34607"/>
                                    <a:pt x="38183" y="34607"/>
                                  </a:cubicBezTo>
                                  <a:cubicBezTo>
                                    <a:pt x="38221" y="34607"/>
                                    <a:pt x="38272" y="34621"/>
                                    <a:pt x="38305" y="34621"/>
                                  </a:cubicBezTo>
                                  <a:cubicBezTo>
                                    <a:pt x="38330" y="34621"/>
                                    <a:pt x="38345" y="34613"/>
                                    <a:pt x="38336" y="34585"/>
                                  </a:cubicBezTo>
                                  <a:cubicBezTo>
                                    <a:pt x="38249" y="34324"/>
                                    <a:pt x="38596" y="34390"/>
                                    <a:pt x="38705" y="34281"/>
                                  </a:cubicBezTo>
                                  <a:cubicBezTo>
                                    <a:pt x="38944" y="34129"/>
                                    <a:pt x="39140" y="33911"/>
                                    <a:pt x="39488" y="33911"/>
                                  </a:cubicBezTo>
                                  <a:cubicBezTo>
                                    <a:pt x="39662" y="33911"/>
                                    <a:pt x="39662" y="33781"/>
                                    <a:pt x="39575" y="33716"/>
                                  </a:cubicBezTo>
                                  <a:cubicBezTo>
                                    <a:pt x="39249" y="33563"/>
                                    <a:pt x="39358" y="33259"/>
                                    <a:pt x="39531" y="32954"/>
                                  </a:cubicBezTo>
                                  <a:cubicBezTo>
                                    <a:pt x="39574" y="32856"/>
                                    <a:pt x="39616" y="32830"/>
                                    <a:pt x="39670" y="32830"/>
                                  </a:cubicBezTo>
                                  <a:cubicBezTo>
                                    <a:pt x="39699" y="32830"/>
                                    <a:pt x="39732" y="32838"/>
                                    <a:pt x="39771" y="32846"/>
                                  </a:cubicBezTo>
                                  <a:cubicBezTo>
                                    <a:pt x="39988" y="32911"/>
                                    <a:pt x="39988" y="33150"/>
                                    <a:pt x="39749" y="33389"/>
                                  </a:cubicBezTo>
                                  <a:cubicBezTo>
                                    <a:pt x="39531" y="33629"/>
                                    <a:pt x="39792" y="33585"/>
                                    <a:pt x="39879" y="33629"/>
                                  </a:cubicBezTo>
                                  <a:cubicBezTo>
                                    <a:pt x="39916" y="33659"/>
                                    <a:pt x="39942" y="33671"/>
                                    <a:pt x="39963" y="33671"/>
                                  </a:cubicBezTo>
                                  <a:cubicBezTo>
                                    <a:pt x="40015" y="33671"/>
                                    <a:pt x="40028" y="33595"/>
                                    <a:pt x="40075" y="33563"/>
                                  </a:cubicBezTo>
                                  <a:cubicBezTo>
                                    <a:pt x="40105" y="33518"/>
                                    <a:pt x="40177" y="33452"/>
                                    <a:pt x="40219" y="33452"/>
                                  </a:cubicBezTo>
                                  <a:cubicBezTo>
                                    <a:pt x="40237" y="33452"/>
                                    <a:pt x="40249" y="33465"/>
                                    <a:pt x="40249" y="33498"/>
                                  </a:cubicBezTo>
                                  <a:cubicBezTo>
                                    <a:pt x="40249" y="33629"/>
                                    <a:pt x="40423" y="33737"/>
                                    <a:pt x="40249" y="33911"/>
                                  </a:cubicBezTo>
                                  <a:cubicBezTo>
                                    <a:pt x="40119" y="34042"/>
                                    <a:pt x="40140" y="34216"/>
                                    <a:pt x="40119" y="34346"/>
                                  </a:cubicBezTo>
                                  <a:cubicBezTo>
                                    <a:pt x="40097" y="34433"/>
                                    <a:pt x="40097" y="34498"/>
                                    <a:pt x="40184" y="34542"/>
                                  </a:cubicBezTo>
                                  <a:cubicBezTo>
                                    <a:pt x="40194" y="34544"/>
                                    <a:pt x="40203" y="34545"/>
                                    <a:pt x="40212" y="34545"/>
                                  </a:cubicBezTo>
                                  <a:cubicBezTo>
                                    <a:pt x="40301" y="34545"/>
                                    <a:pt x="40342" y="34453"/>
                                    <a:pt x="40401" y="34433"/>
                                  </a:cubicBezTo>
                                  <a:cubicBezTo>
                                    <a:pt x="40575" y="34346"/>
                                    <a:pt x="40640" y="34107"/>
                                    <a:pt x="40880" y="34107"/>
                                  </a:cubicBezTo>
                                  <a:cubicBezTo>
                                    <a:pt x="40880" y="34020"/>
                                    <a:pt x="41075" y="33955"/>
                                    <a:pt x="40967" y="33889"/>
                                  </a:cubicBezTo>
                                  <a:cubicBezTo>
                                    <a:pt x="40880" y="33824"/>
                                    <a:pt x="40793" y="33737"/>
                                    <a:pt x="40967" y="33607"/>
                                  </a:cubicBezTo>
                                  <a:cubicBezTo>
                                    <a:pt x="40967" y="33476"/>
                                    <a:pt x="40836" y="33346"/>
                                    <a:pt x="41162" y="33194"/>
                                  </a:cubicBezTo>
                                  <a:cubicBezTo>
                                    <a:pt x="41184" y="33194"/>
                                    <a:pt x="41184" y="33150"/>
                                    <a:pt x="41184" y="33085"/>
                                  </a:cubicBezTo>
                                  <a:cubicBezTo>
                                    <a:pt x="41184" y="33041"/>
                                    <a:pt x="41162" y="33020"/>
                                    <a:pt x="41228" y="32976"/>
                                  </a:cubicBezTo>
                                  <a:cubicBezTo>
                                    <a:pt x="41235" y="32974"/>
                                    <a:pt x="41241" y="32973"/>
                                    <a:pt x="41247" y="32973"/>
                                  </a:cubicBezTo>
                                  <a:cubicBezTo>
                                    <a:pt x="41293" y="32973"/>
                                    <a:pt x="41298" y="33044"/>
                                    <a:pt x="41336" y="33063"/>
                                  </a:cubicBezTo>
                                  <a:cubicBezTo>
                                    <a:pt x="41381" y="33097"/>
                                    <a:pt x="41432" y="33142"/>
                                    <a:pt x="41473" y="33142"/>
                                  </a:cubicBezTo>
                                  <a:cubicBezTo>
                                    <a:pt x="41512" y="33142"/>
                                    <a:pt x="41543" y="33102"/>
                                    <a:pt x="41554" y="32976"/>
                                  </a:cubicBezTo>
                                  <a:cubicBezTo>
                                    <a:pt x="41554" y="32959"/>
                                    <a:pt x="41596" y="32927"/>
                                    <a:pt x="41636" y="32927"/>
                                  </a:cubicBezTo>
                                  <a:cubicBezTo>
                                    <a:pt x="41645" y="32927"/>
                                    <a:pt x="41654" y="32929"/>
                                    <a:pt x="41662" y="32933"/>
                                  </a:cubicBezTo>
                                  <a:cubicBezTo>
                                    <a:pt x="41706" y="32954"/>
                                    <a:pt x="41749" y="32976"/>
                                    <a:pt x="41749" y="33041"/>
                                  </a:cubicBezTo>
                                  <a:cubicBezTo>
                                    <a:pt x="41706" y="33259"/>
                                    <a:pt x="41554" y="33411"/>
                                    <a:pt x="41380" y="33607"/>
                                  </a:cubicBezTo>
                                  <a:cubicBezTo>
                                    <a:pt x="41390" y="33712"/>
                                    <a:pt x="41447" y="33756"/>
                                    <a:pt x="41520" y="33756"/>
                                  </a:cubicBezTo>
                                  <a:cubicBezTo>
                                    <a:pt x="41597" y="33756"/>
                                    <a:pt x="41693" y="33707"/>
                                    <a:pt x="41771" y="33629"/>
                                  </a:cubicBezTo>
                                  <a:cubicBezTo>
                                    <a:pt x="41836" y="33585"/>
                                    <a:pt x="41858" y="33498"/>
                                    <a:pt x="41989" y="33498"/>
                                  </a:cubicBezTo>
                                  <a:cubicBezTo>
                                    <a:pt x="42293" y="33476"/>
                                    <a:pt x="42423" y="33368"/>
                                    <a:pt x="42423" y="33150"/>
                                  </a:cubicBezTo>
                                  <a:cubicBezTo>
                                    <a:pt x="42423" y="33085"/>
                                    <a:pt x="42467" y="33041"/>
                                    <a:pt x="42510" y="33020"/>
                                  </a:cubicBezTo>
                                  <a:cubicBezTo>
                                    <a:pt x="42527" y="33011"/>
                                    <a:pt x="42540" y="33008"/>
                                    <a:pt x="42550" y="33008"/>
                                  </a:cubicBezTo>
                                  <a:cubicBezTo>
                                    <a:pt x="42591" y="33008"/>
                                    <a:pt x="42580" y="33067"/>
                                    <a:pt x="42597" y="33085"/>
                                  </a:cubicBezTo>
                                  <a:cubicBezTo>
                                    <a:pt x="42644" y="33122"/>
                                    <a:pt x="42671" y="33144"/>
                                    <a:pt x="42693" y="33144"/>
                                  </a:cubicBezTo>
                                  <a:cubicBezTo>
                                    <a:pt x="42722" y="33144"/>
                                    <a:pt x="42744" y="33106"/>
                                    <a:pt x="42793" y="33020"/>
                                  </a:cubicBezTo>
                                  <a:cubicBezTo>
                                    <a:pt x="42902" y="32846"/>
                                    <a:pt x="42902" y="32911"/>
                                    <a:pt x="43054" y="32824"/>
                                  </a:cubicBezTo>
                                  <a:cubicBezTo>
                                    <a:pt x="43190" y="32779"/>
                                    <a:pt x="43294" y="32713"/>
                                    <a:pt x="43389" y="32713"/>
                                  </a:cubicBezTo>
                                  <a:cubicBezTo>
                                    <a:pt x="43431" y="32713"/>
                                    <a:pt x="43471" y="32725"/>
                                    <a:pt x="43511" y="32759"/>
                                  </a:cubicBezTo>
                                  <a:cubicBezTo>
                                    <a:pt x="43554" y="32737"/>
                                    <a:pt x="43576" y="32737"/>
                                    <a:pt x="43576" y="32715"/>
                                  </a:cubicBezTo>
                                  <a:cubicBezTo>
                                    <a:pt x="43663" y="32433"/>
                                    <a:pt x="44315" y="32324"/>
                                    <a:pt x="44120" y="31976"/>
                                  </a:cubicBezTo>
                                  <a:cubicBezTo>
                                    <a:pt x="44120" y="31976"/>
                                    <a:pt x="44141" y="31932"/>
                                    <a:pt x="44163" y="31932"/>
                                  </a:cubicBezTo>
                                  <a:cubicBezTo>
                                    <a:pt x="44187" y="31940"/>
                                    <a:pt x="44212" y="31944"/>
                                    <a:pt x="44237" y="31944"/>
                                  </a:cubicBezTo>
                                  <a:cubicBezTo>
                                    <a:pt x="44384" y="31944"/>
                                    <a:pt x="44547" y="31826"/>
                                    <a:pt x="44685" y="31826"/>
                                  </a:cubicBezTo>
                                  <a:cubicBezTo>
                                    <a:pt x="44716" y="31826"/>
                                    <a:pt x="44744" y="31832"/>
                                    <a:pt x="44772" y="31846"/>
                                  </a:cubicBezTo>
                                  <a:cubicBezTo>
                                    <a:pt x="44837" y="31878"/>
                                    <a:pt x="44817" y="31971"/>
                                    <a:pt x="44884" y="31971"/>
                                  </a:cubicBezTo>
                                  <a:cubicBezTo>
                                    <a:pt x="44907" y="31971"/>
                                    <a:pt x="44940" y="31960"/>
                                    <a:pt x="44989" y="31932"/>
                                  </a:cubicBezTo>
                                  <a:cubicBezTo>
                                    <a:pt x="45141" y="31846"/>
                                    <a:pt x="45076" y="31759"/>
                                    <a:pt x="45033" y="31672"/>
                                  </a:cubicBezTo>
                                  <a:cubicBezTo>
                                    <a:pt x="45033" y="31628"/>
                                    <a:pt x="45011" y="31606"/>
                                    <a:pt x="45011" y="31541"/>
                                  </a:cubicBezTo>
                                  <a:cubicBezTo>
                                    <a:pt x="45011" y="31498"/>
                                    <a:pt x="45033" y="31454"/>
                                    <a:pt x="45098" y="31411"/>
                                  </a:cubicBezTo>
                                  <a:cubicBezTo>
                                    <a:pt x="45111" y="31404"/>
                                    <a:pt x="45123" y="31402"/>
                                    <a:pt x="45135" y="31402"/>
                                  </a:cubicBezTo>
                                  <a:cubicBezTo>
                                    <a:pt x="45163" y="31402"/>
                                    <a:pt x="45185" y="31417"/>
                                    <a:pt x="45185" y="31432"/>
                                  </a:cubicBezTo>
                                  <a:cubicBezTo>
                                    <a:pt x="45206" y="31545"/>
                                    <a:pt x="45270" y="31590"/>
                                    <a:pt x="45359" y="31590"/>
                                  </a:cubicBezTo>
                                  <a:cubicBezTo>
                                    <a:pt x="45459" y="31590"/>
                                    <a:pt x="45591" y="31534"/>
                                    <a:pt x="45729" y="31454"/>
                                  </a:cubicBezTo>
                                  <a:cubicBezTo>
                                    <a:pt x="45990" y="31302"/>
                                    <a:pt x="46294" y="31171"/>
                                    <a:pt x="46598" y="31019"/>
                                  </a:cubicBezTo>
                                  <a:cubicBezTo>
                                    <a:pt x="46838" y="30911"/>
                                    <a:pt x="47185" y="30845"/>
                                    <a:pt x="47359" y="30584"/>
                                  </a:cubicBezTo>
                                  <a:cubicBezTo>
                                    <a:pt x="47443" y="30484"/>
                                    <a:pt x="47500" y="30410"/>
                                    <a:pt x="47611" y="30410"/>
                                  </a:cubicBezTo>
                                  <a:cubicBezTo>
                                    <a:pt x="47645" y="30410"/>
                                    <a:pt x="47683" y="30417"/>
                                    <a:pt x="47729" y="30432"/>
                                  </a:cubicBezTo>
                                  <a:cubicBezTo>
                                    <a:pt x="47751" y="30432"/>
                                    <a:pt x="47903" y="30410"/>
                                    <a:pt x="47903" y="30367"/>
                                  </a:cubicBezTo>
                                  <a:cubicBezTo>
                                    <a:pt x="48012" y="30106"/>
                                    <a:pt x="48273" y="30193"/>
                                    <a:pt x="48468" y="30106"/>
                                  </a:cubicBezTo>
                                  <a:cubicBezTo>
                                    <a:pt x="48621" y="30019"/>
                                    <a:pt x="48816" y="29975"/>
                                    <a:pt x="48773" y="29780"/>
                                  </a:cubicBezTo>
                                  <a:cubicBezTo>
                                    <a:pt x="48768" y="29775"/>
                                    <a:pt x="48760" y="29773"/>
                                    <a:pt x="48751" y="29773"/>
                                  </a:cubicBezTo>
                                  <a:cubicBezTo>
                                    <a:pt x="48710" y="29773"/>
                                    <a:pt x="48638" y="29815"/>
                                    <a:pt x="48617" y="29815"/>
                                  </a:cubicBezTo>
                                  <a:cubicBezTo>
                                    <a:pt x="48603" y="29815"/>
                                    <a:pt x="48611" y="29797"/>
                                    <a:pt x="48664" y="29736"/>
                                  </a:cubicBezTo>
                                  <a:cubicBezTo>
                                    <a:pt x="48686" y="29693"/>
                                    <a:pt x="48773" y="29671"/>
                                    <a:pt x="48816" y="29671"/>
                                  </a:cubicBezTo>
                                  <a:cubicBezTo>
                                    <a:pt x="49142" y="29671"/>
                                    <a:pt x="49490" y="29519"/>
                                    <a:pt x="49643" y="29258"/>
                                  </a:cubicBezTo>
                                  <a:cubicBezTo>
                                    <a:pt x="49658" y="29226"/>
                                    <a:pt x="49674" y="29160"/>
                                    <a:pt x="49707" y="29160"/>
                                  </a:cubicBezTo>
                                  <a:cubicBezTo>
                                    <a:pt x="49719" y="29160"/>
                                    <a:pt x="49734" y="29169"/>
                                    <a:pt x="49751" y="29193"/>
                                  </a:cubicBezTo>
                                  <a:cubicBezTo>
                                    <a:pt x="49781" y="29235"/>
                                    <a:pt x="49815" y="29250"/>
                                    <a:pt x="49848" y="29250"/>
                                  </a:cubicBezTo>
                                  <a:cubicBezTo>
                                    <a:pt x="49934" y="29250"/>
                                    <a:pt x="50018" y="29143"/>
                                    <a:pt x="50034" y="29127"/>
                                  </a:cubicBezTo>
                                  <a:cubicBezTo>
                                    <a:pt x="50230" y="28867"/>
                                    <a:pt x="50665" y="28714"/>
                                    <a:pt x="50795" y="28432"/>
                                  </a:cubicBezTo>
                                  <a:cubicBezTo>
                                    <a:pt x="50842" y="28353"/>
                                    <a:pt x="50901" y="28297"/>
                                    <a:pt x="50979" y="28297"/>
                                  </a:cubicBezTo>
                                  <a:cubicBezTo>
                                    <a:pt x="51009" y="28297"/>
                                    <a:pt x="51042" y="28305"/>
                                    <a:pt x="51078" y="28323"/>
                                  </a:cubicBezTo>
                                  <a:cubicBezTo>
                                    <a:pt x="51143" y="28339"/>
                                    <a:pt x="51159" y="28418"/>
                                    <a:pt x="51220" y="28418"/>
                                  </a:cubicBezTo>
                                  <a:cubicBezTo>
                                    <a:pt x="51239" y="28418"/>
                                    <a:pt x="51263" y="28409"/>
                                    <a:pt x="51295" y="28388"/>
                                  </a:cubicBezTo>
                                  <a:cubicBezTo>
                                    <a:pt x="51404" y="28345"/>
                                    <a:pt x="51295" y="28258"/>
                                    <a:pt x="51273" y="28171"/>
                                  </a:cubicBezTo>
                                  <a:cubicBezTo>
                                    <a:pt x="51273" y="28127"/>
                                    <a:pt x="51273" y="28040"/>
                                    <a:pt x="51339" y="28019"/>
                                  </a:cubicBezTo>
                                  <a:cubicBezTo>
                                    <a:pt x="51513" y="27953"/>
                                    <a:pt x="51404" y="27823"/>
                                    <a:pt x="51534" y="27801"/>
                                  </a:cubicBezTo>
                                  <a:cubicBezTo>
                                    <a:pt x="51551" y="27798"/>
                                    <a:pt x="51566" y="27797"/>
                                    <a:pt x="51579" y="27797"/>
                                  </a:cubicBezTo>
                                  <a:cubicBezTo>
                                    <a:pt x="51664" y="27797"/>
                                    <a:pt x="51662" y="27859"/>
                                    <a:pt x="51643" y="27953"/>
                                  </a:cubicBezTo>
                                  <a:cubicBezTo>
                                    <a:pt x="51631" y="28002"/>
                                    <a:pt x="51639" y="28045"/>
                                    <a:pt x="51669" y="28045"/>
                                  </a:cubicBezTo>
                                  <a:cubicBezTo>
                                    <a:pt x="51691" y="28045"/>
                                    <a:pt x="51726" y="28020"/>
                                    <a:pt x="51774" y="27953"/>
                                  </a:cubicBezTo>
                                  <a:cubicBezTo>
                                    <a:pt x="51819" y="27923"/>
                                    <a:pt x="51874" y="27873"/>
                                    <a:pt x="51918" y="27873"/>
                                  </a:cubicBezTo>
                                  <a:cubicBezTo>
                                    <a:pt x="51938" y="27873"/>
                                    <a:pt x="51956" y="27883"/>
                                    <a:pt x="51969" y="27910"/>
                                  </a:cubicBezTo>
                                  <a:cubicBezTo>
                                    <a:pt x="52022" y="27998"/>
                                    <a:pt x="52089" y="28029"/>
                                    <a:pt x="52167" y="28029"/>
                                  </a:cubicBezTo>
                                  <a:cubicBezTo>
                                    <a:pt x="52283" y="28029"/>
                                    <a:pt x="52423" y="27962"/>
                                    <a:pt x="52578" y="27910"/>
                                  </a:cubicBezTo>
                                  <a:cubicBezTo>
                                    <a:pt x="52709" y="27845"/>
                                    <a:pt x="52861" y="27845"/>
                                    <a:pt x="53013" y="27779"/>
                                  </a:cubicBezTo>
                                  <a:cubicBezTo>
                                    <a:pt x="53296" y="27605"/>
                                    <a:pt x="52948" y="27562"/>
                                    <a:pt x="53013" y="27453"/>
                                  </a:cubicBezTo>
                                  <a:cubicBezTo>
                                    <a:pt x="53030" y="27402"/>
                                    <a:pt x="53034" y="27324"/>
                                    <a:pt x="53055" y="27324"/>
                                  </a:cubicBezTo>
                                  <a:cubicBezTo>
                                    <a:pt x="53061" y="27324"/>
                                    <a:pt x="53069" y="27330"/>
                                    <a:pt x="53078" y="27344"/>
                                  </a:cubicBezTo>
                                  <a:cubicBezTo>
                                    <a:pt x="53111" y="27377"/>
                                    <a:pt x="53149" y="27390"/>
                                    <a:pt x="53189" y="27390"/>
                                  </a:cubicBezTo>
                                  <a:cubicBezTo>
                                    <a:pt x="53326" y="27390"/>
                                    <a:pt x="53494" y="27243"/>
                                    <a:pt x="53620" y="27243"/>
                                  </a:cubicBezTo>
                                  <a:cubicBezTo>
                                    <a:pt x="53653" y="27243"/>
                                    <a:pt x="53683" y="27253"/>
                                    <a:pt x="53709" y="27279"/>
                                  </a:cubicBezTo>
                                  <a:cubicBezTo>
                                    <a:pt x="53770" y="27207"/>
                                    <a:pt x="53822" y="27184"/>
                                    <a:pt x="53872" y="27184"/>
                                  </a:cubicBezTo>
                                  <a:cubicBezTo>
                                    <a:pt x="53926" y="27184"/>
                                    <a:pt x="53978" y="27213"/>
                                    <a:pt x="54035" y="27236"/>
                                  </a:cubicBezTo>
                                  <a:cubicBezTo>
                                    <a:pt x="54052" y="27239"/>
                                    <a:pt x="54068" y="27240"/>
                                    <a:pt x="54083" y="27240"/>
                                  </a:cubicBezTo>
                                  <a:cubicBezTo>
                                    <a:pt x="54186" y="27240"/>
                                    <a:pt x="54247" y="27178"/>
                                    <a:pt x="54209" y="27084"/>
                                  </a:cubicBezTo>
                                  <a:cubicBezTo>
                                    <a:pt x="54165" y="27062"/>
                                    <a:pt x="54165" y="27018"/>
                                    <a:pt x="54252" y="26975"/>
                                  </a:cubicBezTo>
                                  <a:cubicBezTo>
                                    <a:pt x="54285" y="26964"/>
                                    <a:pt x="54318" y="26958"/>
                                    <a:pt x="54347" y="26958"/>
                                  </a:cubicBezTo>
                                  <a:cubicBezTo>
                                    <a:pt x="54377" y="26958"/>
                                    <a:pt x="54405" y="26964"/>
                                    <a:pt x="54426" y="26975"/>
                                  </a:cubicBezTo>
                                  <a:cubicBezTo>
                                    <a:pt x="54447" y="27068"/>
                                    <a:pt x="54508" y="27097"/>
                                    <a:pt x="54584" y="27097"/>
                                  </a:cubicBezTo>
                                  <a:cubicBezTo>
                                    <a:pt x="54668" y="27097"/>
                                    <a:pt x="54770" y="27063"/>
                                    <a:pt x="54861" y="27040"/>
                                  </a:cubicBezTo>
                                  <a:cubicBezTo>
                                    <a:pt x="55035" y="26975"/>
                                    <a:pt x="55296" y="26910"/>
                                    <a:pt x="55427" y="26736"/>
                                  </a:cubicBezTo>
                                  <a:cubicBezTo>
                                    <a:pt x="55479" y="26762"/>
                                    <a:pt x="55533" y="26773"/>
                                    <a:pt x="55588" y="26773"/>
                                  </a:cubicBezTo>
                                  <a:cubicBezTo>
                                    <a:pt x="55759" y="26773"/>
                                    <a:pt x="55936" y="26666"/>
                                    <a:pt x="56101" y="26583"/>
                                  </a:cubicBezTo>
                                  <a:lnTo>
                                    <a:pt x="56666" y="26322"/>
                                  </a:lnTo>
                                  <a:cubicBezTo>
                                    <a:pt x="56862" y="26257"/>
                                    <a:pt x="57079" y="26170"/>
                                    <a:pt x="57210" y="26040"/>
                                  </a:cubicBezTo>
                                  <a:cubicBezTo>
                                    <a:pt x="57318" y="25962"/>
                                    <a:pt x="57382" y="25775"/>
                                    <a:pt x="57488" y="25775"/>
                                  </a:cubicBezTo>
                                  <a:cubicBezTo>
                                    <a:pt x="57532" y="25775"/>
                                    <a:pt x="57582" y="25806"/>
                                    <a:pt x="57644" y="25888"/>
                                  </a:cubicBezTo>
                                  <a:cubicBezTo>
                                    <a:pt x="57644" y="25888"/>
                                    <a:pt x="57731" y="25866"/>
                                    <a:pt x="57797" y="25844"/>
                                  </a:cubicBezTo>
                                  <a:cubicBezTo>
                                    <a:pt x="57851" y="25772"/>
                                    <a:pt x="57920" y="25730"/>
                                    <a:pt x="58016" y="25730"/>
                                  </a:cubicBezTo>
                                  <a:cubicBezTo>
                                    <a:pt x="58036" y="25730"/>
                                    <a:pt x="58057" y="25732"/>
                                    <a:pt x="58079" y="25735"/>
                                  </a:cubicBezTo>
                                  <a:cubicBezTo>
                                    <a:pt x="58101" y="25743"/>
                                    <a:pt x="58128" y="25747"/>
                                    <a:pt x="58154" y="25747"/>
                                  </a:cubicBezTo>
                                  <a:cubicBezTo>
                                    <a:pt x="58207" y="25747"/>
                                    <a:pt x="58261" y="25728"/>
                                    <a:pt x="58275" y="25670"/>
                                  </a:cubicBezTo>
                                  <a:cubicBezTo>
                                    <a:pt x="58297" y="25627"/>
                                    <a:pt x="58232" y="25627"/>
                                    <a:pt x="58166" y="25605"/>
                                  </a:cubicBezTo>
                                  <a:cubicBezTo>
                                    <a:pt x="58123" y="25561"/>
                                    <a:pt x="58058" y="25540"/>
                                    <a:pt x="58058" y="25496"/>
                                  </a:cubicBezTo>
                                  <a:cubicBezTo>
                                    <a:pt x="58058" y="25409"/>
                                    <a:pt x="58036" y="25300"/>
                                    <a:pt x="58166" y="25235"/>
                                  </a:cubicBezTo>
                                  <a:cubicBezTo>
                                    <a:pt x="58207" y="25225"/>
                                    <a:pt x="58270" y="25210"/>
                                    <a:pt x="58327" y="25210"/>
                                  </a:cubicBezTo>
                                  <a:cubicBezTo>
                                    <a:pt x="58392" y="25210"/>
                                    <a:pt x="58449" y="25230"/>
                                    <a:pt x="58449" y="25300"/>
                                  </a:cubicBezTo>
                                  <a:cubicBezTo>
                                    <a:pt x="58449" y="25344"/>
                                    <a:pt x="58471" y="25387"/>
                                    <a:pt x="58493" y="25409"/>
                                  </a:cubicBezTo>
                                  <a:cubicBezTo>
                                    <a:pt x="58502" y="25418"/>
                                    <a:pt x="58518" y="25423"/>
                                    <a:pt x="58534" y="25423"/>
                                  </a:cubicBezTo>
                                  <a:cubicBezTo>
                                    <a:pt x="58557" y="25423"/>
                                    <a:pt x="58579" y="25413"/>
                                    <a:pt x="58579" y="25387"/>
                                  </a:cubicBezTo>
                                  <a:cubicBezTo>
                                    <a:pt x="58593" y="25332"/>
                                    <a:pt x="58607" y="25277"/>
                                    <a:pt x="58632" y="25277"/>
                                  </a:cubicBezTo>
                                  <a:cubicBezTo>
                                    <a:pt x="58646" y="25277"/>
                                    <a:pt x="58664" y="25296"/>
                                    <a:pt x="58688" y="25344"/>
                                  </a:cubicBezTo>
                                  <a:cubicBezTo>
                                    <a:pt x="58708" y="25403"/>
                                    <a:pt x="58692" y="25499"/>
                                    <a:pt x="58771" y="25499"/>
                                  </a:cubicBezTo>
                                  <a:cubicBezTo>
                                    <a:pt x="58779" y="25499"/>
                                    <a:pt x="58787" y="25498"/>
                                    <a:pt x="58797" y="25496"/>
                                  </a:cubicBezTo>
                                  <a:cubicBezTo>
                                    <a:pt x="58906" y="25496"/>
                                    <a:pt x="58949" y="25387"/>
                                    <a:pt x="59058" y="25322"/>
                                  </a:cubicBezTo>
                                  <a:cubicBezTo>
                                    <a:pt x="59121" y="25306"/>
                                    <a:pt x="59092" y="25117"/>
                                    <a:pt x="59173" y="25117"/>
                                  </a:cubicBezTo>
                                  <a:cubicBezTo>
                                    <a:pt x="59203" y="25117"/>
                                    <a:pt x="59248" y="25143"/>
                                    <a:pt x="59319" y="25213"/>
                                  </a:cubicBezTo>
                                  <a:cubicBezTo>
                                    <a:pt x="59325" y="25220"/>
                                    <a:pt x="59332" y="25222"/>
                                    <a:pt x="59337" y="25222"/>
                                  </a:cubicBezTo>
                                  <a:cubicBezTo>
                                    <a:pt x="59351" y="25222"/>
                                    <a:pt x="59362" y="25207"/>
                                    <a:pt x="59362" y="25192"/>
                                  </a:cubicBezTo>
                                  <a:cubicBezTo>
                                    <a:pt x="59338" y="25032"/>
                                    <a:pt x="59403" y="24997"/>
                                    <a:pt x="59485" y="24997"/>
                                  </a:cubicBezTo>
                                  <a:cubicBezTo>
                                    <a:pt x="59547" y="24997"/>
                                    <a:pt x="59619" y="25018"/>
                                    <a:pt x="59667" y="25018"/>
                                  </a:cubicBezTo>
                                  <a:cubicBezTo>
                                    <a:pt x="59775" y="25018"/>
                                    <a:pt x="59819" y="25018"/>
                                    <a:pt x="59884" y="24953"/>
                                  </a:cubicBezTo>
                                  <a:cubicBezTo>
                                    <a:pt x="59928" y="24866"/>
                                    <a:pt x="60015" y="24800"/>
                                    <a:pt x="59862" y="24757"/>
                                  </a:cubicBezTo>
                                  <a:cubicBezTo>
                                    <a:pt x="59580" y="24670"/>
                                    <a:pt x="59819" y="24452"/>
                                    <a:pt x="59928" y="24365"/>
                                  </a:cubicBezTo>
                                  <a:cubicBezTo>
                                    <a:pt x="59971" y="24338"/>
                                    <a:pt x="60013" y="24327"/>
                                    <a:pt x="60052" y="24327"/>
                                  </a:cubicBezTo>
                                  <a:cubicBezTo>
                                    <a:pt x="60167" y="24327"/>
                                    <a:pt x="60248" y="24425"/>
                                    <a:pt x="60232" y="24474"/>
                                  </a:cubicBezTo>
                                  <a:cubicBezTo>
                                    <a:pt x="60232" y="24692"/>
                                    <a:pt x="60536" y="24648"/>
                                    <a:pt x="60580" y="24757"/>
                                  </a:cubicBezTo>
                                  <a:cubicBezTo>
                                    <a:pt x="60580" y="24769"/>
                                    <a:pt x="60609" y="24782"/>
                                    <a:pt x="60633" y="24782"/>
                                  </a:cubicBezTo>
                                  <a:cubicBezTo>
                                    <a:pt x="60651" y="24782"/>
                                    <a:pt x="60667" y="24775"/>
                                    <a:pt x="60667" y="24757"/>
                                  </a:cubicBezTo>
                                  <a:cubicBezTo>
                                    <a:pt x="60689" y="24692"/>
                                    <a:pt x="60623" y="24626"/>
                                    <a:pt x="60645" y="24561"/>
                                  </a:cubicBezTo>
                                  <a:cubicBezTo>
                                    <a:pt x="60650" y="24538"/>
                                    <a:pt x="60663" y="24529"/>
                                    <a:pt x="60680" y="24529"/>
                                  </a:cubicBezTo>
                                  <a:cubicBezTo>
                                    <a:pt x="60720" y="24529"/>
                                    <a:pt x="60782" y="24574"/>
                                    <a:pt x="60817" y="24574"/>
                                  </a:cubicBezTo>
                                  <a:cubicBezTo>
                                    <a:pt x="60836" y="24574"/>
                                    <a:pt x="60847" y="24560"/>
                                    <a:pt x="60841" y="24518"/>
                                  </a:cubicBezTo>
                                  <a:cubicBezTo>
                                    <a:pt x="60797" y="24322"/>
                                    <a:pt x="61015" y="24213"/>
                                    <a:pt x="61080" y="24039"/>
                                  </a:cubicBezTo>
                                  <a:cubicBezTo>
                                    <a:pt x="61102" y="23996"/>
                                    <a:pt x="61124" y="23931"/>
                                    <a:pt x="61211" y="23931"/>
                                  </a:cubicBezTo>
                                  <a:cubicBezTo>
                                    <a:pt x="61222" y="23928"/>
                                    <a:pt x="61233" y="23927"/>
                                    <a:pt x="61241" y="23927"/>
                                  </a:cubicBezTo>
                                  <a:cubicBezTo>
                                    <a:pt x="61315" y="23927"/>
                                    <a:pt x="61298" y="24001"/>
                                    <a:pt x="61298" y="24039"/>
                                  </a:cubicBezTo>
                                  <a:cubicBezTo>
                                    <a:pt x="61298" y="24105"/>
                                    <a:pt x="61319" y="24148"/>
                                    <a:pt x="61406" y="24148"/>
                                  </a:cubicBezTo>
                                  <a:cubicBezTo>
                                    <a:pt x="61515" y="24148"/>
                                    <a:pt x="61537" y="24083"/>
                                    <a:pt x="61558" y="24018"/>
                                  </a:cubicBezTo>
                                  <a:cubicBezTo>
                                    <a:pt x="61602" y="23974"/>
                                    <a:pt x="61624" y="23931"/>
                                    <a:pt x="61645" y="23887"/>
                                  </a:cubicBezTo>
                                  <a:cubicBezTo>
                                    <a:pt x="61711" y="23691"/>
                                    <a:pt x="61885" y="23757"/>
                                    <a:pt x="62037" y="23713"/>
                                  </a:cubicBezTo>
                                  <a:cubicBezTo>
                                    <a:pt x="62050" y="23712"/>
                                    <a:pt x="62062" y="23711"/>
                                    <a:pt x="62072" y="23711"/>
                                  </a:cubicBezTo>
                                  <a:cubicBezTo>
                                    <a:pt x="62204" y="23711"/>
                                    <a:pt x="62166" y="23828"/>
                                    <a:pt x="62146" y="23909"/>
                                  </a:cubicBezTo>
                                  <a:cubicBezTo>
                                    <a:pt x="62102" y="23996"/>
                                    <a:pt x="61972" y="24105"/>
                                    <a:pt x="62080" y="24126"/>
                                  </a:cubicBezTo>
                                  <a:cubicBezTo>
                                    <a:pt x="62090" y="24128"/>
                                    <a:pt x="62100" y="24129"/>
                                    <a:pt x="62109" y="24129"/>
                                  </a:cubicBezTo>
                                  <a:cubicBezTo>
                                    <a:pt x="62208" y="24129"/>
                                    <a:pt x="62307" y="24035"/>
                                    <a:pt x="62406" y="23996"/>
                                  </a:cubicBezTo>
                                  <a:cubicBezTo>
                                    <a:pt x="62472" y="23974"/>
                                    <a:pt x="62493" y="23909"/>
                                    <a:pt x="62580" y="23909"/>
                                  </a:cubicBezTo>
                                  <a:cubicBezTo>
                                    <a:pt x="63059" y="23778"/>
                                    <a:pt x="63059" y="23757"/>
                                    <a:pt x="63450" y="23496"/>
                                  </a:cubicBezTo>
                                  <a:cubicBezTo>
                                    <a:pt x="63528" y="23449"/>
                                    <a:pt x="63662" y="23302"/>
                                    <a:pt x="63787" y="23302"/>
                                  </a:cubicBezTo>
                                  <a:cubicBezTo>
                                    <a:pt x="63837" y="23302"/>
                                    <a:pt x="63885" y="23325"/>
                                    <a:pt x="63929" y="23387"/>
                                  </a:cubicBezTo>
                                  <a:cubicBezTo>
                                    <a:pt x="63935" y="23406"/>
                                    <a:pt x="63949" y="23414"/>
                                    <a:pt x="63966" y="23414"/>
                                  </a:cubicBezTo>
                                  <a:cubicBezTo>
                                    <a:pt x="64008" y="23414"/>
                                    <a:pt x="64072" y="23368"/>
                                    <a:pt x="64103" y="23322"/>
                                  </a:cubicBezTo>
                                  <a:cubicBezTo>
                                    <a:pt x="64146" y="23170"/>
                                    <a:pt x="64320" y="23170"/>
                                    <a:pt x="64385" y="23148"/>
                                  </a:cubicBezTo>
                                  <a:cubicBezTo>
                                    <a:pt x="64415" y="23148"/>
                                    <a:pt x="64445" y="23148"/>
                                    <a:pt x="64473" y="23148"/>
                                  </a:cubicBezTo>
                                  <a:cubicBezTo>
                                    <a:pt x="64629" y="23148"/>
                                    <a:pt x="64748" y="23133"/>
                                    <a:pt x="64711" y="22930"/>
                                  </a:cubicBezTo>
                                  <a:cubicBezTo>
                                    <a:pt x="64711" y="22900"/>
                                    <a:pt x="64754" y="22859"/>
                                    <a:pt x="64801" y="22859"/>
                                  </a:cubicBezTo>
                                  <a:cubicBezTo>
                                    <a:pt x="64822" y="22859"/>
                                    <a:pt x="64844" y="22867"/>
                                    <a:pt x="64864" y="22887"/>
                                  </a:cubicBezTo>
                                  <a:cubicBezTo>
                                    <a:pt x="64904" y="22928"/>
                                    <a:pt x="64947" y="22943"/>
                                    <a:pt x="64988" y="22943"/>
                                  </a:cubicBezTo>
                                  <a:cubicBezTo>
                                    <a:pt x="65101" y="22943"/>
                                    <a:pt x="65207" y="22826"/>
                                    <a:pt x="65255" y="22778"/>
                                  </a:cubicBezTo>
                                  <a:cubicBezTo>
                                    <a:pt x="65303" y="22723"/>
                                    <a:pt x="65351" y="22710"/>
                                    <a:pt x="65397" y="22710"/>
                                  </a:cubicBezTo>
                                  <a:cubicBezTo>
                                    <a:pt x="65445" y="22710"/>
                                    <a:pt x="65491" y="22724"/>
                                    <a:pt x="65534" y="22724"/>
                                  </a:cubicBezTo>
                                  <a:cubicBezTo>
                                    <a:pt x="65583" y="22724"/>
                                    <a:pt x="65628" y="22705"/>
                                    <a:pt x="65668" y="22626"/>
                                  </a:cubicBezTo>
                                  <a:cubicBezTo>
                                    <a:pt x="65684" y="22594"/>
                                    <a:pt x="65782" y="22574"/>
                                    <a:pt x="65867" y="22574"/>
                                  </a:cubicBezTo>
                                  <a:cubicBezTo>
                                    <a:pt x="65898" y="22574"/>
                                    <a:pt x="65927" y="22577"/>
                                    <a:pt x="65951" y="22582"/>
                                  </a:cubicBezTo>
                                  <a:cubicBezTo>
                                    <a:pt x="65963" y="22586"/>
                                    <a:pt x="65974" y="22587"/>
                                    <a:pt x="65983" y="22587"/>
                                  </a:cubicBezTo>
                                  <a:cubicBezTo>
                                    <a:pt x="66072" y="22587"/>
                                    <a:pt x="65982" y="22439"/>
                                    <a:pt x="66042" y="22439"/>
                                  </a:cubicBezTo>
                                  <a:cubicBezTo>
                                    <a:pt x="66058" y="22439"/>
                                    <a:pt x="66083" y="22449"/>
                                    <a:pt x="66125" y="22474"/>
                                  </a:cubicBezTo>
                                  <a:cubicBezTo>
                                    <a:pt x="66207" y="22380"/>
                                    <a:pt x="66283" y="22362"/>
                                    <a:pt x="66359" y="22362"/>
                                  </a:cubicBezTo>
                                  <a:cubicBezTo>
                                    <a:pt x="66406" y="22362"/>
                                    <a:pt x="66453" y="22369"/>
                                    <a:pt x="66502" y="22369"/>
                                  </a:cubicBezTo>
                                  <a:cubicBezTo>
                                    <a:pt x="66521" y="22369"/>
                                    <a:pt x="66540" y="22368"/>
                                    <a:pt x="66560" y="22365"/>
                                  </a:cubicBezTo>
                                  <a:cubicBezTo>
                                    <a:pt x="66821" y="22343"/>
                                    <a:pt x="66995" y="22126"/>
                                    <a:pt x="67190" y="22082"/>
                                  </a:cubicBezTo>
                                  <a:cubicBezTo>
                                    <a:pt x="67930" y="21974"/>
                                    <a:pt x="68473" y="21408"/>
                                    <a:pt x="69169" y="21321"/>
                                  </a:cubicBezTo>
                                  <a:cubicBezTo>
                                    <a:pt x="69452" y="21082"/>
                                    <a:pt x="69887" y="21060"/>
                                    <a:pt x="70126" y="20778"/>
                                  </a:cubicBezTo>
                                  <a:cubicBezTo>
                                    <a:pt x="70147" y="20756"/>
                                    <a:pt x="70234" y="20734"/>
                                    <a:pt x="70234" y="20734"/>
                                  </a:cubicBezTo>
                                  <a:cubicBezTo>
                                    <a:pt x="70275" y="20795"/>
                                    <a:pt x="70312" y="20818"/>
                                    <a:pt x="70346" y="20818"/>
                                  </a:cubicBezTo>
                                  <a:cubicBezTo>
                                    <a:pt x="70421" y="20818"/>
                                    <a:pt x="70486" y="20707"/>
                                    <a:pt x="70561" y="20647"/>
                                  </a:cubicBezTo>
                                  <a:cubicBezTo>
                                    <a:pt x="70669" y="20560"/>
                                    <a:pt x="70865" y="20495"/>
                                    <a:pt x="70952" y="20495"/>
                                  </a:cubicBezTo>
                                  <a:cubicBezTo>
                                    <a:pt x="71387" y="20430"/>
                                    <a:pt x="71757" y="20191"/>
                                    <a:pt x="72170" y="20082"/>
                                  </a:cubicBezTo>
                                  <a:cubicBezTo>
                                    <a:pt x="72278" y="20060"/>
                                    <a:pt x="72322" y="19995"/>
                                    <a:pt x="72387" y="19908"/>
                                  </a:cubicBezTo>
                                  <a:cubicBezTo>
                                    <a:pt x="72431" y="19843"/>
                                    <a:pt x="72474" y="19734"/>
                                    <a:pt x="72539" y="19690"/>
                                  </a:cubicBezTo>
                                  <a:cubicBezTo>
                                    <a:pt x="72570" y="19680"/>
                                    <a:pt x="72592" y="19676"/>
                                    <a:pt x="72609" y="19676"/>
                                  </a:cubicBezTo>
                                  <a:cubicBezTo>
                                    <a:pt x="72700" y="19676"/>
                                    <a:pt x="72618" y="19806"/>
                                    <a:pt x="72692" y="19843"/>
                                  </a:cubicBezTo>
                                  <a:cubicBezTo>
                                    <a:pt x="72701" y="19846"/>
                                    <a:pt x="72711" y="19847"/>
                                    <a:pt x="72721" y="19847"/>
                                  </a:cubicBezTo>
                                  <a:cubicBezTo>
                                    <a:pt x="72787" y="19847"/>
                                    <a:pt x="72878" y="19796"/>
                                    <a:pt x="72952" y="19777"/>
                                  </a:cubicBezTo>
                                  <a:cubicBezTo>
                                    <a:pt x="73148" y="19690"/>
                                    <a:pt x="73344" y="19538"/>
                                    <a:pt x="73518" y="19516"/>
                                  </a:cubicBezTo>
                                  <a:cubicBezTo>
                                    <a:pt x="74279" y="19343"/>
                                    <a:pt x="74909" y="18908"/>
                                    <a:pt x="75671" y="18712"/>
                                  </a:cubicBezTo>
                                  <a:cubicBezTo>
                                    <a:pt x="76192" y="18603"/>
                                    <a:pt x="76714" y="18234"/>
                                    <a:pt x="77280" y="18038"/>
                                  </a:cubicBezTo>
                                  <a:lnTo>
                                    <a:pt x="77432" y="17951"/>
                                  </a:lnTo>
                                  <a:cubicBezTo>
                                    <a:pt x="77572" y="17842"/>
                                    <a:pt x="77713" y="17755"/>
                                    <a:pt x="77870" y="17755"/>
                                  </a:cubicBezTo>
                                  <a:cubicBezTo>
                                    <a:pt x="77931" y="17755"/>
                                    <a:pt x="77995" y="17768"/>
                                    <a:pt x="78062" y="17799"/>
                                  </a:cubicBezTo>
                                  <a:cubicBezTo>
                                    <a:pt x="78078" y="17803"/>
                                    <a:pt x="78094" y="17804"/>
                                    <a:pt x="78110" y="17804"/>
                                  </a:cubicBezTo>
                                  <a:cubicBezTo>
                                    <a:pt x="78180" y="17804"/>
                                    <a:pt x="78244" y="17769"/>
                                    <a:pt x="78280" y="17733"/>
                                  </a:cubicBezTo>
                                  <a:cubicBezTo>
                                    <a:pt x="78715" y="17473"/>
                                    <a:pt x="79280" y="17473"/>
                                    <a:pt x="79693" y="17168"/>
                                  </a:cubicBezTo>
                                  <a:cubicBezTo>
                                    <a:pt x="80041" y="17168"/>
                                    <a:pt x="80324" y="16864"/>
                                    <a:pt x="80672" y="16820"/>
                                  </a:cubicBezTo>
                                  <a:cubicBezTo>
                                    <a:pt x="80889" y="16798"/>
                                    <a:pt x="81107" y="16711"/>
                                    <a:pt x="81346" y="16624"/>
                                  </a:cubicBezTo>
                                  <a:cubicBezTo>
                                    <a:pt x="81541" y="16581"/>
                                    <a:pt x="81607" y="16429"/>
                                    <a:pt x="81541" y="16407"/>
                                  </a:cubicBezTo>
                                  <a:cubicBezTo>
                                    <a:pt x="81346" y="16277"/>
                                    <a:pt x="81759" y="15929"/>
                                    <a:pt x="81324" y="15863"/>
                                  </a:cubicBezTo>
                                  <a:cubicBezTo>
                                    <a:pt x="81302" y="15863"/>
                                    <a:pt x="81302" y="15820"/>
                                    <a:pt x="81302" y="15820"/>
                                  </a:cubicBezTo>
                                  <a:cubicBezTo>
                                    <a:pt x="81628" y="15559"/>
                                    <a:pt x="81346" y="15516"/>
                                    <a:pt x="81215" y="15429"/>
                                  </a:cubicBezTo>
                                  <a:cubicBezTo>
                                    <a:pt x="81128" y="15385"/>
                                    <a:pt x="81128" y="15298"/>
                                    <a:pt x="81194" y="15233"/>
                                  </a:cubicBezTo>
                                  <a:cubicBezTo>
                                    <a:pt x="81324" y="15059"/>
                                    <a:pt x="81324" y="14972"/>
                                    <a:pt x="81063" y="14907"/>
                                  </a:cubicBezTo>
                                  <a:cubicBezTo>
                                    <a:pt x="80889" y="14885"/>
                                    <a:pt x="80889" y="14733"/>
                                    <a:pt x="81063" y="14624"/>
                                  </a:cubicBezTo>
                                  <a:cubicBezTo>
                                    <a:pt x="81346" y="14450"/>
                                    <a:pt x="81302" y="14320"/>
                                    <a:pt x="81215" y="14189"/>
                                  </a:cubicBezTo>
                                  <a:cubicBezTo>
                                    <a:pt x="81172" y="14080"/>
                                    <a:pt x="81128" y="13993"/>
                                    <a:pt x="81172" y="13863"/>
                                  </a:cubicBezTo>
                                  <a:cubicBezTo>
                                    <a:pt x="81194" y="13667"/>
                                    <a:pt x="81063" y="13602"/>
                                    <a:pt x="80846" y="13602"/>
                                  </a:cubicBezTo>
                                  <a:cubicBezTo>
                                    <a:pt x="80628" y="13602"/>
                                    <a:pt x="80628" y="13559"/>
                                    <a:pt x="80802" y="13428"/>
                                  </a:cubicBezTo>
                                  <a:cubicBezTo>
                                    <a:pt x="80911" y="13341"/>
                                    <a:pt x="80867" y="13319"/>
                                    <a:pt x="80846" y="13276"/>
                                  </a:cubicBezTo>
                                  <a:cubicBezTo>
                                    <a:pt x="80585" y="12797"/>
                                    <a:pt x="80519" y="12254"/>
                                    <a:pt x="80193" y="11797"/>
                                  </a:cubicBezTo>
                                  <a:cubicBezTo>
                                    <a:pt x="80150" y="11732"/>
                                    <a:pt x="80150" y="11689"/>
                                    <a:pt x="80128" y="11623"/>
                                  </a:cubicBezTo>
                                  <a:cubicBezTo>
                                    <a:pt x="79976" y="11319"/>
                                    <a:pt x="79976" y="10949"/>
                                    <a:pt x="79758" y="10667"/>
                                  </a:cubicBezTo>
                                  <a:cubicBezTo>
                                    <a:pt x="79671" y="10558"/>
                                    <a:pt x="79541" y="10514"/>
                                    <a:pt x="79476" y="10384"/>
                                  </a:cubicBezTo>
                                  <a:cubicBezTo>
                                    <a:pt x="79280" y="9840"/>
                                    <a:pt x="79237" y="9231"/>
                                    <a:pt x="78910" y="8753"/>
                                  </a:cubicBezTo>
                                  <a:cubicBezTo>
                                    <a:pt x="78802" y="8579"/>
                                    <a:pt x="78802" y="8362"/>
                                    <a:pt x="78715" y="8209"/>
                                  </a:cubicBezTo>
                                  <a:cubicBezTo>
                                    <a:pt x="78606" y="7949"/>
                                    <a:pt x="78258" y="7818"/>
                                    <a:pt x="78302" y="7492"/>
                                  </a:cubicBezTo>
                                  <a:cubicBezTo>
                                    <a:pt x="78345" y="7187"/>
                                    <a:pt x="77867" y="7079"/>
                                    <a:pt x="78019" y="6731"/>
                                  </a:cubicBezTo>
                                  <a:cubicBezTo>
                                    <a:pt x="78041" y="6709"/>
                                    <a:pt x="77975" y="6687"/>
                                    <a:pt x="77954" y="6644"/>
                                  </a:cubicBezTo>
                                  <a:cubicBezTo>
                                    <a:pt x="77693" y="6600"/>
                                    <a:pt x="77714" y="6383"/>
                                    <a:pt x="77801" y="6187"/>
                                  </a:cubicBezTo>
                                  <a:cubicBezTo>
                                    <a:pt x="77845" y="6057"/>
                                    <a:pt x="77823" y="5970"/>
                                    <a:pt x="77736" y="5926"/>
                                  </a:cubicBezTo>
                                  <a:cubicBezTo>
                                    <a:pt x="77519" y="5731"/>
                                    <a:pt x="77497" y="5448"/>
                                    <a:pt x="77388" y="5209"/>
                                  </a:cubicBezTo>
                                  <a:cubicBezTo>
                                    <a:pt x="77323" y="5100"/>
                                    <a:pt x="77171" y="5057"/>
                                    <a:pt x="77258" y="4883"/>
                                  </a:cubicBezTo>
                                  <a:cubicBezTo>
                                    <a:pt x="77367" y="4665"/>
                                    <a:pt x="77214" y="4513"/>
                                    <a:pt x="76997" y="4426"/>
                                  </a:cubicBezTo>
                                  <a:cubicBezTo>
                                    <a:pt x="76779" y="4339"/>
                                    <a:pt x="76866" y="4035"/>
                                    <a:pt x="76562" y="3991"/>
                                  </a:cubicBezTo>
                                  <a:cubicBezTo>
                                    <a:pt x="76540" y="3991"/>
                                    <a:pt x="76562" y="3904"/>
                                    <a:pt x="76562" y="3861"/>
                                  </a:cubicBezTo>
                                  <a:cubicBezTo>
                                    <a:pt x="76627" y="3643"/>
                                    <a:pt x="76519" y="3469"/>
                                    <a:pt x="76453" y="3252"/>
                                  </a:cubicBezTo>
                                  <a:cubicBezTo>
                                    <a:pt x="76410" y="2991"/>
                                    <a:pt x="76127" y="2795"/>
                                    <a:pt x="76105" y="2512"/>
                                  </a:cubicBezTo>
                                  <a:cubicBezTo>
                                    <a:pt x="76105" y="2230"/>
                                    <a:pt x="75975" y="1947"/>
                                    <a:pt x="75844" y="1708"/>
                                  </a:cubicBezTo>
                                  <a:cubicBezTo>
                                    <a:pt x="75562" y="1208"/>
                                    <a:pt x="75431" y="708"/>
                                    <a:pt x="75475" y="99"/>
                                  </a:cubicBezTo>
                                  <a:cubicBezTo>
                                    <a:pt x="75475" y="24"/>
                                    <a:pt x="75464" y="0"/>
                                    <a:pt x="7541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2" name="Google Shape;1402;p33"/>
                            <p:cNvSpPr/>
                            <p:nvPr/>
                          </p:nvSpPr>
                          <p:spPr>
                            <a:xfrm>
                              <a:off x="3142425" y="1291875"/>
                              <a:ext cx="163650" cy="1400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6" h="5603" extrusionOk="0">
                                  <a:moveTo>
                                    <a:pt x="5591" y="661"/>
                                  </a:moveTo>
                                  <a:cubicBezTo>
                                    <a:pt x="5645" y="661"/>
                                    <a:pt x="5692" y="668"/>
                                    <a:pt x="5719" y="686"/>
                                  </a:cubicBezTo>
                                  <a:cubicBezTo>
                                    <a:pt x="5719" y="686"/>
                                    <a:pt x="5719" y="730"/>
                                    <a:pt x="5698" y="730"/>
                                  </a:cubicBezTo>
                                  <a:cubicBezTo>
                                    <a:pt x="5393" y="904"/>
                                    <a:pt x="5611" y="969"/>
                                    <a:pt x="5676" y="1034"/>
                                  </a:cubicBezTo>
                                  <a:cubicBezTo>
                                    <a:pt x="5719" y="1143"/>
                                    <a:pt x="5763" y="1230"/>
                                    <a:pt x="5502" y="1273"/>
                                  </a:cubicBezTo>
                                  <a:cubicBezTo>
                                    <a:pt x="5426" y="1378"/>
                                    <a:pt x="5387" y="1420"/>
                                    <a:pt x="5370" y="1420"/>
                                  </a:cubicBezTo>
                                  <a:cubicBezTo>
                                    <a:pt x="5347" y="1420"/>
                                    <a:pt x="5359" y="1350"/>
                                    <a:pt x="5371" y="1252"/>
                                  </a:cubicBezTo>
                                  <a:cubicBezTo>
                                    <a:pt x="5393" y="1121"/>
                                    <a:pt x="5219" y="1099"/>
                                    <a:pt x="5219" y="969"/>
                                  </a:cubicBezTo>
                                  <a:cubicBezTo>
                                    <a:pt x="5219" y="839"/>
                                    <a:pt x="5263" y="708"/>
                                    <a:pt x="5371" y="686"/>
                                  </a:cubicBezTo>
                                  <a:cubicBezTo>
                                    <a:pt x="5434" y="674"/>
                                    <a:pt x="5519" y="661"/>
                                    <a:pt x="5591" y="661"/>
                                  </a:cubicBezTo>
                                  <a:close/>
                                  <a:moveTo>
                                    <a:pt x="3506" y="1576"/>
                                  </a:moveTo>
                                  <a:cubicBezTo>
                                    <a:pt x="3558" y="1576"/>
                                    <a:pt x="3595" y="1653"/>
                                    <a:pt x="3610" y="1730"/>
                                  </a:cubicBezTo>
                                  <a:cubicBezTo>
                                    <a:pt x="3610" y="1752"/>
                                    <a:pt x="3632" y="1795"/>
                                    <a:pt x="3654" y="1839"/>
                                  </a:cubicBezTo>
                                  <a:cubicBezTo>
                                    <a:pt x="3697" y="1882"/>
                                    <a:pt x="3654" y="1947"/>
                                    <a:pt x="3610" y="1969"/>
                                  </a:cubicBezTo>
                                  <a:cubicBezTo>
                                    <a:pt x="3555" y="1997"/>
                                    <a:pt x="3491" y="2024"/>
                                    <a:pt x="3446" y="2024"/>
                                  </a:cubicBezTo>
                                  <a:cubicBezTo>
                                    <a:pt x="3420" y="2024"/>
                                    <a:pt x="3401" y="2015"/>
                                    <a:pt x="3393" y="1991"/>
                                  </a:cubicBezTo>
                                  <a:cubicBezTo>
                                    <a:pt x="3306" y="1882"/>
                                    <a:pt x="3371" y="1730"/>
                                    <a:pt x="3436" y="1621"/>
                                  </a:cubicBezTo>
                                  <a:cubicBezTo>
                                    <a:pt x="3462" y="1589"/>
                                    <a:pt x="3485" y="1576"/>
                                    <a:pt x="3506" y="1576"/>
                                  </a:cubicBezTo>
                                  <a:close/>
                                  <a:moveTo>
                                    <a:pt x="2818" y="1894"/>
                                  </a:moveTo>
                                  <a:cubicBezTo>
                                    <a:pt x="2832" y="1894"/>
                                    <a:pt x="2842" y="1897"/>
                                    <a:pt x="2849" y="1904"/>
                                  </a:cubicBezTo>
                                  <a:cubicBezTo>
                                    <a:pt x="2958" y="2056"/>
                                    <a:pt x="3306" y="1991"/>
                                    <a:pt x="3197" y="2295"/>
                                  </a:cubicBezTo>
                                  <a:cubicBezTo>
                                    <a:pt x="3182" y="2325"/>
                                    <a:pt x="3188" y="2386"/>
                                    <a:pt x="3256" y="2386"/>
                                  </a:cubicBezTo>
                                  <a:cubicBezTo>
                                    <a:pt x="3287" y="2386"/>
                                    <a:pt x="3331" y="2373"/>
                                    <a:pt x="3393" y="2339"/>
                                  </a:cubicBezTo>
                                  <a:cubicBezTo>
                                    <a:pt x="3526" y="2256"/>
                                    <a:pt x="3637" y="2217"/>
                                    <a:pt x="3726" y="2217"/>
                                  </a:cubicBezTo>
                                  <a:cubicBezTo>
                                    <a:pt x="3868" y="2217"/>
                                    <a:pt x="3953" y="2317"/>
                                    <a:pt x="3980" y="2491"/>
                                  </a:cubicBezTo>
                                  <a:cubicBezTo>
                                    <a:pt x="4023" y="2556"/>
                                    <a:pt x="3980" y="2622"/>
                                    <a:pt x="3849" y="2622"/>
                                  </a:cubicBezTo>
                                  <a:cubicBezTo>
                                    <a:pt x="3545" y="2643"/>
                                    <a:pt x="3480" y="2752"/>
                                    <a:pt x="3588" y="2948"/>
                                  </a:cubicBezTo>
                                  <a:cubicBezTo>
                                    <a:pt x="3610" y="2969"/>
                                    <a:pt x="3632" y="2991"/>
                                    <a:pt x="3610" y="3035"/>
                                  </a:cubicBezTo>
                                  <a:cubicBezTo>
                                    <a:pt x="3588" y="3049"/>
                                    <a:pt x="3571" y="3054"/>
                                    <a:pt x="3558" y="3054"/>
                                  </a:cubicBezTo>
                                  <a:cubicBezTo>
                                    <a:pt x="3530" y="3054"/>
                                    <a:pt x="3516" y="3035"/>
                                    <a:pt x="3501" y="3035"/>
                                  </a:cubicBezTo>
                                  <a:cubicBezTo>
                                    <a:pt x="3482" y="3022"/>
                                    <a:pt x="3465" y="3017"/>
                                    <a:pt x="3449" y="3017"/>
                                  </a:cubicBezTo>
                                  <a:cubicBezTo>
                                    <a:pt x="3409" y="3017"/>
                                    <a:pt x="3373" y="3047"/>
                                    <a:pt x="3327" y="3078"/>
                                  </a:cubicBezTo>
                                  <a:cubicBezTo>
                                    <a:pt x="3215" y="3172"/>
                                    <a:pt x="3126" y="3217"/>
                                    <a:pt x="3062" y="3217"/>
                                  </a:cubicBezTo>
                                  <a:cubicBezTo>
                                    <a:pt x="2978" y="3217"/>
                                    <a:pt x="2936" y="3139"/>
                                    <a:pt x="2936" y="2991"/>
                                  </a:cubicBezTo>
                                  <a:cubicBezTo>
                                    <a:pt x="2784" y="2948"/>
                                    <a:pt x="2675" y="2926"/>
                                    <a:pt x="2936" y="2752"/>
                                  </a:cubicBezTo>
                                  <a:cubicBezTo>
                                    <a:pt x="3110" y="2622"/>
                                    <a:pt x="2979" y="2513"/>
                                    <a:pt x="2871" y="2448"/>
                                  </a:cubicBezTo>
                                  <a:cubicBezTo>
                                    <a:pt x="2856" y="2445"/>
                                    <a:pt x="2841" y="2443"/>
                                    <a:pt x="2825" y="2443"/>
                                  </a:cubicBezTo>
                                  <a:cubicBezTo>
                                    <a:pt x="2721" y="2443"/>
                                    <a:pt x="2589" y="2500"/>
                                    <a:pt x="2458" y="2556"/>
                                  </a:cubicBezTo>
                                  <a:cubicBezTo>
                                    <a:pt x="2423" y="2591"/>
                                    <a:pt x="2416" y="2683"/>
                                    <a:pt x="2357" y="2683"/>
                                  </a:cubicBezTo>
                                  <a:cubicBezTo>
                                    <a:pt x="2343" y="2683"/>
                                    <a:pt x="2326" y="2678"/>
                                    <a:pt x="2305" y="2665"/>
                                  </a:cubicBezTo>
                                  <a:cubicBezTo>
                                    <a:pt x="2240" y="2643"/>
                                    <a:pt x="2240" y="2600"/>
                                    <a:pt x="2305" y="2513"/>
                                  </a:cubicBezTo>
                                  <a:cubicBezTo>
                                    <a:pt x="2414" y="2404"/>
                                    <a:pt x="2501" y="2317"/>
                                    <a:pt x="2414" y="2208"/>
                                  </a:cubicBezTo>
                                  <a:cubicBezTo>
                                    <a:pt x="2356" y="2130"/>
                                    <a:pt x="2700" y="1894"/>
                                    <a:pt x="2818" y="1894"/>
                                  </a:cubicBezTo>
                                  <a:close/>
                                  <a:moveTo>
                                    <a:pt x="4003" y="3054"/>
                                  </a:moveTo>
                                  <a:cubicBezTo>
                                    <a:pt x="4053" y="3054"/>
                                    <a:pt x="4075" y="3073"/>
                                    <a:pt x="4088" y="3100"/>
                                  </a:cubicBezTo>
                                  <a:cubicBezTo>
                                    <a:pt x="4154" y="3165"/>
                                    <a:pt x="4306" y="3187"/>
                                    <a:pt x="4241" y="3317"/>
                                  </a:cubicBezTo>
                                  <a:cubicBezTo>
                                    <a:pt x="4132" y="3470"/>
                                    <a:pt x="4023" y="3622"/>
                                    <a:pt x="3762" y="3622"/>
                                  </a:cubicBezTo>
                                  <a:cubicBezTo>
                                    <a:pt x="3480" y="3622"/>
                                    <a:pt x="3719" y="3470"/>
                                    <a:pt x="3741" y="3361"/>
                                  </a:cubicBezTo>
                                  <a:cubicBezTo>
                                    <a:pt x="3762" y="3252"/>
                                    <a:pt x="3936" y="3165"/>
                                    <a:pt x="3871" y="3078"/>
                                  </a:cubicBezTo>
                                  <a:cubicBezTo>
                                    <a:pt x="3929" y="3062"/>
                                    <a:pt x="3971" y="3054"/>
                                    <a:pt x="4003" y="3054"/>
                                  </a:cubicBezTo>
                                  <a:close/>
                                  <a:moveTo>
                                    <a:pt x="3588" y="3839"/>
                                  </a:moveTo>
                                  <a:cubicBezTo>
                                    <a:pt x="3914" y="3839"/>
                                    <a:pt x="4023" y="3904"/>
                                    <a:pt x="3849" y="4187"/>
                                  </a:cubicBezTo>
                                  <a:cubicBezTo>
                                    <a:pt x="3697" y="4448"/>
                                    <a:pt x="3588" y="4687"/>
                                    <a:pt x="3219" y="4709"/>
                                  </a:cubicBezTo>
                                  <a:cubicBezTo>
                                    <a:pt x="3167" y="4726"/>
                                    <a:pt x="3116" y="4850"/>
                                    <a:pt x="3076" y="4850"/>
                                  </a:cubicBezTo>
                                  <a:cubicBezTo>
                                    <a:pt x="3064" y="4850"/>
                                    <a:pt x="3054" y="4841"/>
                                    <a:pt x="3045" y="4818"/>
                                  </a:cubicBezTo>
                                  <a:cubicBezTo>
                                    <a:pt x="2958" y="4687"/>
                                    <a:pt x="2762" y="4731"/>
                                    <a:pt x="2653" y="4622"/>
                                  </a:cubicBezTo>
                                  <a:cubicBezTo>
                                    <a:pt x="2614" y="4573"/>
                                    <a:pt x="2566" y="4542"/>
                                    <a:pt x="2514" y="4542"/>
                                  </a:cubicBezTo>
                                  <a:cubicBezTo>
                                    <a:pt x="2449" y="4542"/>
                                    <a:pt x="2377" y="4589"/>
                                    <a:pt x="2305" y="4709"/>
                                  </a:cubicBezTo>
                                  <a:cubicBezTo>
                                    <a:pt x="2254" y="4771"/>
                                    <a:pt x="2207" y="4793"/>
                                    <a:pt x="2163" y="4793"/>
                                  </a:cubicBezTo>
                                  <a:cubicBezTo>
                                    <a:pt x="2114" y="4793"/>
                                    <a:pt x="2069" y="4765"/>
                                    <a:pt x="2023" y="4731"/>
                                  </a:cubicBezTo>
                                  <a:cubicBezTo>
                                    <a:pt x="1892" y="4666"/>
                                    <a:pt x="2066" y="4470"/>
                                    <a:pt x="1979" y="4361"/>
                                  </a:cubicBezTo>
                                  <a:cubicBezTo>
                                    <a:pt x="1923" y="4305"/>
                                    <a:pt x="2046" y="4248"/>
                                    <a:pt x="2108" y="4248"/>
                                  </a:cubicBezTo>
                                  <a:cubicBezTo>
                                    <a:pt x="2117" y="4248"/>
                                    <a:pt x="2126" y="4249"/>
                                    <a:pt x="2131" y="4252"/>
                                  </a:cubicBezTo>
                                  <a:cubicBezTo>
                                    <a:pt x="2141" y="4254"/>
                                    <a:pt x="2152" y="4255"/>
                                    <a:pt x="2162" y="4255"/>
                                  </a:cubicBezTo>
                                  <a:cubicBezTo>
                                    <a:pt x="2257" y="4255"/>
                                    <a:pt x="2375" y="4184"/>
                                    <a:pt x="2470" y="4184"/>
                                  </a:cubicBezTo>
                                  <a:cubicBezTo>
                                    <a:pt x="2481" y="4184"/>
                                    <a:pt x="2491" y="4185"/>
                                    <a:pt x="2501" y="4187"/>
                                  </a:cubicBezTo>
                                  <a:cubicBezTo>
                                    <a:pt x="2529" y="4196"/>
                                    <a:pt x="2553" y="4201"/>
                                    <a:pt x="2574" y="4201"/>
                                  </a:cubicBezTo>
                                  <a:cubicBezTo>
                                    <a:pt x="2650" y="4201"/>
                                    <a:pt x="2684" y="4142"/>
                                    <a:pt x="2719" y="4057"/>
                                  </a:cubicBezTo>
                                  <a:cubicBezTo>
                                    <a:pt x="2719" y="4021"/>
                                    <a:pt x="2733" y="3958"/>
                                    <a:pt x="2761" y="3958"/>
                                  </a:cubicBezTo>
                                  <a:cubicBezTo>
                                    <a:pt x="2768" y="3958"/>
                                    <a:pt x="2775" y="3961"/>
                                    <a:pt x="2784" y="3970"/>
                                  </a:cubicBezTo>
                                  <a:cubicBezTo>
                                    <a:pt x="2836" y="4017"/>
                                    <a:pt x="2895" y="4035"/>
                                    <a:pt x="2958" y="4035"/>
                                  </a:cubicBezTo>
                                  <a:cubicBezTo>
                                    <a:pt x="3155" y="4035"/>
                                    <a:pt x="3390" y="3856"/>
                                    <a:pt x="3588" y="3839"/>
                                  </a:cubicBezTo>
                                  <a:close/>
                                  <a:moveTo>
                                    <a:pt x="5823" y="1"/>
                                  </a:moveTo>
                                  <a:cubicBezTo>
                                    <a:pt x="5716" y="1"/>
                                    <a:pt x="5608" y="39"/>
                                    <a:pt x="5567" y="121"/>
                                  </a:cubicBezTo>
                                  <a:cubicBezTo>
                                    <a:pt x="5459" y="313"/>
                                    <a:pt x="5364" y="373"/>
                                    <a:pt x="5268" y="373"/>
                                  </a:cubicBezTo>
                                  <a:cubicBezTo>
                                    <a:pt x="5190" y="373"/>
                                    <a:pt x="5111" y="334"/>
                                    <a:pt x="5023" y="295"/>
                                  </a:cubicBezTo>
                                  <a:cubicBezTo>
                                    <a:pt x="5003" y="287"/>
                                    <a:pt x="4982" y="283"/>
                                    <a:pt x="4961" y="283"/>
                                  </a:cubicBezTo>
                                  <a:cubicBezTo>
                                    <a:pt x="4867" y="283"/>
                                    <a:pt x="4768" y="351"/>
                                    <a:pt x="4697" y="404"/>
                                  </a:cubicBezTo>
                                  <a:cubicBezTo>
                                    <a:pt x="4610" y="512"/>
                                    <a:pt x="4784" y="491"/>
                                    <a:pt x="4806" y="556"/>
                                  </a:cubicBezTo>
                                  <a:lnTo>
                                    <a:pt x="5002" y="730"/>
                                  </a:lnTo>
                                  <a:cubicBezTo>
                                    <a:pt x="5045" y="795"/>
                                    <a:pt x="5023" y="882"/>
                                    <a:pt x="4936" y="925"/>
                                  </a:cubicBezTo>
                                  <a:cubicBezTo>
                                    <a:pt x="4778" y="1072"/>
                                    <a:pt x="4521" y="1149"/>
                                    <a:pt x="4309" y="1149"/>
                                  </a:cubicBezTo>
                                  <a:cubicBezTo>
                                    <a:pt x="4114" y="1149"/>
                                    <a:pt x="3958" y="1083"/>
                                    <a:pt x="3958" y="947"/>
                                  </a:cubicBezTo>
                                  <a:cubicBezTo>
                                    <a:pt x="3958" y="795"/>
                                    <a:pt x="3849" y="686"/>
                                    <a:pt x="3654" y="686"/>
                                  </a:cubicBezTo>
                                  <a:cubicBezTo>
                                    <a:pt x="3545" y="686"/>
                                    <a:pt x="3501" y="621"/>
                                    <a:pt x="3480" y="578"/>
                                  </a:cubicBezTo>
                                  <a:cubicBezTo>
                                    <a:pt x="3436" y="520"/>
                                    <a:pt x="3402" y="491"/>
                                    <a:pt x="3339" y="491"/>
                                  </a:cubicBezTo>
                                  <a:cubicBezTo>
                                    <a:pt x="3308" y="491"/>
                                    <a:pt x="3269" y="498"/>
                                    <a:pt x="3219" y="512"/>
                                  </a:cubicBezTo>
                                  <a:cubicBezTo>
                                    <a:pt x="3088" y="599"/>
                                    <a:pt x="3045" y="730"/>
                                    <a:pt x="3066" y="839"/>
                                  </a:cubicBezTo>
                                  <a:cubicBezTo>
                                    <a:pt x="3088" y="947"/>
                                    <a:pt x="3197" y="991"/>
                                    <a:pt x="3197" y="1121"/>
                                  </a:cubicBezTo>
                                  <a:cubicBezTo>
                                    <a:pt x="3197" y="1143"/>
                                    <a:pt x="3197" y="1208"/>
                                    <a:pt x="3153" y="1230"/>
                                  </a:cubicBezTo>
                                  <a:cubicBezTo>
                                    <a:pt x="3132" y="1237"/>
                                    <a:pt x="3115" y="1240"/>
                                    <a:pt x="3101" y="1240"/>
                                  </a:cubicBezTo>
                                  <a:cubicBezTo>
                                    <a:pt x="3074" y="1240"/>
                                    <a:pt x="3059" y="1230"/>
                                    <a:pt x="3045" y="1230"/>
                                  </a:cubicBezTo>
                                  <a:cubicBezTo>
                                    <a:pt x="3001" y="1208"/>
                                    <a:pt x="2958" y="1165"/>
                                    <a:pt x="2892" y="1165"/>
                                  </a:cubicBezTo>
                                  <a:cubicBezTo>
                                    <a:pt x="2866" y="1165"/>
                                    <a:pt x="2837" y="1161"/>
                                    <a:pt x="2805" y="1161"/>
                                  </a:cubicBezTo>
                                  <a:cubicBezTo>
                                    <a:pt x="2758" y="1161"/>
                                    <a:pt x="2705" y="1169"/>
                                    <a:pt x="2653" y="1208"/>
                                  </a:cubicBezTo>
                                  <a:cubicBezTo>
                                    <a:pt x="2523" y="1317"/>
                                    <a:pt x="2675" y="1317"/>
                                    <a:pt x="2719" y="1339"/>
                                  </a:cubicBezTo>
                                  <a:cubicBezTo>
                                    <a:pt x="2784" y="1447"/>
                                    <a:pt x="2610" y="1578"/>
                                    <a:pt x="2523" y="1687"/>
                                  </a:cubicBezTo>
                                  <a:cubicBezTo>
                                    <a:pt x="2505" y="1740"/>
                                    <a:pt x="2428" y="1779"/>
                                    <a:pt x="2402" y="1779"/>
                                  </a:cubicBezTo>
                                  <a:cubicBezTo>
                                    <a:pt x="2396" y="1779"/>
                                    <a:pt x="2392" y="1777"/>
                                    <a:pt x="2392" y="1774"/>
                                  </a:cubicBezTo>
                                  <a:cubicBezTo>
                                    <a:pt x="2327" y="1556"/>
                                    <a:pt x="1979" y="1687"/>
                                    <a:pt x="1805" y="1578"/>
                                  </a:cubicBezTo>
                                  <a:cubicBezTo>
                                    <a:pt x="1760" y="1545"/>
                                    <a:pt x="1711" y="1530"/>
                                    <a:pt x="1664" y="1530"/>
                                  </a:cubicBezTo>
                                  <a:cubicBezTo>
                                    <a:pt x="1552" y="1530"/>
                                    <a:pt x="1451" y="1614"/>
                                    <a:pt x="1436" y="1752"/>
                                  </a:cubicBezTo>
                                  <a:cubicBezTo>
                                    <a:pt x="1370" y="1969"/>
                                    <a:pt x="1153" y="2121"/>
                                    <a:pt x="1088" y="2339"/>
                                  </a:cubicBezTo>
                                  <a:cubicBezTo>
                                    <a:pt x="1050" y="2395"/>
                                    <a:pt x="996" y="2452"/>
                                    <a:pt x="1081" y="2452"/>
                                  </a:cubicBezTo>
                                  <a:cubicBezTo>
                                    <a:pt x="1094" y="2452"/>
                                    <a:pt x="1111" y="2451"/>
                                    <a:pt x="1131" y="2448"/>
                                  </a:cubicBezTo>
                                  <a:cubicBezTo>
                                    <a:pt x="1178" y="2443"/>
                                    <a:pt x="1215" y="2440"/>
                                    <a:pt x="1243" y="2440"/>
                                  </a:cubicBezTo>
                                  <a:cubicBezTo>
                                    <a:pt x="1345" y="2440"/>
                                    <a:pt x="1330" y="2476"/>
                                    <a:pt x="1262" y="2578"/>
                                  </a:cubicBezTo>
                                  <a:cubicBezTo>
                                    <a:pt x="1131" y="2774"/>
                                    <a:pt x="1153" y="2796"/>
                                    <a:pt x="1370" y="2839"/>
                                  </a:cubicBezTo>
                                  <a:lnTo>
                                    <a:pt x="1523" y="2839"/>
                                  </a:lnTo>
                                  <a:cubicBezTo>
                                    <a:pt x="1566" y="2839"/>
                                    <a:pt x="1653" y="2839"/>
                                    <a:pt x="1588" y="2882"/>
                                  </a:cubicBezTo>
                                  <a:cubicBezTo>
                                    <a:pt x="1566" y="2948"/>
                                    <a:pt x="1523" y="3013"/>
                                    <a:pt x="1436" y="3056"/>
                                  </a:cubicBezTo>
                                  <a:cubicBezTo>
                                    <a:pt x="1349" y="3056"/>
                                    <a:pt x="1305" y="3013"/>
                                    <a:pt x="1218" y="3013"/>
                                  </a:cubicBezTo>
                                  <a:cubicBezTo>
                                    <a:pt x="1022" y="3056"/>
                                    <a:pt x="805" y="3100"/>
                                    <a:pt x="588" y="3122"/>
                                  </a:cubicBezTo>
                                  <a:cubicBezTo>
                                    <a:pt x="657" y="3261"/>
                                    <a:pt x="810" y="3275"/>
                                    <a:pt x="969" y="3275"/>
                                  </a:cubicBezTo>
                                  <a:cubicBezTo>
                                    <a:pt x="1009" y="3275"/>
                                    <a:pt x="1049" y="3274"/>
                                    <a:pt x="1088" y="3274"/>
                                  </a:cubicBezTo>
                                  <a:cubicBezTo>
                                    <a:pt x="1305" y="3296"/>
                                    <a:pt x="1349" y="3426"/>
                                    <a:pt x="1457" y="3535"/>
                                  </a:cubicBezTo>
                                  <a:cubicBezTo>
                                    <a:pt x="1566" y="3644"/>
                                    <a:pt x="1196" y="3709"/>
                                    <a:pt x="1218" y="3839"/>
                                  </a:cubicBezTo>
                                  <a:cubicBezTo>
                                    <a:pt x="1218" y="3859"/>
                                    <a:pt x="1132" y="3930"/>
                                    <a:pt x="1052" y="3930"/>
                                  </a:cubicBezTo>
                                  <a:cubicBezTo>
                                    <a:pt x="1042" y="3930"/>
                                    <a:pt x="1032" y="3929"/>
                                    <a:pt x="1022" y="3926"/>
                                  </a:cubicBezTo>
                                  <a:cubicBezTo>
                                    <a:pt x="960" y="3900"/>
                                    <a:pt x="913" y="3889"/>
                                    <a:pt x="877" y="3889"/>
                                  </a:cubicBezTo>
                                  <a:cubicBezTo>
                                    <a:pt x="763" y="3889"/>
                                    <a:pt x="767" y="4001"/>
                                    <a:pt x="783" y="4100"/>
                                  </a:cubicBezTo>
                                  <a:cubicBezTo>
                                    <a:pt x="801" y="4257"/>
                                    <a:pt x="804" y="4330"/>
                                    <a:pt x="669" y="4330"/>
                                  </a:cubicBezTo>
                                  <a:cubicBezTo>
                                    <a:pt x="636" y="4330"/>
                                    <a:pt x="595" y="4326"/>
                                    <a:pt x="544" y="4318"/>
                                  </a:cubicBezTo>
                                  <a:cubicBezTo>
                                    <a:pt x="536" y="4316"/>
                                    <a:pt x="528" y="4316"/>
                                    <a:pt x="520" y="4316"/>
                                  </a:cubicBezTo>
                                  <a:cubicBezTo>
                                    <a:pt x="374" y="4316"/>
                                    <a:pt x="215" y="4499"/>
                                    <a:pt x="153" y="4644"/>
                                  </a:cubicBezTo>
                                  <a:cubicBezTo>
                                    <a:pt x="109" y="4752"/>
                                    <a:pt x="0" y="4926"/>
                                    <a:pt x="66" y="4970"/>
                                  </a:cubicBezTo>
                                  <a:cubicBezTo>
                                    <a:pt x="74" y="4975"/>
                                    <a:pt x="84" y="4978"/>
                                    <a:pt x="95" y="4978"/>
                                  </a:cubicBezTo>
                                  <a:cubicBezTo>
                                    <a:pt x="178" y="4978"/>
                                    <a:pt x="343" y="4856"/>
                                    <a:pt x="457" y="4818"/>
                                  </a:cubicBezTo>
                                  <a:cubicBezTo>
                                    <a:pt x="544" y="4752"/>
                                    <a:pt x="588" y="4731"/>
                                    <a:pt x="675" y="4731"/>
                                  </a:cubicBezTo>
                                  <a:cubicBezTo>
                                    <a:pt x="805" y="4709"/>
                                    <a:pt x="914" y="4644"/>
                                    <a:pt x="892" y="4513"/>
                                  </a:cubicBezTo>
                                  <a:cubicBezTo>
                                    <a:pt x="870" y="4405"/>
                                    <a:pt x="979" y="4361"/>
                                    <a:pt x="1088" y="4296"/>
                                  </a:cubicBezTo>
                                  <a:cubicBezTo>
                                    <a:pt x="1118" y="4284"/>
                                    <a:pt x="1143" y="4278"/>
                                    <a:pt x="1164" y="4278"/>
                                  </a:cubicBezTo>
                                  <a:cubicBezTo>
                                    <a:pt x="1219" y="4278"/>
                                    <a:pt x="1246" y="4314"/>
                                    <a:pt x="1262" y="4361"/>
                                  </a:cubicBezTo>
                                  <a:cubicBezTo>
                                    <a:pt x="1349" y="4470"/>
                                    <a:pt x="1305" y="4687"/>
                                    <a:pt x="1370" y="4731"/>
                                  </a:cubicBezTo>
                                  <a:cubicBezTo>
                                    <a:pt x="1653" y="4861"/>
                                    <a:pt x="1697" y="5122"/>
                                    <a:pt x="1762" y="5361"/>
                                  </a:cubicBezTo>
                                  <a:cubicBezTo>
                                    <a:pt x="1778" y="5428"/>
                                    <a:pt x="1834" y="5520"/>
                                    <a:pt x="1927" y="5520"/>
                                  </a:cubicBezTo>
                                  <a:cubicBezTo>
                                    <a:pt x="1955" y="5520"/>
                                    <a:pt x="1987" y="5512"/>
                                    <a:pt x="2023" y="5492"/>
                                  </a:cubicBezTo>
                                  <a:cubicBezTo>
                                    <a:pt x="2144" y="5431"/>
                                    <a:pt x="2234" y="5405"/>
                                    <a:pt x="2305" y="5405"/>
                                  </a:cubicBezTo>
                                  <a:cubicBezTo>
                                    <a:pt x="2414" y="5405"/>
                                    <a:pt x="2479" y="5465"/>
                                    <a:pt x="2545" y="5557"/>
                                  </a:cubicBezTo>
                                  <a:cubicBezTo>
                                    <a:pt x="2558" y="5584"/>
                                    <a:pt x="2580" y="5602"/>
                                    <a:pt x="2605" y="5602"/>
                                  </a:cubicBezTo>
                                  <a:cubicBezTo>
                                    <a:pt x="2620" y="5602"/>
                                    <a:pt x="2637" y="5595"/>
                                    <a:pt x="2653" y="5579"/>
                                  </a:cubicBezTo>
                                  <a:cubicBezTo>
                                    <a:pt x="2740" y="5557"/>
                                    <a:pt x="2827" y="5492"/>
                                    <a:pt x="2827" y="5405"/>
                                  </a:cubicBezTo>
                                  <a:cubicBezTo>
                                    <a:pt x="2827" y="5361"/>
                                    <a:pt x="2827" y="5296"/>
                                    <a:pt x="2762" y="5253"/>
                                  </a:cubicBezTo>
                                  <a:cubicBezTo>
                                    <a:pt x="2719" y="5187"/>
                                    <a:pt x="2719" y="5122"/>
                                    <a:pt x="2827" y="5057"/>
                                  </a:cubicBezTo>
                                  <a:cubicBezTo>
                                    <a:pt x="2868" y="5049"/>
                                    <a:pt x="2913" y="5040"/>
                                    <a:pt x="2950" y="5040"/>
                                  </a:cubicBezTo>
                                  <a:cubicBezTo>
                                    <a:pt x="3013" y="5040"/>
                                    <a:pt x="3058" y="5063"/>
                                    <a:pt x="3045" y="5144"/>
                                  </a:cubicBezTo>
                                  <a:cubicBezTo>
                                    <a:pt x="3009" y="5233"/>
                                    <a:pt x="3032" y="5308"/>
                                    <a:pt x="3125" y="5308"/>
                                  </a:cubicBezTo>
                                  <a:cubicBezTo>
                                    <a:pt x="3146" y="5308"/>
                                    <a:pt x="3169" y="5304"/>
                                    <a:pt x="3197" y="5296"/>
                                  </a:cubicBezTo>
                                  <a:cubicBezTo>
                                    <a:pt x="3248" y="5291"/>
                                    <a:pt x="3295" y="5288"/>
                                    <a:pt x="3338" y="5288"/>
                                  </a:cubicBezTo>
                                  <a:cubicBezTo>
                                    <a:pt x="3478" y="5288"/>
                                    <a:pt x="3586" y="5317"/>
                                    <a:pt x="3719" y="5383"/>
                                  </a:cubicBezTo>
                                  <a:cubicBezTo>
                                    <a:pt x="3731" y="5392"/>
                                    <a:pt x="3749" y="5396"/>
                                    <a:pt x="3771" y="5396"/>
                                  </a:cubicBezTo>
                                  <a:cubicBezTo>
                                    <a:pt x="3907" y="5396"/>
                                    <a:pt x="4197" y="5241"/>
                                    <a:pt x="4197" y="5166"/>
                                  </a:cubicBezTo>
                                  <a:cubicBezTo>
                                    <a:pt x="4175" y="4970"/>
                                    <a:pt x="4415" y="4752"/>
                                    <a:pt x="4393" y="4579"/>
                                  </a:cubicBezTo>
                                  <a:cubicBezTo>
                                    <a:pt x="4371" y="4318"/>
                                    <a:pt x="4393" y="4057"/>
                                    <a:pt x="4349" y="3817"/>
                                  </a:cubicBezTo>
                                  <a:cubicBezTo>
                                    <a:pt x="4306" y="3665"/>
                                    <a:pt x="4349" y="3600"/>
                                    <a:pt x="4567" y="3448"/>
                                  </a:cubicBezTo>
                                  <a:cubicBezTo>
                                    <a:pt x="4936" y="3230"/>
                                    <a:pt x="5002" y="3078"/>
                                    <a:pt x="4828" y="2861"/>
                                  </a:cubicBezTo>
                                  <a:cubicBezTo>
                                    <a:pt x="4828" y="2861"/>
                                    <a:pt x="4828" y="2839"/>
                                    <a:pt x="4806" y="2839"/>
                                  </a:cubicBezTo>
                                  <a:cubicBezTo>
                                    <a:pt x="4719" y="2730"/>
                                    <a:pt x="4828" y="2578"/>
                                    <a:pt x="4958" y="2513"/>
                                  </a:cubicBezTo>
                                  <a:cubicBezTo>
                                    <a:pt x="5023" y="2480"/>
                                    <a:pt x="5079" y="2463"/>
                                    <a:pt x="5119" y="2463"/>
                                  </a:cubicBezTo>
                                  <a:cubicBezTo>
                                    <a:pt x="5186" y="2463"/>
                                    <a:pt x="5208" y="2512"/>
                                    <a:pt x="5154" y="2622"/>
                                  </a:cubicBezTo>
                                  <a:cubicBezTo>
                                    <a:pt x="5132" y="2687"/>
                                    <a:pt x="5241" y="2687"/>
                                    <a:pt x="5241" y="2752"/>
                                  </a:cubicBezTo>
                                  <a:cubicBezTo>
                                    <a:pt x="5284" y="2774"/>
                                    <a:pt x="5284" y="2817"/>
                                    <a:pt x="5328" y="2839"/>
                                  </a:cubicBezTo>
                                  <a:cubicBezTo>
                                    <a:pt x="5458" y="3056"/>
                                    <a:pt x="5784" y="2991"/>
                                    <a:pt x="6002" y="3100"/>
                                  </a:cubicBezTo>
                                  <a:cubicBezTo>
                                    <a:pt x="6132" y="2839"/>
                                    <a:pt x="5828" y="2839"/>
                                    <a:pt x="5763" y="2709"/>
                                  </a:cubicBezTo>
                                  <a:cubicBezTo>
                                    <a:pt x="5698" y="2622"/>
                                    <a:pt x="5784" y="2491"/>
                                    <a:pt x="5589" y="2491"/>
                                  </a:cubicBezTo>
                                  <a:cubicBezTo>
                                    <a:pt x="5579" y="2493"/>
                                    <a:pt x="5570" y="2493"/>
                                    <a:pt x="5561" y="2493"/>
                                  </a:cubicBezTo>
                                  <a:cubicBezTo>
                                    <a:pt x="5442" y="2493"/>
                                    <a:pt x="5484" y="2354"/>
                                    <a:pt x="5545" y="2252"/>
                                  </a:cubicBezTo>
                                  <a:cubicBezTo>
                                    <a:pt x="5602" y="2157"/>
                                    <a:pt x="5692" y="2096"/>
                                    <a:pt x="5786" y="2096"/>
                                  </a:cubicBezTo>
                                  <a:cubicBezTo>
                                    <a:pt x="5800" y="2096"/>
                                    <a:pt x="5814" y="2097"/>
                                    <a:pt x="5828" y="2100"/>
                                  </a:cubicBezTo>
                                  <a:cubicBezTo>
                                    <a:pt x="5865" y="2108"/>
                                    <a:pt x="5901" y="2111"/>
                                    <a:pt x="5938" y="2111"/>
                                  </a:cubicBezTo>
                                  <a:cubicBezTo>
                                    <a:pt x="6097" y="2111"/>
                                    <a:pt x="6256" y="2044"/>
                                    <a:pt x="6415" y="1991"/>
                                  </a:cubicBezTo>
                                  <a:cubicBezTo>
                                    <a:pt x="6459" y="1991"/>
                                    <a:pt x="6546" y="1904"/>
                                    <a:pt x="6480" y="1882"/>
                                  </a:cubicBezTo>
                                  <a:cubicBezTo>
                                    <a:pt x="6457" y="1851"/>
                                    <a:pt x="6415" y="1845"/>
                                    <a:pt x="6366" y="1845"/>
                                  </a:cubicBezTo>
                                  <a:cubicBezTo>
                                    <a:pt x="6335" y="1845"/>
                                    <a:pt x="6300" y="1848"/>
                                    <a:pt x="6268" y="1848"/>
                                  </a:cubicBezTo>
                                  <a:cubicBezTo>
                                    <a:pt x="6211" y="1848"/>
                                    <a:pt x="6159" y="1840"/>
                                    <a:pt x="6132" y="1795"/>
                                  </a:cubicBezTo>
                                  <a:cubicBezTo>
                                    <a:pt x="6045" y="1643"/>
                                    <a:pt x="6459" y="1578"/>
                                    <a:pt x="6437" y="1447"/>
                                  </a:cubicBezTo>
                                  <a:cubicBezTo>
                                    <a:pt x="6350" y="1230"/>
                                    <a:pt x="6546" y="882"/>
                                    <a:pt x="6263" y="773"/>
                                  </a:cubicBezTo>
                                  <a:cubicBezTo>
                                    <a:pt x="6111" y="686"/>
                                    <a:pt x="6024" y="578"/>
                                    <a:pt x="6089" y="360"/>
                                  </a:cubicBezTo>
                                  <a:cubicBezTo>
                                    <a:pt x="6111" y="273"/>
                                    <a:pt x="6111" y="230"/>
                                    <a:pt x="6089" y="143"/>
                                  </a:cubicBezTo>
                                  <a:cubicBezTo>
                                    <a:pt x="6066" y="50"/>
                                    <a:pt x="5945" y="1"/>
                                    <a:pt x="582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3" name="Google Shape;1403;p33"/>
                            <p:cNvSpPr/>
                            <p:nvPr/>
                          </p:nvSpPr>
                          <p:spPr>
                            <a:xfrm>
                              <a:off x="2990750" y="1342100"/>
                              <a:ext cx="168000" cy="2539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20" h="10157" extrusionOk="0">
                                  <a:moveTo>
                                    <a:pt x="2768" y="5459"/>
                                  </a:moveTo>
                                  <a:cubicBezTo>
                                    <a:pt x="2868" y="5459"/>
                                    <a:pt x="2851" y="5575"/>
                                    <a:pt x="2871" y="5635"/>
                                  </a:cubicBezTo>
                                  <a:cubicBezTo>
                                    <a:pt x="2915" y="5722"/>
                                    <a:pt x="2849" y="5831"/>
                                    <a:pt x="2958" y="5875"/>
                                  </a:cubicBezTo>
                                  <a:cubicBezTo>
                                    <a:pt x="3023" y="5896"/>
                                    <a:pt x="2980" y="5962"/>
                                    <a:pt x="2871" y="6005"/>
                                  </a:cubicBezTo>
                                  <a:cubicBezTo>
                                    <a:pt x="2840" y="6021"/>
                                    <a:pt x="2799" y="6036"/>
                                    <a:pt x="2769" y="6036"/>
                                  </a:cubicBezTo>
                                  <a:cubicBezTo>
                                    <a:pt x="2757" y="6036"/>
                                    <a:pt x="2747" y="6033"/>
                                    <a:pt x="2741" y="6027"/>
                                  </a:cubicBezTo>
                                  <a:cubicBezTo>
                                    <a:pt x="2727" y="5985"/>
                                    <a:pt x="2685" y="5961"/>
                                    <a:pt x="2646" y="5961"/>
                                  </a:cubicBezTo>
                                  <a:cubicBezTo>
                                    <a:pt x="2625" y="5961"/>
                                    <a:pt x="2604" y="5968"/>
                                    <a:pt x="2588" y="5983"/>
                                  </a:cubicBezTo>
                                  <a:cubicBezTo>
                                    <a:pt x="2485" y="6048"/>
                                    <a:pt x="2405" y="6066"/>
                                    <a:pt x="2335" y="6066"/>
                                  </a:cubicBezTo>
                                  <a:cubicBezTo>
                                    <a:pt x="2286" y="6066"/>
                                    <a:pt x="2241" y="6058"/>
                                    <a:pt x="2197" y="6049"/>
                                  </a:cubicBezTo>
                                  <a:cubicBezTo>
                                    <a:pt x="2327" y="5940"/>
                                    <a:pt x="2327" y="5809"/>
                                    <a:pt x="2414" y="5679"/>
                                  </a:cubicBezTo>
                                  <a:cubicBezTo>
                                    <a:pt x="2501" y="5570"/>
                                    <a:pt x="2610" y="5505"/>
                                    <a:pt x="2741" y="5462"/>
                                  </a:cubicBezTo>
                                  <a:cubicBezTo>
                                    <a:pt x="2750" y="5460"/>
                                    <a:pt x="2759" y="5459"/>
                                    <a:pt x="2768" y="5459"/>
                                  </a:cubicBezTo>
                                  <a:close/>
                                  <a:moveTo>
                                    <a:pt x="6595" y="1"/>
                                  </a:moveTo>
                                  <a:cubicBezTo>
                                    <a:pt x="6587" y="1"/>
                                    <a:pt x="6577" y="2"/>
                                    <a:pt x="6568" y="4"/>
                                  </a:cubicBezTo>
                                  <a:cubicBezTo>
                                    <a:pt x="6459" y="4"/>
                                    <a:pt x="6263" y="112"/>
                                    <a:pt x="6307" y="178"/>
                                  </a:cubicBezTo>
                                  <a:cubicBezTo>
                                    <a:pt x="6437" y="439"/>
                                    <a:pt x="6024" y="547"/>
                                    <a:pt x="5872" y="743"/>
                                  </a:cubicBezTo>
                                  <a:cubicBezTo>
                                    <a:pt x="5762" y="852"/>
                                    <a:pt x="5642" y="939"/>
                                    <a:pt x="5518" y="939"/>
                                  </a:cubicBezTo>
                                  <a:cubicBezTo>
                                    <a:pt x="5470" y="939"/>
                                    <a:pt x="5421" y="926"/>
                                    <a:pt x="5372" y="895"/>
                                  </a:cubicBezTo>
                                  <a:cubicBezTo>
                                    <a:pt x="5328" y="873"/>
                                    <a:pt x="5274" y="846"/>
                                    <a:pt x="5206" y="846"/>
                                  </a:cubicBezTo>
                                  <a:cubicBezTo>
                                    <a:pt x="5138" y="846"/>
                                    <a:pt x="5056" y="873"/>
                                    <a:pt x="4959" y="960"/>
                                  </a:cubicBezTo>
                                  <a:cubicBezTo>
                                    <a:pt x="4813" y="1085"/>
                                    <a:pt x="4647" y="1310"/>
                                    <a:pt x="4405" y="1310"/>
                                  </a:cubicBezTo>
                                  <a:cubicBezTo>
                                    <a:pt x="4394" y="1310"/>
                                    <a:pt x="4383" y="1309"/>
                                    <a:pt x="4371" y="1308"/>
                                  </a:cubicBezTo>
                                  <a:cubicBezTo>
                                    <a:pt x="4371" y="1308"/>
                                    <a:pt x="4284" y="1374"/>
                                    <a:pt x="4263" y="1395"/>
                                  </a:cubicBezTo>
                                  <a:cubicBezTo>
                                    <a:pt x="4053" y="1745"/>
                                    <a:pt x="4181" y="2010"/>
                                    <a:pt x="4510" y="2010"/>
                                  </a:cubicBezTo>
                                  <a:cubicBezTo>
                                    <a:pt x="4590" y="2010"/>
                                    <a:pt x="4682" y="1995"/>
                                    <a:pt x="4785" y="1961"/>
                                  </a:cubicBezTo>
                                  <a:cubicBezTo>
                                    <a:pt x="4820" y="1951"/>
                                    <a:pt x="4852" y="1946"/>
                                    <a:pt x="4881" y="1946"/>
                                  </a:cubicBezTo>
                                  <a:cubicBezTo>
                                    <a:pt x="4977" y="1946"/>
                                    <a:pt x="5044" y="1993"/>
                                    <a:pt x="5111" y="2026"/>
                                  </a:cubicBezTo>
                                  <a:cubicBezTo>
                                    <a:pt x="5154" y="2048"/>
                                    <a:pt x="5132" y="2135"/>
                                    <a:pt x="5046" y="2178"/>
                                  </a:cubicBezTo>
                                  <a:cubicBezTo>
                                    <a:pt x="4785" y="2374"/>
                                    <a:pt x="4676" y="2570"/>
                                    <a:pt x="4611" y="2809"/>
                                  </a:cubicBezTo>
                                  <a:cubicBezTo>
                                    <a:pt x="4589" y="2896"/>
                                    <a:pt x="4480" y="2917"/>
                                    <a:pt x="4415" y="2961"/>
                                  </a:cubicBezTo>
                                  <a:cubicBezTo>
                                    <a:pt x="4284" y="3113"/>
                                    <a:pt x="4154" y="3265"/>
                                    <a:pt x="4089" y="3439"/>
                                  </a:cubicBezTo>
                                  <a:cubicBezTo>
                                    <a:pt x="4024" y="3657"/>
                                    <a:pt x="4154" y="3765"/>
                                    <a:pt x="4328" y="3809"/>
                                  </a:cubicBezTo>
                                  <a:cubicBezTo>
                                    <a:pt x="4480" y="3874"/>
                                    <a:pt x="4350" y="3939"/>
                                    <a:pt x="4263" y="4026"/>
                                  </a:cubicBezTo>
                                  <a:cubicBezTo>
                                    <a:pt x="4067" y="4200"/>
                                    <a:pt x="4002" y="4461"/>
                                    <a:pt x="3806" y="4570"/>
                                  </a:cubicBezTo>
                                  <a:cubicBezTo>
                                    <a:pt x="3635" y="4656"/>
                                    <a:pt x="3410" y="4714"/>
                                    <a:pt x="3227" y="4714"/>
                                  </a:cubicBezTo>
                                  <a:cubicBezTo>
                                    <a:pt x="3177" y="4714"/>
                                    <a:pt x="3130" y="4710"/>
                                    <a:pt x="3089" y="4700"/>
                                  </a:cubicBezTo>
                                  <a:cubicBezTo>
                                    <a:pt x="3062" y="4697"/>
                                    <a:pt x="3037" y="4696"/>
                                    <a:pt x="3013" y="4696"/>
                                  </a:cubicBezTo>
                                  <a:cubicBezTo>
                                    <a:pt x="2711" y="4696"/>
                                    <a:pt x="2532" y="4933"/>
                                    <a:pt x="2371" y="5114"/>
                                  </a:cubicBezTo>
                                  <a:cubicBezTo>
                                    <a:pt x="2273" y="5198"/>
                                    <a:pt x="2238" y="5246"/>
                                    <a:pt x="2196" y="5246"/>
                                  </a:cubicBezTo>
                                  <a:cubicBezTo>
                                    <a:pt x="2173" y="5246"/>
                                    <a:pt x="2149" y="5231"/>
                                    <a:pt x="2110" y="5201"/>
                                  </a:cubicBezTo>
                                  <a:cubicBezTo>
                                    <a:pt x="2081" y="5186"/>
                                    <a:pt x="2071" y="5131"/>
                                    <a:pt x="2028" y="5131"/>
                                  </a:cubicBezTo>
                                  <a:cubicBezTo>
                                    <a:pt x="2007" y="5131"/>
                                    <a:pt x="1978" y="5144"/>
                                    <a:pt x="1936" y="5179"/>
                                  </a:cubicBezTo>
                                  <a:cubicBezTo>
                                    <a:pt x="1871" y="5222"/>
                                    <a:pt x="1958" y="5288"/>
                                    <a:pt x="1958" y="5331"/>
                                  </a:cubicBezTo>
                                  <a:cubicBezTo>
                                    <a:pt x="1980" y="5418"/>
                                    <a:pt x="2262" y="5418"/>
                                    <a:pt x="2110" y="5549"/>
                                  </a:cubicBezTo>
                                  <a:cubicBezTo>
                                    <a:pt x="1849" y="5788"/>
                                    <a:pt x="1893" y="6114"/>
                                    <a:pt x="1501" y="6331"/>
                                  </a:cubicBezTo>
                                  <a:cubicBezTo>
                                    <a:pt x="1175" y="6505"/>
                                    <a:pt x="958" y="6918"/>
                                    <a:pt x="523" y="6962"/>
                                  </a:cubicBezTo>
                                  <a:lnTo>
                                    <a:pt x="479" y="6984"/>
                                  </a:lnTo>
                                  <a:cubicBezTo>
                                    <a:pt x="444" y="7037"/>
                                    <a:pt x="437" y="7104"/>
                                    <a:pt x="459" y="7104"/>
                                  </a:cubicBezTo>
                                  <a:cubicBezTo>
                                    <a:pt x="464" y="7104"/>
                                    <a:pt x="471" y="7100"/>
                                    <a:pt x="479" y="7092"/>
                                  </a:cubicBezTo>
                                  <a:cubicBezTo>
                                    <a:pt x="611" y="7042"/>
                                    <a:pt x="696" y="7022"/>
                                    <a:pt x="749" y="7022"/>
                                  </a:cubicBezTo>
                                  <a:cubicBezTo>
                                    <a:pt x="947" y="7022"/>
                                    <a:pt x="675" y="7315"/>
                                    <a:pt x="675" y="7419"/>
                                  </a:cubicBezTo>
                                  <a:cubicBezTo>
                                    <a:pt x="675" y="7506"/>
                                    <a:pt x="653" y="7592"/>
                                    <a:pt x="653" y="7679"/>
                                  </a:cubicBezTo>
                                  <a:cubicBezTo>
                                    <a:pt x="653" y="7723"/>
                                    <a:pt x="610" y="7810"/>
                                    <a:pt x="544" y="7853"/>
                                  </a:cubicBezTo>
                                  <a:cubicBezTo>
                                    <a:pt x="349" y="8136"/>
                                    <a:pt x="218" y="8375"/>
                                    <a:pt x="1" y="8549"/>
                                  </a:cubicBezTo>
                                  <a:cubicBezTo>
                                    <a:pt x="4" y="8549"/>
                                    <a:pt x="6" y="8549"/>
                                    <a:pt x="9" y="8549"/>
                                  </a:cubicBezTo>
                                  <a:cubicBezTo>
                                    <a:pt x="103" y="8549"/>
                                    <a:pt x="58" y="8810"/>
                                    <a:pt x="165" y="8810"/>
                                  </a:cubicBezTo>
                                  <a:cubicBezTo>
                                    <a:pt x="213" y="8810"/>
                                    <a:pt x="294" y="8754"/>
                                    <a:pt x="436" y="8593"/>
                                  </a:cubicBezTo>
                                  <a:lnTo>
                                    <a:pt x="479" y="8593"/>
                                  </a:lnTo>
                                  <a:cubicBezTo>
                                    <a:pt x="570" y="8677"/>
                                    <a:pt x="624" y="8709"/>
                                    <a:pt x="656" y="8709"/>
                                  </a:cubicBezTo>
                                  <a:cubicBezTo>
                                    <a:pt x="730" y="8709"/>
                                    <a:pt x="681" y="8532"/>
                                    <a:pt x="697" y="8441"/>
                                  </a:cubicBezTo>
                                  <a:cubicBezTo>
                                    <a:pt x="784" y="8201"/>
                                    <a:pt x="892" y="7919"/>
                                    <a:pt x="892" y="7679"/>
                                  </a:cubicBezTo>
                                  <a:cubicBezTo>
                                    <a:pt x="892" y="7560"/>
                                    <a:pt x="1056" y="7459"/>
                                    <a:pt x="1117" y="7459"/>
                                  </a:cubicBezTo>
                                  <a:cubicBezTo>
                                    <a:pt x="1123" y="7459"/>
                                    <a:pt x="1128" y="7460"/>
                                    <a:pt x="1132" y="7462"/>
                                  </a:cubicBezTo>
                                  <a:cubicBezTo>
                                    <a:pt x="1169" y="7475"/>
                                    <a:pt x="1204" y="7481"/>
                                    <a:pt x="1239" y="7481"/>
                                  </a:cubicBezTo>
                                  <a:cubicBezTo>
                                    <a:pt x="1490" y="7481"/>
                                    <a:pt x="1685" y="7179"/>
                                    <a:pt x="1914" y="7179"/>
                                  </a:cubicBezTo>
                                  <a:cubicBezTo>
                                    <a:pt x="2001" y="7179"/>
                                    <a:pt x="2001" y="7092"/>
                                    <a:pt x="1980" y="7071"/>
                                  </a:cubicBezTo>
                                  <a:cubicBezTo>
                                    <a:pt x="1914" y="7049"/>
                                    <a:pt x="1871" y="7049"/>
                                    <a:pt x="1806" y="6984"/>
                                  </a:cubicBezTo>
                                  <a:cubicBezTo>
                                    <a:pt x="1653" y="6853"/>
                                    <a:pt x="1914" y="6657"/>
                                    <a:pt x="2001" y="6592"/>
                                  </a:cubicBezTo>
                                  <a:cubicBezTo>
                                    <a:pt x="2031" y="6550"/>
                                    <a:pt x="2053" y="6535"/>
                                    <a:pt x="2069" y="6535"/>
                                  </a:cubicBezTo>
                                  <a:cubicBezTo>
                                    <a:pt x="2112" y="6535"/>
                                    <a:pt x="2116" y="6642"/>
                                    <a:pt x="2132" y="6657"/>
                                  </a:cubicBezTo>
                                  <a:cubicBezTo>
                                    <a:pt x="2178" y="6703"/>
                                    <a:pt x="2217" y="6731"/>
                                    <a:pt x="2267" y="6731"/>
                                  </a:cubicBezTo>
                                  <a:cubicBezTo>
                                    <a:pt x="2312" y="6731"/>
                                    <a:pt x="2364" y="6709"/>
                                    <a:pt x="2436" y="6657"/>
                                  </a:cubicBezTo>
                                  <a:cubicBezTo>
                                    <a:pt x="2503" y="6618"/>
                                    <a:pt x="2577" y="6578"/>
                                    <a:pt x="2640" y="6578"/>
                                  </a:cubicBezTo>
                                  <a:cubicBezTo>
                                    <a:pt x="2680" y="6578"/>
                                    <a:pt x="2715" y="6594"/>
                                    <a:pt x="2741" y="6636"/>
                                  </a:cubicBezTo>
                                  <a:cubicBezTo>
                                    <a:pt x="2828" y="6744"/>
                                    <a:pt x="2719" y="6766"/>
                                    <a:pt x="2610" y="6831"/>
                                  </a:cubicBezTo>
                                  <a:cubicBezTo>
                                    <a:pt x="2458" y="6940"/>
                                    <a:pt x="2523" y="7071"/>
                                    <a:pt x="2393" y="7179"/>
                                  </a:cubicBezTo>
                                  <a:cubicBezTo>
                                    <a:pt x="2340" y="7232"/>
                                    <a:pt x="2387" y="7328"/>
                                    <a:pt x="2476" y="7328"/>
                                  </a:cubicBezTo>
                                  <a:cubicBezTo>
                                    <a:pt x="2497" y="7328"/>
                                    <a:pt x="2520" y="7322"/>
                                    <a:pt x="2545" y="7310"/>
                                  </a:cubicBezTo>
                                  <a:cubicBezTo>
                                    <a:pt x="2654" y="7255"/>
                                    <a:pt x="2724" y="7233"/>
                                    <a:pt x="2767" y="7233"/>
                                  </a:cubicBezTo>
                                  <a:cubicBezTo>
                                    <a:pt x="2894" y="7233"/>
                                    <a:pt x="2784" y="7424"/>
                                    <a:pt x="2784" y="7506"/>
                                  </a:cubicBezTo>
                                  <a:cubicBezTo>
                                    <a:pt x="2784" y="7723"/>
                                    <a:pt x="2458" y="8006"/>
                                    <a:pt x="2523" y="8245"/>
                                  </a:cubicBezTo>
                                  <a:cubicBezTo>
                                    <a:pt x="2523" y="8275"/>
                                    <a:pt x="2470" y="8316"/>
                                    <a:pt x="2416" y="8316"/>
                                  </a:cubicBezTo>
                                  <a:cubicBezTo>
                                    <a:pt x="2393" y="8316"/>
                                    <a:pt x="2369" y="8308"/>
                                    <a:pt x="2349" y="8288"/>
                                  </a:cubicBezTo>
                                  <a:cubicBezTo>
                                    <a:pt x="2306" y="8267"/>
                                    <a:pt x="2306" y="8223"/>
                                    <a:pt x="2240" y="8180"/>
                                  </a:cubicBezTo>
                                  <a:cubicBezTo>
                                    <a:pt x="2173" y="8139"/>
                                    <a:pt x="2110" y="8120"/>
                                    <a:pt x="2052" y="8120"/>
                                  </a:cubicBezTo>
                                  <a:cubicBezTo>
                                    <a:pt x="1924" y="8120"/>
                                    <a:pt x="1822" y="8217"/>
                                    <a:pt x="1762" y="8397"/>
                                  </a:cubicBezTo>
                                  <a:cubicBezTo>
                                    <a:pt x="1697" y="8571"/>
                                    <a:pt x="1545" y="8723"/>
                                    <a:pt x="1632" y="8897"/>
                                  </a:cubicBezTo>
                                  <a:cubicBezTo>
                                    <a:pt x="1653" y="8941"/>
                                    <a:pt x="1632" y="9028"/>
                                    <a:pt x="1545" y="9049"/>
                                  </a:cubicBezTo>
                                  <a:cubicBezTo>
                                    <a:pt x="1132" y="9267"/>
                                    <a:pt x="1110" y="9702"/>
                                    <a:pt x="718" y="9919"/>
                                  </a:cubicBezTo>
                                  <a:cubicBezTo>
                                    <a:pt x="610" y="9984"/>
                                    <a:pt x="653" y="10115"/>
                                    <a:pt x="718" y="10137"/>
                                  </a:cubicBezTo>
                                  <a:cubicBezTo>
                                    <a:pt x="737" y="10151"/>
                                    <a:pt x="753" y="10157"/>
                                    <a:pt x="767" y="10157"/>
                                  </a:cubicBezTo>
                                  <a:cubicBezTo>
                                    <a:pt x="817" y="10157"/>
                                    <a:pt x="841" y="10079"/>
                                    <a:pt x="892" y="10028"/>
                                  </a:cubicBezTo>
                                  <a:cubicBezTo>
                                    <a:pt x="1050" y="9883"/>
                                    <a:pt x="1216" y="9818"/>
                                    <a:pt x="1366" y="9818"/>
                                  </a:cubicBezTo>
                                  <a:cubicBezTo>
                                    <a:pt x="1463" y="9818"/>
                                    <a:pt x="1554" y="9846"/>
                                    <a:pt x="1632" y="9897"/>
                                  </a:cubicBezTo>
                                  <a:cubicBezTo>
                                    <a:pt x="1700" y="9952"/>
                                    <a:pt x="1743" y="10059"/>
                                    <a:pt x="1847" y="10059"/>
                                  </a:cubicBezTo>
                                  <a:cubicBezTo>
                                    <a:pt x="1908" y="10059"/>
                                    <a:pt x="1990" y="10023"/>
                                    <a:pt x="2110" y="9919"/>
                                  </a:cubicBezTo>
                                  <a:cubicBezTo>
                                    <a:pt x="2144" y="9893"/>
                                    <a:pt x="2185" y="9881"/>
                                    <a:pt x="2224" y="9881"/>
                                  </a:cubicBezTo>
                                  <a:cubicBezTo>
                                    <a:pt x="2283" y="9881"/>
                                    <a:pt x="2336" y="9910"/>
                                    <a:pt x="2349" y="9963"/>
                                  </a:cubicBezTo>
                                  <a:cubicBezTo>
                                    <a:pt x="2501" y="9876"/>
                                    <a:pt x="2719" y="9745"/>
                                    <a:pt x="2675" y="9658"/>
                                  </a:cubicBezTo>
                                  <a:cubicBezTo>
                                    <a:pt x="2574" y="9496"/>
                                    <a:pt x="2642" y="9241"/>
                                    <a:pt x="2355" y="9241"/>
                                  </a:cubicBezTo>
                                  <a:cubicBezTo>
                                    <a:pt x="2333" y="9241"/>
                                    <a:pt x="2310" y="9242"/>
                                    <a:pt x="2284" y="9245"/>
                                  </a:cubicBezTo>
                                  <a:cubicBezTo>
                                    <a:pt x="2244" y="9245"/>
                                    <a:pt x="2194" y="9259"/>
                                    <a:pt x="2153" y="9259"/>
                                  </a:cubicBezTo>
                                  <a:cubicBezTo>
                                    <a:pt x="2104" y="9259"/>
                                    <a:pt x="2067" y="9240"/>
                                    <a:pt x="2067" y="9158"/>
                                  </a:cubicBezTo>
                                  <a:cubicBezTo>
                                    <a:pt x="2067" y="9049"/>
                                    <a:pt x="1740" y="9202"/>
                                    <a:pt x="1914" y="8984"/>
                                  </a:cubicBezTo>
                                  <a:cubicBezTo>
                                    <a:pt x="2023" y="8832"/>
                                    <a:pt x="2088" y="8701"/>
                                    <a:pt x="2327" y="8701"/>
                                  </a:cubicBezTo>
                                  <a:cubicBezTo>
                                    <a:pt x="2501" y="8701"/>
                                    <a:pt x="2741" y="8680"/>
                                    <a:pt x="2871" y="8484"/>
                                  </a:cubicBezTo>
                                  <a:cubicBezTo>
                                    <a:pt x="2993" y="8314"/>
                                    <a:pt x="3114" y="8259"/>
                                    <a:pt x="3217" y="8259"/>
                                  </a:cubicBezTo>
                                  <a:cubicBezTo>
                                    <a:pt x="3298" y="8259"/>
                                    <a:pt x="3367" y="8293"/>
                                    <a:pt x="3415" y="8332"/>
                                  </a:cubicBezTo>
                                  <a:cubicBezTo>
                                    <a:pt x="3459" y="8356"/>
                                    <a:pt x="3493" y="8366"/>
                                    <a:pt x="3520" y="8366"/>
                                  </a:cubicBezTo>
                                  <a:cubicBezTo>
                                    <a:pt x="3613" y="8366"/>
                                    <a:pt x="3620" y="8247"/>
                                    <a:pt x="3654" y="8180"/>
                                  </a:cubicBezTo>
                                  <a:cubicBezTo>
                                    <a:pt x="3741" y="8049"/>
                                    <a:pt x="3545" y="8006"/>
                                    <a:pt x="3610" y="7940"/>
                                  </a:cubicBezTo>
                                  <a:cubicBezTo>
                                    <a:pt x="3847" y="7680"/>
                                    <a:pt x="3794" y="7632"/>
                                    <a:pt x="3675" y="7632"/>
                                  </a:cubicBezTo>
                                  <a:cubicBezTo>
                                    <a:pt x="3606" y="7632"/>
                                    <a:pt x="3516" y="7648"/>
                                    <a:pt x="3447" y="7648"/>
                                  </a:cubicBezTo>
                                  <a:cubicBezTo>
                                    <a:pt x="3416" y="7648"/>
                                    <a:pt x="3389" y="7645"/>
                                    <a:pt x="3371" y="7636"/>
                                  </a:cubicBezTo>
                                  <a:cubicBezTo>
                                    <a:pt x="3339" y="7625"/>
                                    <a:pt x="3311" y="7625"/>
                                    <a:pt x="3284" y="7625"/>
                                  </a:cubicBezTo>
                                  <a:cubicBezTo>
                                    <a:pt x="3257" y="7625"/>
                                    <a:pt x="3230" y="7625"/>
                                    <a:pt x="3197" y="7614"/>
                                  </a:cubicBezTo>
                                  <a:cubicBezTo>
                                    <a:pt x="3045" y="7506"/>
                                    <a:pt x="3328" y="7375"/>
                                    <a:pt x="3393" y="7245"/>
                                  </a:cubicBezTo>
                                  <a:cubicBezTo>
                                    <a:pt x="3400" y="7209"/>
                                    <a:pt x="3414" y="7197"/>
                                    <a:pt x="3430" y="7197"/>
                                  </a:cubicBezTo>
                                  <a:cubicBezTo>
                                    <a:pt x="3464" y="7197"/>
                                    <a:pt x="3509" y="7252"/>
                                    <a:pt x="3523" y="7266"/>
                                  </a:cubicBezTo>
                                  <a:cubicBezTo>
                                    <a:pt x="3531" y="7319"/>
                                    <a:pt x="3557" y="7338"/>
                                    <a:pt x="3592" y="7338"/>
                                  </a:cubicBezTo>
                                  <a:cubicBezTo>
                                    <a:pt x="3656" y="7338"/>
                                    <a:pt x="3749" y="7273"/>
                                    <a:pt x="3806" y="7245"/>
                                  </a:cubicBezTo>
                                  <a:cubicBezTo>
                                    <a:pt x="3937" y="7158"/>
                                    <a:pt x="3915" y="7071"/>
                                    <a:pt x="3871" y="6984"/>
                                  </a:cubicBezTo>
                                  <a:cubicBezTo>
                                    <a:pt x="3835" y="6893"/>
                                    <a:pt x="3769" y="6848"/>
                                    <a:pt x="3659" y="6848"/>
                                  </a:cubicBezTo>
                                  <a:cubicBezTo>
                                    <a:pt x="3638" y="6848"/>
                                    <a:pt x="3614" y="6850"/>
                                    <a:pt x="3589" y="6853"/>
                                  </a:cubicBezTo>
                                  <a:cubicBezTo>
                                    <a:pt x="3523" y="6853"/>
                                    <a:pt x="3502" y="6810"/>
                                    <a:pt x="3523" y="6744"/>
                                  </a:cubicBezTo>
                                  <a:cubicBezTo>
                                    <a:pt x="3542" y="6707"/>
                                    <a:pt x="3593" y="6653"/>
                                    <a:pt x="3621" y="6653"/>
                                  </a:cubicBezTo>
                                  <a:cubicBezTo>
                                    <a:pt x="3625" y="6653"/>
                                    <a:pt x="3629" y="6655"/>
                                    <a:pt x="3632" y="6657"/>
                                  </a:cubicBezTo>
                                  <a:cubicBezTo>
                                    <a:pt x="3653" y="6668"/>
                                    <a:pt x="3676" y="6672"/>
                                    <a:pt x="3700" y="6672"/>
                                  </a:cubicBezTo>
                                  <a:cubicBezTo>
                                    <a:pt x="3807" y="6672"/>
                                    <a:pt x="3935" y="6585"/>
                                    <a:pt x="4027" y="6585"/>
                                  </a:cubicBezTo>
                                  <a:cubicBezTo>
                                    <a:pt x="4041" y="6585"/>
                                    <a:pt x="4055" y="6587"/>
                                    <a:pt x="4067" y="6592"/>
                                  </a:cubicBezTo>
                                  <a:cubicBezTo>
                                    <a:pt x="4236" y="6611"/>
                                    <a:pt x="4401" y="6638"/>
                                    <a:pt x="4574" y="6638"/>
                                  </a:cubicBezTo>
                                  <a:cubicBezTo>
                                    <a:pt x="4802" y="6638"/>
                                    <a:pt x="5044" y="6591"/>
                                    <a:pt x="5328" y="6418"/>
                                  </a:cubicBezTo>
                                  <a:cubicBezTo>
                                    <a:pt x="5372" y="6397"/>
                                    <a:pt x="5480" y="6397"/>
                                    <a:pt x="5546" y="6331"/>
                                  </a:cubicBezTo>
                                  <a:cubicBezTo>
                                    <a:pt x="5589" y="6223"/>
                                    <a:pt x="5437" y="6288"/>
                                    <a:pt x="5437" y="6201"/>
                                  </a:cubicBezTo>
                                  <a:cubicBezTo>
                                    <a:pt x="5437" y="6151"/>
                                    <a:pt x="5401" y="6138"/>
                                    <a:pt x="5354" y="6138"/>
                                  </a:cubicBezTo>
                                  <a:cubicBezTo>
                                    <a:pt x="5297" y="6138"/>
                                    <a:pt x="5223" y="6157"/>
                                    <a:pt x="5176" y="6157"/>
                                  </a:cubicBezTo>
                                  <a:cubicBezTo>
                                    <a:pt x="4893" y="6092"/>
                                    <a:pt x="4545" y="6179"/>
                                    <a:pt x="4328" y="5983"/>
                                  </a:cubicBezTo>
                                  <a:cubicBezTo>
                                    <a:pt x="4294" y="5956"/>
                                    <a:pt x="4250" y="5941"/>
                                    <a:pt x="4204" y="5941"/>
                                  </a:cubicBezTo>
                                  <a:cubicBezTo>
                                    <a:pt x="4104" y="5941"/>
                                    <a:pt x="3989" y="6009"/>
                                    <a:pt x="3915" y="6157"/>
                                  </a:cubicBezTo>
                                  <a:cubicBezTo>
                                    <a:pt x="3828" y="6310"/>
                                    <a:pt x="3719" y="6266"/>
                                    <a:pt x="3610" y="6288"/>
                                  </a:cubicBezTo>
                                  <a:cubicBezTo>
                                    <a:pt x="3368" y="6466"/>
                                    <a:pt x="3268" y="6540"/>
                                    <a:pt x="3157" y="6540"/>
                                  </a:cubicBezTo>
                                  <a:cubicBezTo>
                                    <a:pt x="3078" y="6540"/>
                                    <a:pt x="2993" y="6503"/>
                                    <a:pt x="2849" y="6440"/>
                                  </a:cubicBezTo>
                                  <a:cubicBezTo>
                                    <a:pt x="2762" y="6418"/>
                                    <a:pt x="2654" y="6418"/>
                                    <a:pt x="2567" y="6397"/>
                                  </a:cubicBezTo>
                                  <a:cubicBezTo>
                                    <a:pt x="2501" y="6375"/>
                                    <a:pt x="2349" y="6397"/>
                                    <a:pt x="2393" y="6310"/>
                                  </a:cubicBezTo>
                                  <a:cubicBezTo>
                                    <a:pt x="2414" y="6223"/>
                                    <a:pt x="2545" y="6157"/>
                                    <a:pt x="2654" y="6157"/>
                                  </a:cubicBezTo>
                                  <a:cubicBezTo>
                                    <a:pt x="2837" y="6134"/>
                                    <a:pt x="3056" y="6075"/>
                                    <a:pt x="3239" y="6075"/>
                                  </a:cubicBezTo>
                                  <a:cubicBezTo>
                                    <a:pt x="3403" y="6075"/>
                                    <a:pt x="3537" y="6123"/>
                                    <a:pt x="3589" y="6288"/>
                                  </a:cubicBezTo>
                                  <a:cubicBezTo>
                                    <a:pt x="3589" y="6266"/>
                                    <a:pt x="3589" y="6201"/>
                                    <a:pt x="3610" y="6179"/>
                                  </a:cubicBezTo>
                                  <a:cubicBezTo>
                                    <a:pt x="3628" y="5909"/>
                                    <a:pt x="3751" y="5565"/>
                                    <a:pt x="3386" y="5565"/>
                                  </a:cubicBezTo>
                                  <a:cubicBezTo>
                                    <a:pt x="3310" y="5565"/>
                                    <a:pt x="3212" y="5580"/>
                                    <a:pt x="3089" y="5614"/>
                                  </a:cubicBezTo>
                                  <a:cubicBezTo>
                                    <a:pt x="3077" y="5616"/>
                                    <a:pt x="3066" y="5617"/>
                                    <a:pt x="3054" y="5617"/>
                                  </a:cubicBezTo>
                                  <a:cubicBezTo>
                                    <a:pt x="2951" y="5617"/>
                                    <a:pt x="2839" y="5535"/>
                                    <a:pt x="2936" y="5418"/>
                                  </a:cubicBezTo>
                                  <a:cubicBezTo>
                                    <a:pt x="3045" y="5288"/>
                                    <a:pt x="2936" y="5092"/>
                                    <a:pt x="3154" y="5027"/>
                                  </a:cubicBezTo>
                                  <a:cubicBezTo>
                                    <a:pt x="3458" y="4961"/>
                                    <a:pt x="3741" y="5027"/>
                                    <a:pt x="4067" y="4809"/>
                                  </a:cubicBezTo>
                                  <a:cubicBezTo>
                                    <a:pt x="4091" y="4801"/>
                                    <a:pt x="4112" y="4796"/>
                                    <a:pt x="4130" y="4796"/>
                                  </a:cubicBezTo>
                                  <a:cubicBezTo>
                                    <a:pt x="4161" y="4796"/>
                                    <a:pt x="4184" y="4811"/>
                                    <a:pt x="4197" y="4853"/>
                                  </a:cubicBezTo>
                                  <a:cubicBezTo>
                                    <a:pt x="4215" y="4922"/>
                                    <a:pt x="4264" y="4943"/>
                                    <a:pt x="4324" y="4943"/>
                                  </a:cubicBezTo>
                                  <a:cubicBezTo>
                                    <a:pt x="4415" y="4943"/>
                                    <a:pt x="4532" y="4896"/>
                                    <a:pt x="4611" y="4896"/>
                                  </a:cubicBezTo>
                                  <a:cubicBezTo>
                                    <a:pt x="4698" y="4896"/>
                                    <a:pt x="4850" y="4853"/>
                                    <a:pt x="4915" y="4744"/>
                                  </a:cubicBezTo>
                                  <a:cubicBezTo>
                                    <a:pt x="4943" y="4647"/>
                                    <a:pt x="4891" y="4630"/>
                                    <a:pt x="4828" y="4630"/>
                                  </a:cubicBezTo>
                                  <a:cubicBezTo>
                                    <a:pt x="4791" y="4630"/>
                                    <a:pt x="4751" y="4635"/>
                                    <a:pt x="4719" y="4635"/>
                                  </a:cubicBezTo>
                                  <a:cubicBezTo>
                                    <a:pt x="4567" y="4635"/>
                                    <a:pt x="4458" y="4635"/>
                                    <a:pt x="4458" y="4461"/>
                                  </a:cubicBezTo>
                                  <a:cubicBezTo>
                                    <a:pt x="4458" y="4331"/>
                                    <a:pt x="4589" y="4222"/>
                                    <a:pt x="4719" y="4113"/>
                                  </a:cubicBezTo>
                                  <a:cubicBezTo>
                                    <a:pt x="4749" y="4099"/>
                                    <a:pt x="4789" y="4063"/>
                                    <a:pt x="4832" y="4063"/>
                                  </a:cubicBezTo>
                                  <a:cubicBezTo>
                                    <a:pt x="4852" y="4063"/>
                                    <a:pt x="4873" y="4071"/>
                                    <a:pt x="4893" y="4092"/>
                                  </a:cubicBezTo>
                                  <a:cubicBezTo>
                                    <a:pt x="4964" y="4152"/>
                                    <a:pt x="5002" y="4185"/>
                                    <a:pt x="5044" y="4185"/>
                                  </a:cubicBezTo>
                                  <a:cubicBezTo>
                                    <a:pt x="5092" y="4185"/>
                                    <a:pt x="5146" y="4141"/>
                                    <a:pt x="5263" y="4048"/>
                                  </a:cubicBezTo>
                                  <a:cubicBezTo>
                                    <a:pt x="5309" y="4033"/>
                                    <a:pt x="5323" y="3962"/>
                                    <a:pt x="5358" y="3962"/>
                                  </a:cubicBezTo>
                                  <a:cubicBezTo>
                                    <a:pt x="5372" y="3962"/>
                                    <a:pt x="5390" y="3973"/>
                                    <a:pt x="5415" y="4005"/>
                                  </a:cubicBezTo>
                                  <a:cubicBezTo>
                                    <a:pt x="5467" y="4100"/>
                                    <a:pt x="5557" y="4126"/>
                                    <a:pt x="5664" y="4126"/>
                                  </a:cubicBezTo>
                                  <a:cubicBezTo>
                                    <a:pt x="5797" y="4126"/>
                                    <a:pt x="5957" y="4085"/>
                                    <a:pt x="6105" y="4085"/>
                                  </a:cubicBezTo>
                                  <a:cubicBezTo>
                                    <a:pt x="6136" y="4085"/>
                                    <a:pt x="6168" y="4087"/>
                                    <a:pt x="6198" y="4092"/>
                                  </a:cubicBezTo>
                                  <a:cubicBezTo>
                                    <a:pt x="6241" y="4092"/>
                                    <a:pt x="6350" y="4048"/>
                                    <a:pt x="6415" y="4005"/>
                                  </a:cubicBezTo>
                                  <a:cubicBezTo>
                                    <a:pt x="6459" y="3939"/>
                                    <a:pt x="6459" y="3896"/>
                                    <a:pt x="6415" y="3874"/>
                                  </a:cubicBezTo>
                                  <a:cubicBezTo>
                                    <a:pt x="6176" y="3765"/>
                                    <a:pt x="6328" y="3613"/>
                                    <a:pt x="6546" y="3483"/>
                                  </a:cubicBezTo>
                                  <a:cubicBezTo>
                                    <a:pt x="6589" y="3439"/>
                                    <a:pt x="6720" y="3374"/>
                                    <a:pt x="6676" y="3331"/>
                                  </a:cubicBezTo>
                                  <a:cubicBezTo>
                                    <a:pt x="6663" y="3289"/>
                                    <a:pt x="6605" y="3274"/>
                                    <a:pt x="6548" y="3274"/>
                                  </a:cubicBezTo>
                                  <a:cubicBezTo>
                                    <a:pt x="6515" y="3274"/>
                                    <a:pt x="6483" y="3279"/>
                                    <a:pt x="6459" y="3287"/>
                                  </a:cubicBezTo>
                                  <a:cubicBezTo>
                                    <a:pt x="6357" y="3355"/>
                                    <a:pt x="6272" y="3380"/>
                                    <a:pt x="6201" y="3380"/>
                                  </a:cubicBezTo>
                                  <a:cubicBezTo>
                                    <a:pt x="6089" y="3380"/>
                                    <a:pt x="6012" y="3318"/>
                                    <a:pt x="5959" y="3265"/>
                                  </a:cubicBezTo>
                                  <a:cubicBezTo>
                                    <a:pt x="5872" y="3222"/>
                                    <a:pt x="5763" y="3178"/>
                                    <a:pt x="5654" y="3157"/>
                                  </a:cubicBezTo>
                                  <a:cubicBezTo>
                                    <a:pt x="5285" y="3070"/>
                                    <a:pt x="5263" y="2896"/>
                                    <a:pt x="5589" y="2570"/>
                                  </a:cubicBezTo>
                                  <a:cubicBezTo>
                                    <a:pt x="5763" y="2396"/>
                                    <a:pt x="5785" y="2178"/>
                                    <a:pt x="6002" y="2026"/>
                                  </a:cubicBezTo>
                                  <a:cubicBezTo>
                                    <a:pt x="6084" y="1965"/>
                                    <a:pt x="6089" y="1828"/>
                                    <a:pt x="5983" y="1828"/>
                                  </a:cubicBezTo>
                                  <a:cubicBezTo>
                                    <a:pt x="5975" y="1828"/>
                                    <a:pt x="5967" y="1829"/>
                                    <a:pt x="5959" y="1830"/>
                                  </a:cubicBezTo>
                                  <a:cubicBezTo>
                                    <a:pt x="5934" y="1834"/>
                                    <a:pt x="5911" y="1836"/>
                                    <a:pt x="5890" y="1836"/>
                                  </a:cubicBezTo>
                                  <a:cubicBezTo>
                                    <a:pt x="5679" y="1836"/>
                                    <a:pt x="5692" y="1647"/>
                                    <a:pt x="5633" y="1548"/>
                                  </a:cubicBezTo>
                                  <a:cubicBezTo>
                                    <a:pt x="5480" y="1417"/>
                                    <a:pt x="5589" y="1330"/>
                                    <a:pt x="5763" y="1308"/>
                                  </a:cubicBezTo>
                                  <a:cubicBezTo>
                                    <a:pt x="6067" y="1265"/>
                                    <a:pt x="6198" y="939"/>
                                    <a:pt x="6502" y="873"/>
                                  </a:cubicBezTo>
                                  <a:cubicBezTo>
                                    <a:pt x="6546" y="873"/>
                                    <a:pt x="6568" y="765"/>
                                    <a:pt x="6568" y="678"/>
                                  </a:cubicBezTo>
                                  <a:cubicBezTo>
                                    <a:pt x="6568" y="526"/>
                                    <a:pt x="6524" y="352"/>
                                    <a:pt x="6676" y="134"/>
                                  </a:cubicBezTo>
                                  <a:cubicBezTo>
                                    <a:pt x="6716" y="95"/>
                                    <a:pt x="6683" y="1"/>
                                    <a:pt x="6595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4" name="Google Shape;1404;p33"/>
                            <p:cNvSpPr/>
                            <p:nvPr/>
                          </p:nvSpPr>
                          <p:spPr>
                            <a:xfrm>
                              <a:off x="3759975" y="951700"/>
                              <a:ext cx="185925" cy="91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37" h="3640" extrusionOk="0">
                                  <a:moveTo>
                                    <a:pt x="3275" y="1"/>
                                  </a:moveTo>
                                  <a:cubicBezTo>
                                    <a:pt x="3199" y="1"/>
                                    <a:pt x="3147" y="42"/>
                                    <a:pt x="3175" y="181"/>
                                  </a:cubicBezTo>
                                  <a:cubicBezTo>
                                    <a:pt x="3175" y="246"/>
                                    <a:pt x="3175" y="355"/>
                                    <a:pt x="3044" y="355"/>
                                  </a:cubicBezTo>
                                  <a:cubicBezTo>
                                    <a:pt x="3019" y="352"/>
                                    <a:pt x="2994" y="351"/>
                                    <a:pt x="2969" y="351"/>
                                  </a:cubicBezTo>
                                  <a:cubicBezTo>
                                    <a:pt x="2621" y="351"/>
                                    <a:pt x="2394" y="628"/>
                                    <a:pt x="2109" y="790"/>
                                  </a:cubicBezTo>
                                  <a:cubicBezTo>
                                    <a:pt x="1957" y="855"/>
                                    <a:pt x="1827" y="1008"/>
                                    <a:pt x="2044" y="1051"/>
                                  </a:cubicBezTo>
                                  <a:cubicBezTo>
                                    <a:pt x="2109" y="1073"/>
                                    <a:pt x="2109" y="1225"/>
                                    <a:pt x="1957" y="1247"/>
                                  </a:cubicBezTo>
                                  <a:cubicBezTo>
                                    <a:pt x="1653" y="1268"/>
                                    <a:pt x="1631" y="1442"/>
                                    <a:pt x="1544" y="1573"/>
                                  </a:cubicBezTo>
                                  <a:cubicBezTo>
                                    <a:pt x="1500" y="1616"/>
                                    <a:pt x="1500" y="1747"/>
                                    <a:pt x="1392" y="1769"/>
                                  </a:cubicBezTo>
                                  <a:cubicBezTo>
                                    <a:pt x="1359" y="1777"/>
                                    <a:pt x="1332" y="1780"/>
                                    <a:pt x="1309" y="1780"/>
                                  </a:cubicBezTo>
                                  <a:cubicBezTo>
                                    <a:pt x="1210" y="1780"/>
                                    <a:pt x="1192" y="1713"/>
                                    <a:pt x="1174" y="1660"/>
                                  </a:cubicBezTo>
                                  <a:cubicBezTo>
                                    <a:pt x="1141" y="1593"/>
                                    <a:pt x="1070" y="1565"/>
                                    <a:pt x="980" y="1565"/>
                                  </a:cubicBezTo>
                                  <a:cubicBezTo>
                                    <a:pt x="952" y="1565"/>
                                    <a:pt x="922" y="1568"/>
                                    <a:pt x="892" y="1573"/>
                                  </a:cubicBezTo>
                                  <a:cubicBezTo>
                                    <a:pt x="739" y="1595"/>
                                    <a:pt x="696" y="1703"/>
                                    <a:pt x="652" y="1812"/>
                                  </a:cubicBezTo>
                                  <a:cubicBezTo>
                                    <a:pt x="587" y="1921"/>
                                    <a:pt x="544" y="2095"/>
                                    <a:pt x="348" y="2138"/>
                                  </a:cubicBezTo>
                                  <a:cubicBezTo>
                                    <a:pt x="196" y="2203"/>
                                    <a:pt x="0" y="2247"/>
                                    <a:pt x="0" y="2399"/>
                                  </a:cubicBezTo>
                                  <a:cubicBezTo>
                                    <a:pt x="0" y="2476"/>
                                    <a:pt x="52" y="2498"/>
                                    <a:pt x="124" y="2498"/>
                                  </a:cubicBezTo>
                                  <a:cubicBezTo>
                                    <a:pt x="215" y="2498"/>
                                    <a:pt x="338" y="2464"/>
                                    <a:pt x="435" y="2464"/>
                                  </a:cubicBezTo>
                                  <a:cubicBezTo>
                                    <a:pt x="478" y="2464"/>
                                    <a:pt x="565" y="2377"/>
                                    <a:pt x="652" y="2356"/>
                                  </a:cubicBezTo>
                                  <a:cubicBezTo>
                                    <a:pt x="811" y="2310"/>
                                    <a:pt x="964" y="2277"/>
                                    <a:pt x="1099" y="2277"/>
                                  </a:cubicBezTo>
                                  <a:cubicBezTo>
                                    <a:pt x="1222" y="2277"/>
                                    <a:pt x="1330" y="2305"/>
                                    <a:pt x="1413" y="2377"/>
                                  </a:cubicBezTo>
                                  <a:cubicBezTo>
                                    <a:pt x="1592" y="2537"/>
                                    <a:pt x="1790" y="2641"/>
                                    <a:pt x="2088" y="2641"/>
                                  </a:cubicBezTo>
                                  <a:cubicBezTo>
                                    <a:pt x="2116" y="2641"/>
                                    <a:pt x="2145" y="2640"/>
                                    <a:pt x="2174" y="2638"/>
                                  </a:cubicBezTo>
                                  <a:cubicBezTo>
                                    <a:pt x="2261" y="2638"/>
                                    <a:pt x="2218" y="2682"/>
                                    <a:pt x="2218" y="2747"/>
                                  </a:cubicBezTo>
                                  <a:cubicBezTo>
                                    <a:pt x="2196" y="2791"/>
                                    <a:pt x="2174" y="2834"/>
                                    <a:pt x="2087" y="2834"/>
                                  </a:cubicBezTo>
                                  <a:cubicBezTo>
                                    <a:pt x="2023" y="2822"/>
                                    <a:pt x="1975" y="2817"/>
                                    <a:pt x="1940" y="2817"/>
                                  </a:cubicBezTo>
                                  <a:cubicBezTo>
                                    <a:pt x="1786" y="2817"/>
                                    <a:pt x="1882" y="2919"/>
                                    <a:pt x="1935" y="3008"/>
                                  </a:cubicBezTo>
                                  <a:cubicBezTo>
                                    <a:pt x="1957" y="3073"/>
                                    <a:pt x="1892" y="3095"/>
                                    <a:pt x="1892" y="3160"/>
                                  </a:cubicBezTo>
                                  <a:cubicBezTo>
                                    <a:pt x="1877" y="3276"/>
                                    <a:pt x="1930" y="3344"/>
                                    <a:pt x="2045" y="3344"/>
                                  </a:cubicBezTo>
                                  <a:cubicBezTo>
                                    <a:pt x="2102" y="3344"/>
                                    <a:pt x="2174" y="3327"/>
                                    <a:pt x="2261" y="3291"/>
                                  </a:cubicBezTo>
                                  <a:cubicBezTo>
                                    <a:pt x="2370" y="3269"/>
                                    <a:pt x="2435" y="3182"/>
                                    <a:pt x="2544" y="3117"/>
                                  </a:cubicBezTo>
                                  <a:cubicBezTo>
                                    <a:pt x="2648" y="3091"/>
                                    <a:pt x="2776" y="3010"/>
                                    <a:pt x="2861" y="3010"/>
                                  </a:cubicBezTo>
                                  <a:cubicBezTo>
                                    <a:pt x="2919" y="3010"/>
                                    <a:pt x="2957" y="3047"/>
                                    <a:pt x="2957" y="3160"/>
                                  </a:cubicBezTo>
                                  <a:cubicBezTo>
                                    <a:pt x="2957" y="3182"/>
                                    <a:pt x="2972" y="3192"/>
                                    <a:pt x="2993" y="3192"/>
                                  </a:cubicBezTo>
                                  <a:cubicBezTo>
                                    <a:pt x="3037" y="3192"/>
                                    <a:pt x="3109" y="3153"/>
                                    <a:pt x="3153" y="3095"/>
                                  </a:cubicBezTo>
                                  <a:cubicBezTo>
                                    <a:pt x="3194" y="3012"/>
                                    <a:pt x="3242" y="2993"/>
                                    <a:pt x="3291" y="2993"/>
                                  </a:cubicBezTo>
                                  <a:cubicBezTo>
                                    <a:pt x="3336" y="2993"/>
                                    <a:pt x="3383" y="3010"/>
                                    <a:pt x="3427" y="3010"/>
                                  </a:cubicBezTo>
                                  <a:cubicBezTo>
                                    <a:pt x="3461" y="3010"/>
                                    <a:pt x="3493" y="3000"/>
                                    <a:pt x="3523" y="2965"/>
                                  </a:cubicBezTo>
                                  <a:cubicBezTo>
                                    <a:pt x="3610" y="2986"/>
                                    <a:pt x="3588" y="3073"/>
                                    <a:pt x="3588" y="3160"/>
                                  </a:cubicBezTo>
                                  <a:cubicBezTo>
                                    <a:pt x="3588" y="3291"/>
                                    <a:pt x="3501" y="3399"/>
                                    <a:pt x="3283" y="3421"/>
                                  </a:cubicBezTo>
                                  <a:cubicBezTo>
                                    <a:pt x="3196" y="3421"/>
                                    <a:pt x="3131" y="3508"/>
                                    <a:pt x="3088" y="3552"/>
                                  </a:cubicBezTo>
                                  <a:cubicBezTo>
                                    <a:pt x="3088" y="3639"/>
                                    <a:pt x="3196" y="3639"/>
                                    <a:pt x="3262" y="3639"/>
                                  </a:cubicBezTo>
                                  <a:cubicBezTo>
                                    <a:pt x="3271" y="3639"/>
                                    <a:pt x="3281" y="3640"/>
                                    <a:pt x="3291" y="3640"/>
                                  </a:cubicBezTo>
                                  <a:cubicBezTo>
                                    <a:pt x="3471" y="3640"/>
                                    <a:pt x="3693" y="3504"/>
                                    <a:pt x="3881" y="3504"/>
                                  </a:cubicBezTo>
                                  <a:cubicBezTo>
                                    <a:pt x="3940" y="3504"/>
                                    <a:pt x="3995" y="3517"/>
                                    <a:pt x="4044" y="3552"/>
                                  </a:cubicBezTo>
                                  <a:lnTo>
                                    <a:pt x="4131" y="3552"/>
                                  </a:lnTo>
                                  <a:lnTo>
                                    <a:pt x="3849" y="3160"/>
                                  </a:lnTo>
                                  <a:cubicBezTo>
                                    <a:pt x="3805" y="3051"/>
                                    <a:pt x="3784" y="2943"/>
                                    <a:pt x="3675" y="2856"/>
                                  </a:cubicBezTo>
                                  <a:cubicBezTo>
                                    <a:pt x="3566" y="2791"/>
                                    <a:pt x="3610" y="2725"/>
                                    <a:pt x="3697" y="2617"/>
                                  </a:cubicBezTo>
                                  <a:cubicBezTo>
                                    <a:pt x="3740" y="2530"/>
                                    <a:pt x="3849" y="2443"/>
                                    <a:pt x="3827" y="2399"/>
                                  </a:cubicBezTo>
                                  <a:cubicBezTo>
                                    <a:pt x="3815" y="2374"/>
                                    <a:pt x="3793" y="2365"/>
                                    <a:pt x="3767" y="2365"/>
                                  </a:cubicBezTo>
                                  <a:cubicBezTo>
                                    <a:pt x="3700" y="2365"/>
                                    <a:pt x="3600" y="2421"/>
                                    <a:pt x="3523" y="2421"/>
                                  </a:cubicBezTo>
                                  <a:cubicBezTo>
                                    <a:pt x="3479" y="2421"/>
                                    <a:pt x="3370" y="2443"/>
                                    <a:pt x="3283" y="2530"/>
                                  </a:cubicBezTo>
                                  <a:cubicBezTo>
                                    <a:pt x="3208" y="2605"/>
                                    <a:pt x="2739" y="2664"/>
                                    <a:pt x="2560" y="2664"/>
                                  </a:cubicBezTo>
                                  <a:cubicBezTo>
                                    <a:pt x="2533" y="2664"/>
                                    <a:pt x="2512" y="2663"/>
                                    <a:pt x="2501" y="2660"/>
                                  </a:cubicBezTo>
                                  <a:cubicBezTo>
                                    <a:pt x="2479" y="2638"/>
                                    <a:pt x="2479" y="2638"/>
                                    <a:pt x="2479" y="2573"/>
                                  </a:cubicBezTo>
                                  <a:cubicBezTo>
                                    <a:pt x="2521" y="2240"/>
                                    <a:pt x="3180" y="1788"/>
                                    <a:pt x="3617" y="1788"/>
                                  </a:cubicBezTo>
                                  <a:cubicBezTo>
                                    <a:pt x="3637" y="1788"/>
                                    <a:pt x="3656" y="1788"/>
                                    <a:pt x="3675" y="1790"/>
                                  </a:cubicBezTo>
                                  <a:cubicBezTo>
                                    <a:pt x="3719" y="1805"/>
                                    <a:pt x="3774" y="1840"/>
                                    <a:pt x="3832" y="1840"/>
                                  </a:cubicBezTo>
                                  <a:cubicBezTo>
                                    <a:pt x="3859" y="1840"/>
                                    <a:pt x="3886" y="1833"/>
                                    <a:pt x="3914" y="1812"/>
                                  </a:cubicBezTo>
                                  <a:cubicBezTo>
                                    <a:pt x="4044" y="1703"/>
                                    <a:pt x="3914" y="1682"/>
                                    <a:pt x="3892" y="1595"/>
                                  </a:cubicBezTo>
                                  <a:cubicBezTo>
                                    <a:pt x="3849" y="1442"/>
                                    <a:pt x="3957" y="1247"/>
                                    <a:pt x="4153" y="1116"/>
                                  </a:cubicBezTo>
                                  <a:cubicBezTo>
                                    <a:pt x="4222" y="1066"/>
                                    <a:pt x="4272" y="1047"/>
                                    <a:pt x="4309" y="1047"/>
                                  </a:cubicBezTo>
                                  <a:cubicBezTo>
                                    <a:pt x="4400" y="1047"/>
                                    <a:pt x="4418" y="1163"/>
                                    <a:pt x="4479" y="1225"/>
                                  </a:cubicBezTo>
                                  <a:cubicBezTo>
                                    <a:pt x="4512" y="1247"/>
                                    <a:pt x="4555" y="1274"/>
                                    <a:pt x="4591" y="1274"/>
                                  </a:cubicBezTo>
                                  <a:cubicBezTo>
                                    <a:pt x="4626" y="1274"/>
                                    <a:pt x="4653" y="1247"/>
                                    <a:pt x="4653" y="1160"/>
                                  </a:cubicBezTo>
                                  <a:cubicBezTo>
                                    <a:pt x="4653" y="1116"/>
                                    <a:pt x="4610" y="1051"/>
                                    <a:pt x="4697" y="1051"/>
                                  </a:cubicBezTo>
                                  <a:cubicBezTo>
                                    <a:pt x="4711" y="1052"/>
                                    <a:pt x="4726" y="1053"/>
                                    <a:pt x="4740" y="1053"/>
                                  </a:cubicBezTo>
                                  <a:cubicBezTo>
                                    <a:pt x="5024" y="1053"/>
                                    <a:pt x="5254" y="853"/>
                                    <a:pt x="5523" y="812"/>
                                  </a:cubicBezTo>
                                  <a:cubicBezTo>
                                    <a:pt x="5562" y="799"/>
                                    <a:pt x="5649" y="754"/>
                                    <a:pt x="5712" y="754"/>
                                  </a:cubicBezTo>
                                  <a:cubicBezTo>
                                    <a:pt x="5753" y="754"/>
                                    <a:pt x="5784" y="773"/>
                                    <a:pt x="5784" y="834"/>
                                  </a:cubicBezTo>
                                  <a:cubicBezTo>
                                    <a:pt x="5784" y="964"/>
                                    <a:pt x="5958" y="1116"/>
                                    <a:pt x="5741" y="1290"/>
                                  </a:cubicBezTo>
                                  <a:cubicBezTo>
                                    <a:pt x="5697" y="1334"/>
                                    <a:pt x="5675" y="1355"/>
                                    <a:pt x="5654" y="1355"/>
                                  </a:cubicBezTo>
                                  <a:cubicBezTo>
                                    <a:pt x="5634" y="1360"/>
                                    <a:pt x="5617" y="1362"/>
                                    <a:pt x="5603" y="1362"/>
                                  </a:cubicBezTo>
                                  <a:cubicBezTo>
                                    <a:pt x="5505" y="1362"/>
                                    <a:pt x="5517" y="1261"/>
                                    <a:pt x="5406" y="1261"/>
                                  </a:cubicBezTo>
                                  <a:cubicBezTo>
                                    <a:pt x="5390" y="1261"/>
                                    <a:pt x="5371" y="1264"/>
                                    <a:pt x="5349" y="1268"/>
                                  </a:cubicBezTo>
                                  <a:cubicBezTo>
                                    <a:pt x="5153" y="1355"/>
                                    <a:pt x="5219" y="1529"/>
                                    <a:pt x="5088" y="1595"/>
                                  </a:cubicBezTo>
                                  <a:cubicBezTo>
                                    <a:pt x="5045" y="1595"/>
                                    <a:pt x="4979" y="1616"/>
                                    <a:pt x="4936" y="1616"/>
                                  </a:cubicBezTo>
                                  <a:cubicBezTo>
                                    <a:pt x="4909" y="1612"/>
                                    <a:pt x="4882" y="1610"/>
                                    <a:pt x="4856" y="1610"/>
                                  </a:cubicBezTo>
                                  <a:cubicBezTo>
                                    <a:pt x="4611" y="1610"/>
                                    <a:pt x="4411" y="1783"/>
                                    <a:pt x="4175" y="1921"/>
                                  </a:cubicBezTo>
                                  <a:cubicBezTo>
                                    <a:pt x="4110" y="1986"/>
                                    <a:pt x="4001" y="2030"/>
                                    <a:pt x="4023" y="2116"/>
                                  </a:cubicBezTo>
                                  <a:cubicBezTo>
                                    <a:pt x="4042" y="2155"/>
                                    <a:pt x="4062" y="2229"/>
                                    <a:pt x="4143" y="2229"/>
                                  </a:cubicBezTo>
                                  <a:cubicBezTo>
                                    <a:pt x="4152" y="2229"/>
                                    <a:pt x="4163" y="2228"/>
                                    <a:pt x="4175" y="2225"/>
                                  </a:cubicBezTo>
                                  <a:cubicBezTo>
                                    <a:pt x="4221" y="2215"/>
                                    <a:pt x="4262" y="2211"/>
                                    <a:pt x="4298" y="2211"/>
                                  </a:cubicBezTo>
                                  <a:cubicBezTo>
                                    <a:pt x="4501" y="2211"/>
                                    <a:pt x="4568" y="2347"/>
                                    <a:pt x="4697" y="2421"/>
                                  </a:cubicBezTo>
                                  <a:cubicBezTo>
                                    <a:pt x="4776" y="2441"/>
                                    <a:pt x="4783" y="2532"/>
                                    <a:pt x="4882" y="2532"/>
                                  </a:cubicBezTo>
                                  <a:cubicBezTo>
                                    <a:pt x="4892" y="2532"/>
                                    <a:pt x="4902" y="2532"/>
                                    <a:pt x="4914" y="2530"/>
                                  </a:cubicBezTo>
                                  <a:cubicBezTo>
                                    <a:pt x="4967" y="2512"/>
                                    <a:pt x="5005" y="2504"/>
                                    <a:pt x="5032" y="2504"/>
                                  </a:cubicBezTo>
                                  <a:cubicBezTo>
                                    <a:pt x="5105" y="2504"/>
                                    <a:pt x="5092" y="2565"/>
                                    <a:pt x="5045" y="2660"/>
                                  </a:cubicBezTo>
                                  <a:cubicBezTo>
                                    <a:pt x="4979" y="2878"/>
                                    <a:pt x="5001" y="3073"/>
                                    <a:pt x="5262" y="3095"/>
                                  </a:cubicBezTo>
                                  <a:cubicBezTo>
                                    <a:pt x="5414" y="3095"/>
                                    <a:pt x="5567" y="3030"/>
                                    <a:pt x="5741" y="3008"/>
                                  </a:cubicBezTo>
                                  <a:cubicBezTo>
                                    <a:pt x="5697" y="2943"/>
                                    <a:pt x="5588" y="2943"/>
                                    <a:pt x="5545" y="2899"/>
                                  </a:cubicBezTo>
                                  <a:cubicBezTo>
                                    <a:pt x="5327" y="2791"/>
                                    <a:pt x="5371" y="2595"/>
                                    <a:pt x="5654" y="2421"/>
                                  </a:cubicBezTo>
                                  <a:cubicBezTo>
                                    <a:pt x="5806" y="2312"/>
                                    <a:pt x="6001" y="2203"/>
                                    <a:pt x="6132" y="2051"/>
                                  </a:cubicBezTo>
                                  <a:cubicBezTo>
                                    <a:pt x="6166" y="2026"/>
                                    <a:pt x="6204" y="2013"/>
                                    <a:pt x="6234" y="2013"/>
                                  </a:cubicBezTo>
                                  <a:cubicBezTo>
                                    <a:pt x="6281" y="2013"/>
                                    <a:pt x="6310" y="2042"/>
                                    <a:pt x="6284" y="2095"/>
                                  </a:cubicBezTo>
                                  <a:cubicBezTo>
                                    <a:pt x="6208" y="2189"/>
                                    <a:pt x="6199" y="2251"/>
                                    <a:pt x="6284" y="2251"/>
                                  </a:cubicBezTo>
                                  <a:cubicBezTo>
                                    <a:pt x="6296" y="2251"/>
                                    <a:pt x="6311" y="2250"/>
                                    <a:pt x="6328" y="2247"/>
                                  </a:cubicBezTo>
                                  <a:cubicBezTo>
                                    <a:pt x="6436" y="2225"/>
                                    <a:pt x="6523" y="2116"/>
                                    <a:pt x="6545" y="2008"/>
                                  </a:cubicBezTo>
                                  <a:cubicBezTo>
                                    <a:pt x="6610" y="1790"/>
                                    <a:pt x="6828" y="1790"/>
                                    <a:pt x="7002" y="1703"/>
                                  </a:cubicBezTo>
                                  <a:cubicBezTo>
                                    <a:pt x="7052" y="1689"/>
                                    <a:pt x="7089" y="1682"/>
                                    <a:pt x="7115" y="1682"/>
                                  </a:cubicBezTo>
                                  <a:cubicBezTo>
                                    <a:pt x="7168" y="1682"/>
                                    <a:pt x="7183" y="1711"/>
                                    <a:pt x="7197" y="1769"/>
                                  </a:cubicBezTo>
                                  <a:cubicBezTo>
                                    <a:pt x="7216" y="1806"/>
                                    <a:pt x="7170" y="1908"/>
                                    <a:pt x="7240" y="1908"/>
                                  </a:cubicBezTo>
                                  <a:cubicBezTo>
                                    <a:pt x="7252" y="1908"/>
                                    <a:pt x="7266" y="1905"/>
                                    <a:pt x="7284" y="1899"/>
                                  </a:cubicBezTo>
                                  <a:cubicBezTo>
                                    <a:pt x="7415" y="1877"/>
                                    <a:pt x="7437" y="1725"/>
                                    <a:pt x="7415" y="1682"/>
                                  </a:cubicBezTo>
                                  <a:cubicBezTo>
                                    <a:pt x="7371" y="1595"/>
                                    <a:pt x="7437" y="1377"/>
                                    <a:pt x="7284" y="1377"/>
                                  </a:cubicBezTo>
                                  <a:cubicBezTo>
                                    <a:pt x="6958" y="1355"/>
                                    <a:pt x="7110" y="1181"/>
                                    <a:pt x="7263" y="1051"/>
                                  </a:cubicBezTo>
                                  <a:cubicBezTo>
                                    <a:pt x="7306" y="964"/>
                                    <a:pt x="7371" y="942"/>
                                    <a:pt x="7284" y="942"/>
                                  </a:cubicBezTo>
                                  <a:cubicBezTo>
                                    <a:pt x="7089" y="942"/>
                                    <a:pt x="6958" y="1116"/>
                                    <a:pt x="6763" y="1181"/>
                                  </a:cubicBezTo>
                                  <a:cubicBezTo>
                                    <a:pt x="6610" y="1247"/>
                                    <a:pt x="6654" y="1290"/>
                                    <a:pt x="6676" y="1355"/>
                                  </a:cubicBezTo>
                                  <a:cubicBezTo>
                                    <a:pt x="6784" y="1573"/>
                                    <a:pt x="6219" y="1595"/>
                                    <a:pt x="6306" y="1812"/>
                                  </a:cubicBezTo>
                                  <a:cubicBezTo>
                                    <a:pt x="6306" y="1812"/>
                                    <a:pt x="6277" y="1822"/>
                                    <a:pt x="6251" y="1822"/>
                                  </a:cubicBezTo>
                                  <a:cubicBezTo>
                                    <a:pt x="6238" y="1822"/>
                                    <a:pt x="6226" y="1819"/>
                                    <a:pt x="6219" y="1812"/>
                                  </a:cubicBezTo>
                                  <a:cubicBezTo>
                                    <a:pt x="6175" y="1725"/>
                                    <a:pt x="6001" y="1725"/>
                                    <a:pt x="5893" y="1703"/>
                                  </a:cubicBezTo>
                                  <a:cubicBezTo>
                                    <a:pt x="5871" y="1703"/>
                                    <a:pt x="5784" y="1660"/>
                                    <a:pt x="5893" y="1616"/>
                                  </a:cubicBezTo>
                                  <a:cubicBezTo>
                                    <a:pt x="6110" y="1551"/>
                                    <a:pt x="6067" y="1508"/>
                                    <a:pt x="6001" y="1442"/>
                                  </a:cubicBezTo>
                                  <a:cubicBezTo>
                                    <a:pt x="5980" y="1377"/>
                                    <a:pt x="6241" y="942"/>
                                    <a:pt x="6328" y="899"/>
                                  </a:cubicBezTo>
                                  <a:cubicBezTo>
                                    <a:pt x="6502" y="790"/>
                                    <a:pt x="6393" y="703"/>
                                    <a:pt x="6328" y="703"/>
                                  </a:cubicBezTo>
                                  <a:cubicBezTo>
                                    <a:pt x="6067" y="703"/>
                                    <a:pt x="6067" y="573"/>
                                    <a:pt x="6110" y="399"/>
                                  </a:cubicBezTo>
                                  <a:cubicBezTo>
                                    <a:pt x="6110" y="377"/>
                                    <a:pt x="6088" y="355"/>
                                    <a:pt x="6067" y="312"/>
                                  </a:cubicBezTo>
                                  <a:cubicBezTo>
                                    <a:pt x="5957" y="376"/>
                                    <a:pt x="5870" y="399"/>
                                    <a:pt x="5795" y="399"/>
                                  </a:cubicBezTo>
                                  <a:cubicBezTo>
                                    <a:pt x="5629" y="399"/>
                                    <a:pt x="5523" y="289"/>
                                    <a:pt x="5359" y="289"/>
                                  </a:cubicBezTo>
                                  <a:cubicBezTo>
                                    <a:pt x="5348" y="289"/>
                                    <a:pt x="5338" y="289"/>
                                    <a:pt x="5327" y="290"/>
                                  </a:cubicBezTo>
                                  <a:cubicBezTo>
                                    <a:pt x="5045" y="312"/>
                                    <a:pt x="4871" y="420"/>
                                    <a:pt x="4806" y="681"/>
                                  </a:cubicBezTo>
                                  <a:cubicBezTo>
                                    <a:pt x="4806" y="747"/>
                                    <a:pt x="4762" y="834"/>
                                    <a:pt x="4653" y="855"/>
                                  </a:cubicBezTo>
                                  <a:cubicBezTo>
                                    <a:pt x="4490" y="921"/>
                                    <a:pt x="4333" y="937"/>
                                    <a:pt x="4178" y="937"/>
                                  </a:cubicBezTo>
                                  <a:cubicBezTo>
                                    <a:pt x="4023" y="937"/>
                                    <a:pt x="3871" y="921"/>
                                    <a:pt x="3718" y="921"/>
                                  </a:cubicBezTo>
                                  <a:cubicBezTo>
                                    <a:pt x="3501" y="921"/>
                                    <a:pt x="3523" y="703"/>
                                    <a:pt x="3457" y="594"/>
                                  </a:cubicBezTo>
                                  <a:cubicBezTo>
                                    <a:pt x="3370" y="486"/>
                                    <a:pt x="3370" y="399"/>
                                    <a:pt x="3610" y="268"/>
                                  </a:cubicBezTo>
                                  <a:cubicBezTo>
                                    <a:pt x="3849" y="160"/>
                                    <a:pt x="3805" y="73"/>
                                    <a:pt x="3610" y="51"/>
                                  </a:cubicBezTo>
                                  <a:cubicBezTo>
                                    <a:pt x="3566" y="51"/>
                                    <a:pt x="3479" y="29"/>
                                    <a:pt x="3414" y="29"/>
                                  </a:cubicBezTo>
                                  <a:cubicBezTo>
                                    <a:pt x="3367" y="13"/>
                                    <a:pt x="3318" y="1"/>
                                    <a:pt x="3275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5" name="Google Shape;1405;p33"/>
                            <p:cNvSpPr/>
                            <p:nvPr/>
                          </p:nvSpPr>
                          <p:spPr>
                            <a:xfrm>
                              <a:off x="4049175" y="793275"/>
                              <a:ext cx="106550" cy="880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262" h="3521" extrusionOk="0">
                                  <a:moveTo>
                                    <a:pt x="3669" y="1"/>
                                  </a:moveTo>
                                  <a:cubicBezTo>
                                    <a:pt x="3625" y="1"/>
                                    <a:pt x="3571" y="17"/>
                                    <a:pt x="3501" y="60"/>
                                  </a:cubicBezTo>
                                  <a:cubicBezTo>
                                    <a:pt x="3306" y="166"/>
                                    <a:pt x="3112" y="301"/>
                                    <a:pt x="2894" y="301"/>
                                  </a:cubicBezTo>
                                  <a:cubicBezTo>
                                    <a:pt x="2844" y="301"/>
                                    <a:pt x="2793" y="294"/>
                                    <a:pt x="2740" y="278"/>
                                  </a:cubicBezTo>
                                  <a:cubicBezTo>
                                    <a:pt x="2675" y="278"/>
                                    <a:pt x="1522" y="930"/>
                                    <a:pt x="1522" y="1017"/>
                                  </a:cubicBezTo>
                                  <a:cubicBezTo>
                                    <a:pt x="1507" y="1172"/>
                                    <a:pt x="1402" y="1194"/>
                                    <a:pt x="1304" y="1194"/>
                                  </a:cubicBezTo>
                                  <a:cubicBezTo>
                                    <a:pt x="1265" y="1194"/>
                                    <a:pt x="1227" y="1191"/>
                                    <a:pt x="1196" y="1191"/>
                                  </a:cubicBezTo>
                                  <a:cubicBezTo>
                                    <a:pt x="1169" y="1188"/>
                                    <a:pt x="1145" y="1187"/>
                                    <a:pt x="1123" y="1187"/>
                                  </a:cubicBezTo>
                                  <a:cubicBezTo>
                                    <a:pt x="972" y="1187"/>
                                    <a:pt x="949" y="1253"/>
                                    <a:pt x="892" y="1387"/>
                                  </a:cubicBezTo>
                                  <a:cubicBezTo>
                                    <a:pt x="826" y="1626"/>
                                    <a:pt x="848" y="1843"/>
                                    <a:pt x="783" y="2061"/>
                                  </a:cubicBezTo>
                                  <a:cubicBezTo>
                                    <a:pt x="761" y="2169"/>
                                    <a:pt x="739" y="2278"/>
                                    <a:pt x="565" y="2365"/>
                                  </a:cubicBezTo>
                                  <a:cubicBezTo>
                                    <a:pt x="522" y="2387"/>
                                    <a:pt x="413" y="2365"/>
                                    <a:pt x="435" y="2452"/>
                                  </a:cubicBezTo>
                                  <a:cubicBezTo>
                                    <a:pt x="454" y="2490"/>
                                    <a:pt x="505" y="2543"/>
                                    <a:pt x="574" y="2543"/>
                                  </a:cubicBezTo>
                                  <a:cubicBezTo>
                                    <a:pt x="585" y="2543"/>
                                    <a:pt x="597" y="2542"/>
                                    <a:pt x="609" y="2539"/>
                                  </a:cubicBezTo>
                                  <a:cubicBezTo>
                                    <a:pt x="742" y="2472"/>
                                    <a:pt x="856" y="2457"/>
                                    <a:pt x="964" y="2457"/>
                                  </a:cubicBezTo>
                                  <a:cubicBezTo>
                                    <a:pt x="1060" y="2457"/>
                                    <a:pt x="1151" y="2469"/>
                                    <a:pt x="1247" y="2469"/>
                                  </a:cubicBezTo>
                                  <a:cubicBezTo>
                                    <a:pt x="1327" y="2469"/>
                                    <a:pt x="1409" y="2461"/>
                                    <a:pt x="1500" y="2430"/>
                                  </a:cubicBezTo>
                                  <a:cubicBezTo>
                                    <a:pt x="1532" y="2415"/>
                                    <a:pt x="1559" y="2408"/>
                                    <a:pt x="1581" y="2408"/>
                                  </a:cubicBezTo>
                                  <a:cubicBezTo>
                                    <a:pt x="1652" y="2408"/>
                                    <a:pt x="1670" y="2478"/>
                                    <a:pt x="1587" y="2561"/>
                                  </a:cubicBezTo>
                                  <a:cubicBezTo>
                                    <a:pt x="1507" y="2641"/>
                                    <a:pt x="1427" y="2769"/>
                                    <a:pt x="1311" y="2769"/>
                                  </a:cubicBezTo>
                                  <a:cubicBezTo>
                                    <a:pt x="1271" y="2769"/>
                                    <a:pt x="1225" y="2753"/>
                                    <a:pt x="1174" y="2713"/>
                                  </a:cubicBezTo>
                                  <a:cubicBezTo>
                                    <a:pt x="1156" y="2695"/>
                                    <a:pt x="1127" y="2684"/>
                                    <a:pt x="1093" y="2684"/>
                                  </a:cubicBezTo>
                                  <a:cubicBezTo>
                                    <a:pt x="1044" y="2684"/>
                                    <a:pt x="986" y="2706"/>
                                    <a:pt x="935" y="2756"/>
                                  </a:cubicBezTo>
                                  <a:cubicBezTo>
                                    <a:pt x="845" y="2857"/>
                                    <a:pt x="764" y="2888"/>
                                    <a:pt x="686" y="2888"/>
                                  </a:cubicBezTo>
                                  <a:cubicBezTo>
                                    <a:pt x="594" y="2888"/>
                                    <a:pt x="507" y="2845"/>
                                    <a:pt x="413" y="2822"/>
                                  </a:cubicBezTo>
                                  <a:cubicBezTo>
                                    <a:pt x="370" y="2822"/>
                                    <a:pt x="326" y="2800"/>
                                    <a:pt x="283" y="2778"/>
                                  </a:cubicBezTo>
                                  <a:cubicBezTo>
                                    <a:pt x="152" y="2887"/>
                                    <a:pt x="174" y="2996"/>
                                    <a:pt x="43" y="3083"/>
                                  </a:cubicBezTo>
                                  <a:cubicBezTo>
                                    <a:pt x="0" y="3104"/>
                                    <a:pt x="0" y="3148"/>
                                    <a:pt x="87" y="3148"/>
                                  </a:cubicBezTo>
                                  <a:cubicBezTo>
                                    <a:pt x="413" y="3191"/>
                                    <a:pt x="609" y="3257"/>
                                    <a:pt x="631" y="3365"/>
                                  </a:cubicBezTo>
                                  <a:cubicBezTo>
                                    <a:pt x="652" y="3409"/>
                                    <a:pt x="544" y="3518"/>
                                    <a:pt x="652" y="3518"/>
                                  </a:cubicBezTo>
                                  <a:cubicBezTo>
                                    <a:pt x="662" y="3520"/>
                                    <a:pt x="671" y="3521"/>
                                    <a:pt x="680" y="3521"/>
                                  </a:cubicBezTo>
                                  <a:cubicBezTo>
                                    <a:pt x="753" y="3521"/>
                                    <a:pt x="809" y="3448"/>
                                    <a:pt x="848" y="3409"/>
                                  </a:cubicBezTo>
                                  <a:cubicBezTo>
                                    <a:pt x="969" y="3248"/>
                                    <a:pt x="1108" y="3124"/>
                                    <a:pt x="1319" y="3124"/>
                                  </a:cubicBezTo>
                                  <a:cubicBezTo>
                                    <a:pt x="1335" y="3124"/>
                                    <a:pt x="1352" y="3125"/>
                                    <a:pt x="1370" y="3126"/>
                                  </a:cubicBezTo>
                                  <a:cubicBezTo>
                                    <a:pt x="1500" y="3126"/>
                                    <a:pt x="1522" y="3017"/>
                                    <a:pt x="1609" y="2974"/>
                                  </a:cubicBezTo>
                                  <a:cubicBezTo>
                                    <a:pt x="1682" y="2937"/>
                                    <a:pt x="1740" y="2855"/>
                                    <a:pt x="1795" y="2855"/>
                                  </a:cubicBezTo>
                                  <a:cubicBezTo>
                                    <a:pt x="1805" y="2855"/>
                                    <a:pt x="1816" y="2858"/>
                                    <a:pt x="1827" y="2865"/>
                                  </a:cubicBezTo>
                                  <a:cubicBezTo>
                                    <a:pt x="1863" y="2876"/>
                                    <a:pt x="1899" y="2881"/>
                                    <a:pt x="1935" y="2881"/>
                                  </a:cubicBezTo>
                                  <a:cubicBezTo>
                                    <a:pt x="2111" y="2881"/>
                                    <a:pt x="2276" y="2764"/>
                                    <a:pt x="2457" y="2691"/>
                                  </a:cubicBezTo>
                                  <a:cubicBezTo>
                                    <a:pt x="2501" y="2670"/>
                                    <a:pt x="2588" y="2670"/>
                                    <a:pt x="2609" y="2604"/>
                                  </a:cubicBezTo>
                                  <a:cubicBezTo>
                                    <a:pt x="2675" y="2496"/>
                                    <a:pt x="2566" y="2539"/>
                                    <a:pt x="2501" y="2496"/>
                                  </a:cubicBezTo>
                                  <a:cubicBezTo>
                                    <a:pt x="2435" y="2452"/>
                                    <a:pt x="2327" y="2430"/>
                                    <a:pt x="2283" y="2322"/>
                                  </a:cubicBezTo>
                                  <a:cubicBezTo>
                                    <a:pt x="2240" y="2148"/>
                                    <a:pt x="2479" y="2213"/>
                                    <a:pt x="2522" y="2126"/>
                                  </a:cubicBezTo>
                                  <a:lnTo>
                                    <a:pt x="2522" y="2061"/>
                                  </a:lnTo>
                                  <a:cubicBezTo>
                                    <a:pt x="2414" y="1843"/>
                                    <a:pt x="2675" y="1734"/>
                                    <a:pt x="2914" y="1691"/>
                                  </a:cubicBezTo>
                                  <a:cubicBezTo>
                                    <a:pt x="3327" y="1604"/>
                                    <a:pt x="3718" y="1626"/>
                                    <a:pt x="3936" y="1191"/>
                                  </a:cubicBezTo>
                                  <a:cubicBezTo>
                                    <a:pt x="3936" y="1169"/>
                                    <a:pt x="3979" y="1169"/>
                                    <a:pt x="4001" y="1169"/>
                                  </a:cubicBezTo>
                                  <a:cubicBezTo>
                                    <a:pt x="4262" y="1060"/>
                                    <a:pt x="4218" y="908"/>
                                    <a:pt x="4218" y="799"/>
                                  </a:cubicBezTo>
                                  <a:cubicBezTo>
                                    <a:pt x="4218" y="756"/>
                                    <a:pt x="4180" y="656"/>
                                    <a:pt x="4079" y="656"/>
                                  </a:cubicBezTo>
                                  <a:cubicBezTo>
                                    <a:pt x="4027" y="656"/>
                                    <a:pt x="3959" y="682"/>
                                    <a:pt x="3870" y="756"/>
                                  </a:cubicBezTo>
                                  <a:cubicBezTo>
                                    <a:pt x="3844" y="776"/>
                                    <a:pt x="3820" y="784"/>
                                    <a:pt x="3798" y="784"/>
                                  </a:cubicBezTo>
                                  <a:cubicBezTo>
                                    <a:pt x="3750" y="784"/>
                                    <a:pt x="3718" y="743"/>
                                    <a:pt x="3718" y="713"/>
                                  </a:cubicBezTo>
                                  <a:cubicBezTo>
                                    <a:pt x="3697" y="582"/>
                                    <a:pt x="3784" y="495"/>
                                    <a:pt x="3914" y="408"/>
                                  </a:cubicBezTo>
                                  <a:cubicBezTo>
                                    <a:pt x="4088" y="321"/>
                                    <a:pt x="4088" y="191"/>
                                    <a:pt x="3979" y="169"/>
                                  </a:cubicBezTo>
                                  <a:cubicBezTo>
                                    <a:pt x="3848" y="153"/>
                                    <a:pt x="3804" y="1"/>
                                    <a:pt x="366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6" name="Google Shape;1406;p33"/>
                            <p:cNvSpPr/>
                            <p:nvPr/>
                          </p:nvSpPr>
                          <p:spPr>
                            <a:xfrm>
                              <a:off x="3865975" y="892800"/>
                              <a:ext cx="79850" cy="511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194" h="2046" extrusionOk="0">
                                  <a:moveTo>
                                    <a:pt x="3116" y="0"/>
                                  </a:moveTo>
                                  <a:cubicBezTo>
                                    <a:pt x="3108" y="0"/>
                                    <a:pt x="3098" y="5"/>
                                    <a:pt x="3088" y="15"/>
                                  </a:cubicBezTo>
                                  <a:cubicBezTo>
                                    <a:pt x="3023" y="73"/>
                                    <a:pt x="2950" y="85"/>
                                    <a:pt x="2880" y="85"/>
                                  </a:cubicBezTo>
                                  <a:cubicBezTo>
                                    <a:pt x="2830" y="85"/>
                                    <a:pt x="2781" y="79"/>
                                    <a:pt x="2737" y="79"/>
                                  </a:cubicBezTo>
                                  <a:cubicBezTo>
                                    <a:pt x="2658" y="79"/>
                                    <a:pt x="2594" y="99"/>
                                    <a:pt x="2566" y="211"/>
                                  </a:cubicBezTo>
                                  <a:cubicBezTo>
                                    <a:pt x="2523" y="363"/>
                                    <a:pt x="2305" y="472"/>
                                    <a:pt x="2283" y="624"/>
                                  </a:cubicBezTo>
                                  <a:cubicBezTo>
                                    <a:pt x="2250" y="808"/>
                                    <a:pt x="2152" y="850"/>
                                    <a:pt x="2020" y="850"/>
                                  </a:cubicBezTo>
                                  <a:cubicBezTo>
                                    <a:pt x="1980" y="850"/>
                                    <a:pt x="1937" y="846"/>
                                    <a:pt x="1892" y="841"/>
                                  </a:cubicBezTo>
                                  <a:cubicBezTo>
                                    <a:pt x="1850" y="833"/>
                                    <a:pt x="1811" y="828"/>
                                    <a:pt x="1776" y="828"/>
                                  </a:cubicBezTo>
                                  <a:cubicBezTo>
                                    <a:pt x="1627" y="828"/>
                                    <a:pt x="1531" y="905"/>
                                    <a:pt x="1479" y="1080"/>
                                  </a:cubicBezTo>
                                  <a:cubicBezTo>
                                    <a:pt x="1414" y="1385"/>
                                    <a:pt x="1348" y="1407"/>
                                    <a:pt x="913" y="1450"/>
                                  </a:cubicBezTo>
                                  <a:cubicBezTo>
                                    <a:pt x="653" y="1515"/>
                                    <a:pt x="370" y="1494"/>
                                    <a:pt x="131" y="1754"/>
                                  </a:cubicBezTo>
                                  <a:cubicBezTo>
                                    <a:pt x="22" y="1863"/>
                                    <a:pt x="0" y="1950"/>
                                    <a:pt x="65" y="1994"/>
                                  </a:cubicBezTo>
                                  <a:cubicBezTo>
                                    <a:pt x="118" y="2028"/>
                                    <a:pt x="166" y="2046"/>
                                    <a:pt x="214" y="2046"/>
                                  </a:cubicBezTo>
                                  <a:cubicBezTo>
                                    <a:pt x="286" y="2046"/>
                                    <a:pt x="357" y="2007"/>
                                    <a:pt x="435" y="1928"/>
                                  </a:cubicBezTo>
                                  <a:cubicBezTo>
                                    <a:pt x="604" y="1745"/>
                                    <a:pt x="782" y="1662"/>
                                    <a:pt x="952" y="1662"/>
                                  </a:cubicBezTo>
                                  <a:cubicBezTo>
                                    <a:pt x="1044" y="1662"/>
                                    <a:pt x="1134" y="1687"/>
                                    <a:pt x="1218" y="1733"/>
                                  </a:cubicBezTo>
                                  <a:cubicBezTo>
                                    <a:pt x="1268" y="1745"/>
                                    <a:pt x="1333" y="1758"/>
                                    <a:pt x="1379" y="1758"/>
                                  </a:cubicBezTo>
                                  <a:cubicBezTo>
                                    <a:pt x="1412" y="1758"/>
                                    <a:pt x="1435" y="1751"/>
                                    <a:pt x="1435" y="1733"/>
                                  </a:cubicBezTo>
                                  <a:cubicBezTo>
                                    <a:pt x="1435" y="1515"/>
                                    <a:pt x="1740" y="1450"/>
                                    <a:pt x="1783" y="1276"/>
                                  </a:cubicBezTo>
                                  <a:cubicBezTo>
                                    <a:pt x="1816" y="1161"/>
                                    <a:pt x="1861" y="1035"/>
                                    <a:pt x="1993" y="1035"/>
                                  </a:cubicBezTo>
                                  <a:cubicBezTo>
                                    <a:pt x="2036" y="1035"/>
                                    <a:pt x="2088" y="1048"/>
                                    <a:pt x="2153" y="1080"/>
                                  </a:cubicBezTo>
                                  <a:cubicBezTo>
                                    <a:pt x="2157" y="1082"/>
                                    <a:pt x="2162" y="1083"/>
                                    <a:pt x="2168" y="1083"/>
                                  </a:cubicBezTo>
                                  <a:cubicBezTo>
                                    <a:pt x="2234" y="1083"/>
                                    <a:pt x="2376" y="986"/>
                                    <a:pt x="2492" y="986"/>
                                  </a:cubicBezTo>
                                  <a:cubicBezTo>
                                    <a:pt x="2510" y="986"/>
                                    <a:pt x="2528" y="988"/>
                                    <a:pt x="2544" y="993"/>
                                  </a:cubicBezTo>
                                  <a:cubicBezTo>
                                    <a:pt x="2631" y="885"/>
                                    <a:pt x="2523" y="863"/>
                                    <a:pt x="2501" y="776"/>
                                  </a:cubicBezTo>
                                  <a:cubicBezTo>
                                    <a:pt x="2414" y="645"/>
                                    <a:pt x="2609" y="580"/>
                                    <a:pt x="2762" y="515"/>
                                  </a:cubicBezTo>
                                  <a:cubicBezTo>
                                    <a:pt x="3044" y="472"/>
                                    <a:pt x="3066" y="298"/>
                                    <a:pt x="3175" y="167"/>
                                  </a:cubicBezTo>
                                  <a:cubicBezTo>
                                    <a:pt x="3193" y="130"/>
                                    <a:pt x="3165" y="0"/>
                                    <a:pt x="3116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7" name="Google Shape;1407;p33"/>
                            <p:cNvSpPr/>
                            <p:nvPr/>
                          </p:nvSpPr>
                          <p:spPr>
                            <a:xfrm>
                              <a:off x="4920025" y="445925"/>
                              <a:ext cx="54175" cy="338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67" h="1352" extrusionOk="0">
                                  <a:moveTo>
                                    <a:pt x="1538" y="1"/>
                                  </a:moveTo>
                                  <a:cubicBezTo>
                                    <a:pt x="1513" y="1"/>
                                    <a:pt x="1492" y="5"/>
                                    <a:pt x="1479" y="16"/>
                                  </a:cubicBezTo>
                                  <a:cubicBezTo>
                                    <a:pt x="1196" y="234"/>
                                    <a:pt x="892" y="168"/>
                                    <a:pt x="609" y="255"/>
                                  </a:cubicBezTo>
                                  <a:cubicBezTo>
                                    <a:pt x="501" y="277"/>
                                    <a:pt x="22" y="712"/>
                                    <a:pt x="0" y="799"/>
                                  </a:cubicBezTo>
                                  <a:cubicBezTo>
                                    <a:pt x="0" y="821"/>
                                    <a:pt x="0" y="842"/>
                                    <a:pt x="22" y="842"/>
                                  </a:cubicBezTo>
                                  <a:cubicBezTo>
                                    <a:pt x="156" y="881"/>
                                    <a:pt x="222" y="1002"/>
                                    <a:pt x="383" y="1002"/>
                                  </a:cubicBezTo>
                                  <a:cubicBezTo>
                                    <a:pt x="406" y="1002"/>
                                    <a:pt x="430" y="1000"/>
                                    <a:pt x="457" y="995"/>
                                  </a:cubicBezTo>
                                  <a:cubicBezTo>
                                    <a:pt x="510" y="972"/>
                                    <a:pt x="554" y="960"/>
                                    <a:pt x="590" y="960"/>
                                  </a:cubicBezTo>
                                  <a:cubicBezTo>
                                    <a:pt x="656" y="960"/>
                                    <a:pt x="689" y="1004"/>
                                    <a:pt x="674" y="1103"/>
                                  </a:cubicBezTo>
                                  <a:cubicBezTo>
                                    <a:pt x="674" y="1147"/>
                                    <a:pt x="696" y="1212"/>
                                    <a:pt x="718" y="1321"/>
                                  </a:cubicBezTo>
                                  <a:cubicBezTo>
                                    <a:pt x="764" y="1336"/>
                                    <a:pt x="788" y="1351"/>
                                    <a:pt x="830" y="1351"/>
                                  </a:cubicBezTo>
                                  <a:cubicBezTo>
                                    <a:pt x="847" y="1351"/>
                                    <a:pt x="866" y="1349"/>
                                    <a:pt x="892" y="1342"/>
                                  </a:cubicBezTo>
                                  <a:cubicBezTo>
                                    <a:pt x="957" y="1277"/>
                                    <a:pt x="1001" y="1234"/>
                                    <a:pt x="1001" y="1169"/>
                                  </a:cubicBezTo>
                                  <a:cubicBezTo>
                                    <a:pt x="1001" y="1103"/>
                                    <a:pt x="957" y="1016"/>
                                    <a:pt x="892" y="995"/>
                                  </a:cubicBezTo>
                                  <a:cubicBezTo>
                                    <a:pt x="827" y="951"/>
                                    <a:pt x="805" y="908"/>
                                    <a:pt x="848" y="886"/>
                                  </a:cubicBezTo>
                                  <a:cubicBezTo>
                                    <a:pt x="1109" y="777"/>
                                    <a:pt x="1109" y="516"/>
                                    <a:pt x="1370" y="451"/>
                                  </a:cubicBezTo>
                                  <a:cubicBezTo>
                                    <a:pt x="1499" y="408"/>
                                    <a:pt x="1647" y="346"/>
                                    <a:pt x="1770" y="346"/>
                                  </a:cubicBezTo>
                                  <a:cubicBezTo>
                                    <a:pt x="1834" y="346"/>
                                    <a:pt x="1891" y="363"/>
                                    <a:pt x="1936" y="407"/>
                                  </a:cubicBezTo>
                                  <a:cubicBezTo>
                                    <a:pt x="1953" y="433"/>
                                    <a:pt x="1980" y="445"/>
                                    <a:pt x="2008" y="445"/>
                                  </a:cubicBezTo>
                                  <a:cubicBezTo>
                                    <a:pt x="2051" y="445"/>
                                    <a:pt x="2096" y="417"/>
                                    <a:pt x="2110" y="364"/>
                                  </a:cubicBezTo>
                                  <a:cubicBezTo>
                                    <a:pt x="2167" y="249"/>
                                    <a:pt x="1721" y="1"/>
                                    <a:pt x="1538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8" name="Google Shape;1408;p33"/>
                            <p:cNvSpPr/>
                            <p:nvPr/>
                          </p:nvSpPr>
                          <p:spPr>
                            <a:xfrm>
                              <a:off x="4169850" y="770850"/>
                              <a:ext cx="46225" cy="30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49" h="1224" extrusionOk="0">
                                  <a:moveTo>
                                    <a:pt x="1566" y="0"/>
                                  </a:moveTo>
                                  <a:cubicBezTo>
                                    <a:pt x="1370" y="66"/>
                                    <a:pt x="1218" y="109"/>
                                    <a:pt x="1087" y="240"/>
                                  </a:cubicBezTo>
                                  <a:cubicBezTo>
                                    <a:pt x="979" y="348"/>
                                    <a:pt x="897" y="392"/>
                                    <a:pt x="832" y="392"/>
                                  </a:cubicBezTo>
                                  <a:cubicBezTo>
                                    <a:pt x="767" y="392"/>
                                    <a:pt x="718" y="348"/>
                                    <a:pt x="674" y="283"/>
                                  </a:cubicBezTo>
                                  <a:cubicBezTo>
                                    <a:pt x="629" y="238"/>
                                    <a:pt x="615" y="162"/>
                                    <a:pt x="561" y="162"/>
                                  </a:cubicBezTo>
                                  <a:cubicBezTo>
                                    <a:pt x="537" y="162"/>
                                    <a:pt x="504" y="177"/>
                                    <a:pt x="457" y="218"/>
                                  </a:cubicBezTo>
                                  <a:cubicBezTo>
                                    <a:pt x="348" y="327"/>
                                    <a:pt x="283" y="435"/>
                                    <a:pt x="435" y="457"/>
                                  </a:cubicBezTo>
                                  <a:cubicBezTo>
                                    <a:pt x="718" y="522"/>
                                    <a:pt x="587" y="653"/>
                                    <a:pt x="370" y="783"/>
                                  </a:cubicBezTo>
                                  <a:cubicBezTo>
                                    <a:pt x="239" y="892"/>
                                    <a:pt x="174" y="1001"/>
                                    <a:pt x="44" y="1088"/>
                                  </a:cubicBezTo>
                                  <a:cubicBezTo>
                                    <a:pt x="0" y="1153"/>
                                    <a:pt x="0" y="1175"/>
                                    <a:pt x="65" y="1196"/>
                                  </a:cubicBezTo>
                                  <a:cubicBezTo>
                                    <a:pt x="127" y="1215"/>
                                    <a:pt x="199" y="1224"/>
                                    <a:pt x="277" y="1224"/>
                                  </a:cubicBezTo>
                                  <a:cubicBezTo>
                                    <a:pt x="560" y="1224"/>
                                    <a:pt x="917" y="1111"/>
                                    <a:pt x="1087" y="957"/>
                                  </a:cubicBezTo>
                                  <a:cubicBezTo>
                                    <a:pt x="1240" y="827"/>
                                    <a:pt x="1370" y="675"/>
                                    <a:pt x="1566" y="566"/>
                                  </a:cubicBezTo>
                                  <a:cubicBezTo>
                                    <a:pt x="1783" y="435"/>
                                    <a:pt x="1762" y="240"/>
                                    <a:pt x="1849" y="109"/>
                                  </a:cubicBezTo>
                                  <a:cubicBezTo>
                                    <a:pt x="1805" y="0"/>
                                    <a:pt x="1696" y="0"/>
                                    <a:pt x="1566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09" name="Google Shape;1409;p33"/>
                            <p:cNvSpPr/>
                            <p:nvPr/>
                          </p:nvSpPr>
                          <p:spPr>
                            <a:xfrm>
                              <a:off x="4820000" y="512625"/>
                              <a:ext cx="52750" cy="250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10" h="1001" extrusionOk="0">
                                  <a:moveTo>
                                    <a:pt x="1264" y="18"/>
                                  </a:moveTo>
                                  <a:cubicBezTo>
                                    <a:pt x="1223" y="18"/>
                                    <a:pt x="1175" y="69"/>
                                    <a:pt x="1175" y="88"/>
                                  </a:cubicBezTo>
                                  <a:cubicBezTo>
                                    <a:pt x="1109" y="284"/>
                                    <a:pt x="914" y="327"/>
                                    <a:pt x="696" y="327"/>
                                  </a:cubicBezTo>
                                  <a:cubicBezTo>
                                    <a:pt x="479" y="436"/>
                                    <a:pt x="305" y="610"/>
                                    <a:pt x="66" y="631"/>
                                  </a:cubicBezTo>
                                  <a:cubicBezTo>
                                    <a:pt x="22" y="631"/>
                                    <a:pt x="0" y="740"/>
                                    <a:pt x="0" y="784"/>
                                  </a:cubicBezTo>
                                  <a:cubicBezTo>
                                    <a:pt x="0" y="825"/>
                                    <a:pt x="27" y="840"/>
                                    <a:pt x="62" y="840"/>
                                  </a:cubicBezTo>
                                  <a:cubicBezTo>
                                    <a:pt x="83" y="840"/>
                                    <a:pt x="107" y="835"/>
                                    <a:pt x="131" y="827"/>
                                  </a:cubicBezTo>
                                  <a:cubicBezTo>
                                    <a:pt x="327" y="675"/>
                                    <a:pt x="544" y="740"/>
                                    <a:pt x="740" y="653"/>
                                  </a:cubicBezTo>
                                  <a:cubicBezTo>
                                    <a:pt x="798" y="634"/>
                                    <a:pt x="873" y="563"/>
                                    <a:pt x="935" y="563"/>
                                  </a:cubicBezTo>
                                  <a:cubicBezTo>
                                    <a:pt x="943" y="563"/>
                                    <a:pt x="950" y="564"/>
                                    <a:pt x="957" y="566"/>
                                  </a:cubicBezTo>
                                  <a:cubicBezTo>
                                    <a:pt x="1001" y="610"/>
                                    <a:pt x="914" y="718"/>
                                    <a:pt x="870" y="762"/>
                                  </a:cubicBezTo>
                                  <a:cubicBezTo>
                                    <a:pt x="805" y="827"/>
                                    <a:pt x="653" y="936"/>
                                    <a:pt x="761" y="936"/>
                                  </a:cubicBezTo>
                                  <a:cubicBezTo>
                                    <a:pt x="854" y="936"/>
                                    <a:pt x="924" y="1001"/>
                                    <a:pt x="1026" y="1001"/>
                                  </a:cubicBezTo>
                                  <a:cubicBezTo>
                                    <a:pt x="1069" y="1001"/>
                                    <a:pt x="1117" y="990"/>
                                    <a:pt x="1175" y="958"/>
                                  </a:cubicBezTo>
                                  <a:cubicBezTo>
                                    <a:pt x="1283" y="892"/>
                                    <a:pt x="1240" y="871"/>
                                    <a:pt x="1240" y="784"/>
                                  </a:cubicBezTo>
                                  <a:cubicBezTo>
                                    <a:pt x="1305" y="501"/>
                                    <a:pt x="1544" y="349"/>
                                    <a:pt x="1979" y="327"/>
                                  </a:cubicBezTo>
                                  <a:cubicBezTo>
                                    <a:pt x="1990" y="327"/>
                                    <a:pt x="2012" y="332"/>
                                    <a:pt x="2034" y="332"/>
                                  </a:cubicBezTo>
                                  <a:cubicBezTo>
                                    <a:pt x="2055" y="332"/>
                                    <a:pt x="2077" y="327"/>
                                    <a:pt x="2088" y="305"/>
                                  </a:cubicBezTo>
                                  <a:cubicBezTo>
                                    <a:pt x="2110" y="284"/>
                                    <a:pt x="2110" y="240"/>
                                    <a:pt x="2088" y="218"/>
                                  </a:cubicBezTo>
                                  <a:cubicBezTo>
                                    <a:pt x="1936" y="1"/>
                                    <a:pt x="1501" y="175"/>
                                    <a:pt x="1283" y="23"/>
                                  </a:cubicBezTo>
                                  <a:cubicBezTo>
                                    <a:pt x="1277" y="20"/>
                                    <a:pt x="1271" y="18"/>
                                    <a:pt x="1264" y="1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0" name="Google Shape;1410;p33"/>
                            <p:cNvSpPr/>
                            <p:nvPr/>
                          </p:nvSpPr>
                          <p:spPr>
                            <a:xfrm>
                              <a:off x="3304425" y="1274550"/>
                              <a:ext cx="31000" cy="445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40" h="1783" extrusionOk="0">
                                  <a:moveTo>
                                    <a:pt x="881" y="1"/>
                                  </a:moveTo>
                                  <a:cubicBezTo>
                                    <a:pt x="831" y="1"/>
                                    <a:pt x="776" y="17"/>
                                    <a:pt x="740" y="53"/>
                                  </a:cubicBezTo>
                                  <a:cubicBezTo>
                                    <a:pt x="631" y="162"/>
                                    <a:pt x="718" y="249"/>
                                    <a:pt x="740" y="314"/>
                                  </a:cubicBezTo>
                                  <a:cubicBezTo>
                                    <a:pt x="805" y="488"/>
                                    <a:pt x="696" y="683"/>
                                    <a:pt x="413" y="749"/>
                                  </a:cubicBezTo>
                                  <a:cubicBezTo>
                                    <a:pt x="196" y="814"/>
                                    <a:pt x="0" y="1118"/>
                                    <a:pt x="109" y="1227"/>
                                  </a:cubicBezTo>
                                  <a:cubicBezTo>
                                    <a:pt x="218" y="1336"/>
                                    <a:pt x="196" y="1488"/>
                                    <a:pt x="174" y="1662"/>
                                  </a:cubicBezTo>
                                  <a:cubicBezTo>
                                    <a:pt x="139" y="1744"/>
                                    <a:pt x="148" y="1782"/>
                                    <a:pt x="192" y="1782"/>
                                  </a:cubicBezTo>
                                  <a:cubicBezTo>
                                    <a:pt x="229" y="1782"/>
                                    <a:pt x="290" y="1755"/>
                                    <a:pt x="370" y="1705"/>
                                  </a:cubicBezTo>
                                  <a:cubicBezTo>
                                    <a:pt x="653" y="1510"/>
                                    <a:pt x="696" y="1466"/>
                                    <a:pt x="522" y="1271"/>
                                  </a:cubicBezTo>
                                  <a:cubicBezTo>
                                    <a:pt x="413" y="1162"/>
                                    <a:pt x="544" y="1118"/>
                                    <a:pt x="631" y="1031"/>
                                  </a:cubicBezTo>
                                  <a:cubicBezTo>
                                    <a:pt x="723" y="940"/>
                                    <a:pt x="830" y="848"/>
                                    <a:pt x="953" y="848"/>
                                  </a:cubicBezTo>
                                  <a:cubicBezTo>
                                    <a:pt x="976" y="848"/>
                                    <a:pt x="999" y="851"/>
                                    <a:pt x="1022" y="857"/>
                                  </a:cubicBezTo>
                                  <a:cubicBezTo>
                                    <a:pt x="1037" y="872"/>
                                    <a:pt x="1042" y="907"/>
                                    <a:pt x="1071" y="907"/>
                                  </a:cubicBezTo>
                                  <a:cubicBezTo>
                                    <a:pt x="1085" y="907"/>
                                    <a:pt x="1103" y="900"/>
                                    <a:pt x="1131" y="879"/>
                                  </a:cubicBezTo>
                                  <a:cubicBezTo>
                                    <a:pt x="1174" y="836"/>
                                    <a:pt x="1240" y="770"/>
                                    <a:pt x="1196" y="727"/>
                                  </a:cubicBezTo>
                                  <a:cubicBezTo>
                                    <a:pt x="1153" y="683"/>
                                    <a:pt x="1088" y="618"/>
                                    <a:pt x="1044" y="597"/>
                                  </a:cubicBezTo>
                                  <a:cubicBezTo>
                                    <a:pt x="1022" y="488"/>
                                    <a:pt x="914" y="401"/>
                                    <a:pt x="1066" y="249"/>
                                  </a:cubicBezTo>
                                  <a:cubicBezTo>
                                    <a:pt x="1174" y="96"/>
                                    <a:pt x="1088" y="53"/>
                                    <a:pt x="979" y="31"/>
                                  </a:cubicBezTo>
                                  <a:cubicBezTo>
                                    <a:pt x="959" y="12"/>
                                    <a:pt x="922" y="1"/>
                                    <a:pt x="881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1" name="Google Shape;1411;p33"/>
                            <p:cNvSpPr/>
                            <p:nvPr/>
                          </p:nvSpPr>
                          <p:spPr>
                            <a:xfrm>
                              <a:off x="3308775" y="1340000"/>
                              <a:ext cx="25575" cy="306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3" h="1225" extrusionOk="0">
                                  <a:moveTo>
                                    <a:pt x="544" y="1"/>
                                  </a:moveTo>
                                  <a:cubicBezTo>
                                    <a:pt x="348" y="1"/>
                                    <a:pt x="326" y="153"/>
                                    <a:pt x="261" y="262"/>
                                  </a:cubicBezTo>
                                  <a:cubicBezTo>
                                    <a:pt x="0" y="675"/>
                                    <a:pt x="326" y="849"/>
                                    <a:pt x="305" y="1153"/>
                                  </a:cubicBezTo>
                                  <a:cubicBezTo>
                                    <a:pt x="334" y="1202"/>
                                    <a:pt x="368" y="1225"/>
                                    <a:pt x="408" y="1225"/>
                                  </a:cubicBezTo>
                                  <a:cubicBezTo>
                                    <a:pt x="457" y="1225"/>
                                    <a:pt x="516" y="1191"/>
                                    <a:pt x="587" y="1131"/>
                                  </a:cubicBezTo>
                                  <a:cubicBezTo>
                                    <a:pt x="740" y="1023"/>
                                    <a:pt x="805" y="849"/>
                                    <a:pt x="979" y="718"/>
                                  </a:cubicBezTo>
                                  <a:cubicBezTo>
                                    <a:pt x="1022" y="653"/>
                                    <a:pt x="1000" y="610"/>
                                    <a:pt x="957" y="610"/>
                                  </a:cubicBezTo>
                                  <a:cubicBezTo>
                                    <a:pt x="631" y="610"/>
                                    <a:pt x="696" y="436"/>
                                    <a:pt x="805" y="196"/>
                                  </a:cubicBezTo>
                                  <a:cubicBezTo>
                                    <a:pt x="892" y="44"/>
                                    <a:pt x="674" y="1"/>
                                    <a:pt x="544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2" name="Google Shape;1412;p33"/>
                            <p:cNvSpPr/>
                            <p:nvPr/>
                          </p:nvSpPr>
                          <p:spPr>
                            <a:xfrm>
                              <a:off x="3330525" y="1505275"/>
                              <a:ext cx="35350" cy="309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14" h="1237" extrusionOk="0">
                                  <a:moveTo>
                                    <a:pt x="1326" y="0"/>
                                  </a:moveTo>
                                  <a:cubicBezTo>
                                    <a:pt x="1218" y="0"/>
                                    <a:pt x="1109" y="0"/>
                                    <a:pt x="979" y="87"/>
                                  </a:cubicBezTo>
                                  <a:cubicBezTo>
                                    <a:pt x="919" y="102"/>
                                    <a:pt x="850" y="137"/>
                                    <a:pt x="798" y="137"/>
                                  </a:cubicBezTo>
                                  <a:cubicBezTo>
                                    <a:pt x="773" y="137"/>
                                    <a:pt x="753" y="129"/>
                                    <a:pt x="739" y="109"/>
                                  </a:cubicBezTo>
                                  <a:cubicBezTo>
                                    <a:pt x="699" y="82"/>
                                    <a:pt x="651" y="30"/>
                                    <a:pt x="584" y="30"/>
                                  </a:cubicBezTo>
                                  <a:cubicBezTo>
                                    <a:pt x="542" y="30"/>
                                    <a:pt x="493" y="50"/>
                                    <a:pt x="435" y="109"/>
                                  </a:cubicBezTo>
                                  <a:cubicBezTo>
                                    <a:pt x="304" y="239"/>
                                    <a:pt x="196" y="413"/>
                                    <a:pt x="304" y="500"/>
                                  </a:cubicBezTo>
                                  <a:cubicBezTo>
                                    <a:pt x="457" y="609"/>
                                    <a:pt x="370" y="674"/>
                                    <a:pt x="152" y="826"/>
                                  </a:cubicBezTo>
                                  <a:cubicBezTo>
                                    <a:pt x="22" y="935"/>
                                    <a:pt x="0" y="1065"/>
                                    <a:pt x="87" y="1174"/>
                                  </a:cubicBezTo>
                                  <a:cubicBezTo>
                                    <a:pt x="110" y="1220"/>
                                    <a:pt x="144" y="1236"/>
                                    <a:pt x="183" y="1236"/>
                                  </a:cubicBezTo>
                                  <a:cubicBezTo>
                                    <a:pt x="256" y="1236"/>
                                    <a:pt x="350" y="1181"/>
                                    <a:pt x="435" y="1152"/>
                                  </a:cubicBezTo>
                                  <a:cubicBezTo>
                                    <a:pt x="587" y="1065"/>
                                    <a:pt x="631" y="957"/>
                                    <a:pt x="696" y="848"/>
                                  </a:cubicBezTo>
                                  <a:cubicBezTo>
                                    <a:pt x="892" y="652"/>
                                    <a:pt x="652" y="696"/>
                                    <a:pt x="631" y="609"/>
                                  </a:cubicBezTo>
                                  <a:cubicBezTo>
                                    <a:pt x="587" y="544"/>
                                    <a:pt x="544" y="500"/>
                                    <a:pt x="544" y="435"/>
                                  </a:cubicBezTo>
                                  <a:cubicBezTo>
                                    <a:pt x="563" y="385"/>
                                    <a:pt x="592" y="372"/>
                                    <a:pt x="626" y="372"/>
                                  </a:cubicBezTo>
                                  <a:cubicBezTo>
                                    <a:pt x="666" y="372"/>
                                    <a:pt x="714" y="391"/>
                                    <a:pt x="761" y="391"/>
                                  </a:cubicBezTo>
                                  <a:cubicBezTo>
                                    <a:pt x="1000" y="391"/>
                                    <a:pt x="1131" y="87"/>
                                    <a:pt x="1392" y="87"/>
                                  </a:cubicBezTo>
                                  <a:cubicBezTo>
                                    <a:pt x="1413" y="87"/>
                                    <a:pt x="1392" y="0"/>
                                    <a:pt x="1326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3" name="Google Shape;1413;p33"/>
                            <p:cNvSpPr/>
                            <p:nvPr/>
                          </p:nvSpPr>
                          <p:spPr>
                            <a:xfrm>
                              <a:off x="4770525" y="538725"/>
                              <a:ext cx="29375" cy="255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175" h="1021" extrusionOk="0">
                                  <a:moveTo>
                                    <a:pt x="175" y="1"/>
                                  </a:moveTo>
                                  <a:cubicBezTo>
                                    <a:pt x="109" y="1"/>
                                    <a:pt x="44" y="44"/>
                                    <a:pt x="66" y="66"/>
                                  </a:cubicBezTo>
                                  <a:cubicBezTo>
                                    <a:pt x="137" y="137"/>
                                    <a:pt x="77" y="311"/>
                                    <a:pt x="233" y="311"/>
                                  </a:cubicBezTo>
                                  <a:cubicBezTo>
                                    <a:pt x="267" y="311"/>
                                    <a:pt x="312" y="303"/>
                                    <a:pt x="370" y="283"/>
                                  </a:cubicBezTo>
                                  <a:cubicBezTo>
                                    <a:pt x="415" y="272"/>
                                    <a:pt x="456" y="267"/>
                                    <a:pt x="491" y="267"/>
                                  </a:cubicBezTo>
                                  <a:cubicBezTo>
                                    <a:pt x="593" y="267"/>
                                    <a:pt x="653" y="311"/>
                                    <a:pt x="653" y="392"/>
                                  </a:cubicBezTo>
                                  <a:cubicBezTo>
                                    <a:pt x="653" y="501"/>
                                    <a:pt x="479" y="544"/>
                                    <a:pt x="349" y="588"/>
                                  </a:cubicBezTo>
                                  <a:cubicBezTo>
                                    <a:pt x="66" y="675"/>
                                    <a:pt x="1" y="805"/>
                                    <a:pt x="131" y="979"/>
                                  </a:cubicBezTo>
                                  <a:cubicBezTo>
                                    <a:pt x="143" y="1003"/>
                                    <a:pt x="175" y="1020"/>
                                    <a:pt x="204" y="1020"/>
                                  </a:cubicBezTo>
                                  <a:cubicBezTo>
                                    <a:pt x="229" y="1020"/>
                                    <a:pt x="252" y="1009"/>
                                    <a:pt x="262" y="979"/>
                                  </a:cubicBezTo>
                                  <a:cubicBezTo>
                                    <a:pt x="392" y="718"/>
                                    <a:pt x="610" y="783"/>
                                    <a:pt x="805" y="762"/>
                                  </a:cubicBezTo>
                                  <a:cubicBezTo>
                                    <a:pt x="914" y="718"/>
                                    <a:pt x="1110" y="696"/>
                                    <a:pt x="1066" y="609"/>
                                  </a:cubicBezTo>
                                  <a:cubicBezTo>
                                    <a:pt x="1023" y="457"/>
                                    <a:pt x="1175" y="240"/>
                                    <a:pt x="957" y="131"/>
                                  </a:cubicBezTo>
                                  <a:cubicBezTo>
                                    <a:pt x="762" y="22"/>
                                    <a:pt x="457" y="22"/>
                                    <a:pt x="175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4" name="Google Shape;1414;p33"/>
                            <p:cNvSpPr/>
                            <p:nvPr/>
                          </p:nvSpPr>
                          <p:spPr>
                            <a:xfrm>
                              <a:off x="4151900" y="903600"/>
                              <a:ext cx="32650" cy="212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306" h="848" extrusionOk="0">
                                  <a:moveTo>
                                    <a:pt x="1034" y="0"/>
                                  </a:moveTo>
                                  <a:cubicBezTo>
                                    <a:pt x="952" y="0"/>
                                    <a:pt x="865" y="19"/>
                                    <a:pt x="762" y="83"/>
                                  </a:cubicBezTo>
                                  <a:cubicBezTo>
                                    <a:pt x="675" y="213"/>
                                    <a:pt x="610" y="148"/>
                                    <a:pt x="457" y="192"/>
                                  </a:cubicBezTo>
                                  <a:cubicBezTo>
                                    <a:pt x="349" y="192"/>
                                    <a:pt x="240" y="213"/>
                                    <a:pt x="109" y="235"/>
                                  </a:cubicBezTo>
                                  <a:cubicBezTo>
                                    <a:pt x="131" y="366"/>
                                    <a:pt x="1" y="518"/>
                                    <a:pt x="66" y="648"/>
                                  </a:cubicBezTo>
                                  <a:cubicBezTo>
                                    <a:pt x="88" y="703"/>
                                    <a:pt x="153" y="703"/>
                                    <a:pt x="221" y="703"/>
                                  </a:cubicBezTo>
                                  <a:cubicBezTo>
                                    <a:pt x="289" y="703"/>
                                    <a:pt x="359" y="703"/>
                                    <a:pt x="392" y="757"/>
                                  </a:cubicBezTo>
                                  <a:cubicBezTo>
                                    <a:pt x="406" y="811"/>
                                    <a:pt x="444" y="848"/>
                                    <a:pt x="507" y="848"/>
                                  </a:cubicBezTo>
                                  <a:cubicBezTo>
                                    <a:pt x="546" y="848"/>
                                    <a:pt x="595" y="834"/>
                                    <a:pt x="653" y="801"/>
                                  </a:cubicBezTo>
                                  <a:cubicBezTo>
                                    <a:pt x="827" y="735"/>
                                    <a:pt x="892" y="627"/>
                                    <a:pt x="892" y="518"/>
                                  </a:cubicBezTo>
                                  <a:cubicBezTo>
                                    <a:pt x="892" y="344"/>
                                    <a:pt x="892" y="213"/>
                                    <a:pt x="1175" y="127"/>
                                  </a:cubicBezTo>
                                  <a:cubicBezTo>
                                    <a:pt x="1305" y="105"/>
                                    <a:pt x="1262" y="18"/>
                                    <a:pt x="1197" y="18"/>
                                  </a:cubicBezTo>
                                  <a:cubicBezTo>
                                    <a:pt x="1143" y="9"/>
                                    <a:pt x="1090" y="0"/>
                                    <a:pt x="103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5" name="Google Shape;1415;p33"/>
                            <p:cNvSpPr/>
                            <p:nvPr/>
                          </p:nvSpPr>
                          <p:spPr>
                            <a:xfrm>
                              <a:off x="4646600" y="550150"/>
                              <a:ext cx="40775" cy="218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631" h="874" extrusionOk="0">
                                  <a:moveTo>
                                    <a:pt x="1435" y="0"/>
                                  </a:moveTo>
                                  <a:cubicBezTo>
                                    <a:pt x="1392" y="0"/>
                                    <a:pt x="1326" y="44"/>
                                    <a:pt x="1326" y="109"/>
                                  </a:cubicBezTo>
                                  <a:cubicBezTo>
                                    <a:pt x="1326" y="294"/>
                                    <a:pt x="1248" y="353"/>
                                    <a:pt x="1063" y="353"/>
                                  </a:cubicBezTo>
                                  <a:cubicBezTo>
                                    <a:pt x="1031" y="353"/>
                                    <a:pt x="995" y="351"/>
                                    <a:pt x="957" y="348"/>
                                  </a:cubicBezTo>
                                  <a:cubicBezTo>
                                    <a:pt x="913" y="348"/>
                                    <a:pt x="841" y="377"/>
                                    <a:pt x="765" y="377"/>
                                  </a:cubicBezTo>
                                  <a:cubicBezTo>
                                    <a:pt x="727" y="377"/>
                                    <a:pt x="689" y="370"/>
                                    <a:pt x="652" y="348"/>
                                  </a:cubicBezTo>
                                  <a:cubicBezTo>
                                    <a:pt x="617" y="338"/>
                                    <a:pt x="580" y="333"/>
                                    <a:pt x="543" y="333"/>
                                  </a:cubicBezTo>
                                  <a:cubicBezTo>
                                    <a:pt x="420" y="333"/>
                                    <a:pt x="304" y="393"/>
                                    <a:pt x="304" y="544"/>
                                  </a:cubicBezTo>
                                  <a:cubicBezTo>
                                    <a:pt x="304" y="587"/>
                                    <a:pt x="326" y="653"/>
                                    <a:pt x="283" y="674"/>
                                  </a:cubicBezTo>
                                  <a:cubicBezTo>
                                    <a:pt x="196" y="740"/>
                                    <a:pt x="0" y="740"/>
                                    <a:pt x="87" y="848"/>
                                  </a:cubicBezTo>
                                  <a:cubicBezTo>
                                    <a:pt x="96" y="867"/>
                                    <a:pt x="133" y="873"/>
                                    <a:pt x="178" y="873"/>
                                  </a:cubicBezTo>
                                  <a:cubicBezTo>
                                    <a:pt x="240" y="873"/>
                                    <a:pt x="319" y="861"/>
                                    <a:pt x="370" y="848"/>
                                  </a:cubicBezTo>
                                  <a:cubicBezTo>
                                    <a:pt x="622" y="794"/>
                                    <a:pt x="875" y="680"/>
                                    <a:pt x="1115" y="680"/>
                                  </a:cubicBezTo>
                                  <a:cubicBezTo>
                                    <a:pt x="1164" y="680"/>
                                    <a:pt x="1213" y="685"/>
                                    <a:pt x="1261" y="696"/>
                                  </a:cubicBezTo>
                                  <a:cubicBezTo>
                                    <a:pt x="1283" y="696"/>
                                    <a:pt x="1326" y="674"/>
                                    <a:pt x="1392" y="653"/>
                                  </a:cubicBezTo>
                                  <a:cubicBezTo>
                                    <a:pt x="1305" y="479"/>
                                    <a:pt x="1631" y="305"/>
                                    <a:pt x="1544" y="131"/>
                                  </a:cubicBezTo>
                                  <a:cubicBezTo>
                                    <a:pt x="1522" y="87"/>
                                    <a:pt x="1587" y="0"/>
                                    <a:pt x="143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6" name="Google Shape;1416;p33"/>
                            <p:cNvSpPr/>
                            <p:nvPr/>
                          </p:nvSpPr>
                          <p:spPr>
                            <a:xfrm>
                              <a:off x="3184275" y="1515050"/>
                              <a:ext cx="38075" cy="226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523" h="905" extrusionOk="0">
                                  <a:moveTo>
                                    <a:pt x="1479" y="0"/>
                                  </a:moveTo>
                                  <a:cubicBezTo>
                                    <a:pt x="1414" y="0"/>
                                    <a:pt x="1371" y="22"/>
                                    <a:pt x="1305" y="87"/>
                                  </a:cubicBezTo>
                                  <a:cubicBezTo>
                                    <a:pt x="1045" y="327"/>
                                    <a:pt x="740" y="305"/>
                                    <a:pt x="436" y="435"/>
                                  </a:cubicBezTo>
                                  <a:cubicBezTo>
                                    <a:pt x="430" y="441"/>
                                    <a:pt x="415" y="442"/>
                                    <a:pt x="397" y="442"/>
                                  </a:cubicBezTo>
                                  <a:cubicBezTo>
                                    <a:pt x="378" y="442"/>
                                    <a:pt x="356" y="441"/>
                                    <a:pt x="335" y="441"/>
                                  </a:cubicBezTo>
                                  <a:cubicBezTo>
                                    <a:pt x="294" y="441"/>
                                    <a:pt x="262" y="446"/>
                                    <a:pt x="283" y="479"/>
                                  </a:cubicBezTo>
                                  <a:cubicBezTo>
                                    <a:pt x="305" y="631"/>
                                    <a:pt x="1" y="783"/>
                                    <a:pt x="218" y="805"/>
                                  </a:cubicBezTo>
                                  <a:cubicBezTo>
                                    <a:pt x="352" y="835"/>
                                    <a:pt x="455" y="905"/>
                                    <a:pt x="597" y="905"/>
                                  </a:cubicBezTo>
                                  <a:cubicBezTo>
                                    <a:pt x="663" y="905"/>
                                    <a:pt x="737" y="890"/>
                                    <a:pt x="827" y="848"/>
                                  </a:cubicBezTo>
                                  <a:lnTo>
                                    <a:pt x="1045" y="631"/>
                                  </a:lnTo>
                                  <a:cubicBezTo>
                                    <a:pt x="1218" y="479"/>
                                    <a:pt x="1305" y="327"/>
                                    <a:pt x="1436" y="131"/>
                                  </a:cubicBezTo>
                                  <a:cubicBezTo>
                                    <a:pt x="1501" y="87"/>
                                    <a:pt x="1523" y="22"/>
                                    <a:pt x="1479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7" name="Google Shape;1417;p33"/>
                            <p:cNvSpPr/>
                            <p:nvPr/>
                          </p:nvSpPr>
                          <p:spPr>
                            <a:xfrm>
                              <a:off x="3308225" y="1246925"/>
                              <a:ext cx="34275" cy="186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371" h="747" extrusionOk="0">
                                  <a:moveTo>
                                    <a:pt x="1161" y="0"/>
                                  </a:moveTo>
                                  <a:cubicBezTo>
                                    <a:pt x="1109" y="0"/>
                                    <a:pt x="1055" y="16"/>
                                    <a:pt x="1001" y="49"/>
                                  </a:cubicBezTo>
                                  <a:cubicBezTo>
                                    <a:pt x="762" y="114"/>
                                    <a:pt x="501" y="223"/>
                                    <a:pt x="261" y="332"/>
                                  </a:cubicBezTo>
                                  <a:cubicBezTo>
                                    <a:pt x="153" y="419"/>
                                    <a:pt x="1" y="462"/>
                                    <a:pt x="22" y="593"/>
                                  </a:cubicBezTo>
                                  <a:cubicBezTo>
                                    <a:pt x="22" y="701"/>
                                    <a:pt x="131" y="745"/>
                                    <a:pt x="261" y="745"/>
                                  </a:cubicBezTo>
                                  <a:cubicBezTo>
                                    <a:pt x="280" y="746"/>
                                    <a:pt x="297" y="747"/>
                                    <a:pt x="315" y="747"/>
                                  </a:cubicBezTo>
                                  <a:cubicBezTo>
                                    <a:pt x="572" y="747"/>
                                    <a:pt x="770" y="602"/>
                                    <a:pt x="892" y="419"/>
                                  </a:cubicBezTo>
                                  <a:cubicBezTo>
                                    <a:pt x="956" y="306"/>
                                    <a:pt x="985" y="241"/>
                                    <a:pt x="1057" y="241"/>
                                  </a:cubicBezTo>
                                  <a:cubicBezTo>
                                    <a:pt x="1082" y="241"/>
                                    <a:pt x="1113" y="249"/>
                                    <a:pt x="1153" y="266"/>
                                  </a:cubicBezTo>
                                  <a:cubicBezTo>
                                    <a:pt x="1168" y="272"/>
                                    <a:pt x="1185" y="274"/>
                                    <a:pt x="1202" y="274"/>
                                  </a:cubicBezTo>
                                  <a:cubicBezTo>
                                    <a:pt x="1257" y="274"/>
                                    <a:pt x="1315" y="246"/>
                                    <a:pt x="1349" y="179"/>
                                  </a:cubicBezTo>
                                  <a:cubicBezTo>
                                    <a:pt x="1370" y="114"/>
                                    <a:pt x="1349" y="71"/>
                                    <a:pt x="1305" y="49"/>
                                  </a:cubicBezTo>
                                  <a:cubicBezTo>
                                    <a:pt x="1262" y="16"/>
                                    <a:pt x="1213" y="0"/>
                                    <a:pt x="1161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8" name="Google Shape;1418;p33"/>
                            <p:cNvSpPr/>
                            <p:nvPr/>
                          </p:nvSpPr>
                          <p:spPr>
                            <a:xfrm>
                              <a:off x="4130700" y="841450"/>
                              <a:ext cx="31550" cy="15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62" h="624" extrusionOk="0">
                                  <a:moveTo>
                                    <a:pt x="795" y="0"/>
                                  </a:moveTo>
                                  <a:cubicBezTo>
                                    <a:pt x="725" y="0"/>
                                    <a:pt x="659" y="8"/>
                                    <a:pt x="609" y="25"/>
                                  </a:cubicBezTo>
                                  <a:cubicBezTo>
                                    <a:pt x="479" y="112"/>
                                    <a:pt x="327" y="199"/>
                                    <a:pt x="262" y="308"/>
                                  </a:cubicBezTo>
                                  <a:cubicBezTo>
                                    <a:pt x="131" y="351"/>
                                    <a:pt x="1" y="460"/>
                                    <a:pt x="88" y="547"/>
                                  </a:cubicBezTo>
                                  <a:cubicBezTo>
                                    <a:pt x="112" y="596"/>
                                    <a:pt x="171" y="624"/>
                                    <a:pt x="244" y="624"/>
                                  </a:cubicBezTo>
                                  <a:cubicBezTo>
                                    <a:pt x="302" y="624"/>
                                    <a:pt x="369" y="607"/>
                                    <a:pt x="436" y="569"/>
                                  </a:cubicBezTo>
                                  <a:cubicBezTo>
                                    <a:pt x="675" y="460"/>
                                    <a:pt x="892" y="329"/>
                                    <a:pt x="1175" y="286"/>
                                  </a:cubicBezTo>
                                  <a:cubicBezTo>
                                    <a:pt x="1218" y="286"/>
                                    <a:pt x="1262" y="242"/>
                                    <a:pt x="1262" y="199"/>
                                  </a:cubicBezTo>
                                  <a:cubicBezTo>
                                    <a:pt x="1246" y="69"/>
                                    <a:pt x="1000" y="0"/>
                                    <a:pt x="79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19" name="Google Shape;1419;p33"/>
                            <p:cNvSpPr/>
                            <p:nvPr/>
                          </p:nvSpPr>
                          <p:spPr>
                            <a:xfrm>
                              <a:off x="4752600" y="588975"/>
                              <a:ext cx="40775" cy="277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631" h="1110" extrusionOk="0">
                                  <a:moveTo>
                                    <a:pt x="1533" y="1"/>
                                  </a:moveTo>
                                  <a:cubicBezTo>
                                    <a:pt x="1481" y="1"/>
                                    <a:pt x="1397" y="61"/>
                                    <a:pt x="1327" y="78"/>
                                  </a:cubicBezTo>
                                  <a:cubicBezTo>
                                    <a:pt x="1261" y="100"/>
                                    <a:pt x="1261" y="187"/>
                                    <a:pt x="1196" y="209"/>
                                  </a:cubicBezTo>
                                  <a:cubicBezTo>
                                    <a:pt x="943" y="419"/>
                                    <a:pt x="854" y="753"/>
                                    <a:pt x="392" y="753"/>
                                  </a:cubicBezTo>
                                  <a:cubicBezTo>
                                    <a:pt x="378" y="753"/>
                                    <a:pt x="363" y="753"/>
                                    <a:pt x="348" y="752"/>
                                  </a:cubicBezTo>
                                  <a:cubicBezTo>
                                    <a:pt x="239" y="861"/>
                                    <a:pt x="0" y="883"/>
                                    <a:pt x="22" y="1013"/>
                                  </a:cubicBezTo>
                                  <a:cubicBezTo>
                                    <a:pt x="51" y="1071"/>
                                    <a:pt x="128" y="1110"/>
                                    <a:pt x="209" y="1110"/>
                                  </a:cubicBezTo>
                                  <a:cubicBezTo>
                                    <a:pt x="249" y="1110"/>
                                    <a:pt x="290" y="1100"/>
                                    <a:pt x="326" y="1078"/>
                                  </a:cubicBezTo>
                                  <a:cubicBezTo>
                                    <a:pt x="631" y="948"/>
                                    <a:pt x="892" y="752"/>
                                    <a:pt x="1087" y="535"/>
                                  </a:cubicBezTo>
                                  <a:cubicBezTo>
                                    <a:pt x="1196" y="404"/>
                                    <a:pt x="1283" y="252"/>
                                    <a:pt x="1435" y="165"/>
                                  </a:cubicBezTo>
                                  <a:cubicBezTo>
                                    <a:pt x="1501" y="122"/>
                                    <a:pt x="1631" y="78"/>
                                    <a:pt x="1566" y="13"/>
                                  </a:cubicBezTo>
                                  <a:cubicBezTo>
                                    <a:pt x="1557" y="4"/>
                                    <a:pt x="1546" y="1"/>
                                    <a:pt x="153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0" name="Google Shape;1420;p33"/>
                            <p:cNvSpPr/>
                            <p:nvPr/>
                          </p:nvSpPr>
                          <p:spPr>
                            <a:xfrm>
                              <a:off x="3126250" y="1474900"/>
                              <a:ext cx="24350" cy="152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974" h="609" extrusionOk="0">
                                  <a:moveTo>
                                    <a:pt x="559" y="0"/>
                                  </a:moveTo>
                                  <a:cubicBezTo>
                                    <a:pt x="457" y="0"/>
                                    <a:pt x="309" y="92"/>
                                    <a:pt x="213" y="106"/>
                                  </a:cubicBezTo>
                                  <a:cubicBezTo>
                                    <a:pt x="48" y="209"/>
                                    <a:pt x="0" y="390"/>
                                    <a:pt x="33" y="390"/>
                                  </a:cubicBezTo>
                                  <a:cubicBezTo>
                                    <a:pt x="34" y="390"/>
                                    <a:pt x="36" y="390"/>
                                    <a:pt x="39" y="389"/>
                                  </a:cubicBezTo>
                                  <a:cubicBezTo>
                                    <a:pt x="75" y="371"/>
                                    <a:pt x="103" y="363"/>
                                    <a:pt x="127" y="363"/>
                                  </a:cubicBezTo>
                                  <a:cubicBezTo>
                                    <a:pt x="259" y="363"/>
                                    <a:pt x="219" y="608"/>
                                    <a:pt x="361" y="608"/>
                                  </a:cubicBezTo>
                                  <a:cubicBezTo>
                                    <a:pt x="406" y="608"/>
                                    <a:pt x="468" y="584"/>
                                    <a:pt x="561" y="519"/>
                                  </a:cubicBezTo>
                                  <a:cubicBezTo>
                                    <a:pt x="565" y="515"/>
                                    <a:pt x="574" y="514"/>
                                    <a:pt x="587" y="514"/>
                                  </a:cubicBezTo>
                                  <a:cubicBezTo>
                                    <a:pt x="601" y="514"/>
                                    <a:pt x="619" y="515"/>
                                    <a:pt x="640" y="515"/>
                                  </a:cubicBezTo>
                                  <a:cubicBezTo>
                                    <a:pt x="704" y="515"/>
                                    <a:pt x="790" y="504"/>
                                    <a:pt x="843" y="410"/>
                                  </a:cubicBezTo>
                                  <a:cubicBezTo>
                                    <a:pt x="974" y="280"/>
                                    <a:pt x="843" y="237"/>
                                    <a:pt x="756" y="193"/>
                                  </a:cubicBezTo>
                                  <a:cubicBezTo>
                                    <a:pt x="691" y="193"/>
                                    <a:pt x="669" y="171"/>
                                    <a:pt x="669" y="128"/>
                                  </a:cubicBezTo>
                                  <a:cubicBezTo>
                                    <a:pt x="661" y="32"/>
                                    <a:pt x="618" y="0"/>
                                    <a:pt x="559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1" name="Google Shape;1421;p33"/>
                            <p:cNvSpPr/>
                            <p:nvPr/>
                          </p:nvSpPr>
                          <p:spPr>
                            <a:xfrm>
                              <a:off x="3088075" y="1470200"/>
                              <a:ext cx="25025" cy="136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01" h="546" extrusionOk="0">
                                  <a:moveTo>
                                    <a:pt x="782" y="0"/>
                                  </a:moveTo>
                                  <a:cubicBezTo>
                                    <a:pt x="756" y="0"/>
                                    <a:pt x="729" y="13"/>
                                    <a:pt x="696" y="55"/>
                                  </a:cubicBezTo>
                                  <a:cubicBezTo>
                                    <a:pt x="646" y="167"/>
                                    <a:pt x="589" y="186"/>
                                    <a:pt x="528" y="186"/>
                                  </a:cubicBezTo>
                                  <a:cubicBezTo>
                                    <a:pt x="498" y="186"/>
                                    <a:pt x="466" y="181"/>
                                    <a:pt x="434" y="181"/>
                                  </a:cubicBezTo>
                                  <a:cubicBezTo>
                                    <a:pt x="420" y="181"/>
                                    <a:pt x="406" y="182"/>
                                    <a:pt x="391" y="185"/>
                                  </a:cubicBezTo>
                                  <a:cubicBezTo>
                                    <a:pt x="283" y="207"/>
                                    <a:pt x="131" y="207"/>
                                    <a:pt x="65" y="294"/>
                                  </a:cubicBezTo>
                                  <a:cubicBezTo>
                                    <a:pt x="0" y="425"/>
                                    <a:pt x="152" y="468"/>
                                    <a:pt x="239" y="511"/>
                                  </a:cubicBezTo>
                                  <a:cubicBezTo>
                                    <a:pt x="273" y="537"/>
                                    <a:pt x="311" y="546"/>
                                    <a:pt x="352" y="546"/>
                                  </a:cubicBezTo>
                                  <a:cubicBezTo>
                                    <a:pt x="415" y="546"/>
                                    <a:pt x="486" y="525"/>
                                    <a:pt x="565" y="511"/>
                                  </a:cubicBezTo>
                                  <a:cubicBezTo>
                                    <a:pt x="674" y="490"/>
                                    <a:pt x="805" y="511"/>
                                    <a:pt x="826" y="381"/>
                                  </a:cubicBezTo>
                                  <a:cubicBezTo>
                                    <a:pt x="870" y="272"/>
                                    <a:pt x="1000" y="142"/>
                                    <a:pt x="913" y="33"/>
                                  </a:cubicBezTo>
                                  <a:cubicBezTo>
                                    <a:pt x="860" y="33"/>
                                    <a:pt x="823" y="0"/>
                                    <a:pt x="78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2" name="Google Shape;1422;p33"/>
                            <p:cNvSpPr/>
                            <p:nvPr/>
                          </p:nvSpPr>
                          <p:spPr>
                            <a:xfrm>
                              <a:off x="4868375" y="628475"/>
                              <a:ext cx="16350" cy="17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680" extrusionOk="0">
                                  <a:moveTo>
                                    <a:pt x="312" y="0"/>
                                  </a:moveTo>
                                  <a:cubicBezTo>
                                    <a:pt x="287" y="0"/>
                                    <a:pt x="257" y="6"/>
                                    <a:pt x="218" y="20"/>
                                  </a:cubicBezTo>
                                  <a:cubicBezTo>
                                    <a:pt x="1" y="107"/>
                                    <a:pt x="22" y="259"/>
                                    <a:pt x="44" y="368"/>
                                  </a:cubicBezTo>
                                  <a:cubicBezTo>
                                    <a:pt x="66" y="455"/>
                                    <a:pt x="22" y="586"/>
                                    <a:pt x="131" y="651"/>
                                  </a:cubicBezTo>
                                  <a:cubicBezTo>
                                    <a:pt x="167" y="669"/>
                                    <a:pt x="207" y="679"/>
                                    <a:pt x="243" y="679"/>
                                  </a:cubicBezTo>
                                  <a:cubicBezTo>
                                    <a:pt x="293" y="679"/>
                                    <a:pt x="336" y="658"/>
                                    <a:pt x="349" y="607"/>
                                  </a:cubicBezTo>
                                  <a:cubicBezTo>
                                    <a:pt x="392" y="499"/>
                                    <a:pt x="653" y="346"/>
                                    <a:pt x="457" y="238"/>
                                  </a:cubicBezTo>
                                  <a:cubicBezTo>
                                    <a:pt x="403" y="165"/>
                                    <a:pt x="440" y="0"/>
                                    <a:pt x="31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3" name="Google Shape;1423;p33"/>
                            <p:cNvSpPr/>
                            <p:nvPr/>
                          </p:nvSpPr>
                          <p:spPr>
                            <a:xfrm>
                              <a:off x="3914900" y="945850"/>
                              <a:ext cx="19475" cy="211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9" h="845" extrusionOk="0">
                                  <a:moveTo>
                                    <a:pt x="653" y="0"/>
                                  </a:moveTo>
                                  <a:cubicBezTo>
                                    <a:pt x="646" y="0"/>
                                    <a:pt x="639" y="1"/>
                                    <a:pt x="631" y="2"/>
                                  </a:cubicBezTo>
                                  <a:cubicBezTo>
                                    <a:pt x="457" y="2"/>
                                    <a:pt x="522" y="176"/>
                                    <a:pt x="457" y="263"/>
                                  </a:cubicBezTo>
                                  <a:cubicBezTo>
                                    <a:pt x="457" y="307"/>
                                    <a:pt x="457" y="350"/>
                                    <a:pt x="413" y="372"/>
                                  </a:cubicBezTo>
                                  <a:cubicBezTo>
                                    <a:pt x="0" y="524"/>
                                    <a:pt x="348" y="633"/>
                                    <a:pt x="261" y="785"/>
                                  </a:cubicBezTo>
                                  <a:cubicBezTo>
                                    <a:pt x="261" y="831"/>
                                    <a:pt x="279" y="845"/>
                                    <a:pt x="304" y="845"/>
                                  </a:cubicBezTo>
                                  <a:cubicBezTo>
                                    <a:pt x="346" y="845"/>
                                    <a:pt x="410" y="805"/>
                                    <a:pt x="448" y="805"/>
                                  </a:cubicBezTo>
                                  <a:cubicBezTo>
                                    <a:pt x="463" y="805"/>
                                    <a:pt x="474" y="811"/>
                                    <a:pt x="479" y="828"/>
                                  </a:cubicBezTo>
                                  <a:cubicBezTo>
                                    <a:pt x="494" y="832"/>
                                    <a:pt x="509" y="834"/>
                                    <a:pt x="522" y="834"/>
                                  </a:cubicBezTo>
                                  <a:cubicBezTo>
                                    <a:pt x="585" y="834"/>
                                    <a:pt x="623" y="795"/>
                                    <a:pt x="587" y="741"/>
                                  </a:cubicBezTo>
                                  <a:cubicBezTo>
                                    <a:pt x="479" y="611"/>
                                    <a:pt x="739" y="437"/>
                                    <a:pt x="739" y="285"/>
                                  </a:cubicBezTo>
                                  <a:cubicBezTo>
                                    <a:pt x="739" y="182"/>
                                    <a:pt x="779" y="0"/>
                                    <a:pt x="653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4" name="Google Shape;1424;p33"/>
                            <p:cNvSpPr/>
                            <p:nvPr/>
                          </p:nvSpPr>
                          <p:spPr>
                            <a:xfrm>
                              <a:off x="3337025" y="1305275"/>
                              <a:ext cx="22325" cy="180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893" h="722" extrusionOk="0">
                                  <a:moveTo>
                                    <a:pt x="732" y="0"/>
                                  </a:moveTo>
                                  <a:cubicBezTo>
                                    <a:pt x="649" y="0"/>
                                    <a:pt x="601" y="86"/>
                                    <a:pt x="566" y="172"/>
                                  </a:cubicBezTo>
                                  <a:cubicBezTo>
                                    <a:pt x="545" y="324"/>
                                    <a:pt x="501" y="389"/>
                                    <a:pt x="327" y="433"/>
                                  </a:cubicBezTo>
                                  <a:cubicBezTo>
                                    <a:pt x="314" y="435"/>
                                    <a:pt x="302" y="436"/>
                                    <a:pt x="291" y="436"/>
                                  </a:cubicBezTo>
                                  <a:cubicBezTo>
                                    <a:pt x="183" y="436"/>
                                    <a:pt x="222" y="338"/>
                                    <a:pt x="262" y="259"/>
                                  </a:cubicBezTo>
                                  <a:cubicBezTo>
                                    <a:pt x="281" y="221"/>
                                    <a:pt x="235" y="168"/>
                                    <a:pt x="180" y="168"/>
                                  </a:cubicBezTo>
                                  <a:cubicBezTo>
                                    <a:pt x="171" y="168"/>
                                    <a:pt x="162" y="169"/>
                                    <a:pt x="153" y="172"/>
                                  </a:cubicBezTo>
                                  <a:cubicBezTo>
                                    <a:pt x="1" y="237"/>
                                    <a:pt x="1" y="324"/>
                                    <a:pt x="44" y="368"/>
                                  </a:cubicBezTo>
                                  <a:cubicBezTo>
                                    <a:pt x="44" y="389"/>
                                    <a:pt x="66" y="455"/>
                                    <a:pt x="88" y="476"/>
                                  </a:cubicBezTo>
                                  <a:cubicBezTo>
                                    <a:pt x="156" y="612"/>
                                    <a:pt x="303" y="722"/>
                                    <a:pt x="406" y="722"/>
                                  </a:cubicBezTo>
                                  <a:cubicBezTo>
                                    <a:pt x="435" y="722"/>
                                    <a:pt x="460" y="713"/>
                                    <a:pt x="479" y="694"/>
                                  </a:cubicBezTo>
                                  <a:cubicBezTo>
                                    <a:pt x="653" y="585"/>
                                    <a:pt x="436" y="498"/>
                                    <a:pt x="566" y="389"/>
                                  </a:cubicBezTo>
                                  <a:lnTo>
                                    <a:pt x="740" y="237"/>
                                  </a:lnTo>
                                  <a:cubicBezTo>
                                    <a:pt x="827" y="150"/>
                                    <a:pt x="892" y="42"/>
                                    <a:pt x="805" y="20"/>
                                  </a:cubicBezTo>
                                  <a:cubicBezTo>
                                    <a:pt x="778" y="6"/>
                                    <a:pt x="754" y="0"/>
                                    <a:pt x="73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5" name="Google Shape;1425;p33"/>
                            <p:cNvSpPr/>
                            <p:nvPr/>
                          </p:nvSpPr>
                          <p:spPr>
                            <a:xfrm>
                              <a:off x="4821075" y="633850"/>
                              <a:ext cx="18525" cy="136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1" h="545" extrusionOk="0">
                                  <a:moveTo>
                                    <a:pt x="697" y="1"/>
                                  </a:moveTo>
                                  <a:cubicBezTo>
                                    <a:pt x="628" y="32"/>
                                    <a:pt x="566" y="42"/>
                                    <a:pt x="508" y="42"/>
                                  </a:cubicBezTo>
                                  <a:cubicBezTo>
                                    <a:pt x="414" y="42"/>
                                    <a:pt x="329" y="16"/>
                                    <a:pt x="238" y="16"/>
                                  </a:cubicBezTo>
                                  <a:cubicBezTo>
                                    <a:pt x="190" y="16"/>
                                    <a:pt x="141" y="23"/>
                                    <a:pt x="88" y="44"/>
                                  </a:cubicBezTo>
                                  <a:cubicBezTo>
                                    <a:pt x="66" y="44"/>
                                    <a:pt x="44" y="66"/>
                                    <a:pt x="44" y="88"/>
                                  </a:cubicBezTo>
                                  <a:cubicBezTo>
                                    <a:pt x="1" y="131"/>
                                    <a:pt x="262" y="544"/>
                                    <a:pt x="305" y="544"/>
                                  </a:cubicBezTo>
                                  <a:cubicBezTo>
                                    <a:pt x="392" y="544"/>
                                    <a:pt x="436" y="501"/>
                                    <a:pt x="523" y="457"/>
                                  </a:cubicBezTo>
                                  <a:cubicBezTo>
                                    <a:pt x="740" y="284"/>
                                    <a:pt x="479" y="153"/>
                                    <a:pt x="697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6" name="Google Shape;1426;p33"/>
                            <p:cNvSpPr/>
                            <p:nvPr/>
                          </p:nvSpPr>
                          <p:spPr>
                            <a:xfrm>
                              <a:off x="4197025" y="806625"/>
                              <a:ext cx="19600" cy="128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4" h="515" extrusionOk="0">
                                  <a:moveTo>
                                    <a:pt x="499" y="1"/>
                                  </a:moveTo>
                                  <a:cubicBezTo>
                                    <a:pt x="458" y="1"/>
                                    <a:pt x="407" y="15"/>
                                    <a:pt x="348" y="48"/>
                                  </a:cubicBezTo>
                                  <a:cubicBezTo>
                                    <a:pt x="240" y="157"/>
                                    <a:pt x="0" y="222"/>
                                    <a:pt x="22" y="374"/>
                                  </a:cubicBezTo>
                                  <a:cubicBezTo>
                                    <a:pt x="22" y="429"/>
                                    <a:pt x="330" y="515"/>
                                    <a:pt x="466" y="515"/>
                                  </a:cubicBezTo>
                                  <a:cubicBezTo>
                                    <a:pt x="492" y="515"/>
                                    <a:pt x="512" y="512"/>
                                    <a:pt x="522" y="505"/>
                                  </a:cubicBezTo>
                                  <a:cubicBezTo>
                                    <a:pt x="783" y="331"/>
                                    <a:pt x="501" y="265"/>
                                    <a:pt x="588" y="92"/>
                                  </a:cubicBezTo>
                                  <a:cubicBezTo>
                                    <a:pt x="601" y="38"/>
                                    <a:pt x="565" y="1"/>
                                    <a:pt x="49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7" name="Google Shape;1427;p33"/>
                            <p:cNvSpPr/>
                            <p:nvPr/>
                          </p:nvSpPr>
                          <p:spPr>
                            <a:xfrm>
                              <a:off x="3950775" y="940275"/>
                              <a:ext cx="25025" cy="169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01" h="678" extrusionOk="0">
                                  <a:moveTo>
                                    <a:pt x="369" y="1"/>
                                  </a:moveTo>
                                  <a:cubicBezTo>
                                    <a:pt x="308" y="1"/>
                                    <a:pt x="241" y="11"/>
                                    <a:pt x="196" y="29"/>
                                  </a:cubicBezTo>
                                  <a:cubicBezTo>
                                    <a:pt x="22" y="95"/>
                                    <a:pt x="0" y="182"/>
                                    <a:pt x="66" y="182"/>
                                  </a:cubicBezTo>
                                  <a:cubicBezTo>
                                    <a:pt x="326" y="247"/>
                                    <a:pt x="326" y="421"/>
                                    <a:pt x="348" y="617"/>
                                  </a:cubicBezTo>
                                  <a:cubicBezTo>
                                    <a:pt x="373" y="654"/>
                                    <a:pt x="391" y="678"/>
                                    <a:pt x="419" y="678"/>
                                  </a:cubicBezTo>
                                  <a:cubicBezTo>
                                    <a:pt x="439" y="678"/>
                                    <a:pt x="464" y="666"/>
                                    <a:pt x="500" y="638"/>
                                  </a:cubicBezTo>
                                  <a:cubicBezTo>
                                    <a:pt x="1001" y="312"/>
                                    <a:pt x="392" y="312"/>
                                    <a:pt x="500" y="73"/>
                                  </a:cubicBezTo>
                                  <a:cubicBezTo>
                                    <a:pt x="526" y="22"/>
                                    <a:pt x="454" y="1"/>
                                    <a:pt x="36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8" name="Google Shape;1428;p33"/>
                            <p:cNvSpPr/>
                            <p:nvPr/>
                          </p:nvSpPr>
                          <p:spPr>
                            <a:xfrm>
                              <a:off x="4730850" y="557300"/>
                              <a:ext cx="16875" cy="17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5" h="693" extrusionOk="0">
                                  <a:moveTo>
                                    <a:pt x="467" y="0"/>
                                  </a:moveTo>
                                  <a:cubicBezTo>
                                    <a:pt x="434" y="0"/>
                                    <a:pt x="395" y="5"/>
                                    <a:pt x="348" y="19"/>
                                  </a:cubicBezTo>
                                  <a:cubicBezTo>
                                    <a:pt x="348" y="193"/>
                                    <a:pt x="66" y="345"/>
                                    <a:pt x="22" y="497"/>
                                  </a:cubicBezTo>
                                  <a:cubicBezTo>
                                    <a:pt x="0" y="584"/>
                                    <a:pt x="22" y="693"/>
                                    <a:pt x="109" y="693"/>
                                  </a:cubicBezTo>
                                  <a:cubicBezTo>
                                    <a:pt x="196" y="693"/>
                                    <a:pt x="240" y="584"/>
                                    <a:pt x="261" y="519"/>
                                  </a:cubicBezTo>
                                  <a:cubicBezTo>
                                    <a:pt x="327" y="410"/>
                                    <a:pt x="457" y="345"/>
                                    <a:pt x="609" y="236"/>
                                  </a:cubicBezTo>
                                  <a:cubicBezTo>
                                    <a:pt x="674" y="149"/>
                                    <a:pt x="674" y="84"/>
                                    <a:pt x="631" y="40"/>
                                  </a:cubicBezTo>
                                  <a:cubicBezTo>
                                    <a:pt x="586" y="25"/>
                                    <a:pt x="541" y="0"/>
                                    <a:pt x="467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29" name="Google Shape;1429;p33"/>
                            <p:cNvSpPr/>
                            <p:nvPr/>
                          </p:nvSpPr>
                          <p:spPr>
                            <a:xfrm>
                              <a:off x="4853150" y="571900"/>
                              <a:ext cx="13625" cy="17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45" h="680" extrusionOk="0">
                                  <a:moveTo>
                                    <a:pt x="414" y="0"/>
                                  </a:moveTo>
                                  <a:cubicBezTo>
                                    <a:pt x="305" y="22"/>
                                    <a:pt x="197" y="87"/>
                                    <a:pt x="110" y="152"/>
                                  </a:cubicBezTo>
                                  <a:cubicBezTo>
                                    <a:pt x="1" y="217"/>
                                    <a:pt x="23" y="304"/>
                                    <a:pt x="66" y="348"/>
                                  </a:cubicBezTo>
                                  <a:cubicBezTo>
                                    <a:pt x="110" y="457"/>
                                    <a:pt x="457" y="435"/>
                                    <a:pt x="197" y="652"/>
                                  </a:cubicBezTo>
                                  <a:cubicBezTo>
                                    <a:pt x="207" y="674"/>
                                    <a:pt x="235" y="680"/>
                                    <a:pt x="264" y="680"/>
                                  </a:cubicBezTo>
                                  <a:cubicBezTo>
                                    <a:pt x="294" y="680"/>
                                    <a:pt x="327" y="674"/>
                                    <a:pt x="349" y="674"/>
                                  </a:cubicBezTo>
                                  <a:cubicBezTo>
                                    <a:pt x="457" y="674"/>
                                    <a:pt x="523" y="587"/>
                                    <a:pt x="523" y="544"/>
                                  </a:cubicBezTo>
                                  <a:cubicBezTo>
                                    <a:pt x="544" y="348"/>
                                    <a:pt x="414" y="217"/>
                                    <a:pt x="501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0" name="Google Shape;1430;p33"/>
                            <p:cNvSpPr/>
                            <p:nvPr/>
                          </p:nvSpPr>
                          <p:spPr>
                            <a:xfrm>
                              <a:off x="3259850" y="1376700"/>
                              <a:ext cx="16875" cy="125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5" h="503" extrusionOk="0">
                                  <a:moveTo>
                                    <a:pt x="373" y="0"/>
                                  </a:moveTo>
                                  <a:cubicBezTo>
                                    <a:pt x="319" y="0"/>
                                    <a:pt x="259" y="21"/>
                                    <a:pt x="196" y="77"/>
                                  </a:cubicBezTo>
                                  <a:cubicBezTo>
                                    <a:pt x="0" y="185"/>
                                    <a:pt x="22" y="338"/>
                                    <a:pt x="44" y="446"/>
                                  </a:cubicBezTo>
                                  <a:cubicBezTo>
                                    <a:pt x="58" y="488"/>
                                    <a:pt x="82" y="503"/>
                                    <a:pt x="113" y="503"/>
                                  </a:cubicBezTo>
                                  <a:cubicBezTo>
                                    <a:pt x="179" y="503"/>
                                    <a:pt x="274" y="432"/>
                                    <a:pt x="348" y="403"/>
                                  </a:cubicBezTo>
                                  <a:cubicBezTo>
                                    <a:pt x="457" y="316"/>
                                    <a:pt x="674" y="229"/>
                                    <a:pt x="566" y="120"/>
                                  </a:cubicBezTo>
                                  <a:cubicBezTo>
                                    <a:pt x="538" y="65"/>
                                    <a:pt x="466" y="0"/>
                                    <a:pt x="373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1" name="Google Shape;1431;p33"/>
                            <p:cNvSpPr/>
                            <p:nvPr/>
                          </p:nvSpPr>
                          <p:spPr>
                            <a:xfrm>
                              <a:off x="4848800" y="630050"/>
                              <a:ext cx="17425" cy="158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7" h="632" extrusionOk="0">
                                  <a:moveTo>
                                    <a:pt x="88" y="1"/>
                                  </a:moveTo>
                                  <a:cubicBezTo>
                                    <a:pt x="1" y="44"/>
                                    <a:pt x="44" y="66"/>
                                    <a:pt x="44" y="109"/>
                                  </a:cubicBezTo>
                                  <a:cubicBezTo>
                                    <a:pt x="66" y="283"/>
                                    <a:pt x="284" y="305"/>
                                    <a:pt x="305" y="479"/>
                                  </a:cubicBezTo>
                                  <a:cubicBezTo>
                                    <a:pt x="305" y="523"/>
                                    <a:pt x="262" y="631"/>
                                    <a:pt x="371" y="631"/>
                                  </a:cubicBezTo>
                                  <a:cubicBezTo>
                                    <a:pt x="436" y="631"/>
                                    <a:pt x="523" y="588"/>
                                    <a:pt x="588" y="523"/>
                                  </a:cubicBezTo>
                                  <a:cubicBezTo>
                                    <a:pt x="697" y="436"/>
                                    <a:pt x="610" y="392"/>
                                    <a:pt x="545" y="370"/>
                                  </a:cubicBezTo>
                                  <a:cubicBezTo>
                                    <a:pt x="414" y="262"/>
                                    <a:pt x="305" y="153"/>
                                    <a:pt x="197" y="44"/>
                                  </a:cubicBezTo>
                                  <a:cubicBezTo>
                                    <a:pt x="175" y="1"/>
                                    <a:pt x="131" y="1"/>
                                    <a:pt x="88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2" name="Google Shape;1432;p33"/>
                            <p:cNvSpPr/>
                            <p:nvPr/>
                          </p:nvSpPr>
                          <p:spPr>
                            <a:xfrm>
                              <a:off x="4054050" y="885550"/>
                              <a:ext cx="16350" cy="9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373" extrusionOk="0">
                                  <a:moveTo>
                                    <a:pt x="610" y="0"/>
                                  </a:moveTo>
                                  <a:cubicBezTo>
                                    <a:pt x="436" y="44"/>
                                    <a:pt x="283" y="44"/>
                                    <a:pt x="88" y="44"/>
                                  </a:cubicBezTo>
                                  <a:cubicBezTo>
                                    <a:pt x="1" y="66"/>
                                    <a:pt x="22" y="87"/>
                                    <a:pt x="22" y="109"/>
                                  </a:cubicBezTo>
                                  <a:cubicBezTo>
                                    <a:pt x="66" y="174"/>
                                    <a:pt x="66" y="261"/>
                                    <a:pt x="88" y="305"/>
                                  </a:cubicBezTo>
                                  <a:cubicBezTo>
                                    <a:pt x="113" y="355"/>
                                    <a:pt x="148" y="372"/>
                                    <a:pt x="189" y="372"/>
                                  </a:cubicBezTo>
                                  <a:cubicBezTo>
                                    <a:pt x="292" y="372"/>
                                    <a:pt x="429" y="261"/>
                                    <a:pt x="523" y="261"/>
                                  </a:cubicBezTo>
                                  <a:cubicBezTo>
                                    <a:pt x="566" y="261"/>
                                    <a:pt x="653" y="153"/>
                                    <a:pt x="653" y="66"/>
                                  </a:cubicBezTo>
                                  <a:cubicBezTo>
                                    <a:pt x="631" y="44"/>
                                    <a:pt x="631" y="0"/>
                                    <a:pt x="610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3" name="Google Shape;1433;p33"/>
                            <p:cNvSpPr/>
                            <p:nvPr/>
                          </p:nvSpPr>
                          <p:spPr>
                            <a:xfrm>
                              <a:off x="4085050" y="873800"/>
                              <a:ext cx="17950" cy="130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8" h="522" extrusionOk="0">
                                  <a:moveTo>
                                    <a:pt x="671" y="0"/>
                                  </a:moveTo>
                                  <a:cubicBezTo>
                                    <a:pt x="604" y="0"/>
                                    <a:pt x="491" y="106"/>
                                    <a:pt x="392" y="123"/>
                                  </a:cubicBezTo>
                                  <a:cubicBezTo>
                                    <a:pt x="360" y="123"/>
                                    <a:pt x="320" y="117"/>
                                    <a:pt x="281" y="117"/>
                                  </a:cubicBezTo>
                                  <a:cubicBezTo>
                                    <a:pt x="214" y="117"/>
                                    <a:pt x="152" y="134"/>
                                    <a:pt x="152" y="231"/>
                                  </a:cubicBezTo>
                                  <a:cubicBezTo>
                                    <a:pt x="152" y="318"/>
                                    <a:pt x="0" y="470"/>
                                    <a:pt x="87" y="514"/>
                                  </a:cubicBezTo>
                                  <a:cubicBezTo>
                                    <a:pt x="106" y="519"/>
                                    <a:pt x="123" y="522"/>
                                    <a:pt x="139" y="522"/>
                                  </a:cubicBezTo>
                                  <a:cubicBezTo>
                                    <a:pt x="256" y="522"/>
                                    <a:pt x="318" y="397"/>
                                    <a:pt x="413" y="340"/>
                                  </a:cubicBezTo>
                                  <a:cubicBezTo>
                                    <a:pt x="500" y="297"/>
                                    <a:pt x="544" y="253"/>
                                    <a:pt x="631" y="210"/>
                                  </a:cubicBezTo>
                                  <a:cubicBezTo>
                                    <a:pt x="696" y="144"/>
                                    <a:pt x="718" y="123"/>
                                    <a:pt x="718" y="36"/>
                                  </a:cubicBezTo>
                                  <a:cubicBezTo>
                                    <a:pt x="707" y="10"/>
                                    <a:pt x="691" y="0"/>
                                    <a:pt x="671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4" name="Google Shape;1434;p33"/>
                            <p:cNvSpPr/>
                            <p:nvPr/>
                          </p:nvSpPr>
                          <p:spPr>
                            <a:xfrm>
                              <a:off x="3074475" y="1415025"/>
                              <a:ext cx="17425" cy="122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7" h="488" extrusionOk="0">
                                  <a:moveTo>
                                    <a:pt x="435" y="0"/>
                                  </a:moveTo>
                                  <a:cubicBezTo>
                                    <a:pt x="218" y="131"/>
                                    <a:pt x="0" y="283"/>
                                    <a:pt x="327" y="370"/>
                                  </a:cubicBezTo>
                                  <a:cubicBezTo>
                                    <a:pt x="348" y="370"/>
                                    <a:pt x="370" y="435"/>
                                    <a:pt x="392" y="457"/>
                                  </a:cubicBezTo>
                                  <a:cubicBezTo>
                                    <a:pt x="416" y="469"/>
                                    <a:pt x="439" y="487"/>
                                    <a:pt x="467" y="487"/>
                                  </a:cubicBezTo>
                                  <a:cubicBezTo>
                                    <a:pt x="489" y="487"/>
                                    <a:pt x="514" y="475"/>
                                    <a:pt x="544" y="435"/>
                                  </a:cubicBezTo>
                                  <a:cubicBezTo>
                                    <a:pt x="696" y="283"/>
                                    <a:pt x="696" y="87"/>
                                    <a:pt x="54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5" name="Google Shape;1435;p33"/>
                            <p:cNvSpPr/>
                            <p:nvPr/>
                          </p:nvSpPr>
                          <p:spPr>
                            <a:xfrm>
                              <a:off x="4166575" y="835400"/>
                              <a:ext cx="17975" cy="63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9" h="254" extrusionOk="0">
                                  <a:moveTo>
                                    <a:pt x="613" y="1"/>
                                  </a:moveTo>
                                  <a:cubicBezTo>
                                    <a:pt x="503" y="1"/>
                                    <a:pt x="358" y="93"/>
                                    <a:pt x="240" y="93"/>
                                  </a:cubicBezTo>
                                  <a:cubicBezTo>
                                    <a:pt x="196" y="93"/>
                                    <a:pt x="153" y="82"/>
                                    <a:pt x="112" y="82"/>
                                  </a:cubicBezTo>
                                  <a:cubicBezTo>
                                    <a:pt x="71" y="82"/>
                                    <a:pt x="33" y="93"/>
                                    <a:pt x="1" y="136"/>
                                  </a:cubicBezTo>
                                  <a:lnTo>
                                    <a:pt x="1" y="202"/>
                                  </a:lnTo>
                                  <a:cubicBezTo>
                                    <a:pt x="37" y="238"/>
                                    <a:pt x="171" y="254"/>
                                    <a:pt x="307" y="254"/>
                                  </a:cubicBezTo>
                                  <a:cubicBezTo>
                                    <a:pt x="418" y="254"/>
                                    <a:pt x="529" y="243"/>
                                    <a:pt x="588" y="223"/>
                                  </a:cubicBezTo>
                                  <a:cubicBezTo>
                                    <a:pt x="697" y="158"/>
                                    <a:pt x="718" y="115"/>
                                    <a:pt x="697" y="28"/>
                                  </a:cubicBezTo>
                                  <a:cubicBezTo>
                                    <a:pt x="672" y="8"/>
                                    <a:pt x="644" y="1"/>
                                    <a:pt x="61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6" name="Google Shape;1436;p33"/>
                            <p:cNvSpPr/>
                            <p:nvPr/>
                          </p:nvSpPr>
                          <p:spPr>
                            <a:xfrm>
                              <a:off x="3127200" y="1503000"/>
                              <a:ext cx="18500" cy="9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0" h="373" extrusionOk="0">
                                  <a:moveTo>
                                    <a:pt x="593" y="1"/>
                                  </a:moveTo>
                                  <a:cubicBezTo>
                                    <a:pt x="460" y="1"/>
                                    <a:pt x="310" y="167"/>
                                    <a:pt x="196" y="200"/>
                                  </a:cubicBezTo>
                                  <a:cubicBezTo>
                                    <a:pt x="109" y="243"/>
                                    <a:pt x="1" y="287"/>
                                    <a:pt x="88" y="352"/>
                                  </a:cubicBezTo>
                                  <a:cubicBezTo>
                                    <a:pt x="118" y="367"/>
                                    <a:pt x="154" y="373"/>
                                    <a:pt x="193" y="373"/>
                                  </a:cubicBezTo>
                                  <a:cubicBezTo>
                                    <a:pt x="325" y="373"/>
                                    <a:pt x="497" y="308"/>
                                    <a:pt x="631" y="308"/>
                                  </a:cubicBezTo>
                                  <a:cubicBezTo>
                                    <a:pt x="718" y="287"/>
                                    <a:pt x="740" y="156"/>
                                    <a:pt x="718" y="69"/>
                                  </a:cubicBezTo>
                                  <a:cubicBezTo>
                                    <a:pt x="680" y="20"/>
                                    <a:pt x="637" y="1"/>
                                    <a:pt x="59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7" name="Google Shape;1437;p33"/>
                            <p:cNvSpPr/>
                            <p:nvPr/>
                          </p:nvSpPr>
                          <p:spPr>
                            <a:xfrm>
                              <a:off x="4648225" y="592150"/>
                              <a:ext cx="16875" cy="123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75" h="493" extrusionOk="0">
                                  <a:moveTo>
                                    <a:pt x="554" y="0"/>
                                  </a:moveTo>
                                  <a:cubicBezTo>
                                    <a:pt x="512" y="0"/>
                                    <a:pt x="449" y="29"/>
                                    <a:pt x="370" y="82"/>
                                  </a:cubicBezTo>
                                  <a:cubicBezTo>
                                    <a:pt x="283" y="147"/>
                                    <a:pt x="152" y="255"/>
                                    <a:pt x="65" y="364"/>
                                  </a:cubicBezTo>
                                  <a:cubicBezTo>
                                    <a:pt x="22" y="386"/>
                                    <a:pt x="0" y="473"/>
                                    <a:pt x="65" y="473"/>
                                  </a:cubicBezTo>
                                  <a:cubicBezTo>
                                    <a:pt x="104" y="483"/>
                                    <a:pt x="165" y="492"/>
                                    <a:pt x="220" y="492"/>
                                  </a:cubicBezTo>
                                  <a:cubicBezTo>
                                    <a:pt x="288" y="492"/>
                                    <a:pt x="348" y="478"/>
                                    <a:pt x="348" y="429"/>
                                  </a:cubicBezTo>
                                  <a:cubicBezTo>
                                    <a:pt x="348" y="277"/>
                                    <a:pt x="674" y="190"/>
                                    <a:pt x="609" y="38"/>
                                  </a:cubicBezTo>
                                  <a:cubicBezTo>
                                    <a:pt x="601" y="12"/>
                                    <a:pt x="582" y="0"/>
                                    <a:pt x="554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8" name="Google Shape;1438;p33"/>
                            <p:cNvSpPr/>
                            <p:nvPr/>
                          </p:nvSpPr>
                          <p:spPr>
                            <a:xfrm>
                              <a:off x="3227775" y="1508650"/>
                              <a:ext cx="17950" cy="127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8" h="509" extrusionOk="0">
                                  <a:moveTo>
                                    <a:pt x="550" y="1"/>
                                  </a:moveTo>
                                  <a:cubicBezTo>
                                    <a:pt x="469" y="1"/>
                                    <a:pt x="392" y="99"/>
                                    <a:pt x="327" y="148"/>
                                  </a:cubicBezTo>
                                  <a:cubicBezTo>
                                    <a:pt x="0" y="365"/>
                                    <a:pt x="0" y="365"/>
                                    <a:pt x="87" y="474"/>
                                  </a:cubicBezTo>
                                  <a:cubicBezTo>
                                    <a:pt x="117" y="499"/>
                                    <a:pt x="147" y="509"/>
                                    <a:pt x="176" y="509"/>
                                  </a:cubicBezTo>
                                  <a:cubicBezTo>
                                    <a:pt x="276" y="509"/>
                                    <a:pt x="373" y="394"/>
                                    <a:pt x="457" y="343"/>
                                  </a:cubicBezTo>
                                  <a:cubicBezTo>
                                    <a:pt x="566" y="235"/>
                                    <a:pt x="718" y="148"/>
                                    <a:pt x="631" y="39"/>
                                  </a:cubicBezTo>
                                  <a:cubicBezTo>
                                    <a:pt x="604" y="12"/>
                                    <a:pt x="577" y="1"/>
                                    <a:pt x="550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39" name="Google Shape;1439;p33"/>
                            <p:cNvSpPr/>
                            <p:nvPr/>
                          </p:nvSpPr>
                          <p:spPr>
                            <a:xfrm>
                              <a:off x="3151125" y="1493425"/>
                              <a:ext cx="14700" cy="91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88" h="367" extrusionOk="0">
                                  <a:moveTo>
                                    <a:pt x="458" y="0"/>
                                  </a:moveTo>
                                  <a:cubicBezTo>
                                    <a:pt x="360" y="0"/>
                                    <a:pt x="228" y="88"/>
                                    <a:pt x="131" y="104"/>
                                  </a:cubicBezTo>
                                  <a:cubicBezTo>
                                    <a:pt x="44" y="191"/>
                                    <a:pt x="0" y="235"/>
                                    <a:pt x="44" y="300"/>
                                  </a:cubicBezTo>
                                  <a:cubicBezTo>
                                    <a:pt x="68" y="348"/>
                                    <a:pt x="101" y="367"/>
                                    <a:pt x="139" y="367"/>
                                  </a:cubicBezTo>
                                  <a:cubicBezTo>
                                    <a:pt x="205" y="367"/>
                                    <a:pt x="288" y="312"/>
                                    <a:pt x="370" y="257"/>
                                  </a:cubicBezTo>
                                  <a:cubicBezTo>
                                    <a:pt x="479" y="213"/>
                                    <a:pt x="587" y="104"/>
                                    <a:pt x="544" y="39"/>
                                  </a:cubicBezTo>
                                  <a:cubicBezTo>
                                    <a:pt x="522" y="11"/>
                                    <a:pt x="492" y="0"/>
                                    <a:pt x="458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0" name="Google Shape;1440;p33"/>
                            <p:cNvSpPr/>
                            <p:nvPr/>
                          </p:nvSpPr>
                          <p:spPr>
                            <a:xfrm>
                              <a:off x="3905100" y="935125"/>
                              <a:ext cx="12000" cy="134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0" h="537" extrusionOk="0">
                                  <a:moveTo>
                                    <a:pt x="343" y="0"/>
                                  </a:moveTo>
                                  <a:cubicBezTo>
                                    <a:pt x="266" y="0"/>
                                    <a:pt x="244" y="153"/>
                                    <a:pt x="142" y="153"/>
                                  </a:cubicBezTo>
                                  <a:cubicBezTo>
                                    <a:pt x="132" y="153"/>
                                    <a:pt x="121" y="152"/>
                                    <a:pt x="109" y="148"/>
                                  </a:cubicBezTo>
                                  <a:cubicBezTo>
                                    <a:pt x="44" y="257"/>
                                    <a:pt x="1" y="388"/>
                                    <a:pt x="1" y="496"/>
                                  </a:cubicBezTo>
                                  <a:cubicBezTo>
                                    <a:pt x="31" y="511"/>
                                    <a:pt x="50" y="537"/>
                                    <a:pt x="74" y="537"/>
                                  </a:cubicBezTo>
                                  <a:cubicBezTo>
                                    <a:pt x="85" y="537"/>
                                    <a:pt x="96" y="532"/>
                                    <a:pt x="109" y="518"/>
                                  </a:cubicBezTo>
                                  <a:cubicBezTo>
                                    <a:pt x="125" y="528"/>
                                    <a:pt x="139" y="532"/>
                                    <a:pt x="152" y="532"/>
                                  </a:cubicBezTo>
                                  <a:cubicBezTo>
                                    <a:pt x="195" y="532"/>
                                    <a:pt x="228" y="486"/>
                                    <a:pt x="262" y="453"/>
                                  </a:cubicBezTo>
                                  <a:cubicBezTo>
                                    <a:pt x="283" y="366"/>
                                    <a:pt x="218" y="279"/>
                                    <a:pt x="370" y="192"/>
                                  </a:cubicBezTo>
                                  <a:cubicBezTo>
                                    <a:pt x="479" y="127"/>
                                    <a:pt x="479" y="61"/>
                                    <a:pt x="392" y="18"/>
                                  </a:cubicBezTo>
                                  <a:cubicBezTo>
                                    <a:pt x="373" y="5"/>
                                    <a:pt x="357" y="0"/>
                                    <a:pt x="343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1" name="Google Shape;1441;p33"/>
                            <p:cNvSpPr/>
                            <p:nvPr/>
                          </p:nvSpPr>
                          <p:spPr>
                            <a:xfrm>
                              <a:off x="3143500" y="1379875"/>
                              <a:ext cx="14175" cy="99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7" h="397" extrusionOk="0">
                                  <a:moveTo>
                                    <a:pt x="359" y="1"/>
                                  </a:moveTo>
                                  <a:cubicBezTo>
                                    <a:pt x="307" y="1"/>
                                    <a:pt x="246" y="18"/>
                                    <a:pt x="175" y="58"/>
                                  </a:cubicBezTo>
                                  <a:cubicBezTo>
                                    <a:pt x="1" y="211"/>
                                    <a:pt x="88" y="276"/>
                                    <a:pt x="110" y="341"/>
                                  </a:cubicBezTo>
                                  <a:cubicBezTo>
                                    <a:pt x="129" y="379"/>
                                    <a:pt x="156" y="396"/>
                                    <a:pt x="188" y="396"/>
                                  </a:cubicBezTo>
                                  <a:cubicBezTo>
                                    <a:pt x="229" y="396"/>
                                    <a:pt x="278" y="368"/>
                                    <a:pt x="327" y="319"/>
                                  </a:cubicBezTo>
                                  <a:cubicBezTo>
                                    <a:pt x="414" y="232"/>
                                    <a:pt x="566" y="124"/>
                                    <a:pt x="501" y="58"/>
                                  </a:cubicBezTo>
                                  <a:cubicBezTo>
                                    <a:pt x="466" y="23"/>
                                    <a:pt x="419" y="1"/>
                                    <a:pt x="35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2" name="Google Shape;1442;p33"/>
                            <p:cNvSpPr/>
                            <p:nvPr/>
                          </p:nvSpPr>
                          <p:spPr>
                            <a:xfrm>
                              <a:off x="3289750" y="1261100"/>
                              <a:ext cx="13600" cy="84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44" h="336" extrusionOk="0">
                                  <a:moveTo>
                                    <a:pt x="383" y="1"/>
                                  </a:moveTo>
                                  <a:cubicBezTo>
                                    <a:pt x="334" y="1"/>
                                    <a:pt x="278" y="17"/>
                                    <a:pt x="218" y="47"/>
                                  </a:cubicBezTo>
                                  <a:cubicBezTo>
                                    <a:pt x="152" y="134"/>
                                    <a:pt x="0" y="200"/>
                                    <a:pt x="22" y="286"/>
                                  </a:cubicBezTo>
                                  <a:cubicBezTo>
                                    <a:pt x="48" y="321"/>
                                    <a:pt x="88" y="335"/>
                                    <a:pt x="138" y="335"/>
                                  </a:cubicBezTo>
                                  <a:cubicBezTo>
                                    <a:pt x="212" y="335"/>
                                    <a:pt x="309" y="304"/>
                                    <a:pt x="413" y="265"/>
                                  </a:cubicBezTo>
                                  <a:cubicBezTo>
                                    <a:pt x="522" y="200"/>
                                    <a:pt x="544" y="113"/>
                                    <a:pt x="522" y="69"/>
                                  </a:cubicBezTo>
                                  <a:cubicBezTo>
                                    <a:pt x="487" y="22"/>
                                    <a:pt x="440" y="1"/>
                                    <a:pt x="38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3" name="Google Shape;1443;p33"/>
                            <p:cNvSpPr/>
                            <p:nvPr/>
                          </p:nvSpPr>
                          <p:spPr>
                            <a:xfrm>
                              <a:off x="4612875" y="658875"/>
                              <a:ext cx="18525" cy="87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1" h="349" extrusionOk="0">
                                  <a:moveTo>
                                    <a:pt x="457" y="0"/>
                                  </a:moveTo>
                                  <a:cubicBezTo>
                                    <a:pt x="349" y="0"/>
                                    <a:pt x="153" y="44"/>
                                    <a:pt x="88" y="109"/>
                                  </a:cubicBezTo>
                                  <a:cubicBezTo>
                                    <a:pt x="1" y="196"/>
                                    <a:pt x="153" y="239"/>
                                    <a:pt x="131" y="348"/>
                                  </a:cubicBezTo>
                                  <a:cubicBezTo>
                                    <a:pt x="218" y="305"/>
                                    <a:pt x="327" y="218"/>
                                    <a:pt x="457" y="196"/>
                                  </a:cubicBezTo>
                                  <a:cubicBezTo>
                                    <a:pt x="468" y="186"/>
                                    <a:pt x="478" y="182"/>
                                    <a:pt x="489" y="182"/>
                                  </a:cubicBezTo>
                                  <a:cubicBezTo>
                                    <a:pt x="526" y="182"/>
                                    <a:pt x="568" y="226"/>
                                    <a:pt x="612" y="226"/>
                                  </a:cubicBezTo>
                                  <a:cubicBezTo>
                                    <a:pt x="640" y="226"/>
                                    <a:pt x="668" y="209"/>
                                    <a:pt x="697" y="152"/>
                                  </a:cubicBezTo>
                                  <a:cubicBezTo>
                                    <a:pt x="740" y="44"/>
                                    <a:pt x="588" y="0"/>
                                    <a:pt x="457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4" name="Google Shape;1444;p33"/>
                            <p:cNvSpPr/>
                            <p:nvPr/>
                          </p:nvSpPr>
                          <p:spPr>
                            <a:xfrm>
                              <a:off x="3289750" y="1398575"/>
                              <a:ext cx="10900" cy="137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6" h="550" extrusionOk="0">
                                  <a:moveTo>
                                    <a:pt x="278" y="0"/>
                                  </a:moveTo>
                                  <a:cubicBezTo>
                                    <a:pt x="267" y="0"/>
                                    <a:pt x="255" y="2"/>
                                    <a:pt x="239" y="6"/>
                                  </a:cubicBezTo>
                                  <a:cubicBezTo>
                                    <a:pt x="152" y="6"/>
                                    <a:pt x="131" y="71"/>
                                    <a:pt x="109" y="115"/>
                                  </a:cubicBezTo>
                                  <a:cubicBezTo>
                                    <a:pt x="0" y="289"/>
                                    <a:pt x="109" y="398"/>
                                    <a:pt x="0" y="550"/>
                                  </a:cubicBezTo>
                                  <a:cubicBezTo>
                                    <a:pt x="261" y="441"/>
                                    <a:pt x="435" y="311"/>
                                    <a:pt x="326" y="93"/>
                                  </a:cubicBezTo>
                                  <a:cubicBezTo>
                                    <a:pt x="326" y="39"/>
                                    <a:pt x="326" y="0"/>
                                    <a:pt x="278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5" name="Google Shape;1445;p33"/>
                            <p:cNvSpPr/>
                            <p:nvPr/>
                          </p:nvSpPr>
                          <p:spPr>
                            <a:xfrm>
                              <a:off x="3962175" y="974150"/>
                              <a:ext cx="12550" cy="111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2" h="445" extrusionOk="0">
                                  <a:moveTo>
                                    <a:pt x="414" y="1"/>
                                  </a:moveTo>
                                  <a:cubicBezTo>
                                    <a:pt x="284" y="23"/>
                                    <a:pt x="218" y="153"/>
                                    <a:pt x="88" y="240"/>
                                  </a:cubicBezTo>
                                  <a:cubicBezTo>
                                    <a:pt x="1" y="305"/>
                                    <a:pt x="1" y="349"/>
                                    <a:pt x="44" y="414"/>
                                  </a:cubicBezTo>
                                  <a:cubicBezTo>
                                    <a:pt x="75" y="429"/>
                                    <a:pt x="139" y="445"/>
                                    <a:pt x="173" y="445"/>
                                  </a:cubicBezTo>
                                  <a:cubicBezTo>
                                    <a:pt x="187" y="445"/>
                                    <a:pt x="197" y="442"/>
                                    <a:pt x="197" y="436"/>
                                  </a:cubicBezTo>
                                  <a:cubicBezTo>
                                    <a:pt x="305" y="327"/>
                                    <a:pt x="392" y="218"/>
                                    <a:pt x="479" y="110"/>
                                  </a:cubicBezTo>
                                  <a:cubicBezTo>
                                    <a:pt x="501" y="88"/>
                                    <a:pt x="479" y="23"/>
                                    <a:pt x="436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6" name="Google Shape;1446;p33"/>
                            <p:cNvSpPr/>
                            <p:nvPr/>
                          </p:nvSpPr>
                          <p:spPr>
                            <a:xfrm>
                              <a:off x="4988525" y="432600"/>
                              <a:ext cx="14150" cy="1042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6" h="417" extrusionOk="0">
                                  <a:moveTo>
                                    <a:pt x="340" y="0"/>
                                  </a:moveTo>
                                  <a:cubicBezTo>
                                    <a:pt x="288" y="0"/>
                                    <a:pt x="218" y="27"/>
                                    <a:pt x="152" y="49"/>
                                  </a:cubicBezTo>
                                  <a:cubicBezTo>
                                    <a:pt x="0" y="114"/>
                                    <a:pt x="0" y="179"/>
                                    <a:pt x="44" y="266"/>
                                  </a:cubicBezTo>
                                  <a:cubicBezTo>
                                    <a:pt x="95" y="335"/>
                                    <a:pt x="133" y="417"/>
                                    <a:pt x="221" y="417"/>
                                  </a:cubicBezTo>
                                  <a:cubicBezTo>
                                    <a:pt x="245" y="417"/>
                                    <a:pt x="272" y="411"/>
                                    <a:pt x="305" y="397"/>
                                  </a:cubicBezTo>
                                  <a:cubicBezTo>
                                    <a:pt x="370" y="353"/>
                                    <a:pt x="566" y="179"/>
                                    <a:pt x="413" y="114"/>
                                  </a:cubicBezTo>
                                  <a:cubicBezTo>
                                    <a:pt x="424" y="27"/>
                                    <a:pt x="392" y="0"/>
                                    <a:pt x="340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7" name="Google Shape;1447;p33"/>
                            <p:cNvSpPr/>
                            <p:nvPr/>
                          </p:nvSpPr>
                          <p:spPr>
                            <a:xfrm>
                              <a:off x="5034725" y="485575"/>
                              <a:ext cx="14150" cy="71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66" h="287" extrusionOk="0">
                                  <a:moveTo>
                                    <a:pt x="197" y="0"/>
                                  </a:moveTo>
                                  <a:cubicBezTo>
                                    <a:pt x="143" y="0"/>
                                    <a:pt x="95" y="6"/>
                                    <a:pt x="66" y="17"/>
                                  </a:cubicBezTo>
                                  <a:cubicBezTo>
                                    <a:pt x="0" y="61"/>
                                    <a:pt x="0" y="104"/>
                                    <a:pt x="22" y="126"/>
                                  </a:cubicBezTo>
                                  <a:cubicBezTo>
                                    <a:pt x="137" y="164"/>
                                    <a:pt x="151" y="286"/>
                                    <a:pt x="299" y="286"/>
                                  </a:cubicBezTo>
                                  <a:cubicBezTo>
                                    <a:pt x="320" y="286"/>
                                    <a:pt x="343" y="284"/>
                                    <a:pt x="370" y="278"/>
                                  </a:cubicBezTo>
                                  <a:cubicBezTo>
                                    <a:pt x="457" y="278"/>
                                    <a:pt x="566" y="191"/>
                                    <a:pt x="544" y="104"/>
                                  </a:cubicBezTo>
                                  <a:cubicBezTo>
                                    <a:pt x="544" y="41"/>
                                    <a:pt x="346" y="0"/>
                                    <a:pt x="197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8" name="Google Shape;1448;p33"/>
                            <p:cNvSpPr/>
                            <p:nvPr/>
                          </p:nvSpPr>
                          <p:spPr>
                            <a:xfrm>
                              <a:off x="3303325" y="1500625"/>
                              <a:ext cx="11450" cy="113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58" h="454" extrusionOk="0">
                                  <a:moveTo>
                                    <a:pt x="429" y="1"/>
                                  </a:moveTo>
                                  <a:cubicBezTo>
                                    <a:pt x="399" y="1"/>
                                    <a:pt x="354" y="28"/>
                                    <a:pt x="327" y="56"/>
                                  </a:cubicBezTo>
                                  <a:cubicBezTo>
                                    <a:pt x="240" y="164"/>
                                    <a:pt x="1" y="251"/>
                                    <a:pt x="153" y="403"/>
                                  </a:cubicBezTo>
                                  <a:cubicBezTo>
                                    <a:pt x="178" y="429"/>
                                    <a:pt x="189" y="454"/>
                                    <a:pt x="210" y="454"/>
                                  </a:cubicBezTo>
                                  <a:cubicBezTo>
                                    <a:pt x="225" y="454"/>
                                    <a:pt x="247" y="440"/>
                                    <a:pt x="283" y="403"/>
                                  </a:cubicBezTo>
                                  <a:cubicBezTo>
                                    <a:pt x="457" y="273"/>
                                    <a:pt x="457" y="164"/>
                                    <a:pt x="457" y="34"/>
                                  </a:cubicBezTo>
                                  <a:cubicBezTo>
                                    <a:pt x="457" y="10"/>
                                    <a:pt x="446" y="1"/>
                                    <a:pt x="429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49" name="Google Shape;1449;p33"/>
                            <p:cNvSpPr/>
                            <p:nvPr/>
                          </p:nvSpPr>
                          <p:spPr>
                            <a:xfrm>
                              <a:off x="3256575" y="1515000"/>
                              <a:ext cx="16350" cy="7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304" extrusionOk="0">
                                  <a:moveTo>
                                    <a:pt x="485" y="0"/>
                                  </a:moveTo>
                                  <a:cubicBezTo>
                                    <a:pt x="401" y="0"/>
                                    <a:pt x="310" y="72"/>
                                    <a:pt x="218" y="133"/>
                                  </a:cubicBezTo>
                                  <a:cubicBezTo>
                                    <a:pt x="153" y="198"/>
                                    <a:pt x="1" y="263"/>
                                    <a:pt x="66" y="285"/>
                                  </a:cubicBezTo>
                                  <a:cubicBezTo>
                                    <a:pt x="98" y="298"/>
                                    <a:pt x="137" y="303"/>
                                    <a:pt x="180" y="303"/>
                                  </a:cubicBezTo>
                                  <a:cubicBezTo>
                                    <a:pt x="284" y="303"/>
                                    <a:pt x="409" y="272"/>
                                    <a:pt x="501" y="242"/>
                                  </a:cubicBezTo>
                                  <a:cubicBezTo>
                                    <a:pt x="588" y="220"/>
                                    <a:pt x="653" y="111"/>
                                    <a:pt x="588" y="46"/>
                                  </a:cubicBezTo>
                                  <a:cubicBezTo>
                                    <a:pt x="555" y="13"/>
                                    <a:pt x="521" y="0"/>
                                    <a:pt x="485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50" name="Google Shape;1450;p33"/>
                            <p:cNvSpPr/>
                            <p:nvPr/>
                          </p:nvSpPr>
                          <p:spPr>
                            <a:xfrm>
                              <a:off x="4142675" y="927125"/>
                              <a:ext cx="11975" cy="947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9" h="379" extrusionOk="0">
                                  <a:moveTo>
                                    <a:pt x="302" y="0"/>
                                  </a:moveTo>
                                  <a:cubicBezTo>
                                    <a:pt x="271" y="0"/>
                                    <a:pt x="230" y="10"/>
                                    <a:pt x="174" y="34"/>
                                  </a:cubicBezTo>
                                  <a:cubicBezTo>
                                    <a:pt x="109" y="121"/>
                                    <a:pt x="0" y="251"/>
                                    <a:pt x="22" y="360"/>
                                  </a:cubicBezTo>
                                  <a:cubicBezTo>
                                    <a:pt x="22" y="373"/>
                                    <a:pt x="32" y="378"/>
                                    <a:pt x="48" y="378"/>
                                  </a:cubicBezTo>
                                  <a:cubicBezTo>
                                    <a:pt x="83" y="378"/>
                                    <a:pt x="144" y="353"/>
                                    <a:pt x="174" y="338"/>
                                  </a:cubicBezTo>
                                  <a:cubicBezTo>
                                    <a:pt x="283" y="251"/>
                                    <a:pt x="478" y="186"/>
                                    <a:pt x="391" y="55"/>
                                  </a:cubicBezTo>
                                  <a:cubicBezTo>
                                    <a:pt x="378" y="28"/>
                                    <a:pt x="355" y="0"/>
                                    <a:pt x="302" y="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1451" name="Google Shape;1451;p33"/>
                            <p:cNvGrpSpPr/>
                            <p:nvPr/>
                          </p:nvGrpSpPr>
                          <p:grpSpPr>
                            <a:xfrm>
                              <a:off x="2072050" y="1390550"/>
                              <a:ext cx="1023100" cy="738675"/>
                              <a:chOff x="2072050" y="1390550"/>
                              <a:chExt cx="1023100" cy="738675"/>
                            </a:xfrm>
                          </p:grpSpPr>
                          <p:sp>
                            <p:nvSpPr>
                              <p:cNvPr id="1452" name="Google Shape;1452;p33"/>
                              <p:cNvSpPr/>
                              <p:nvPr/>
                            </p:nvSpPr>
                            <p:spPr>
                              <a:xfrm>
                                <a:off x="2472150" y="1390550"/>
                                <a:ext cx="623000" cy="4955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4920" h="19822" extrusionOk="0">
                                    <a:moveTo>
                                      <a:pt x="20658" y="4741"/>
                                    </a:moveTo>
                                    <a:cubicBezTo>
                                      <a:pt x="20723" y="4806"/>
                                      <a:pt x="20832" y="4850"/>
                                      <a:pt x="20897" y="4893"/>
                                    </a:cubicBezTo>
                                    <a:cubicBezTo>
                                      <a:pt x="20962" y="4959"/>
                                      <a:pt x="20984" y="4980"/>
                                      <a:pt x="20810" y="5067"/>
                                    </a:cubicBezTo>
                                    <a:cubicBezTo>
                                      <a:pt x="20658" y="5133"/>
                                      <a:pt x="20723" y="5241"/>
                                      <a:pt x="20767" y="5350"/>
                                    </a:cubicBezTo>
                                    <a:cubicBezTo>
                                      <a:pt x="20854" y="5459"/>
                                      <a:pt x="20767" y="5546"/>
                                      <a:pt x="20593" y="5654"/>
                                    </a:cubicBezTo>
                                    <a:cubicBezTo>
                                      <a:pt x="20526" y="5703"/>
                                      <a:pt x="20486" y="5721"/>
                                      <a:pt x="20463" y="5721"/>
                                    </a:cubicBezTo>
                                    <a:cubicBezTo>
                                      <a:pt x="20402" y="5721"/>
                                      <a:pt x="20450" y="5599"/>
                                      <a:pt x="20419" y="5568"/>
                                    </a:cubicBezTo>
                                    <a:cubicBezTo>
                                      <a:pt x="20341" y="5552"/>
                                      <a:pt x="20286" y="5481"/>
                                      <a:pt x="20189" y="5481"/>
                                    </a:cubicBezTo>
                                    <a:cubicBezTo>
                                      <a:pt x="20158" y="5481"/>
                                      <a:pt x="20121" y="5489"/>
                                      <a:pt x="20078" y="5509"/>
                                    </a:cubicBezTo>
                                    <a:lnTo>
                                      <a:pt x="20078" y="5509"/>
                                    </a:lnTo>
                                    <a:cubicBezTo>
                                      <a:pt x="20024" y="5452"/>
                                      <a:pt x="20006" y="5414"/>
                                      <a:pt x="20006" y="5394"/>
                                    </a:cubicBezTo>
                                    <a:cubicBezTo>
                                      <a:pt x="19984" y="5328"/>
                                      <a:pt x="19919" y="5307"/>
                                      <a:pt x="20006" y="5220"/>
                                    </a:cubicBezTo>
                                    <a:cubicBezTo>
                                      <a:pt x="20045" y="5180"/>
                                      <a:pt x="20075" y="5168"/>
                                      <a:pt x="20103" y="5168"/>
                                    </a:cubicBezTo>
                                    <a:cubicBezTo>
                                      <a:pt x="20136" y="5168"/>
                                      <a:pt x="20166" y="5186"/>
                                      <a:pt x="20201" y="5198"/>
                                    </a:cubicBezTo>
                                    <a:cubicBezTo>
                                      <a:pt x="20239" y="5235"/>
                                      <a:pt x="20264" y="5257"/>
                                      <a:pt x="20282" y="5257"/>
                                    </a:cubicBezTo>
                                    <a:cubicBezTo>
                                      <a:pt x="20307" y="5257"/>
                                      <a:pt x="20319" y="5219"/>
                                      <a:pt x="20332" y="5133"/>
                                    </a:cubicBezTo>
                                    <a:cubicBezTo>
                                      <a:pt x="20332" y="5089"/>
                                      <a:pt x="20397" y="5024"/>
                                      <a:pt x="20440" y="5002"/>
                                    </a:cubicBezTo>
                                    <a:cubicBezTo>
                                      <a:pt x="20527" y="4915"/>
                                      <a:pt x="20527" y="4806"/>
                                      <a:pt x="20658" y="4741"/>
                                    </a:cubicBezTo>
                                    <a:close/>
                                    <a:moveTo>
                                      <a:pt x="20080" y="5535"/>
                                    </a:moveTo>
                                    <a:cubicBezTo>
                                      <a:pt x="20313" y="5630"/>
                                      <a:pt x="20091" y="5858"/>
                                      <a:pt x="20049" y="6046"/>
                                    </a:cubicBezTo>
                                    <a:cubicBezTo>
                                      <a:pt x="20038" y="6078"/>
                                      <a:pt x="20022" y="6089"/>
                                      <a:pt x="20003" y="6089"/>
                                    </a:cubicBezTo>
                                    <a:cubicBezTo>
                                      <a:pt x="19984" y="6089"/>
                                      <a:pt x="19962" y="6078"/>
                                      <a:pt x="19940" y="6068"/>
                                    </a:cubicBezTo>
                                    <a:cubicBezTo>
                                      <a:pt x="19810" y="5981"/>
                                      <a:pt x="19788" y="5828"/>
                                      <a:pt x="19810" y="5654"/>
                                    </a:cubicBezTo>
                                    <a:cubicBezTo>
                                      <a:pt x="19810" y="5509"/>
                                      <a:pt x="19988" y="5601"/>
                                      <a:pt x="20080" y="5535"/>
                                    </a:cubicBezTo>
                                    <a:close/>
                                    <a:moveTo>
                                      <a:pt x="19082" y="5925"/>
                                    </a:moveTo>
                                    <a:cubicBezTo>
                                      <a:pt x="19176" y="5925"/>
                                      <a:pt x="19101" y="6089"/>
                                      <a:pt x="19157" y="6089"/>
                                    </a:cubicBezTo>
                                    <a:cubicBezTo>
                                      <a:pt x="19201" y="6089"/>
                                      <a:pt x="19223" y="6111"/>
                                      <a:pt x="19223" y="6111"/>
                                    </a:cubicBezTo>
                                    <a:cubicBezTo>
                                      <a:pt x="19244" y="6198"/>
                                      <a:pt x="19375" y="6220"/>
                                      <a:pt x="19266" y="6329"/>
                                    </a:cubicBezTo>
                                    <a:cubicBezTo>
                                      <a:pt x="19210" y="6394"/>
                                      <a:pt x="19158" y="6411"/>
                                      <a:pt x="19108" y="6411"/>
                                    </a:cubicBezTo>
                                    <a:cubicBezTo>
                                      <a:pt x="19053" y="6411"/>
                                      <a:pt x="19002" y="6391"/>
                                      <a:pt x="18950" y="6391"/>
                                    </a:cubicBezTo>
                                    <a:cubicBezTo>
                                      <a:pt x="18940" y="6391"/>
                                      <a:pt x="18929" y="6392"/>
                                      <a:pt x="18918" y="6394"/>
                                    </a:cubicBezTo>
                                    <a:cubicBezTo>
                                      <a:pt x="18766" y="6394"/>
                                      <a:pt x="18875" y="6285"/>
                                      <a:pt x="18918" y="6198"/>
                                    </a:cubicBezTo>
                                    <a:lnTo>
                                      <a:pt x="18940" y="6176"/>
                                    </a:lnTo>
                                    <a:cubicBezTo>
                                      <a:pt x="19005" y="6089"/>
                                      <a:pt x="18810" y="5981"/>
                                      <a:pt x="19027" y="5937"/>
                                    </a:cubicBezTo>
                                    <a:cubicBezTo>
                                      <a:pt x="19050" y="5929"/>
                                      <a:pt x="19068" y="5925"/>
                                      <a:pt x="19082" y="5925"/>
                                    </a:cubicBezTo>
                                    <a:close/>
                                    <a:moveTo>
                                      <a:pt x="16153" y="6322"/>
                                    </a:moveTo>
                                    <a:cubicBezTo>
                                      <a:pt x="16171" y="6322"/>
                                      <a:pt x="16179" y="6347"/>
                                      <a:pt x="16179" y="6372"/>
                                    </a:cubicBezTo>
                                    <a:cubicBezTo>
                                      <a:pt x="16200" y="6524"/>
                                      <a:pt x="16287" y="6655"/>
                                      <a:pt x="16331" y="6807"/>
                                    </a:cubicBezTo>
                                    <a:cubicBezTo>
                                      <a:pt x="16374" y="6829"/>
                                      <a:pt x="16374" y="6872"/>
                                      <a:pt x="16309" y="6937"/>
                                    </a:cubicBezTo>
                                    <a:cubicBezTo>
                                      <a:pt x="16222" y="6981"/>
                                      <a:pt x="16179" y="7024"/>
                                      <a:pt x="16092" y="7024"/>
                                    </a:cubicBezTo>
                                    <a:cubicBezTo>
                                      <a:pt x="15896" y="6981"/>
                                      <a:pt x="15896" y="6524"/>
                                      <a:pt x="16092" y="6372"/>
                                    </a:cubicBezTo>
                                    <a:cubicBezTo>
                                      <a:pt x="16119" y="6335"/>
                                      <a:pt x="16139" y="6322"/>
                                      <a:pt x="16153" y="6322"/>
                                    </a:cubicBezTo>
                                    <a:close/>
                                    <a:moveTo>
                                      <a:pt x="16979" y="6489"/>
                                    </a:moveTo>
                                    <a:cubicBezTo>
                                      <a:pt x="17008" y="6489"/>
                                      <a:pt x="17033" y="6499"/>
                                      <a:pt x="17048" y="6524"/>
                                    </a:cubicBezTo>
                                    <a:cubicBezTo>
                                      <a:pt x="17114" y="6633"/>
                                      <a:pt x="17005" y="6807"/>
                                      <a:pt x="16853" y="6916"/>
                                    </a:cubicBezTo>
                                    <a:cubicBezTo>
                                      <a:pt x="16845" y="6919"/>
                                      <a:pt x="16835" y="6920"/>
                                      <a:pt x="16823" y="6920"/>
                                    </a:cubicBezTo>
                                    <a:cubicBezTo>
                                      <a:pt x="16800" y="6920"/>
                                      <a:pt x="16770" y="6916"/>
                                      <a:pt x="16747" y="6916"/>
                                    </a:cubicBezTo>
                                    <a:cubicBezTo>
                                      <a:pt x="16711" y="6916"/>
                                      <a:pt x="16690" y="6927"/>
                                      <a:pt x="16722" y="6981"/>
                                    </a:cubicBezTo>
                                    <a:cubicBezTo>
                                      <a:pt x="16740" y="7034"/>
                                      <a:pt x="16626" y="7205"/>
                                      <a:pt x="16740" y="7205"/>
                                    </a:cubicBezTo>
                                    <a:cubicBezTo>
                                      <a:pt x="16765" y="7205"/>
                                      <a:pt x="16801" y="7196"/>
                                      <a:pt x="16853" y="7177"/>
                                    </a:cubicBezTo>
                                    <a:cubicBezTo>
                                      <a:pt x="16881" y="7170"/>
                                      <a:pt x="16906" y="7167"/>
                                      <a:pt x="16928" y="7167"/>
                                    </a:cubicBezTo>
                                    <a:cubicBezTo>
                                      <a:pt x="17045" y="7167"/>
                                      <a:pt x="17088" y="7249"/>
                                      <a:pt x="17070" y="7285"/>
                                    </a:cubicBezTo>
                                    <a:cubicBezTo>
                                      <a:pt x="16983" y="7481"/>
                                      <a:pt x="17092" y="7524"/>
                                      <a:pt x="17244" y="7590"/>
                                    </a:cubicBezTo>
                                    <a:cubicBezTo>
                                      <a:pt x="17353" y="7611"/>
                                      <a:pt x="17353" y="7720"/>
                                      <a:pt x="17157" y="7742"/>
                                    </a:cubicBezTo>
                                    <a:cubicBezTo>
                                      <a:pt x="17110" y="7820"/>
                                      <a:pt x="17064" y="7886"/>
                                      <a:pt x="17025" y="7886"/>
                                    </a:cubicBezTo>
                                    <a:cubicBezTo>
                                      <a:pt x="17010" y="7886"/>
                                      <a:pt x="16995" y="7876"/>
                                      <a:pt x="16983" y="7851"/>
                                    </a:cubicBezTo>
                                    <a:cubicBezTo>
                                      <a:pt x="16940" y="7765"/>
                                      <a:pt x="16873" y="7737"/>
                                      <a:pt x="16795" y="7737"/>
                                    </a:cubicBezTo>
                                    <a:cubicBezTo>
                                      <a:pt x="16675" y="7737"/>
                                      <a:pt x="16527" y="7803"/>
                                      <a:pt x="16396" y="7829"/>
                                    </a:cubicBezTo>
                                    <a:cubicBezTo>
                                      <a:pt x="16325" y="7841"/>
                                      <a:pt x="16247" y="7859"/>
                                      <a:pt x="16187" y="7859"/>
                                    </a:cubicBezTo>
                                    <a:cubicBezTo>
                                      <a:pt x="16138" y="7859"/>
                                      <a:pt x="16101" y="7847"/>
                                      <a:pt x="16092" y="7807"/>
                                    </a:cubicBezTo>
                                    <a:cubicBezTo>
                                      <a:pt x="16070" y="7720"/>
                                      <a:pt x="15983" y="7590"/>
                                      <a:pt x="16222" y="7481"/>
                                    </a:cubicBezTo>
                                    <a:cubicBezTo>
                                      <a:pt x="16309" y="7416"/>
                                      <a:pt x="16331" y="7351"/>
                                      <a:pt x="16331" y="7285"/>
                                    </a:cubicBezTo>
                                    <a:cubicBezTo>
                                      <a:pt x="16287" y="7046"/>
                                      <a:pt x="16679" y="6829"/>
                                      <a:pt x="16744" y="6611"/>
                                    </a:cubicBezTo>
                                    <a:cubicBezTo>
                                      <a:pt x="16744" y="6595"/>
                                      <a:pt x="16884" y="6489"/>
                                      <a:pt x="16979" y="6489"/>
                                    </a:cubicBezTo>
                                    <a:close/>
                                    <a:moveTo>
                                      <a:pt x="15023" y="7561"/>
                                    </a:moveTo>
                                    <a:cubicBezTo>
                                      <a:pt x="15051" y="7561"/>
                                      <a:pt x="15076" y="7597"/>
                                      <a:pt x="15091" y="7611"/>
                                    </a:cubicBezTo>
                                    <a:cubicBezTo>
                                      <a:pt x="15135" y="7720"/>
                                      <a:pt x="14787" y="8133"/>
                                      <a:pt x="14635" y="8177"/>
                                    </a:cubicBezTo>
                                    <a:cubicBezTo>
                                      <a:pt x="14597" y="8177"/>
                                      <a:pt x="14574" y="8191"/>
                                      <a:pt x="14557" y="8191"/>
                                    </a:cubicBezTo>
                                    <a:cubicBezTo>
                                      <a:pt x="14545" y="8191"/>
                                      <a:pt x="14535" y="8183"/>
                                      <a:pt x="14526" y="8155"/>
                                    </a:cubicBezTo>
                                    <a:cubicBezTo>
                                      <a:pt x="14548" y="8046"/>
                                      <a:pt x="14569" y="7916"/>
                                      <a:pt x="14635" y="7785"/>
                                    </a:cubicBezTo>
                                    <a:cubicBezTo>
                                      <a:pt x="14678" y="7611"/>
                                      <a:pt x="14874" y="7742"/>
                                      <a:pt x="14983" y="7590"/>
                                    </a:cubicBezTo>
                                    <a:cubicBezTo>
                                      <a:pt x="14996" y="7569"/>
                                      <a:pt x="15010" y="7561"/>
                                      <a:pt x="15023" y="7561"/>
                                    </a:cubicBezTo>
                                    <a:close/>
                                    <a:moveTo>
                                      <a:pt x="15776" y="7558"/>
                                    </a:moveTo>
                                    <a:cubicBezTo>
                                      <a:pt x="15823" y="7558"/>
                                      <a:pt x="15836" y="7601"/>
                                      <a:pt x="15787" y="7698"/>
                                    </a:cubicBezTo>
                                    <a:cubicBezTo>
                                      <a:pt x="15744" y="7829"/>
                                      <a:pt x="15852" y="7807"/>
                                      <a:pt x="15874" y="7829"/>
                                    </a:cubicBezTo>
                                    <a:cubicBezTo>
                                      <a:pt x="15961" y="7938"/>
                                      <a:pt x="15874" y="8133"/>
                                      <a:pt x="15722" y="8220"/>
                                    </a:cubicBezTo>
                                    <a:cubicBezTo>
                                      <a:pt x="15693" y="8232"/>
                                      <a:pt x="15657" y="8237"/>
                                      <a:pt x="15620" y="8237"/>
                                    </a:cubicBezTo>
                                    <a:cubicBezTo>
                                      <a:pt x="15516" y="8237"/>
                                      <a:pt x="15394" y="8197"/>
                                      <a:pt x="15330" y="8133"/>
                                    </a:cubicBezTo>
                                    <a:cubicBezTo>
                                      <a:pt x="15287" y="8068"/>
                                      <a:pt x="15504" y="7720"/>
                                      <a:pt x="15613" y="7633"/>
                                    </a:cubicBezTo>
                                    <a:cubicBezTo>
                                      <a:pt x="15680" y="7585"/>
                                      <a:pt x="15739" y="7558"/>
                                      <a:pt x="15776" y="7558"/>
                                    </a:cubicBezTo>
                                    <a:close/>
                                    <a:moveTo>
                                      <a:pt x="18580" y="7774"/>
                                    </a:moveTo>
                                    <a:cubicBezTo>
                                      <a:pt x="18595" y="7774"/>
                                      <a:pt x="18606" y="7783"/>
                                      <a:pt x="18614" y="7807"/>
                                    </a:cubicBezTo>
                                    <a:cubicBezTo>
                                      <a:pt x="18657" y="7851"/>
                                      <a:pt x="18679" y="7938"/>
                                      <a:pt x="18810" y="7938"/>
                                    </a:cubicBezTo>
                                    <a:cubicBezTo>
                                      <a:pt x="18918" y="7938"/>
                                      <a:pt x="19049" y="8003"/>
                                      <a:pt x="19005" y="8046"/>
                                    </a:cubicBezTo>
                                    <a:cubicBezTo>
                                      <a:pt x="18897" y="8133"/>
                                      <a:pt x="18897" y="8264"/>
                                      <a:pt x="18766" y="8329"/>
                                    </a:cubicBezTo>
                                    <a:cubicBezTo>
                                      <a:pt x="18736" y="8340"/>
                                      <a:pt x="18711" y="8345"/>
                                      <a:pt x="18691" y="8345"/>
                                    </a:cubicBezTo>
                                    <a:cubicBezTo>
                                      <a:pt x="18597" y="8345"/>
                                      <a:pt x="18603" y="8238"/>
                                      <a:pt x="18549" y="8220"/>
                                    </a:cubicBezTo>
                                    <a:cubicBezTo>
                                      <a:pt x="18505" y="8220"/>
                                      <a:pt x="18483" y="8177"/>
                                      <a:pt x="18462" y="8177"/>
                                    </a:cubicBezTo>
                                    <a:cubicBezTo>
                                      <a:pt x="18396" y="8068"/>
                                      <a:pt x="18396" y="8003"/>
                                      <a:pt x="18375" y="7938"/>
                                    </a:cubicBezTo>
                                    <a:cubicBezTo>
                                      <a:pt x="18353" y="7894"/>
                                      <a:pt x="18375" y="7851"/>
                                      <a:pt x="18462" y="7829"/>
                                    </a:cubicBezTo>
                                    <a:cubicBezTo>
                                      <a:pt x="18517" y="7801"/>
                                      <a:pt x="18554" y="7774"/>
                                      <a:pt x="18580" y="7774"/>
                                    </a:cubicBezTo>
                                    <a:close/>
                                    <a:moveTo>
                                      <a:pt x="17528" y="8043"/>
                                    </a:moveTo>
                                    <a:cubicBezTo>
                                      <a:pt x="17542" y="8043"/>
                                      <a:pt x="17556" y="8044"/>
                                      <a:pt x="17570" y="8046"/>
                                    </a:cubicBezTo>
                                    <a:cubicBezTo>
                                      <a:pt x="17592" y="8046"/>
                                      <a:pt x="17614" y="8112"/>
                                      <a:pt x="17635" y="8112"/>
                                    </a:cubicBezTo>
                                    <a:cubicBezTo>
                                      <a:pt x="17753" y="8162"/>
                                      <a:pt x="17818" y="8277"/>
                                      <a:pt x="17992" y="8277"/>
                                    </a:cubicBezTo>
                                    <a:cubicBezTo>
                                      <a:pt x="18044" y="8277"/>
                                      <a:pt x="18104" y="8267"/>
                                      <a:pt x="18179" y="8242"/>
                                    </a:cubicBezTo>
                                    <a:cubicBezTo>
                                      <a:pt x="18198" y="8238"/>
                                      <a:pt x="18217" y="8236"/>
                                      <a:pt x="18234" y="8236"/>
                                    </a:cubicBezTo>
                                    <a:cubicBezTo>
                                      <a:pt x="18316" y="8236"/>
                                      <a:pt x="18379" y="8275"/>
                                      <a:pt x="18396" y="8329"/>
                                    </a:cubicBezTo>
                                    <a:cubicBezTo>
                                      <a:pt x="18462" y="8394"/>
                                      <a:pt x="18483" y="8481"/>
                                      <a:pt x="18288" y="8546"/>
                                    </a:cubicBezTo>
                                    <a:cubicBezTo>
                                      <a:pt x="18136" y="8568"/>
                                      <a:pt x="18005" y="8699"/>
                                      <a:pt x="17896" y="8807"/>
                                    </a:cubicBezTo>
                                    <a:cubicBezTo>
                                      <a:pt x="17789" y="8915"/>
                                      <a:pt x="17701" y="8964"/>
                                      <a:pt x="17629" y="8964"/>
                                    </a:cubicBezTo>
                                    <a:cubicBezTo>
                                      <a:pt x="17570" y="8964"/>
                                      <a:pt x="17522" y="8931"/>
                                      <a:pt x="17483" y="8873"/>
                                    </a:cubicBezTo>
                                    <a:cubicBezTo>
                                      <a:pt x="17396" y="8699"/>
                                      <a:pt x="17374" y="8503"/>
                                      <a:pt x="17114" y="8503"/>
                                    </a:cubicBezTo>
                                    <a:cubicBezTo>
                                      <a:pt x="17027" y="8503"/>
                                      <a:pt x="17114" y="8373"/>
                                      <a:pt x="17200" y="8329"/>
                                    </a:cubicBezTo>
                                    <a:cubicBezTo>
                                      <a:pt x="17215" y="8320"/>
                                      <a:pt x="17236" y="8317"/>
                                      <a:pt x="17259" y="8317"/>
                                    </a:cubicBezTo>
                                    <a:cubicBezTo>
                                      <a:pt x="17281" y="8317"/>
                                      <a:pt x="17305" y="8319"/>
                                      <a:pt x="17326" y="8319"/>
                                    </a:cubicBezTo>
                                    <a:cubicBezTo>
                                      <a:pt x="17387" y="8319"/>
                                      <a:pt x="17428" y="8303"/>
                                      <a:pt x="17353" y="8177"/>
                                    </a:cubicBezTo>
                                    <a:cubicBezTo>
                                      <a:pt x="17294" y="8119"/>
                                      <a:pt x="17410" y="8043"/>
                                      <a:pt x="17528" y="8043"/>
                                    </a:cubicBezTo>
                                    <a:close/>
                                    <a:moveTo>
                                      <a:pt x="14305" y="8464"/>
                                    </a:moveTo>
                                    <a:cubicBezTo>
                                      <a:pt x="14347" y="8464"/>
                                      <a:pt x="14374" y="8498"/>
                                      <a:pt x="14374" y="8590"/>
                                    </a:cubicBezTo>
                                    <a:cubicBezTo>
                                      <a:pt x="14417" y="8894"/>
                                      <a:pt x="14874" y="8764"/>
                                      <a:pt x="14961" y="8981"/>
                                    </a:cubicBezTo>
                                    <a:cubicBezTo>
                                      <a:pt x="14962" y="8983"/>
                                      <a:pt x="14964" y="8984"/>
                                      <a:pt x="14966" y="8984"/>
                                    </a:cubicBezTo>
                                    <a:cubicBezTo>
                                      <a:pt x="14989" y="8984"/>
                                      <a:pt x="15026" y="8868"/>
                                      <a:pt x="15026" y="8807"/>
                                    </a:cubicBezTo>
                                    <a:cubicBezTo>
                                      <a:pt x="15070" y="8720"/>
                                      <a:pt x="15070" y="8612"/>
                                      <a:pt x="15200" y="8568"/>
                                    </a:cubicBezTo>
                                    <a:cubicBezTo>
                                      <a:pt x="15222" y="8564"/>
                                      <a:pt x="15240" y="8562"/>
                                      <a:pt x="15255" y="8562"/>
                                    </a:cubicBezTo>
                                    <a:cubicBezTo>
                                      <a:pt x="15317" y="8562"/>
                                      <a:pt x="15330" y="8590"/>
                                      <a:pt x="15330" y="8590"/>
                                    </a:cubicBezTo>
                                    <a:cubicBezTo>
                                      <a:pt x="15417" y="8807"/>
                                      <a:pt x="15548" y="8916"/>
                                      <a:pt x="15309" y="9090"/>
                                    </a:cubicBezTo>
                                    <a:cubicBezTo>
                                      <a:pt x="15135" y="9199"/>
                                      <a:pt x="15265" y="9155"/>
                                      <a:pt x="15330" y="9221"/>
                                    </a:cubicBezTo>
                                    <a:cubicBezTo>
                                      <a:pt x="15417" y="9264"/>
                                      <a:pt x="15635" y="9264"/>
                                      <a:pt x="15439" y="9481"/>
                                    </a:cubicBezTo>
                                    <a:cubicBezTo>
                                      <a:pt x="15340" y="9613"/>
                                      <a:pt x="15241" y="9708"/>
                                      <a:pt x="15114" y="9708"/>
                                    </a:cubicBezTo>
                                    <a:cubicBezTo>
                                      <a:pt x="15073" y="9708"/>
                                      <a:pt x="15030" y="9698"/>
                                      <a:pt x="14983" y="9677"/>
                                    </a:cubicBezTo>
                                    <a:cubicBezTo>
                                      <a:pt x="14809" y="9634"/>
                                      <a:pt x="14809" y="9568"/>
                                      <a:pt x="14917" y="9329"/>
                                    </a:cubicBezTo>
                                    <a:cubicBezTo>
                                      <a:pt x="14977" y="9195"/>
                                      <a:pt x="14894" y="9163"/>
                                      <a:pt x="14808" y="9163"/>
                                    </a:cubicBezTo>
                                    <a:cubicBezTo>
                                      <a:pt x="14768" y="9163"/>
                                      <a:pt x="14727" y="9170"/>
                                      <a:pt x="14700" y="9177"/>
                                    </a:cubicBezTo>
                                    <a:cubicBezTo>
                                      <a:pt x="14569" y="9221"/>
                                      <a:pt x="14439" y="9264"/>
                                      <a:pt x="14309" y="9308"/>
                                    </a:cubicBezTo>
                                    <a:cubicBezTo>
                                      <a:pt x="14271" y="9315"/>
                                      <a:pt x="14235" y="9319"/>
                                      <a:pt x="14201" y="9319"/>
                                    </a:cubicBezTo>
                                    <a:cubicBezTo>
                                      <a:pt x="14042" y="9319"/>
                                      <a:pt x="13935" y="9238"/>
                                      <a:pt x="13917" y="9112"/>
                                    </a:cubicBezTo>
                                    <a:cubicBezTo>
                                      <a:pt x="13895" y="8938"/>
                                      <a:pt x="13874" y="8786"/>
                                      <a:pt x="14091" y="8590"/>
                                    </a:cubicBezTo>
                                    <a:cubicBezTo>
                                      <a:pt x="14166" y="8527"/>
                                      <a:pt x="14249" y="8464"/>
                                      <a:pt x="14305" y="8464"/>
                                    </a:cubicBezTo>
                                    <a:close/>
                                    <a:moveTo>
                                      <a:pt x="13740" y="9518"/>
                                    </a:moveTo>
                                    <a:cubicBezTo>
                                      <a:pt x="13792" y="9518"/>
                                      <a:pt x="13802" y="9584"/>
                                      <a:pt x="13830" y="9612"/>
                                    </a:cubicBezTo>
                                    <a:cubicBezTo>
                                      <a:pt x="13895" y="9677"/>
                                      <a:pt x="13895" y="9764"/>
                                      <a:pt x="13982" y="9764"/>
                                    </a:cubicBezTo>
                                    <a:cubicBezTo>
                                      <a:pt x="14091" y="9764"/>
                                      <a:pt x="13982" y="9612"/>
                                      <a:pt x="14113" y="9612"/>
                                    </a:cubicBezTo>
                                    <a:cubicBezTo>
                                      <a:pt x="14156" y="9612"/>
                                      <a:pt x="14222" y="9655"/>
                                      <a:pt x="14243" y="9655"/>
                                    </a:cubicBezTo>
                                    <a:cubicBezTo>
                                      <a:pt x="14243" y="9677"/>
                                      <a:pt x="14265" y="9699"/>
                                      <a:pt x="14200" y="9764"/>
                                    </a:cubicBezTo>
                                    <a:cubicBezTo>
                                      <a:pt x="14108" y="9837"/>
                                      <a:pt x="13986" y="9926"/>
                                      <a:pt x="13871" y="9926"/>
                                    </a:cubicBezTo>
                                    <a:cubicBezTo>
                                      <a:pt x="13850" y="9926"/>
                                      <a:pt x="13829" y="9923"/>
                                      <a:pt x="13808" y="9916"/>
                                    </a:cubicBezTo>
                                    <a:cubicBezTo>
                                      <a:pt x="13721" y="9895"/>
                                      <a:pt x="13700" y="9851"/>
                                      <a:pt x="13613" y="9808"/>
                                    </a:cubicBezTo>
                                    <a:cubicBezTo>
                                      <a:pt x="13482" y="9786"/>
                                      <a:pt x="13504" y="9699"/>
                                      <a:pt x="13613" y="9590"/>
                                    </a:cubicBezTo>
                                    <a:cubicBezTo>
                                      <a:pt x="13673" y="9537"/>
                                      <a:pt x="13713" y="9518"/>
                                      <a:pt x="13740" y="9518"/>
                                    </a:cubicBezTo>
                                    <a:close/>
                                    <a:moveTo>
                                      <a:pt x="16301" y="9348"/>
                                    </a:moveTo>
                                    <a:cubicBezTo>
                                      <a:pt x="16340" y="9348"/>
                                      <a:pt x="16377" y="9421"/>
                                      <a:pt x="16396" y="9460"/>
                                    </a:cubicBezTo>
                                    <a:cubicBezTo>
                                      <a:pt x="16418" y="9634"/>
                                      <a:pt x="16657" y="9655"/>
                                      <a:pt x="16700" y="9808"/>
                                    </a:cubicBezTo>
                                    <a:cubicBezTo>
                                      <a:pt x="16744" y="9764"/>
                                      <a:pt x="16831" y="9699"/>
                                      <a:pt x="16853" y="9655"/>
                                    </a:cubicBezTo>
                                    <a:cubicBezTo>
                                      <a:pt x="16901" y="9546"/>
                                      <a:pt x="16957" y="9505"/>
                                      <a:pt x="17000" y="9505"/>
                                    </a:cubicBezTo>
                                    <a:cubicBezTo>
                                      <a:pt x="17034" y="9505"/>
                                      <a:pt x="17060" y="9530"/>
                                      <a:pt x="17070" y="9568"/>
                                    </a:cubicBezTo>
                                    <a:cubicBezTo>
                                      <a:pt x="17135" y="9677"/>
                                      <a:pt x="17309" y="9764"/>
                                      <a:pt x="17157" y="9895"/>
                                    </a:cubicBezTo>
                                    <a:cubicBezTo>
                                      <a:pt x="17082" y="9956"/>
                                      <a:pt x="17022" y="9979"/>
                                      <a:pt x="16971" y="9979"/>
                                    </a:cubicBezTo>
                                    <a:cubicBezTo>
                                      <a:pt x="16859" y="9979"/>
                                      <a:pt x="16790" y="9867"/>
                                      <a:pt x="16700" y="9808"/>
                                    </a:cubicBezTo>
                                    <a:cubicBezTo>
                                      <a:pt x="16657" y="9895"/>
                                      <a:pt x="16483" y="9960"/>
                                      <a:pt x="16548" y="10003"/>
                                    </a:cubicBezTo>
                                    <a:cubicBezTo>
                                      <a:pt x="16744" y="10134"/>
                                      <a:pt x="16396" y="10286"/>
                                      <a:pt x="16396" y="10416"/>
                                    </a:cubicBezTo>
                                    <a:cubicBezTo>
                                      <a:pt x="16396" y="10427"/>
                                      <a:pt x="16369" y="10433"/>
                                      <a:pt x="16342" y="10433"/>
                                    </a:cubicBezTo>
                                    <a:cubicBezTo>
                                      <a:pt x="16314" y="10433"/>
                                      <a:pt x="16287" y="10427"/>
                                      <a:pt x="16287" y="10416"/>
                                    </a:cubicBezTo>
                                    <a:cubicBezTo>
                                      <a:pt x="16396" y="10069"/>
                                      <a:pt x="16092" y="9982"/>
                                      <a:pt x="15939" y="9808"/>
                                    </a:cubicBezTo>
                                    <a:cubicBezTo>
                                      <a:pt x="15896" y="9764"/>
                                      <a:pt x="15852" y="9742"/>
                                      <a:pt x="15961" y="9655"/>
                                    </a:cubicBezTo>
                                    <a:cubicBezTo>
                                      <a:pt x="16012" y="9618"/>
                                      <a:pt x="16047" y="9594"/>
                                      <a:pt x="16081" y="9594"/>
                                    </a:cubicBezTo>
                                    <a:cubicBezTo>
                                      <a:pt x="16106" y="9594"/>
                                      <a:pt x="16129" y="9606"/>
                                      <a:pt x="16157" y="9634"/>
                                    </a:cubicBezTo>
                                    <a:cubicBezTo>
                                      <a:pt x="16172" y="9648"/>
                                      <a:pt x="16186" y="9693"/>
                                      <a:pt x="16228" y="9693"/>
                                    </a:cubicBezTo>
                                    <a:cubicBezTo>
                                      <a:pt x="16248" y="9693"/>
                                      <a:pt x="16274" y="9683"/>
                                      <a:pt x="16309" y="9655"/>
                                    </a:cubicBezTo>
                                    <a:cubicBezTo>
                                      <a:pt x="16396" y="9590"/>
                                      <a:pt x="16331" y="9547"/>
                                      <a:pt x="16309" y="9481"/>
                                    </a:cubicBezTo>
                                    <a:cubicBezTo>
                                      <a:pt x="16287" y="9438"/>
                                      <a:pt x="16200" y="9416"/>
                                      <a:pt x="16287" y="9351"/>
                                    </a:cubicBezTo>
                                    <a:cubicBezTo>
                                      <a:pt x="16292" y="9349"/>
                                      <a:pt x="16297" y="9348"/>
                                      <a:pt x="16301" y="9348"/>
                                    </a:cubicBezTo>
                                    <a:close/>
                                    <a:moveTo>
                                      <a:pt x="13262" y="8601"/>
                                    </a:moveTo>
                                    <a:cubicBezTo>
                                      <a:pt x="13341" y="8601"/>
                                      <a:pt x="13406" y="8644"/>
                                      <a:pt x="13460" y="8677"/>
                                    </a:cubicBezTo>
                                    <a:cubicBezTo>
                                      <a:pt x="13569" y="8764"/>
                                      <a:pt x="13613" y="8894"/>
                                      <a:pt x="13352" y="9047"/>
                                    </a:cubicBezTo>
                                    <a:cubicBezTo>
                                      <a:pt x="13178" y="9155"/>
                                      <a:pt x="13026" y="9308"/>
                                      <a:pt x="13243" y="9373"/>
                                    </a:cubicBezTo>
                                    <a:cubicBezTo>
                                      <a:pt x="13266" y="9368"/>
                                      <a:pt x="13285" y="9366"/>
                                      <a:pt x="13302" y="9366"/>
                                    </a:cubicBezTo>
                                    <a:cubicBezTo>
                                      <a:pt x="13364" y="9366"/>
                                      <a:pt x="13377" y="9404"/>
                                      <a:pt x="13308" y="9525"/>
                                    </a:cubicBezTo>
                                    <a:cubicBezTo>
                                      <a:pt x="13221" y="9699"/>
                                      <a:pt x="12939" y="9916"/>
                                      <a:pt x="13047" y="10134"/>
                                    </a:cubicBezTo>
                                    <a:cubicBezTo>
                                      <a:pt x="13047" y="10174"/>
                                      <a:pt x="12936" y="10288"/>
                                      <a:pt x="12850" y="10288"/>
                                    </a:cubicBezTo>
                                    <a:cubicBezTo>
                                      <a:pt x="12843" y="10288"/>
                                      <a:pt x="12836" y="10288"/>
                                      <a:pt x="12830" y="10286"/>
                                    </a:cubicBezTo>
                                    <a:cubicBezTo>
                                      <a:pt x="12799" y="10270"/>
                                      <a:pt x="12770" y="10264"/>
                                      <a:pt x="12743" y="10264"/>
                                    </a:cubicBezTo>
                                    <a:cubicBezTo>
                                      <a:pt x="12658" y="10264"/>
                                      <a:pt x="12592" y="10334"/>
                                      <a:pt x="12525" y="10416"/>
                                    </a:cubicBezTo>
                                    <a:cubicBezTo>
                                      <a:pt x="12492" y="10450"/>
                                      <a:pt x="12445" y="10524"/>
                                      <a:pt x="12405" y="10524"/>
                                    </a:cubicBezTo>
                                    <a:cubicBezTo>
                                      <a:pt x="12394" y="10524"/>
                                      <a:pt x="12383" y="10518"/>
                                      <a:pt x="12373" y="10503"/>
                                    </a:cubicBezTo>
                                    <a:cubicBezTo>
                                      <a:pt x="12330" y="10460"/>
                                      <a:pt x="12265" y="10438"/>
                                      <a:pt x="12330" y="10351"/>
                                    </a:cubicBezTo>
                                    <a:cubicBezTo>
                                      <a:pt x="12482" y="10221"/>
                                      <a:pt x="12482" y="10112"/>
                                      <a:pt x="12395" y="10069"/>
                                    </a:cubicBezTo>
                                    <a:cubicBezTo>
                                      <a:pt x="12362" y="10046"/>
                                      <a:pt x="12327" y="10037"/>
                                      <a:pt x="12292" y="10037"/>
                                    </a:cubicBezTo>
                                    <a:cubicBezTo>
                                      <a:pt x="12188" y="10037"/>
                                      <a:pt x="12079" y="10118"/>
                                      <a:pt x="11982" y="10199"/>
                                    </a:cubicBezTo>
                                    <a:cubicBezTo>
                                      <a:pt x="11891" y="10290"/>
                                      <a:pt x="11779" y="10328"/>
                                      <a:pt x="11682" y="10328"/>
                                    </a:cubicBezTo>
                                    <a:cubicBezTo>
                                      <a:pt x="11641" y="10328"/>
                                      <a:pt x="11602" y="10321"/>
                                      <a:pt x="11569" y="10308"/>
                                    </a:cubicBezTo>
                                    <a:cubicBezTo>
                                      <a:pt x="11460" y="10221"/>
                                      <a:pt x="11525" y="10069"/>
                                      <a:pt x="11612" y="9895"/>
                                    </a:cubicBezTo>
                                    <a:cubicBezTo>
                                      <a:pt x="11634" y="9873"/>
                                      <a:pt x="11656" y="9808"/>
                                      <a:pt x="11656" y="9808"/>
                                    </a:cubicBezTo>
                                    <a:cubicBezTo>
                                      <a:pt x="11786" y="9786"/>
                                      <a:pt x="11938" y="9786"/>
                                      <a:pt x="12069" y="9786"/>
                                    </a:cubicBezTo>
                                    <a:cubicBezTo>
                                      <a:pt x="12091" y="9590"/>
                                      <a:pt x="12221" y="9547"/>
                                      <a:pt x="12417" y="9481"/>
                                    </a:cubicBezTo>
                                    <a:cubicBezTo>
                                      <a:pt x="12612" y="9438"/>
                                      <a:pt x="12699" y="9329"/>
                                      <a:pt x="12547" y="9242"/>
                                    </a:cubicBezTo>
                                    <a:cubicBezTo>
                                      <a:pt x="12468" y="9179"/>
                                      <a:pt x="12435" y="9046"/>
                                      <a:pt x="12297" y="9046"/>
                                    </a:cubicBezTo>
                                    <a:cubicBezTo>
                                      <a:pt x="12245" y="9046"/>
                                      <a:pt x="12179" y="9065"/>
                                      <a:pt x="12091" y="9112"/>
                                    </a:cubicBezTo>
                                    <a:cubicBezTo>
                                      <a:pt x="12033" y="9144"/>
                                      <a:pt x="11991" y="9157"/>
                                      <a:pt x="11960" y="9157"/>
                                    </a:cubicBezTo>
                                    <a:cubicBezTo>
                                      <a:pt x="11886" y="9157"/>
                                      <a:pt x="11880" y="9080"/>
                                      <a:pt x="11895" y="9003"/>
                                    </a:cubicBezTo>
                                    <a:cubicBezTo>
                                      <a:pt x="11930" y="8933"/>
                                      <a:pt x="11971" y="8913"/>
                                      <a:pt x="12012" y="8913"/>
                                    </a:cubicBezTo>
                                    <a:cubicBezTo>
                                      <a:pt x="12047" y="8913"/>
                                      <a:pt x="12082" y="8928"/>
                                      <a:pt x="12112" y="8938"/>
                                    </a:cubicBezTo>
                                    <a:cubicBezTo>
                                      <a:pt x="12122" y="8943"/>
                                      <a:pt x="12134" y="8945"/>
                                      <a:pt x="12146" y="8945"/>
                                    </a:cubicBezTo>
                                    <a:cubicBezTo>
                                      <a:pt x="12212" y="8945"/>
                                      <a:pt x="12305" y="8880"/>
                                      <a:pt x="12374" y="8880"/>
                                    </a:cubicBezTo>
                                    <a:cubicBezTo>
                                      <a:pt x="12400" y="8880"/>
                                      <a:pt x="12422" y="8889"/>
                                      <a:pt x="12438" y="8916"/>
                                    </a:cubicBezTo>
                                    <a:cubicBezTo>
                                      <a:pt x="12491" y="9014"/>
                                      <a:pt x="12554" y="9052"/>
                                      <a:pt x="12620" y="9052"/>
                                    </a:cubicBezTo>
                                    <a:cubicBezTo>
                                      <a:pt x="12745" y="9052"/>
                                      <a:pt x="12882" y="8914"/>
                                      <a:pt x="12982" y="8786"/>
                                    </a:cubicBezTo>
                                    <a:cubicBezTo>
                                      <a:pt x="13091" y="8644"/>
                                      <a:pt x="13183" y="8601"/>
                                      <a:pt x="13262" y="8601"/>
                                    </a:cubicBezTo>
                                    <a:close/>
                                    <a:moveTo>
                                      <a:pt x="8998" y="10723"/>
                                    </a:moveTo>
                                    <a:cubicBezTo>
                                      <a:pt x="9060" y="10723"/>
                                      <a:pt x="9081" y="10829"/>
                                      <a:pt x="9133" y="10895"/>
                                    </a:cubicBezTo>
                                    <a:cubicBezTo>
                                      <a:pt x="9416" y="10895"/>
                                      <a:pt x="9155" y="11091"/>
                                      <a:pt x="9112" y="11221"/>
                                    </a:cubicBezTo>
                                    <a:cubicBezTo>
                                      <a:pt x="9068" y="11330"/>
                                      <a:pt x="8938" y="11373"/>
                                      <a:pt x="8829" y="11395"/>
                                    </a:cubicBezTo>
                                    <a:cubicBezTo>
                                      <a:pt x="8821" y="11317"/>
                                      <a:pt x="8777" y="11295"/>
                                      <a:pt x="8717" y="11295"/>
                                    </a:cubicBezTo>
                                    <a:cubicBezTo>
                                      <a:pt x="8641" y="11295"/>
                                      <a:pt x="8541" y="11330"/>
                                      <a:pt x="8459" y="11330"/>
                                    </a:cubicBezTo>
                                    <a:cubicBezTo>
                                      <a:pt x="8426" y="11330"/>
                                      <a:pt x="8396" y="11324"/>
                                      <a:pt x="8372" y="11308"/>
                                    </a:cubicBezTo>
                                    <a:cubicBezTo>
                                      <a:pt x="8329" y="11286"/>
                                      <a:pt x="8198" y="11286"/>
                                      <a:pt x="8177" y="11178"/>
                                    </a:cubicBezTo>
                                    <a:cubicBezTo>
                                      <a:pt x="8372" y="11112"/>
                                      <a:pt x="8416" y="10982"/>
                                      <a:pt x="8503" y="10851"/>
                                    </a:cubicBezTo>
                                    <a:cubicBezTo>
                                      <a:pt x="8517" y="10831"/>
                                      <a:pt x="8533" y="10823"/>
                                      <a:pt x="8549" y="10823"/>
                                    </a:cubicBezTo>
                                    <a:cubicBezTo>
                                      <a:pt x="8585" y="10823"/>
                                      <a:pt x="8625" y="10858"/>
                                      <a:pt x="8655" y="10873"/>
                                    </a:cubicBezTo>
                                    <a:cubicBezTo>
                                      <a:pt x="8670" y="10888"/>
                                      <a:pt x="8705" y="10923"/>
                                      <a:pt x="8747" y="10923"/>
                                    </a:cubicBezTo>
                                    <a:cubicBezTo>
                                      <a:pt x="8766" y="10923"/>
                                      <a:pt x="8787" y="10916"/>
                                      <a:pt x="8807" y="10895"/>
                                    </a:cubicBezTo>
                                    <a:cubicBezTo>
                                      <a:pt x="8901" y="10767"/>
                                      <a:pt x="8958" y="10723"/>
                                      <a:pt x="8998" y="10723"/>
                                    </a:cubicBezTo>
                                    <a:close/>
                                    <a:moveTo>
                                      <a:pt x="11344" y="9871"/>
                                    </a:moveTo>
                                    <a:cubicBezTo>
                                      <a:pt x="11353" y="9871"/>
                                      <a:pt x="11363" y="9871"/>
                                      <a:pt x="11373" y="9873"/>
                                    </a:cubicBezTo>
                                    <a:cubicBezTo>
                                      <a:pt x="11547" y="9895"/>
                                      <a:pt x="11330" y="10069"/>
                                      <a:pt x="11308" y="10177"/>
                                    </a:cubicBezTo>
                                    <a:cubicBezTo>
                                      <a:pt x="11286" y="10243"/>
                                      <a:pt x="11177" y="10416"/>
                                      <a:pt x="11221" y="10416"/>
                                    </a:cubicBezTo>
                                    <a:cubicBezTo>
                                      <a:pt x="11460" y="10569"/>
                                      <a:pt x="11308" y="10569"/>
                                      <a:pt x="11069" y="10656"/>
                                    </a:cubicBezTo>
                                    <a:cubicBezTo>
                                      <a:pt x="10829" y="10743"/>
                                      <a:pt x="10960" y="10830"/>
                                      <a:pt x="11003" y="10895"/>
                                    </a:cubicBezTo>
                                    <a:cubicBezTo>
                                      <a:pt x="11112" y="10960"/>
                                      <a:pt x="11112" y="11069"/>
                                      <a:pt x="11003" y="11178"/>
                                    </a:cubicBezTo>
                                    <a:cubicBezTo>
                                      <a:pt x="10873" y="11330"/>
                                      <a:pt x="10655" y="11308"/>
                                      <a:pt x="10503" y="11395"/>
                                    </a:cubicBezTo>
                                    <a:cubicBezTo>
                                      <a:pt x="10466" y="11411"/>
                                      <a:pt x="10439" y="11419"/>
                                      <a:pt x="10420" y="11419"/>
                                    </a:cubicBezTo>
                                    <a:cubicBezTo>
                                      <a:pt x="10337" y="11419"/>
                                      <a:pt x="10395" y="11287"/>
                                      <a:pt x="10395" y="11199"/>
                                    </a:cubicBezTo>
                                    <a:cubicBezTo>
                                      <a:pt x="10416" y="11004"/>
                                      <a:pt x="10242" y="10982"/>
                                      <a:pt x="10177" y="10895"/>
                                    </a:cubicBezTo>
                                    <a:cubicBezTo>
                                      <a:pt x="10112" y="10830"/>
                                      <a:pt x="9960" y="10764"/>
                                      <a:pt x="10112" y="10656"/>
                                    </a:cubicBezTo>
                                    <a:cubicBezTo>
                                      <a:pt x="10308" y="10525"/>
                                      <a:pt x="10395" y="10286"/>
                                      <a:pt x="10634" y="10199"/>
                                    </a:cubicBezTo>
                                    <a:cubicBezTo>
                                      <a:pt x="10660" y="10188"/>
                                      <a:pt x="10678" y="10183"/>
                                      <a:pt x="10691" y="10183"/>
                                    </a:cubicBezTo>
                                    <a:cubicBezTo>
                                      <a:pt x="10751" y="10183"/>
                                      <a:pt x="10673" y="10294"/>
                                      <a:pt x="10655" y="10330"/>
                                    </a:cubicBezTo>
                                    <a:cubicBezTo>
                                      <a:pt x="10655" y="10401"/>
                                      <a:pt x="10670" y="10472"/>
                                      <a:pt x="10723" y="10472"/>
                                    </a:cubicBezTo>
                                    <a:cubicBezTo>
                                      <a:pt x="10734" y="10472"/>
                                      <a:pt x="10748" y="10468"/>
                                      <a:pt x="10764" y="10460"/>
                                    </a:cubicBezTo>
                                    <a:cubicBezTo>
                                      <a:pt x="10851" y="10460"/>
                                      <a:pt x="10851" y="10351"/>
                                      <a:pt x="10895" y="10308"/>
                                    </a:cubicBezTo>
                                    <a:cubicBezTo>
                                      <a:pt x="10938" y="10243"/>
                                      <a:pt x="10982" y="10177"/>
                                      <a:pt x="11047" y="10112"/>
                                    </a:cubicBezTo>
                                    <a:cubicBezTo>
                                      <a:pt x="11108" y="10010"/>
                                      <a:pt x="11207" y="9871"/>
                                      <a:pt x="11344" y="9871"/>
                                    </a:cubicBezTo>
                                    <a:close/>
                                    <a:moveTo>
                                      <a:pt x="10025" y="11656"/>
                                    </a:moveTo>
                                    <a:cubicBezTo>
                                      <a:pt x="10112" y="11656"/>
                                      <a:pt x="10155" y="11721"/>
                                      <a:pt x="10155" y="11765"/>
                                    </a:cubicBezTo>
                                    <a:cubicBezTo>
                                      <a:pt x="10286" y="11873"/>
                                      <a:pt x="10286" y="12069"/>
                                      <a:pt x="10199" y="12134"/>
                                    </a:cubicBezTo>
                                    <a:cubicBezTo>
                                      <a:pt x="9990" y="12267"/>
                                      <a:pt x="9764" y="12451"/>
                                      <a:pt x="9521" y="12451"/>
                                    </a:cubicBezTo>
                                    <a:cubicBezTo>
                                      <a:pt x="9486" y="12451"/>
                                      <a:pt x="9451" y="12447"/>
                                      <a:pt x="9416" y="12439"/>
                                    </a:cubicBezTo>
                                    <a:cubicBezTo>
                                      <a:pt x="9220" y="12395"/>
                                      <a:pt x="9199" y="12265"/>
                                      <a:pt x="9242" y="12091"/>
                                    </a:cubicBezTo>
                                    <a:cubicBezTo>
                                      <a:pt x="9264" y="12004"/>
                                      <a:pt x="9351" y="11895"/>
                                      <a:pt x="9351" y="11786"/>
                                    </a:cubicBezTo>
                                    <a:cubicBezTo>
                                      <a:pt x="9351" y="11748"/>
                                      <a:pt x="9385" y="11674"/>
                                      <a:pt x="9439" y="11674"/>
                                    </a:cubicBezTo>
                                    <a:cubicBezTo>
                                      <a:pt x="9446" y="11674"/>
                                      <a:pt x="9452" y="11675"/>
                                      <a:pt x="9460" y="11678"/>
                                    </a:cubicBezTo>
                                    <a:cubicBezTo>
                                      <a:pt x="9502" y="11713"/>
                                      <a:pt x="9555" y="11725"/>
                                      <a:pt x="9615" y="11725"/>
                                    </a:cubicBezTo>
                                    <a:cubicBezTo>
                                      <a:pt x="9740" y="11725"/>
                                      <a:pt x="9892" y="11671"/>
                                      <a:pt x="10025" y="11656"/>
                                    </a:cubicBezTo>
                                    <a:close/>
                                    <a:moveTo>
                                      <a:pt x="7250" y="13256"/>
                                    </a:moveTo>
                                    <a:cubicBezTo>
                                      <a:pt x="7377" y="13256"/>
                                      <a:pt x="7323" y="13367"/>
                                      <a:pt x="7285" y="13461"/>
                                    </a:cubicBezTo>
                                    <a:cubicBezTo>
                                      <a:pt x="7220" y="13548"/>
                                      <a:pt x="7220" y="13678"/>
                                      <a:pt x="7068" y="13700"/>
                                    </a:cubicBezTo>
                                    <a:cubicBezTo>
                                      <a:pt x="6959" y="13700"/>
                                      <a:pt x="6872" y="13722"/>
                                      <a:pt x="6763" y="13722"/>
                                    </a:cubicBezTo>
                                    <a:cubicBezTo>
                                      <a:pt x="6720" y="13722"/>
                                      <a:pt x="6682" y="13732"/>
                                      <a:pt x="6655" y="13732"/>
                                    </a:cubicBezTo>
                                    <a:cubicBezTo>
                                      <a:pt x="6627" y="13732"/>
                                      <a:pt x="6611" y="13722"/>
                                      <a:pt x="6611" y="13678"/>
                                    </a:cubicBezTo>
                                    <a:cubicBezTo>
                                      <a:pt x="6611" y="13591"/>
                                      <a:pt x="6720" y="13504"/>
                                      <a:pt x="6785" y="13504"/>
                                    </a:cubicBezTo>
                                    <a:cubicBezTo>
                                      <a:pt x="6959" y="13482"/>
                                      <a:pt x="7068" y="13374"/>
                                      <a:pt x="7198" y="13265"/>
                                    </a:cubicBezTo>
                                    <a:cubicBezTo>
                                      <a:pt x="7193" y="13265"/>
                                      <a:pt x="7188" y="13264"/>
                                      <a:pt x="7183" y="13264"/>
                                    </a:cubicBezTo>
                                    <a:lnTo>
                                      <a:pt x="7183" y="13264"/>
                                    </a:lnTo>
                                    <a:cubicBezTo>
                                      <a:pt x="7209" y="13259"/>
                                      <a:pt x="7231" y="13256"/>
                                      <a:pt x="7250" y="13256"/>
                                    </a:cubicBezTo>
                                    <a:close/>
                                    <a:moveTo>
                                      <a:pt x="4227" y="14846"/>
                                    </a:moveTo>
                                    <a:cubicBezTo>
                                      <a:pt x="4282" y="14846"/>
                                      <a:pt x="4306" y="14901"/>
                                      <a:pt x="4306" y="15005"/>
                                    </a:cubicBezTo>
                                    <a:cubicBezTo>
                                      <a:pt x="4306" y="15048"/>
                                      <a:pt x="4524" y="15026"/>
                                      <a:pt x="4328" y="15200"/>
                                    </a:cubicBezTo>
                                    <a:cubicBezTo>
                                      <a:pt x="4254" y="15237"/>
                                      <a:pt x="4165" y="15367"/>
                                      <a:pt x="4087" y="15367"/>
                                    </a:cubicBezTo>
                                    <a:cubicBezTo>
                                      <a:pt x="4073" y="15367"/>
                                      <a:pt x="4059" y="15363"/>
                                      <a:pt x="4045" y="15352"/>
                                    </a:cubicBezTo>
                                    <a:cubicBezTo>
                                      <a:pt x="4005" y="15322"/>
                                      <a:pt x="3958" y="15311"/>
                                      <a:pt x="3907" y="15311"/>
                                    </a:cubicBezTo>
                                    <a:cubicBezTo>
                                      <a:pt x="3735" y="15311"/>
                                      <a:pt x="3517" y="15439"/>
                                      <a:pt x="3349" y="15439"/>
                                    </a:cubicBezTo>
                                    <a:lnTo>
                                      <a:pt x="3502" y="15679"/>
                                    </a:lnTo>
                                    <a:cubicBezTo>
                                      <a:pt x="3545" y="15744"/>
                                      <a:pt x="3719" y="15679"/>
                                      <a:pt x="3610" y="15787"/>
                                    </a:cubicBezTo>
                                    <a:cubicBezTo>
                                      <a:pt x="3567" y="15842"/>
                                      <a:pt x="3529" y="15853"/>
                                      <a:pt x="3491" y="15853"/>
                                    </a:cubicBezTo>
                                    <a:cubicBezTo>
                                      <a:pt x="3465" y="15853"/>
                                      <a:pt x="3440" y="15848"/>
                                      <a:pt x="3413" y="15848"/>
                                    </a:cubicBezTo>
                                    <a:cubicBezTo>
                                      <a:pt x="3400" y="15848"/>
                                      <a:pt x="3386" y="15849"/>
                                      <a:pt x="3371" y="15853"/>
                                    </a:cubicBezTo>
                                    <a:cubicBezTo>
                                      <a:pt x="3241" y="15853"/>
                                      <a:pt x="3110" y="15874"/>
                                      <a:pt x="3001" y="15896"/>
                                    </a:cubicBezTo>
                                    <a:cubicBezTo>
                                      <a:pt x="2980" y="15899"/>
                                      <a:pt x="2960" y="15900"/>
                                      <a:pt x="2942" y="15900"/>
                                    </a:cubicBezTo>
                                    <a:cubicBezTo>
                                      <a:pt x="2818" y="15900"/>
                                      <a:pt x="2789" y="15834"/>
                                      <a:pt x="2828" y="15700"/>
                                    </a:cubicBezTo>
                                    <a:cubicBezTo>
                                      <a:pt x="2893" y="15570"/>
                                      <a:pt x="3001" y="15526"/>
                                      <a:pt x="3132" y="15526"/>
                                    </a:cubicBezTo>
                                    <a:cubicBezTo>
                                      <a:pt x="3219" y="15526"/>
                                      <a:pt x="3284" y="15505"/>
                                      <a:pt x="3371" y="15418"/>
                                    </a:cubicBezTo>
                                    <a:cubicBezTo>
                                      <a:pt x="3428" y="15265"/>
                                      <a:pt x="3435" y="15080"/>
                                      <a:pt x="3655" y="15080"/>
                                    </a:cubicBezTo>
                                    <a:cubicBezTo>
                                      <a:pt x="3686" y="15080"/>
                                      <a:pt x="3722" y="15083"/>
                                      <a:pt x="3763" y="15092"/>
                                    </a:cubicBezTo>
                                    <a:cubicBezTo>
                                      <a:pt x="3770" y="15094"/>
                                      <a:pt x="3777" y="15095"/>
                                      <a:pt x="3785" y="15095"/>
                                    </a:cubicBezTo>
                                    <a:cubicBezTo>
                                      <a:pt x="3851" y="15095"/>
                                      <a:pt x="3944" y="15022"/>
                                      <a:pt x="4002" y="14983"/>
                                    </a:cubicBezTo>
                                    <a:cubicBezTo>
                                      <a:pt x="4104" y="14890"/>
                                      <a:pt x="4178" y="14846"/>
                                      <a:pt x="4227" y="14846"/>
                                    </a:cubicBezTo>
                                    <a:close/>
                                    <a:moveTo>
                                      <a:pt x="1815" y="17054"/>
                                    </a:moveTo>
                                    <a:cubicBezTo>
                                      <a:pt x="1848" y="17054"/>
                                      <a:pt x="1875" y="17066"/>
                                      <a:pt x="1893" y="17092"/>
                                    </a:cubicBezTo>
                                    <a:cubicBezTo>
                                      <a:pt x="1958" y="17179"/>
                                      <a:pt x="1871" y="17266"/>
                                      <a:pt x="1762" y="17353"/>
                                    </a:cubicBezTo>
                                    <a:cubicBezTo>
                                      <a:pt x="1701" y="17383"/>
                                      <a:pt x="1641" y="17424"/>
                                      <a:pt x="1595" y="17424"/>
                                    </a:cubicBezTo>
                                    <a:cubicBezTo>
                                      <a:pt x="1575" y="17424"/>
                                      <a:pt x="1558" y="17416"/>
                                      <a:pt x="1545" y="17396"/>
                                    </a:cubicBezTo>
                                    <a:cubicBezTo>
                                      <a:pt x="1501" y="17309"/>
                                      <a:pt x="1545" y="17201"/>
                                      <a:pt x="1632" y="17135"/>
                                    </a:cubicBezTo>
                                    <a:cubicBezTo>
                                      <a:pt x="1697" y="17083"/>
                                      <a:pt x="1763" y="17054"/>
                                      <a:pt x="1815" y="17054"/>
                                    </a:cubicBezTo>
                                    <a:close/>
                                    <a:moveTo>
                                      <a:pt x="1804" y="18351"/>
                                    </a:moveTo>
                                    <a:cubicBezTo>
                                      <a:pt x="1842" y="18351"/>
                                      <a:pt x="1873" y="18364"/>
                                      <a:pt x="1893" y="18397"/>
                                    </a:cubicBezTo>
                                    <a:cubicBezTo>
                                      <a:pt x="2001" y="18549"/>
                                      <a:pt x="1719" y="18658"/>
                                      <a:pt x="1632" y="18766"/>
                                    </a:cubicBezTo>
                                    <a:cubicBezTo>
                                      <a:pt x="1613" y="18790"/>
                                      <a:pt x="1598" y="18799"/>
                                      <a:pt x="1586" y="18799"/>
                                    </a:cubicBezTo>
                                    <a:cubicBezTo>
                                      <a:pt x="1543" y="18799"/>
                                      <a:pt x="1535" y="18675"/>
                                      <a:pt x="1501" y="18658"/>
                                    </a:cubicBezTo>
                                    <a:cubicBezTo>
                                      <a:pt x="1479" y="18592"/>
                                      <a:pt x="1349" y="18571"/>
                                      <a:pt x="1501" y="18484"/>
                                    </a:cubicBezTo>
                                    <a:cubicBezTo>
                                      <a:pt x="1593" y="18423"/>
                                      <a:pt x="1716" y="18351"/>
                                      <a:pt x="1804" y="18351"/>
                                    </a:cubicBezTo>
                                    <a:close/>
                                    <a:moveTo>
                                      <a:pt x="24550" y="1"/>
                                    </a:moveTo>
                                    <a:cubicBezTo>
                                      <a:pt x="24420" y="1"/>
                                      <a:pt x="24246" y="197"/>
                                      <a:pt x="24115" y="305"/>
                                    </a:cubicBezTo>
                                    <a:cubicBezTo>
                                      <a:pt x="24050" y="349"/>
                                      <a:pt x="24072" y="436"/>
                                      <a:pt x="23985" y="458"/>
                                    </a:cubicBezTo>
                                    <a:cubicBezTo>
                                      <a:pt x="23398" y="632"/>
                                      <a:pt x="22963" y="1001"/>
                                      <a:pt x="22506" y="1371"/>
                                    </a:cubicBezTo>
                                    <a:cubicBezTo>
                                      <a:pt x="22364" y="1493"/>
                                      <a:pt x="22202" y="1634"/>
                                      <a:pt x="22004" y="1634"/>
                                    </a:cubicBezTo>
                                    <a:cubicBezTo>
                                      <a:pt x="21991" y="1634"/>
                                      <a:pt x="21977" y="1633"/>
                                      <a:pt x="21963" y="1632"/>
                                    </a:cubicBezTo>
                                    <a:cubicBezTo>
                                      <a:pt x="21876" y="1632"/>
                                      <a:pt x="21810" y="1697"/>
                                      <a:pt x="21767" y="1762"/>
                                    </a:cubicBezTo>
                                    <a:cubicBezTo>
                                      <a:pt x="21730" y="1891"/>
                                      <a:pt x="21709" y="1989"/>
                                      <a:pt x="21583" y="1989"/>
                                    </a:cubicBezTo>
                                    <a:cubicBezTo>
                                      <a:pt x="21561" y="1989"/>
                                      <a:pt x="21535" y="1986"/>
                                      <a:pt x="21506" y="1980"/>
                                    </a:cubicBezTo>
                                    <a:cubicBezTo>
                                      <a:pt x="21419" y="1980"/>
                                      <a:pt x="21332" y="2067"/>
                                      <a:pt x="21332" y="2154"/>
                                    </a:cubicBezTo>
                                    <a:cubicBezTo>
                                      <a:pt x="21332" y="2241"/>
                                      <a:pt x="21397" y="2284"/>
                                      <a:pt x="21397" y="2371"/>
                                    </a:cubicBezTo>
                                    <a:cubicBezTo>
                                      <a:pt x="21502" y="2296"/>
                                      <a:pt x="21587" y="2273"/>
                                      <a:pt x="21679" y="2273"/>
                                    </a:cubicBezTo>
                                    <a:cubicBezTo>
                                      <a:pt x="21720" y="2273"/>
                                      <a:pt x="21763" y="2277"/>
                                      <a:pt x="21810" y="2284"/>
                                    </a:cubicBezTo>
                                    <a:cubicBezTo>
                                      <a:pt x="21905" y="2300"/>
                                      <a:pt x="21806" y="2508"/>
                                      <a:pt x="21891" y="2508"/>
                                    </a:cubicBezTo>
                                    <a:cubicBezTo>
                                      <a:pt x="21924" y="2508"/>
                                      <a:pt x="21984" y="2477"/>
                                      <a:pt x="22093" y="2393"/>
                                    </a:cubicBezTo>
                                    <a:lnTo>
                                      <a:pt x="22093" y="2393"/>
                                    </a:lnTo>
                                    <a:cubicBezTo>
                                      <a:pt x="22093" y="2393"/>
                                      <a:pt x="22093" y="2502"/>
                                      <a:pt x="22071" y="2567"/>
                                    </a:cubicBezTo>
                                    <a:cubicBezTo>
                                      <a:pt x="22022" y="2641"/>
                                      <a:pt x="21966" y="2666"/>
                                      <a:pt x="21922" y="2666"/>
                                    </a:cubicBezTo>
                                    <a:cubicBezTo>
                                      <a:pt x="21889" y="2666"/>
                                      <a:pt x="21863" y="2651"/>
                                      <a:pt x="21854" y="2632"/>
                                    </a:cubicBezTo>
                                    <a:cubicBezTo>
                                      <a:pt x="21810" y="2458"/>
                                      <a:pt x="21528" y="2458"/>
                                      <a:pt x="21397" y="2371"/>
                                    </a:cubicBezTo>
                                    <a:cubicBezTo>
                                      <a:pt x="21392" y="2372"/>
                                      <a:pt x="21386" y="2373"/>
                                      <a:pt x="21380" y="2373"/>
                                    </a:cubicBezTo>
                                    <a:cubicBezTo>
                                      <a:pt x="21321" y="2373"/>
                                      <a:pt x="21240" y="2324"/>
                                      <a:pt x="21179" y="2324"/>
                                    </a:cubicBezTo>
                                    <a:cubicBezTo>
                                      <a:pt x="21122" y="2324"/>
                                      <a:pt x="21083" y="2365"/>
                                      <a:pt x="21093" y="2523"/>
                                    </a:cubicBezTo>
                                    <a:cubicBezTo>
                                      <a:pt x="21114" y="2697"/>
                                      <a:pt x="20919" y="2828"/>
                                      <a:pt x="20767" y="2936"/>
                                    </a:cubicBezTo>
                                    <a:cubicBezTo>
                                      <a:pt x="20245" y="3241"/>
                                      <a:pt x="20245" y="3241"/>
                                      <a:pt x="20419" y="3567"/>
                                    </a:cubicBezTo>
                                    <a:cubicBezTo>
                                      <a:pt x="20462" y="3676"/>
                                      <a:pt x="20375" y="3719"/>
                                      <a:pt x="20310" y="3806"/>
                                    </a:cubicBezTo>
                                    <a:cubicBezTo>
                                      <a:pt x="20271" y="3845"/>
                                      <a:pt x="20238" y="3859"/>
                                      <a:pt x="20211" y="3859"/>
                                    </a:cubicBezTo>
                                    <a:cubicBezTo>
                                      <a:pt x="20160" y="3859"/>
                                      <a:pt x="20128" y="3813"/>
                                      <a:pt x="20114" y="3784"/>
                                    </a:cubicBezTo>
                                    <a:cubicBezTo>
                                      <a:pt x="20027" y="3697"/>
                                      <a:pt x="19984" y="3589"/>
                                      <a:pt x="19897" y="3502"/>
                                    </a:cubicBezTo>
                                    <a:cubicBezTo>
                                      <a:pt x="19863" y="3482"/>
                                      <a:pt x="19821" y="3472"/>
                                      <a:pt x="19779" y="3472"/>
                                    </a:cubicBezTo>
                                    <a:cubicBezTo>
                                      <a:pt x="19684" y="3472"/>
                                      <a:pt x="19586" y="3520"/>
                                      <a:pt x="19571" y="3611"/>
                                    </a:cubicBezTo>
                                    <a:cubicBezTo>
                                      <a:pt x="19527" y="3828"/>
                                      <a:pt x="19527" y="4089"/>
                                      <a:pt x="19114" y="4132"/>
                                    </a:cubicBezTo>
                                    <a:cubicBezTo>
                                      <a:pt x="19084" y="4310"/>
                                      <a:pt x="19023" y="4362"/>
                                      <a:pt x="18964" y="4362"/>
                                    </a:cubicBezTo>
                                    <a:cubicBezTo>
                                      <a:pt x="18892" y="4362"/>
                                      <a:pt x="18821" y="4287"/>
                                      <a:pt x="18810" y="4263"/>
                                    </a:cubicBezTo>
                                    <a:cubicBezTo>
                                      <a:pt x="18772" y="4217"/>
                                      <a:pt x="18739" y="4198"/>
                                      <a:pt x="18710" y="4198"/>
                                    </a:cubicBezTo>
                                    <a:cubicBezTo>
                                      <a:pt x="18655" y="4198"/>
                                      <a:pt x="18613" y="4265"/>
                                      <a:pt x="18570" y="4350"/>
                                    </a:cubicBezTo>
                                    <a:cubicBezTo>
                                      <a:pt x="18549" y="4415"/>
                                      <a:pt x="18549" y="4480"/>
                                      <a:pt x="18549" y="4546"/>
                                    </a:cubicBezTo>
                                    <a:cubicBezTo>
                                      <a:pt x="18505" y="4676"/>
                                      <a:pt x="18375" y="4806"/>
                                      <a:pt x="18266" y="4959"/>
                                    </a:cubicBezTo>
                                    <a:cubicBezTo>
                                      <a:pt x="18236" y="4994"/>
                                      <a:pt x="18210" y="5007"/>
                                      <a:pt x="18185" y="5007"/>
                                    </a:cubicBezTo>
                                    <a:cubicBezTo>
                                      <a:pt x="18118" y="5007"/>
                                      <a:pt x="18062" y="4915"/>
                                      <a:pt x="17983" y="4915"/>
                                    </a:cubicBezTo>
                                    <a:cubicBezTo>
                                      <a:pt x="17918" y="4915"/>
                                      <a:pt x="17809" y="4959"/>
                                      <a:pt x="17853" y="5024"/>
                                    </a:cubicBezTo>
                                    <a:cubicBezTo>
                                      <a:pt x="17918" y="5111"/>
                                      <a:pt x="17744" y="5220"/>
                                      <a:pt x="17809" y="5285"/>
                                    </a:cubicBezTo>
                                    <a:cubicBezTo>
                                      <a:pt x="17853" y="5394"/>
                                      <a:pt x="17701" y="5524"/>
                                      <a:pt x="17614" y="5524"/>
                                    </a:cubicBezTo>
                                    <a:cubicBezTo>
                                      <a:pt x="17606" y="5523"/>
                                      <a:pt x="17597" y="5522"/>
                                      <a:pt x="17588" y="5522"/>
                                    </a:cubicBezTo>
                                    <a:cubicBezTo>
                                      <a:pt x="17498" y="5522"/>
                                      <a:pt x="17357" y="5580"/>
                                      <a:pt x="17272" y="5580"/>
                                    </a:cubicBezTo>
                                    <a:cubicBezTo>
                                      <a:pt x="17224" y="5580"/>
                                      <a:pt x="17193" y="5562"/>
                                      <a:pt x="17200" y="5502"/>
                                    </a:cubicBezTo>
                                    <a:cubicBezTo>
                                      <a:pt x="17200" y="5328"/>
                                      <a:pt x="17027" y="5307"/>
                                      <a:pt x="16961" y="5198"/>
                                    </a:cubicBezTo>
                                    <a:cubicBezTo>
                                      <a:pt x="16949" y="5160"/>
                                      <a:pt x="16921" y="5137"/>
                                      <a:pt x="16888" y="5137"/>
                                    </a:cubicBezTo>
                                    <a:cubicBezTo>
                                      <a:pt x="16864" y="5137"/>
                                      <a:pt x="16836" y="5149"/>
                                      <a:pt x="16809" y="5176"/>
                                    </a:cubicBezTo>
                                    <a:cubicBezTo>
                                      <a:pt x="16722" y="5220"/>
                                      <a:pt x="16570" y="5285"/>
                                      <a:pt x="16613" y="5350"/>
                                    </a:cubicBezTo>
                                    <a:cubicBezTo>
                                      <a:pt x="16689" y="5486"/>
                                      <a:pt x="16660" y="5506"/>
                                      <a:pt x="16591" y="5506"/>
                                    </a:cubicBezTo>
                                    <a:cubicBezTo>
                                      <a:pt x="16561" y="5506"/>
                                      <a:pt x="16523" y="5502"/>
                                      <a:pt x="16483" y="5502"/>
                                    </a:cubicBezTo>
                                    <a:cubicBezTo>
                                      <a:pt x="16200" y="5502"/>
                                      <a:pt x="15787" y="5894"/>
                                      <a:pt x="15787" y="6155"/>
                                    </a:cubicBezTo>
                                    <a:cubicBezTo>
                                      <a:pt x="15787" y="6220"/>
                                      <a:pt x="16005" y="6263"/>
                                      <a:pt x="15787" y="6394"/>
                                    </a:cubicBezTo>
                                    <a:cubicBezTo>
                                      <a:pt x="15613" y="6503"/>
                                      <a:pt x="15678" y="6546"/>
                                      <a:pt x="15678" y="6633"/>
                                    </a:cubicBezTo>
                                    <a:cubicBezTo>
                                      <a:pt x="15670" y="6716"/>
                                      <a:pt x="15643" y="6739"/>
                                      <a:pt x="15610" y="6739"/>
                                    </a:cubicBezTo>
                                    <a:cubicBezTo>
                                      <a:pt x="15570" y="6739"/>
                                      <a:pt x="15522" y="6706"/>
                                      <a:pt x="15488" y="6706"/>
                                    </a:cubicBezTo>
                                    <a:cubicBezTo>
                                      <a:pt x="15477" y="6706"/>
                                      <a:pt x="15468" y="6710"/>
                                      <a:pt x="15461" y="6720"/>
                                    </a:cubicBezTo>
                                    <a:cubicBezTo>
                                      <a:pt x="15287" y="7133"/>
                                      <a:pt x="14983" y="6981"/>
                                      <a:pt x="14743" y="7046"/>
                                    </a:cubicBezTo>
                                    <a:cubicBezTo>
                                      <a:pt x="14439" y="7090"/>
                                      <a:pt x="14113" y="7133"/>
                                      <a:pt x="13808" y="7351"/>
                                    </a:cubicBezTo>
                                    <a:cubicBezTo>
                                      <a:pt x="13700" y="7394"/>
                                      <a:pt x="13656" y="7481"/>
                                      <a:pt x="13765" y="7503"/>
                                    </a:cubicBezTo>
                                    <a:cubicBezTo>
                                      <a:pt x="13830" y="7524"/>
                                      <a:pt x="13982" y="7503"/>
                                      <a:pt x="13895" y="7633"/>
                                    </a:cubicBezTo>
                                    <a:cubicBezTo>
                                      <a:pt x="13830" y="7720"/>
                                      <a:pt x="13700" y="7807"/>
                                      <a:pt x="13591" y="7829"/>
                                    </a:cubicBezTo>
                                    <a:cubicBezTo>
                                      <a:pt x="13561" y="7839"/>
                                      <a:pt x="13538" y="7843"/>
                                      <a:pt x="13520" y="7843"/>
                                    </a:cubicBezTo>
                                    <a:cubicBezTo>
                                      <a:pt x="13426" y="7843"/>
                                      <a:pt x="13504" y="7713"/>
                                      <a:pt x="13504" y="7677"/>
                                    </a:cubicBezTo>
                                    <a:cubicBezTo>
                                      <a:pt x="13484" y="7596"/>
                                      <a:pt x="13538" y="7479"/>
                                      <a:pt x="13409" y="7479"/>
                                    </a:cubicBezTo>
                                    <a:cubicBezTo>
                                      <a:pt x="13398" y="7479"/>
                                      <a:pt x="13387" y="7479"/>
                                      <a:pt x="13373" y="7481"/>
                                    </a:cubicBezTo>
                                    <a:cubicBezTo>
                                      <a:pt x="13243" y="7503"/>
                                      <a:pt x="13069" y="7590"/>
                                      <a:pt x="13026" y="7742"/>
                                    </a:cubicBezTo>
                                    <a:cubicBezTo>
                                      <a:pt x="13004" y="7829"/>
                                      <a:pt x="12917" y="7916"/>
                                      <a:pt x="12852" y="7959"/>
                                    </a:cubicBezTo>
                                    <a:cubicBezTo>
                                      <a:pt x="12720" y="8157"/>
                                      <a:pt x="12636" y="8251"/>
                                      <a:pt x="12552" y="8251"/>
                                    </a:cubicBezTo>
                                    <a:cubicBezTo>
                                      <a:pt x="12497" y="8251"/>
                                      <a:pt x="12442" y="8211"/>
                                      <a:pt x="12373" y="8133"/>
                                    </a:cubicBezTo>
                                    <a:cubicBezTo>
                                      <a:pt x="12323" y="8095"/>
                                      <a:pt x="12280" y="8072"/>
                                      <a:pt x="12235" y="8072"/>
                                    </a:cubicBezTo>
                                    <a:cubicBezTo>
                                      <a:pt x="12203" y="8072"/>
                                      <a:pt x="12171" y="8084"/>
                                      <a:pt x="12134" y="8112"/>
                                    </a:cubicBezTo>
                                    <a:cubicBezTo>
                                      <a:pt x="12069" y="8133"/>
                                      <a:pt x="12025" y="8155"/>
                                      <a:pt x="12025" y="8177"/>
                                    </a:cubicBezTo>
                                    <a:cubicBezTo>
                                      <a:pt x="12025" y="8264"/>
                                      <a:pt x="12091" y="8264"/>
                                      <a:pt x="12199" y="8264"/>
                                    </a:cubicBezTo>
                                    <a:lnTo>
                                      <a:pt x="12265" y="8264"/>
                                    </a:lnTo>
                                    <a:cubicBezTo>
                                      <a:pt x="12373" y="8264"/>
                                      <a:pt x="12417" y="8329"/>
                                      <a:pt x="12373" y="8394"/>
                                    </a:cubicBezTo>
                                    <a:cubicBezTo>
                                      <a:pt x="12325" y="8455"/>
                                      <a:pt x="12283" y="8468"/>
                                      <a:pt x="12245" y="8468"/>
                                    </a:cubicBezTo>
                                    <a:cubicBezTo>
                                      <a:pt x="12214" y="8468"/>
                                      <a:pt x="12185" y="8459"/>
                                      <a:pt x="12156" y="8459"/>
                                    </a:cubicBezTo>
                                    <a:cubicBezTo>
                                      <a:pt x="11982" y="8459"/>
                                      <a:pt x="11830" y="8459"/>
                                      <a:pt x="11656" y="8481"/>
                                    </a:cubicBezTo>
                                    <a:cubicBezTo>
                                      <a:pt x="11525" y="8503"/>
                                      <a:pt x="11351" y="8590"/>
                                      <a:pt x="11308" y="8699"/>
                                    </a:cubicBezTo>
                                    <a:cubicBezTo>
                                      <a:pt x="11267" y="8780"/>
                                      <a:pt x="11319" y="8802"/>
                                      <a:pt x="11390" y="8802"/>
                                    </a:cubicBezTo>
                                    <a:cubicBezTo>
                                      <a:pt x="11434" y="8802"/>
                                      <a:pt x="11484" y="8794"/>
                                      <a:pt x="11525" y="8786"/>
                                    </a:cubicBezTo>
                                    <a:cubicBezTo>
                                      <a:pt x="11544" y="8782"/>
                                      <a:pt x="11561" y="8780"/>
                                      <a:pt x="11575" y="8780"/>
                                    </a:cubicBezTo>
                                    <a:cubicBezTo>
                                      <a:pt x="11646" y="8780"/>
                                      <a:pt x="11670" y="8822"/>
                                      <a:pt x="11634" y="8894"/>
                                    </a:cubicBezTo>
                                    <a:cubicBezTo>
                                      <a:pt x="11569" y="9003"/>
                                      <a:pt x="11503" y="9090"/>
                                      <a:pt x="11395" y="9090"/>
                                    </a:cubicBezTo>
                                    <a:cubicBezTo>
                                      <a:pt x="11366" y="9090"/>
                                      <a:pt x="11334" y="9092"/>
                                      <a:pt x="11303" y="9092"/>
                                    </a:cubicBezTo>
                                    <a:cubicBezTo>
                                      <a:pt x="11240" y="9092"/>
                                      <a:pt x="11177" y="9083"/>
                                      <a:pt x="11134" y="9025"/>
                                    </a:cubicBezTo>
                                    <a:cubicBezTo>
                                      <a:pt x="11118" y="8993"/>
                                      <a:pt x="11081" y="8979"/>
                                      <a:pt x="11036" y="8979"/>
                                    </a:cubicBezTo>
                                    <a:cubicBezTo>
                                      <a:pt x="10958" y="8979"/>
                                      <a:pt x="10855" y="9021"/>
                                      <a:pt x="10786" y="9090"/>
                                    </a:cubicBezTo>
                                    <a:cubicBezTo>
                                      <a:pt x="10416" y="9351"/>
                                      <a:pt x="9981" y="9525"/>
                                      <a:pt x="9655" y="9851"/>
                                    </a:cubicBezTo>
                                    <a:cubicBezTo>
                                      <a:pt x="9438" y="10069"/>
                                      <a:pt x="9068" y="10134"/>
                                      <a:pt x="8894" y="10416"/>
                                    </a:cubicBezTo>
                                    <a:cubicBezTo>
                                      <a:pt x="8883" y="10415"/>
                                      <a:pt x="8872" y="10415"/>
                                      <a:pt x="8860" y="10415"/>
                                    </a:cubicBezTo>
                                    <a:cubicBezTo>
                                      <a:pt x="8676" y="10415"/>
                                      <a:pt x="8496" y="10575"/>
                                      <a:pt x="8394" y="10677"/>
                                    </a:cubicBezTo>
                                    <a:cubicBezTo>
                                      <a:pt x="8242" y="10851"/>
                                      <a:pt x="7937" y="10960"/>
                                      <a:pt x="7937" y="11004"/>
                                    </a:cubicBezTo>
                                    <a:cubicBezTo>
                                      <a:pt x="7916" y="11286"/>
                                      <a:pt x="7633" y="11373"/>
                                      <a:pt x="7503" y="11395"/>
                                    </a:cubicBezTo>
                                    <a:cubicBezTo>
                                      <a:pt x="7285" y="11438"/>
                                      <a:pt x="7307" y="11504"/>
                                      <a:pt x="7285" y="11634"/>
                                    </a:cubicBezTo>
                                    <a:cubicBezTo>
                                      <a:pt x="7262" y="11711"/>
                                      <a:pt x="7228" y="11731"/>
                                      <a:pt x="7189" y="11731"/>
                                    </a:cubicBezTo>
                                    <a:cubicBezTo>
                                      <a:pt x="7150" y="11731"/>
                                      <a:pt x="7106" y="11710"/>
                                      <a:pt x="7065" y="11710"/>
                                    </a:cubicBezTo>
                                    <a:cubicBezTo>
                                      <a:pt x="7034" y="11710"/>
                                      <a:pt x="7005" y="11722"/>
                                      <a:pt x="6981" y="11765"/>
                                    </a:cubicBezTo>
                                    <a:cubicBezTo>
                                      <a:pt x="6959" y="11808"/>
                                      <a:pt x="6959" y="11852"/>
                                      <a:pt x="6981" y="11873"/>
                                    </a:cubicBezTo>
                                    <a:cubicBezTo>
                                      <a:pt x="7046" y="11939"/>
                                      <a:pt x="7068" y="12026"/>
                                      <a:pt x="7176" y="12026"/>
                                    </a:cubicBezTo>
                                    <a:cubicBezTo>
                                      <a:pt x="7394" y="12026"/>
                                      <a:pt x="7503" y="12091"/>
                                      <a:pt x="7437" y="12286"/>
                                    </a:cubicBezTo>
                                    <a:cubicBezTo>
                                      <a:pt x="7416" y="12395"/>
                                      <a:pt x="7546" y="12352"/>
                                      <a:pt x="7590" y="12395"/>
                                    </a:cubicBezTo>
                                    <a:cubicBezTo>
                                      <a:pt x="7698" y="12569"/>
                                      <a:pt x="7981" y="12482"/>
                                      <a:pt x="8046" y="12721"/>
                                    </a:cubicBezTo>
                                    <a:cubicBezTo>
                                      <a:pt x="8068" y="12852"/>
                                      <a:pt x="8024" y="12961"/>
                                      <a:pt x="7829" y="12961"/>
                                    </a:cubicBezTo>
                                    <a:cubicBezTo>
                                      <a:pt x="7590" y="12961"/>
                                      <a:pt x="7395" y="13133"/>
                                      <a:pt x="7179" y="13263"/>
                                    </a:cubicBezTo>
                                    <a:lnTo>
                                      <a:pt x="7179" y="13263"/>
                                    </a:lnTo>
                                    <a:cubicBezTo>
                                      <a:pt x="6851" y="13231"/>
                                      <a:pt x="6870" y="12913"/>
                                      <a:pt x="6763" y="12700"/>
                                    </a:cubicBezTo>
                                    <a:cubicBezTo>
                                      <a:pt x="6741" y="12634"/>
                                      <a:pt x="6655" y="12482"/>
                                      <a:pt x="6937" y="12460"/>
                                    </a:cubicBezTo>
                                    <a:cubicBezTo>
                                      <a:pt x="7002" y="12460"/>
                                      <a:pt x="7089" y="12460"/>
                                      <a:pt x="7111" y="12352"/>
                                    </a:cubicBezTo>
                                    <a:cubicBezTo>
                                      <a:pt x="7155" y="12265"/>
                                      <a:pt x="7111" y="12243"/>
                                      <a:pt x="7068" y="12200"/>
                                    </a:cubicBezTo>
                                    <a:cubicBezTo>
                                      <a:pt x="7002" y="12178"/>
                                      <a:pt x="6959" y="12178"/>
                                      <a:pt x="6937" y="12156"/>
                                    </a:cubicBezTo>
                                    <a:cubicBezTo>
                                      <a:pt x="6869" y="12105"/>
                                      <a:pt x="6881" y="11999"/>
                                      <a:pt x="6783" y="11999"/>
                                    </a:cubicBezTo>
                                    <a:cubicBezTo>
                                      <a:pt x="6757" y="11999"/>
                                      <a:pt x="6722" y="12007"/>
                                      <a:pt x="6676" y="12026"/>
                                    </a:cubicBezTo>
                                    <a:cubicBezTo>
                                      <a:pt x="6524" y="12091"/>
                                      <a:pt x="6568" y="12200"/>
                                      <a:pt x="6502" y="12308"/>
                                    </a:cubicBezTo>
                                    <a:cubicBezTo>
                                      <a:pt x="6459" y="12373"/>
                                      <a:pt x="6459" y="12482"/>
                                      <a:pt x="6394" y="12482"/>
                                    </a:cubicBezTo>
                                    <a:cubicBezTo>
                                      <a:pt x="6382" y="12484"/>
                                      <a:pt x="6372" y="12485"/>
                                      <a:pt x="6363" y="12485"/>
                                    </a:cubicBezTo>
                                    <a:cubicBezTo>
                                      <a:pt x="6257" y="12485"/>
                                      <a:pt x="6350" y="12369"/>
                                      <a:pt x="6350" y="12308"/>
                                    </a:cubicBezTo>
                                    <a:cubicBezTo>
                                      <a:pt x="6350" y="12265"/>
                                      <a:pt x="6415" y="12178"/>
                                      <a:pt x="6307" y="12178"/>
                                    </a:cubicBezTo>
                                    <a:cubicBezTo>
                                      <a:pt x="6220" y="12178"/>
                                      <a:pt x="6198" y="12265"/>
                                      <a:pt x="6176" y="12286"/>
                                    </a:cubicBezTo>
                                    <a:cubicBezTo>
                                      <a:pt x="6067" y="12460"/>
                                      <a:pt x="5893" y="12482"/>
                                      <a:pt x="5763" y="12526"/>
                                    </a:cubicBezTo>
                                    <a:cubicBezTo>
                                      <a:pt x="5785" y="12634"/>
                                      <a:pt x="5785" y="12743"/>
                                      <a:pt x="5676" y="12917"/>
                                    </a:cubicBezTo>
                                    <a:cubicBezTo>
                                      <a:pt x="5589" y="13048"/>
                                      <a:pt x="5480" y="13069"/>
                                      <a:pt x="5372" y="13113"/>
                                    </a:cubicBezTo>
                                    <a:cubicBezTo>
                                      <a:pt x="5241" y="13113"/>
                                      <a:pt x="5219" y="13178"/>
                                      <a:pt x="5198" y="13287"/>
                                    </a:cubicBezTo>
                                    <a:cubicBezTo>
                                      <a:pt x="5165" y="13514"/>
                                      <a:pt x="5363" y="13669"/>
                                      <a:pt x="5620" y="13669"/>
                                    </a:cubicBezTo>
                                    <a:cubicBezTo>
                                      <a:pt x="5707" y="13669"/>
                                      <a:pt x="5800" y="13651"/>
                                      <a:pt x="5893" y="13613"/>
                                    </a:cubicBezTo>
                                    <a:cubicBezTo>
                                      <a:pt x="5944" y="13600"/>
                                      <a:pt x="5994" y="13588"/>
                                      <a:pt x="6032" y="13588"/>
                                    </a:cubicBezTo>
                                    <a:cubicBezTo>
                                      <a:pt x="6059" y="13588"/>
                                      <a:pt x="6080" y="13595"/>
                                      <a:pt x="6089" y="13613"/>
                                    </a:cubicBezTo>
                                    <a:cubicBezTo>
                                      <a:pt x="6111" y="13678"/>
                                      <a:pt x="6067" y="13722"/>
                                      <a:pt x="5980" y="13787"/>
                                    </a:cubicBezTo>
                                    <a:cubicBezTo>
                                      <a:pt x="5741" y="13939"/>
                                      <a:pt x="5893" y="14026"/>
                                      <a:pt x="5959" y="14113"/>
                                    </a:cubicBezTo>
                                    <a:cubicBezTo>
                                      <a:pt x="5977" y="14149"/>
                                      <a:pt x="5980" y="14232"/>
                                      <a:pt x="6057" y="14232"/>
                                    </a:cubicBezTo>
                                    <a:cubicBezTo>
                                      <a:pt x="6072" y="14232"/>
                                      <a:pt x="6090" y="14229"/>
                                      <a:pt x="6111" y="14222"/>
                                    </a:cubicBezTo>
                                    <a:cubicBezTo>
                                      <a:pt x="6198" y="14157"/>
                                      <a:pt x="6176" y="14113"/>
                                      <a:pt x="6198" y="14026"/>
                                    </a:cubicBezTo>
                                    <a:cubicBezTo>
                                      <a:pt x="6217" y="13988"/>
                                      <a:pt x="6219" y="13866"/>
                                      <a:pt x="6293" y="13866"/>
                                    </a:cubicBezTo>
                                    <a:cubicBezTo>
                                      <a:pt x="6303" y="13866"/>
                                      <a:pt x="6315" y="13868"/>
                                      <a:pt x="6328" y="13874"/>
                                    </a:cubicBezTo>
                                    <a:cubicBezTo>
                                      <a:pt x="6459" y="13896"/>
                                      <a:pt x="6394" y="14048"/>
                                      <a:pt x="6328" y="14157"/>
                                    </a:cubicBezTo>
                                    <a:cubicBezTo>
                                      <a:pt x="6287" y="14239"/>
                                      <a:pt x="6245" y="14441"/>
                                      <a:pt x="6110" y="14441"/>
                                    </a:cubicBezTo>
                                    <a:cubicBezTo>
                                      <a:pt x="6103" y="14441"/>
                                      <a:pt x="6096" y="14440"/>
                                      <a:pt x="6089" y="14439"/>
                                    </a:cubicBezTo>
                                    <a:cubicBezTo>
                                      <a:pt x="6054" y="14432"/>
                                      <a:pt x="6021" y="14429"/>
                                      <a:pt x="5991" y="14429"/>
                                    </a:cubicBezTo>
                                    <a:cubicBezTo>
                                      <a:pt x="5745" y="14429"/>
                                      <a:pt x="5671" y="14649"/>
                                      <a:pt x="5633" y="14765"/>
                                    </a:cubicBezTo>
                                    <a:cubicBezTo>
                                      <a:pt x="5524" y="15178"/>
                                      <a:pt x="5219" y="15309"/>
                                      <a:pt x="4828" y="15418"/>
                                    </a:cubicBezTo>
                                    <a:cubicBezTo>
                                      <a:pt x="4784" y="15432"/>
                                      <a:pt x="4700" y="15497"/>
                                      <a:pt x="4637" y="15497"/>
                                    </a:cubicBezTo>
                                    <a:cubicBezTo>
                                      <a:pt x="4607" y="15497"/>
                                      <a:pt x="4581" y="15482"/>
                                      <a:pt x="4567" y="15439"/>
                                    </a:cubicBezTo>
                                    <a:cubicBezTo>
                                      <a:pt x="4545" y="15331"/>
                                      <a:pt x="4676" y="15244"/>
                                      <a:pt x="4763" y="15222"/>
                                    </a:cubicBezTo>
                                    <a:cubicBezTo>
                                      <a:pt x="5005" y="15101"/>
                                      <a:pt x="5022" y="14848"/>
                                      <a:pt x="4989" y="14848"/>
                                    </a:cubicBezTo>
                                    <a:cubicBezTo>
                                      <a:pt x="4986" y="14848"/>
                                      <a:pt x="4983" y="14849"/>
                                      <a:pt x="4980" y="14852"/>
                                    </a:cubicBezTo>
                                    <a:cubicBezTo>
                                      <a:pt x="4973" y="14853"/>
                                      <a:pt x="4967" y="14853"/>
                                      <a:pt x="4961" y="14853"/>
                                    </a:cubicBezTo>
                                    <a:cubicBezTo>
                                      <a:pt x="4774" y="14853"/>
                                      <a:pt x="4766" y="14615"/>
                                      <a:pt x="4608" y="14615"/>
                                    </a:cubicBezTo>
                                    <a:cubicBezTo>
                                      <a:pt x="4564" y="14615"/>
                                      <a:pt x="4509" y="14633"/>
                                      <a:pt x="4437" y="14678"/>
                                    </a:cubicBezTo>
                                    <a:cubicBezTo>
                                      <a:pt x="4415" y="14686"/>
                                      <a:pt x="4396" y="14688"/>
                                      <a:pt x="4378" y="14688"/>
                                    </a:cubicBezTo>
                                    <a:cubicBezTo>
                                      <a:pt x="4342" y="14688"/>
                                      <a:pt x="4313" y="14678"/>
                                      <a:pt x="4284" y="14678"/>
                                    </a:cubicBezTo>
                                    <a:cubicBezTo>
                                      <a:pt x="4241" y="14657"/>
                                      <a:pt x="4328" y="14570"/>
                                      <a:pt x="4371" y="14548"/>
                                    </a:cubicBezTo>
                                    <a:cubicBezTo>
                                      <a:pt x="4611" y="14374"/>
                                      <a:pt x="4654" y="14200"/>
                                      <a:pt x="4676" y="14004"/>
                                    </a:cubicBezTo>
                                    <a:cubicBezTo>
                                      <a:pt x="4696" y="13885"/>
                                      <a:pt x="4697" y="13784"/>
                                      <a:pt x="4598" y="13784"/>
                                    </a:cubicBezTo>
                                    <a:cubicBezTo>
                                      <a:pt x="4589" y="13784"/>
                                      <a:pt x="4578" y="13785"/>
                                      <a:pt x="4567" y="13787"/>
                                    </a:cubicBezTo>
                                    <a:cubicBezTo>
                                      <a:pt x="4437" y="13809"/>
                                      <a:pt x="4371" y="13939"/>
                                      <a:pt x="4328" y="14048"/>
                                    </a:cubicBezTo>
                                    <a:cubicBezTo>
                                      <a:pt x="4306" y="14113"/>
                                      <a:pt x="4306" y="14157"/>
                                      <a:pt x="4306" y="14222"/>
                                    </a:cubicBezTo>
                                    <a:cubicBezTo>
                                      <a:pt x="4276" y="14328"/>
                                      <a:pt x="4235" y="14382"/>
                                      <a:pt x="4160" y="14382"/>
                                    </a:cubicBezTo>
                                    <a:cubicBezTo>
                                      <a:pt x="4129" y="14382"/>
                                      <a:pt x="4091" y="14372"/>
                                      <a:pt x="4045" y="14352"/>
                                    </a:cubicBezTo>
                                    <a:cubicBezTo>
                                      <a:pt x="4002" y="14341"/>
                                      <a:pt x="3960" y="14335"/>
                                      <a:pt x="3920" y="14335"/>
                                    </a:cubicBezTo>
                                    <a:cubicBezTo>
                                      <a:pt x="3801" y="14335"/>
                                      <a:pt x="3703" y="14396"/>
                                      <a:pt x="3654" y="14591"/>
                                    </a:cubicBezTo>
                                    <a:cubicBezTo>
                                      <a:pt x="3589" y="14765"/>
                                      <a:pt x="3349" y="14744"/>
                                      <a:pt x="3219" y="14896"/>
                                    </a:cubicBezTo>
                                    <a:cubicBezTo>
                                      <a:pt x="3189" y="14926"/>
                                      <a:pt x="3159" y="14938"/>
                                      <a:pt x="3131" y="14938"/>
                                    </a:cubicBezTo>
                                    <a:cubicBezTo>
                                      <a:pt x="3080" y="14938"/>
                                      <a:pt x="3037" y="14895"/>
                                      <a:pt x="3023" y="14852"/>
                                    </a:cubicBezTo>
                                    <a:cubicBezTo>
                                      <a:pt x="3023" y="14819"/>
                                      <a:pt x="3023" y="14773"/>
                                      <a:pt x="2984" y="14773"/>
                                    </a:cubicBezTo>
                                    <a:cubicBezTo>
                                      <a:pt x="2972" y="14773"/>
                                      <a:pt x="2956" y="14777"/>
                                      <a:pt x="2936" y="14787"/>
                                    </a:cubicBezTo>
                                    <a:cubicBezTo>
                                      <a:pt x="2893" y="14809"/>
                                      <a:pt x="2828" y="14874"/>
                                      <a:pt x="2828" y="14918"/>
                                    </a:cubicBezTo>
                                    <a:cubicBezTo>
                                      <a:pt x="2828" y="15034"/>
                                      <a:pt x="2802" y="15150"/>
                                      <a:pt x="2906" y="15150"/>
                                    </a:cubicBezTo>
                                    <a:cubicBezTo>
                                      <a:pt x="2939" y="15150"/>
                                      <a:pt x="2983" y="15139"/>
                                      <a:pt x="3045" y="15113"/>
                                    </a:cubicBezTo>
                                    <a:cubicBezTo>
                                      <a:pt x="3076" y="15107"/>
                                      <a:pt x="3110" y="15102"/>
                                      <a:pt x="3141" y="15102"/>
                                    </a:cubicBezTo>
                                    <a:cubicBezTo>
                                      <a:pt x="3218" y="15102"/>
                                      <a:pt x="3284" y="15129"/>
                                      <a:pt x="3284" y="15222"/>
                                    </a:cubicBezTo>
                                    <a:cubicBezTo>
                                      <a:pt x="3262" y="15352"/>
                                      <a:pt x="3110" y="15439"/>
                                      <a:pt x="2958" y="15505"/>
                                    </a:cubicBezTo>
                                    <a:cubicBezTo>
                                      <a:pt x="2904" y="15523"/>
                                      <a:pt x="2857" y="15533"/>
                                      <a:pt x="2817" y="15533"/>
                                    </a:cubicBezTo>
                                    <a:cubicBezTo>
                                      <a:pt x="2759" y="15533"/>
                                      <a:pt x="2714" y="15512"/>
                                      <a:pt x="2675" y="15461"/>
                                    </a:cubicBezTo>
                                    <a:cubicBezTo>
                                      <a:pt x="2654" y="15439"/>
                                      <a:pt x="2626" y="15429"/>
                                      <a:pt x="2594" y="15429"/>
                                    </a:cubicBezTo>
                                    <a:cubicBezTo>
                                      <a:pt x="2561" y="15429"/>
                                      <a:pt x="2523" y="15439"/>
                                      <a:pt x="2480" y="15461"/>
                                    </a:cubicBezTo>
                                    <a:cubicBezTo>
                                      <a:pt x="2371" y="15526"/>
                                      <a:pt x="2414" y="15570"/>
                                      <a:pt x="2414" y="15635"/>
                                    </a:cubicBezTo>
                                    <a:cubicBezTo>
                                      <a:pt x="2458" y="15766"/>
                                      <a:pt x="2414" y="15940"/>
                                      <a:pt x="2501" y="16048"/>
                                    </a:cubicBezTo>
                                    <a:cubicBezTo>
                                      <a:pt x="2588" y="16179"/>
                                      <a:pt x="2414" y="16331"/>
                                      <a:pt x="2371" y="16505"/>
                                    </a:cubicBezTo>
                                    <a:cubicBezTo>
                                      <a:pt x="2367" y="16512"/>
                                      <a:pt x="2359" y="16515"/>
                                      <a:pt x="2349" y="16515"/>
                                    </a:cubicBezTo>
                                    <a:cubicBezTo>
                                      <a:pt x="2309" y="16515"/>
                                      <a:pt x="2225" y="16473"/>
                                      <a:pt x="2148" y="16473"/>
                                    </a:cubicBezTo>
                                    <a:cubicBezTo>
                                      <a:pt x="2127" y="16473"/>
                                      <a:pt x="2107" y="16476"/>
                                      <a:pt x="2088" y="16483"/>
                                    </a:cubicBezTo>
                                    <a:cubicBezTo>
                                      <a:pt x="1979" y="16483"/>
                                      <a:pt x="1849" y="16483"/>
                                      <a:pt x="1740" y="16548"/>
                                    </a:cubicBezTo>
                                    <a:cubicBezTo>
                                      <a:pt x="1436" y="16722"/>
                                      <a:pt x="1197" y="16635"/>
                                      <a:pt x="936" y="16701"/>
                                    </a:cubicBezTo>
                                    <a:cubicBezTo>
                                      <a:pt x="849" y="16701"/>
                                      <a:pt x="827" y="16657"/>
                                      <a:pt x="849" y="16614"/>
                                    </a:cubicBezTo>
                                    <a:cubicBezTo>
                                      <a:pt x="957" y="16483"/>
                                      <a:pt x="1044" y="16266"/>
                                      <a:pt x="1262" y="16266"/>
                                    </a:cubicBezTo>
                                    <a:cubicBezTo>
                                      <a:pt x="1380" y="16266"/>
                                      <a:pt x="1525" y="16174"/>
                                      <a:pt x="1645" y="16174"/>
                                    </a:cubicBezTo>
                                    <a:cubicBezTo>
                                      <a:pt x="1679" y="16174"/>
                                      <a:pt x="1711" y="16181"/>
                                      <a:pt x="1740" y="16200"/>
                                    </a:cubicBezTo>
                                    <a:cubicBezTo>
                                      <a:pt x="1762" y="16215"/>
                                      <a:pt x="1782" y="16221"/>
                                      <a:pt x="1801" y="16221"/>
                                    </a:cubicBezTo>
                                    <a:cubicBezTo>
                                      <a:pt x="1900" y="16221"/>
                                      <a:pt x="1975" y="16059"/>
                                      <a:pt x="2066" y="16005"/>
                                    </a:cubicBezTo>
                                    <a:cubicBezTo>
                                      <a:pt x="2153" y="15961"/>
                                      <a:pt x="2175" y="15896"/>
                                      <a:pt x="2132" y="15853"/>
                                    </a:cubicBezTo>
                                    <a:cubicBezTo>
                                      <a:pt x="2109" y="15823"/>
                                      <a:pt x="2081" y="15811"/>
                                      <a:pt x="2050" y="15811"/>
                                    </a:cubicBezTo>
                                    <a:cubicBezTo>
                                      <a:pt x="1991" y="15811"/>
                                      <a:pt x="1920" y="15853"/>
                                      <a:pt x="1849" y="15896"/>
                                    </a:cubicBezTo>
                                    <a:cubicBezTo>
                                      <a:pt x="1675" y="15983"/>
                                      <a:pt x="1501" y="16005"/>
                                      <a:pt x="1392" y="16005"/>
                                    </a:cubicBezTo>
                                    <a:cubicBezTo>
                                      <a:pt x="1365" y="16001"/>
                                      <a:pt x="1339" y="15999"/>
                                      <a:pt x="1314" y="15999"/>
                                    </a:cubicBezTo>
                                    <a:cubicBezTo>
                                      <a:pt x="1080" y="15999"/>
                                      <a:pt x="939" y="16174"/>
                                      <a:pt x="762" y="16331"/>
                                    </a:cubicBezTo>
                                    <a:cubicBezTo>
                                      <a:pt x="566" y="16527"/>
                                      <a:pt x="544" y="16701"/>
                                      <a:pt x="653" y="16809"/>
                                    </a:cubicBezTo>
                                    <a:cubicBezTo>
                                      <a:pt x="675" y="16831"/>
                                      <a:pt x="718" y="16875"/>
                                      <a:pt x="675" y="16940"/>
                                    </a:cubicBezTo>
                                    <a:cubicBezTo>
                                      <a:pt x="631" y="17027"/>
                                      <a:pt x="544" y="17135"/>
                                      <a:pt x="544" y="17201"/>
                                    </a:cubicBezTo>
                                    <a:cubicBezTo>
                                      <a:pt x="544" y="17221"/>
                                      <a:pt x="555" y="17228"/>
                                      <a:pt x="572" y="17228"/>
                                    </a:cubicBezTo>
                                    <a:cubicBezTo>
                                      <a:pt x="614" y="17228"/>
                                      <a:pt x="694" y="17184"/>
                                      <a:pt x="746" y="17184"/>
                                    </a:cubicBezTo>
                                    <a:cubicBezTo>
                                      <a:pt x="762" y="17184"/>
                                      <a:pt x="775" y="17189"/>
                                      <a:pt x="784" y="17201"/>
                                    </a:cubicBezTo>
                                    <a:cubicBezTo>
                                      <a:pt x="827" y="17266"/>
                                      <a:pt x="871" y="17375"/>
                                      <a:pt x="784" y="17396"/>
                                    </a:cubicBezTo>
                                    <a:cubicBezTo>
                                      <a:pt x="523" y="17483"/>
                                      <a:pt x="436" y="17744"/>
                                      <a:pt x="218" y="17853"/>
                                    </a:cubicBezTo>
                                    <a:cubicBezTo>
                                      <a:pt x="1" y="17940"/>
                                      <a:pt x="88" y="18005"/>
                                      <a:pt x="131" y="18049"/>
                                    </a:cubicBezTo>
                                    <a:cubicBezTo>
                                      <a:pt x="240" y="18136"/>
                                      <a:pt x="414" y="18157"/>
                                      <a:pt x="436" y="18288"/>
                                    </a:cubicBezTo>
                                    <a:cubicBezTo>
                                      <a:pt x="501" y="18462"/>
                                      <a:pt x="175" y="18592"/>
                                      <a:pt x="175" y="18723"/>
                                    </a:cubicBezTo>
                                    <a:cubicBezTo>
                                      <a:pt x="175" y="18875"/>
                                      <a:pt x="566" y="18701"/>
                                      <a:pt x="414" y="18984"/>
                                    </a:cubicBezTo>
                                    <a:cubicBezTo>
                                      <a:pt x="327" y="19114"/>
                                      <a:pt x="436" y="19136"/>
                                      <a:pt x="457" y="19223"/>
                                    </a:cubicBezTo>
                                    <a:cubicBezTo>
                                      <a:pt x="577" y="19133"/>
                                      <a:pt x="687" y="19084"/>
                                      <a:pt x="787" y="19084"/>
                                    </a:cubicBezTo>
                                    <a:cubicBezTo>
                                      <a:pt x="831" y="19084"/>
                                      <a:pt x="874" y="19094"/>
                                      <a:pt x="914" y="19114"/>
                                    </a:cubicBezTo>
                                    <a:cubicBezTo>
                                      <a:pt x="1197" y="19223"/>
                                      <a:pt x="1545" y="19201"/>
                                      <a:pt x="1719" y="19462"/>
                                    </a:cubicBezTo>
                                    <a:cubicBezTo>
                                      <a:pt x="1777" y="19567"/>
                                      <a:pt x="1904" y="19609"/>
                                      <a:pt x="2046" y="19609"/>
                                    </a:cubicBezTo>
                                    <a:cubicBezTo>
                                      <a:pt x="2169" y="19609"/>
                                      <a:pt x="2303" y="19578"/>
                                      <a:pt x="2414" y="19527"/>
                                    </a:cubicBezTo>
                                    <a:cubicBezTo>
                                      <a:pt x="2501" y="19493"/>
                                      <a:pt x="2550" y="19475"/>
                                      <a:pt x="2579" y="19475"/>
                                    </a:cubicBezTo>
                                    <a:cubicBezTo>
                                      <a:pt x="2621" y="19475"/>
                                      <a:pt x="2619" y="19514"/>
                                      <a:pt x="2632" y="19593"/>
                                    </a:cubicBezTo>
                                    <a:cubicBezTo>
                                      <a:pt x="2654" y="19751"/>
                                      <a:pt x="2707" y="19821"/>
                                      <a:pt x="2798" y="19821"/>
                                    </a:cubicBezTo>
                                    <a:cubicBezTo>
                                      <a:pt x="2881" y="19821"/>
                                      <a:pt x="2997" y="19762"/>
                                      <a:pt x="3154" y="19658"/>
                                    </a:cubicBezTo>
                                    <a:cubicBezTo>
                                      <a:pt x="3371" y="19527"/>
                                      <a:pt x="3371" y="19375"/>
                                      <a:pt x="3458" y="19245"/>
                                    </a:cubicBezTo>
                                    <a:cubicBezTo>
                                      <a:pt x="3549" y="19063"/>
                                      <a:pt x="3639" y="18973"/>
                                      <a:pt x="3768" y="18973"/>
                                    </a:cubicBezTo>
                                    <a:cubicBezTo>
                                      <a:pt x="3793" y="18973"/>
                                      <a:pt x="3820" y="18977"/>
                                      <a:pt x="3849" y="18984"/>
                                    </a:cubicBezTo>
                                    <a:cubicBezTo>
                                      <a:pt x="3907" y="18984"/>
                                      <a:pt x="3956" y="18993"/>
                                      <a:pt x="4014" y="18993"/>
                                    </a:cubicBezTo>
                                    <a:cubicBezTo>
                                      <a:pt x="4043" y="18993"/>
                                      <a:pt x="4074" y="18991"/>
                                      <a:pt x="4110" y="18984"/>
                                    </a:cubicBezTo>
                                    <a:cubicBezTo>
                                      <a:pt x="4371" y="18897"/>
                                      <a:pt x="4611" y="18614"/>
                                      <a:pt x="4502" y="18484"/>
                                    </a:cubicBezTo>
                                    <a:cubicBezTo>
                                      <a:pt x="4393" y="18375"/>
                                      <a:pt x="4176" y="18331"/>
                                      <a:pt x="4502" y="18049"/>
                                    </a:cubicBezTo>
                                    <a:cubicBezTo>
                                      <a:pt x="4502" y="18049"/>
                                      <a:pt x="4480" y="18005"/>
                                      <a:pt x="4480" y="17962"/>
                                    </a:cubicBezTo>
                                    <a:cubicBezTo>
                                      <a:pt x="4460" y="17882"/>
                                      <a:pt x="4327" y="17844"/>
                                      <a:pt x="4168" y="17844"/>
                                    </a:cubicBezTo>
                                    <a:cubicBezTo>
                                      <a:pt x="3978" y="17844"/>
                                      <a:pt x="3750" y="17899"/>
                                      <a:pt x="3632" y="18005"/>
                                    </a:cubicBezTo>
                                    <a:cubicBezTo>
                                      <a:pt x="3589" y="18049"/>
                                      <a:pt x="3502" y="18157"/>
                                      <a:pt x="3415" y="18157"/>
                                    </a:cubicBezTo>
                                    <a:cubicBezTo>
                                      <a:pt x="3371" y="18157"/>
                                      <a:pt x="3371" y="18070"/>
                                      <a:pt x="3371" y="18005"/>
                                    </a:cubicBezTo>
                                    <a:cubicBezTo>
                                      <a:pt x="3349" y="17636"/>
                                      <a:pt x="3523" y="17396"/>
                                      <a:pt x="4002" y="17157"/>
                                    </a:cubicBezTo>
                                    <a:cubicBezTo>
                                      <a:pt x="4045" y="17135"/>
                                      <a:pt x="4219" y="17070"/>
                                      <a:pt x="4154" y="17049"/>
                                    </a:cubicBezTo>
                                    <a:cubicBezTo>
                                      <a:pt x="4067" y="16962"/>
                                      <a:pt x="4219" y="16766"/>
                                      <a:pt x="4132" y="16722"/>
                                    </a:cubicBezTo>
                                    <a:cubicBezTo>
                                      <a:pt x="4111" y="16708"/>
                                      <a:pt x="4093" y="16702"/>
                                      <a:pt x="4078" y="16702"/>
                                    </a:cubicBezTo>
                                    <a:cubicBezTo>
                                      <a:pt x="3999" y="16702"/>
                                      <a:pt x="3984" y="16863"/>
                                      <a:pt x="3893" y="16918"/>
                                    </a:cubicBezTo>
                                    <a:cubicBezTo>
                                      <a:pt x="3784" y="16962"/>
                                      <a:pt x="3697" y="16962"/>
                                      <a:pt x="3610" y="16962"/>
                                    </a:cubicBezTo>
                                    <a:cubicBezTo>
                                      <a:pt x="3502" y="16983"/>
                                      <a:pt x="3371" y="16983"/>
                                      <a:pt x="3262" y="17027"/>
                                    </a:cubicBezTo>
                                    <a:cubicBezTo>
                                      <a:pt x="3197" y="17049"/>
                                      <a:pt x="3154" y="17092"/>
                                      <a:pt x="3132" y="17157"/>
                                    </a:cubicBezTo>
                                    <a:cubicBezTo>
                                      <a:pt x="3132" y="17201"/>
                                      <a:pt x="3154" y="17201"/>
                                      <a:pt x="3175" y="17201"/>
                                    </a:cubicBezTo>
                                    <a:cubicBezTo>
                                      <a:pt x="3221" y="17201"/>
                                      <a:pt x="3289" y="17136"/>
                                      <a:pt x="3325" y="17136"/>
                                    </a:cubicBezTo>
                                    <a:cubicBezTo>
                                      <a:pt x="3340" y="17136"/>
                                      <a:pt x="3349" y="17147"/>
                                      <a:pt x="3349" y="17179"/>
                                    </a:cubicBezTo>
                                    <a:cubicBezTo>
                                      <a:pt x="3349" y="17266"/>
                                      <a:pt x="3262" y="17331"/>
                                      <a:pt x="3154" y="17396"/>
                                    </a:cubicBezTo>
                                    <a:cubicBezTo>
                                      <a:pt x="2980" y="17483"/>
                                      <a:pt x="2828" y="17527"/>
                                      <a:pt x="2697" y="17701"/>
                                    </a:cubicBezTo>
                                    <a:cubicBezTo>
                                      <a:pt x="2624" y="17804"/>
                                      <a:pt x="2550" y="17976"/>
                                      <a:pt x="2463" y="17976"/>
                                    </a:cubicBezTo>
                                    <a:cubicBezTo>
                                      <a:pt x="2421" y="17976"/>
                                      <a:pt x="2377" y="17937"/>
                                      <a:pt x="2327" y="17831"/>
                                    </a:cubicBezTo>
                                    <a:cubicBezTo>
                                      <a:pt x="2321" y="17818"/>
                                      <a:pt x="2308" y="17813"/>
                                      <a:pt x="2292" y="17813"/>
                                    </a:cubicBezTo>
                                    <a:cubicBezTo>
                                      <a:pt x="2256" y="17813"/>
                                      <a:pt x="2205" y="17838"/>
                                      <a:pt x="2175" y="17853"/>
                                    </a:cubicBezTo>
                                    <a:cubicBezTo>
                                      <a:pt x="2081" y="17888"/>
                                      <a:pt x="1994" y="17930"/>
                                      <a:pt x="1933" y="17930"/>
                                    </a:cubicBezTo>
                                    <a:cubicBezTo>
                                      <a:pt x="1881" y="17930"/>
                                      <a:pt x="1849" y="17900"/>
                                      <a:pt x="1849" y="17810"/>
                                    </a:cubicBezTo>
                                    <a:cubicBezTo>
                                      <a:pt x="1849" y="17592"/>
                                      <a:pt x="2088" y="17679"/>
                                      <a:pt x="2197" y="17592"/>
                                    </a:cubicBezTo>
                                    <a:cubicBezTo>
                                      <a:pt x="2219" y="17570"/>
                                      <a:pt x="2284" y="17527"/>
                                      <a:pt x="2327" y="17527"/>
                                    </a:cubicBezTo>
                                    <a:cubicBezTo>
                                      <a:pt x="2654" y="17505"/>
                                      <a:pt x="2806" y="17288"/>
                                      <a:pt x="2936" y="17049"/>
                                    </a:cubicBezTo>
                                    <a:cubicBezTo>
                                      <a:pt x="3000" y="16947"/>
                                      <a:pt x="3019" y="16904"/>
                                      <a:pt x="2980" y="16904"/>
                                    </a:cubicBezTo>
                                    <a:cubicBezTo>
                                      <a:pt x="2952" y="16904"/>
                                      <a:pt x="2896" y="16926"/>
                                      <a:pt x="2806" y="16962"/>
                                    </a:cubicBezTo>
                                    <a:cubicBezTo>
                                      <a:pt x="2787" y="16968"/>
                                      <a:pt x="2769" y="16971"/>
                                      <a:pt x="2755" y="16971"/>
                                    </a:cubicBezTo>
                                    <a:cubicBezTo>
                                      <a:pt x="2721" y="16971"/>
                                      <a:pt x="2703" y="16955"/>
                                      <a:pt x="2719" y="16940"/>
                                    </a:cubicBezTo>
                                    <a:cubicBezTo>
                                      <a:pt x="2828" y="16744"/>
                                      <a:pt x="2828" y="16570"/>
                                      <a:pt x="2806" y="16440"/>
                                    </a:cubicBezTo>
                                    <a:cubicBezTo>
                                      <a:pt x="2806" y="16396"/>
                                      <a:pt x="2914" y="16309"/>
                                      <a:pt x="2958" y="16309"/>
                                    </a:cubicBezTo>
                                    <a:cubicBezTo>
                                      <a:pt x="3045" y="16331"/>
                                      <a:pt x="3197" y="16287"/>
                                      <a:pt x="3241" y="16396"/>
                                    </a:cubicBezTo>
                                    <a:cubicBezTo>
                                      <a:pt x="3257" y="16460"/>
                                      <a:pt x="3272" y="16500"/>
                                      <a:pt x="3323" y="16500"/>
                                    </a:cubicBezTo>
                                    <a:cubicBezTo>
                                      <a:pt x="3341" y="16500"/>
                                      <a:pt x="3364" y="16495"/>
                                      <a:pt x="3393" y="16483"/>
                                    </a:cubicBezTo>
                                    <a:cubicBezTo>
                                      <a:pt x="3502" y="16418"/>
                                      <a:pt x="3523" y="16331"/>
                                      <a:pt x="3523" y="16244"/>
                                    </a:cubicBezTo>
                                    <a:cubicBezTo>
                                      <a:pt x="3543" y="16129"/>
                                      <a:pt x="3562" y="16090"/>
                                      <a:pt x="3583" y="16090"/>
                                    </a:cubicBezTo>
                                    <a:cubicBezTo>
                                      <a:pt x="3609" y="16090"/>
                                      <a:pt x="3639" y="16152"/>
                                      <a:pt x="3676" y="16200"/>
                                    </a:cubicBezTo>
                                    <a:cubicBezTo>
                                      <a:pt x="3684" y="16209"/>
                                      <a:pt x="3696" y="16213"/>
                                      <a:pt x="3708" y="16213"/>
                                    </a:cubicBezTo>
                                    <a:cubicBezTo>
                                      <a:pt x="3759" y="16213"/>
                                      <a:pt x="3832" y="16157"/>
                                      <a:pt x="3849" y="16157"/>
                                    </a:cubicBezTo>
                                    <a:cubicBezTo>
                                      <a:pt x="3855" y="16157"/>
                                      <a:pt x="3860" y="16158"/>
                                      <a:pt x="3865" y="16158"/>
                                    </a:cubicBezTo>
                                    <a:cubicBezTo>
                                      <a:pt x="4023" y="16158"/>
                                      <a:pt x="4271" y="15939"/>
                                      <a:pt x="4439" y="15939"/>
                                    </a:cubicBezTo>
                                    <a:cubicBezTo>
                                      <a:pt x="4505" y="15939"/>
                                      <a:pt x="4559" y="15973"/>
                                      <a:pt x="4589" y="16070"/>
                                    </a:cubicBezTo>
                                    <a:cubicBezTo>
                                      <a:pt x="4611" y="16048"/>
                                      <a:pt x="4654" y="16048"/>
                                      <a:pt x="4676" y="16005"/>
                                    </a:cubicBezTo>
                                    <a:cubicBezTo>
                                      <a:pt x="4793" y="15981"/>
                                      <a:pt x="4907" y="15969"/>
                                      <a:pt x="5016" y="15969"/>
                                    </a:cubicBezTo>
                                    <a:cubicBezTo>
                                      <a:pt x="5209" y="15969"/>
                                      <a:pt x="5384" y="16008"/>
                                      <a:pt x="5524" y="16092"/>
                                    </a:cubicBezTo>
                                    <a:cubicBezTo>
                                      <a:pt x="5636" y="16167"/>
                                      <a:pt x="5717" y="16274"/>
                                      <a:pt x="5890" y="16274"/>
                                    </a:cubicBezTo>
                                    <a:cubicBezTo>
                                      <a:pt x="5918" y="16274"/>
                                      <a:pt x="5948" y="16272"/>
                                      <a:pt x="5980" y="16266"/>
                                    </a:cubicBezTo>
                                    <a:cubicBezTo>
                                      <a:pt x="6002" y="16266"/>
                                      <a:pt x="6067" y="16287"/>
                                      <a:pt x="6067" y="16309"/>
                                    </a:cubicBezTo>
                                    <a:cubicBezTo>
                                      <a:pt x="6067" y="16396"/>
                                      <a:pt x="5980" y="16396"/>
                                      <a:pt x="5937" y="16396"/>
                                    </a:cubicBezTo>
                                    <a:cubicBezTo>
                                      <a:pt x="5633" y="16527"/>
                                      <a:pt x="5893" y="16592"/>
                                      <a:pt x="5828" y="16701"/>
                                    </a:cubicBezTo>
                                    <a:cubicBezTo>
                                      <a:pt x="5720" y="16831"/>
                                      <a:pt x="5502" y="16831"/>
                                      <a:pt x="5437" y="16983"/>
                                    </a:cubicBezTo>
                                    <a:cubicBezTo>
                                      <a:pt x="5415" y="17092"/>
                                      <a:pt x="5611" y="17092"/>
                                      <a:pt x="5459" y="17201"/>
                                    </a:cubicBezTo>
                                    <a:cubicBezTo>
                                      <a:pt x="5198" y="17462"/>
                                      <a:pt x="5111" y="17723"/>
                                      <a:pt x="4871" y="17962"/>
                                    </a:cubicBezTo>
                                    <a:cubicBezTo>
                                      <a:pt x="4784" y="18049"/>
                                      <a:pt x="4654" y="18136"/>
                                      <a:pt x="4654" y="18223"/>
                                    </a:cubicBezTo>
                                    <a:cubicBezTo>
                                      <a:pt x="4669" y="18269"/>
                                      <a:pt x="4707" y="18315"/>
                                      <a:pt x="4781" y="18315"/>
                                    </a:cubicBezTo>
                                    <a:cubicBezTo>
                                      <a:pt x="4812" y="18315"/>
                                      <a:pt x="4849" y="18307"/>
                                      <a:pt x="4893" y="18288"/>
                                    </a:cubicBezTo>
                                    <a:cubicBezTo>
                                      <a:pt x="4914" y="18279"/>
                                      <a:pt x="4934" y="18276"/>
                                      <a:pt x="4952" y="18276"/>
                                    </a:cubicBezTo>
                                    <a:cubicBezTo>
                                      <a:pt x="5026" y="18276"/>
                                      <a:pt x="5071" y="18336"/>
                                      <a:pt x="5089" y="18353"/>
                                    </a:cubicBezTo>
                                    <a:cubicBezTo>
                                      <a:pt x="5120" y="18378"/>
                                      <a:pt x="5144" y="18389"/>
                                      <a:pt x="5165" y="18389"/>
                                    </a:cubicBezTo>
                                    <a:cubicBezTo>
                                      <a:pt x="5217" y="18389"/>
                                      <a:pt x="5250" y="18322"/>
                                      <a:pt x="5328" y="18244"/>
                                    </a:cubicBezTo>
                                    <a:cubicBezTo>
                                      <a:pt x="5524" y="18005"/>
                                      <a:pt x="5437" y="17788"/>
                                      <a:pt x="5524" y="17570"/>
                                    </a:cubicBezTo>
                                    <a:cubicBezTo>
                                      <a:pt x="5620" y="17249"/>
                                      <a:pt x="5717" y="17105"/>
                                      <a:pt x="5919" y="17105"/>
                                    </a:cubicBezTo>
                                    <a:cubicBezTo>
                                      <a:pt x="5990" y="17105"/>
                                      <a:pt x="6074" y="17123"/>
                                      <a:pt x="6176" y="17157"/>
                                    </a:cubicBezTo>
                                    <a:cubicBezTo>
                                      <a:pt x="6216" y="17167"/>
                                      <a:pt x="6252" y="17173"/>
                                      <a:pt x="6284" y="17173"/>
                                    </a:cubicBezTo>
                                    <a:cubicBezTo>
                                      <a:pt x="6392" y="17173"/>
                                      <a:pt x="6467" y="17112"/>
                                      <a:pt x="6568" y="16962"/>
                                    </a:cubicBezTo>
                                    <a:cubicBezTo>
                                      <a:pt x="6619" y="16884"/>
                                      <a:pt x="6686" y="16830"/>
                                      <a:pt x="6750" y="16830"/>
                                    </a:cubicBezTo>
                                    <a:cubicBezTo>
                                      <a:pt x="6794" y="16830"/>
                                      <a:pt x="6836" y="16856"/>
                                      <a:pt x="6872" y="16918"/>
                                    </a:cubicBezTo>
                                    <a:cubicBezTo>
                                      <a:pt x="6969" y="17068"/>
                                      <a:pt x="7108" y="17139"/>
                                      <a:pt x="7268" y="17139"/>
                                    </a:cubicBezTo>
                                    <a:cubicBezTo>
                                      <a:pt x="7502" y="17139"/>
                                      <a:pt x="7779" y="16985"/>
                                      <a:pt x="8024" y="16701"/>
                                    </a:cubicBezTo>
                                    <a:cubicBezTo>
                                      <a:pt x="8127" y="16598"/>
                                      <a:pt x="8171" y="16438"/>
                                      <a:pt x="8340" y="16438"/>
                                    </a:cubicBezTo>
                                    <a:cubicBezTo>
                                      <a:pt x="8350" y="16438"/>
                                      <a:pt x="8361" y="16438"/>
                                      <a:pt x="8372" y="16440"/>
                                    </a:cubicBezTo>
                                    <a:cubicBezTo>
                                      <a:pt x="8503" y="16483"/>
                                      <a:pt x="8655" y="16505"/>
                                      <a:pt x="8546" y="16722"/>
                                    </a:cubicBezTo>
                                    <a:cubicBezTo>
                                      <a:pt x="8464" y="16863"/>
                                      <a:pt x="8458" y="16922"/>
                                      <a:pt x="8514" y="16922"/>
                                    </a:cubicBezTo>
                                    <a:cubicBezTo>
                                      <a:pt x="8562" y="16922"/>
                                      <a:pt x="8655" y="16879"/>
                                      <a:pt x="8785" y="16809"/>
                                    </a:cubicBezTo>
                                    <a:cubicBezTo>
                                      <a:pt x="8876" y="16746"/>
                                      <a:pt x="8956" y="16716"/>
                                      <a:pt x="9022" y="16716"/>
                                    </a:cubicBezTo>
                                    <a:cubicBezTo>
                                      <a:pt x="9115" y="16716"/>
                                      <a:pt x="9182" y="16773"/>
                                      <a:pt x="9220" y="16875"/>
                                    </a:cubicBezTo>
                                    <a:cubicBezTo>
                                      <a:pt x="9242" y="16940"/>
                                      <a:pt x="9220" y="17027"/>
                                      <a:pt x="9242" y="17049"/>
                                    </a:cubicBezTo>
                                    <a:cubicBezTo>
                                      <a:pt x="9266" y="17080"/>
                                      <a:pt x="9323" y="17091"/>
                                      <a:pt x="9386" y="17091"/>
                                    </a:cubicBezTo>
                                    <a:cubicBezTo>
                                      <a:pt x="9500" y="17091"/>
                                      <a:pt x="9633" y="17055"/>
                                      <a:pt x="9633" y="17027"/>
                                    </a:cubicBezTo>
                                    <a:cubicBezTo>
                                      <a:pt x="9590" y="16875"/>
                                      <a:pt x="9568" y="16744"/>
                                      <a:pt x="9851" y="16657"/>
                                    </a:cubicBezTo>
                                    <a:cubicBezTo>
                                      <a:pt x="9807" y="16483"/>
                                      <a:pt x="10090" y="16309"/>
                                      <a:pt x="10177" y="16179"/>
                                    </a:cubicBezTo>
                                    <a:cubicBezTo>
                                      <a:pt x="10303" y="15977"/>
                                      <a:pt x="10400" y="15914"/>
                                      <a:pt x="10485" y="15914"/>
                                    </a:cubicBezTo>
                                    <a:cubicBezTo>
                                      <a:pt x="10546" y="15914"/>
                                      <a:pt x="10601" y="15947"/>
                                      <a:pt x="10655" y="15983"/>
                                    </a:cubicBezTo>
                                    <a:cubicBezTo>
                                      <a:pt x="10728" y="16001"/>
                                      <a:pt x="10770" y="16080"/>
                                      <a:pt x="10871" y="16080"/>
                                    </a:cubicBezTo>
                                    <a:cubicBezTo>
                                      <a:pt x="10891" y="16080"/>
                                      <a:pt x="10913" y="16077"/>
                                      <a:pt x="10938" y="16070"/>
                                    </a:cubicBezTo>
                                    <a:cubicBezTo>
                                      <a:pt x="10982" y="16048"/>
                                      <a:pt x="11003" y="15983"/>
                                      <a:pt x="11003" y="15961"/>
                                    </a:cubicBezTo>
                                    <a:cubicBezTo>
                                      <a:pt x="10960" y="15853"/>
                                      <a:pt x="10960" y="15722"/>
                                      <a:pt x="10786" y="15679"/>
                                    </a:cubicBezTo>
                                    <a:cubicBezTo>
                                      <a:pt x="10764" y="15679"/>
                                      <a:pt x="10742" y="15722"/>
                                      <a:pt x="10721" y="15722"/>
                                    </a:cubicBezTo>
                                    <a:cubicBezTo>
                                      <a:pt x="10460" y="15744"/>
                                      <a:pt x="10221" y="15787"/>
                                      <a:pt x="10003" y="16048"/>
                                    </a:cubicBezTo>
                                    <a:cubicBezTo>
                                      <a:pt x="9935" y="16116"/>
                                      <a:pt x="9876" y="16150"/>
                                      <a:pt x="9814" y="16150"/>
                                    </a:cubicBezTo>
                                    <a:cubicBezTo>
                                      <a:pt x="9777" y="16150"/>
                                      <a:pt x="9739" y="16138"/>
                                      <a:pt x="9699" y="16113"/>
                                    </a:cubicBezTo>
                                    <a:cubicBezTo>
                                      <a:pt x="9394" y="16005"/>
                                      <a:pt x="9351" y="15787"/>
                                      <a:pt x="9503" y="15418"/>
                                    </a:cubicBezTo>
                                    <a:cubicBezTo>
                                      <a:pt x="9568" y="15331"/>
                                      <a:pt x="9481" y="15287"/>
                                      <a:pt x="9460" y="15222"/>
                                    </a:cubicBezTo>
                                    <a:cubicBezTo>
                                      <a:pt x="9396" y="15270"/>
                                      <a:pt x="9308" y="15341"/>
                                      <a:pt x="9249" y="15341"/>
                                    </a:cubicBezTo>
                                    <a:cubicBezTo>
                                      <a:pt x="9228" y="15341"/>
                                      <a:pt x="9210" y="15332"/>
                                      <a:pt x="9199" y="15309"/>
                                    </a:cubicBezTo>
                                    <a:cubicBezTo>
                                      <a:pt x="9112" y="15178"/>
                                      <a:pt x="8894" y="15222"/>
                                      <a:pt x="8785" y="15178"/>
                                    </a:cubicBezTo>
                                    <a:cubicBezTo>
                                      <a:pt x="8720" y="15244"/>
                                      <a:pt x="8546" y="15309"/>
                                      <a:pt x="8655" y="15439"/>
                                    </a:cubicBezTo>
                                    <a:cubicBezTo>
                                      <a:pt x="8720" y="15548"/>
                                      <a:pt x="8785" y="15722"/>
                                      <a:pt x="8503" y="15831"/>
                                    </a:cubicBezTo>
                                    <a:cubicBezTo>
                                      <a:pt x="8413" y="15887"/>
                                      <a:pt x="8300" y="15932"/>
                                      <a:pt x="8206" y="15932"/>
                                    </a:cubicBezTo>
                                    <a:cubicBezTo>
                                      <a:pt x="8117" y="15932"/>
                                      <a:pt x="8045" y="15892"/>
                                      <a:pt x="8024" y="15787"/>
                                    </a:cubicBezTo>
                                    <a:cubicBezTo>
                                      <a:pt x="7994" y="15696"/>
                                      <a:pt x="7911" y="15658"/>
                                      <a:pt x="7826" y="15658"/>
                                    </a:cubicBezTo>
                                    <a:cubicBezTo>
                                      <a:pt x="7790" y="15658"/>
                                      <a:pt x="7753" y="15665"/>
                                      <a:pt x="7720" y="15679"/>
                                    </a:cubicBezTo>
                                    <a:cubicBezTo>
                                      <a:pt x="7503" y="15744"/>
                                      <a:pt x="7329" y="15722"/>
                                      <a:pt x="7111" y="15787"/>
                                    </a:cubicBezTo>
                                    <a:cubicBezTo>
                                      <a:pt x="7220" y="15853"/>
                                      <a:pt x="7198" y="15961"/>
                                      <a:pt x="7198" y="16070"/>
                                    </a:cubicBezTo>
                                    <a:cubicBezTo>
                                      <a:pt x="7176" y="16331"/>
                                      <a:pt x="7046" y="16440"/>
                                      <a:pt x="6741" y="16440"/>
                                    </a:cubicBezTo>
                                    <a:cubicBezTo>
                                      <a:pt x="6633" y="16440"/>
                                      <a:pt x="6611" y="16418"/>
                                      <a:pt x="6633" y="16309"/>
                                    </a:cubicBezTo>
                                    <a:cubicBezTo>
                                      <a:pt x="6729" y="16078"/>
                                      <a:pt x="6706" y="15932"/>
                                      <a:pt x="6442" y="15932"/>
                                    </a:cubicBezTo>
                                    <a:cubicBezTo>
                                      <a:pt x="6408" y="15932"/>
                                      <a:pt x="6370" y="15935"/>
                                      <a:pt x="6328" y="15940"/>
                                    </a:cubicBezTo>
                                    <a:cubicBezTo>
                                      <a:pt x="6311" y="15941"/>
                                      <a:pt x="6295" y="15941"/>
                                      <a:pt x="6279" y="15941"/>
                                    </a:cubicBezTo>
                                    <a:cubicBezTo>
                                      <a:pt x="5939" y="15941"/>
                                      <a:pt x="5743" y="15726"/>
                                      <a:pt x="5785" y="15352"/>
                                    </a:cubicBezTo>
                                    <a:cubicBezTo>
                                      <a:pt x="5633" y="15135"/>
                                      <a:pt x="5654" y="15092"/>
                                      <a:pt x="5980" y="14918"/>
                                    </a:cubicBezTo>
                                    <a:cubicBezTo>
                                      <a:pt x="6285" y="14765"/>
                                      <a:pt x="6568" y="14548"/>
                                      <a:pt x="6828" y="14309"/>
                                    </a:cubicBezTo>
                                    <a:cubicBezTo>
                                      <a:pt x="6864" y="14255"/>
                                      <a:pt x="6900" y="14216"/>
                                      <a:pt x="6936" y="14216"/>
                                    </a:cubicBezTo>
                                    <a:cubicBezTo>
                                      <a:pt x="6944" y="14216"/>
                                      <a:pt x="6951" y="14218"/>
                                      <a:pt x="6959" y="14222"/>
                                    </a:cubicBezTo>
                                    <a:cubicBezTo>
                                      <a:pt x="6981" y="14222"/>
                                      <a:pt x="6981" y="14265"/>
                                      <a:pt x="6981" y="14309"/>
                                    </a:cubicBezTo>
                                    <a:cubicBezTo>
                                      <a:pt x="6963" y="14625"/>
                                      <a:pt x="6960" y="14686"/>
                                      <a:pt x="7190" y="14686"/>
                                    </a:cubicBezTo>
                                    <a:cubicBezTo>
                                      <a:pt x="7244" y="14686"/>
                                      <a:pt x="7311" y="14683"/>
                                      <a:pt x="7394" y="14678"/>
                                    </a:cubicBezTo>
                                    <a:cubicBezTo>
                                      <a:pt x="7415" y="14676"/>
                                      <a:pt x="7434" y="14675"/>
                                      <a:pt x="7451" y="14675"/>
                                    </a:cubicBezTo>
                                    <a:cubicBezTo>
                                      <a:pt x="7593" y="14675"/>
                                      <a:pt x="7600" y="14751"/>
                                      <a:pt x="7503" y="14809"/>
                                    </a:cubicBezTo>
                                    <a:cubicBezTo>
                                      <a:pt x="7155" y="15113"/>
                                      <a:pt x="7242" y="15396"/>
                                      <a:pt x="7198" y="15657"/>
                                    </a:cubicBezTo>
                                    <a:cubicBezTo>
                                      <a:pt x="7372" y="15244"/>
                                      <a:pt x="7937" y="15026"/>
                                      <a:pt x="8111" y="14635"/>
                                    </a:cubicBezTo>
                                    <a:cubicBezTo>
                                      <a:pt x="8111" y="14591"/>
                                      <a:pt x="8177" y="14591"/>
                                      <a:pt x="8242" y="14591"/>
                                    </a:cubicBezTo>
                                    <a:cubicBezTo>
                                      <a:pt x="8677" y="14461"/>
                                      <a:pt x="8720" y="14417"/>
                                      <a:pt x="8698" y="14091"/>
                                    </a:cubicBezTo>
                                    <a:cubicBezTo>
                                      <a:pt x="8698" y="13809"/>
                                      <a:pt x="8698" y="13787"/>
                                      <a:pt x="9046" y="13765"/>
                                    </a:cubicBezTo>
                                    <a:cubicBezTo>
                                      <a:pt x="9155" y="13765"/>
                                      <a:pt x="9264" y="13722"/>
                                      <a:pt x="9329" y="13613"/>
                                    </a:cubicBezTo>
                                    <a:cubicBezTo>
                                      <a:pt x="9351" y="13591"/>
                                      <a:pt x="9351" y="13548"/>
                                      <a:pt x="9329" y="13504"/>
                                    </a:cubicBezTo>
                                    <a:cubicBezTo>
                                      <a:pt x="9276" y="13491"/>
                                      <a:pt x="9223" y="13470"/>
                                      <a:pt x="9161" y="13470"/>
                                    </a:cubicBezTo>
                                    <a:cubicBezTo>
                                      <a:pt x="9120" y="13470"/>
                                      <a:pt x="9076" y="13479"/>
                                      <a:pt x="9025" y="13504"/>
                                    </a:cubicBezTo>
                                    <a:cubicBezTo>
                                      <a:pt x="8742" y="13656"/>
                                      <a:pt x="8459" y="13722"/>
                                      <a:pt x="8351" y="14048"/>
                                    </a:cubicBezTo>
                                    <a:cubicBezTo>
                                      <a:pt x="8307" y="14157"/>
                                      <a:pt x="8133" y="14243"/>
                                      <a:pt x="8024" y="14352"/>
                                    </a:cubicBezTo>
                                    <a:cubicBezTo>
                                      <a:pt x="7941" y="14412"/>
                                      <a:pt x="7857" y="14445"/>
                                      <a:pt x="7784" y="14445"/>
                                    </a:cubicBezTo>
                                    <a:cubicBezTo>
                                      <a:pt x="7725" y="14445"/>
                                      <a:pt x="7672" y="14423"/>
                                      <a:pt x="7633" y="14374"/>
                                    </a:cubicBezTo>
                                    <a:cubicBezTo>
                                      <a:pt x="7590" y="14330"/>
                                      <a:pt x="7698" y="14135"/>
                                      <a:pt x="7807" y="14048"/>
                                    </a:cubicBezTo>
                                    <a:cubicBezTo>
                                      <a:pt x="7916" y="14004"/>
                                      <a:pt x="7916" y="13939"/>
                                      <a:pt x="7916" y="13896"/>
                                    </a:cubicBezTo>
                                    <a:cubicBezTo>
                                      <a:pt x="7872" y="13809"/>
                                      <a:pt x="7916" y="13765"/>
                                      <a:pt x="8024" y="13722"/>
                                    </a:cubicBezTo>
                                    <a:cubicBezTo>
                                      <a:pt x="8525" y="13613"/>
                                      <a:pt x="8698" y="13287"/>
                                      <a:pt x="8894" y="12939"/>
                                    </a:cubicBezTo>
                                    <a:lnTo>
                                      <a:pt x="8894" y="12939"/>
                                    </a:lnTo>
                                    <a:cubicBezTo>
                                      <a:pt x="8671" y="13068"/>
                                      <a:pt x="8512" y="13127"/>
                                      <a:pt x="8405" y="13127"/>
                                    </a:cubicBezTo>
                                    <a:cubicBezTo>
                                      <a:pt x="8314" y="13127"/>
                                      <a:pt x="8262" y="13084"/>
                                      <a:pt x="8242" y="13004"/>
                                    </a:cubicBezTo>
                                    <a:cubicBezTo>
                                      <a:pt x="8198" y="12939"/>
                                      <a:pt x="8242" y="12852"/>
                                      <a:pt x="8329" y="12830"/>
                                    </a:cubicBezTo>
                                    <a:cubicBezTo>
                                      <a:pt x="8349" y="12817"/>
                                      <a:pt x="8363" y="12811"/>
                                      <a:pt x="8373" y="12811"/>
                                    </a:cubicBezTo>
                                    <a:cubicBezTo>
                                      <a:pt x="8396" y="12811"/>
                                      <a:pt x="8401" y="12837"/>
                                      <a:pt x="8416" y="12852"/>
                                    </a:cubicBezTo>
                                    <a:cubicBezTo>
                                      <a:pt x="8451" y="12899"/>
                                      <a:pt x="8467" y="12939"/>
                                      <a:pt x="8506" y="12939"/>
                                    </a:cubicBezTo>
                                    <a:cubicBezTo>
                                      <a:pt x="8538" y="12939"/>
                                      <a:pt x="8587" y="12910"/>
                                      <a:pt x="8677" y="12830"/>
                                    </a:cubicBezTo>
                                    <a:cubicBezTo>
                                      <a:pt x="8730" y="12770"/>
                                      <a:pt x="8771" y="12747"/>
                                      <a:pt x="8803" y="12747"/>
                                    </a:cubicBezTo>
                                    <a:cubicBezTo>
                                      <a:pt x="8873" y="12747"/>
                                      <a:pt x="8894" y="12864"/>
                                      <a:pt x="8894" y="12939"/>
                                    </a:cubicBezTo>
                                    <a:cubicBezTo>
                                      <a:pt x="9048" y="12885"/>
                                      <a:pt x="9179" y="12857"/>
                                      <a:pt x="9272" y="12857"/>
                                    </a:cubicBezTo>
                                    <a:cubicBezTo>
                                      <a:pt x="9403" y="12857"/>
                                      <a:pt x="9458" y="12912"/>
                                      <a:pt x="9394" y="13026"/>
                                    </a:cubicBezTo>
                                    <a:cubicBezTo>
                                      <a:pt x="9273" y="13239"/>
                                      <a:pt x="9343" y="13271"/>
                                      <a:pt x="9448" y="13271"/>
                                    </a:cubicBezTo>
                                    <a:cubicBezTo>
                                      <a:pt x="9493" y="13271"/>
                                      <a:pt x="9544" y="13265"/>
                                      <a:pt x="9590" y="13265"/>
                                    </a:cubicBezTo>
                                    <a:cubicBezTo>
                                      <a:pt x="9655" y="13265"/>
                                      <a:pt x="9699" y="13287"/>
                                      <a:pt x="9786" y="13287"/>
                                    </a:cubicBezTo>
                                    <a:cubicBezTo>
                                      <a:pt x="9856" y="13322"/>
                                      <a:pt x="9771" y="13469"/>
                                      <a:pt x="9837" y="13469"/>
                                    </a:cubicBezTo>
                                    <a:cubicBezTo>
                                      <a:pt x="9853" y="13469"/>
                                      <a:pt x="9878" y="13460"/>
                                      <a:pt x="9916" y="13439"/>
                                    </a:cubicBezTo>
                                    <a:cubicBezTo>
                                      <a:pt x="10025" y="13374"/>
                                      <a:pt x="10025" y="13243"/>
                                      <a:pt x="10047" y="13135"/>
                                    </a:cubicBezTo>
                                    <a:cubicBezTo>
                                      <a:pt x="10047" y="13048"/>
                                      <a:pt x="10025" y="13004"/>
                                      <a:pt x="10025" y="12917"/>
                                    </a:cubicBezTo>
                                    <a:cubicBezTo>
                                      <a:pt x="10003" y="12721"/>
                                      <a:pt x="10264" y="12634"/>
                                      <a:pt x="10329" y="12482"/>
                                    </a:cubicBezTo>
                                    <a:cubicBezTo>
                                      <a:pt x="10340" y="12439"/>
                                      <a:pt x="10367" y="12422"/>
                                      <a:pt x="10395" y="12422"/>
                                    </a:cubicBezTo>
                                    <a:cubicBezTo>
                                      <a:pt x="10422" y="12422"/>
                                      <a:pt x="10449" y="12439"/>
                                      <a:pt x="10460" y="12460"/>
                                    </a:cubicBezTo>
                                    <a:cubicBezTo>
                                      <a:pt x="10634" y="12504"/>
                                      <a:pt x="10547" y="12634"/>
                                      <a:pt x="10482" y="12787"/>
                                    </a:cubicBezTo>
                                    <a:cubicBezTo>
                                      <a:pt x="10460" y="12852"/>
                                      <a:pt x="10460" y="12917"/>
                                      <a:pt x="10373" y="13004"/>
                                    </a:cubicBezTo>
                                    <a:cubicBezTo>
                                      <a:pt x="10329" y="13048"/>
                                      <a:pt x="10242" y="13135"/>
                                      <a:pt x="10286" y="13156"/>
                                    </a:cubicBezTo>
                                    <a:cubicBezTo>
                                      <a:pt x="10301" y="13179"/>
                                      <a:pt x="10324" y="13189"/>
                                      <a:pt x="10351" y="13189"/>
                                    </a:cubicBezTo>
                                    <a:cubicBezTo>
                                      <a:pt x="10402" y="13189"/>
                                      <a:pt x="10468" y="13155"/>
                                      <a:pt x="10525" y="13113"/>
                                    </a:cubicBezTo>
                                    <a:cubicBezTo>
                                      <a:pt x="10590" y="13026"/>
                                      <a:pt x="10764" y="12961"/>
                                      <a:pt x="10764" y="12895"/>
                                    </a:cubicBezTo>
                                    <a:cubicBezTo>
                                      <a:pt x="10786" y="12634"/>
                                      <a:pt x="10982" y="12569"/>
                                      <a:pt x="11199" y="12482"/>
                                    </a:cubicBezTo>
                                    <a:cubicBezTo>
                                      <a:pt x="11243" y="12460"/>
                                      <a:pt x="11308" y="12395"/>
                                      <a:pt x="11373" y="12373"/>
                                    </a:cubicBezTo>
                                    <a:cubicBezTo>
                                      <a:pt x="11656" y="12156"/>
                                      <a:pt x="11764" y="11982"/>
                                      <a:pt x="11677" y="11765"/>
                                    </a:cubicBezTo>
                                    <a:cubicBezTo>
                                      <a:pt x="11656" y="11743"/>
                                      <a:pt x="11656" y="11656"/>
                                      <a:pt x="11721" y="11634"/>
                                    </a:cubicBezTo>
                                    <a:cubicBezTo>
                                      <a:pt x="11764" y="11612"/>
                                      <a:pt x="11851" y="11612"/>
                                      <a:pt x="11873" y="11612"/>
                                    </a:cubicBezTo>
                                    <a:cubicBezTo>
                                      <a:pt x="11933" y="11636"/>
                                      <a:pt x="11988" y="11649"/>
                                      <a:pt x="12037" y="11649"/>
                                    </a:cubicBezTo>
                                    <a:cubicBezTo>
                                      <a:pt x="12168" y="11649"/>
                                      <a:pt x="12261" y="11562"/>
                                      <a:pt x="12308" y="11373"/>
                                    </a:cubicBezTo>
                                    <a:cubicBezTo>
                                      <a:pt x="12373" y="11178"/>
                                      <a:pt x="12699" y="11091"/>
                                      <a:pt x="12678" y="10873"/>
                                    </a:cubicBezTo>
                                    <a:cubicBezTo>
                                      <a:pt x="12678" y="10857"/>
                                      <a:pt x="12760" y="10806"/>
                                      <a:pt x="12838" y="10806"/>
                                    </a:cubicBezTo>
                                    <a:cubicBezTo>
                                      <a:pt x="12866" y="10806"/>
                                      <a:pt x="12894" y="10812"/>
                                      <a:pt x="12917" y="10830"/>
                                    </a:cubicBezTo>
                                    <a:cubicBezTo>
                                      <a:pt x="12939" y="10851"/>
                                      <a:pt x="12917" y="10938"/>
                                      <a:pt x="12960" y="10938"/>
                                    </a:cubicBezTo>
                                    <a:cubicBezTo>
                                      <a:pt x="13101" y="10979"/>
                                      <a:pt x="13223" y="11093"/>
                                      <a:pt x="13361" y="11093"/>
                                    </a:cubicBezTo>
                                    <a:cubicBezTo>
                                      <a:pt x="13372" y="11093"/>
                                      <a:pt x="13384" y="11092"/>
                                      <a:pt x="13395" y="11091"/>
                                    </a:cubicBezTo>
                                    <a:cubicBezTo>
                                      <a:pt x="13466" y="11071"/>
                                      <a:pt x="13517" y="11063"/>
                                      <a:pt x="13553" y="11063"/>
                                    </a:cubicBezTo>
                                    <a:cubicBezTo>
                                      <a:pt x="13757" y="11063"/>
                                      <a:pt x="13458" y="11336"/>
                                      <a:pt x="13569" y="11373"/>
                                    </a:cubicBezTo>
                                    <a:lnTo>
                                      <a:pt x="13591" y="11373"/>
                                    </a:lnTo>
                                    <a:cubicBezTo>
                                      <a:pt x="13917" y="11373"/>
                                      <a:pt x="14156" y="11482"/>
                                      <a:pt x="14461" y="11504"/>
                                    </a:cubicBezTo>
                                    <a:cubicBezTo>
                                      <a:pt x="14548" y="11504"/>
                                      <a:pt x="14852" y="11504"/>
                                      <a:pt x="14809" y="11308"/>
                                    </a:cubicBezTo>
                                    <a:cubicBezTo>
                                      <a:pt x="14787" y="11047"/>
                                      <a:pt x="15070" y="11091"/>
                                      <a:pt x="15178" y="10982"/>
                                    </a:cubicBezTo>
                                    <a:cubicBezTo>
                                      <a:pt x="15202" y="10935"/>
                                      <a:pt x="15237" y="10914"/>
                                      <a:pt x="15272" y="10914"/>
                                    </a:cubicBezTo>
                                    <a:cubicBezTo>
                                      <a:pt x="15302" y="10914"/>
                                      <a:pt x="15332" y="10930"/>
                                      <a:pt x="15352" y="10960"/>
                                    </a:cubicBezTo>
                                    <a:cubicBezTo>
                                      <a:pt x="15396" y="11004"/>
                                      <a:pt x="15352" y="11069"/>
                                      <a:pt x="15287" y="11112"/>
                                    </a:cubicBezTo>
                                    <a:cubicBezTo>
                                      <a:pt x="15135" y="11199"/>
                                      <a:pt x="15178" y="11265"/>
                                      <a:pt x="15200" y="11308"/>
                                    </a:cubicBezTo>
                                    <a:cubicBezTo>
                                      <a:pt x="15213" y="11328"/>
                                      <a:pt x="15230" y="11336"/>
                                      <a:pt x="15250" y="11336"/>
                                    </a:cubicBezTo>
                                    <a:cubicBezTo>
                                      <a:pt x="15294" y="11336"/>
                                      <a:pt x="15350" y="11295"/>
                                      <a:pt x="15396" y="11265"/>
                                    </a:cubicBezTo>
                                    <a:cubicBezTo>
                                      <a:pt x="15439" y="11221"/>
                                      <a:pt x="15461" y="11199"/>
                                      <a:pt x="15526" y="11178"/>
                                    </a:cubicBezTo>
                                    <a:cubicBezTo>
                                      <a:pt x="15545" y="11159"/>
                                      <a:pt x="15596" y="11108"/>
                                      <a:pt x="15623" y="11108"/>
                                    </a:cubicBezTo>
                                    <a:cubicBezTo>
                                      <a:pt x="15628" y="11108"/>
                                      <a:pt x="15632" y="11109"/>
                                      <a:pt x="15635" y="11112"/>
                                    </a:cubicBezTo>
                                    <a:cubicBezTo>
                                      <a:pt x="15657" y="11156"/>
                                      <a:pt x="15635" y="11178"/>
                                      <a:pt x="15613" y="11221"/>
                                    </a:cubicBezTo>
                                    <a:cubicBezTo>
                                      <a:pt x="15439" y="11438"/>
                                      <a:pt x="15504" y="11612"/>
                                      <a:pt x="15548" y="11765"/>
                                    </a:cubicBezTo>
                                    <a:cubicBezTo>
                                      <a:pt x="15582" y="11866"/>
                                      <a:pt x="15553" y="11889"/>
                                      <a:pt x="15507" y="11889"/>
                                    </a:cubicBezTo>
                                    <a:cubicBezTo>
                                      <a:pt x="15470" y="11889"/>
                                      <a:pt x="15420" y="11874"/>
                                      <a:pt x="15383" y="11874"/>
                                    </a:cubicBezTo>
                                    <a:cubicBezTo>
                                      <a:pt x="15348" y="11874"/>
                                      <a:pt x="15324" y="11887"/>
                                      <a:pt x="15330" y="11939"/>
                                    </a:cubicBezTo>
                                    <a:cubicBezTo>
                                      <a:pt x="15285" y="11897"/>
                                      <a:pt x="15239" y="11880"/>
                                      <a:pt x="15193" y="11880"/>
                                    </a:cubicBezTo>
                                    <a:cubicBezTo>
                                      <a:pt x="14999" y="11880"/>
                                      <a:pt x="14802" y="12182"/>
                                      <a:pt x="14591" y="12200"/>
                                    </a:cubicBezTo>
                                    <a:cubicBezTo>
                                      <a:pt x="14572" y="12200"/>
                                      <a:pt x="14553" y="12316"/>
                                      <a:pt x="14476" y="12316"/>
                                    </a:cubicBezTo>
                                    <a:cubicBezTo>
                                      <a:pt x="14465" y="12316"/>
                                      <a:pt x="14453" y="12314"/>
                                      <a:pt x="14439" y="12308"/>
                                    </a:cubicBezTo>
                                    <a:cubicBezTo>
                                      <a:pt x="14352" y="12286"/>
                                      <a:pt x="14330" y="12200"/>
                                      <a:pt x="14439" y="12134"/>
                                    </a:cubicBezTo>
                                    <a:cubicBezTo>
                                      <a:pt x="14548" y="12047"/>
                                      <a:pt x="14548" y="11939"/>
                                      <a:pt x="14678" y="11852"/>
                                    </a:cubicBezTo>
                                    <a:cubicBezTo>
                                      <a:pt x="14722" y="11830"/>
                                      <a:pt x="14722" y="11721"/>
                                      <a:pt x="14656" y="11721"/>
                                    </a:cubicBezTo>
                                    <a:cubicBezTo>
                                      <a:pt x="14647" y="11720"/>
                                      <a:pt x="14638" y="11720"/>
                                      <a:pt x="14628" y="11720"/>
                                    </a:cubicBezTo>
                                    <a:cubicBezTo>
                                      <a:pt x="14415" y="11720"/>
                                      <a:pt x="14153" y="11948"/>
                                      <a:pt x="14069" y="12156"/>
                                    </a:cubicBezTo>
                                    <a:cubicBezTo>
                                      <a:pt x="14004" y="12352"/>
                                      <a:pt x="14048" y="12482"/>
                                      <a:pt x="14265" y="12482"/>
                                    </a:cubicBezTo>
                                    <a:cubicBezTo>
                                      <a:pt x="14330" y="12482"/>
                                      <a:pt x="14374" y="12526"/>
                                      <a:pt x="14352" y="12613"/>
                                    </a:cubicBezTo>
                                    <a:cubicBezTo>
                                      <a:pt x="14330" y="12678"/>
                                      <a:pt x="14243" y="12700"/>
                                      <a:pt x="14178" y="12721"/>
                                    </a:cubicBezTo>
                                    <a:cubicBezTo>
                                      <a:pt x="14160" y="12740"/>
                                      <a:pt x="14140" y="12744"/>
                                      <a:pt x="14119" y="12744"/>
                                    </a:cubicBezTo>
                                    <a:cubicBezTo>
                                      <a:pt x="14098" y="12744"/>
                                      <a:pt x="14077" y="12740"/>
                                      <a:pt x="14056" y="12740"/>
                                    </a:cubicBezTo>
                                    <a:cubicBezTo>
                                      <a:pt x="14022" y="12740"/>
                                      <a:pt x="13989" y="12751"/>
                                      <a:pt x="13961" y="12808"/>
                                    </a:cubicBezTo>
                                    <a:cubicBezTo>
                                      <a:pt x="13939" y="12895"/>
                                      <a:pt x="14026" y="12917"/>
                                      <a:pt x="14113" y="12939"/>
                                    </a:cubicBezTo>
                                    <a:cubicBezTo>
                                      <a:pt x="14179" y="12964"/>
                                      <a:pt x="14245" y="12979"/>
                                      <a:pt x="14313" y="12979"/>
                                    </a:cubicBezTo>
                                    <a:cubicBezTo>
                                      <a:pt x="14425" y="12979"/>
                                      <a:pt x="14543" y="12938"/>
                                      <a:pt x="14678" y="12830"/>
                                    </a:cubicBezTo>
                                    <a:cubicBezTo>
                                      <a:pt x="14762" y="12761"/>
                                      <a:pt x="14907" y="12566"/>
                                      <a:pt x="14979" y="12566"/>
                                    </a:cubicBezTo>
                                    <a:cubicBezTo>
                                      <a:pt x="15019" y="12566"/>
                                      <a:pt x="15036" y="12628"/>
                                      <a:pt x="15004" y="12808"/>
                                    </a:cubicBezTo>
                                    <a:cubicBezTo>
                                      <a:pt x="15023" y="12807"/>
                                      <a:pt x="15041" y="12806"/>
                                      <a:pt x="15056" y="12806"/>
                                    </a:cubicBezTo>
                                    <a:cubicBezTo>
                                      <a:pt x="15256" y="12806"/>
                                      <a:pt x="15194" y="12931"/>
                                      <a:pt x="15113" y="13113"/>
                                    </a:cubicBezTo>
                                    <a:cubicBezTo>
                                      <a:pt x="15011" y="13299"/>
                                      <a:pt x="15055" y="13367"/>
                                      <a:pt x="15203" y="13367"/>
                                    </a:cubicBezTo>
                                    <a:cubicBezTo>
                                      <a:pt x="15245" y="13367"/>
                                      <a:pt x="15295" y="13362"/>
                                      <a:pt x="15352" y="13352"/>
                                    </a:cubicBezTo>
                                    <a:cubicBezTo>
                                      <a:pt x="15417" y="13352"/>
                                      <a:pt x="15483" y="13330"/>
                                      <a:pt x="15526" y="13265"/>
                                    </a:cubicBezTo>
                                    <a:cubicBezTo>
                                      <a:pt x="15546" y="13216"/>
                                      <a:pt x="15534" y="13202"/>
                                      <a:pt x="15512" y="13202"/>
                                    </a:cubicBezTo>
                                    <a:cubicBezTo>
                                      <a:pt x="15484" y="13202"/>
                                      <a:pt x="15441" y="13222"/>
                                      <a:pt x="15417" y="13222"/>
                                    </a:cubicBezTo>
                                    <a:cubicBezTo>
                                      <a:pt x="15309" y="13222"/>
                                      <a:pt x="15309" y="13135"/>
                                      <a:pt x="15330" y="13048"/>
                                    </a:cubicBezTo>
                                    <a:cubicBezTo>
                                      <a:pt x="15417" y="12830"/>
                                      <a:pt x="15417" y="12634"/>
                                      <a:pt x="15374" y="12417"/>
                                    </a:cubicBezTo>
                                    <a:cubicBezTo>
                                      <a:pt x="15374" y="12308"/>
                                      <a:pt x="15439" y="12308"/>
                                      <a:pt x="15548" y="12308"/>
                                    </a:cubicBezTo>
                                    <a:cubicBezTo>
                                      <a:pt x="16005" y="12286"/>
                                      <a:pt x="16461" y="12265"/>
                                      <a:pt x="16961" y="11960"/>
                                    </a:cubicBezTo>
                                    <a:cubicBezTo>
                                      <a:pt x="17048" y="11917"/>
                                      <a:pt x="17200" y="11960"/>
                                      <a:pt x="17266" y="11830"/>
                                    </a:cubicBezTo>
                                    <a:cubicBezTo>
                                      <a:pt x="17418" y="11525"/>
                                      <a:pt x="17722" y="11395"/>
                                      <a:pt x="18027" y="11265"/>
                                    </a:cubicBezTo>
                                    <a:cubicBezTo>
                                      <a:pt x="18092" y="11199"/>
                                      <a:pt x="18244" y="11178"/>
                                      <a:pt x="18201" y="11091"/>
                                    </a:cubicBezTo>
                                    <a:cubicBezTo>
                                      <a:pt x="18193" y="11058"/>
                                      <a:pt x="18172" y="11047"/>
                                      <a:pt x="18145" y="11047"/>
                                    </a:cubicBezTo>
                                    <a:cubicBezTo>
                                      <a:pt x="18100" y="11047"/>
                                      <a:pt x="18037" y="11077"/>
                                      <a:pt x="17983" y="11091"/>
                                    </a:cubicBezTo>
                                    <a:cubicBezTo>
                                      <a:pt x="17731" y="11197"/>
                                      <a:pt x="17592" y="11256"/>
                                      <a:pt x="17503" y="11256"/>
                                    </a:cubicBezTo>
                                    <a:cubicBezTo>
                                      <a:pt x="17392" y="11256"/>
                                      <a:pt x="17360" y="11165"/>
                                      <a:pt x="17287" y="10960"/>
                                    </a:cubicBezTo>
                                    <a:cubicBezTo>
                                      <a:pt x="17266" y="10895"/>
                                      <a:pt x="17157" y="10851"/>
                                      <a:pt x="17266" y="10743"/>
                                    </a:cubicBezTo>
                                    <a:cubicBezTo>
                                      <a:pt x="17338" y="10685"/>
                                      <a:pt x="17411" y="10665"/>
                                      <a:pt x="17470" y="10665"/>
                                    </a:cubicBezTo>
                                    <a:cubicBezTo>
                                      <a:pt x="17500" y="10665"/>
                                      <a:pt x="17527" y="10670"/>
                                      <a:pt x="17548" y="10677"/>
                                    </a:cubicBezTo>
                                    <a:cubicBezTo>
                                      <a:pt x="17639" y="10705"/>
                                      <a:pt x="17742" y="10717"/>
                                      <a:pt x="17850" y="10717"/>
                                    </a:cubicBezTo>
                                    <a:cubicBezTo>
                                      <a:pt x="17999" y="10717"/>
                                      <a:pt x="18158" y="10694"/>
                                      <a:pt x="18309" y="10656"/>
                                    </a:cubicBezTo>
                                    <a:cubicBezTo>
                                      <a:pt x="18483" y="10634"/>
                                      <a:pt x="18701" y="10416"/>
                                      <a:pt x="18918" y="10395"/>
                                    </a:cubicBezTo>
                                    <a:cubicBezTo>
                                      <a:pt x="18918" y="10395"/>
                                      <a:pt x="18940" y="10330"/>
                                      <a:pt x="18940" y="10308"/>
                                    </a:cubicBezTo>
                                    <a:cubicBezTo>
                                      <a:pt x="18986" y="10154"/>
                                      <a:pt x="18923" y="10065"/>
                                      <a:pt x="18790" y="10065"/>
                                    </a:cubicBezTo>
                                    <a:cubicBezTo>
                                      <a:pt x="18735" y="10065"/>
                                      <a:pt x="18668" y="10080"/>
                                      <a:pt x="18592" y="10112"/>
                                    </a:cubicBezTo>
                                    <a:cubicBezTo>
                                      <a:pt x="18459" y="10179"/>
                                      <a:pt x="18351" y="10210"/>
                                      <a:pt x="18267" y="10210"/>
                                    </a:cubicBezTo>
                                    <a:cubicBezTo>
                                      <a:pt x="18133" y="10210"/>
                                      <a:pt x="18062" y="10129"/>
                                      <a:pt x="18049" y="9982"/>
                                    </a:cubicBezTo>
                                    <a:cubicBezTo>
                                      <a:pt x="18049" y="9873"/>
                                      <a:pt x="18070" y="9786"/>
                                      <a:pt x="18266" y="9764"/>
                                    </a:cubicBezTo>
                                    <a:cubicBezTo>
                                      <a:pt x="18396" y="9764"/>
                                      <a:pt x="18527" y="9764"/>
                                      <a:pt x="18701" y="9742"/>
                                    </a:cubicBezTo>
                                    <a:cubicBezTo>
                                      <a:pt x="18897" y="9677"/>
                                      <a:pt x="19005" y="9634"/>
                                      <a:pt x="18918" y="9460"/>
                                    </a:cubicBezTo>
                                    <a:cubicBezTo>
                                      <a:pt x="18897" y="9373"/>
                                      <a:pt x="18831" y="9308"/>
                                      <a:pt x="18962" y="9221"/>
                                    </a:cubicBezTo>
                                    <a:cubicBezTo>
                                      <a:pt x="19244" y="9047"/>
                                      <a:pt x="19462" y="8764"/>
                                      <a:pt x="19788" y="8764"/>
                                    </a:cubicBezTo>
                                    <a:cubicBezTo>
                                      <a:pt x="20027" y="8764"/>
                                      <a:pt x="20136" y="8612"/>
                                      <a:pt x="20027" y="8481"/>
                                    </a:cubicBezTo>
                                    <a:cubicBezTo>
                                      <a:pt x="19897" y="8351"/>
                                      <a:pt x="20006" y="8264"/>
                                      <a:pt x="20158" y="8155"/>
                                    </a:cubicBezTo>
                                    <a:cubicBezTo>
                                      <a:pt x="20593" y="7851"/>
                                      <a:pt x="20593" y="7807"/>
                                      <a:pt x="20484" y="7503"/>
                                    </a:cubicBezTo>
                                    <a:cubicBezTo>
                                      <a:pt x="20462" y="7459"/>
                                      <a:pt x="20440" y="7416"/>
                                      <a:pt x="20440" y="7351"/>
                                    </a:cubicBezTo>
                                    <a:cubicBezTo>
                                      <a:pt x="20440" y="7248"/>
                                      <a:pt x="20421" y="7088"/>
                                      <a:pt x="20346" y="7088"/>
                                    </a:cubicBezTo>
                                    <a:cubicBezTo>
                                      <a:pt x="20342" y="7088"/>
                                      <a:pt x="20337" y="7088"/>
                                      <a:pt x="20332" y="7090"/>
                                    </a:cubicBezTo>
                                    <a:cubicBezTo>
                                      <a:pt x="20240" y="7139"/>
                                      <a:pt x="20172" y="7158"/>
                                      <a:pt x="20120" y="7158"/>
                                    </a:cubicBezTo>
                                    <a:cubicBezTo>
                                      <a:pt x="19986" y="7158"/>
                                      <a:pt x="19953" y="7031"/>
                                      <a:pt x="19875" y="6937"/>
                                    </a:cubicBezTo>
                                    <a:cubicBezTo>
                                      <a:pt x="19867" y="6933"/>
                                      <a:pt x="19855" y="6932"/>
                                      <a:pt x="19840" y="6932"/>
                                    </a:cubicBezTo>
                                    <a:cubicBezTo>
                                      <a:pt x="19825" y="6932"/>
                                      <a:pt x="19807" y="6934"/>
                                      <a:pt x="19790" y="6934"/>
                                    </a:cubicBezTo>
                                    <a:cubicBezTo>
                                      <a:pt x="19739" y="6934"/>
                                      <a:pt x="19700" y="6922"/>
                                      <a:pt x="19766" y="6829"/>
                                    </a:cubicBezTo>
                                    <a:cubicBezTo>
                                      <a:pt x="19802" y="6757"/>
                                      <a:pt x="19898" y="6714"/>
                                      <a:pt x="19967" y="6714"/>
                                    </a:cubicBezTo>
                                    <a:cubicBezTo>
                                      <a:pt x="19981" y="6714"/>
                                      <a:pt x="19994" y="6716"/>
                                      <a:pt x="20006" y="6720"/>
                                    </a:cubicBezTo>
                                    <a:cubicBezTo>
                                      <a:pt x="20136" y="6763"/>
                                      <a:pt x="20332" y="6742"/>
                                      <a:pt x="20440" y="6829"/>
                                    </a:cubicBezTo>
                                    <a:cubicBezTo>
                                      <a:pt x="20471" y="6853"/>
                                      <a:pt x="20506" y="6864"/>
                                      <a:pt x="20544" y="6864"/>
                                    </a:cubicBezTo>
                                    <a:cubicBezTo>
                                      <a:pt x="20643" y="6864"/>
                                      <a:pt x="20760" y="6792"/>
                                      <a:pt x="20854" y="6698"/>
                                    </a:cubicBezTo>
                                    <a:cubicBezTo>
                                      <a:pt x="20810" y="6589"/>
                                      <a:pt x="20810" y="6437"/>
                                      <a:pt x="20680" y="6394"/>
                                    </a:cubicBezTo>
                                    <a:cubicBezTo>
                                      <a:pt x="20636" y="6372"/>
                                      <a:pt x="20549" y="6329"/>
                                      <a:pt x="20658" y="6263"/>
                                    </a:cubicBezTo>
                                    <a:cubicBezTo>
                                      <a:pt x="20854" y="6176"/>
                                      <a:pt x="20810" y="6089"/>
                                      <a:pt x="20788" y="6002"/>
                                    </a:cubicBezTo>
                                    <a:cubicBezTo>
                                      <a:pt x="20701" y="5850"/>
                                      <a:pt x="20810" y="5741"/>
                                      <a:pt x="21006" y="5611"/>
                                    </a:cubicBezTo>
                                    <a:cubicBezTo>
                                      <a:pt x="21332" y="5437"/>
                                      <a:pt x="21354" y="5198"/>
                                      <a:pt x="21332" y="5024"/>
                                    </a:cubicBezTo>
                                    <a:cubicBezTo>
                                      <a:pt x="21310" y="4850"/>
                                      <a:pt x="21615" y="4698"/>
                                      <a:pt x="21615" y="4546"/>
                                    </a:cubicBezTo>
                                    <a:cubicBezTo>
                                      <a:pt x="21615" y="4537"/>
                                      <a:pt x="21633" y="4531"/>
                                      <a:pt x="21655" y="4531"/>
                                    </a:cubicBezTo>
                                    <a:cubicBezTo>
                                      <a:pt x="21686" y="4531"/>
                                      <a:pt x="21723" y="4542"/>
                                      <a:pt x="21723" y="4567"/>
                                    </a:cubicBezTo>
                                    <a:cubicBezTo>
                                      <a:pt x="21743" y="4587"/>
                                      <a:pt x="21728" y="4658"/>
                                      <a:pt x="21770" y="4658"/>
                                    </a:cubicBezTo>
                                    <a:cubicBezTo>
                                      <a:pt x="21775" y="4658"/>
                                      <a:pt x="21781" y="4657"/>
                                      <a:pt x="21789" y="4654"/>
                                    </a:cubicBezTo>
                                    <a:cubicBezTo>
                                      <a:pt x="21854" y="4654"/>
                                      <a:pt x="22506" y="4154"/>
                                      <a:pt x="22506" y="4132"/>
                                    </a:cubicBezTo>
                                    <a:cubicBezTo>
                                      <a:pt x="22528" y="4089"/>
                                      <a:pt x="22528" y="4002"/>
                                      <a:pt x="22528" y="3937"/>
                                    </a:cubicBezTo>
                                    <a:cubicBezTo>
                                      <a:pt x="22521" y="3924"/>
                                      <a:pt x="22508" y="3919"/>
                                      <a:pt x="22490" y="3919"/>
                                    </a:cubicBezTo>
                                    <a:cubicBezTo>
                                      <a:pt x="22448" y="3919"/>
                                      <a:pt x="22385" y="3949"/>
                                      <a:pt x="22354" y="3980"/>
                                    </a:cubicBezTo>
                                    <a:cubicBezTo>
                                      <a:pt x="22294" y="4010"/>
                                      <a:pt x="22203" y="4061"/>
                                      <a:pt x="22145" y="4061"/>
                                    </a:cubicBezTo>
                                    <a:cubicBezTo>
                                      <a:pt x="22119" y="4061"/>
                                      <a:pt x="22100" y="4051"/>
                                      <a:pt x="22093" y="4024"/>
                                    </a:cubicBezTo>
                                    <a:cubicBezTo>
                                      <a:pt x="22093" y="3893"/>
                                      <a:pt x="21963" y="3806"/>
                                      <a:pt x="21963" y="3676"/>
                                    </a:cubicBezTo>
                                    <a:cubicBezTo>
                                      <a:pt x="21963" y="3545"/>
                                      <a:pt x="22158" y="3480"/>
                                      <a:pt x="22267" y="3371"/>
                                    </a:cubicBezTo>
                                    <a:cubicBezTo>
                                      <a:pt x="22354" y="3284"/>
                                      <a:pt x="22484" y="3176"/>
                                      <a:pt x="22354" y="3154"/>
                                    </a:cubicBezTo>
                                    <a:cubicBezTo>
                                      <a:pt x="22180" y="3154"/>
                                      <a:pt x="22093" y="3110"/>
                                      <a:pt x="22202" y="2958"/>
                                    </a:cubicBezTo>
                                    <a:cubicBezTo>
                                      <a:pt x="22256" y="2890"/>
                                      <a:pt x="22327" y="2856"/>
                                      <a:pt x="22400" y="2856"/>
                                    </a:cubicBezTo>
                                    <a:cubicBezTo>
                                      <a:pt x="22443" y="2856"/>
                                      <a:pt x="22487" y="2868"/>
                                      <a:pt x="22528" y="2893"/>
                                    </a:cubicBezTo>
                                    <a:cubicBezTo>
                                      <a:pt x="22557" y="2903"/>
                                      <a:pt x="22578" y="2912"/>
                                      <a:pt x="22597" y="2912"/>
                                    </a:cubicBezTo>
                                    <a:cubicBezTo>
                                      <a:pt x="22621" y="2912"/>
                                      <a:pt x="22644" y="2898"/>
                                      <a:pt x="22680" y="2849"/>
                                    </a:cubicBezTo>
                                    <a:cubicBezTo>
                                      <a:pt x="22702" y="2828"/>
                                      <a:pt x="22702" y="2784"/>
                                      <a:pt x="22680" y="2741"/>
                                    </a:cubicBezTo>
                                    <a:cubicBezTo>
                                      <a:pt x="22637" y="2719"/>
                                      <a:pt x="22593" y="2697"/>
                                      <a:pt x="22528" y="2697"/>
                                    </a:cubicBezTo>
                                    <a:cubicBezTo>
                                      <a:pt x="22484" y="2706"/>
                                      <a:pt x="22449" y="2710"/>
                                      <a:pt x="22420" y="2710"/>
                                    </a:cubicBezTo>
                                    <a:cubicBezTo>
                                      <a:pt x="22306" y="2710"/>
                                      <a:pt x="22306" y="2641"/>
                                      <a:pt x="22376" y="2502"/>
                                    </a:cubicBezTo>
                                    <a:cubicBezTo>
                                      <a:pt x="22397" y="2415"/>
                                      <a:pt x="22397" y="2349"/>
                                      <a:pt x="22376" y="2262"/>
                                    </a:cubicBezTo>
                                    <a:cubicBezTo>
                                      <a:pt x="22376" y="2197"/>
                                      <a:pt x="22267" y="2154"/>
                                      <a:pt x="22354" y="2088"/>
                                    </a:cubicBezTo>
                                    <a:cubicBezTo>
                                      <a:pt x="22387" y="2067"/>
                                      <a:pt x="22430" y="2056"/>
                                      <a:pt x="22476" y="2056"/>
                                    </a:cubicBezTo>
                                    <a:cubicBezTo>
                                      <a:pt x="22522" y="2056"/>
                                      <a:pt x="22571" y="2067"/>
                                      <a:pt x="22615" y="2088"/>
                                    </a:cubicBezTo>
                                    <a:cubicBezTo>
                                      <a:pt x="22627" y="2114"/>
                                      <a:pt x="22640" y="2139"/>
                                      <a:pt x="22665" y="2139"/>
                                    </a:cubicBezTo>
                                    <a:cubicBezTo>
                                      <a:pt x="22683" y="2139"/>
                                      <a:pt x="22709" y="2125"/>
                                      <a:pt x="22745" y="2088"/>
                                    </a:cubicBezTo>
                                    <a:cubicBezTo>
                                      <a:pt x="22789" y="2067"/>
                                      <a:pt x="22811" y="1980"/>
                                      <a:pt x="22789" y="1980"/>
                                    </a:cubicBezTo>
                                    <a:cubicBezTo>
                                      <a:pt x="22615" y="1914"/>
                                      <a:pt x="22811" y="1719"/>
                                      <a:pt x="22832" y="1588"/>
                                    </a:cubicBezTo>
                                    <a:cubicBezTo>
                                      <a:pt x="22832" y="1501"/>
                                      <a:pt x="22832" y="1393"/>
                                      <a:pt x="22963" y="1327"/>
                                    </a:cubicBezTo>
                                    <a:cubicBezTo>
                                      <a:pt x="22984" y="1321"/>
                                      <a:pt x="23003" y="1319"/>
                                      <a:pt x="23019" y="1319"/>
                                    </a:cubicBezTo>
                                    <a:cubicBezTo>
                                      <a:pt x="23116" y="1319"/>
                                      <a:pt x="23121" y="1417"/>
                                      <a:pt x="23158" y="1436"/>
                                    </a:cubicBezTo>
                                    <a:cubicBezTo>
                                      <a:pt x="23332" y="1523"/>
                                      <a:pt x="23354" y="1741"/>
                                      <a:pt x="23245" y="1827"/>
                                    </a:cubicBezTo>
                                    <a:cubicBezTo>
                                      <a:pt x="22963" y="2045"/>
                                      <a:pt x="23071" y="2088"/>
                                      <a:pt x="23202" y="2132"/>
                                    </a:cubicBezTo>
                                    <a:cubicBezTo>
                                      <a:pt x="23376" y="2175"/>
                                      <a:pt x="23485" y="2284"/>
                                      <a:pt x="23593" y="2393"/>
                                    </a:cubicBezTo>
                                    <a:cubicBezTo>
                                      <a:pt x="23615" y="2436"/>
                                      <a:pt x="23664" y="2458"/>
                                      <a:pt x="23721" y="2458"/>
                                    </a:cubicBezTo>
                                    <a:cubicBezTo>
                                      <a:pt x="23778" y="2458"/>
                                      <a:pt x="23843" y="2436"/>
                                      <a:pt x="23898" y="2393"/>
                                    </a:cubicBezTo>
                                    <a:cubicBezTo>
                                      <a:pt x="24072" y="2262"/>
                                      <a:pt x="24006" y="2262"/>
                                      <a:pt x="23854" y="2262"/>
                                    </a:cubicBezTo>
                                    <a:cubicBezTo>
                                      <a:pt x="23746" y="2262"/>
                                      <a:pt x="23702" y="2197"/>
                                      <a:pt x="23746" y="2088"/>
                                    </a:cubicBezTo>
                                    <a:cubicBezTo>
                                      <a:pt x="23833" y="1936"/>
                                      <a:pt x="23833" y="1827"/>
                                      <a:pt x="23833" y="1697"/>
                                    </a:cubicBezTo>
                                    <a:cubicBezTo>
                                      <a:pt x="23833" y="1632"/>
                                      <a:pt x="23833" y="1588"/>
                                      <a:pt x="23919" y="1545"/>
                                    </a:cubicBezTo>
                                    <a:cubicBezTo>
                                      <a:pt x="24354" y="1436"/>
                                      <a:pt x="24115" y="1327"/>
                                      <a:pt x="24050" y="1219"/>
                                    </a:cubicBezTo>
                                    <a:cubicBezTo>
                                      <a:pt x="24028" y="1153"/>
                                      <a:pt x="24006" y="1066"/>
                                      <a:pt x="24028" y="958"/>
                                    </a:cubicBezTo>
                                    <a:cubicBezTo>
                                      <a:pt x="24050" y="892"/>
                                      <a:pt x="24050" y="827"/>
                                      <a:pt x="24137" y="762"/>
                                    </a:cubicBezTo>
                                    <a:cubicBezTo>
                                      <a:pt x="24161" y="752"/>
                                      <a:pt x="24182" y="748"/>
                                      <a:pt x="24198" y="748"/>
                                    </a:cubicBezTo>
                                    <a:cubicBezTo>
                                      <a:pt x="24254" y="748"/>
                                      <a:pt x="24267" y="798"/>
                                      <a:pt x="24267" y="849"/>
                                    </a:cubicBezTo>
                                    <a:cubicBezTo>
                                      <a:pt x="24289" y="979"/>
                                      <a:pt x="24398" y="1001"/>
                                      <a:pt x="24550" y="1045"/>
                                    </a:cubicBezTo>
                                    <a:lnTo>
                                      <a:pt x="24637" y="979"/>
                                    </a:lnTo>
                                    <a:cubicBezTo>
                                      <a:pt x="24920" y="719"/>
                                      <a:pt x="24854" y="458"/>
                                      <a:pt x="24811" y="240"/>
                                    </a:cubicBezTo>
                                    <a:cubicBezTo>
                                      <a:pt x="24811" y="131"/>
                                      <a:pt x="24681" y="1"/>
                                      <a:pt x="24550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3" name="Google Shape;1453;p33"/>
                              <p:cNvSpPr/>
                              <p:nvPr/>
                            </p:nvSpPr>
                            <p:spPr>
                              <a:xfrm>
                                <a:off x="2348225" y="1925400"/>
                                <a:ext cx="80475" cy="699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798" extrusionOk="0">
                                    <a:moveTo>
                                      <a:pt x="2918" y="1"/>
                                    </a:moveTo>
                                    <a:cubicBezTo>
                                      <a:pt x="2911" y="1"/>
                                      <a:pt x="2902" y="2"/>
                                      <a:pt x="2892" y="3"/>
                                    </a:cubicBezTo>
                                    <a:cubicBezTo>
                                      <a:pt x="2849" y="3"/>
                                      <a:pt x="2762" y="156"/>
                                      <a:pt x="2762" y="221"/>
                                    </a:cubicBezTo>
                                    <a:cubicBezTo>
                                      <a:pt x="2762" y="417"/>
                                      <a:pt x="2631" y="569"/>
                                      <a:pt x="2414" y="590"/>
                                    </a:cubicBezTo>
                                    <a:cubicBezTo>
                                      <a:pt x="2218" y="634"/>
                                      <a:pt x="2022" y="634"/>
                                      <a:pt x="1805" y="764"/>
                                    </a:cubicBezTo>
                                    <a:cubicBezTo>
                                      <a:pt x="1771" y="781"/>
                                      <a:pt x="1718" y="792"/>
                                      <a:pt x="1670" y="792"/>
                                    </a:cubicBezTo>
                                    <a:cubicBezTo>
                                      <a:pt x="1595" y="792"/>
                                      <a:pt x="1534" y="766"/>
                                      <a:pt x="1587" y="699"/>
                                    </a:cubicBezTo>
                                    <a:cubicBezTo>
                                      <a:pt x="1892" y="351"/>
                                      <a:pt x="1457" y="373"/>
                                      <a:pt x="1479" y="156"/>
                                    </a:cubicBezTo>
                                    <a:cubicBezTo>
                                      <a:pt x="1481" y="140"/>
                                      <a:pt x="1477" y="133"/>
                                      <a:pt x="1468" y="133"/>
                                    </a:cubicBezTo>
                                    <a:cubicBezTo>
                                      <a:pt x="1420" y="133"/>
                                      <a:pt x="1225" y="321"/>
                                      <a:pt x="1100" y="321"/>
                                    </a:cubicBezTo>
                                    <a:cubicBezTo>
                                      <a:pt x="1053" y="321"/>
                                      <a:pt x="1016" y="294"/>
                                      <a:pt x="1000" y="221"/>
                                    </a:cubicBezTo>
                                    <a:cubicBezTo>
                                      <a:pt x="957" y="243"/>
                                      <a:pt x="913" y="264"/>
                                      <a:pt x="870" y="308"/>
                                    </a:cubicBezTo>
                                    <a:cubicBezTo>
                                      <a:pt x="783" y="460"/>
                                      <a:pt x="870" y="482"/>
                                      <a:pt x="957" y="525"/>
                                    </a:cubicBezTo>
                                    <a:cubicBezTo>
                                      <a:pt x="1174" y="569"/>
                                      <a:pt x="1218" y="764"/>
                                      <a:pt x="1218" y="982"/>
                                    </a:cubicBezTo>
                                    <a:cubicBezTo>
                                      <a:pt x="1218" y="1091"/>
                                      <a:pt x="1131" y="1286"/>
                                      <a:pt x="1000" y="1286"/>
                                    </a:cubicBezTo>
                                    <a:cubicBezTo>
                                      <a:pt x="674" y="1286"/>
                                      <a:pt x="413" y="1547"/>
                                      <a:pt x="152" y="1721"/>
                                    </a:cubicBezTo>
                                    <a:cubicBezTo>
                                      <a:pt x="370" y="1830"/>
                                      <a:pt x="674" y="1765"/>
                                      <a:pt x="913" y="1808"/>
                                    </a:cubicBezTo>
                                    <a:cubicBezTo>
                                      <a:pt x="951" y="1819"/>
                                      <a:pt x="981" y="1824"/>
                                      <a:pt x="1006" y="1824"/>
                                    </a:cubicBezTo>
                                    <a:cubicBezTo>
                                      <a:pt x="1080" y="1824"/>
                                      <a:pt x="1109" y="1776"/>
                                      <a:pt x="1174" y="1678"/>
                                    </a:cubicBezTo>
                                    <a:cubicBezTo>
                                      <a:pt x="1239" y="1591"/>
                                      <a:pt x="1196" y="1482"/>
                                      <a:pt x="1348" y="1482"/>
                                    </a:cubicBezTo>
                                    <a:cubicBezTo>
                                      <a:pt x="1413" y="1482"/>
                                      <a:pt x="1500" y="1525"/>
                                      <a:pt x="1522" y="1591"/>
                                    </a:cubicBezTo>
                                    <a:cubicBezTo>
                                      <a:pt x="1566" y="1678"/>
                                      <a:pt x="1479" y="1765"/>
                                      <a:pt x="1392" y="1808"/>
                                    </a:cubicBezTo>
                                    <a:cubicBezTo>
                                      <a:pt x="1196" y="1982"/>
                                      <a:pt x="1022" y="2134"/>
                                      <a:pt x="805" y="2134"/>
                                    </a:cubicBezTo>
                                    <a:cubicBezTo>
                                      <a:pt x="618" y="2134"/>
                                      <a:pt x="412" y="2332"/>
                                      <a:pt x="224" y="2332"/>
                                    </a:cubicBezTo>
                                    <a:cubicBezTo>
                                      <a:pt x="214" y="2332"/>
                                      <a:pt x="205" y="2331"/>
                                      <a:pt x="196" y="2330"/>
                                    </a:cubicBezTo>
                                    <a:cubicBezTo>
                                      <a:pt x="109" y="2330"/>
                                      <a:pt x="0" y="2460"/>
                                      <a:pt x="65" y="2504"/>
                                    </a:cubicBezTo>
                                    <a:cubicBezTo>
                                      <a:pt x="257" y="2600"/>
                                      <a:pt x="314" y="2798"/>
                                      <a:pt x="579" y="2798"/>
                                    </a:cubicBezTo>
                                    <a:cubicBezTo>
                                      <a:pt x="614" y="2798"/>
                                      <a:pt x="653" y="2794"/>
                                      <a:pt x="696" y="2787"/>
                                    </a:cubicBezTo>
                                    <a:cubicBezTo>
                                      <a:pt x="739" y="2787"/>
                                      <a:pt x="805" y="2765"/>
                                      <a:pt x="826" y="2743"/>
                                    </a:cubicBezTo>
                                    <a:cubicBezTo>
                                      <a:pt x="913" y="2656"/>
                                      <a:pt x="848" y="2656"/>
                                      <a:pt x="805" y="2634"/>
                                    </a:cubicBezTo>
                                    <a:cubicBezTo>
                                      <a:pt x="739" y="2613"/>
                                      <a:pt x="696" y="2613"/>
                                      <a:pt x="739" y="2526"/>
                                    </a:cubicBezTo>
                                    <a:cubicBezTo>
                                      <a:pt x="805" y="2439"/>
                                      <a:pt x="870" y="2439"/>
                                      <a:pt x="957" y="2417"/>
                                    </a:cubicBezTo>
                                    <a:cubicBezTo>
                                      <a:pt x="972" y="2415"/>
                                      <a:pt x="986" y="2415"/>
                                      <a:pt x="998" y="2415"/>
                                    </a:cubicBezTo>
                                    <a:cubicBezTo>
                                      <a:pt x="1156" y="2415"/>
                                      <a:pt x="1182" y="2529"/>
                                      <a:pt x="1283" y="2569"/>
                                    </a:cubicBezTo>
                                    <a:cubicBezTo>
                                      <a:pt x="1319" y="2593"/>
                                      <a:pt x="1358" y="2604"/>
                                      <a:pt x="1394" y="2604"/>
                                    </a:cubicBezTo>
                                    <a:cubicBezTo>
                                      <a:pt x="1487" y="2604"/>
                                      <a:pt x="1566" y="2533"/>
                                      <a:pt x="1566" y="2439"/>
                                    </a:cubicBezTo>
                                    <a:cubicBezTo>
                                      <a:pt x="1544" y="2221"/>
                                      <a:pt x="1696" y="2200"/>
                                      <a:pt x="1848" y="2113"/>
                                    </a:cubicBezTo>
                                    <a:cubicBezTo>
                                      <a:pt x="2001" y="2069"/>
                                      <a:pt x="2153" y="2004"/>
                                      <a:pt x="2240" y="1873"/>
                                    </a:cubicBezTo>
                                    <a:cubicBezTo>
                                      <a:pt x="2327" y="1765"/>
                                      <a:pt x="2544" y="1656"/>
                                      <a:pt x="2457" y="1525"/>
                                    </a:cubicBezTo>
                                    <a:cubicBezTo>
                                      <a:pt x="2432" y="1481"/>
                                      <a:pt x="2402" y="1464"/>
                                      <a:pt x="2371" y="1464"/>
                                    </a:cubicBezTo>
                                    <a:cubicBezTo>
                                      <a:pt x="2295" y="1464"/>
                                      <a:pt x="2208" y="1560"/>
                                      <a:pt x="2131" y="1591"/>
                                    </a:cubicBezTo>
                                    <a:cubicBezTo>
                                      <a:pt x="2095" y="1618"/>
                                      <a:pt x="2062" y="1630"/>
                                      <a:pt x="2033" y="1630"/>
                                    </a:cubicBezTo>
                                    <a:cubicBezTo>
                                      <a:pt x="1993" y="1630"/>
                                      <a:pt x="1961" y="1607"/>
                                      <a:pt x="1935" y="1569"/>
                                    </a:cubicBezTo>
                                    <a:cubicBezTo>
                                      <a:pt x="1892" y="1504"/>
                                      <a:pt x="1979" y="1438"/>
                                      <a:pt x="2087" y="1373"/>
                                    </a:cubicBezTo>
                                    <a:cubicBezTo>
                                      <a:pt x="2305" y="1265"/>
                                      <a:pt x="2457" y="1091"/>
                                      <a:pt x="2631" y="960"/>
                                    </a:cubicBezTo>
                                    <a:cubicBezTo>
                                      <a:pt x="2892" y="699"/>
                                      <a:pt x="3218" y="417"/>
                                      <a:pt x="2979" y="134"/>
                                    </a:cubicBezTo>
                                    <a:cubicBezTo>
                                      <a:pt x="2919" y="114"/>
                                      <a:pt x="3007" y="1"/>
                                      <a:pt x="2918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4" name="Google Shape;1454;p33"/>
                              <p:cNvSpPr/>
                              <p:nvPr/>
                            </p:nvSpPr>
                            <p:spPr>
                              <a:xfrm>
                                <a:off x="2111200" y="2025200"/>
                                <a:ext cx="84275" cy="723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371" h="2894" extrusionOk="0">
                                    <a:moveTo>
                                      <a:pt x="971" y="2077"/>
                                    </a:moveTo>
                                    <a:cubicBezTo>
                                      <a:pt x="1022" y="2077"/>
                                      <a:pt x="1059" y="2095"/>
                                      <a:pt x="1088" y="2143"/>
                                    </a:cubicBezTo>
                                    <a:cubicBezTo>
                                      <a:pt x="1131" y="2209"/>
                                      <a:pt x="1175" y="2339"/>
                                      <a:pt x="1088" y="2361"/>
                                    </a:cubicBezTo>
                                    <a:cubicBezTo>
                                      <a:pt x="974" y="2410"/>
                                      <a:pt x="847" y="2434"/>
                                      <a:pt x="736" y="2434"/>
                                    </a:cubicBezTo>
                                    <a:cubicBezTo>
                                      <a:pt x="699" y="2434"/>
                                      <a:pt x="664" y="2431"/>
                                      <a:pt x="631" y="2426"/>
                                    </a:cubicBezTo>
                                    <a:cubicBezTo>
                                      <a:pt x="544" y="2382"/>
                                      <a:pt x="588" y="2252"/>
                                      <a:pt x="696" y="2143"/>
                                    </a:cubicBezTo>
                                    <a:cubicBezTo>
                                      <a:pt x="818" y="2107"/>
                                      <a:pt x="906" y="2077"/>
                                      <a:pt x="971" y="2077"/>
                                    </a:cubicBezTo>
                                    <a:close/>
                                    <a:moveTo>
                                      <a:pt x="3292" y="1"/>
                                    </a:moveTo>
                                    <a:cubicBezTo>
                                      <a:pt x="3277" y="1"/>
                                      <a:pt x="3260" y="4"/>
                                      <a:pt x="3240" y="12"/>
                                    </a:cubicBezTo>
                                    <a:cubicBezTo>
                                      <a:pt x="3197" y="34"/>
                                      <a:pt x="3088" y="78"/>
                                      <a:pt x="3045" y="143"/>
                                    </a:cubicBezTo>
                                    <a:cubicBezTo>
                                      <a:pt x="3001" y="295"/>
                                      <a:pt x="2871" y="469"/>
                                      <a:pt x="2784" y="621"/>
                                    </a:cubicBezTo>
                                    <a:cubicBezTo>
                                      <a:pt x="2720" y="787"/>
                                      <a:pt x="2664" y="848"/>
                                      <a:pt x="2601" y="848"/>
                                    </a:cubicBezTo>
                                    <a:cubicBezTo>
                                      <a:pt x="2558" y="848"/>
                                      <a:pt x="2511" y="818"/>
                                      <a:pt x="2458" y="773"/>
                                    </a:cubicBezTo>
                                    <a:cubicBezTo>
                                      <a:pt x="2410" y="726"/>
                                      <a:pt x="2432" y="599"/>
                                      <a:pt x="2372" y="599"/>
                                    </a:cubicBezTo>
                                    <a:cubicBezTo>
                                      <a:pt x="2350" y="599"/>
                                      <a:pt x="2316" y="617"/>
                                      <a:pt x="2262" y="665"/>
                                    </a:cubicBezTo>
                                    <a:cubicBezTo>
                                      <a:pt x="2110" y="795"/>
                                      <a:pt x="1805" y="817"/>
                                      <a:pt x="1740" y="1056"/>
                                    </a:cubicBezTo>
                                    <a:cubicBezTo>
                                      <a:pt x="1718" y="1273"/>
                                      <a:pt x="1566" y="1360"/>
                                      <a:pt x="1392" y="1469"/>
                                    </a:cubicBezTo>
                                    <a:cubicBezTo>
                                      <a:pt x="1044" y="1687"/>
                                      <a:pt x="653" y="1861"/>
                                      <a:pt x="305" y="2122"/>
                                    </a:cubicBezTo>
                                    <a:cubicBezTo>
                                      <a:pt x="196" y="2209"/>
                                      <a:pt x="66" y="2209"/>
                                      <a:pt x="44" y="2339"/>
                                    </a:cubicBezTo>
                                    <a:cubicBezTo>
                                      <a:pt x="1" y="2448"/>
                                      <a:pt x="153" y="2469"/>
                                      <a:pt x="218" y="2513"/>
                                    </a:cubicBezTo>
                                    <a:cubicBezTo>
                                      <a:pt x="370" y="2535"/>
                                      <a:pt x="435" y="2535"/>
                                      <a:pt x="479" y="2665"/>
                                    </a:cubicBezTo>
                                    <a:cubicBezTo>
                                      <a:pt x="490" y="2824"/>
                                      <a:pt x="519" y="2894"/>
                                      <a:pt x="597" y="2894"/>
                                    </a:cubicBezTo>
                                    <a:cubicBezTo>
                                      <a:pt x="668" y="2894"/>
                                      <a:pt x="780" y="2835"/>
                                      <a:pt x="957" y="2730"/>
                                    </a:cubicBezTo>
                                    <a:cubicBezTo>
                                      <a:pt x="1044" y="2665"/>
                                      <a:pt x="1153" y="2578"/>
                                      <a:pt x="1262" y="2578"/>
                                    </a:cubicBezTo>
                                    <a:cubicBezTo>
                                      <a:pt x="1276" y="2583"/>
                                      <a:pt x="1290" y="2585"/>
                                      <a:pt x="1303" y="2585"/>
                                    </a:cubicBezTo>
                                    <a:cubicBezTo>
                                      <a:pt x="1416" y="2585"/>
                                      <a:pt x="1515" y="2438"/>
                                      <a:pt x="1631" y="2361"/>
                                    </a:cubicBezTo>
                                    <a:cubicBezTo>
                                      <a:pt x="1805" y="2252"/>
                                      <a:pt x="1784" y="2209"/>
                                      <a:pt x="1675" y="2187"/>
                                    </a:cubicBezTo>
                                    <a:cubicBezTo>
                                      <a:pt x="1610" y="2143"/>
                                      <a:pt x="1566" y="2143"/>
                                      <a:pt x="1501" y="2122"/>
                                    </a:cubicBezTo>
                                    <a:cubicBezTo>
                                      <a:pt x="1349" y="2078"/>
                                      <a:pt x="1457" y="1904"/>
                                      <a:pt x="1523" y="1774"/>
                                    </a:cubicBezTo>
                                    <a:cubicBezTo>
                                      <a:pt x="1631" y="1578"/>
                                      <a:pt x="1718" y="1665"/>
                                      <a:pt x="1849" y="1600"/>
                                    </a:cubicBezTo>
                                    <a:cubicBezTo>
                                      <a:pt x="1889" y="1593"/>
                                      <a:pt x="1924" y="1590"/>
                                      <a:pt x="1955" y="1590"/>
                                    </a:cubicBezTo>
                                    <a:cubicBezTo>
                                      <a:pt x="2124" y="1590"/>
                                      <a:pt x="2167" y="1682"/>
                                      <a:pt x="2240" y="1774"/>
                                    </a:cubicBezTo>
                                    <a:lnTo>
                                      <a:pt x="2327" y="1904"/>
                                    </a:lnTo>
                                    <a:cubicBezTo>
                                      <a:pt x="2342" y="1919"/>
                                      <a:pt x="2347" y="1993"/>
                                      <a:pt x="2375" y="1993"/>
                                    </a:cubicBezTo>
                                    <a:cubicBezTo>
                                      <a:pt x="2388" y="1993"/>
                                      <a:pt x="2408" y="1975"/>
                                      <a:pt x="2436" y="1926"/>
                                    </a:cubicBezTo>
                                    <a:cubicBezTo>
                                      <a:pt x="2479" y="1861"/>
                                      <a:pt x="2675" y="1817"/>
                                      <a:pt x="2588" y="1708"/>
                                    </a:cubicBezTo>
                                    <a:cubicBezTo>
                                      <a:pt x="2545" y="1643"/>
                                      <a:pt x="2501" y="1556"/>
                                      <a:pt x="2501" y="1469"/>
                                    </a:cubicBezTo>
                                    <a:cubicBezTo>
                                      <a:pt x="2501" y="1339"/>
                                      <a:pt x="2458" y="1208"/>
                                      <a:pt x="2697" y="1056"/>
                                    </a:cubicBezTo>
                                    <a:cubicBezTo>
                                      <a:pt x="3045" y="882"/>
                                      <a:pt x="3088" y="556"/>
                                      <a:pt x="3327" y="295"/>
                                    </a:cubicBezTo>
                                    <a:cubicBezTo>
                                      <a:pt x="3349" y="273"/>
                                      <a:pt x="3371" y="186"/>
                                      <a:pt x="3371" y="143"/>
                                    </a:cubicBezTo>
                                    <a:cubicBezTo>
                                      <a:pt x="3371" y="72"/>
                                      <a:pt x="3356" y="1"/>
                                      <a:pt x="3292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5" name="Google Shape;1455;p33"/>
                              <p:cNvSpPr/>
                              <p:nvPr/>
                            </p:nvSpPr>
                            <p:spPr>
                              <a:xfrm>
                                <a:off x="2401475" y="1846575"/>
                                <a:ext cx="28950" cy="530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58" h="2121" extrusionOk="0">
                                    <a:moveTo>
                                      <a:pt x="859" y="1"/>
                                    </a:moveTo>
                                    <a:cubicBezTo>
                                      <a:pt x="842" y="1"/>
                                      <a:pt x="824" y="2"/>
                                      <a:pt x="806" y="3"/>
                                    </a:cubicBezTo>
                                    <a:cubicBezTo>
                                      <a:pt x="523" y="47"/>
                                      <a:pt x="1" y="743"/>
                                      <a:pt x="88" y="960"/>
                                    </a:cubicBezTo>
                                    <a:cubicBezTo>
                                      <a:pt x="99" y="993"/>
                                      <a:pt x="115" y="1004"/>
                                      <a:pt x="140" y="1004"/>
                                    </a:cubicBezTo>
                                    <a:cubicBezTo>
                                      <a:pt x="164" y="1004"/>
                                      <a:pt x="197" y="993"/>
                                      <a:pt x="240" y="982"/>
                                    </a:cubicBezTo>
                                    <a:cubicBezTo>
                                      <a:pt x="295" y="968"/>
                                      <a:pt x="359" y="928"/>
                                      <a:pt x="404" y="928"/>
                                    </a:cubicBezTo>
                                    <a:cubicBezTo>
                                      <a:pt x="430" y="928"/>
                                      <a:pt x="450" y="942"/>
                                      <a:pt x="458" y="982"/>
                                    </a:cubicBezTo>
                                    <a:cubicBezTo>
                                      <a:pt x="458" y="1025"/>
                                      <a:pt x="414" y="1134"/>
                                      <a:pt x="327" y="1199"/>
                                    </a:cubicBezTo>
                                    <a:cubicBezTo>
                                      <a:pt x="44" y="1417"/>
                                      <a:pt x="1" y="1613"/>
                                      <a:pt x="131" y="1765"/>
                                    </a:cubicBezTo>
                                    <a:cubicBezTo>
                                      <a:pt x="131" y="1786"/>
                                      <a:pt x="153" y="1830"/>
                                      <a:pt x="197" y="1830"/>
                                    </a:cubicBezTo>
                                    <a:cubicBezTo>
                                      <a:pt x="240" y="1786"/>
                                      <a:pt x="240" y="1743"/>
                                      <a:pt x="262" y="1678"/>
                                    </a:cubicBezTo>
                                    <a:cubicBezTo>
                                      <a:pt x="309" y="1549"/>
                                      <a:pt x="368" y="1509"/>
                                      <a:pt x="426" y="1509"/>
                                    </a:cubicBezTo>
                                    <a:cubicBezTo>
                                      <a:pt x="476" y="1509"/>
                                      <a:pt x="526" y="1539"/>
                                      <a:pt x="566" y="1569"/>
                                    </a:cubicBezTo>
                                    <a:cubicBezTo>
                                      <a:pt x="675" y="1656"/>
                                      <a:pt x="697" y="1765"/>
                                      <a:pt x="436" y="1895"/>
                                    </a:cubicBezTo>
                                    <a:cubicBezTo>
                                      <a:pt x="371" y="1939"/>
                                      <a:pt x="197" y="2004"/>
                                      <a:pt x="240" y="2091"/>
                                    </a:cubicBezTo>
                                    <a:cubicBezTo>
                                      <a:pt x="256" y="2112"/>
                                      <a:pt x="274" y="2120"/>
                                      <a:pt x="294" y="2120"/>
                                    </a:cubicBezTo>
                                    <a:cubicBezTo>
                                      <a:pt x="356" y="2120"/>
                                      <a:pt x="435" y="2037"/>
                                      <a:pt x="501" y="2004"/>
                                    </a:cubicBezTo>
                                    <a:cubicBezTo>
                                      <a:pt x="740" y="1960"/>
                                      <a:pt x="849" y="1765"/>
                                      <a:pt x="1001" y="1656"/>
                                    </a:cubicBezTo>
                                    <a:cubicBezTo>
                                      <a:pt x="900" y="1615"/>
                                      <a:pt x="1120" y="1347"/>
                                      <a:pt x="938" y="1347"/>
                                    </a:cubicBezTo>
                                    <a:cubicBezTo>
                                      <a:pt x="925" y="1347"/>
                                      <a:pt x="910" y="1349"/>
                                      <a:pt x="893" y="1352"/>
                                    </a:cubicBezTo>
                                    <a:cubicBezTo>
                                      <a:pt x="851" y="1370"/>
                                      <a:pt x="814" y="1378"/>
                                      <a:pt x="782" y="1378"/>
                                    </a:cubicBezTo>
                                    <a:cubicBezTo>
                                      <a:pt x="699" y="1378"/>
                                      <a:pt x="653" y="1322"/>
                                      <a:pt x="653" y="1243"/>
                                    </a:cubicBezTo>
                                    <a:cubicBezTo>
                                      <a:pt x="653" y="1199"/>
                                      <a:pt x="849" y="1025"/>
                                      <a:pt x="914" y="1004"/>
                                    </a:cubicBezTo>
                                    <a:cubicBezTo>
                                      <a:pt x="1110" y="960"/>
                                      <a:pt x="1066" y="895"/>
                                      <a:pt x="1023" y="808"/>
                                    </a:cubicBezTo>
                                    <a:cubicBezTo>
                                      <a:pt x="1001" y="743"/>
                                      <a:pt x="958" y="656"/>
                                      <a:pt x="849" y="656"/>
                                    </a:cubicBezTo>
                                    <a:cubicBezTo>
                                      <a:pt x="740" y="656"/>
                                      <a:pt x="632" y="656"/>
                                      <a:pt x="697" y="525"/>
                                    </a:cubicBezTo>
                                    <a:cubicBezTo>
                                      <a:pt x="762" y="438"/>
                                      <a:pt x="871" y="308"/>
                                      <a:pt x="1001" y="308"/>
                                    </a:cubicBezTo>
                                    <a:cubicBezTo>
                                      <a:pt x="1036" y="308"/>
                                      <a:pt x="1071" y="315"/>
                                      <a:pt x="1097" y="315"/>
                                    </a:cubicBezTo>
                                    <a:cubicBezTo>
                                      <a:pt x="1137" y="315"/>
                                      <a:pt x="1158" y="299"/>
                                      <a:pt x="1132" y="221"/>
                                    </a:cubicBezTo>
                                    <a:cubicBezTo>
                                      <a:pt x="1132" y="102"/>
                                      <a:pt x="1041" y="1"/>
                                      <a:pt x="859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6" name="Google Shape;1456;p33"/>
                              <p:cNvSpPr/>
                              <p:nvPr/>
                            </p:nvSpPr>
                            <p:spPr>
                              <a:xfrm>
                                <a:off x="2209050" y="1980375"/>
                                <a:ext cx="54375" cy="426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75" h="1706" extrusionOk="0">
                                    <a:moveTo>
                                      <a:pt x="2175" y="1"/>
                                    </a:moveTo>
                                    <a:cubicBezTo>
                                      <a:pt x="2131" y="1"/>
                                      <a:pt x="2066" y="22"/>
                                      <a:pt x="2044" y="22"/>
                                    </a:cubicBezTo>
                                    <a:cubicBezTo>
                                      <a:pt x="1936" y="22"/>
                                      <a:pt x="1849" y="66"/>
                                      <a:pt x="1784" y="175"/>
                                    </a:cubicBezTo>
                                    <a:cubicBezTo>
                                      <a:pt x="1721" y="237"/>
                                      <a:pt x="1648" y="288"/>
                                      <a:pt x="1571" y="288"/>
                                    </a:cubicBezTo>
                                    <a:cubicBezTo>
                                      <a:pt x="1541" y="288"/>
                                      <a:pt x="1510" y="280"/>
                                      <a:pt x="1479" y="261"/>
                                    </a:cubicBezTo>
                                    <a:cubicBezTo>
                                      <a:pt x="1418" y="237"/>
                                      <a:pt x="1357" y="192"/>
                                      <a:pt x="1292" y="192"/>
                                    </a:cubicBezTo>
                                    <a:cubicBezTo>
                                      <a:pt x="1241" y="192"/>
                                      <a:pt x="1188" y="219"/>
                                      <a:pt x="1131" y="305"/>
                                    </a:cubicBezTo>
                                    <a:cubicBezTo>
                                      <a:pt x="1044" y="457"/>
                                      <a:pt x="827" y="522"/>
                                      <a:pt x="805" y="653"/>
                                    </a:cubicBezTo>
                                    <a:cubicBezTo>
                                      <a:pt x="762" y="892"/>
                                      <a:pt x="609" y="957"/>
                                      <a:pt x="414" y="979"/>
                                    </a:cubicBezTo>
                                    <a:cubicBezTo>
                                      <a:pt x="305" y="979"/>
                                      <a:pt x="283" y="1044"/>
                                      <a:pt x="261" y="1153"/>
                                    </a:cubicBezTo>
                                    <a:cubicBezTo>
                                      <a:pt x="261" y="1218"/>
                                      <a:pt x="218" y="1370"/>
                                      <a:pt x="109" y="1479"/>
                                    </a:cubicBezTo>
                                    <a:cubicBezTo>
                                      <a:pt x="0" y="1610"/>
                                      <a:pt x="109" y="1653"/>
                                      <a:pt x="174" y="1697"/>
                                    </a:cubicBezTo>
                                    <a:cubicBezTo>
                                      <a:pt x="186" y="1703"/>
                                      <a:pt x="198" y="1705"/>
                                      <a:pt x="208" y="1705"/>
                                    </a:cubicBezTo>
                                    <a:cubicBezTo>
                                      <a:pt x="274" y="1705"/>
                                      <a:pt x="317" y="1601"/>
                                      <a:pt x="392" y="1544"/>
                                    </a:cubicBezTo>
                                    <a:cubicBezTo>
                                      <a:pt x="588" y="1436"/>
                                      <a:pt x="522" y="1327"/>
                                      <a:pt x="544" y="1196"/>
                                    </a:cubicBezTo>
                                    <a:cubicBezTo>
                                      <a:pt x="588" y="1001"/>
                                      <a:pt x="762" y="957"/>
                                      <a:pt x="914" y="936"/>
                                    </a:cubicBezTo>
                                    <a:cubicBezTo>
                                      <a:pt x="932" y="930"/>
                                      <a:pt x="947" y="928"/>
                                      <a:pt x="957" y="928"/>
                                    </a:cubicBezTo>
                                    <a:cubicBezTo>
                                      <a:pt x="1035" y="928"/>
                                      <a:pt x="928" y="1052"/>
                                      <a:pt x="870" y="1110"/>
                                    </a:cubicBezTo>
                                    <a:cubicBezTo>
                                      <a:pt x="827" y="1175"/>
                                      <a:pt x="762" y="1262"/>
                                      <a:pt x="849" y="1283"/>
                                    </a:cubicBezTo>
                                    <a:cubicBezTo>
                                      <a:pt x="886" y="1329"/>
                                      <a:pt x="945" y="1348"/>
                                      <a:pt x="1005" y="1348"/>
                                    </a:cubicBezTo>
                                    <a:cubicBezTo>
                                      <a:pt x="1117" y="1348"/>
                                      <a:pt x="1232" y="1281"/>
                                      <a:pt x="1218" y="1196"/>
                                    </a:cubicBezTo>
                                    <a:cubicBezTo>
                                      <a:pt x="1305" y="849"/>
                                      <a:pt x="1631" y="588"/>
                                      <a:pt x="1871" y="327"/>
                                    </a:cubicBezTo>
                                    <a:cubicBezTo>
                                      <a:pt x="1957" y="240"/>
                                      <a:pt x="2044" y="196"/>
                                      <a:pt x="2088" y="109"/>
                                    </a:cubicBezTo>
                                    <a:cubicBezTo>
                                      <a:pt x="2153" y="88"/>
                                      <a:pt x="2153" y="22"/>
                                      <a:pt x="2175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7" name="Google Shape;1457;p33"/>
                              <p:cNvSpPr/>
                              <p:nvPr/>
                            </p:nvSpPr>
                            <p:spPr>
                              <a:xfrm>
                                <a:off x="2199275" y="2025275"/>
                                <a:ext cx="49475" cy="254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979" h="1018" extrusionOk="0">
                                    <a:moveTo>
                                      <a:pt x="1515" y="0"/>
                                    </a:moveTo>
                                    <a:cubicBezTo>
                                      <a:pt x="1485" y="0"/>
                                      <a:pt x="1452" y="14"/>
                                      <a:pt x="1413" y="53"/>
                                    </a:cubicBezTo>
                                    <a:cubicBezTo>
                                      <a:pt x="1305" y="140"/>
                                      <a:pt x="1348" y="227"/>
                                      <a:pt x="1370" y="270"/>
                                    </a:cubicBezTo>
                                    <a:cubicBezTo>
                                      <a:pt x="1435" y="357"/>
                                      <a:pt x="1457" y="444"/>
                                      <a:pt x="1435" y="553"/>
                                    </a:cubicBezTo>
                                    <a:cubicBezTo>
                                      <a:pt x="1413" y="640"/>
                                      <a:pt x="1327" y="705"/>
                                      <a:pt x="1218" y="727"/>
                                    </a:cubicBezTo>
                                    <a:cubicBezTo>
                                      <a:pt x="1087" y="727"/>
                                      <a:pt x="1087" y="618"/>
                                      <a:pt x="1131" y="575"/>
                                    </a:cubicBezTo>
                                    <a:cubicBezTo>
                                      <a:pt x="1305" y="357"/>
                                      <a:pt x="1218" y="292"/>
                                      <a:pt x="1044" y="292"/>
                                    </a:cubicBezTo>
                                    <a:cubicBezTo>
                                      <a:pt x="805" y="292"/>
                                      <a:pt x="565" y="379"/>
                                      <a:pt x="283" y="509"/>
                                    </a:cubicBezTo>
                                    <a:cubicBezTo>
                                      <a:pt x="0" y="640"/>
                                      <a:pt x="65" y="727"/>
                                      <a:pt x="174" y="814"/>
                                    </a:cubicBezTo>
                                    <a:cubicBezTo>
                                      <a:pt x="326" y="901"/>
                                      <a:pt x="565" y="879"/>
                                      <a:pt x="674" y="944"/>
                                    </a:cubicBezTo>
                                    <a:cubicBezTo>
                                      <a:pt x="747" y="997"/>
                                      <a:pt x="826" y="1017"/>
                                      <a:pt x="907" y="1017"/>
                                    </a:cubicBezTo>
                                    <a:cubicBezTo>
                                      <a:pt x="1166" y="1017"/>
                                      <a:pt x="1459" y="809"/>
                                      <a:pt x="1740" y="727"/>
                                    </a:cubicBezTo>
                                    <a:cubicBezTo>
                                      <a:pt x="1957" y="683"/>
                                      <a:pt x="1979" y="401"/>
                                      <a:pt x="1783" y="227"/>
                                    </a:cubicBezTo>
                                    <a:cubicBezTo>
                                      <a:pt x="1740" y="162"/>
                                      <a:pt x="1696" y="96"/>
                                      <a:pt x="1653" y="75"/>
                                    </a:cubicBezTo>
                                    <a:cubicBezTo>
                                      <a:pt x="1611" y="46"/>
                                      <a:pt x="1568" y="0"/>
                                      <a:pt x="1515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8" name="Google Shape;1458;p33"/>
                              <p:cNvSpPr/>
                              <p:nvPr/>
                            </p:nvSpPr>
                            <p:spPr>
                              <a:xfrm>
                                <a:off x="2444425" y="1935950"/>
                                <a:ext cx="41350" cy="256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654" h="1027" extrusionOk="0">
                                    <a:moveTo>
                                      <a:pt x="1548" y="0"/>
                                    </a:moveTo>
                                    <a:cubicBezTo>
                                      <a:pt x="1539" y="0"/>
                                      <a:pt x="1530" y="5"/>
                                      <a:pt x="1523" y="16"/>
                                    </a:cubicBezTo>
                                    <a:cubicBezTo>
                                      <a:pt x="1371" y="125"/>
                                      <a:pt x="1175" y="125"/>
                                      <a:pt x="1131" y="212"/>
                                    </a:cubicBezTo>
                                    <a:cubicBezTo>
                                      <a:pt x="1097" y="349"/>
                                      <a:pt x="1057" y="378"/>
                                      <a:pt x="1002" y="378"/>
                                    </a:cubicBezTo>
                                    <a:cubicBezTo>
                                      <a:pt x="960" y="378"/>
                                      <a:pt x="910" y="362"/>
                                      <a:pt x="847" y="362"/>
                                    </a:cubicBezTo>
                                    <a:cubicBezTo>
                                      <a:pt x="834" y="362"/>
                                      <a:pt x="820" y="362"/>
                                      <a:pt x="805" y="364"/>
                                    </a:cubicBezTo>
                                    <a:cubicBezTo>
                                      <a:pt x="588" y="386"/>
                                      <a:pt x="327" y="473"/>
                                      <a:pt x="110" y="495"/>
                                    </a:cubicBezTo>
                                    <a:cubicBezTo>
                                      <a:pt x="44" y="495"/>
                                      <a:pt x="23" y="538"/>
                                      <a:pt x="1" y="582"/>
                                    </a:cubicBezTo>
                                    <a:cubicBezTo>
                                      <a:pt x="1" y="647"/>
                                      <a:pt x="1" y="669"/>
                                      <a:pt x="44" y="669"/>
                                    </a:cubicBezTo>
                                    <a:cubicBezTo>
                                      <a:pt x="71" y="665"/>
                                      <a:pt x="97" y="663"/>
                                      <a:pt x="121" y="663"/>
                                    </a:cubicBezTo>
                                    <a:cubicBezTo>
                                      <a:pt x="255" y="663"/>
                                      <a:pt x="345" y="717"/>
                                      <a:pt x="327" y="864"/>
                                    </a:cubicBezTo>
                                    <a:cubicBezTo>
                                      <a:pt x="379" y="834"/>
                                      <a:pt x="421" y="820"/>
                                      <a:pt x="456" y="820"/>
                                    </a:cubicBezTo>
                                    <a:cubicBezTo>
                                      <a:pt x="521" y="820"/>
                                      <a:pt x="559" y="873"/>
                                      <a:pt x="588" y="973"/>
                                    </a:cubicBezTo>
                                    <a:cubicBezTo>
                                      <a:pt x="621" y="1012"/>
                                      <a:pt x="662" y="1026"/>
                                      <a:pt x="708" y="1026"/>
                                    </a:cubicBezTo>
                                    <a:cubicBezTo>
                                      <a:pt x="845" y="1026"/>
                                      <a:pt x="1023" y="897"/>
                                      <a:pt x="1153" y="864"/>
                                    </a:cubicBezTo>
                                    <a:cubicBezTo>
                                      <a:pt x="1327" y="799"/>
                                      <a:pt x="1240" y="669"/>
                                      <a:pt x="1240" y="582"/>
                                    </a:cubicBezTo>
                                    <a:cubicBezTo>
                                      <a:pt x="1218" y="451"/>
                                      <a:pt x="1218" y="321"/>
                                      <a:pt x="1479" y="277"/>
                                    </a:cubicBezTo>
                                    <a:cubicBezTo>
                                      <a:pt x="1545" y="255"/>
                                      <a:pt x="1653" y="277"/>
                                      <a:pt x="1653" y="168"/>
                                    </a:cubicBezTo>
                                    <a:cubicBezTo>
                                      <a:pt x="1653" y="114"/>
                                      <a:pt x="1593" y="0"/>
                                      <a:pt x="1548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9" name="Google Shape;1459;p33"/>
                              <p:cNvSpPr/>
                              <p:nvPr/>
                            </p:nvSpPr>
                            <p:spPr>
                              <a:xfrm>
                                <a:off x="2072050" y="2103150"/>
                                <a:ext cx="29925" cy="260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97" h="1043" extrusionOk="0">
                                    <a:moveTo>
                                      <a:pt x="940" y="0"/>
                                    </a:moveTo>
                                    <a:cubicBezTo>
                                      <a:pt x="932" y="0"/>
                                      <a:pt x="924" y="1"/>
                                      <a:pt x="914" y="4"/>
                                    </a:cubicBezTo>
                                    <a:cubicBezTo>
                                      <a:pt x="871" y="47"/>
                                      <a:pt x="849" y="91"/>
                                      <a:pt x="805" y="156"/>
                                    </a:cubicBezTo>
                                    <a:cubicBezTo>
                                      <a:pt x="759" y="389"/>
                                      <a:pt x="701" y="478"/>
                                      <a:pt x="585" y="478"/>
                                    </a:cubicBezTo>
                                    <a:cubicBezTo>
                                      <a:pt x="538" y="478"/>
                                      <a:pt x="482" y="463"/>
                                      <a:pt x="414" y="439"/>
                                    </a:cubicBezTo>
                                    <a:cubicBezTo>
                                      <a:pt x="355" y="424"/>
                                      <a:pt x="326" y="379"/>
                                      <a:pt x="266" y="379"/>
                                    </a:cubicBezTo>
                                    <a:cubicBezTo>
                                      <a:pt x="237" y="379"/>
                                      <a:pt x="202" y="389"/>
                                      <a:pt x="153" y="417"/>
                                    </a:cubicBezTo>
                                    <a:cubicBezTo>
                                      <a:pt x="1" y="547"/>
                                      <a:pt x="110" y="613"/>
                                      <a:pt x="88" y="721"/>
                                    </a:cubicBezTo>
                                    <a:cubicBezTo>
                                      <a:pt x="44" y="808"/>
                                      <a:pt x="88" y="852"/>
                                      <a:pt x="153" y="917"/>
                                    </a:cubicBezTo>
                                    <a:cubicBezTo>
                                      <a:pt x="175" y="1004"/>
                                      <a:pt x="229" y="1042"/>
                                      <a:pt x="311" y="1042"/>
                                    </a:cubicBezTo>
                                    <a:cubicBezTo>
                                      <a:pt x="392" y="1042"/>
                                      <a:pt x="501" y="1004"/>
                                      <a:pt x="632" y="939"/>
                                    </a:cubicBezTo>
                                    <a:cubicBezTo>
                                      <a:pt x="697" y="874"/>
                                      <a:pt x="849" y="830"/>
                                      <a:pt x="849" y="830"/>
                                    </a:cubicBezTo>
                                    <a:cubicBezTo>
                                      <a:pt x="882" y="870"/>
                                      <a:pt x="911" y="885"/>
                                      <a:pt x="938" y="885"/>
                                    </a:cubicBezTo>
                                    <a:cubicBezTo>
                                      <a:pt x="999" y="885"/>
                                      <a:pt x="1049" y="804"/>
                                      <a:pt x="1110" y="743"/>
                                    </a:cubicBezTo>
                                    <a:cubicBezTo>
                                      <a:pt x="1197" y="634"/>
                                      <a:pt x="1175" y="526"/>
                                      <a:pt x="1110" y="504"/>
                                    </a:cubicBezTo>
                                    <a:cubicBezTo>
                                      <a:pt x="979" y="417"/>
                                      <a:pt x="979" y="265"/>
                                      <a:pt x="1001" y="91"/>
                                    </a:cubicBezTo>
                                    <a:cubicBezTo>
                                      <a:pt x="1001" y="71"/>
                                      <a:pt x="1001" y="0"/>
                                      <a:pt x="94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0" name="Google Shape;1460;p33"/>
                              <p:cNvSpPr/>
                              <p:nvPr/>
                            </p:nvSpPr>
                            <p:spPr>
                              <a:xfrm>
                                <a:off x="2276450" y="1993350"/>
                                <a:ext cx="27100" cy="252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84" h="1008" extrusionOk="0">
                                    <a:moveTo>
                                      <a:pt x="843" y="1"/>
                                    </a:moveTo>
                                    <a:cubicBezTo>
                                      <a:pt x="740" y="1"/>
                                      <a:pt x="735" y="115"/>
                                      <a:pt x="675" y="156"/>
                                    </a:cubicBezTo>
                                    <a:cubicBezTo>
                                      <a:pt x="566" y="264"/>
                                      <a:pt x="392" y="438"/>
                                      <a:pt x="327" y="460"/>
                                    </a:cubicBezTo>
                                    <a:cubicBezTo>
                                      <a:pt x="1" y="612"/>
                                      <a:pt x="305" y="677"/>
                                      <a:pt x="218" y="786"/>
                                    </a:cubicBezTo>
                                    <a:cubicBezTo>
                                      <a:pt x="245" y="783"/>
                                      <a:pt x="269" y="781"/>
                                      <a:pt x="291" y="781"/>
                                    </a:cubicBezTo>
                                    <a:cubicBezTo>
                                      <a:pt x="410" y="781"/>
                                      <a:pt x="451" y="835"/>
                                      <a:pt x="414" y="982"/>
                                    </a:cubicBezTo>
                                    <a:cubicBezTo>
                                      <a:pt x="426" y="994"/>
                                      <a:pt x="439" y="1007"/>
                                      <a:pt x="460" y="1007"/>
                                    </a:cubicBezTo>
                                    <a:cubicBezTo>
                                      <a:pt x="475" y="1007"/>
                                      <a:pt x="495" y="1000"/>
                                      <a:pt x="523" y="982"/>
                                    </a:cubicBezTo>
                                    <a:cubicBezTo>
                                      <a:pt x="544" y="982"/>
                                      <a:pt x="566" y="938"/>
                                      <a:pt x="566" y="917"/>
                                    </a:cubicBezTo>
                                    <a:cubicBezTo>
                                      <a:pt x="631" y="721"/>
                                      <a:pt x="762" y="547"/>
                                      <a:pt x="1001" y="395"/>
                                    </a:cubicBezTo>
                                    <a:cubicBezTo>
                                      <a:pt x="1060" y="375"/>
                                      <a:pt x="1084" y="283"/>
                                      <a:pt x="1022" y="283"/>
                                    </a:cubicBezTo>
                                    <a:cubicBezTo>
                                      <a:pt x="1016" y="283"/>
                                      <a:pt x="1009" y="284"/>
                                      <a:pt x="1001" y="286"/>
                                    </a:cubicBezTo>
                                    <a:cubicBezTo>
                                      <a:pt x="963" y="297"/>
                                      <a:pt x="933" y="302"/>
                                      <a:pt x="911" y="302"/>
                                    </a:cubicBezTo>
                                    <a:cubicBezTo>
                                      <a:pt x="846" y="302"/>
                                      <a:pt x="854" y="253"/>
                                      <a:pt x="936" y="156"/>
                                    </a:cubicBezTo>
                                    <a:cubicBezTo>
                                      <a:pt x="979" y="69"/>
                                      <a:pt x="958" y="25"/>
                                      <a:pt x="871" y="3"/>
                                    </a:cubicBezTo>
                                    <a:cubicBezTo>
                                      <a:pt x="861" y="2"/>
                                      <a:pt x="851" y="1"/>
                                      <a:pt x="843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1" name="Google Shape;1461;p33"/>
                              <p:cNvSpPr/>
                              <p:nvPr/>
                            </p:nvSpPr>
                            <p:spPr>
                              <a:xfrm>
                                <a:off x="2352025" y="1886725"/>
                                <a:ext cx="27750" cy="247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10" h="988" extrusionOk="0">
                                    <a:moveTo>
                                      <a:pt x="955" y="1"/>
                                    </a:moveTo>
                                    <a:cubicBezTo>
                                      <a:pt x="939" y="1"/>
                                      <a:pt x="918" y="8"/>
                                      <a:pt x="892" y="28"/>
                                    </a:cubicBezTo>
                                    <a:cubicBezTo>
                                      <a:pt x="674" y="50"/>
                                      <a:pt x="631" y="202"/>
                                      <a:pt x="522" y="354"/>
                                    </a:cubicBezTo>
                                    <a:cubicBezTo>
                                      <a:pt x="492" y="397"/>
                                      <a:pt x="457" y="409"/>
                                      <a:pt x="419" y="409"/>
                                    </a:cubicBezTo>
                                    <a:cubicBezTo>
                                      <a:pt x="371" y="409"/>
                                      <a:pt x="319" y="388"/>
                                      <a:pt x="271" y="388"/>
                                    </a:cubicBezTo>
                                    <a:cubicBezTo>
                                      <a:pt x="225" y="388"/>
                                      <a:pt x="183" y="408"/>
                                      <a:pt x="152" y="485"/>
                                    </a:cubicBezTo>
                                    <a:cubicBezTo>
                                      <a:pt x="131" y="615"/>
                                      <a:pt x="131" y="702"/>
                                      <a:pt x="22" y="833"/>
                                    </a:cubicBezTo>
                                    <a:cubicBezTo>
                                      <a:pt x="0" y="876"/>
                                      <a:pt x="22" y="942"/>
                                      <a:pt x="65" y="985"/>
                                    </a:cubicBezTo>
                                    <a:cubicBezTo>
                                      <a:pt x="75" y="987"/>
                                      <a:pt x="85" y="988"/>
                                      <a:pt x="94" y="988"/>
                                    </a:cubicBezTo>
                                    <a:cubicBezTo>
                                      <a:pt x="189" y="988"/>
                                      <a:pt x="265" y="892"/>
                                      <a:pt x="305" y="833"/>
                                    </a:cubicBezTo>
                                    <a:cubicBezTo>
                                      <a:pt x="370" y="594"/>
                                      <a:pt x="870" y="594"/>
                                      <a:pt x="848" y="267"/>
                                    </a:cubicBezTo>
                                    <a:cubicBezTo>
                                      <a:pt x="848" y="267"/>
                                      <a:pt x="914" y="246"/>
                                      <a:pt x="957" y="246"/>
                                    </a:cubicBezTo>
                                    <a:cubicBezTo>
                                      <a:pt x="968" y="246"/>
                                      <a:pt x="984" y="251"/>
                                      <a:pt x="1006" y="251"/>
                                    </a:cubicBezTo>
                                    <a:cubicBezTo>
                                      <a:pt x="1028" y="251"/>
                                      <a:pt x="1055" y="246"/>
                                      <a:pt x="1087" y="224"/>
                                    </a:cubicBezTo>
                                    <a:cubicBezTo>
                                      <a:pt x="1109" y="180"/>
                                      <a:pt x="1066" y="137"/>
                                      <a:pt x="1022" y="72"/>
                                    </a:cubicBezTo>
                                    <a:cubicBezTo>
                                      <a:pt x="1007" y="41"/>
                                      <a:pt x="992" y="1"/>
                                      <a:pt x="955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2" name="Google Shape;1462;p33"/>
                              <p:cNvSpPr/>
                              <p:nvPr/>
                            </p:nvSpPr>
                            <p:spPr>
                              <a:xfrm>
                                <a:off x="2426500" y="1867375"/>
                                <a:ext cx="29925" cy="231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97" h="926" extrusionOk="0">
                                    <a:moveTo>
                                      <a:pt x="760" y="0"/>
                                    </a:moveTo>
                                    <a:cubicBezTo>
                                      <a:pt x="674" y="0"/>
                                      <a:pt x="563" y="143"/>
                                      <a:pt x="479" y="193"/>
                                    </a:cubicBezTo>
                                    <a:cubicBezTo>
                                      <a:pt x="261" y="367"/>
                                      <a:pt x="587" y="302"/>
                                      <a:pt x="522" y="346"/>
                                    </a:cubicBezTo>
                                    <a:cubicBezTo>
                                      <a:pt x="326" y="498"/>
                                      <a:pt x="283" y="781"/>
                                      <a:pt x="0" y="846"/>
                                    </a:cubicBezTo>
                                    <a:cubicBezTo>
                                      <a:pt x="117" y="879"/>
                                      <a:pt x="221" y="925"/>
                                      <a:pt x="322" y="925"/>
                                    </a:cubicBezTo>
                                    <a:cubicBezTo>
                                      <a:pt x="353" y="925"/>
                                      <a:pt x="383" y="921"/>
                                      <a:pt x="413" y="911"/>
                                    </a:cubicBezTo>
                                    <a:cubicBezTo>
                                      <a:pt x="587" y="889"/>
                                      <a:pt x="522" y="672"/>
                                      <a:pt x="631" y="563"/>
                                    </a:cubicBezTo>
                                    <a:cubicBezTo>
                                      <a:pt x="696" y="520"/>
                                      <a:pt x="718" y="454"/>
                                      <a:pt x="761" y="411"/>
                                    </a:cubicBezTo>
                                    <a:cubicBezTo>
                                      <a:pt x="1196" y="193"/>
                                      <a:pt x="848" y="128"/>
                                      <a:pt x="827" y="41"/>
                                    </a:cubicBezTo>
                                    <a:cubicBezTo>
                                      <a:pt x="807" y="12"/>
                                      <a:pt x="784" y="0"/>
                                      <a:pt x="76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3" name="Google Shape;1463;p33"/>
                              <p:cNvSpPr/>
                              <p:nvPr/>
                            </p:nvSpPr>
                            <p:spPr>
                              <a:xfrm>
                                <a:off x="2575975" y="1796475"/>
                                <a:ext cx="21775" cy="177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71" h="711" extrusionOk="0">
                                    <a:moveTo>
                                      <a:pt x="326" y="0"/>
                                    </a:moveTo>
                                    <a:cubicBezTo>
                                      <a:pt x="278" y="0"/>
                                      <a:pt x="228" y="19"/>
                                      <a:pt x="175" y="72"/>
                                    </a:cubicBezTo>
                                    <a:cubicBezTo>
                                      <a:pt x="1" y="246"/>
                                      <a:pt x="175" y="377"/>
                                      <a:pt x="284" y="464"/>
                                    </a:cubicBezTo>
                                    <a:cubicBezTo>
                                      <a:pt x="327" y="507"/>
                                      <a:pt x="436" y="507"/>
                                      <a:pt x="349" y="638"/>
                                    </a:cubicBezTo>
                                    <a:cubicBezTo>
                                      <a:pt x="333" y="686"/>
                                      <a:pt x="341" y="711"/>
                                      <a:pt x="373" y="711"/>
                                    </a:cubicBezTo>
                                    <a:cubicBezTo>
                                      <a:pt x="384" y="711"/>
                                      <a:pt x="398" y="708"/>
                                      <a:pt x="414" y="703"/>
                                    </a:cubicBezTo>
                                    <a:cubicBezTo>
                                      <a:pt x="523" y="638"/>
                                      <a:pt x="653" y="638"/>
                                      <a:pt x="718" y="529"/>
                                    </a:cubicBezTo>
                                    <a:cubicBezTo>
                                      <a:pt x="784" y="420"/>
                                      <a:pt x="827" y="290"/>
                                      <a:pt x="871" y="181"/>
                                    </a:cubicBezTo>
                                    <a:cubicBezTo>
                                      <a:pt x="827" y="94"/>
                                      <a:pt x="653" y="159"/>
                                      <a:pt x="566" y="94"/>
                                    </a:cubicBezTo>
                                    <a:cubicBezTo>
                                      <a:pt x="495" y="66"/>
                                      <a:pt x="415" y="0"/>
                                      <a:pt x="326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4" name="Google Shape;1464;p33"/>
                              <p:cNvSpPr/>
                              <p:nvPr/>
                            </p:nvSpPr>
                            <p:spPr>
                              <a:xfrm>
                                <a:off x="2366150" y="1900475"/>
                                <a:ext cx="21775" cy="187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71" h="750" extrusionOk="0">
                                    <a:moveTo>
                                      <a:pt x="653" y="0"/>
                                    </a:moveTo>
                                    <a:cubicBezTo>
                                      <a:pt x="609" y="0"/>
                                      <a:pt x="522" y="65"/>
                                      <a:pt x="435" y="109"/>
                                    </a:cubicBezTo>
                                    <a:cubicBezTo>
                                      <a:pt x="401" y="126"/>
                                      <a:pt x="367" y="250"/>
                                      <a:pt x="291" y="250"/>
                                    </a:cubicBezTo>
                                    <a:cubicBezTo>
                                      <a:pt x="270" y="250"/>
                                      <a:pt x="246" y="241"/>
                                      <a:pt x="218" y="218"/>
                                    </a:cubicBezTo>
                                    <a:cubicBezTo>
                                      <a:pt x="131" y="326"/>
                                      <a:pt x="196" y="392"/>
                                      <a:pt x="196" y="500"/>
                                    </a:cubicBezTo>
                                    <a:cubicBezTo>
                                      <a:pt x="131" y="609"/>
                                      <a:pt x="1" y="718"/>
                                      <a:pt x="175" y="739"/>
                                    </a:cubicBezTo>
                                    <a:cubicBezTo>
                                      <a:pt x="198" y="746"/>
                                      <a:pt x="223" y="749"/>
                                      <a:pt x="250" y="749"/>
                                    </a:cubicBezTo>
                                    <a:cubicBezTo>
                                      <a:pt x="393" y="749"/>
                                      <a:pt x="571" y="657"/>
                                      <a:pt x="718" y="565"/>
                                    </a:cubicBezTo>
                                    <a:cubicBezTo>
                                      <a:pt x="870" y="457"/>
                                      <a:pt x="609" y="500"/>
                                      <a:pt x="631" y="392"/>
                                    </a:cubicBezTo>
                                    <a:cubicBezTo>
                                      <a:pt x="653" y="348"/>
                                      <a:pt x="653" y="261"/>
                                      <a:pt x="653" y="174"/>
                                    </a:cubicBezTo>
                                    <a:cubicBezTo>
                                      <a:pt x="653" y="131"/>
                                      <a:pt x="762" y="0"/>
                                      <a:pt x="65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5" name="Google Shape;1465;p33"/>
                              <p:cNvSpPr/>
                              <p:nvPr/>
                            </p:nvSpPr>
                            <p:spPr>
                              <a:xfrm>
                                <a:off x="2461825" y="1868400"/>
                                <a:ext cx="21225" cy="235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849" h="941" extrusionOk="0">
                                    <a:moveTo>
                                      <a:pt x="762" y="0"/>
                                    </a:moveTo>
                                    <a:cubicBezTo>
                                      <a:pt x="544" y="196"/>
                                      <a:pt x="479" y="435"/>
                                      <a:pt x="218" y="631"/>
                                    </a:cubicBezTo>
                                    <a:cubicBezTo>
                                      <a:pt x="1" y="783"/>
                                      <a:pt x="283" y="783"/>
                                      <a:pt x="262" y="892"/>
                                    </a:cubicBezTo>
                                    <a:cubicBezTo>
                                      <a:pt x="262" y="924"/>
                                      <a:pt x="272" y="941"/>
                                      <a:pt x="294" y="941"/>
                                    </a:cubicBezTo>
                                    <a:cubicBezTo>
                                      <a:pt x="316" y="941"/>
                                      <a:pt x="349" y="924"/>
                                      <a:pt x="392" y="892"/>
                                    </a:cubicBezTo>
                                    <a:cubicBezTo>
                                      <a:pt x="653" y="674"/>
                                      <a:pt x="849" y="218"/>
                                      <a:pt x="762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6" name="Google Shape;1466;p33"/>
                              <p:cNvSpPr/>
                              <p:nvPr/>
                            </p:nvSpPr>
                            <p:spPr>
                              <a:xfrm>
                                <a:off x="2484650" y="1908375"/>
                                <a:ext cx="14175" cy="151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7" h="606" extrusionOk="0">
                                    <a:moveTo>
                                      <a:pt x="203" y="0"/>
                                    </a:moveTo>
                                    <a:cubicBezTo>
                                      <a:pt x="190" y="0"/>
                                      <a:pt x="174" y="3"/>
                                      <a:pt x="153" y="10"/>
                                    </a:cubicBezTo>
                                    <a:cubicBezTo>
                                      <a:pt x="1" y="32"/>
                                      <a:pt x="66" y="141"/>
                                      <a:pt x="44" y="228"/>
                                    </a:cubicBezTo>
                                    <a:cubicBezTo>
                                      <a:pt x="23" y="336"/>
                                      <a:pt x="1" y="402"/>
                                      <a:pt x="1" y="489"/>
                                    </a:cubicBezTo>
                                    <a:cubicBezTo>
                                      <a:pt x="1" y="581"/>
                                      <a:pt x="37" y="606"/>
                                      <a:pt x="91" y="606"/>
                                    </a:cubicBezTo>
                                    <a:cubicBezTo>
                                      <a:pt x="139" y="606"/>
                                      <a:pt x="200" y="586"/>
                                      <a:pt x="262" y="576"/>
                                    </a:cubicBezTo>
                                    <a:cubicBezTo>
                                      <a:pt x="349" y="554"/>
                                      <a:pt x="479" y="554"/>
                                      <a:pt x="544" y="445"/>
                                    </a:cubicBezTo>
                                    <a:cubicBezTo>
                                      <a:pt x="566" y="336"/>
                                      <a:pt x="436" y="358"/>
                                      <a:pt x="371" y="293"/>
                                    </a:cubicBezTo>
                                    <a:cubicBezTo>
                                      <a:pt x="349" y="271"/>
                                      <a:pt x="284" y="249"/>
                                      <a:pt x="240" y="228"/>
                                    </a:cubicBezTo>
                                    <a:cubicBezTo>
                                      <a:pt x="240" y="184"/>
                                      <a:pt x="218" y="163"/>
                                      <a:pt x="240" y="141"/>
                                    </a:cubicBezTo>
                                    <a:cubicBezTo>
                                      <a:pt x="240" y="86"/>
                                      <a:pt x="271" y="0"/>
                                      <a:pt x="20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7" name="Google Shape;1467;p33"/>
                              <p:cNvSpPr/>
                              <p:nvPr/>
                            </p:nvSpPr>
                            <p:spPr>
                              <a:xfrm>
                                <a:off x="2434100" y="1820850"/>
                                <a:ext cx="22850" cy="214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14" h="859" extrusionOk="0">
                                    <a:moveTo>
                                      <a:pt x="770" y="0"/>
                                    </a:moveTo>
                                    <a:cubicBezTo>
                                      <a:pt x="676" y="0"/>
                                      <a:pt x="590" y="211"/>
                                      <a:pt x="436" y="250"/>
                                    </a:cubicBezTo>
                                    <a:cubicBezTo>
                                      <a:pt x="414" y="250"/>
                                      <a:pt x="392" y="293"/>
                                      <a:pt x="327" y="315"/>
                                    </a:cubicBezTo>
                                    <a:cubicBezTo>
                                      <a:pt x="175" y="424"/>
                                      <a:pt x="175" y="424"/>
                                      <a:pt x="240" y="532"/>
                                    </a:cubicBezTo>
                                    <a:cubicBezTo>
                                      <a:pt x="305" y="554"/>
                                      <a:pt x="327" y="706"/>
                                      <a:pt x="305" y="706"/>
                                    </a:cubicBezTo>
                                    <a:cubicBezTo>
                                      <a:pt x="1" y="772"/>
                                      <a:pt x="153" y="858"/>
                                      <a:pt x="240" y="858"/>
                                    </a:cubicBezTo>
                                    <a:cubicBezTo>
                                      <a:pt x="349" y="858"/>
                                      <a:pt x="501" y="728"/>
                                      <a:pt x="457" y="663"/>
                                    </a:cubicBezTo>
                                    <a:cubicBezTo>
                                      <a:pt x="436" y="554"/>
                                      <a:pt x="479" y="489"/>
                                      <a:pt x="566" y="380"/>
                                    </a:cubicBezTo>
                                    <a:cubicBezTo>
                                      <a:pt x="675" y="250"/>
                                      <a:pt x="914" y="119"/>
                                      <a:pt x="805" y="10"/>
                                    </a:cubicBezTo>
                                    <a:cubicBezTo>
                                      <a:pt x="793" y="3"/>
                                      <a:pt x="782" y="0"/>
                                      <a:pt x="77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8" name="Google Shape;1468;p33"/>
                              <p:cNvSpPr/>
                              <p:nvPr/>
                            </p:nvSpPr>
                            <p:spPr>
                              <a:xfrm>
                                <a:off x="2341150" y="1955125"/>
                                <a:ext cx="15475" cy="162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19" h="650" extrusionOk="0">
                                    <a:moveTo>
                                      <a:pt x="576" y="0"/>
                                    </a:moveTo>
                                    <a:cubicBezTo>
                                      <a:pt x="568" y="0"/>
                                      <a:pt x="558" y="3"/>
                                      <a:pt x="544" y="10"/>
                                    </a:cubicBezTo>
                                    <a:cubicBezTo>
                                      <a:pt x="414" y="32"/>
                                      <a:pt x="261" y="54"/>
                                      <a:pt x="131" y="228"/>
                                    </a:cubicBezTo>
                                    <a:cubicBezTo>
                                      <a:pt x="0" y="380"/>
                                      <a:pt x="0" y="510"/>
                                      <a:pt x="22" y="597"/>
                                    </a:cubicBezTo>
                                    <a:cubicBezTo>
                                      <a:pt x="29" y="636"/>
                                      <a:pt x="48" y="650"/>
                                      <a:pt x="75" y="650"/>
                                    </a:cubicBezTo>
                                    <a:cubicBezTo>
                                      <a:pt x="140" y="650"/>
                                      <a:pt x="250" y="569"/>
                                      <a:pt x="327" y="554"/>
                                    </a:cubicBezTo>
                                    <a:cubicBezTo>
                                      <a:pt x="370" y="554"/>
                                      <a:pt x="414" y="532"/>
                                      <a:pt x="457" y="489"/>
                                    </a:cubicBezTo>
                                    <a:cubicBezTo>
                                      <a:pt x="414" y="423"/>
                                      <a:pt x="522" y="271"/>
                                      <a:pt x="587" y="141"/>
                                    </a:cubicBezTo>
                                    <a:cubicBezTo>
                                      <a:pt x="587" y="86"/>
                                      <a:pt x="618" y="0"/>
                                      <a:pt x="576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9" name="Google Shape;1469;p33"/>
                              <p:cNvSpPr/>
                              <p:nvPr/>
                            </p:nvSpPr>
                            <p:spPr>
                              <a:xfrm>
                                <a:off x="2425400" y="1913325"/>
                                <a:ext cx="14700" cy="161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88" h="646" extrusionOk="0">
                                    <a:moveTo>
                                      <a:pt x="362" y="0"/>
                                    </a:moveTo>
                                    <a:cubicBezTo>
                                      <a:pt x="278" y="0"/>
                                      <a:pt x="194" y="32"/>
                                      <a:pt x="109" y="117"/>
                                    </a:cubicBezTo>
                                    <a:cubicBezTo>
                                      <a:pt x="1" y="269"/>
                                      <a:pt x="109" y="291"/>
                                      <a:pt x="109" y="378"/>
                                    </a:cubicBezTo>
                                    <a:cubicBezTo>
                                      <a:pt x="131" y="486"/>
                                      <a:pt x="457" y="378"/>
                                      <a:pt x="327" y="595"/>
                                    </a:cubicBezTo>
                                    <a:cubicBezTo>
                                      <a:pt x="327" y="610"/>
                                      <a:pt x="327" y="645"/>
                                      <a:pt x="341" y="645"/>
                                    </a:cubicBezTo>
                                    <a:cubicBezTo>
                                      <a:pt x="347" y="645"/>
                                      <a:pt x="357" y="638"/>
                                      <a:pt x="370" y="617"/>
                                    </a:cubicBezTo>
                                    <a:cubicBezTo>
                                      <a:pt x="566" y="486"/>
                                      <a:pt x="588" y="51"/>
                                      <a:pt x="436" y="8"/>
                                    </a:cubicBezTo>
                                    <a:cubicBezTo>
                                      <a:pt x="411" y="3"/>
                                      <a:pt x="387" y="0"/>
                                      <a:pt x="362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0" name="Google Shape;1470;p33"/>
                              <p:cNvSpPr/>
                              <p:nvPr/>
                            </p:nvSpPr>
                            <p:spPr>
                              <a:xfrm>
                                <a:off x="2285150" y="1954375"/>
                                <a:ext cx="18525" cy="133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1" h="532" extrusionOk="0">
                                    <a:moveTo>
                                      <a:pt x="585" y="0"/>
                                    </a:moveTo>
                                    <a:cubicBezTo>
                                      <a:pt x="493" y="0"/>
                                      <a:pt x="351" y="54"/>
                                      <a:pt x="218" y="127"/>
                                    </a:cubicBezTo>
                                    <a:cubicBezTo>
                                      <a:pt x="153" y="236"/>
                                      <a:pt x="1" y="366"/>
                                      <a:pt x="88" y="475"/>
                                    </a:cubicBezTo>
                                    <a:cubicBezTo>
                                      <a:pt x="96" y="514"/>
                                      <a:pt x="126" y="531"/>
                                      <a:pt x="167" y="531"/>
                                    </a:cubicBezTo>
                                    <a:cubicBezTo>
                                      <a:pt x="240" y="531"/>
                                      <a:pt x="344" y="479"/>
                                      <a:pt x="414" y="410"/>
                                    </a:cubicBezTo>
                                    <a:cubicBezTo>
                                      <a:pt x="523" y="301"/>
                                      <a:pt x="740" y="149"/>
                                      <a:pt x="675" y="40"/>
                                    </a:cubicBezTo>
                                    <a:cubicBezTo>
                                      <a:pt x="661" y="12"/>
                                      <a:pt x="629" y="0"/>
                                      <a:pt x="585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1" name="Google Shape;1471;p33"/>
                              <p:cNvSpPr/>
                              <p:nvPr/>
                            </p:nvSpPr>
                            <p:spPr>
                              <a:xfrm>
                                <a:off x="2612950" y="1833050"/>
                                <a:ext cx="8725" cy="137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49" h="551" extrusionOk="0">
                                    <a:moveTo>
                                      <a:pt x="305" y="1"/>
                                    </a:moveTo>
                                    <a:cubicBezTo>
                                      <a:pt x="261" y="1"/>
                                      <a:pt x="218" y="23"/>
                                      <a:pt x="196" y="23"/>
                                    </a:cubicBezTo>
                                    <a:cubicBezTo>
                                      <a:pt x="44" y="110"/>
                                      <a:pt x="1" y="240"/>
                                      <a:pt x="1" y="349"/>
                                    </a:cubicBezTo>
                                    <a:cubicBezTo>
                                      <a:pt x="1" y="479"/>
                                      <a:pt x="131" y="479"/>
                                      <a:pt x="218" y="544"/>
                                    </a:cubicBezTo>
                                    <a:cubicBezTo>
                                      <a:pt x="222" y="548"/>
                                      <a:pt x="227" y="550"/>
                                      <a:pt x="234" y="550"/>
                                    </a:cubicBezTo>
                                    <a:cubicBezTo>
                                      <a:pt x="262" y="550"/>
                                      <a:pt x="309" y="515"/>
                                      <a:pt x="327" y="479"/>
                                    </a:cubicBezTo>
                                    <a:cubicBezTo>
                                      <a:pt x="348" y="436"/>
                                      <a:pt x="348" y="1"/>
                                      <a:pt x="305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2" name="Google Shape;1472;p33"/>
                              <p:cNvSpPr/>
                              <p:nvPr/>
                            </p:nvSpPr>
                            <p:spPr>
                              <a:xfrm>
                                <a:off x="2291675" y="1927375"/>
                                <a:ext cx="23400" cy="187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36" h="751" extrusionOk="0">
                                    <a:moveTo>
                                      <a:pt x="833" y="1"/>
                                    </a:moveTo>
                                    <a:cubicBezTo>
                                      <a:pt x="724" y="1"/>
                                      <a:pt x="571" y="217"/>
                                      <a:pt x="436" y="294"/>
                                    </a:cubicBezTo>
                                    <a:cubicBezTo>
                                      <a:pt x="349" y="338"/>
                                      <a:pt x="262" y="381"/>
                                      <a:pt x="175" y="446"/>
                                    </a:cubicBezTo>
                                    <a:cubicBezTo>
                                      <a:pt x="109" y="511"/>
                                      <a:pt x="1" y="598"/>
                                      <a:pt x="22" y="707"/>
                                    </a:cubicBezTo>
                                    <a:cubicBezTo>
                                      <a:pt x="44" y="729"/>
                                      <a:pt x="66" y="729"/>
                                      <a:pt x="109" y="751"/>
                                    </a:cubicBezTo>
                                    <a:cubicBezTo>
                                      <a:pt x="218" y="577"/>
                                      <a:pt x="501" y="577"/>
                                      <a:pt x="566" y="446"/>
                                    </a:cubicBezTo>
                                    <a:cubicBezTo>
                                      <a:pt x="653" y="251"/>
                                      <a:pt x="936" y="55"/>
                                      <a:pt x="870" y="11"/>
                                    </a:cubicBezTo>
                                    <a:cubicBezTo>
                                      <a:pt x="859" y="4"/>
                                      <a:pt x="846" y="1"/>
                                      <a:pt x="833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3" name="Google Shape;1473;p33"/>
                              <p:cNvSpPr/>
                              <p:nvPr/>
                            </p:nvSpPr>
                            <p:spPr>
                              <a:xfrm>
                                <a:off x="2441450" y="1956450"/>
                                <a:ext cx="11700" cy="115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68" h="461" extrusionOk="0">
                                    <a:moveTo>
                                      <a:pt x="446" y="1"/>
                                    </a:moveTo>
                                    <a:cubicBezTo>
                                      <a:pt x="11" y="88"/>
                                      <a:pt x="33" y="88"/>
                                      <a:pt x="11" y="370"/>
                                    </a:cubicBezTo>
                                    <a:cubicBezTo>
                                      <a:pt x="1" y="441"/>
                                      <a:pt x="29" y="460"/>
                                      <a:pt x="70" y="460"/>
                                    </a:cubicBezTo>
                                    <a:cubicBezTo>
                                      <a:pt x="117" y="460"/>
                                      <a:pt x="182" y="436"/>
                                      <a:pt x="229" y="436"/>
                                    </a:cubicBezTo>
                                    <a:cubicBezTo>
                                      <a:pt x="359" y="436"/>
                                      <a:pt x="402" y="370"/>
                                      <a:pt x="446" y="262"/>
                                    </a:cubicBezTo>
                                    <a:cubicBezTo>
                                      <a:pt x="468" y="175"/>
                                      <a:pt x="468" y="88"/>
                                      <a:pt x="446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4" name="Google Shape;1474;p33"/>
                              <p:cNvSpPr/>
                              <p:nvPr/>
                            </p:nvSpPr>
                            <p:spPr>
                              <a:xfrm>
                                <a:off x="2444975" y="1845025"/>
                                <a:ext cx="18500" cy="1667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0" h="667" extrusionOk="0">
                                    <a:moveTo>
                                      <a:pt x="653" y="0"/>
                                    </a:moveTo>
                                    <a:cubicBezTo>
                                      <a:pt x="631" y="0"/>
                                      <a:pt x="566" y="44"/>
                                      <a:pt x="501" y="65"/>
                                    </a:cubicBezTo>
                                    <a:cubicBezTo>
                                      <a:pt x="457" y="152"/>
                                      <a:pt x="414" y="261"/>
                                      <a:pt x="327" y="305"/>
                                    </a:cubicBezTo>
                                    <a:cubicBezTo>
                                      <a:pt x="1" y="522"/>
                                      <a:pt x="109" y="609"/>
                                      <a:pt x="305" y="653"/>
                                    </a:cubicBezTo>
                                    <a:cubicBezTo>
                                      <a:pt x="317" y="653"/>
                                      <a:pt x="365" y="667"/>
                                      <a:pt x="400" y="667"/>
                                    </a:cubicBezTo>
                                    <a:cubicBezTo>
                                      <a:pt x="426" y="667"/>
                                      <a:pt x="445" y="659"/>
                                      <a:pt x="435" y="631"/>
                                    </a:cubicBezTo>
                                    <a:cubicBezTo>
                                      <a:pt x="348" y="435"/>
                                      <a:pt x="653" y="283"/>
                                      <a:pt x="675" y="109"/>
                                    </a:cubicBezTo>
                                    <a:cubicBezTo>
                                      <a:pt x="718" y="65"/>
                                      <a:pt x="740" y="0"/>
                                      <a:pt x="65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5" name="Google Shape;1475;p33"/>
                              <p:cNvSpPr/>
                              <p:nvPr/>
                            </p:nvSpPr>
                            <p:spPr>
                              <a:xfrm>
                                <a:off x="2593375" y="1738075"/>
                                <a:ext cx="14175" cy="139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7" h="557" extrusionOk="0">
                                    <a:moveTo>
                                      <a:pt x="373" y="0"/>
                                    </a:moveTo>
                                    <a:cubicBezTo>
                                      <a:pt x="336" y="0"/>
                                      <a:pt x="291" y="12"/>
                                      <a:pt x="240" y="38"/>
                                    </a:cubicBezTo>
                                    <a:cubicBezTo>
                                      <a:pt x="175" y="103"/>
                                      <a:pt x="1" y="516"/>
                                      <a:pt x="22" y="538"/>
                                    </a:cubicBezTo>
                                    <a:cubicBezTo>
                                      <a:pt x="29" y="552"/>
                                      <a:pt x="42" y="557"/>
                                      <a:pt x="58" y="557"/>
                                    </a:cubicBezTo>
                                    <a:cubicBezTo>
                                      <a:pt x="92" y="557"/>
                                      <a:pt x="138" y="531"/>
                                      <a:pt x="153" y="516"/>
                                    </a:cubicBezTo>
                                    <a:cubicBezTo>
                                      <a:pt x="240" y="342"/>
                                      <a:pt x="566" y="256"/>
                                      <a:pt x="479" y="82"/>
                                    </a:cubicBezTo>
                                    <a:cubicBezTo>
                                      <a:pt x="466" y="29"/>
                                      <a:pt x="429" y="0"/>
                                      <a:pt x="373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6" name="Google Shape;1476;p33"/>
                              <p:cNvSpPr/>
                              <p:nvPr/>
                            </p:nvSpPr>
                            <p:spPr>
                              <a:xfrm>
                                <a:off x="2308525" y="1981175"/>
                                <a:ext cx="13625" cy="137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45" h="549" extrusionOk="0">
                                    <a:moveTo>
                                      <a:pt x="422" y="0"/>
                                    </a:moveTo>
                                    <a:cubicBezTo>
                                      <a:pt x="359" y="0"/>
                                      <a:pt x="249" y="64"/>
                                      <a:pt x="196" y="99"/>
                                    </a:cubicBezTo>
                                    <a:cubicBezTo>
                                      <a:pt x="1" y="229"/>
                                      <a:pt x="44" y="360"/>
                                      <a:pt x="22" y="490"/>
                                    </a:cubicBezTo>
                                    <a:cubicBezTo>
                                      <a:pt x="22" y="507"/>
                                      <a:pt x="22" y="549"/>
                                      <a:pt x="51" y="549"/>
                                    </a:cubicBezTo>
                                    <a:cubicBezTo>
                                      <a:pt x="60" y="549"/>
                                      <a:pt x="72" y="544"/>
                                      <a:pt x="88" y="534"/>
                                    </a:cubicBezTo>
                                    <a:cubicBezTo>
                                      <a:pt x="196" y="490"/>
                                      <a:pt x="262" y="382"/>
                                      <a:pt x="349" y="273"/>
                                    </a:cubicBezTo>
                                    <a:lnTo>
                                      <a:pt x="370" y="229"/>
                                    </a:lnTo>
                                    <a:cubicBezTo>
                                      <a:pt x="370" y="164"/>
                                      <a:pt x="544" y="77"/>
                                      <a:pt x="457" y="12"/>
                                    </a:cubicBezTo>
                                    <a:cubicBezTo>
                                      <a:pt x="449" y="4"/>
                                      <a:pt x="437" y="0"/>
                                      <a:pt x="422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7" name="Google Shape;1477;p33"/>
                              <p:cNvSpPr/>
                              <p:nvPr/>
                            </p:nvSpPr>
                            <p:spPr>
                              <a:xfrm>
                                <a:off x="2643400" y="1822125"/>
                                <a:ext cx="14150" cy="104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6" h="417" extrusionOk="0">
                                    <a:moveTo>
                                      <a:pt x="273" y="1"/>
                                    </a:moveTo>
                                    <a:cubicBezTo>
                                      <a:pt x="241" y="1"/>
                                      <a:pt x="207" y="8"/>
                                      <a:pt x="174" y="25"/>
                                    </a:cubicBezTo>
                                    <a:cubicBezTo>
                                      <a:pt x="0" y="112"/>
                                      <a:pt x="109" y="155"/>
                                      <a:pt x="109" y="242"/>
                                    </a:cubicBezTo>
                                    <a:cubicBezTo>
                                      <a:pt x="131" y="307"/>
                                      <a:pt x="131" y="351"/>
                                      <a:pt x="131" y="416"/>
                                    </a:cubicBezTo>
                                    <a:cubicBezTo>
                                      <a:pt x="131" y="373"/>
                                      <a:pt x="174" y="373"/>
                                      <a:pt x="218" y="351"/>
                                    </a:cubicBezTo>
                                    <a:cubicBezTo>
                                      <a:pt x="231" y="348"/>
                                      <a:pt x="244" y="347"/>
                                      <a:pt x="257" y="347"/>
                                    </a:cubicBezTo>
                                    <a:cubicBezTo>
                                      <a:pt x="308" y="347"/>
                                      <a:pt x="359" y="363"/>
                                      <a:pt x="407" y="363"/>
                                    </a:cubicBezTo>
                                    <a:cubicBezTo>
                                      <a:pt x="448" y="363"/>
                                      <a:pt x="487" y="352"/>
                                      <a:pt x="522" y="307"/>
                                    </a:cubicBezTo>
                                    <a:cubicBezTo>
                                      <a:pt x="566" y="242"/>
                                      <a:pt x="457" y="133"/>
                                      <a:pt x="413" y="46"/>
                                    </a:cubicBezTo>
                                    <a:cubicBezTo>
                                      <a:pt x="373" y="20"/>
                                      <a:pt x="324" y="1"/>
                                      <a:pt x="273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8" name="Google Shape;1478;p33"/>
                              <p:cNvSpPr/>
                              <p:nvPr/>
                            </p:nvSpPr>
                            <p:spPr>
                              <a:xfrm>
                                <a:off x="2635775" y="1832525"/>
                                <a:ext cx="14700" cy="675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88" h="270" extrusionOk="0">
                                    <a:moveTo>
                                      <a:pt x="414" y="0"/>
                                    </a:moveTo>
                                    <a:cubicBezTo>
                                      <a:pt x="327" y="22"/>
                                      <a:pt x="218" y="44"/>
                                      <a:pt x="153" y="109"/>
                                    </a:cubicBezTo>
                                    <a:cubicBezTo>
                                      <a:pt x="88" y="109"/>
                                      <a:pt x="1" y="152"/>
                                      <a:pt x="1" y="218"/>
                                    </a:cubicBezTo>
                                    <a:cubicBezTo>
                                      <a:pt x="1" y="249"/>
                                      <a:pt x="36" y="270"/>
                                      <a:pt x="89" y="270"/>
                                    </a:cubicBezTo>
                                    <a:cubicBezTo>
                                      <a:pt x="108" y="270"/>
                                      <a:pt x="130" y="267"/>
                                      <a:pt x="153" y="261"/>
                                    </a:cubicBezTo>
                                    <a:cubicBezTo>
                                      <a:pt x="283" y="218"/>
                                      <a:pt x="414" y="261"/>
                                      <a:pt x="523" y="131"/>
                                    </a:cubicBezTo>
                                    <a:cubicBezTo>
                                      <a:pt x="588" y="44"/>
                                      <a:pt x="436" y="44"/>
                                      <a:pt x="414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9" name="Google Shape;1479;p33"/>
                              <p:cNvSpPr/>
                              <p:nvPr/>
                            </p:nvSpPr>
                            <p:spPr>
                              <a:xfrm>
                                <a:off x="2488375" y="1872125"/>
                                <a:ext cx="14050" cy="78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2" h="312" extrusionOk="0">
                                    <a:moveTo>
                                      <a:pt x="309" y="1"/>
                                    </a:moveTo>
                                    <a:cubicBezTo>
                                      <a:pt x="235" y="1"/>
                                      <a:pt x="161" y="15"/>
                                      <a:pt x="113" y="47"/>
                                    </a:cubicBezTo>
                                    <a:cubicBezTo>
                                      <a:pt x="74" y="86"/>
                                      <a:pt x="1" y="159"/>
                                      <a:pt x="16" y="159"/>
                                    </a:cubicBezTo>
                                    <a:cubicBezTo>
                                      <a:pt x="18" y="159"/>
                                      <a:pt x="21" y="158"/>
                                      <a:pt x="26" y="156"/>
                                    </a:cubicBezTo>
                                    <a:cubicBezTo>
                                      <a:pt x="38" y="152"/>
                                      <a:pt x="50" y="151"/>
                                      <a:pt x="59" y="151"/>
                                    </a:cubicBezTo>
                                    <a:cubicBezTo>
                                      <a:pt x="163" y="151"/>
                                      <a:pt x="127" y="311"/>
                                      <a:pt x="213" y="311"/>
                                    </a:cubicBezTo>
                                    <a:cubicBezTo>
                                      <a:pt x="231" y="311"/>
                                      <a:pt x="255" y="304"/>
                                      <a:pt x="287" y="286"/>
                                    </a:cubicBezTo>
                                    <a:cubicBezTo>
                                      <a:pt x="352" y="264"/>
                                      <a:pt x="526" y="264"/>
                                      <a:pt x="548" y="112"/>
                                    </a:cubicBezTo>
                                    <a:cubicBezTo>
                                      <a:pt x="561" y="43"/>
                                      <a:pt x="436" y="1"/>
                                      <a:pt x="309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0" name="Google Shape;1480;p33"/>
                              <p:cNvSpPr/>
                              <p:nvPr/>
                            </p:nvSpPr>
                            <p:spPr>
                              <a:xfrm>
                                <a:off x="2279725" y="1984900"/>
                                <a:ext cx="12525" cy="1062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1" h="425" extrusionOk="0">
                                    <a:moveTo>
                                      <a:pt x="309" y="1"/>
                                    </a:moveTo>
                                    <a:cubicBezTo>
                                      <a:pt x="272" y="1"/>
                                      <a:pt x="232" y="6"/>
                                      <a:pt x="196" y="15"/>
                                    </a:cubicBezTo>
                                    <a:cubicBezTo>
                                      <a:pt x="0" y="189"/>
                                      <a:pt x="239" y="233"/>
                                      <a:pt x="218" y="363"/>
                                    </a:cubicBezTo>
                                    <a:cubicBezTo>
                                      <a:pt x="218" y="401"/>
                                      <a:pt x="240" y="424"/>
                                      <a:pt x="262" y="424"/>
                                    </a:cubicBezTo>
                                    <a:cubicBezTo>
                                      <a:pt x="279" y="424"/>
                                      <a:pt x="296" y="412"/>
                                      <a:pt x="305" y="385"/>
                                    </a:cubicBezTo>
                                    <a:cubicBezTo>
                                      <a:pt x="413" y="276"/>
                                      <a:pt x="500" y="146"/>
                                      <a:pt x="435" y="37"/>
                                    </a:cubicBezTo>
                                    <a:cubicBezTo>
                                      <a:pt x="410" y="12"/>
                                      <a:pt x="362" y="1"/>
                                      <a:pt x="309" y="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1" name="Google Shape;1481;p33"/>
                              <p:cNvSpPr/>
                              <p:nvPr/>
                            </p:nvSpPr>
                            <p:spPr>
                              <a:xfrm>
                                <a:off x="2615675" y="1759725"/>
                                <a:ext cx="25575" cy="169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3" h="676" extrusionOk="0">
                                    <a:moveTo>
                                      <a:pt x="840" y="0"/>
                                    </a:moveTo>
                                    <a:cubicBezTo>
                                      <a:pt x="814" y="0"/>
                                      <a:pt x="781" y="6"/>
                                      <a:pt x="740" y="20"/>
                                    </a:cubicBezTo>
                                    <a:cubicBezTo>
                                      <a:pt x="587" y="42"/>
                                      <a:pt x="305" y="85"/>
                                      <a:pt x="435" y="325"/>
                                    </a:cubicBezTo>
                                    <a:cubicBezTo>
                                      <a:pt x="479" y="368"/>
                                      <a:pt x="370" y="433"/>
                                      <a:pt x="305" y="433"/>
                                    </a:cubicBezTo>
                                    <a:cubicBezTo>
                                      <a:pt x="196" y="455"/>
                                      <a:pt x="109" y="455"/>
                                      <a:pt x="0" y="477"/>
                                    </a:cubicBezTo>
                                    <a:cubicBezTo>
                                      <a:pt x="118" y="608"/>
                                      <a:pt x="244" y="676"/>
                                      <a:pt x="397" y="676"/>
                                    </a:cubicBezTo>
                                    <a:cubicBezTo>
                                      <a:pt x="497" y="676"/>
                                      <a:pt x="610" y="646"/>
                                      <a:pt x="740" y="585"/>
                                    </a:cubicBezTo>
                                    <a:cubicBezTo>
                                      <a:pt x="892" y="520"/>
                                      <a:pt x="1022" y="411"/>
                                      <a:pt x="979" y="259"/>
                                    </a:cubicBezTo>
                                    <a:cubicBezTo>
                                      <a:pt x="924" y="168"/>
                                      <a:pt x="977" y="0"/>
                                      <a:pt x="840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>
                                  <a:buClr>
                                    <a:srgbClr val="000000"/>
                                  </a:buClr>
                                  <a:buFont typeface="Arial"/>
                                  <a:buNone/>
                                </a:pPr>
                                <a:endParaRPr sz="1400" kern="0">
                                  <a:solidFill>
                                    <a:srgbClr val="000000"/>
                                  </a:solidFill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482" name="Google Shape;1482;p33"/>
                            <p:cNvSpPr/>
                            <p:nvPr/>
                          </p:nvSpPr>
                          <p:spPr>
                            <a:xfrm>
                              <a:off x="4605875" y="740400"/>
                              <a:ext cx="21700" cy="83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868" h="332" extrusionOk="0">
                                  <a:moveTo>
                                    <a:pt x="390" y="1"/>
                                  </a:moveTo>
                                  <a:cubicBezTo>
                                    <a:pt x="237" y="22"/>
                                    <a:pt x="85" y="1"/>
                                    <a:pt x="20" y="109"/>
                                  </a:cubicBezTo>
                                  <a:cubicBezTo>
                                    <a:pt x="1" y="157"/>
                                    <a:pt x="32" y="167"/>
                                    <a:pt x="76" y="167"/>
                                  </a:cubicBezTo>
                                  <a:cubicBezTo>
                                    <a:pt x="109" y="167"/>
                                    <a:pt x="150" y="161"/>
                                    <a:pt x="183" y="161"/>
                                  </a:cubicBezTo>
                                  <a:cubicBezTo>
                                    <a:pt x="207" y="161"/>
                                    <a:pt x="227" y="164"/>
                                    <a:pt x="237" y="175"/>
                                  </a:cubicBezTo>
                                  <a:cubicBezTo>
                                    <a:pt x="281" y="218"/>
                                    <a:pt x="303" y="262"/>
                                    <a:pt x="324" y="305"/>
                                  </a:cubicBezTo>
                                  <a:cubicBezTo>
                                    <a:pt x="358" y="324"/>
                                    <a:pt x="387" y="332"/>
                                    <a:pt x="413" y="332"/>
                                  </a:cubicBezTo>
                                  <a:cubicBezTo>
                                    <a:pt x="539" y="332"/>
                                    <a:pt x="594" y="153"/>
                                    <a:pt x="737" y="153"/>
                                  </a:cubicBezTo>
                                  <a:cubicBezTo>
                                    <a:pt x="824" y="153"/>
                                    <a:pt x="868" y="131"/>
                                    <a:pt x="868" y="88"/>
                                  </a:cubicBezTo>
                                  <a:cubicBezTo>
                                    <a:pt x="868" y="44"/>
                                    <a:pt x="542" y="1"/>
                                    <a:pt x="390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83" name="Google Shape;1483;p33"/>
                            <p:cNvSpPr/>
                            <p:nvPr/>
                          </p:nvSpPr>
                          <p:spPr>
                            <a:xfrm>
                              <a:off x="4586800" y="748225"/>
                              <a:ext cx="19575" cy="805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3" h="322" extrusionOk="0">
                                  <a:moveTo>
                                    <a:pt x="703" y="1"/>
                                  </a:moveTo>
                                  <a:cubicBezTo>
                                    <a:pt x="640" y="1"/>
                                    <a:pt x="545" y="71"/>
                                    <a:pt x="500" y="101"/>
                                  </a:cubicBezTo>
                                  <a:cubicBezTo>
                                    <a:pt x="482" y="103"/>
                                    <a:pt x="466" y="105"/>
                                    <a:pt x="450" y="105"/>
                                  </a:cubicBezTo>
                                  <a:cubicBezTo>
                                    <a:pt x="378" y="105"/>
                                    <a:pt x="326" y="83"/>
                                    <a:pt x="266" y="83"/>
                                  </a:cubicBezTo>
                                  <a:cubicBezTo>
                                    <a:pt x="226" y="83"/>
                                    <a:pt x="184" y="92"/>
                                    <a:pt x="131" y="123"/>
                                  </a:cubicBezTo>
                                  <a:cubicBezTo>
                                    <a:pt x="87" y="144"/>
                                    <a:pt x="0" y="166"/>
                                    <a:pt x="0" y="231"/>
                                  </a:cubicBezTo>
                                  <a:cubicBezTo>
                                    <a:pt x="19" y="251"/>
                                    <a:pt x="366" y="322"/>
                                    <a:pt x="473" y="322"/>
                                  </a:cubicBezTo>
                                  <a:cubicBezTo>
                                    <a:pt x="486" y="322"/>
                                    <a:pt x="495" y="321"/>
                                    <a:pt x="500" y="318"/>
                                  </a:cubicBezTo>
                                  <a:cubicBezTo>
                                    <a:pt x="631" y="231"/>
                                    <a:pt x="783" y="144"/>
                                    <a:pt x="761" y="57"/>
                                  </a:cubicBezTo>
                                  <a:cubicBezTo>
                                    <a:pt x="754" y="16"/>
                                    <a:pt x="732" y="1"/>
                                    <a:pt x="70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1484" name="Google Shape;1484;p33"/>
                            <p:cNvSpPr/>
                            <p:nvPr/>
                          </p:nvSpPr>
                          <p:spPr>
                            <a:xfrm>
                              <a:off x="3214725" y="1398025"/>
                              <a:ext cx="10150" cy="116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06" h="464" extrusionOk="0">
                                  <a:moveTo>
                                    <a:pt x="253" y="1"/>
                                  </a:moveTo>
                                  <a:cubicBezTo>
                                    <a:pt x="235" y="1"/>
                                    <a:pt x="215" y="3"/>
                                    <a:pt x="196" y="6"/>
                                  </a:cubicBezTo>
                                  <a:cubicBezTo>
                                    <a:pt x="22" y="6"/>
                                    <a:pt x="87" y="93"/>
                                    <a:pt x="66" y="159"/>
                                  </a:cubicBezTo>
                                  <a:cubicBezTo>
                                    <a:pt x="0" y="354"/>
                                    <a:pt x="153" y="441"/>
                                    <a:pt x="327" y="463"/>
                                  </a:cubicBezTo>
                                  <a:cubicBezTo>
                                    <a:pt x="392" y="311"/>
                                    <a:pt x="196" y="246"/>
                                    <a:pt x="370" y="93"/>
                                  </a:cubicBezTo>
                                  <a:cubicBezTo>
                                    <a:pt x="406" y="40"/>
                                    <a:pt x="339" y="1"/>
                                    <a:pt x="253" y="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Font typeface="Arial"/>
                                <a:buNone/>
                              </a:pPr>
                              <a:endParaRPr sz="1400" kern="0">
                                <a:solidFill>
                                  <a:srgbClr val="000000"/>
                                </a:solidFill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1485" name="Google Shape;1485;p33"/>
          <p:cNvGrpSpPr/>
          <p:nvPr/>
        </p:nvGrpSpPr>
        <p:grpSpPr>
          <a:xfrm>
            <a:off x="5579548" y="-891725"/>
            <a:ext cx="3723927" cy="2044523"/>
            <a:chOff x="4817548" y="-891725"/>
            <a:chExt cx="3723927" cy="2044523"/>
          </a:xfrm>
        </p:grpSpPr>
        <p:sp>
          <p:nvSpPr>
            <p:cNvPr id="1486" name="Google Shape;1486;p33"/>
            <p:cNvSpPr/>
            <p:nvPr/>
          </p:nvSpPr>
          <p:spPr>
            <a:xfrm>
              <a:off x="4817548" y="859500"/>
              <a:ext cx="605240" cy="293298"/>
            </a:xfrm>
            <a:custGeom>
              <a:avLst/>
              <a:gdLst/>
              <a:ahLst/>
              <a:cxnLst/>
              <a:rect l="l" t="t" r="r" b="b"/>
              <a:pathLst>
                <a:path w="13374" h="6481" extrusionOk="0">
                  <a:moveTo>
                    <a:pt x="10025" y="1"/>
                  </a:moveTo>
                  <a:lnTo>
                    <a:pt x="9068" y="1393"/>
                  </a:lnTo>
                  <a:lnTo>
                    <a:pt x="6980" y="523"/>
                  </a:lnTo>
                  <a:lnTo>
                    <a:pt x="6828" y="1045"/>
                  </a:lnTo>
                  <a:lnTo>
                    <a:pt x="8263" y="1610"/>
                  </a:lnTo>
                  <a:lnTo>
                    <a:pt x="5263" y="2784"/>
                  </a:lnTo>
                  <a:lnTo>
                    <a:pt x="2327" y="1458"/>
                  </a:lnTo>
                  <a:lnTo>
                    <a:pt x="2305" y="1393"/>
                  </a:lnTo>
                  <a:lnTo>
                    <a:pt x="2284" y="1414"/>
                  </a:lnTo>
                  <a:lnTo>
                    <a:pt x="109" y="436"/>
                  </a:lnTo>
                  <a:lnTo>
                    <a:pt x="1" y="762"/>
                  </a:lnTo>
                  <a:lnTo>
                    <a:pt x="1610" y="1784"/>
                  </a:lnTo>
                  <a:lnTo>
                    <a:pt x="1001" y="2110"/>
                  </a:lnTo>
                  <a:lnTo>
                    <a:pt x="1501" y="2241"/>
                  </a:lnTo>
                  <a:lnTo>
                    <a:pt x="2175" y="2110"/>
                  </a:lnTo>
                  <a:lnTo>
                    <a:pt x="3153" y="2697"/>
                  </a:lnTo>
                  <a:lnTo>
                    <a:pt x="2479" y="3067"/>
                  </a:lnTo>
                  <a:lnTo>
                    <a:pt x="2958" y="3219"/>
                  </a:lnTo>
                  <a:lnTo>
                    <a:pt x="3784" y="3045"/>
                  </a:lnTo>
                  <a:lnTo>
                    <a:pt x="4436" y="3458"/>
                  </a:lnTo>
                  <a:cubicBezTo>
                    <a:pt x="4436" y="3458"/>
                    <a:pt x="3610" y="4698"/>
                    <a:pt x="3936" y="5024"/>
                  </a:cubicBezTo>
                  <a:cubicBezTo>
                    <a:pt x="3992" y="5080"/>
                    <a:pt x="4102" y="5103"/>
                    <a:pt x="4246" y="5103"/>
                  </a:cubicBezTo>
                  <a:cubicBezTo>
                    <a:pt x="4934" y="5103"/>
                    <a:pt x="6393" y="4567"/>
                    <a:pt x="6393" y="4567"/>
                  </a:cubicBezTo>
                  <a:lnTo>
                    <a:pt x="7546" y="4915"/>
                  </a:lnTo>
                  <a:lnTo>
                    <a:pt x="7002" y="5220"/>
                  </a:lnTo>
                  <a:lnTo>
                    <a:pt x="7502" y="5372"/>
                  </a:lnTo>
                  <a:lnTo>
                    <a:pt x="8481" y="5176"/>
                  </a:lnTo>
                  <a:lnTo>
                    <a:pt x="9198" y="5393"/>
                  </a:lnTo>
                  <a:lnTo>
                    <a:pt x="8611" y="5698"/>
                  </a:lnTo>
                  <a:lnTo>
                    <a:pt x="9111" y="5850"/>
                  </a:lnTo>
                  <a:lnTo>
                    <a:pt x="10199" y="5698"/>
                  </a:lnTo>
                  <a:lnTo>
                    <a:pt x="12743" y="6459"/>
                  </a:lnTo>
                  <a:lnTo>
                    <a:pt x="13373" y="6481"/>
                  </a:lnTo>
                  <a:lnTo>
                    <a:pt x="7850" y="3980"/>
                  </a:lnTo>
                  <a:lnTo>
                    <a:pt x="9916" y="2284"/>
                  </a:lnTo>
                  <a:lnTo>
                    <a:pt x="11242" y="2806"/>
                  </a:lnTo>
                  <a:lnTo>
                    <a:pt x="11395" y="2371"/>
                  </a:lnTo>
                  <a:lnTo>
                    <a:pt x="10025" y="1806"/>
                  </a:lnTo>
                  <a:lnTo>
                    <a:pt x="10525" y="175"/>
                  </a:lnTo>
                  <a:lnTo>
                    <a:pt x="10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87" name="Google Shape;1487;p33"/>
            <p:cNvGrpSpPr/>
            <p:nvPr/>
          </p:nvGrpSpPr>
          <p:grpSpPr>
            <a:xfrm>
              <a:off x="5361350" y="-891725"/>
              <a:ext cx="3180125" cy="1754600"/>
              <a:chOff x="2668950" y="506925"/>
              <a:chExt cx="3180125" cy="1754600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3805625" y="506925"/>
                <a:ext cx="2043450" cy="1156000"/>
              </a:xfrm>
              <a:custGeom>
                <a:avLst/>
                <a:gdLst/>
                <a:ahLst/>
                <a:cxnLst/>
                <a:rect l="l" t="t" r="r" b="b"/>
                <a:pathLst>
                  <a:path w="81738" h="46240" extrusionOk="0">
                    <a:moveTo>
                      <a:pt x="74736" y="2034"/>
                    </a:moveTo>
                    <a:cubicBezTo>
                      <a:pt x="74953" y="2034"/>
                      <a:pt x="74975" y="2164"/>
                      <a:pt x="75062" y="2251"/>
                    </a:cubicBezTo>
                    <a:cubicBezTo>
                      <a:pt x="75062" y="2360"/>
                      <a:pt x="75192" y="2425"/>
                      <a:pt x="75018" y="2512"/>
                    </a:cubicBezTo>
                    <a:cubicBezTo>
                      <a:pt x="74964" y="2543"/>
                      <a:pt x="74912" y="2555"/>
                      <a:pt x="74866" y="2555"/>
                    </a:cubicBezTo>
                    <a:cubicBezTo>
                      <a:pt x="74784" y="2555"/>
                      <a:pt x="74720" y="2518"/>
                      <a:pt x="74692" y="2490"/>
                    </a:cubicBezTo>
                    <a:cubicBezTo>
                      <a:pt x="74605" y="2425"/>
                      <a:pt x="74301" y="2447"/>
                      <a:pt x="74497" y="2251"/>
                    </a:cubicBezTo>
                    <a:cubicBezTo>
                      <a:pt x="74562" y="2164"/>
                      <a:pt x="74562" y="2034"/>
                      <a:pt x="74736" y="2034"/>
                    </a:cubicBezTo>
                    <a:close/>
                    <a:moveTo>
                      <a:pt x="75767" y="4880"/>
                    </a:moveTo>
                    <a:cubicBezTo>
                      <a:pt x="75872" y="4880"/>
                      <a:pt x="75781" y="4993"/>
                      <a:pt x="75801" y="5013"/>
                    </a:cubicBezTo>
                    <a:cubicBezTo>
                      <a:pt x="75823" y="5078"/>
                      <a:pt x="75823" y="5078"/>
                      <a:pt x="75845" y="5100"/>
                    </a:cubicBezTo>
                    <a:cubicBezTo>
                      <a:pt x="75932" y="5208"/>
                      <a:pt x="75823" y="5361"/>
                      <a:pt x="75779" y="5513"/>
                    </a:cubicBezTo>
                    <a:cubicBezTo>
                      <a:pt x="75779" y="5513"/>
                      <a:pt x="75606" y="5469"/>
                      <a:pt x="75562" y="5426"/>
                    </a:cubicBezTo>
                    <a:cubicBezTo>
                      <a:pt x="75453" y="5317"/>
                      <a:pt x="75366" y="5187"/>
                      <a:pt x="75497" y="4991"/>
                    </a:cubicBezTo>
                    <a:cubicBezTo>
                      <a:pt x="75562" y="4904"/>
                      <a:pt x="75693" y="4882"/>
                      <a:pt x="75736" y="4882"/>
                    </a:cubicBezTo>
                    <a:cubicBezTo>
                      <a:pt x="75748" y="4881"/>
                      <a:pt x="75758" y="4880"/>
                      <a:pt x="75767" y="4880"/>
                    </a:cubicBezTo>
                    <a:close/>
                    <a:moveTo>
                      <a:pt x="71349" y="4962"/>
                    </a:moveTo>
                    <a:cubicBezTo>
                      <a:pt x="71398" y="4962"/>
                      <a:pt x="71440" y="4988"/>
                      <a:pt x="71452" y="5013"/>
                    </a:cubicBezTo>
                    <a:cubicBezTo>
                      <a:pt x="71496" y="5187"/>
                      <a:pt x="71387" y="5361"/>
                      <a:pt x="71278" y="5534"/>
                    </a:cubicBezTo>
                    <a:cubicBezTo>
                      <a:pt x="71248" y="5596"/>
                      <a:pt x="71197" y="5619"/>
                      <a:pt x="71141" y="5619"/>
                    </a:cubicBezTo>
                    <a:cubicBezTo>
                      <a:pt x="71079" y="5619"/>
                      <a:pt x="71010" y="5591"/>
                      <a:pt x="70952" y="5556"/>
                    </a:cubicBezTo>
                    <a:cubicBezTo>
                      <a:pt x="71017" y="5361"/>
                      <a:pt x="71039" y="5208"/>
                      <a:pt x="71235" y="5013"/>
                    </a:cubicBezTo>
                    <a:cubicBezTo>
                      <a:pt x="71272" y="4976"/>
                      <a:pt x="71312" y="4962"/>
                      <a:pt x="71349" y="4962"/>
                    </a:cubicBezTo>
                    <a:close/>
                    <a:moveTo>
                      <a:pt x="69582" y="5665"/>
                    </a:moveTo>
                    <a:cubicBezTo>
                      <a:pt x="69691" y="5839"/>
                      <a:pt x="69974" y="5861"/>
                      <a:pt x="70039" y="6056"/>
                    </a:cubicBezTo>
                    <a:cubicBezTo>
                      <a:pt x="70039" y="6078"/>
                      <a:pt x="70061" y="6078"/>
                      <a:pt x="70061" y="6100"/>
                    </a:cubicBezTo>
                    <a:cubicBezTo>
                      <a:pt x="70082" y="6122"/>
                      <a:pt x="70082" y="6187"/>
                      <a:pt x="70039" y="6230"/>
                    </a:cubicBezTo>
                    <a:cubicBezTo>
                      <a:pt x="70019" y="6244"/>
                      <a:pt x="70001" y="6249"/>
                      <a:pt x="69985" y="6249"/>
                    </a:cubicBezTo>
                    <a:cubicBezTo>
                      <a:pt x="69949" y="6249"/>
                      <a:pt x="69924" y="6224"/>
                      <a:pt x="69909" y="6209"/>
                    </a:cubicBezTo>
                    <a:cubicBezTo>
                      <a:pt x="69863" y="6118"/>
                      <a:pt x="69818" y="6076"/>
                      <a:pt x="69775" y="6076"/>
                    </a:cubicBezTo>
                    <a:cubicBezTo>
                      <a:pt x="69716" y="6076"/>
                      <a:pt x="69664" y="6156"/>
                      <a:pt x="69626" y="6296"/>
                    </a:cubicBezTo>
                    <a:cubicBezTo>
                      <a:pt x="69626" y="6296"/>
                      <a:pt x="69626" y="6317"/>
                      <a:pt x="69604" y="6317"/>
                    </a:cubicBezTo>
                    <a:cubicBezTo>
                      <a:pt x="69517" y="6404"/>
                      <a:pt x="69474" y="6513"/>
                      <a:pt x="69365" y="6513"/>
                    </a:cubicBezTo>
                    <a:cubicBezTo>
                      <a:pt x="69352" y="6514"/>
                      <a:pt x="69341" y="6515"/>
                      <a:pt x="69331" y="6515"/>
                    </a:cubicBezTo>
                    <a:cubicBezTo>
                      <a:pt x="69194" y="6515"/>
                      <a:pt x="69359" y="6380"/>
                      <a:pt x="69278" y="6339"/>
                    </a:cubicBezTo>
                    <a:cubicBezTo>
                      <a:pt x="69191" y="6230"/>
                      <a:pt x="69060" y="6187"/>
                      <a:pt x="69365" y="6100"/>
                    </a:cubicBezTo>
                    <a:cubicBezTo>
                      <a:pt x="69387" y="6100"/>
                      <a:pt x="69408" y="6078"/>
                      <a:pt x="69408" y="6056"/>
                    </a:cubicBezTo>
                    <a:cubicBezTo>
                      <a:pt x="69474" y="5904"/>
                      <a:pt x="69408" y="5774"/>
                      <a:pt x="69582" y="5665"/>
                    </a:cubicBezTo>
                    <a:close/>
                    <a:moveTo>
                      <a:pt x="74987" y="6137"/>
                    </a:moveTo>
                    <a:cubicBezTo>
                      <a:pt x="75036" y="6137"/>
                      <a:pt x="75071" y="6158"/>
                      <a:pt x="75084" y="6209"/>
                    </a:cubicBezTo>
                    <a:cubicBezTo>
                      <a:pt x="75084" y="6317"/>
                      <a:pt x="75062" y="6448"/>
                      <a:pt x="74866" y="6535"/>
                    </a:cubicBezTo>
                    <a:cubicBezTo>
                      <a:pt x="74841" y="6540"/>
                      <a:pt x="74817" y="6543"/>
                      <a:pt x="74797" y="6543"/>
                    </a:cubicBezTo>
                    <a:cubicBezTo>
                      <a:pt x="74730" y="6543"/>
                      <a:pt x="74692" y="6514"/>
                      <a:pt x="74692" y="6448"/>
                    </a:cubicBezTo>
                    <a:cubicBezTo>
                      <a:pt x="74692" y="6339"/>
                      <a:pt x="74714" y="6230"/>
                      <a:pt x="74866" y="6165"/>
                    </a:cubicBezTo>
                    <a:cubicBezTo>
                      <a:pt x="74911" y="6147"/>
                      <a:pt x="74953" y="6137"/>
                      <a:pt x="74987" y="6137"/>
                    </a:cubicBezTo>
                    <a:close/>
                    <a:moveTo>
                      <a:pt x="70938" y="6076"/>
                    </a:moveTo>
                    <a:cubicBezTo>
                      <a:pt x="71008" y="6076"/>
                      <a:pt x="71542" y="6214"/>
                      <a:pt x="71583" y="6296"/>
                    </a:cubicBezTo>
                    <a:cubicBezTo>
                      <a:pt x="71648" y="6339"/>
                      <a:pt x="71648" y="6426"/>
                      <a:pt x="71583" y="6513"/>
                    </a:cubicBezTo>
                    <a:cubicBezTo>
                      <a:pt x="71552" y="6559"/>
                      <a:pt x="71501" y="6615"/>
                      <a:pt x="71435" y="6615"/>
                    </a:cubicBezTo>
                    <a:cubicBezTo>
                      <a:pt x="71407" y="6615"/>
                      <a:pt x="71376" y="6604"/>
                      <a:pt x="71344" y="6578"/>
                    </a:cubicBezTo>
                    <a:cubicBezTo>
                      <a:pt x="71310" y="6545"/>
                      <a:pt x="71287" y="6532"/>
                      <a:pt x="71268" y="6532"/>
                    </a:cubicBezTo>
                    <a:cubicBezTo>
                      <a:pt x="71225" y="6532"/>
                      <a:pt x="71202" y="6598"/>
                      <a:pt x="71126" y="6643"/>
                    </a:cubicBezTo>
                    <a:cubicBezTo>
                      <a:pt x="71037" y="6701"/>
                      <a:pt x="70983" y="6723"/>
                      <a:pt x="70952" y="6723"/>
                    </a:cubicBezTo>
                    <a:cubicBezTo>
                      <a:pt x="70876" y="6723"/>
                      <a:pt x="70931" y="6596"/>
                      <a:pt x="70931" y="6535"/>
                    </a:cubicBezTo>
                    <a:cubicBezTo>
                      <a:pt x="70800" y="6404"/>
                      <a:pt x="70887" y="6230"/>
                      <a:pt x="70931" y="6078"/>
                    </a:cubicBezTo>
                    <a:cubicBezTo>
                      <a:pt x="70931" y="6077"/>
                      <a:pt x="70933" y="6076"/>
                      <a:pt x="70938" y="6076"/>
                    </a:cubicBezTo>
                    <a:close/>
                    <a:moveTo>
                      <a:pt x="71214" y="7039"/>
                    </a:moveTo>
                    <a:cubicBezTo>
                      <a:pt x="71253" y="7039"/>
                      <a:pt x="71297" y="7052"/>
                      <a:pt x="71344" y="7078"/>
                    </a:cubicBezTo>
                    <a:cubicBezTo>
                      <a:pt x="71496" y="7165"/>
                      <a:pt x="71887" y="7035"/>
                      <a:pt x="71887" y="7274"/>
                    </a:cubicBezTo>
                    <a:cubicBezTo>
                      <a:pt x="71909" y="7383"/>
                      <a:pt x="71931" y="7470"/>
                      <a:pt x="71887" y="7491"/>
                    </a:cubicBezTo>
                    <a:cubicBezTo>
                      <a:pt x="71561" y="7752"/>
                      <a:pt x="71822" y="7774"/>
                      <a:pt x="71996" y="7861"/>
                    </a:cubicBezTo>
                    <a:cubicBezTo>
                      <a:pt x="72018" y="7861"/>
                      <a:pt x="72039" y="7883"/>
                      <a:pt x="72039" y="7883"/>
                    </a:cubicBezTo>
                    <a:cubicBezTo>
                      <a:pt x="72083" y="7970"/>
                      <a:pt x="72344" y="7926"/>
                      <a:pt x="72257" y="8035"/>
                    </a:cubicBezTo>
                    <a:cubicBezTo>
                      <a:pt x="72218" y="8090"/>
                      <a:pt x="72185" y="8108"/>
                      <a:pt x="72153" y="8108"/>
                    </a:cubicBezTo>
                    <a:cubicBezTo>
                      <a:pt x="72096" y="8108"/>
                      <a:pt x="72044" y="8049"/>
                      <a:pt x="71974" y="8035"/>
                    </a:cubicBezTo>
                    <a:lnTo>
                      <a:pt x="71887" y="8035"/>
                    </a:lnTo>
                    <a:cubicBezTo>
                      <a:pt x="71539" y="8253"/>
                      <a:pt x="71213" y="8144"/>
                      <a:pt x="70887" y="8231"/>
                    </a:cubicBezTo>
                    <a:cubicBezTo>
                      <a:pt x="70870" y="8235"/>
                      <a:pt x="70853" y="8237"/>
                      <a:pt x="70835" y="8237"/>
                    </a:cubicBezTo>
                    <a:cubicBezTo>
                      <a:pt x="70669" y="8237"/>
                      <a:pt x="70474" y="8066"/>
                      <a:pt x="70474" y="7948"/>
                    </a:cubicBezTo>
                    <a:cubicBezTo>
                      <a:pt x="70496" y="7752"/>
                      <a:pt x="70626" y="7600"/>
                      <a:pt x="70844" y="7513"/>
                    </a:cubicBezTo>
                    <a:cubicBezTo>
                      <a:pt x="71104" y="7426"/>
                      <a:pt x="71126" y="7361"/>
                      <a:pt x="71104" y="7209"/>
                    </a:cubicBezTo>
                    <a:cubicBezTo>
                      <a:pt x="71074" y="7103"/>
                      <a:pt x="71128" y="7039"/>
                      <a:pt x="71214" y="7039"/>
                    </a:cubicBezTo>
                    <a:close/>
                    <a:moveTo>
                      <a:pt x="69603" y="7290"/>
                    </a:moveTo>
                    <a:cubicBezTo>
                      <a:pt x="69645" y="7290"/>
                      <a:pt x="69682" y="7297"/>
                      <a:pt x="69713" y="7318"/>
                    </a:cubicBezTo>
                    <a:cubicBezTo>
                      <a:pt x="69756" y="7339"/>
                      <a:pt x="69713" y="7448"/>
                      <a:pt x="69582" y="7491"/>
                    </a:cubicBezTo>
                    <a:cubicBezTo>
                      <a:pt x="69566" y="7496"/>
                      <a:pt x="69549" y="7497"/>
                      <a:pt x="69531" y="7497"/>
                    </a:cubicBezTo>
                    <a:cubicBezTo>
                      <a:pt x="69511" y="7497"/>
                      <a:pt x="69491" y="7495"/>
                      <a:pt x="69472" y="7495"/>
                    </a:cubicBezTo>
                    <a:cubicBezTo>
                      <a:pt x="69414" y="7495"/>
                      <a:pt x="69365" y="7507"/>
                      <a:pt x="69365" y="7600"/>
                    </a:cubicBezTo>
                    <a:cubicBezTo>
                      <a:pt x="69365" y="7644"/>
                      <a:pt x="69408" y="7709"/>
                      <a:pt x="69517" y="7709"/>
                    </a:cubicBezTo>
                    <a:cubicBezTo>
                      <a:pt x="69561" y="7709"/>
                      <a:pt x="69608" y="7716"/>
                      <a:pt x="69655" y="7716"/>
                    </a:cubicBezTo>
                    <a:cubicBezTo>
                      <a:pt x="69727" y="7716"/>
                      <a:pt x="69800" y="7700"/>
                      <a:pt x="69865" y="7622"/>
                    </a:cubicBezTo>
                    <a:cubicBezTo>
                      <a:pt x="69955" y="7523"/>
                      <a:pt x="70019" y="7487"/>
                      <a:pt x="70066" y="7487"/>
                    </a:cubicBezTo>
                    <a:cubicBezTo>
                      <a:pt x="70133" y="7487"/>
                      <a:pt x="70166" y="7558"/>
                      <a:pt x="70191" y="7622"/>
                    </a:cubicBezTo>
                    <a:cubicBezTo>
                      <a:pt x="70256" y="7752"/>
                      <a:pt x="70300" y="7926"/>
                      <a:pt x="70148" y="8079"/>
                    </a:cubicBezTo>
                    <a:cubicBezTo>
                      <a:pt x="70062" y="8165"/>
                      <a:pt x="69579" y="8278"/>
                      <a:pt x="69372" y="8278"/>
                    </a:cubicBezTo>
                    <a:cubicBezTo>
                      <a:pt x="69318" y="8278"/>
                      <a:pt x="69282" y="8271"/>
                      <a:pt x="69278" y="8253"/>
                    </a:cubicBezTo>
                    <a:cubicBezTo>
                      <a:pt x="69179" y="8054"/>
                      <a:pt x="68844" y="8037"/>
                      <a:pt x="68737" y="7837"/>
                    </a:cubicBezTo>
                    <a:lnTo>
                      <a:pt x="68737" y="7837"/>
                    </a:lnTo>
                    <a:cubicBezTo>
                      <a:pt x="68972" y="7808"/>
                      <a:pt x="68952" y="7661"/>
                      <a:pt x="68974" y="7535"/>
                    </a:cubicBezTo>
                    <a:cubicBezTo>
                      <a:pt x="68995" y="7448"/>
                      <a:pt x="69060" y="7318"/>
                      <a:pt x="69147" y="7318"/>
                    </a:cubicBezTo>
                    <a:cubicBezTo>
                      <a:pt x="69180" y="7330"/>
                      <a:pt x="69215" y="7334"/>
                      <a:pt x="69252" y="7334"/>
                    </a:cubicBezTo>
                    <a:cubicBezTo>
                      <a:pt x="69368" y="7334"/>
                      <a:pt x="69498" y="7290"/>
                      <a:pt x="69603" y="7290"/>
                    </a:cubicBezTo>
                    <a:close/>
                    <a:moveTo>
                      <a:pt x="68408" y="7274"/>
                    </a:moveTo>
                    <a:cubicBezTo>
                      <a:pt x="68448" y="7472"/>
                      <a:pt x="68684" y="7579"/>
                      <a:pt x="68711" y="7777"/>
                    </a:cubicBezTo>
                    <a:lnTo>
                      <a:pt x="68711" y="7777"/>
                    </a:lnTo>
                    <a:cubicBezTo>
                      <a:pt x="68560" y="8058"/>
                      <a:pt x="68453" y="8296"/>
                      <a:pt x="68843" y="8383"/>
                    </a:cubicBezTo>
                    <a:cubicBezTo>
                      <a:pt x="68887" y="8383"/>
                      <a:pt x="68887" y="8448"/>
                      <a:pt x="68952" y="8470"/>
                    </a:cubicBezTo>
                    <a:cubicBezTo>
                      <a:pt x="68995" y="8513"/>
                      <a:pt x="69082" y="8579"/>
                      <a:pt x="68995" y="8622"/>
                    </a:cubicBezTo>
                    <a:cubicBezTo>
                      <a:pt x="68979" y="8639"/>
                      <a:pt x="68962" y="8646"/>
                      <a:pt x="68945" y="8646"/>
                    </a:cubicBezTo>
                    <a:cubicBezTo>
                      <a:pt x="68898" y="8646"/>
                      <a:pt x="68854" y="8589"/>
                      <a:pt x="68821" y="8557"/>
                    </a:cubicBezTo>
                    <a:cubicBezTo>
                      <a:pt x="68669" y="8426"/>
                      <a:pt x="68473" y="8383"/>
                      <a:pt x="68430" y="8231"/>
                    </a:cubicBezTo>
                    <a:cubicBezTo>
                      <a:pt x="68408" y="8144"/>
                      <a:pt x="68321" y="8100"/>
                      <a:pt x="68212" y="8100"/>
                    </a:cubicBezTo>
                    <a:cubicBezTo>
                      <a:pt x="68180" y="8105"/>
                      <a:pt x="68150" y="8107"/>
                      <a:pt x="68122" y="8107"/>
                    </a:cubicBezTo>
                    <a:cubicBezTo>
                      <a:pt x="67898" y="8107"/>
                      <a:pt x="67850" y="7960"/>
                      <a:pt x="67734" y="7883"/>
                    </a:cubicBezTo>
                    <a:cubicBezTo>
                      <a:pt x="67582" y="7774"/>
                      <a:pt x="67691" y="7687"/>
                      <a:pt x="67799" y="7513"/>
                    </a:cubicBezTo>
                    <a:cubicBezTo>
                      <a:pt x="67908" y="7318"/>
                      <a:pt x="68104" y="7296"/>
                      <a:pt x="68278" y="7274"/>
                    </a:cubicBezTo>
                    <a:close/>
                    <a:moveTo>
                      <a:pt x="69624" y="8903"/>
                    </a:moveTo>
                    <a:cubicBezTo>
                      <a:pt x="69706" y="8903"/>
                      <a:pt x="69656" y="9022"/>
                      <a:pt x="69691" y="9057"/>
                    </a:cubicBezTo>
                    <a:cubicBezTo>
                      <a:pt x="69735" y="9188"/>
                      <a:pt x="69974" y="9253"/>
                      <a:pt x="69800" y="9470"/>
                    </a:cubicBezTo>
                    <a:lnTo>
                      <a:pt x="69800" y="9492"/>
                    </a:lnTo>
                    <a:cubicBezTo>
                      <a:pt x="69974" y="9492"/>
                      <a:pt x="70082" y="9557"/>
                      <a:pt x="69865" y="9688"/>
                    </a:cubicBezTo>
                    <a:cubicBezTo>
                      <a:pt x="69820" y="9718"/>
                      <a:pt x="69763" y="9732"/>
                      <a:pt x="69706" y="9732"/>
                    </a:cubicBezTo>
                    <a:cubicBezTo>
                      <a:pt x="69596" y="9732"/>
                      <a:pt x="69488" y="9679"/>
                      <a:pt x="69474" y="9579"/>
                    </a:cubicBezTo>
                    <a:cubicBezTo>
                      <a:pt x="69474" y="9557"/>
                      <a:pt x="69474" y="9514"/>
                      <a:pt x="69430" y="9514"/>
                    </a:cubicBezTo>
                    <a:cubicBezTo>
                      <a:pt x="69321" y="9448"/>
                      <a:pt x="69430" y="9275"/>
                      <a:pt x="69387" y="9166"/>
                    </a:cubicBezTo>
                    <a:cubicBezTo>
                      <a:pt x="69321" y="9101"/>
                      <a:pt x="69495" y="8948"/>
                      <a:pt x="69539" y="8927"/>
                    </a:cubicBezTo>
                    <a:cubicBezTo>
                      <a:pt x="69577" y="8910"/>
                      <a:pt x="69605" y="8903"/>
                      <a:pt x="69624" y="8903"/>
                    </a:cubicBezTo>
                    <a:close/>
                    <a:moveTo>
                      <a:pt x="67886" y="8924"/>
                    </a:moveTo>
                    <a:cubicBezTo>
                      <a:pt x="67894" y="8924"/>
                      <a:pt x="67901" y="8925"/>
                      <a:pt x="67908" y="8927"/>
                    </a:cubicBezTo>
                    <a:cubicBezTo>
                      <a:pt x="68169" y="9014"/>
                      <a:pt x="68299" y="9144"/>
                      <a:pt x="68495" y="9275"/>
                    </a:cubicBezTo>
                    <a:cubicBezTo>
                      <a:pt x="68234" y="9448"/>
                      <a:pt x="68017" y="9601"/>
                      <a:pt x="67778" y="9753"/>
                    </a:cubicBezTo>
                    <a:cubicBezTo>
                      <a:pt x="67766" y="9756"/>
                      <a:pt x="67755" y="9757"/>
                      <a:pt x="67745" y="9757"/>
                    </a:cubicBezTo>
                    <a:cubicBezTo>
                      <a:pt x="67679" y="9757"/>
                      <a:pt x="67644" y="9701"/>
                      <a:pt x="67625" y="9644"/>
                    </a:cubicBezTo>
                    <a:cubicBezTo>
                      <a:pt x="67560" y="9470"/>
                      <a:pt x="67734" y="9253"/>
                      <a:pt x="67669" y="9101"/>
                    </a:cubicBezTo>
                    <a:cubicBezTo>
                      <a:pt x="67669" y="9060"/>
                      <a:pt x="67783" y="8924"/>
                      <a:pt x="67886" y="8924"/>
                    </a:cubicBezTo>
                    <a:close/>
                    <a:moveTo>
                      <a:pt x="77218" y="9312"/>
                    </a:moveTo>
                    <a:cubicBezTo>
                      <a:pt x="77255" y="9312"/>
                      <a:pt x="77252" y="9361"/>
                      <a:pt x="77171" y="9514"/>
                    </a:cubicBezTo>
                    <a:cubicBezTo>
                      <a:pt x="77171" y="9557"/>
                      <a:pt x="77258" y="9579"/>
                      <a:pt x="77280" y="9601"/>
                    </a:cubicBezTo>
                    <a:cubicBezTo>
                      <a:pt x="77323" y="9644"/>
                      <a:pt x="77323" y="9666"/>
                      <a:pt x="77258" y="9688"/>
                    </a:cubicBezTo>
                    <a:cubicBezTo>
                      <a:pt x="77232" y="9727"/>
                      <a:pt x="77190" y="9758"/>
                      <a:pt x="77152" y="9758"/>
                    </a:cubicBezTo>
                    <a:cubicBezTo>
                      <a:pt x="77126" y="9758"/>
                      <a:pt x="77102" y="9744"/>
                      <a:pt x="77084" y="9709"/>
                    </a:cubicBezTo>
                    <a:cubicBezTo>
                      <a:pt x="76997" y="9601"/>
                      <a:pt x="76628" y="9688"/>
                      <a:pt x="76714" y="9492"/>
                    </a:cubicBezTo>
                    <a:cubicBezTo>
                      <a:pt x="76758" y="9448"/>
                      <a:pt x="76867" y="9470"/>
                      <a:pt x="76932" y="9448"/>
                    </a:cubicBezTo>
                    <a:cubicBezTo>
                      <a:pt x="77034" y="9410"/>
                      <a:pt x="77166" y="9312"/>
                      <a:pt x="77218" y="9312"/>
                    </a:cubicBezTo>
                    <a:close/>
                    <a:moveTo>
                      <a:pt x="70524" y="9641"/>
                    </a:moveTo>
                    <a:cubicBezTo>
                      <a:pt x="70587" y="9641"/>
                      <a:pt x="70638" y="9670"/>
                      <a:pt x="70670" y="9753"/>
                    </a:cubicBezTo>
                    <a:cubicBezTo>
                      <a:pt x="70691" y="9796"/>
                      <a:pt x="70691" y="9862"/>
                      <a:pt x="70604" y="9905"/>
                    </a:cubicBezTo>
                    <a:cubicBezTo>
                      <a:pt x="70578" y="9925"/>
                      <a:pt x="70529" y="9933"/>
                      <a:pt x="70474" y="9933"/>
                    </a:cubicBezTo>
                    <a:cubicBezTo>
                      <a:pt x="70347" y="9933"/>
                      <a:pt x="70185" y="9892"/>
                      <a:pt x="70169" y="9862"/>
                    </a:cubicBezTo>
                    <a:cubicBezTo>
                      <a:pt x="70148" y="9796"/>
                      <a:pt x="70191" y="9731"/>
                      <a:pt x="70278" y="9709"/>
                    </a:cubicBezTo>
                    <a:cubicBezTo>
                      <a:pt x="70369" y="9675"/>
                      <a:pt x="70454" y="9641"/>
                      <a:pt x="70524" y="9641"/>
                    </a:cubicBezTo>
                    <a:close/>
                    <a:moveTo>
                      <a:pt x="54119" y="9563"/>
                    </a:moveTo>
                    <a:cubicBezTo>
                      <a:pt x="54166" y="9563"/>
                      <a:pt x="54209" y="9568"/>
                      <a:pt x="54253" y="9579"/>
                    </a:cubicBezTo>
                    <a:cubicBezTo>
                      <a:pt x="54361" y="9644"/>
                      <a:pt x="54361" y="9731"/>
                      <a:pt x="54492" y="9775"/>
                    </a:cubicBezTo>
                    <a:cubicBezTo>
                      <a:pt x="54579" y="9796"/>
                      <a:pt x="54579" y="9905"/>
                      <a:pt x="54514" y="9992"/>
                    </a:cubicBezTo>
                    <a:cubicBezTo>
                      <a:pt x="54499" y="10028"/>
                      <a:pt x="54470" y="10038"/>
                      <a:pt x="54435" y="10038"/>
                    </a:cubicBezTo>
                    <a:cubicBezTo>
                      <a:pt x="54394" y="10038"/>
                      <a:pt x="54345" y="10025"/>
                      <a:pt x="54300" y="10025"/>
                    </a:cubicBezTo>
                    <a:cubicBezTo>
                      <a:pt x="54266" y="10025"/>
                      <a:pt x="54234" y="10032"/>
                      <a:pt x="54209" y="10057"/>
                    </a:cubicBezTo>
                    <a:cubicBezTo>
                      <a:pt x="54133" y="10012"/>
                      <a:pt x="54078" y="9955"/>
                      <a:pt x="53978" y="9955"/>
                    </a:cubicBezTo>
                    <a:cubicBezTo>
                      <a:pt x="53935" y="9955"/>
                      <a:pt x="53883" y="9966"/>
                      <a:pt x="53818" y="9992"/>
                    </a:cubicBezTo>
                    <a:cubicBezTo>
                      <a:pt x="53774" y="9992"/>
                      <a:pt x="53948" y="9579"/>
                      <a:pt x="53970" y="9579"/>
                    </a:cubicBezTo>
                    <a:cubicBezTo>
                      <a:pt x="54024" y="9568"/>
                      <a:pt x="54073" y="9563"/>
                      <a:pt x="54119" y="9563"/>
                    </a:cubicBezTo>
                    <a:close/>
                    <a:moveTo>
                      <a:pt x="61843" y="10226"/>
                    </a:moveTo>
                    <a:cubicBezTo>
                      <a:pt x="61944" y="10226"/>
                      <a:pt x="62031" y="10265"/>
                      <a:pt x="62102" y="10318"/>
                    </a:cubicBezTo>
                    <a:cubicBezTo>
                      <a:pt x="62146" y="10340"/>
                      <a:pt x="62037" y="10405"/>
                      <a:pt x="61994" y="10427"/>
                    </a:cubicBezTo>
                    <a:cubicBezTo>
                      <a:pt x="61900" y="10474"/>
                      <a:pt x="61813" y="10495"/>
                      <a:pt x="61739" y="10495"/>
                    </a:cubicBezTo>
                    <a:cubicBezTo>
                      <a:pt x="61675" y="10495"/>
                      <a:pt x="61621" y="10479"/>
                      <a:pt x="61580" y="10449"/>
                    </a:cubicBezTo>
                    <a:cubicBezTo>
                      <a:pt x="61537" y="10405"/>
                      <a:pt x="61602" y="10318"/>
                      <a:pt x="61776" y="10231"/>
                    </a:cubicBezTo>
                    <a:cubicBezTo>
                      <a:pt x="61799" y="10227"/>
                      <a:pt x="61822" y="10226"/>
                      <a:pt x="61843" y="10226"/>
                    </a:cubicBezTo>
                    <a:close/>
                    <a:moveTo>
                      <a:pt x="68843" y="10579"/>
                    </a:moveTo>
                    <a:cubicBezTo>
                      <a:pt x="69082" y="10579"/>
                      <a:pt x="69104" y="10753"/>
                      <a:pt x="69256" y="10775"/>
                    </a:cubicBezTo>
                    <a:cubicBezTo>
                      <a:pt x="69300" y="10797"/>
                      <a:pt x="69300" y="10905"/>
                      <a:pt x="69169" y="10949"/>
                    </a:cubicBezTo>
                    <a:cubicBezTo>
                      <a:pt x="69100" y="10964"/>
                      <a:pt x="69031" y="10971"/>
                      <a:pt x="68964" y="10971"/>
                    </a:cubicBezTo>
                    <a:cubicBezTo>
                      <a:pt x="68843" y="10971"/>
                      <a:pt x="68732" y="10947"/>
                      <a:pt x="68647" y="10905"/>
                    </a:cubicBezTo>
                    <a:cubicBezTo>
                      <a:pt x="68560" y="10884"/>
                      <a:pt x="68821" y="10731"/>
                      <a:pt x="68843" y="10579"/>
                    </a:cubicBezTo>
                    <a:close/>
                    <a:moveTo>
                      <a:pt x="71214" y="10591"/>
                    </a:moveTo>
                    <a:cubicBezTo>
                      <a:pt x="71373" y="10591"/>
                      <a:pt x="71713" y="10680"/>
                      <a:pt x="71713" y="10753"/>
                    </a:cubicBezTo>
                    <a:cubicBezTo>
                      <a:pt x="71713" y="10862"/>
                      <a:pt x="71561" y="10840"/>
                      <a:pt x="71496" y="10905"/>
                    </a:cubicBezTo>
                    <a:cubicBezTo>
                      <a:pt x="71437" y="10959"/>
                      <a:pt x="71398" y="10978"/>
                      <a:pt x="71369" y="10978"/>
                    </a:cubicBezTo>
                    <a:cubicBezTo>
                      <a:pt x="71295" y="10978"/>
                      <a:pt x="71290" y="10848"/>
                      <a:pt x="71190" y="10848"/>
                    </a:cubicBezTo>
                    <a:cubicBezTo>
                      <a:pt x="71172" y="10848"/>
                      <a:pt x="71151" y="10852"/>
                      <a:pt x="71126" y="10862"/>
                    </a:cubicBezTo>
                    <a:cubicBezTo>
                      <a:pt x="71120" y="10863"/>
                      <a:pt x="71114" y="10864"/>
                      <a:pt x="71108" y="10864"/>
                    </a:cubicBezTo>
                    <a:cubicBezTo>
                      <a:pt x="71040" y="10864"/>
                      <a:pt x="71044" y="10747"/>
                      <a:pt x="71104" y="10666"/>
                    </a:cubicBezTo>
                    <a:cubicBezTo>
                      <a:pt x="71104" y="10644"/>
                      <a:pt x="71126" y="10601"/>
                      <a:pt x="71148" y="10601"/>
                    </a:cubicBezTo>
                    <a:cubicBezTo>
                      <a:pt x="71162" y="10594"/>
                      <a:pt x="71185" y="10591"/>
                      <a:pt x="71214" y="10591"/>
                    </a:cubicBezTo>
                    <a:close/>
                    <a:moveTo>
                      <a:pt x="73938" y="10768"/>
                    </a:moveTo>
                    <a:cubicBezTo>
                      <a:pt x="73982" y="10768"/>
                      <a:pt x="74018" y="10775"/>
                      <a:pt x="74040" y="10797"/>
                    </a:cubicBezTo>
                    <a:cubicBezTo>
                      <a:pt x="74062" y="10862"/>
                      <a:pt x="73953" y="10971"/>
                      <a:pt x="73931" y="11058"/>
                    </a:cubicBezTo>
                    <a:cubicBezTo>
                      <a:pt x="73880" y="11058"/>
                      <a:pt x="73829" y="11020"/>
                      <a:pt x="73773" y="11020"/>
                    </a:cubicBezTo>
                    <a:cubicBezTo>
                      <a:pt x="73734" y="11020"/>
                      <a:pt x="73693" y="11038"/>
                      <a:pt x="73649" y="11101"/>
                    </a:cubicBezTo>
                    <a:cubicBezTo>
                      <a:pt x="73630" y="11156"/>
                      <a:pt x="73627" y="11289"/>
                      <a:pt x="73508" y="11289"/>
                    </a:cubicBezTo>
                    <a:cubicBezTo>
                      <a:pt x="73487" y="11289"/>
                      <a:pt x="73461" y="11285"/>
                      <a:pt x="73431" y="11275"/>
                    </a:cubicBezTo>
                    <a:cubicBezTo>
                      <a:pt x="73279" y="11210"/>
                      <a:pt x="73279" y="11101"/>
                      <a:pt x="73431" y="10971"/>
                    </a:cubicBezTo>
                    <a:cubicBezTo>
                      <a:pt x="73518" y="10905"/>
                      <a:pt x="73562" y="10862"/>
                      <a:pt x="73649" y="10797"/>
                    </a:cubicBezTo>
                    <a:cubicBezTo>
                      <a:pt x="73736" y="10797"/>
                      <a:pt x="73851" y="10768"/>
                      <a:pt x="73938" y="10768"/>
                    </a:cubicBezTo>
                    <a:close/>
                    <a:moveTo>
                      <a:pt x="69699" y="10758"/>
                    </a:moveTo>
                    <a:cubicBezTo>
                      <a:pt x="69775" y="10758"/>
                      <a:pt x="69822" y="10798"/>
                      <a:pt x="69822" y="10862"/>
                    </a:cubicBezTo>
                    <a:lnTo>
                      <a:pt x="69822" y="11145"/>
                    </a:lnTo>
                    <a:cubicBezTo>
                      <a:pt x="70082" y="11101"/>
                      <a:pt x="70256" y="10884"/>
                      <a:pt x="70517" y="10818"/>
                    </a:cubicBezTo>
                    <a:cubicBezTo>
                      <a:pt x="70572" y="10807"/>
                      <a:pt x="70626" y="10791"/>
                      <a:pt x="70675" y="10791"/>
                    </a:cubicBezTo>
                    <a:cubicBezTo>
                      <a:pt x="70724" y="10791"/>
                      <a:pt x="70767" y="10807"/>
                      <a:pt x="70800" y="10862"/>
                    </a:cubicBezTo>
                    <a:cubicBezTo>
                      <a:pt x="70844" y="10927"/>
                      <a:pt x="70887" y="11079"/>
                      <a:pt x="70800" y="11145"/>
                    </a:cubicBezTo>
                    <a:cubicBezTo>
                      <a:pt x="70749" y="11195"/>
                      <a:pt x="70661" y="11217"/>
                      <a:pt x="70583" y="11217"/>
                    </a:cubicBezTo>
                    <a:cubicBezTo>
                      <a:pt x="70529" y="11217"/>
                      <a:pt x="70479" y="11206"/>
                      <a:pt x="70452" y="11188"/>
                    </a:cubicBezTo>
                    <a:cubicBezTo>
                      <a:pt x="70408" y="11144"/>
                      <a:pt x="70368" y="11125"/>
                      <a:pt x="70330" y="11125"/>
                    </a:cubicBezTo>
                    <a:cubicBezTo>
                      <a:pt x="70273" y="11125"/>
                      <a:pt x="70221" y="11167"/>
                      <a:pt x="70169" y="11232"/>
                    </a:cubicBezTo>
                    <a:cubicBezTo>
                      <a:pt x="70129" y="11312"/>
                      <a:pt x="70089" y="11430"/>
                      <a:pt x="69997" y="11430"/>
                    </a:cubicBezTo>
                    <a:cubicBezTo>
                      <a:pt x="69990" y="11430"/>
                      <a:pt x="69982" y="11429"/>
                      <a:pt x="69974" y="11427"/>
                    </a:cubicBezTo>
                    <a:cubicBezTo>
                      <a:pt x="69843" y="11405"/>
                      <a:pt x="69735" y="11318"/>
                      <a:pt x="69822" y="11145"/>
                    </a:cubicBezTo>
                    <a:lnTo>
                      <a:pt x="69822" y="11145"/>
                    </a:lnTo>
                    <a:cubicBezTo>
                      <a:pt x="69776" y="11154"/>
                      <a:pt x="69735" y="11158"/>
                      <a:pt x="69697" y="11158"/>
                    </a:cubicBezTo>
                    <a:cubicBezTo>
                      <a:pt x="69553" y="11158"/>
                      <a:pt x="69465" y="11096"/>
                      <a:pt x="69430" y="10992"/>
                    </a:cubicBezTo>
                    <a:cubicBezTo>
                      <a:pt x="69408" y="10905"/>
                      <a:pt x="69474" y="10840"/>
                      <a:pt x="69604" y="10775"/>
                    </a:cubicBezTo>
                    <a:cubicBezTo>
                      <a:pt x="69639" y="10763"/>
                      <a:pt x="69671" y="10758"/>
                      <a:pt x="69699" y="10758"/>
                    </a:cubicBezTo>
                    <a:close/>
                    <a:moveTo>
                      <a:pt x="71367" y="11133"/>
                    </a:moveTo>
                    <a:cubicBezTo>
                      <a:pt x="71534" y="11133"/>
                      <a:pt x="71830" y="11204"/>
                      <a:pt x="71866" y="11275"/>
                    </a:cubicBezTo>
                    <a:cubicBezTo>
                      <a:pt x="71887" y="11384"/>
                      <a:pt x="71670" y="11340"/>
                      <a:pt x="71605" y="11449"/>
                    </a:cubicBezTo>
                    <a:cubicBezTo>
                      <a:pt x="71567" y="11461"/>
                      <a:pt x="71537" y="11467"/>
                      <a:pt x="71512" y="11467"/>
                    </a:cubicBezTo>
                    <a:cubicBezTo>
                      <a:pt x="71363" y="11467"/>
                      <a:pt x="71403" y="11275"/>
                      <a:pt x="71235" y="11275"/>
                    </a:cubicBezTo>
                    <a:cubicBezTo>
                      <a:pt x="71213" y="11275"/>
                      <a:pt x="71213" y="11188"/>
                      <a:pt x="71278" y="11145"/>
                    </a:cubicBezTo>
                    <a:cubicBezTo>
                      <a:pt x="71298" y="11137"/>
                      <a:pt x="71329" y="11133"/>
                      <a:pt x="71367" y="11133"/>
                    </a:cubicBezTo>
                    <a:close/>
                    <a:moveTo>
                      <a:pt x="69156" y="11562"/>
                    </a:moveTo>
                    <a:cubicBezTo>
                      <a:pt x="69223" y="11562"/>
                      <a:pt x="69265" y="11585"/>
                      <a:pt x="69278" y="11623"/>
                    </a:cubicBezTo>
                    <a:cubicBezTo>
                      <a:pt x="69300" y="11732"/>
                      <a:pt x="69169" y="11819"/>
                      <a:pt x="69060" y="11884"/>
                    </a:cubicBezTo>
                    <a:cubicBezTo>
                      <a:pt x="69026" y="11912"/>
                      <a:pt x="69000" y="11922"/>
                      <a:pt x="68981" y="11922"/>
                    </a:cubicBezTo>
                    <a:cubicBezTo>
                      <a:pt x="68940" y="11922"/>
                      <a:pt x="68930" y="11877"/>
                      <a:pt x="68930" y="11862"/>
                    </a:cubicBezTo>
                    <a:cubicBezTo>
                      <a:pt x="68865" y="11775"/>
                      <a:pt x="68930" y="11666"/>
                      <a:pt x="68974" y="11601"/>
                    </a:cubicBezTo>
                    <a:cubicBezTo>
                      <a:pt x="69046" y="11574"/>
                      <a:pt x="69108" y="11562"/>
                      <a:pt x="69156" y="11562"/>
                    </a:cubicBezTo>
                    <a:close/>
                    <a:moveTo>
                      <a:pt x="71100" y="11649"/>
                    </a:moveTo>
                    <a:cubicBezTo>
                      <a:pt x="71111" y="11649"/>
                      <a:pt x="71120" y="11654"/>
                      <a:pt x="71126" y="11666"/>
                    </a:cubicBezTo>
                    <a:cubicBezTo>
                      <a:pt x="71235" y="11840"/>
                      <a:pt x="71452" y="11884"/>
                      <a:pt x="71605" y="11971"/>
                    </a:cubicBezTo>
                    <a:cubicBezTo>
                      <a:pt x="71670" y="12058"/>
                      <a:pt x="71670" y="12101"/>
                      <a:pt x="71561" y="12145"/>
                    </a:cubicBezTo>
                    <a:cubicBezTo>
                      <a:pt x="71514" y="12155"/>
                      <a:pt x="71472" y="12159"/>
                      <a:pt x="71434" y="12159"/>
                    </a:cubicBezTo>
                    <a:cubicBezTo>
                      <a:pt x="71227" y="12159"/>
                      <a:pt x="71136" y="12029"/>
                      <a:pt x="70952" y="11993"/>
                    </a:cubicBezTo>
                    <a:cubicBezTo>
                      <a:pt x="70800" y="11971"/>
                      <a:pt x="70996" y="11840"/>
                      <a:pt x="71017" y="11732"/>
                    </a:cubicBezTo>
                    <a:cubicBezTo>
                      <a:pt x="71033" y="11685"/>
                      <a:pt x="71071" y="11649"/>
                      <a:pt x="71100" y="11649"/>
                    </a:cubicBezTo>
                    <a:close/>
                    <a:moveTo>
                      <a:pt x="60183" y="11526"/>
                    </a:moveTo>
                    <a:cubicBezTo>
                      <a:pt x="60239" y="11526"/>
                      <a:pt x="60254" y="11608"/>
                      <a:pt x="60254" y="11645"/>
                    </a:cubicBezTo>
                    <a:cubicBezTo>
                      <a:pt x="60254" y="11710"/>
                      <a:pt x="60232" y="11775"/>
                      <a:pt x="60124" y="11840"/>
                    </a:cubicBezTo>
                    <a:cubicBezTo>
                      <a:pt x="59928" y="11927"/>
                      <a:pt x="59710" y="11949"/>
                      <a:pt x="59602" y="12188"/>
                    </a:cubicBezTo>
                    <a:cubicBezTo>
                      <a:pt x="59595" y="12214"/>
                      <a:pt x="59578" y="12224"/>
                      <a:pt x="59556" y="12224"/>
                    </a:cubicBezTo>
                    <a:cubicBezTo>
                      <a:pt x="59504" y="12224"/>
                      <a:pt x="59428" y="12163"/>
                      <a:pt x="59428" y="12101"/>
                    </a:cubicBezTo>
                    <a:cubicBezTo>
                      <a:pt x="59515" y="11884"/>
                      <a:pt x="59319" y="11840"/>
                      <a:pt x="59297" y="11753"/>
                    </a:cubicBezTo>
                    <a:cubicBezTo>
                      <a:pt x="59276" y="11710"/>
                      <a:pt x="59167" y="11666"/>
                      <a:pt x="59276" y="11601"/>
                    </a:cubicBezTo>
                    <a:cubicBezTo>
                      <a:pt x="59324" y="11552"/>
                      <a:pt x="59410" y="11528"/>
                      <a:pt x="59477" y="11528"/>
                    </a:cubicBezTo>
                    <a:cubicBezTo>
                      <a:pt x="59500" y="11528"/>
                      <a:pt x="59520" y="11530"/>
                      <a:pt x="59536" y="11536"/>
                    </a:cubicBezTo>
                    <a:cubicBezTo>
                      <a:pt x="59654" y="11575"/>
                      <a:pt x="59748" y="11630"/>
                      <a:pt x="59865" y="11630"/>
                    </a:cubicBezTo>
                    <a:cubicBezTo>
                      <a:pt x="59944" y="11630"/>
                      <a:pt x="60032" y="11606"/>
                      <a:pt x="60145" y="11536"/>
                    </a:cubicBezTo>
                    <a:cubicBezTo>
                      <a:pt x="60159" y="11529"/>
                      <a:pt x="60172" y="11526"/>
                      <a:pt x="60183" y="11526"/>
                    </a:cubicBezTo>
                    <a:close/>
                    <a:moveTo>
                      <a:pt x="67080" y="11712"/>
                    </a:moveTo>
                    <a:cubicBezTo>
                      <a:pt x="67236" y="11712"/>
                      <a:pt x="67244" y="11880"/>
                      <a:pt x="67299" y="11971"/>
                    </a:cubicBezTo>
                    <a:cubicBezTo>
                      <a:pt x="67364" y="12058"/>
                      <a:pt x="67364" y="12145"/>
                      <a:pt x="67234" y="12253"/>
                    </a:cubicBezTo>
                    <a:cubicBezTo>
                      <a:pt x="67220" y="12260"/>
                      <a:pt x="67200" y="12263"/>
                      <a:pt x="67175" y="12263"/>
                    </a:cubicBezTo>
                    <a:cubicBezTo>
                      <a:pt x="67040" y="12263"/>
                      <a:pt x="66777" y="12175"/>
                      <a:pt x="66777" y="12101"/>
                    </a:cubicBezTo>
                    <a:cubicBezTo>
                      <a:pt x="66799" y="11971"/>
                      <a:pt x="66712" y="11819"/>
                      <a:pt x="66973" y="11732"/>
                    </a:cubicBezTo>
                    <a:cubicBezTo>
                      <a:pt x="67015" y="11718"/>
                      <a:pt x="67050" y="11712"/>
                      <a:pt x="67080" y="11712"/>
                    </a:cubicBezTo>
                    <a:close/>
                    <a:moveTo>
                      <a:pt x="51186" y="12022"/>
                    </a:moveTo>
                    <a:cubicBezTo>
                      <a:pt x="51277" y="12022"/>
                      <a:pt x="51317" y="12081"/>
                      <a:pt x="51317" y="12167"/>
                    </a:cubicBezTo>
                    <a:cubicBezTo>
                      <a:pt x="51317" y="12210"/>
                      <a:pt x="51404" y="12297"/>
                      <a:pt x="51252" y="12319"/>
                    </a:cubicBezTo>
                    <a:cubicBezTo>
                      <a:pt x="51177" y="12331"/>
                      <a:pt x="51081" y="12358"/>
                      <a:pt x="51008" y="12358"/>
                    </a:cubicBezTo>
                    <a:cubicBezTo>
                      <a:pt x="50954" y="12358"/>
                      <a:pt x="50913" y="12343"/>
                      <a:pt x="50904" y="12297"/>
                    </a:cubicBezTo>
                    <a:cubicBezTo>
                      <a:pt x="50861" y="12210"/>
                      <a:pt x="51013" y="12145"/>
                      <a:pt x="51100" y="12036"/>
                    </a:cubicBezTo>
                    <a:cubicBezTo>
                      <a:pt x="51132" y="12027"/>
                      <a:pt x="51161" y="12022"/>
                      <a:pt x="51186" y="12022"/>
                    </a:cubicBezTo>
                    <a:close/>
                    <a:moveTo>
                      <a:pt x="58742" y="11750"/>
                    </a:moveTo>
                    <a:cubicBezTo>
                      <a:pt x="58753" y="11750"/>
                      <a:pt x="58764" y="11751"/>
                      <a:pt x="58775" y="11753"/>
                    </a:cubicBezTo>
                    <a:cubicBezTo>
                      <a:pt x="58928" y="11753"/>
                      <a:pt x="58862" y="11862"/>
                      <a:pt x="58819" y="11927"/>
                    </a:cubicBezTo>
                    <a:cubicBezTo>
                      <a:pt x="58667" y="12101"/>
                      <a:pt x="58449" y="12275"/>
                      <a:pt x="58428" y="12471"/>
                    </a:cubicBezTo>
                    <a:cubicBezTo>
                      <a:pt x="58428" y="12514"/>
                      <a:pt x="58341" y="12514"/>
                      <a:pt x="58297" y="12514"/>
                    </a:cubicBezTo>
                    <a:cubicBezTo>
                      <a:pt x="58257" y="12514"/>
                      <a:pt x="58200" y="12416"/>
                      <a:pt x="58153" y="12416"/>
                    </a:cubicBezTo>
                    <a:cubicBezTo>
                      <a:pt x="58123" y="12416"/>
                      <a:pt x="58096" y="12454"/>
                      <a:pt x="58080" y="12580"/>
                    </a:cubicBezTo>
                    <a:cubicBezTo>
                      <a:pt x="58080" y="12582"/>
                      <a:pt x="58079" y="12583"/>
                      <a:pt x="58077" y="12583"/>
                    </a:cubicBezTo>
                    <a:cubicBezTo>
                      <a:pt x="58066" y="12583"/>
                      <a:pt x="58012" y="12512"/>
                      <a:pt x="57993" y="12493"/>
                    </a:cubicBezTo>
                    <a:cubicBezTo>
                      <a:pt x="57884" y="12384"/>
                      <a:pt x="57949" y="12210"/>
                      <a:pt x="58123" y="12188"/>
                    </a:cubicBezTo>
                    <a:cubicBezTo>
                      <a:pt x="58428" y="12167"/>
                      <a:pt x="58493" y="12058"/>
                      <a:pt x="58558" y="11884"/>
                    </a:cubicBezTo>
                    <a:cubicBezTo>
                      <a:pt x="58597" y="11826"/>
                      <a:pt x="58653" y="11750"/>
                      <a:pt x="58742" y="11750"/>
                    </a:cubicBezTo>
                    <a:close/>
                    <a:moveTo>
                      <a:pt x="62449" y="12105"/>
                    </a:moveTo>
                    <a:cubicBezTo>
                      <a:pt x="62486" y="12105"/>
                      <a:pt x="62515" y="12129"/>
                      <a:pt x="62515" y="12167"/>
                    </a:cubicBezTo>
                    <a:cubicBezTo>
                      <a:pt x="62537" y="12297"/>
                      <a:pt x="62646" y="12319"/>
                      <a:pt x="62798" y="12362"/>
                    </a:cubicBezTo>
                    <a:cubicBezTo>
                      <a:pt x="62885" y="12362"/>
                      <a:pt x="62994" y="12406"/>
                      <a:pt x="62950" y="12514"/>
                    </a:cubicBezTo>
                    <a:cubicBezTo>
                      <a:pt x="62885" y="12601"/>
                      <a:pt x="62972" y="12667"/>
                      <a:pt x="62798" y="12732"/>
                    </a:cubicBezTo>
                    <a:cubicBezTo>
                      <a:pt x="62784" y="12734"/>
                      <a:pt x="62772" y="12735"/>
                      <a:pt x="62761" y="12735"/>
                    </a:cubicBezTo>
                    <a:cubicBezTo>
                      <a:pt x="62672" y="12735"/>
                      <a:pt x="62689" y="12660"/>
                      <a:pt x="62689" y="12601"/>
                    </a:cubicBezTo>
                    <a:cubicBezTo>
                      <a:pt x="62689" y="12528"/>
                      <a:pt x="62648" y="12502"/>
                      <a:pt x="62588" y="12502"/>
                    </a:cubicBezTo>
                    <a:cubicBezTo>
                      <a:pt x="62542" y="12502"/>
                      <a:pt x="62485" y="12517"/>
                      <a:pt x="62428" y="12536"/>
                    </a:cubicBezTo>
                    <a:cubicBezTo>
                      <a:pt x="62368" y="12566"/>
                      <a:pt x="62289" y="12583"/>
                      <a:pt x="62221" y="12583"/>
                    </a:cubicBezTo>
                    <a:cubicBezTo>
                      <a:pt x="62143" y="12583"/>
                      <a:pt x="62081" y="12561"/>
                      <a:pt x="62081" y="12514"/>
                    </a:cubicBezTo>
                    <a:cubicBezTo>
                      <a:pt x="62037" y="12384"/>
                      <a:pt x="62211" y="12253"/>
                      <a:pt x="62363" y="12145"/>
                    </a:cubicBezTo>
                    <a:cubicBezTo>
                      <a:pt x="62391" y="12117"/>
                      <a:pt x="62422" y="12105"/>
                      <a:pt x="62449" y="12105"/>
                    </a:cubicBezTo>
                    <a:close/>
                    <a:moveTo>
                      <a:pt x="71583" y="12427"/>
                    </a:moveTo>
                    <a:cubicBezTo>
                      <a:pt x="71779" y="12427"/>
                      <a:pt x="71866" y="12514"/>
                      <a:pt x="71909" y="12623"/>
                    </a:cubicBezTo>
                    <a:cubicBezTo>
                      <a:pt x="71974" y="12710"/>
                      <a:pt x="71909" y="12841"/>
                      <a:pt x="71800" y="12862"/>
                    </a:cubicBezTo>
                    <a:cubicBezTo>
                      <a:pt x="71767" y="12869"/>
                      <a:pt x="71736" y="12872"/>
                      <a:pt x="71708" y="12872"/>
                    </a:cubicBezTo>
                    <a:cubicBezTo>
                      <a:pt x="71555" y="12872"/>
                      <a:pt x="71479" y="12780"/>
                      <a:pt x="71387" y="12688"/>
                    </a:cubicBezTo>
                    <a:cubicBezTo>
                      <a:pt x="71322" y="12580"/>
                      <a:pt x="71539" y="12536"/>
                      <a:pt x="71583" y="12427"/>
                    </a:cubicBezTo>
                    <a:close/>
                    <a:moveTo>
                      <a:pt x="56057" y="12145"/>
                    </a:moveTo>
                    <a:cubicBezTo>
                      <a:pt x="56086" y="12149"/>
                      <a:pt x="56116" y="12150"/>
                      <a:pt x="56147" y="12150"/>
                    </a:cubicBezTo>
                    <a:cubicBezTo>
                      <a:pt x="56181" y="12150"/>
                      <a:pt x="56215" y="12149"/>
                      <a:pt x="56248" y="12149"/>
                    </a:cubicBezTo>
                    <a:cubicBezTo>
                      <a:pt x="56349" y="12149"/>
                      <a:pt x="56435" y="12160"/>
                      <a:pt x="56449" y="12253"/>
                    </a:cubicBezTo>
                    <a:cubicBezTo>
                      <a:pt x="56449" y="12275"/>
                      <a:pt x="56427" y="12297"/>
                      <a:pt x="56384" y="12362"/>
                    </a:cubicBezTo>
                    <a:cubicBezTo>
                      <a:pt x="56579" y="12427"/>
                      <a:pt x="56579" y="12580"/>
                      <a:pt x="56558" y="12732"/>
                    </a:cubicBezTo>
                    <a:cubicBezTo>
                      <a:pt x="56539" y="12913"/>
                      <a:pt x="56431" y="12928"/>
                      <a:pt x="56307" y="12928"/>
                    </a:cubicBezTo>
                    <a:cubicBezTo>
                      <a:pt x="56282" y="12928"/>
                      <a:pt x="56257" y="12928"/>
                      <a:pt x="56231" y="12928"/>
                    </a:cubicBezTo>
                    <a:cubicBezTo>
                      <a:pt x="56057" y="12928"/>
                      <a:pt x="55992" y="12841"/>
                      <a:pt x="55992" y="12754"/>
                    </a:cubicBezTo>
                    <a:cubicBezTo>
                      <a:pt x="55949" y="12601"/>
                      <a:pt x="56036" y="12406"/>
                      <a:pt x="55927" y="12275"/>
                    </a:cubicBezTo>
                    <a:cubicBezTo>
                      <a:pt x="55905" y="12253"/>
                      <a:pt x="55992" y="12145"/>
                      <a:pt x="56057" y="12145"/>
                    </a:cubicBezTo>
                    <a:close/>
                    <a:moveTo>
                      <a:pt x="66719" y="12575"/>
                    </a:moveTo>
                    <a:cubicBezTo>
                      <a:pt x="66763" y="12575"/>
                      <a:pt x="66673" y="12676"/>
                      <a:pt x="66690" y="12710"/>
                    </a:cubicBezTo>
                    <a:cubicBezTo>
                      <a:pt x="66712" y="12710"/>
                      <a:pt x="66603" y="12928"/>
                      <a:pt x="66603" y="12928"/>
                    </a:cubicBezTo>
                    <a:cubicBezTo>
                      <a:pt x="66598" y="12930"/>
                      <a:pt x="66591" y="12930"/>
                      <a:pt x="66584" y="12930"/>
                    </a:cubicBezTo>
                    <a:cubicBezTo>
                      <a:pt x="66509" y="12930"/>
                      <a:pt x="66366" y="12837"/>
                      <a:pt x="66386" y="12797"/>
                    </a:cubicBezTo>
                    <a:cubicBezTo>
                      <a:pt x="66451" y="12710"/>
                      <a:pt x="66560" y="12623"/>
                      <a:pt x="66647" y="12601"/>
                    </a:cubicBezTo>
                    <a:cubicBezTo>
                      <a:pt x="66684" y="12583"/>
                      <a:pt x="66707" y="12575"/>
                      <a:pt x="66719" y="12575"/>
                    </a:cubicBezTo>
                    <a:close/>
                    <a:moveTo>
                      <a:pt x="72995" y="12660"/>
                    </a:moveTo>
                    <a:cubicBezTo>
                      <a:pt x="73106" y="12660"/>
                      <a:pt x="73110" y="12757"/>
                      <a:pt x="73127" y="12841"/>
                    </a:cubicBezTo>
                    <a:cubicBezTo>
                      <a:pt x="73127" y="12862"/>
                      <a:pt x="73235" y="12971"/>
                      <a:pt x="73105" y="12971"/>
                    </a:cubicBezTo>
                    <a:cubicBezTo>
                      <a:pt x="72974" y="12971"/>
                      <a:pt x="72844" y="12949"/>
                      <a:pt x="72779" y="12841"/>
                    </a:cubicBezTo>
                    <a:cubicBezTo>
                      <a:pt x="72757" y="12797"/>
                      <a:pt x="72735" y="12710"/>
                      <a:pt x="72866" y="12688"/>
                    </a:cubicBezTo>
                    <a:cubicBezTo>
                      <a:pt x="72920" y="12668"/>
                      <a:pt x="72963" y="12660"/>
                      <a:pt x="72995" y="12660"/>
                    </a:cubicBezTo>
                    <a:close/>
                    <a:moveTo>
                      <a:pt x="64540" y="12718"/>
                    </a:moveTo>
                    <a:cubicBezTo>
                      <a:pt x="64652" y="12718"/>
                      <a:pt x="64699" y="12773"/>
                      <a:pt x="64733" y="12841"/>
                    </a:cubicBezTo>
                    <a:cubicBezTo>
                      <a:pt x="64733" y="12897"/>
                      <a:pt x="64701" y="12954"/>
                      <a:pt x="64692" y="12954"/>
                    </a:cubicBezTo>
                    <a:cubicBezTo>
                      <a:pt x="64691" y="12954"/>
                      <a:pt x="64690" y="12952"/>
                      <a:pt x="64690" y="12949"/>
                    </a:cubicBezTo>
                    <a:cubicBezTo>
                      <a:pt x="64671" y="12931"/>
                      <a:pt x="64650" y="12924"/>
                      <a:pt x="64626" y="12924"/>
                    </a:cubicBezTo>
                    <a:cubicBezTo>
                      <a:pt x="64546" y="12924"/>
                      <a:pt x="64443" y="13007"/>
                      <a:pt x="64371" y="13007"/>
                    </a:cubicBezTo>
                    <a:cubicBezTo>
                      <a:pt x="64340" y="13007"/>
                      <a:pt x="64315" y="12992"/>
                      <a:pt x="64298" y="12949"/>
                    </a:cubicBezTo>
                    <a:cubicBezTo>
                      <a:pt x="64277" y="12862"/>
                      <a:pt x="64298" y="12797"/>
                      <a:pt x="64429" y="12732"/>
                    </a:cubicBezTo>
                    <a:cubicBezTo>
                      <a:pt x="64472" y="12722"/>
                      <a:pt x="64508" y="12718"/>
                      <a:pt x="64540" y="12718"/>
                    </a:cubicBezTo>
                    <a:close/>
                    <a:moveTo>
                      <a:pt x="52961" y="12736"/>
                    </a:moveTo>
                    <a:cubicBezTo>
                      <a:pt x="53036" y="12736"/>
                      <a:pt x="53087" y="12755"/>
                      <a:pt x="53100" y="12819"/>
                    </a:cubicBezTo>
                    <a:cubicBezTo>
                      <a:pt x="53122" y="12928"/>
                      <a:pt x="53078" y="13036"/>
                      <a:pt x="52970" y="13080"/>
                    </a:cubicBezTo>
                    <a:cubicBezTo>
                      <a:pt x="52923" y="13103"/>
                      <a:pt x="52883" y="13113"/>
                      <a:pt x="52850" y="13113"/>
                    </a:cubicBezTo>
                    <a:cubicBezTo>
                      <a:pt x="52759" y="13113"/>
                      <a:pt x="52707" y="13046"/>
                      <a:pt x="52644" y="13015"/>
                    </a:cubicBezTo>
                    <a:cubicBezTo>
                      <a:pt x="52557" y="12949"/>
                      <a:pt x="52665" y="12841"/>
                      <a:pt x="52774" y="12754"/>
                    </a:cubicBezTo>
                    <a:cubicBezTo>
                      <a:pt x="52845" y="12745"/>
                      <a:pt x="52909" y="12736"/>
                      <a:pt x="52961" y="12736"/>
                    </a:cubicBezTo>
                    <a:close/>
                    <a:moveTo>
                      <a:pt x="72415" y="13292"/>
                    </a:moveTo>
                    <a:cubicBezTo>
                      <a:pt x="72554" y="13292"/>
                      <a:pt x="72415" y="13475"/>
                      <a:pt x="72474" y="13515"/>
                    </a:cubicBezTo>
                    <a:cubicBezTo>
                      <a:pt x="72561" y="13623"/>
                      <a:pt x="72670" y="13776"/>
                      <a:pt x="72518" y="13884"/>
                    </a:cubicBezTo>
                    <a:cubicBezTo>
                      <a:pt x="72503" y="13890"/>
                      <a:pt x="72489" y="13893"/>
                      <a:pt x="72475" y="13893"/>
                    </a:cubicBezTo>
                    <a:cubicBezTo>
                      <a:pt x="72388" y="13893"/>
                      <a:pt x="72325" y="13783"/>
                      <a:pt x="72344" y="13689"/>
                    </a:cubicBezTo>
                    <a:lnTo>
                      <a:pt x="72344" y="13580"/>
                    </a:lnTo>
                    <a:cubicBezTo>
                      <a:pt x="72366" y="13471"/>
                      <a:pt x="72213" y="13362"/>
                      <a:pt x="72366" y="13297"/>
                    </a:cubicBezTo>
                    <a:cubicBezTo>
                      <a:pt x="72385" y="13293"/>
                      <a:pt x="72402" y="13292"/>
                      <a:pt x="72415" y="13292"/>
                    </a:cubicBezTo>
                    <a:close/>
                    <a:moveTo>
                      <a:pt x="53318" y="13129"/>
                    </a:moveTo>
                    <a:cubicBezTo>
                      <a:pt x="53350" y="13129"/>
                      <a:pt x="53361" y="13156"/>
                      <a:pt x="53296" y="13254"/>
                    </a:cubicBezTo>
                    <a:cubicBezTo>
                      <a:pt x="53318" y="13362"/>
                      <a:pt x="53513" y="13297"/>
                      <a:pt x="53622" y="13362"/>
                    </a:cubicBezTo>
                    <a:cubicBezTo>
                      <a:pt x="53687" y="13406"/>
                      <a:pt x="53839" y="13406"/>
                      <a:pt x="53752" y="13558"/>
                    </a:cubicBezTo>
                    <a:cubicBezTo>
                      <a:pt x="53704" y="13626"/>
                      <a:pt x="53652" y="13646"/>
                      <a:pt x="53601" y="13646"/>
                    </a:cubicBezTo>
                    <a:cubicBezTo>
                      <a:pt x="53537" y="13646"/>
                      <a:pt x="53475" y="13614"/>
                      <a:pt x="53426" y="13602"/>
                    </a:cubicBezTo>
                    <a:cubicBezTo>
                      <a:pt x="53368" y="13592"/>
                      <a:pt x="53323" y="13574"/>
                      <a:pt x="53281" y="13574"/>
                    </a:cubicBezTo>
                    <a:cubicBezTo>
                      <a:pt x="53229" y="13574"/>
                      <a:pt x="53182" y="13602"/>
                      <a:pt x="53122" y="13710"/>
                    </a:cubicBezTo>
                    <a:cubicBezTo>
                      <a:pt x="53013" y="13884"/>
                      <a:pt x="52709" y="13906"/>
                      <a:pt x="52535" y="13928"/>
                    </a:cubicBezTo>
                    <a:cubicBezTo>
                      <a:pt x="52522" y="13929"/>
                      <a:pt x="52510" y="13930"/>
                      <a:pt x="52500" y="13930"/>
                    </a:cubicBezTo>
                    <a:cubicBezTo>
                      <a:pt x="52356" y="13930"/>
                      <a:pt x="52467" y="13793"/>
                      <a:pt x="52426" y="13732"/>
                    </a:cubicBezTo>
                    <a:cubicBezTo>
                      <a:pt x="52333" y="13621"/>
                      <a:pt x="52367" y="13431"/>
                      <a:pt x="52137" y="13431"/>
                    </a:cubicBezTo>
                    <a:cubicBezTo>
                      <a:pt x="52097" y="13431"/>
                      <a:pt x="52049" y="13437"/>
                      <a:pt x="51991" y="13449"/>
                    </a:cubicBezTo>
                    <a:cubicBezTo>
                      <a:pt x="51982" y="13452"/>
                      <a:pt x="51973" y="13453"/>
                      <a:pt x="51963" y="13453"/>
                    </a:cubicBezTo>
                    <a:cubicBezTo>
                      <a:pt x="51883" y="13453"/>
                      <a:pt x="51798" y="13375"/>
                      <a:pt x="51817" y="13297"/>
                    </a:cubicBezTo>
                    <a:cubicBezTo>
                      <a:pt x="51846" y="13230"/>
                      <a:pt x="51888" y="13218"/>
                      <a:pt x="51933" y="13218"/>
                    </a:cubicBezTo>
                    <a:cubicBezTo>
                      <a:pt x="51958" y="13218"/>
                      <a:pt x="51984" y="13222"/>
                      <a:pt x="52009" y="13222"/>
                    </a:cubicBezTo>
                    <a:cubicBezTo>
                      <a:pt x="52041" y="13222"/>
                      <a:pt x="52073" y="13216"/>
                      <a:pt x="52100" y="13188"/>
                    </a:cubicBezTo>
                    <a:cubicBezTo>
                      <a:pt x="52162" y="13145"/>
                      <a:pt x="52212" y="13129"/>
                      <a:pt x="52254" y="13129"/>
                    </a:cubicBezTo>
                    <a:cubicBezTo>
                      <a:pt x="52315" y="13129"/>
                      <a:pt x="52357" y="13163"/>
                      <a:pt x="52383" y="13188"/>
                    </a:cubicBezTo>
                    <a:cubicBezTo>
                      <a:pt x="52473" y="13289"/>
                      <a:pt x="52581" y="13334"/>
                      <a:pt x="52707" y="13334"/>
                    </a:cubicBezTo>
                    <a:cubicBezTo>
                      <a:pt x="52853" y="13334"/>
                      <a:pt x="53021" y="13272"/>
                      <a:pt x="53209" y="13167"/>
                    </a:cubicBezTo>
                    <a:cubicBezTo>
                      <a:pt x="53231" y="13156"/>
                      <a:pt x="53285" y="13129"/>
                      <a:pt x="53318" y="13129"/>
                    </a:cubicBezTo>
                    <a:close/>
                    <a:moveTo>
                      <a:pt x="71757" y="13384"/>
                    </a:moveTo>
                    <a:cubicBezTo>
                      <a:pt x="71887" y="13471"/>
                      <a:pt x="72039" y="13515"/>
                      <a:pt x="71996" y="13667"/>
                    </a:cubicBezTo>
                    <a:cubicBezTo>
                      <a:pt x="72105" y="13689"/>
                      <a:pt x="72105" y="13732"/>
                      <a:pt x="72039" y="13797"/>
                    </a:cubicBezTo>
                    <a:cubicBezTo>
                      <a:pt x="72018" y="13841"/>
                      <a:pt x="72083" y="13884"/>
                      <a:pt x="71996" y="13928"/>
                    </a:cubicBezTo>
                    <a:cubicBezTo>
                      <a:pt x="71973" y="13934"/>
                      <a:pt x="71954" y="13936"/>
                      <a:pt x="71939" y="13936"/>
                    </a:cubicBezTo>
                    <a:cubicBezTo>
                      <a:pt x="71897" y="13936"/>
                      <a:pt x="71881" y="13916"/>
                      <a:pt x="71866" y="13884"/>
                    </a:cubicBezTo>
                    <a:cubicBezTo>
                      <a:pt x="71822" y="13819"/>
                      <a:pt x="71779" y="13754"/>
                      <a:pt x="71779" y="13710"/>
                    </a:cubicBezTo>
                    <a:cubicBezTo>
                      <a:pt x="71757" y="13602"/>
                      <a:pt x="71779" y="13493"/>
                      <a:pt x="71757" y="13384"/>
                    </a:cubicBezTo>
                    <a:close/>
                    <a:moveTo>
                      <a:pt x="64664" y="13500"/>
                    </a:moveTo>
                    <a:cubicBezTo>
                      <a:pt x="64679" y="13500"/>
                      <a:pt x="64690" y="13506"/>
                      <a:pt x="64690" y="13515"/>
                    </a:cubicBezTo>
                    <a:cubicBezTo>
                      <a:pt x="64646" y="13623"/>
                      <a:pt x="64690" y="13732"/>
                      <a:pt x="64690" y="13884"/>
                    </a:cubicBezTo>
                    <a:cubicBezTo>
                      <a:pt x="64690" y="13928"/>
                      <a:pt x="64494" y="14015"/>
                      <a:pt x="64385" y="14037"/>
                    </a:cubicBezTo>
                    <a:cubicBezTo>
                      <a:pt x="64377" y="14038"/>
                      <a:pt x="64369" y="14039"/>
                      <a:pt x="64362" y="14039"/>
                    </a:cubicBezTo>
                    <a:cubicBezTo>
                      <a:pt x="64274" y="14039"/>
                      <a:pt x="64255" y="13928"/>
                      <a:pt x="64255" y="13928"/>
                    </a:cubicBezTo>
                    <a:cubicBezTo>
                      <a:pt x="64407" y="13819"/>
                      <a:pt x="64516" y="13689"/>
                      <a:pt x="64603" y="13536"/>
                    </a:cubicBezTo>
                    <a:cubicBezTo>
                      <a:pt x="64616" y="13511"/>
                      <a:pt x="64643" y="13500"/>
                      <a:pt x="64664" y="13500"/>
                    </a:cubicBezTo>
                    <a:close/>
                    <a:moveTo>
                      <a:pt x="60411" y="13483"/>
                    </a:moveTo>
                    <a:cubicBezTo>
                      <a:pt x="60431" y="13483"/>
                      <a:pt x="60451" y="13486"/>
                      <a:pt x="60471" y="13493"/>
                    </a:cubicBezTo>
                    <a:cubicBezTo>
                      <a:pt x="60580" y="13558"/>
                      <a:pt x="60515" y="13667"/>
                      <a:pt x="60450" y="13732"/>
                    </a:cubicBezTo>
                    <a:cubicBezTo>
                      <a:pt x="60361" y="13834"/>
                      <a:pt x="60361" y="13876"/>
                      <a:pt x="60412" y="13876"/>
                    </a:cubicBezTo>
                    <a:cubicBezTo>
                      <a:pt x="60447" y="13876"/>
                      <a:pt x="60508" y="13855"/>
                      <a:pt x="60580" y="13819"/>
                    </a:cubicBezTo>
                    <a:cubicBezTo>
                      <a:pt x="60699" y="13751"/>
                      <a:pt x="60831" y="13697"/>
                      <a:pt x="60977" y="13697"/>
                    </a:cubicBezTo>
                    <a:cubicBezTo>
                      <a:pt x="61017" y="13697"/>
                      <a:pt x="61059" y="13701"/>
                      <a:pt x="61102" y="13710"/>
                    </a:cubicBezTo>
                    <a:cubicBezTo>
                      <a:pt x="61146" y="13710"/>
                      <a:pt x="61233" y="13710"/>
                      <a:pt x="61233" y="13776"/>
                    </a:cubicBezTo>
                    <a:cubicBezTo>
                      <a:pt x="61233" y="13841"/>
                      <a:pt x="60993" y="14058"/>
                      <a:pt x="60885" y="14058"/>
                    </a:cubicBezTo>
                    <a:cubicBezTo>
                      <a:pt x="60624" y="14058"/>
                      <a:pt x="60450" y="14058"/>
                      <a:pt x="60363" y="14341"/>
                    </a:cubicBezTo>
                    <a:cubicBezTo>
                      <a:pt x="60346" y="14427"/>
                      <a:pt x="60206" y="14513"/>
                      <a:pt x="60062" y="14513"/>
                    </a:cubicBezTo>
                    <a:cubicBezTo>
                      <a:pt x="60024" y="14513"/>
                      <a:pt x="59986" y="14507"/>
                      <a:pt x="59950" y="14493"/>
                    </a:cubicBezTo>
                    <a:cubicBezTo>
                      <a:pt x="59819" y="14450"/>
                      <a:pt x="59710" y="14363"/>
                      <a:pt x="59971" y="14210"/>
                    </a:cubicBezTo>
                    <a:cubicBezTo>
                      <a:pt x="60167" y="14102"/>
                      <a:pt x="60058" y="14015"/>
                      <a:pt x="60015" y="13928"/>
                    </a:cubicBezTo>
                    <a:cubicBezTo>
                      <a:pt x="59950" y="13841"/>
                      <a:pt x="59863" y="13732"/>
                      <a:pt x="60080" y="13623"/>
                    </a:cubicBezTo>
                    <a:cubicBezTo>
                      <a:pt x="60208" y="13569"/>
                      <a:pt x="60305" y="13483"/>
                      <a:pt x="60411" y="13483"/>
                    </a:cubicBezTo>
                    <a:close/>
                    <a:moveTo>
                      <a:pt x="58296" y="14325"/>
                    </a:moveTo>
                    <a:cubicBezTo>
                      <a:pt x="58310" y="14325"/>
                      <a:pt x="58319" y="14335"/>
                      <a:pt x="58319" y="14363"/>
                    </a:cubicBezTo>
                    <a:cubicBezTo>
                      <a:pt x="58297" y="14471"/>
                      <a:pt x="58341" y="14602"/>
                      <a:pt x="58210" y="14711"/>
                    </a:cubicBezTo>
                    <a:cubicBezTo>
                      <a:pt x="58176" y="14738"/>
                      <a:pt x="58145" y="14748"/>
                      <a:pt x="58116" y="14748"/>
                    </a:cubicBezTo>
                    <a:cubicBezTo>
                      <a:pt x="58052" y="14748"/>
                      <a:pt x="58001" y="14697"/>
                      <a:pt x="57971" y="14667"/>
                    </a:cubicBezTo>
                    <a:cubicBezTo>
                      <a:pt x="57949" y="14537"/>
                      <a:pt x="58014" y="14471"/>
                      <a:pt x="58188" y="14384"/>
                    </a:cubicBezTo>
                    <a:cubicBezTo>
                      <a:pt x="58218" y="14370"/>
                      <a:pt x="58267" y="14325"/>
                      <a:pt x="58296" y="14325"/>
                    </a:cubicBezTo>
                    <a:close/>
                    <a:moveTo>
                      <a:pt x="52825" y="14120"/>
                    </a:moveTo>
                    <a:cubicBezTo>
                      <a:pt x="52887" y="14120"/>
                      <a:pt x="52942" y="14127"/>
                      <a:pt x="52970" y="14145"/>
                    </a:cubicBezTo>
                    <a:cubicBezTo>
                      <a:pt x="53035" y="14319"/>
                      <a:pt x="52687" y="14689"/>
                      <a:pt x="52491" y="14754"/>
                    </a:cubicBezTo>
                    <a:cubicBezTo>
                      <a:pt x="52483" y="14757"/>
                      <a:pt x="52473" y="14758"/>
                      <a:pt x="52463" y="14758"/>
                    </a:cubicBezTo>
                    <a:cubicBezTo>
                      <a:pt x="52399" y="14758"/>
                      <a:pt x="52320" y="14702"/>
                      <a:pt x="52339" y="14645"/>
                    </a:cubicBezTo>
                    <a:cubicBezTo>
                      <a:pt x="52448" y="14471"/>
                      <a:pt x="52165" y="14254"/>
                      <a:pt x="52578" y="14145"/>
                    </a:cubicBezTo>
                    <a:cubicBezTo>
                      <a:pt x="52641" y="14133"/>
                      <a:pt x="52740" y="14120"/>
                      <a:pt x="52825" y="14120"/>
                    </a:cubicBezTo>
                    <a:close/>
                    <a:moveTo>
                      <a:pt x="59645" y="14580"/>
                    </a:moveTo>
                    <a:cubicBezTo>
                      <a:pt x="59797" y="14645"/>
                      <a:pt x="59928" y="14689"/>
                      <a:pt x="60037" y="14798"/>
                    </a:cubicBezTo>
                    <a:cubicBezTo>
                      <a:pt x="60058" y="14819"/>
                      <a:pt x="59971" y="14993"/>
                      <a:pt x="59841" y="14993"/>
                    </a:cubicBezTo>
                    <a:cubicBezTo>
                      <a:pt x="59825" y="14995"/>
                      <a:pt x="59809" y="14996"/>
                      <a:pt x="59795" y="14996"/>
                    </a:cubicBezTo>
                    <a:cubicBezTo>
                      <a:pt x="59620" y="14996"/>
                      <a:pt x="59600" y="14878"/>
                      <a:pt x="59580" y="14798"/>
                    </a:cubicBezTo>
                    <a:cubicBezTo>
                      <a:pt x="59536" y="14754"/>
                      <a:pt x="59623" y="14667"/>
                      <a:pt x="59645" y="14580"/>
                    </a:cubicBezTo>
                    <a:close/>
                    <a:moveTo>
                      <a:pt x="69865" y="14689"/>
                    </a:moveTo>
                    <a:cubicBezTo>
                      <a:pt x="70061" y="14689"/>
                      <a:pt x="70191" y="14711"/>
                      <a:pt x="70256" y="14863"/>
                    </a:cubicBezTo>
                    <a:cubicBezTo>
                      <a:pt x="70278" y="14906"/>
                      <a:pt x="70343" y="14993"/>
                      <a:pt x="70235" y="14993"/>
                    </a:cubicBezTo>
                    <a:cubicBezTo>
                      <a:pt x="70101" y="15008"/>
                      <a:pt x="69927" y="15043"/>
                      <a:pt x="69795" y="15043"/>
                    </a:cubicBezTo>
                    <a:cubicBezTo>
                      <a:pt x="69734" y="15043"/>
                      <a:pt x="69682" y="15036"/>
                      <a:pt x="69648" y="15015"/>
                    </a:cubicBezTo>
                    <a:cubicBezTo>
                      <a:pt x="69539" y="14972"/>
                      <a:pt x="69756" y="14798"/>
                      <a:pt x="69865" y="14689"/>
                    </a:cubicBezTo>
                    <a:close/>
                    <a:moveTo>
                      <a:pt x="60653" y="14824"/>
                    </a:moveTo>
                    <a:cubicBezTo>
                      <a:pt x="60689" y="14824"/>
                      <a:pt x="60718" y="14834"/>
                      <a:pt x="60732" y="14863"/>
                    </a:cubicBezTo>
                    <a:cubicBezTo>
                      <a:pt x="60798" y="14928"/>
                      <a:pt x="60689" y="15015"/>
                      <a:pt x="60602" y="15080"/>
                    </a:cubicBezTo>
                    <a:cubicBezTo>
                      <a:pt x="60556" y="15096"/>
                      <a:pt x="60510" y="15103"/>
                      <a:pt x="60466" y="15103"/>
                    </a:cubicBezTo>
                    <a:cubicBezTo>
                      <a:pt x="60387" y="15103"/>
                      <a:pt x="60318" y="15079"/>
                      <a:pt x="60276" y="15037"/>
                    </a:cubicBezTo>
                    <a:cubicBezTo>
                      <a:pt x="60254" y="14993"/>
                      <a:pt x="60363" y="14906"/>
                      <a:pt x="60406" y="14863"/>
                    </a:cubicBezTo>
                    <a:cubicBezTo>
                      <a:pt x="60479" y="14863"/>
                      <a:pt x="60580" y="14824"/>
                      <a:pt x="60653" y="14824"/>
                    </a:cubicBezTo>
                    <a:close/>
                    <a:moveTo>
                      <a:pt x="61092" y="14945"/>
                    </a:moveTo>
                    <a:cubicBezTo>
                      <a:pt x="61163" y="14945"/>
                      <a:pt x="61164" y="15046"/>
                      <a:pt x="61233" y="15080"/>
                    </a:cubicBezTo>
                    <a:cubicBezTo>
                      <a:pt x="61233" y="15189"/>
                      <a:pt x="61320" y="15254"/>
                      <a:pt x="61146" y="15298"/>
                    </a:cubicBezTo>
                    <a:cubicBezTo>
                      <a:pt x="61076" y="15312"/>
                      <a:pt x="60963" y="15361"/>
                      <a:pt x="60884" y="15361"/>
                    </a:cubicBezTo>
                    <a:cubicBezTo>
                      <a:pt x="60839" y="15361"/>
                      <a:pt x="60806" y="15345"/>
                      <a:pt x="60798" y="15298"/>
                    </a:cubicBezTo>
                    <a:cubicBezTo>
                      <a:pt x="60776" y="15189"/>
                      <a:pt x="60906" y="15037"/>
                      <a:pt x="61015" y="14972"/>
                    </a:cubicBezTo>
                    <a:cubicBezTo>
                      <a:pt x="61048" y="14953"/>
                      <a:pt x="61073" y="14945"/>
                      <a:pt x="61092" y="14945"/>
                    </a:cubicBezTo>
                    <a:close/>
                    <a:moveTo>
                      <a:pt x="62949" y="15020"/>
                    </a:moveTo>
                    <a:cubicBezTo>
                      <a:pt x="62979" y="15020"/>
                      <a:pt x="63008" y="15041"/>
                      <a:pt x="63037" y="15080"/>
                    </a:cubicBezTo>
                    <a:cubicBezTo>
                      <a:pt x="63081" y="15102"/>
                      <a:pt x="63081" y="15145"/>
                      <a:pt x="63103" y="15145"/>
                    </a:cubicBezTo>
                    <a:cubicBezTo>
                      <a:pt x="63131" y="15143"/>
                      <a:pt x="63156" y="15142"/>
                      <a:pt x="63177" y="15142"/>
                    </a:cubicBezTo>
                    <a:cubicBezTo>
                      <a:pt x="63372" y="15142"/>
                      <a:pt x="63311" y="15230"/>
                      <a:pt x="63233" y="15406"/>
                    </a:cubicBezTo>
                    <a:cubicBezTo>
                      <a:pt x="63172" y="15541"/>
                      <a:pt x="63145" y="15593"/>
                      <a:pt x="63106" y="15593"/>
                    </a:cubicBezTo>
                    <a:cubicBezTo>
                      <a:pt x="63076" y="15593"/>
                      <a:pt x="63038" y="15562"/>
                      <a:pt x="62972" y="15515"/>
                    </a:cubicBezTo>
                    <a:cubicBezTo>
                      <a:pt x="62901" y="15462"/>
                      <a:pt x="62816" y="15395"/>
                      <a:pt x="62682" y="15395"/>
                    </a:cubicBezTo>
                    <a:cubicBezTo>
                      <a:pt x="62651" y="15395"/>
                      <a:pt x="62617" y="15398"/>
                      <a:pt x="62581" y="15406"/>
                    </a:cubicBezTo>
                    <a:cubicBezTo>
                      <a:pt x="62552" y="15406"/>
                      <a:pt x="62506" y="15415"/>
                      <a:pt x="62467" y="15415"/>
                    </a:cubicBezTo>
                    <a:cubicBezTo>
                      <a:pt x="62419" y="15415"/>
                      <a:pt x="62383" y="15402"/>
                      <a:pt x="62407" y="15341"/>
                    </a:cubicBezTo>
                    <a:cubicBezTo>
                      <a:pt x="62428" y="15298"/>
                      <a:pt x="62494" y="15254"/>
                      <a:pt x="62581" y="15232"/>
                    </a:cubicBezTo>
                    <a:cubicBezTo>
                      <a:pt x="62689" y="15211"/>
                      <a:pt x="62798" y="15189"/>
                      <a:pt x="62842" y="15124"/>
                    </a:cubicBezTo>
                    <a:cubicBezTo>
                      <a:pt x="62878" y="15052"/>
                      <a:pt x="62913" y="15020"/>
                      <a:pt x="62949" y="15020"/>
                    </a:cubicBezTo>
                    <a:close/>
                    <a:moveTo>
                      <a:pt x="67406" y="14652"/>
                    </a:moveTo>
                    <a:cubicBezTo>
                      <a:pt x="67463" y="14652"/>
                      <a:pt x="67443" y="14776"/>
                      <a:pt x="67517" y="14776"/>
                    </a:cubicBezTo>
                    <a:cubicBezTo>
                      <a:pt x="67669" y="14798"/>
                      <a:pt x="67691" y="14906"/>
                      <a:pt x="67691" y="15037"/>
                    </a:cubicBezTo>
                    <a:cubicBezTo>
                      <a:pt x="67751" y="15022"/>
                      <a:pt x="67801" y="14912"/>
                      <a:pt x="67862" y="14912"/>
                    </a:cubicBezTo>
                    <a:cubicBezTo>
                      <a:pt x="67889" y="14912"/>
                      <a:pt x="67918" y="14933"/>
                      <a:pt x="67952" y="14993"/>
                    </a:cubicBezTo>
                    <a:cubicBezTo>
                      <a:pt x="68017" y="15145"/>
                      <a:pt x="68017" y="15341"/>
                      <a:pt x="68169" y="15472"/>
                    </a:cubicBezTo>
                    <a:cubicBezTo>
                      <a:pt x="68227" y="15569"/>
                      <a:pt x="68111" y="15649"/>
                      <a:pt x="67993" y="15649"/>
                    </a:cubicBezTo>
                    <a:cubicBezTo>
                      <a:pt x="67979" y="15649"/>
                      <a:pt x="67965" y="15648"/>
                      <a:pt x="67952" y="15646"/>
                    </a:cubicBezTo>
                    <a:cubicBezTo>
                      <a:pt x="67885" y="15637"/>
                      <a:pt x="67828" y="15626"/>
                      <a:pt x="67778" y="15626"/>
                    </a:cubicBezTo>
                    <a:cubicBezTo>
                      <a:pt x="67697" y="15626"/>
                      <a:pt x="67635" y="15655"/>
                      <a:pt x="67582" y="15776"/>
                    </a:cubicBezTo>
                    <a:cubicBezTo>
                      <a:pt x="67560" y="15798"/>
                      <a:pt x="67451" y="15863"/>
                      <a:pt x="67364" y="15863"/>
                    </a:cubicBezTo>
                    <a:cubicBezTo>
                      <a:pt x="67321" y="15841"/>
                      <a:pt x="67321" y="15776"/>
                      <a:pt x="67343" y="15754"/>
                    </a:cubicBezTo>
                    <a:cubicBezTo>
                      <a:pt x="67647" y="15537"/>
                      <a:pt x="67560" y="15276"/>
                      <a:pt x="67669" y="15059"/>
                    </a:cubicBezTo>
                    <a:lnTo>
                      <a:pt x="67669" y="15059"/>
                    </a:lnTo>
                    <a:cubicBezTo>
                      <a:pt x="67619" y="15077"/>
                      <a:pt x="67576" y="15084"/>
                      <a:pt x="67540" y="15084"/>
                    </a:cubicBezTo>
                    <a:cubicBezTo>
                      <a:pt x="67402" y="15084"/>
                      <a:pt x="67351" y="14975"/>
                      <a:pt x="67299" y="14906"/>
                    </a:cubicBezTo>
                    <a:cubicBezTo>
                      <a:pt x="67234" y="14863"/>
                      <a:pt x="67234" y="14711"/>
                      <a:pt x="67364" y="14667"/>
                    </a:cubicBezTo>
                    <a:cubicBezTo>
                      <a:pt x="67382" y="14657"/>
                      <a:pt x="67395" y="14652"/>
                      <a:pt x="67406" y="14652"/>
                    </a:cubicBezTo>
                    <a:close/>
                    <a:moveTo>
                      <a:pt x="67843" y="15885"/>
                    </a:moveTo>
                    <a:cubicBezTo>
                      <a:pt x="67886" y="15885"/>
                      <a:pt x="67995" y="15885"/>
                      <a:pt x="67973" y="15972"/>
                    </a:cubicBezTo>
                    <a:cubicBezTo>
                      <a:pt x="67963" y="16021"/>
                      <a:pt x="67940" y="16035"/>
                      <a:pt x="67909" y="16035"/>
                    </a:cubicBezTo>
                    <a:cubicBezTo>
                      <a:pt x="67872" y="16035"/>
                      <a:pt x="67825" y="16015"/>
                      <a:pt x="67778" y="16015"/>
                    </a:cubicBezTo>
                    <a:lnTo>
                      <a:pt x="67691" y="16015"/>
                    </a:lnTo>
                    <a:cubicBezTo>
                      <a:pt x="67843" y="16320"/>
                      <a:pt x="67190" y="16211"/>
                      <a:pt x="67212" y="16494"/>
                    </a:cubicBezTo>
                    <a:cubicBezTo>
                      <a:pt x="67212" y="16515"/>
                      <a:pt x="67180" y="16526"/>
                      <a:pt x="67142" y="16526"/>
                    </a:cubicBezTo>
                    <a:cubicBezTo>
                      <a:pt x="67104" y="16526"/>
                      <a:pt x="67060" y="16515"/>
                      <a:pt x="67038" y="16494"/>
                    </a:cubicBezTo>
                    <a:cubicBezTo>
                      <a:pt x="66995" y="16385"/>
                      <a:pt x="67343" y="15994"/>
                      <a:pt x="67473" y="15950"/>
                    </a:cubicBezTo>
                    <a:cubicBezTo>
                      <a:pt x="67625" y="15950"/>
                      <a:pt x="67734" y="15885"/>
                      <a:pt x="67843" y="15885"/>
                    </a:cubicBezTo>
                    <a:close/>
                    <a:moveTo>
                      <a:pt x="60928" y="16059"/>
                    </a:moveTo>
                    <a:cubicBezTo>
                      <a:pt x="61102" y="16059"/>
                      <a:pt x="60993" y="16189"/>
                      <a:pt x="61015" y="16233"/>
                    </a:cubicBezTo>
                    <a:cubicBezTo>
                      <a:pt x="61037" y="16276"/>
                      <a:pt x="61015" y="16341"/>
                      <a:pt x="61015" y="16407"/>
                    </a:cubicBezTo>
                    <a:cubicBezTo>
                      <a:pt x="61015" y="16459"/>
                      <a:pt x="61029" y="16555"/>
                      <a:pt x="60920" y="16555"/>
                    </a:cubicBezTo>
                    <a:cubicBezTo>
                      <a:pt x="60894" y="16555"/>
                      <a:pt x="60861" y="16550"/>
                      <a:pt x="60819" y="16537"/>
                    </a:cubicBezTo>
                    <a:cubicBezTo>
                      <a:pt x="60819" y="16559"/>
                      <a:pt x="60798" y="16559"/>
                      <a:pt x="60732" y="16602"/>
                    </a:cubicBezTo>
                    <a:cubicBezTo>
                      <a:pt x="60669" y="16666"/>
                      <a:pt x="60591" y="16700"/>
                      <a:pt x="60524" y="16700"/>
                    </a:cubicBezTo>
                    <a:cubicBezTo>
                      <a:pt x="60476" y="16700"/>
                      <a:pt x="60433" y="16682"/>
                      <a:pt x="60406" y="16646"/>
                    </a:cubicBezTo>
                    <a:cubicBezTo>
                      <a:pt x="60363" y="16602"/>
                      <a:pt x="60471" y="16450"/>
                      <a:pt x="60602" y="16428"/>
                    </a:cubicBezTo>
                    <a:cubicBezTo>
                      <a:pt x="60732" y="16385"/>
                      <a:pt x="60711" y="16320"/>
                      <a:pt x="60732" y="16233"/>
                    </a:cubicBezTo>
                    <a:cubicBezTo>
                      <a:pt x="60776" y="16167"/>
                      <a:pt x="60798" y="16059"/>
                      <a:pt x="60928" y="16059"/>
                    </a:cubicBezTo>
                    <a:close/>
                    <a:moveTo>
                      <a:pt x="59318" y="16228"/>
                    </a:moveTo>
                    <a:cubicBezTo>
                      <a:pt x="59397" y="16228"/>
                      <a:pt x="59437" y="16279"/>
                      <a:pt x="59493" y="16298"/>
                    </a:cubicBezTo>
                    <a:cubicBezTo>
                      <a:pt x="59580" y="16320"/>
                      <a:pt x="59580" y="16407"/>
                      <a:pt x="59493" y="16450"/>
                    </a:cubicBezTo>
                    <a:cubicBezTo>
                      <a:pt x="59428" y="16515"/>
                      <a:pt x="59297" y="16537"/>
                      <a:pt x="59254" y="16602"/>
                    </a:cubicBezTo>
                    <a:cubicBezTo>
                      <a:pt x="59166" y="16655"/>
                      <a:pt x="59121" y="16778"/>
                      <a:pt x="59027" y="16778"/>
                    </a:cubicBezTo>
                    <a:cubicBezTo>
                      <a:pt x="59004" y="16778"/>
                      <a:pt x="58979" y="16771"/>
                      <a:pt x="58949" y="16755"/>
                    </a:cubicBezTo>
                    <a:cubicBezTo>
                      <a:pt x="58884" y="16733"/>
                      <a:pt x="58971" y="16602"/>
                      <a:pt x="58971" y="16515"/>
                    </a:cubicBezTo>
                    <a:cubicBezTo>
                      <a:pt x="58971" y="16434"/>
                      <a:pt x="59000" y="16415"/>
                      <a:pt x="59034" y="16415"/>
                    </a:cubicBezTo>
                    <a:cubicBezTo>
                      <a:pt x="59067" y="16415"/>
                      <a:pt x="59104" y="16431"/>
                      <a:pt x="59130" y="16431"/>
                    </a:cubicBezTo>
                    <a:cubicBezTo>
                      <a:pt x="59136" y="16431"/>
                      <a:pt x="59141" y="16431"/>
                      <a:pt x="59145" y="16428"/>
                    </a:cubicBezTo>
                    <a:cubicBezTo>
                      <a:pt x="59189" y="16363"/>
                      <a:pt x="59254" y="16298"/>
                      <a:pt x="59276" y="16233"/>
                    </a:cubicBezTo>
                    <a:cubicBezTo>
                      <a:pt x="59291" y="16230"/>
                      <a:pt x="59305" y="16228"/>
                      <a:pt x="59318" y="16228"/>
                    </a:cubicBezTo>
                    <a:close/>
                    <a:moveTo>
                      <a:pt x="63882" y="16641"/>
                    </a:moveTo>
                    <a:cubicBezTo>
                      <a:pt x="63967" y="16641"/>
                      <a:pt x="64013" y="16687"/>
                      <a:pt x="64059" y="16733"/>
                    </a:cubicBezTo>
                    <a:cubicBezTo>
                      <a:pt x="64146" y="16820"/>
                      <a:pt x="63994" y="16929"/>
                      <a:pt x="63885" y="16950"/>
                    </a:cubicBezTo>
                    <a:cubicBezTo>
                      <a:pt x="63831" y="16961"/>
                      <a:pt x="63771" y="16972"/>
                      <a:pt x="63720" y="16972"/>
                    </a:cubicBezTo>
                    <a:cubicBezTo>
                      <a:pt x="63668" y="16972"/>
                      <a:pt x="63624" y="16961"/>
                      <a:pt x="63603" y="16929"/>
                    </a:cubicBezTo>
                    <a:cubicBezTo>
                      <a:pt x="63559" y="16842"/>
                      <a:pt x="63603" y="16755"/>
                      <a:pt x="63755" y="16668"/>
                    </a:cubicBezTo>
                    <a:cubicBezTo>
                      <a:pt x="63806" y="16648"/>
                      <a:pt x="63847" y="16641"/>
                      <a:pt x="63882" y="16641"/>
                    </a:cubicBezTo>
                    <a:close/>
                    <a:moveTo>
                      <a:pt x="63092" y="16723"/>
                    </a:moveTo>
                    <a:cubicBezTo>
                      <a:pt x="63202" y="16723"/>
                      <a:pt x="63250" y="16799"/>
                      <a:pt x="63298" y="16863"/>
                    </a:cubicBezTo>
                    <a:cubicBezTo>
                      <a:pt x="63318" y="16883"/>
                      <a:pt x="63283" y="16996"/>
                      <a:pt x="63243" y="16996"/>
                    </a:cubicBezTo>
                    <a:cubicBezTo>
                      <a:pt x="63240" y="16996"/>
                      <a:pt x="63236" y="16995"/>
                      <a:pt x="63233" y="16994"/>
                    </a:cubicBezTo>
                    <a:cubicBezTo>
                      <a:pt x="63222" y="16990"/>
                      <a:pt x="63210" y="16988"/>
                      <a:pt x="63198" y="16988"/>
                    </a:cubicBezTo>
                    <a:cubicBezTo>
                      <a:pt x="63105" y="16988"/>
                      <a:pt x="62985" y="17080"/>
                      <a:pt x="62894" y="17080"/>
                    </a:cubicBezTo>
                    <a:cubicBezTo>
                      <a:pt x="62855" y="17080"/>
                      <a:pt x="62822" y="17063"/>
                      <a:pt x="62798" y="17015"/>
                    </a:cubicBezTo>
                    <a:cubicBezTo>
                      <a:pt x="62776" y="16950"/>
                      <a:pt x="62689" y="16842"/>
                      <a:pt x="62950" y="16755"/>
                    </a:cubicBezTo>
                    <a:cubicBezTo>
                      <a:pt x="63007" y="16732"/>
                      <a:pt x="63053" y="16723"/>
                      <a:pt x="63092" y="16723"/>
                    </a:cubicBezTo>
                    <a:close/>
                    <a:moveTo>
                      <a:pt x="43038" y="16662"/>
                    </a:moveTo>
                    <a:cubicBezTo>
                      <a:pt x="43076" y="16662"/>
                      <a:pt x="43098" y="16678"/>
                      <a:pt x="43098" y="16711"/>
                    </a:cubicBezTo>
                    <a:cubicBezTo>
                      <a:pt x="43098" y="16842"/>
                      <a:pt x="43163" y="16972"/>
                      <a:pt x="42967" y="17102"/>
                    </a:cubicBezTo>
                    <a:cubicBezTo>
                      <a:pt x="42938" y="17122"/>
                      <a:pt x="42909" y="17133"/>
                      <a:pt x="42885" y="17133"/>
                    </a:cubicBezTo>
                    <a:cubicBezTo>
                      <a:pt x="42857" y="17133"/>
                      <a:pt x="42837" y="17117"/>
                      <a:pt x="42837" y="17081"/>
                    </a:cubicBezTo>
                    <a:cubicBezTo>
                      <a:pt x="42793" y="16972"/>
                      <a:pt x="42685" y="16842"/>
                      <a:pt x="42880" y="16711"/>
                    </a:cubicBezTo>
                    <a:cubicBezTo>
                      <a:pt x="42946" y="16678"/>
                      <a:pt x="43000" y="16662"/>
                      <a:pt x="43038" y="16662"/>
                    </a:cubicBezTo>
                    <a:close/>
                    <a:moveTo>
                      <a:pt x="49897" y="16838"/>
                    </a:moveTo>
                    <a:cubicBezTo>
                      <a:pt x="49922" y="16838"/>
                      <a:pt x="49935" y="16851"/>
                      <a:pt x="49947" y="16863"/>
                    </a:cubicBezTo>
                    <a:cubicBezTo>
                      <a:pt x="49993" y="16909"/>
                      <a:pt x="50045" y="16937"/>
                      <a:pt x="50106" y="16937"/>
                    </a:cubicBezTo>
                    <a:cubicBezTo>
                      <a:pt x="50160" y="16937"/>
                      <a:pt x="50222" y="16915"/>
                      <a:pt x="50293" y="16865"/>
                    </a:cubicBezTo>
                    <a:lnTo>
                      <a:pt x="50293" y="16865"/>
                    </a:lnTo>
                    <a:cubicBezTo>
                      <a:pt x="50380" y="16966"/>
                      <a:pt x="50497" y="17068"/>
                      <a:pt x="50295" y="17189"/>
                    </a:cubicBezTo>
                    <a:cubicBezTo>
                      <a:pt x="50258" y="17221"/>
                      <a:pt x="50218" y="17232"/>
                      <a:pt x="50179" y="17232"/>
                    </a:cubicBezTo>
                    <a:cubicBezTo>
                      <a:pt x="50081" y="17232"/>
                      <a:pt x="49981" y="17161"/>
                      <a:pt x="49904" y="17146"/>
                    </a:cubicBezTo>
                    <a:cubicBezTo>
                      <a:pt x="49817" y="17102"/>
                      <a:pt x="49708" y="17081"/>
                      <a:pt x="49730" y="16994"/>
                    </a:cubicBezTo>
                    <a:cubicBezTo>
                      <a:pt x="49730" y="16950"/>
                      <a:pt x="49752" y="16929"/>
                      <a:pt x="49817" y="16863"/>
                    </a:cubicBezTo>
                    <a:cubicBezTo>
                      <a:pt x="49854" y="16845"/>
                      <a:pt x="49879" y="16838"/>
                      <a:pt x="49897" y="16838"/>
                    </a:cubicBezTo>
                    <a:close/>
                    <a:moveTo>
                      <a:pt x="42255" y="16771"/>
                    </a:moveTo>
                    <a:cubicBezTo>
                      <a:pt x="42308" y="16771"/>
                      <a:pt x="42358" y="16785"/>
                      <a:pt x="42402" y="16820"/>
                    </a:cubicBezTo>
                    <a:cubicBezTo>
                      <a:pt x="42424" y="16842"/>
                      <a:pt x="42119" y="17298"/>
                      <a:pt x="42098" y="17320"/>
                    </a:cubicBezTo>
                    <a:cubicBezTo>
                      <a:pt x="41967" y="17320"/>
                      <a:pt x="41902" y="17276"/>
                      <a:pt x="41880" y="17189"/>
                    </a:cubicBezTo>
                    <a:cubicBezTo>
                      <a:pt x="41815" y="17081"/>
                      <a:pt x="41880" y="16950"/>
                      <a:pt x="42011" y="16842"/>
                    </a:cubicBezTo>
                    <a:cubicBezTo>
                      <a:pt x="42089" y="16802"/>
                      <a:pt x="42175" y="16771"/>
                      <a:pt x="42255" y="16771"/>
                    </a:cubicBezTo>
                    <a:close/>
                    <a:moveTo>
                      <a:pt x="68579" y="16918"/>
                    </a:moveTo>
                    <a:cubicBezTo>
                      <a:pt x="68615" y="16918"/>
                      <a:pt x="68647" y="16929"/>
                      <a:pt x="68669" y="16929"/>
                    </a:cubicBezTo>
                    <a:cubicBezTo>
                      <a:pt x="68756" y="16929"/>
                      <a:pt x="68821" y="16950"/>
                      <a:pt x="68887" y="16950"/>
                    </a:cubicBezTo>
                    <a:cubicBezTo>
                      <a:pt x="68995" y="16950"/>
                      <a:pt x="69060" y="16972"/>
                      <a:pt x="69017" y="17059"/>
                    </a:cubicBezTo>
                    <a:cubicBezTo>
                      <a:pt x="69017" y="17168"/>
                      <a:pt x="68930" y="17211"/>
                      <a:pt x="68778" y="17255"/>
                    </a:cubicBezTo>
                    <a:cubicBezTo>
                      <a:pt x="68756" y="17276"/>
                      <a:pt x="68669" y="17298"/>
                      <a:pt x="68604" y="17320"/>
                    </a:cubicBezTo>
                    <a:cubicBezTo>
                      <a:pt x="68543" y="17350"/>
                      <a:pt x="68472" y="17391"/>
                      <a:pt x="68435" y="17391"/>
                    </a:cubicBezTo>
                    <a:cubicBezTo>
                      <a:pt x="68418" y="17391"/>
                      <a:pt x="68408" y="17383"/>
                      <a:pt x="68408" y="17363"/>
                    </a:cubicBezTo>
                    <a:cubicBezTo>
                      <a:pt x="68386" y="17276"/>
                      <a:pt x="68517" y="17298"/>
                      <a:pt x="68560" y="17276"/>
                    </a:cubicBezTo>
                    <a:cubicBezTo>
                      <a:pt x="68756" y="17146"/>
                      <a:pt x="68539" y="17168"/>
                      <a:pt x="68517" y="17102"/>
                    </a:cubicBezTo>
                    <a:cubicBezTo>
                      <a:pt x="68517" y="17059"/>
                      <a:pt x="68473" y="17037"/>
                      <a:pt x="68473" y="16972"/>
                    </a:cubicBezTo>
                    <a:cubicBezTo>
                      <a:pt x="68506" y="16929"/>
                      <a:pt x="68544" y="16918"/>
                      <a:pt x="68579" y="16918"/>
                    </a:cubicBezTo>
                    <a:close/>
                    <a:moveTo>
                      <a:pt x="64484" y="16902"/>
                    </a:moveTo>
                    <a:cubicBezTo>
                      <a:pt x="64493" y="16902"/>
                      <a:pt x="64504" y="16904"/>
                      <a:pt x="64516" y="16907"/>
                    </a:cubicBezTo>
                    <a:cubicBezTo>
                      <a:pt x="64733" y="16907"/>
                      <a:pt x="64973" y="16907"/>
                      <a:pt x="65060" y="17081"/>
                    </a:cubicBezTo>
                    <a:cubicBezTo>
                      <a:pt x="65060" y="17152"/>
                      <a:pt x="65134" y="17298"/>
                      <a:pt x="64976" y="17298"/>
                    </a:cubicBezTo>
                    <a:cubicBezTo>
                      <a:pt x="64943" y="17298"/>
                      <a:pt x="64899" y="17292"/>
                      <a:pt x="64842" y="17276"/>
                    </a:cubicBezTo>
                    <a:cubicBezTo>
                      <a:pt x="64823" y="17273"/>
                      <a:pt x="64806" y="17271"/>
                      <a:pt x="64790" y="17271"/>
                    </a:cubicBezTo>
                    <a:cubicBezTo>
                      <a:pt x="64717" y="17271"/>
                      <a:pt x="64674" y="17310"/>
                      <a:pt x="64603" y="17363"/>
                    </a:cubicBezTo>
                    <a:cubicBezTo>
                      <a:pt x="64559" y="17396"/>
                      <a:pt x="64510" y="17407"/>
                      <a:pt x="64467" y="17407"/>
                    </a:cubicBezTo>
                    <a:cubicBezTo>
                      <a:pt x="64424" y="17407"/>
                      <a:pt x="64385" y="17396"/>
                      <a:pt x="64364" y="17385"/>
                    </a:cubicBezTo>
                    <a:cubicBezTo>
                      <a:pt x="64212" y="17276"/>
                      <a:pt x="64429" y="17102"/>
                      <a:pt x="64407" y="16994"/>
                    </a:cubicBezTo>
                    <a:cubicBezTo>
                      <a:pt x="64407" y="16956"/>
                      <a:pt x="64423" y="16902"/>
                      <a:pt x="64484" y="16902"/>
                    </a:cubicBezTo>
                    <a:close/>
                    <a:moveTo>
                      <a:pt x="49230" y="16929"/>
                    </a:moveTo>
                    <a:cubicBezTo>
                      <a:pt x="49317" y="16972"/>
                      <a:pt x="49425" y="16994"/>
                      <a:pt x="49425" y="17059"/>
                    </a:cubicBezTo>
                    <a:cubicBezTo>
                      <a:pt x="49469" y="17168"/>
                      <a:pt x="49404" y="17298"/>
                      <a:pt x="49230" y="17407"/>
                    </a:cubicBezTo>
                    <a:cubicBezTo>
                      <a:pt x="49206" y="17419"/>
                      <a:pt x="49163" y="17437"/>
                      <a:pt x="49128" y="17437"/>
                    </a:cubicBezTo>
                    <a:cubicBezTo>
                      <a:pt x="49100" y="17437"/>
                      <a:pt x="49077" y="17425"/>
                      <a:pt x="49077" y="17385"/>
                    </a:cubicBezTo>
                    <a:cubicBezTo>
                      <a:pt x="49077" y="17255"/>
                      <a:pt x="48947" y="17102"/>
                      <a:pt x="49230" y="16929"/>
                    </a:cubicBezTo>
                    <a:close/>
                    <a:moveTo>
                      <a:pt x="43437" y="17039"/>
                    </a:moveTo>
                    <a:cubicBezTo>
                      <a:pt x="43515" y="17039"/>
                      <a:pt x="43572" y="17081"/>
                      <a:pt x="43598" y="17146"/>
                    </a:cubicBezTo>
                    <a:cubicBezTo>
                      <a:pt x="43620" y="17211"/>
                      <a:pt x="43707" y="17363"/>
                      <a:pt x="43489" y="17472"/>
                    </a:cubicBezTo>
                    <a:cubicBezTo>
                      <a:pt x="43431" y="17501"/>
                      <a:pt x="43388" y="17513"/>
                      <a:pt x="43355" y="17513"/>
                    </a:cubicBezTo>
                    <a:cubicBezTo>
                      <a:pt x="43222" y="17513"/>
                      <a:pt x="43257" y="17319"/>
                      <a:pt x="43136" y="17319"/>
                    </a:cubicBezTo>
                    <a:cubicBezTo>
                      <a:pt x="43131" y="17319"/>
                      <a:pt x="43125" y="17319"/>
                      <a:pt x="43120" y="17320"/>
                    </a:cubicBezTo>
                    <a:cubicBezTo>
                      <a:pt x="43054" y="17211"/>
                      <a:pt x="43163" y="17168"/>
                      <a:pt x="43250" y="17102"/>
                    </a:cubicBezTo>
                    <a:cubicBezTo>
                      <a:pt x="43320" y="17059"/>
                      <a:pt x="43383" y="17039"/>
                      <a:pt x="43437" y="17039"/>
                    </a:cubicBezTo>
                    <a:close/>
                    <a:moveTo>
                      <a:pt x="47424" y="16743"/>
                    </a:moveTo>
                    <a:cubicBezTo>
                      <a:pt x="47457" y="16743"/>
                      <a:pt x="47493" y="16748"/>
                      <a:pt x="47534" y="16755"/>
                    </a:cubicBezTo>
                    <a:cubicBezTo>
                      <a:pt x="47838" y="16842"/>
                      <a:pt x="47947" y="16994"/>
                      <a:pt x="48012" y="17189"/>
                    </a:cubicBezTo>
                    <a:cubicBezTo>
                      <a:pt x="48055" y="17320"/>
                      <a:pt x="48099" y="17385"/>
                      <a:pt x="48099" y="17472"/>
                    </a:cubicBezTo>
                    <a:cubicBezTo>
                      <a:pt x="48099" y="17537"/>
                      <a:pt x="48099" y="17646"/>
                      <a:pt x="47990" y="17733"/>
                    </a:cubicBezTo>
                    <a:cubicBezTo>
                      <a:pt x="47882" y="17690"/>
                      <a:pt x="47664" y="17711"/>
                      <a:pt x="47729" y="17537"/>
                    </a:cubicBezTo>
                    <a:cubicBezTo>
                      <a:pt x="47751" y="17494"/>
                      <a:pt x="47773" y="17407"/>
                      <a:pt x="47729" y="17385"/>
                    </a:cubicBezTo>
                    <a:cubicBezTo>
                      <a:pt x="47720" y="17383"/>
                      <a:pt x="47711" y="17382"/>
                      <a:pt x="47702" y="17382"/>
                    </a:cubicBezTo>
                    <a:cubicBezTo>
                      <a:pt x="47620" y="17382"/>
                      <a:pt x="47615" y="17474"/>
                      <a:pt x="47555" y="17494"/>
                    </a:cubicBezTo>
                    <a:cubicBezTo>
                      <a:pt x="47534" y="17516"/>
                      <a:pt x="47512" y="17537"/>
                      <a:pt x="47468" y="17537"/>
                    </a:cubicBezTo>
                    <a:cubicBezTo>
                      <a:pt x="47427" y="17496"/>
                      <a:pt x="47382" y="17481"/>
                      <a:pt x="47333" y="17481"/>
                    </a:cubicBezTo>
                    <a:cubicBezTo>
                      <a:pt x="47174" y="17481"/>
                      <a:pt x="46982" y="17646"/>
                      <a:pt x="46816" y="17646"/>
                    </a:cubicBezTo>
                    <a:cubicBezTo>
                      <a:pt x="46773" y="17646"/>
                      <a:pt x="46642" y="17624"/>
                      <a:pt x="46686" y="17603"/>
                    </a:cubicBezTo>
                    <a:cubicBezTo>
                      <a:pt x="47077" y="17494"/>
                      <a:pt x="46272" y="17363"/>
                      <a:pt x="46860" y="17255"/>
                    </a:cubicBezTo>
                    <a:cubicBezTo>
                      <a:pt x="46903" y="17081"/>
                      <a:pt x="47120" y="16972"/>
                      <a:pt x="47229" y="16842"/>
                    </a:cubicBezTo>
                    <a:cubicBezTo>
                      <a:pt x="47289" y="16766"/>
                      <a:pt x="47349" y="16743"/>
                      <a:pt x="47424" y="16743"/>
                    </a:cubicBezTo>
                    <a:close/>
                    <a:moveTo>
                      <a:pt x="65277" y="17385"/>
                    </a:moveTo>
                    <a:cubicBezTo>
                      <a:pt x="65364" y="17429"/>
                      <a:pt x="65603" y="17385"/>
                      <a:pt x="65581" y="17516"/>
                    </a:cubicBezTo>
                    <a:cubicBezTo>
                      <a:pt x="65581" y="17581"/>
                      <a:pt x="65625" y="17711"/>
                      <a:pt x="65473" y="17755"/>
                    </a:cubicBezTo>
                    <a:cubicBezTo>
                      <a:pt x="65399" y="17773"/>
                      <a:pt x="65316" y="17792"/>
                      <a:pt x="65250" y="17792"/>
                    </a:cubicBezTo>
                    <a:cubicBezTo>
                      <a:pt x="65161" y="17792"/>
                      <a:pt x="65100" y="17758"/>
                      <a:pt x="65125" y="17646"/>
                    </a:cubicBezTo>
                    <a:cubicBezTo>
                      <a:pt x="65125" y="17581"/>
                      <a:pt x="65147" y="17472"/>
                      <a:pt x="65277" y="17385"/>
                    </a:cubicBezTo>
                    <a:close/>
                    <a:moveTo>
                      <a:pt x="51711" y="17938"/>
                    </a:moveTo>
                    <a:cubicBezTo>
                      <a:pt x="51753" y="17938"/>
                      <a:pt x="51792" y="17947"/>
                      <a:pt x="51817" y="17972"/>
                    </a:cubicBezTo>
                    <a:cubicBezTo>
                      <a:pt x="51709" y="18081"/>
                      <a:pt x="51687" y="18233"/>
                      <a:pt x="51491" y="18277"/>
                    </a:cubicBezTo>
                    <a:cubicBezTo>
                      <a:pt x="51427" y="18290"/>
                      <a:pt x="51340" y="18325"/>
                      <a:pt x="51279" y="18325"/>
                    </a:cubicBezTo>
                    <a:cubicBezTo>
                      <a:pt x="51237" y="18325"/>
                      <a:pt x="51208" y="18308"/>
                      <a:pt x="51208" y="18255"/>
                    </a:cubicBezTo>
                    <a:cubicBezTo>
                      <a:pt x="51208" y="18124"/>
                      <a:pt x="51361" y="18037"/>
                      <a:pt x="51535" y="17972"/>
                    </a:cubicBezTo>
                    <a:cubicBezTo>
                      <a:pt x="51574" y="17959"/>
                      <a:pt x="51646" y="17938"/>
                      <a:pt x="51711" y="17938"/>
                    </a:cubicBezTo>
                    <a:close/>
                    <a:moveTo>
                      <a:pt x="59797" y="17972"/>
                    </a:moveTo>
                    <a:cubicBezTo>
                      <a:pt x="59819" y="17972"/>
                      <a:pt x="59906" y="17972"/>
                      <a:pt x="59906" y="18016"/>
                    </a:cubicBezTo>
                    <a:cubicBezTo>
                      <a:pt x="59906" y="18146"/>
                      <a:pt x="59928" y="18277"/>
                      <a:pt x="59797" y="18407"/>
                    </a:cubicBezTo>
                    <a:cubicBezTo>
                      <a:pt x="59765" y="18440"/>
                      <a:pt x="59738" y="18456"/>
                      <a:pt x="59710" y="18456"/>
                    </a:cubicBezTo>
                    <a:cubicBezTo>
                      <a:pt x="59683" y="18456"/>
                      <a:pt x="59656" y="18440"/>
                      <a:pt x="59623" y="18407"/>
                    </a:cubicBezTo>
                    <a:cubicBezTo>
                      <a:pt x="59536" y="18364"/>
                      <a:pt x="59623" y="18059"/>
                      <a:pt x="59797" y="17972"/>
                    </a:cubicBezTo>
                    <a:close/>
                    <a:moveTo>
                      <a:pt x="49774" y="17317"/>
                    </a:moveTo>
                    <a:cubicBezTo>
                      <a:pt x="49803" y="17317"/>
                      <a:pt x="49833" y="17329"/>
                      <a:pt x="49860" y="17363"/>
                    </a:cubicBezTo>
                    <a:cubicBezTo>
                      <a:pt x="49925" y="17429"/>
                      <a:pt x="49860" y="17472"/>
                      <a:pt x="49752" y="17516"/>
                    </a:cubicBezTo>
                    <a:cubicBezTo>
                      <a:pt x="49599" y="17603"/>
                      <a:pt x="49599" y="17668"/>
                      <a:pt x="49708" y="17711"/>
                    </a:cubicBezTo>
                    <a:cubicBezTo>
                      <a:pt x="49773" y="17733"/>
                      <a:pt x="49860" y="17755"/>
                      <a:pt x="49882" y="17864"/>
                    </a:cubicBezTo>
                    <a:cubicBezTo>
                      <a:pt x="49860" y="17951"/>
                      <a:pt x="49839" y="18081"/>
                      <a:pt x="49773" y="18233"/>
                    </a:cubicBezTo>
                    <a:cubicBezTo>
                      <a:pt x="49752" y="18277"/>
                      <a:pt x="49708" y="18298"/>
                      <a:pt x="49686" y="18364"/>
                    </a:cubicBezTo>
                    <a:cubicBezTo>
                      <a:pt x="49599" y="18494"/>
                      <a:pt x="49469" y="18494"/>
                      <a:pt x="49295" y="18516"/>
                    </a:cubicBezTo>
                    <a:cubicBezTo>
                      <a:pt x="49250" y="18524"/>
                      <a:pt x="49215" y="18528"/>
                      <a:pt x="49189" y="18528"/>
                    </a:cubicBezTo>
                    <a:cubicBezTo>
                      <a:pt x="49010" y="18528"/>
                      <a:pt x="49211" y="18358"/>
                      <a:pt x="49230" y="18320"/>
                    </a:cubicBezTo>
                    <a:cubicBezTo>
                      <a:pt x="49473" y="18042"/>
                      <a:pt x="49522" y="17986"/>
                      <a:pt x="49331" y="17986"/>
                    </a:cubicBezTo>
                    <a:cubicBezTo>
                      <a:pt x="49284" y="17986"/>
                      <a:pt x="49221" y="17990"/>
                      <a:pt x="49143" y="17994"/>
                    </a:cubicBezTo>
                    <a:cubicBezTo>
                      <a:pt x="49105" y="17994"/>
                      <a:pt x="49061" y="18008"/>
                      <a:pt x="49030" y="18008"/>
                    </a:cubicBezTo>
                    <a:cubicBezTo>
                      <a:pt x="49006" y="18008"/>
                      <a:pt x="48990" y="18000"/>
                      <a:pt x="48990" y="17972"/>
                    </a:cubicBezTo>
                    <a:cubicBezTo>
                      <a:pt x="48990" y="17929"/>
                      <a:pt x="49077" y="17907"/>
                      <a:pt x="49164" y="17864"/>
                    </a:cubicBezTo>
                    <a:cubicBezTo>
                      <a:pt x="49273" y="17842"/>
                      <a:pt x="49425" y="17777"/>
                      <a:pt x="49382" y="17711"/>
                    </a:cubicBezTo>
                    <a:cubicBezTo>
                      <a:pt x="49295" y="17537"/>
                      <a:pt x="49491" y="17494"/>
                      <a:pt x="49599" y="17407"/>
                    </a:cubicBezTo>
                    <a:cubicBezTo>
                      <a:pt x="49644" y="17377"/>
                      <a:pt x="49709" y="17317"/>
                      <a:pt x="49774" y="17317"/>
                    </a:cubicBezTo>
                    <a:close/>
                    <a:moveTo>
                      <a:pt x="64228" y="17810"/>
                    </a:moveTo>
                    <a:cubicBezTo>
                      <a:pt x="64244" y="17810"/>
                      <a:pt x="64261" y="17813"/>
                      <a:pt x="64277" y="17820"/>
                    </a:cubicBezTo>
                    <a:cubicBezTo>
                      <a:pt x="64385" y="17864"/>
                      <a:pt x="64581" y="17907"/>
                      <a:pt x="64538" y="18081"/>
                    </a:cubicBezTo>
                    <a:cubicBezTo>
                      <a:pt x="64516" y="18233"/>
                      <a:pt x="64472" y="18277"/>
                      <a:pt x="64277" y="18277"/>
                    </a:cubicBezTo>
                    <a:cubicBezTo>
                      <a:pt x="63994" y="18277"/>
                      <a:pt x="64038" y="18277"/>
                      <a:pt x="64081" y="18472"/>
                    </a:cubicBezTo>
                    <a:cubicBezTo>
                      <a:pt x="64103" y="18603"/>
                      <a:pt x="63864" y="18625"/>
                      <a:pt x="63777" y="18733"/>
                    </a:cubicBezTo>
                    <a:cubicBezTo>
                      <a:pt x="63765" y="18757"/>
                      <a:pt x="63751" y="18767"/>
                      <a:pt x="63737" y="18767"/>
                    </a:cubicBezTo>
                    <a:cubicBezTo>
                      <a:pt x="63700" y="18767"/>
                      <a:pt x="63662" y="18706"/>
                      <a:pt x="63646" y="18690"/>
                    </a:cubicBezTo>
                    <a:cubicBezTo>
                      <a:pt x="63624" y="18668"/>
                      <a:pt x="63624" y="18625"/>
                      <a:pt x="63624" y="18603"/>
                    </a:cubicBezTo>
                    <a:cubicBezTo>
                      <a:pt x="63559" y="18559"/>
                      <a:pt x="63646" y="18472"/>
                      <a:pt x="63537" y="18472"/>
                    </a:cubicBezTo>
                    <a:cubicBezTo>
                      <a:pt x="63450" y="18472"/>
                      <a:pt x="63450" y="18581"/>
                      <a:pt x="63429" y="18581"/>
                    </a:cubicBezTo>
                    <a:cubicBezTo>
                      <a:pt x="63380" y="18587"/>
                      <a:pt x="63335" y="18589"/>
                      <a:pt x="63293" y="18589"/>
                    </a:cubicBezTo>
                    <a:cubicBezTo>
                      <a:pt x="63168" y="18589"/>
                      <a:pt x="63070" y="18565"/>
                      <a:pt x="62972" y="18516"/>
                    </a:cubicBezTo>
                    <a:cubicBezTo>
                      <a:pt x="63081" y="18451"/>
                      <a:pt x="62863" y="18277"/>
                      <a:pt x="63168" y="18255"/>
                    </a:cubicBezTo>
                    <a:cubicBezTo>
                      <a:pt x="63211" y="18255"/>
                      <a:pt x="63211" y="18190"/>
                      <a:pt x="63277" y="18168"/>
                    </a:cubicBezTo>
                    <a:cubicBezTo>
                      <a:pt x="63377" y="18068"/>
                      <a:pt x="63464" y="17929"/>
                      <a:pt x="63617" y="17929"/>
                    </a:cubicBezTo>
                    <a:cubicBezTo>
                      <a:pt x="63664" y="17929"/>
                      <a:pt x="63716" y="17942"/>
                      <a:pt x="63777" y="17972"/>
                    </a:cubicBezTo>
                    <a:cubicBezTo>
                      <a:pt x="63793" y="17979"/>
                      <a:pt x="63809" y="17982"/>
                      <a:pt x="63826" y="17982"/>
                    </a:cubicBezTo>
                    <a:cubicBezTo>
                      <a:pt x="63953" y="17982"/>
                      <a:pt x="64101" y="17810"/>
                      <a:pt x="64228" y="17810"/>
                    </a:cubicBezTo>
                    <a:close/>
                    <a:moveTo>
                      <a:pt x="50372" y="18511"/>
                    </a:moveTo>
                    <a:cubicBezTo>
                      <a:pt x="50433" y="18511"/>
                      <a:pt x="50478" y="18542"/>
                      <a:pt x="50491" y="18581"/>
                    </a:cubicBezTo>
                    <a:cubicBezTo>
                      <a:pt x="50578" y="18712"/>
                      <a:pt x="50317" y="18799"/>
                      <a:pt x="50230" y="18886"/>
                    </a:cubicBezTo>
                    <a:cubicBezTo>
                      <a:pt x="50175" y="18933"/>
                      <a:pt x="50131" y="18949"/>
                      <a:pt x="50098" y="18949"/>
                    </a:cubicBezTo>
                    <a:cubicBezTo>
                      <a:pt x="50039" y="18949"/>
                      <a:pt x="50012" y="18899"/>
                      <a:pt x="50012" y="18886"/>
                    </a:cubicBezTo>
                    <a:cubicBezTo>
                      <a:pt x="49947" y="18733"/>
                      <a:pt x="50252" y="18668"/>
                      <a:pt x="50230" y="18559"/>
                    </a:cubicBezTo>
                    <a:cubicBezTo>
                      <a:pt x="50282" y="18525"/>
                      <a:pt x="50331" y="18511"/>
                      <a:pt x="50372" y="18511"/>
                    </a:cubicBezTo>
                    <a:close/>
                    <a:moveTo>
                      <a:pt x="56925" y="18594"/>
                    </a:moveTo>
                    <a:cubicBezTo>
                      <a:pt x="57029" y="18594"/>
                      <a:pt x="56983" y="18742"/>
                      <a:pt x="57036" y="18777"/>
                    </a:cubicBezTo>
                    <a:cubicBezTo>
                      <a:pt x="57036" y="18842"/>
                      <a:pt x="57188" y="18907"/>
                      <a:pt x="57036" y="18994"/>
                    </a:cubicBezTo>
                    <a:cubicBezTo>
                      <a:pt x="56927" y="18886"/>
                      <a:pt x="56666" y="19016"/>
                      <a:pt x="56579" y="18842"/>
                    </a:cubicBezTo>
                    <a:cubicBezTo>
                      <a:pt x="56492" y="18690"/>
                      <a:pt x="56775" y="18668"/>
                      <a:pt x="56818" y="18625"/>
                    </a:cubicBezTo>
                    <a:cubicBezTo>
                      <a:pt x="56865" y="18603"/>
                      <a:pt x="56900" y="18594"/>
                      <a:pt x="56925" y="18594"/>
                    </a:cubicBezTo>
                    <a:close/>
                    <a:moveTo>
                      <a:pt x="47647" y="19137"/>
                    </a:moveTo>
                    <a:cubicBezTo>
                      <a:pt x="47697" y="19137"/>
                      <a:pt x="47729" y="19153"/>
                      <a:pt x="47729" y="19168"/>
                    </a:cubicBezTo>
                    <a:cubicBezTo>
                      <a:pt x="47751" y="19233"/>
                      <a:pt x="47729" y="19277"/>
                      <a:pt x="47686" y="19342"/>
                    </a:cubicBezTo>
                    <a:cubicBezTo>
                      <a:pt x="47676" y="19337"/>
                      <a:pt x="47667" y="19335"/>
                      <a:pt x="47658" y="19335"/>
                    </a:cubicBezTo>
                    <a:cubicBezTo>
                      <a:pt x="47569" y="19335"/>
                      <a:pt x="47473" y="19517"/>
                      <a:pt x="47389" y="19517"/>
                    </a:cubicBezTo>
                    <a:cubicBezTo>
                      <a:pt x="47355" y="19517"/>
                      <a:pt x="47323" y="19488"/>
                      <a:pt x="47294" y="19407"/>
                    </a:cubicBezTo>
                    <a:cubicBezTo>
                      <a:pt x="47294" y="19386"/>
                      <a:pt x="47251" y="19386"/>
                      <a:pt x="47229" y="19386"/>
                    </a:cubicBezTo>
                    <a:cubicBezTo>
                      <a:pt x="47163" y="19386"/>
                      <a:pt x="47084" y="19487"/>
                      <a:pt x="47041" y="19487"/>
                    </a:cubicBezTo>
                    <a:cubicBezTo>
                      <a:pt x="47027" y="19487"/>
                      <a:pt x="47017" y="19477"/>
                      <a:pt x="47012" y="19451"/>
                    </a:cubicBezTo>
                    <a:cubicBezTo>
                      <a:pt x="46990" y="19364"/>
                      <a:pt x="47142" y="19277"/>
                      <a:pt x="47251" y="19190"/>
                    </a:cubicBezTo>
                    <a:cubicBezTo>
                      <a:pt x="47272" y="19194"/>
                      <a:pt x="47292" y="19196"/>
                      <a:pt x="47313" y="19196"/>
                    </a:cubicBezTo>
                    <a:cubicBezTo>
                      <a:pt x="47401" y="19196"/>
                      <a:pt x="47489" y="19164"/>
                      <a:pt x="47577" y="19146"/>
                    </a:cubicBezTo>
                    <a:cubicBezTo>
                      <a:pt x="47603" y="19140"/>
                      <a:pt x="47626" y="19137"/>
                      <a:pt x="47647" y="19137"/>
                    </a:cubicBezTo>
                    <a:close/>
                    <a:moveTo>
                      <a:pt x="56850" y="19115"/>
                    </a:moveTo>
                    <a:cubicBezTo>
                      <a:pt x="56883" y="19115"/>
                      <a:pt x="56911" y="19128"/>
                      <a:pt x="56927" y="19168"/>
                    </a:cubicBezTo>
                    <a:cubicBezTo>
                      <a:pt x="56992" y="19320"/>
                      <a:pt x="56884" y="19429"/>
                      <a:pt x="56688" y="19494"/>
                    </a:cubicBezTo>
                    <a:cubicBezTo>
                      <a:pt x="56624" y="19535"/>
                      <a:pt x="56585" y="19551"/>
                      <a:pt x="56560" y="19551"/>
                    </a:cubicBezTo>
                    <a:cubicBezTo>
                      <a:pt x="56493" y="19551"/>
                      <a:pt x="56534" y="19433"/>
                      <a:pt x="56471" y="19386"/>
                    </a:cubicBezTo>
                    <a:cubicBezTo>
                      <a:pt x="56362" y="19320"/>
                      <a:pt x="56558" y="19233"/>
                      <a:pt x="56666" y="19168"/>
                    </a:cubicBezTo>
                    <a:cubicBezTo>
                      <a:pt x="56721" y="19154"/>
                      <a:pt x="56794" y="19115"/>
                      <a:pt x="56850" y="19115"/>
                    </a:cubicBezTo>
                    <a:close/>
                    <a:moveTo>
                      <a:pt x="56521" y="13161"/>
                    </a:moveTo>
                    <a:cubicBezTo>
                      <a:pt x="56559" y="13161"/>
                      <a:pt x="56588" y="13179"/>
                      <a:pt x="56601" y="13232"/>
                    </a:cubicBezTo>
                    <a:cubicBezTo>
                      <a:pt x="56666" y="13362"/>
                      <a:pt x="56884" y="13471"/>
                      <a:pt x="56579" y="13689"/>
                    </a:cubicBezTo>
                    <a:cubicBezTo>
                      <a:pt x="56558" y="13710"/>
                      <a:pt x="56558" y="13776"/>
                      <a:pt x="56558" y="13819"/>
                    </a:cubicBezTo>
                    <a:cubicBezTo>
                      <a:pt x="56563" y="13853"/>
                      <a:pt x="56590" y="13864"/>
                      <a:pt x="56627" y="13864"/>
                    </a:cubicBezTo>
                    <a:cubicBezTo>
                      <a:pt x="56681" y="13864"/>
                      <a:pt x="56757" y="13842"/>
                      <a:pt x="56819" y="13842"/>
                    </a:cubicBezTo>
                    <a:cubicBezTo>
                      <a:pt x="56875" y="13842"/>
                      <a:pt x="56920" y="13859"/>
                      <a:pt x="56927" y="13928"/>
                    </a:cubicBezTo>
                    <a:cubicBezTo>
                      <a:pt x="56927" y="14027"/>
                      <a:pt x="56977" y="14077"/>
                      <a:pt x="57060" y="14077"/>
                    </a:cubicBezTo>
                    <a:cubicBezTo>
                      <a:pt x="57122" y="14077"/>
                      <a:pt x="57204" y="14049"/>
                      <a:pt x="57297" y="13993"/>
                    </a:cubicBezTo>
                    <a:cubicBezTo>
                      <a:pt x="57321" y="13969"/>
                      <a:pt x="57364" y="13952"/>
                      <a:pt x="57402" y="13952"/>
                    </a:cubicBezTo>
                    <a:cubicBezTo>
                      <a:pt x="57433" y="13952"/>
                      <a:pt x="57461" y="13964"/>
                      <a:pt x="57471" y="13993"/>
                    </a:cubicBezTo>
                    <a:cubicBezTo>
                      <a:pt x="57514" y="14037"/>
                      <a:pt x="57514" y="14124"/>
                      <a:pt x="57427" y="14145"/>
                    </a:cubicBezTo>
                    <a:cubicBezTo>
                      <a:pt x="57101" y="14363"/>
                      <a:pt x="57253" y="14450"/>
                      <a:pt x="57471" y="14471"/>
                    </a:cubicBezTo>
                    <a:cubicBezTo>
                      <a:pt x="57536" y="14493"/>
                      <a:pt x="57645" y="14493"/>
                      <a:pt x="57623" y="14580"/>
                    </a:cubicBezTo>
                    <a:cubicBezTo>
                      <a:pt x="57569" y="14743"/>
                      <a:pt x="57605" y="14830"/>
                      <a:pt x="57768" y="14830"/>
                    </a:cubicBezTo>
                    <a:cubicBezTo>
                      <a:pt x="57801" y="14830"/>
                      <a:pt x="57840" y="14827"/>
                      <a:pt x="57884" y="14819"/>
                    </a:cubicBezTo>
                    <a:cubicBezTo>
                      <a:pt x="57993" y="14819"/>
                      <a:pt x="57971" y="14885"/>
                      <a:pt x="57949" y="14972"/>
                    </a:cubicBezTo>
                    <a:cubicBezTo>
                      <a:pt x="57918" y="15019"/>
                      <a:pt x="57875" y="15054"/>
                      <a:pt x="57821" y="15054"/>
                    </a:cubicBezTo>
                    <a:cubicBezTo>
                      <a:pt x="57800" y="15054"/>
                      <a:pt x="57778" y="15049"/>
                      <a:pt x="57753" y="15037"/>
                    </a:cubicBezTo>
                    <a:cubicBezTo>
                      <a:pt x="57729" y="15031"/>
                      <a:pt x="57705" y="15029"/>
                      <a:pt x="57681" y="15029"/>
                    </a:cubicBezTo>
                    <a:cubicBezTo>
                      <a:pt x="57509" y="15029"/>
                      <a:pt x="57335" y="15151"/>
                      <a:pt x="57145" y="15189"/>
                    </a:cubicBezTo>
                    <a:cubicBezTo>
                      <a:pt x="57079" y="15189"/>
                      <a:pt x="57014" y="15232"/>
                      <a:pt x="57036" y="15298"/>
                    </a:cubicBezTo>
                    <a:cubicBezTo>
                      <a:pt x="57036" y="15323"/>
                      <a:pt x="57066" y="15334"/>
                      <a:pt x="57104" y="15334"/>
                    </a:cubicBezTo>
                    <a:cubicBezTo>
                      <a:pt x="57130" y="15334"/>
                      <a:pt x="57161" y="15328"/>
                      <a:pt x="57188" y="15319"/>
                    </a:cubicBezTo>
                    <a:cubicBezTo>
                      <a:pt x="57232" y="15298"/>
                      <a:pt x="57319" y="15254"/>
                      <a:pt x="57362" y="15232"/>
                    </a:cubicBezTo>
                    <a:cubicBezTo>
                      <a:pt x="57395" y="15222"/>
                      <a:pt x="57433" y="15216"/>
                      <a:pt x="57465" y="15216"/>
                    </a:cubicBezTo>
                    <a:cubicBezTo>
                      <a:pt x="57498" y="15216"/>
                      <a:pt x="57525" y="15222"/>
                      <a:pt x="57536" y="15232"/>
                    </a:cubicBezTo>
                    <a:cubicBezTo>
                      <a:pt x="57558" y="15298"/>
                      <a:pt x="57449" y="15319"/>
                      <a:pt x="57427" y="15341"/>
                    </a:cubicBezTo>
                    <a:cubicBezTo>
                      <a:pt x="57165" y="15641"/>
                      <a:pt x="57193" y="15763"/>
                      <a:pt x="57513" y="15763"/>
                    </a:cubicBezTo>
                    <a:cubicBezTo>
                      <a:pt x="57564" y="15763"/>
                      <a:pt x="57622" y="15760"/>
                      <a:pt x="57688" y="15754"/>
                    </a:cubicBezTo>
                    <a:cubicBezTo>
                      <a:pt x="57732" y="15754"/>
                      <a:pt x="57746" y="15745"/>
                      <a:pt x="57757" y="15745"/>
                    </a:cubicBezTo>
                    <a:cubicBezTo>
                      <a:pt x="57763" y="15745"/>
                      <a:pt x="57768" y="15747"/>
                      <a:pt x="57775" y="15754"/>
                    </a:cubicBezTo>
                    <a:cubicBezTo>
                      <a:pt x="57862" y="15863"/>
                      <a:pt x="58319" y="16211"/>
                      <a:pt x="58515" y="16211"/>
                    </a:cubicBezTo>
                    <a:cubicBezTo>
                      <a:pt x="58841" y="16211"/>
                      <a:pt x="58645" y="16407"/>
                      <a:pt x="58623" y="16515"/>
                    </a:cubicBezTo>
                    <a:cubicBezTo>
                      <a:pt x="58591" y="16581"/>
                      <a:pt x="58520" y="16602"/>
                      <a:pt x="58455" y="16602"/>
                    </a:cubicBezTo>
                    <a:cubicBezTo>
                      <a:pt x="58389" y="16602"/>
                      <a:pt x="58330" y="16581"/>
                      <a:pt x="58319" y="16559"/>
                    </a:cubicBezTo>
                    <a:cubicBezTo>
                      <a:pt x="58281" y="16540"/>
                      <a:pt x="58248" y="16532"/>
                      <a:pt x="58217" y="16532"/>
                    </a:cubicBezTo>
                    <a:cubicBezTo>
                      <a:pt x="58048" y="16532"/>
                      <a:pt x="57974" y="16780"/>
                      <a:pt x="57827" y="16780"/>
                    </a:cubicBezTo>
                    <a:cubicBezTo>
                      <a:pt x="57817" y="16780"/>
                      <a:pt x="57807" y="16779"/>
                      <a:pt x="57797" y="16776"/>
                    </a:cubicBezTo>
                    <a:lnTo>
                      <a:pt x="57797" y="16776"/>
                    </a:lnTo>
                    <a:cubicBezTo>
                      <a:pt x="57834" y="16904"/>
                      <a:pt x="57932" y="16956"/>
                      <a:pt x="58053" y="16956"/>
                    </a:cubicBezTo>
                    <a:cubicBezTo>
                      <a:pt x="58075" y="16956"/>
                      <a:pt x="58099" y="16954"/>
                      <a:pt x="58123" y="16950"/>
                    </a:cubicBezTo>
                    <a:cubicBezTo>
                      <a:pt x="58210" y="16950"/>
                      <a:pt x="58297" y="16885"/>
                      <a:pt x="58406" y="16885"/>
                    </a:cubicBezTo>
                    <a:cubicBezTo>
                      <a:pt x="58558" y="16885"/>
                      <a:pt x="58645" y="16885"/>
                      <a:pt x="58536" y="17059"/>
                    </a:cubicBezTo>
                    <a:cubicBezTo>
                      <a:pt x="58467" y="17183"/>
                      <a:pt x="58451" y="17228"/>
                      <a:pt x="58514" y="17228"/>
                    </a:cubicBezTo>
                    <a:cubicBezTo>
                      <a:pt x="58551" y="17228"/>
                      <a:pt x="58615" y="17213"/>
                      <a:pt x="58710" y="17189"/>
                    </a:cubicBezTo>
                    <a:cubicBezTo>
                      <a:pt x="58732" y="17185"/>
                      <a:pt x="58750" y="17183"/>
                      <a:pt x="58766" y="17183"/>
                    </a:cubicBezTo>
                    <a:cubicBezTo>
                      <a:pt x="58828" y="17183"/>
                      <a:pt x="58849" y="17211"/>
                      <a:pt x="58884" y="17211"/>
                    </a:cubicBezTo>
                    <a:cubicBezTo>
                      <a:pt x="58984" y="17236"/>
                      <a:pt x="59084" y="17255"/>
                      <a:pt x="59183" y="17255"/>
                    </a:cubicBezTo>
                    <a:cubicBezTo>
                      <a:pt x="59342" y="17255"/>
                      <a:pt x="59498" y="17207"/>
                      <a:pt x="59645" y="17059"/>
                    </a:cubicBezTo>
                    <a:cubicBezTo>
                      <a:pt x="59710" y="16994"/>
                      <a:pt x="59732" y="16994"/>
                      <a:pt x="59797" y="16994"/>
                    </a:cubicBezTo>
                    <a:cubicBezTo>
                      <a:pt x="59939" y="17022"/>
                      <a:pt x="60035" y="17039"/>
                      <a:pt x="60119" y="17039"/>
                    </a:cubicBezTo>
                    <a:cubicBezTo>
                      <a:pt x="60292" y="17039"/>
                      <a:pt x="60416" y="16967"/>
                      <a:pt x="60798" y="16776"/>
                    </a:cubicBezTo>
                    <a:cubicBezTo>
                      <a:pt x="60993" y="16711"/>
                      <a:pt x="61146" y="16624"/>
                      <a:pt x="61320" y="16515"/>
                    </a:cubicBezTo>
                    <a:cubicBezTo>
                      <a:pt x="61537" y="16341"/>
                      <a:pt x="61472" y="16320"/>
                      <a:pt x="61341" y="16276"/>
                    </a:cubicBezTo>
                    <a:cubicBezTo>
                      <a:pt x="61146" y="16189"/>
                      <a:pt x="61211" y="16080"/>
                      <a:pt x="61428" y="15994"/>
                    </a:cubicBezTo>
                    <a:cubicBezTo>
                      <a:pt x="61493" y="15972"/>
                      <a:pt x="61559" y="15950"/>
                      <a:pt x="61602" y="15863"/>
                    </a:cubicBezTo>
                    <a:cubicBezTo>
                      <a:pt x="61667" y="15776"/>
                      <a:pt x="61602" y="15667"/>
                      <a:pt x="61754" y="15646"/>
                    </a:cubicBezTo>
                    <a:cubicBezTo>
                      <a:pt x="61764" y="15644"/>
                      <a:pt x="61773" y="15643"/>
                      <a:pt x="61782" y="15643"/>
                    </a:cubicBezTo>
                    <a:cubicBezTo>
                      <a:pt x="61885" y="15643"/>
                      <a:pt x="61887" y="15761"/>
                      <a:pt x="61907" y="15841"/>
                    </a:cubicBezTo>
                    <a:cubicBezTo>
                      <a:pt x="61927" y="15881"/>
                      <a:pt x="61873" y="15996"/>
                      <a:pt x="62036" y="15996"/>
                    </a:cubicBezTo>
                    <a:cubicBezTo>
                      <a:pt x="62049" y="15996"/>
                      <a:pt x="62064" y="15995"/>
                      <a:pt x="62081" y="15994"/>
                    </a:cubicBezTo>
                    <a:cubicBezTo>
                      <a:pt x="62211" y="15994"/>
                      <a:pt x="62255" y="16102"/>
                      <a:pt x="62189" y="16211"/>
                    </a:cubicBezTo>
                    <a:cubicBezTo>
                      <a:pt x="62155" y="16265"/>
                      <a:pt x="62128" y="16284"/>
                      <a:pt x="62104" y="16284"/>
                    </a:cubicBezTo>
                    <a:cubicBezTo>
                      <a:pt x="62055" y="16284"/>
                      <a:pt x="62022" y="16209"/>
                      <a:pt x="61982" y="16209"/>
                    </a:cubicBezTo>
                    <a:cubicBezTo>
                      <a:pt x="61979" y="16209"/>
                      <a:pt x="61975" y="16210"/>
                      <a:pt x="61972" y="16211"/>
                    </a:cubicBezTo>
                    <a:cubicBezTo>
                      <a:pt x="61798" y="16276"/>
                      <a:pt x="61754" y="16407"/>
                      <a:pt x="61754" y="16450"/>
                    </a:cubicBezTo>
                    <a:cubicBezTo>
                      <a:pt x="61798" y="16668"/>
                      <a:pt x="61711" y="16929"/>
                      <a:pt x="61798" y="17102"/>
                    </a:cubicBezTo>
                    <a:cubicBezTo>
                      <a:pt x="61813" y="17088"/>
                      <a:pt x="61857" y="17033"/>
                      <a:pt x="61918" y="17033"/>
                    </a:cubicBezTo>
                    <a:cubicBezTo>
                      <a:pt x="61947" y="17033"/>
                      <a:pt x="61980" y="17046"/>
                      <a:pt x="62015" y="17081"/>
                    </a:cubicBezTo>
                    <a:cubicBezTo>
                      <a:pt x="62101" y="17166"/>
                      <a:pt x="62186" y="17225"/>
                      <a:pt x="62325" y="17225"/>
                    </a:cubicBezTo>
                    <a:cubicBezTo>
                      <a:pt x="62362" y="17225"/>
                      <a:pt x="62404" y="17220"/>
                      <a:pt x="62450" y="17211"/>
                    </a:cubicBezTo>
                    <a:cubicBezTo>
                      <a:pt x="62559" y="17211"/>
                      <a:pt x="62624" y="17255"/>
                      <a:pt x="62537" y="17363"/>
                    </a:cubicBezTo>
                    <a:cubicBezTo>
                      <a:pt x="62469" y="17414"/>
                      <a:pt x="62388" y="17492"/>
                      <a:pt x="62335" y="17492"/>
                    </a:cubicBezTo>
                    <a:cubicBezTo>
                      <a:pt x="62320" y="17492"/>
                      <a:pt x="62307" y="17486"/>
                      <a:pt x="62298" y="17472"/>
                    </a:cubicBezTo>
                    <a:cubicBezTo>
                      <a:pt x="62146" y="17320"/>
                      <a:pt x="61863" y="17363"/>
                      <a:pt x="61776" y="17189"/>
                    </a:cubicBezTo>
                    <a:cubicBezTo>
                      <a:pt x="61691" y="17284"/>
                      <a:pt x="61623" y="17317"/>
                      <a:pt x="61562" y="17317"/>
                    </a:cubicBezTo>
                    <a:cubicBezTo>
                      <a:pt x="61482" y="17317"/>
                      <a:pt x="61415" y="17260"/>
                      <a:pt x="61341" y="17211"/>
                    </a:cubicBezTo>
                    <a:cubicBezTo>
                      <a:pt x="61324" y="17194"/>
                      <a:pt x="61335" y="17162"/>
                      <a:pt x="61293" y="17162"/>
                    </a:cubicBezTo>
                    <a:cubicBezTo>
                      <a:pt x="61284" y="17162"/>
                      <a:pt x="61271" y="17164"/>
                      <a:pt x="61254" y="17168"/>
                    </a:cubicBezTo>
                    <a:lnTo>
                      <a:pt x="61276" y="17255"/>
                    </a:lnTo>
                    <a:cubicBezTo>
                      <a:pt x="61276" y="17276"/>
                      <a:pt x="61320" y="17298"/>
                      <a:pt x="61320" y="17363"/>
                    </a:cubicBezTo>
                    <a:cubicBezTo>
                      <a:pt x="61320" y="17385"/>
                      <a:pt x="61363" y="17429"/>
                      <a:pt x="61254" y="17494"/>
                    </a:cubicBezTo>
                    <a:cubicBezTo>
                      <a:pt x="61233" y="17505"/>
                      <a:pt x="61194" y="17510"/>
                      <a:pt x="61162" y="17510"/>
                    </a:cubicBezTo>
                    <a:cubicBezTo>
                      <a:pt x="61129" y="17510"/>
                      <a:pt x="61102" y="17505"/>
                      <a:pt x="61102" y="17494"/>
                    </a:cubicBezTo>
                    <a:cubicBezTo>
                      <a:pt x="61075" y="17422"/>
                      <a:pt x="61033" y="17398"/>
                      <a:pt x="60982" y="17398"/>
                    </a:cubicBezTo>
                    <a:cubicBezTo>
                      <a:pt x="60908" y="17398"/>
                      <a:pt x="60813" y="17447"/>
                      <a:pt x="60711" y="17472"/>
                    </a:cubicBezTo>
                    <a:cubicBezTo>
                      <a:pt x="60473" y="17512"/>
                      <a:pt x="60181" y="17605"/>
                      <a:pt x="59967" y="17605"/>
                    </a:cubicBezTo>
                    <a:cubicBezTo>
                      <a:pt x="59946" y="17605"/>
                      <a:pt x="59926" y="17605"/>
                      <a:pt x="59906" y="17603"/>
                    </a:cubicBezTo>
                    <a:cubicBezTo>
                      <a:pt x="59896" y="17602"/>
                      <a:pt x="59885" y="17601"/>
                      <a:pt x="59876" y="17601"/>
                    </a:cubicBezTo>
                    <a:cubicBezTo>
                      <a:pt x="59676" y="17601"/>
                      <a:pt x="59612" y="17773"/>
                      <a:pt x="59468" y="17773"/>
                    </a:cubicBezTo>
                    <a:cubicBezTo>
                      <a:pt x="59443" y="17773"/>
                      <a:pt x="59416" y="17767"/>
                      <a:pt x="59384" y="17755"/>
                    </a:cubicBezTo>
                    <a:cubicBezTo>
                      <a:pt x="59254" y="17711"/>
                      <a:pt x="59102" y="17624"/>
                      <a:pt x="58949" y="17624"/>
                    </a:cubicBezTo>
                    <a:cubicBezTo>
                      <a:pt x="58775" y="17624"/>
                      <a:pt x="58645" y="17646"/>
                      <a:pt x="58558" y="17798"/>
                    </a:cubicBezTo>
                    <a:cubicBezTo>
                      <a:pt x="58486" y="17921"/>
                      <a:pt x="58405" y="17962"/>
                      <a:pt x="58328" y="17962"/>
                    </a:cubicBezTo>
                    <a:cubicBezTo>
                      <a:pt x="58241" y="17962"/>
                      <a:pt x="58159" y="17910"/>
                      <a:pt x="58101" y="17864"/>
                    </a:cubicBezTo>
                    <a:cubicBezTo>
                      <a:pt x="58046" y="17817"/>
                      <a:pt x="57990" y="17802"/>
                      <a:pt x="57931" y="17802"/>
                    </a:cubicBezTo>
                    <a:cubicBezTo>
                      <a:pt x="57852" y="17802"/>
                      <a:pt x="57766" y="17829"/>
                      <a:pt x="57666" y="17842"/>
                    </a:cubicBezTo>
                    <a:cubicBezTo>
                      <a:pt x="57458" y="17861"/>
                      <a:pt x="57283" y="18028"/>
                      <a:pt x="57083" y="18028"/>
                    </a:cubicBezTo>
                    <a:cubicBezTo>
                      <a:pt x="57054" y="18028"/>
                      <a:pt x="57023" y="18024"/>
                      <a:pt x="56992" y="18016"/>
                    </a:cubicBezTo>
                    <a:cubicBezTo>
                      <a:pt x="56982" y="18011"/>
                      <a:pt x="56972" y="18010"/>
                      <a:pt x="56963" y="18010"/>
                    </a:cubicBezTo>
                    <a:cubicBezTo>
                      <a:pt x="56879" y="18010"/>
                      <a:pt x="56858" y="18176"/>
                      <a:pt x="56818" y="18255"/>
                    </a:cubicBezTo>
                    <a:cubicBezTo>
                      <a:pt x="56818" y="18364"/>
                      <a:pt x="56862" y="18407"/>
                      <a:pt x="56623" y="18494"/>
                    </a:cubicBezTo>
                    <a:cubicBezTo>
                      <a:pt x="56552" y="18525"/>
                      <a:pt x="56499" y="18537"/>
                      <a:pt x="56454" y="18537"/>
                    </a:cubicBezTo>
                    <a:cubicBezTo>
                      <a:pt x="56375" y="18537"/>
                      <a:pt x="56323" y="18500"/>
                      <a:pt x="56253" y="18472"/>
                    </a:cubicBezTo>
                    <a:cubicBezTo>
                      <a:pt x="56231" y="18451"/>
                      <a:pt x="56188" y="18385"/>
                      <a:pt x="56166" y="18364"/>
                    </a:cubicBezTo>
                    <a:cubicBezTo>
                      <a:pt x="56125" y="18303"/>
                      <a:pt x="56161" y="18166"/>
                      <a:pt x="56112" y="18166"/>
                    </a:cubicBezTo>
                    <a:cubicBezTo>
                      <a:pt x="56109" y="18166"/>
                      <a:pt x="56105" y="18167"/>
                      <a:pt x="56101" y="18168"/>
                    </a:cubicBezTo>
                    <a:cubicBezTo>
                      <a:pt x="55992" y="18233"/>
                      <a:pt x="55796" y="18255"/>
                      <a:pt x="55709" y="18385"/>
                    </a:cubicBezTo>
                    <a:cubicBezTo>
                      <a:pt x="55688" y="18407"/>
                      <a:pt x="55666" y="18494"/>
                      <a:pt x="55623" y="18494"/>
                    </a:cubicBezTo>
                    <a:cubicBezTo>
                      <a:pt x="55231" y="18494"/>
                      <a:pt x="55166" y="18907"/>
                      <a:pt x="54840" y="19016"/>
                    </a:cubicBezTo>
                    <a:cubicBezTo>
                      <a:pt x="54796" y="19038"/>
                      <a:pt x="54709" y="19103"/>
                      <a:pt x="54709" y="19125"/>
                    </a:cubicBezTo>
                    <a:cubicBezTo>
                      <a:pt x="54731" y="19320"/>
                      <a:pt x="54318" y="19473"/>
                      <a:pt x="54405" y="19690"/>
                    </a:cubicBezTo>
                    <a:cubicBezTo>
                      <a:pt x="54419" y="19748"/>
                      <a:pt x="54357" y="19767"/>
                      <a:pt x="54307" y="19767"/>
                    </a:cubicBezTo>
                    <a:cubicBezTo>
                      <a:pt x="54282" y="19767"/>
                      <a:pt x="54260" y="19763"/>
                      <a:pt x="54253" y="19755"/>
                    </a:cubicBezTo>
                    <a:cubicBezTo>
                      <a:pt x="54100" y="19690"/>
                      <a:pt x="54144" y="19581"/>
                      <a:pt x="54100" y="19473"/>
                    </a:cubicBezTo>
                    <a:cubicBezTo>
                      <a:pt x="54088" y="19411"/>
                      <a:pt x="54055" y="19356"/>
                      <a:pt x="54000" y="19356"/>
                    </a:cubicBezTo>
                    <a:cubicBezTo>
                      <a:pt x="53959" y="19356"/>
                      <a:pt x="53905" y="19388"/>
                      <a:pt x="53839" y="19473"/>
                    </a:cubicBezTo>
                    <a:cubicBezTo>
                      <a:pt x="53731" y="19603"/>
                      <a:pt x="53557" y="19603"/>
                      <a:pt x="53405" y="19668"/>
                    </a:cubicBezTo>
                    <a:cubicBezTo>
                      <a:pt x="53361" y="19679"/>
                      <a:pt x="53312" y="19690"/>
                      <a:pt x="53277" y="19690"/>
                    </a:cubicBezTo>
                    <a:cubicBezTo>
                      <a:pt x="53242" y="19690"/>
                      <a:pt x="53220" y="19679"/>
                      <a:pt x="53231" y="19647"/>
                    </a:cubicBezTo>
                    <a:cubicBezTo>
                      <a:pt x="53231" y="19429"/>
                      <a:pt x="53078" y="19277"/>
                      <a:pt x="52970" y="19146"/>
                    </a:cubicBezTo>
                    <a:cubicBezTo>
                      <a:pt x="52803" y="18958"/>
                      <a:pt x="52736" y="18710"/>
                      <a:pt x="52345" y="18710"/>
                    </a:cubicBezTo>
                    <a:cubicBezTo>
                      <a:pt x="52329" y="18710"/>
                      <a:pt x="52313" y="18711"/>
                      <a:pt x="52296" y="18712"/>
                    </a:cubicBezTo>
                    <a:cubicBezTo>
                      <a:pt x="52187" y="18712"/>
                      <a:pt x="52143" y="18668"/>
                      <a:pt x="52078" y="18625"/>
                    </a:cubicBezTo>
                    <a:cubicBezTo>
                      <a:pt x="51904" y="18603"/>
                      <a:pt x="51904" y="18451"/>
                      <a:pt x="51969" y="18385"/>
                    </a:cubicBezTo>
                    <a:cubicBezTo>
                      <a:pt x="52008" y="18347"/>
                      <a:pt x="52047" y="18333"/>
                      <a:pt x="52082" y="18333"/>
                    </a:cubicBezTo>
                    <a:cubicBezTo>
                      <a:pt x="52147" y="18333"/>
                      <a:pt x="52202" y="18379"/>
                      <a:pt x="52230" y="18407"/>
                    </a:cubicBezTo>
                    <a:cubicBezTo>
                      <a:pt x="52276" y="18439"/>
                      <a:pt x="52316" y="18452"/>
                      <a:pt x="52354" y="18452"/>
                    </a:cubicBezTo>
                    <a:cubicBezTo>
                      <a:pt x="52494" y="18452"/>
                      <a:pt x="52584" y="18268"/>
                      <a:pt x="52687" y="18233"/>
                    </a:cubicBezTo>
                    <a:cubicBezTo>
                      <a:pt x="52883" y="18146"/>
                      <a:pt x="52687" y="18081"/>
                      <a:pt x="52644" y="18059"/>
                    </a:cubicBezTo>
                    <a:cubicBezTo>
                      <a:pt x="52404" y="17972"/>
                      <a:pt x="52317" y="17755"/>
                      <a:pt x="51991" y="17755"/>
                    </a:cubicBezTo>
                    <a:cubicBezTo>
                      <a:pt x="51904" y="17755"/>
                      <a:pt x="51817" y="17711"/>
                      <a:pt x="51882" y="17624"/>
                    </a:cubicBezTo>
                    <a:cubicBezTo>
                      <a:pt x="51926" y="17537"/>
                      <a:pt x="52013" y="17581"/>
                      <a:pt x="52078" y="17537"/>
                    </a:cubicBezTo>
                    <a:cubicBezTo>
                      <a:pt x="52448" y="17472"/>
                      <a:pt x="52839" y="17189"/>
                      <a:pt x="52883" y="16994"/>
                    </a:cubicBezTo>
                    <a:cubicBezTo>
                      <a:pt x="52904" y="16950"/>
                      <a:pt x="52904" y="16929"/>
                      <a:pt x="52883" y="16863"/>
                    </a:cubicBezTo>
                    <a:cubicBezTo>
                      <a:pt x="52879" y="16855"/>
                      <a:pt x="52867" y="16852"/>
                      <a:pt x="52852" y="16852"/>
                    </a:cubicBezTo>
                    <a:cubicBezTo>
                      <a:pt x="52825" y="16852"/>
                      <a:pt x="52786" y="16861"/>
                      <a:pt x="52758" y="16861"/>
                    </a:cubicBezTo>
                    <a:cubicBezTo>
                      <a:pt x="52721" y="16861"/>
                      <a:pt x="52703" y="16846"/>
                      <a:pt x="52752" y="16776"/>
                    </a:cubicBezTo>
                    <a:cubicBezTo>
                      <a:pt x="52780" y="16748"/>
                      <a:pt x="52872" y="16702"/>
                      <a:pt x="52957" y="16702"/>
                    </a:cubicBezTo>
                    <a:cubicBezTo>
                      <a:pt x="53003" y="16702"/>
                      <a:pt x="53048" y="16716"/>
                      <a:pt x="53078" y="16755"/>
                    </a:cubicBezTo>
                    <a:cubicBezTo>
                      <a:pt x="53122" y="16820"/>
                      <a:pt x="53122" y="16885"/>
                      <a:pt x="53187" y="16950"/>
                    </a:cubicBezTo>
                    <a:cubicBezTo>
                      <a:pt x="53238" y="16991"/>
                      <a:pt x="53288" y="17022"/>
                      <a:pt x="53340" y="17022"/>
                    </a:cubicBezTo>
                    <a:cubicBezTo>
                      <a:pt x="53401" y="17022"/>
                      <a:pt x="53465" y="16980"/>
                      <a:pt x="53535" y="16863"/>
                    </a:cubicBezTo>
                    <a:cubicBezTo>
                      <a:pt x="53557" y="16820"/>
                      <a:pt x="53600" y="16733"/>
                      <a:pt x="53666" y="16711"/>
                    </a:cubicBezTo>
                    <a:cubicBezTo>
                      <a:pt x="53970" y="16537"/>
                      <a:pt x="54100" y="16385"/>
                      <a:pt x="53861" y="16211"/>
                    </a:cubicBezTo>
                    <a:cubicBezTo>
                      <a:pt x="53839" y="16189"/>
                      <a:pt x="53818" y="16167"/>
                      <a:pt x="53861" y="16124"/>
                    </a:cubicBezTo>
                    <a:cubicBezTo>
                      <a:pt x="53899" y="16099"/>
                      <a:pt x="53938" y="16088"/>
                      <a:pt x="53976" y="16088"/>
                    </a:cubicBezTo>
                    <a:cubicBezTo>
                      <a:pt x="54003" y="16088"/>
                      <a:pt x="54030" y="16093"/>
                      <a:pt x="54057" y="16102"/>
                    </a:cubicBezTo>
                    <a:cubicBezTo>
                      <a:pt x="54153" y="16116"/>
                      <a:pt x="54214" y="16198"/>
                      <a:pt x="54322" y="16198"/>
                    </a:cubicBezTo>
                    <a:cubicBezTo>
                      <a:pt x="54386" y="16198"/>
                      <a:pt x="54466" y="16169"/>
                      <a:pt x="54579" y="16080"/>
                    </a:cubicBezTo>
                    <a:cubicBezTo>
                      <a:pt x="54591" y="16065"/>
                      <a:pt x="54602" y="16058"/>
                      <a:pt x="54614" y="16058"/>
                    </a:cubicBezTo>
                    <a:cubicBezTo>
                      <a:pt x="54668" y="16058"/>
                      <a:pt x="54725" y="16193"/>
                      <a:pt x="54796" y="16211"/>
                    </a:cubicBezTo>
                    <a:cubicBezTo>
                      <a:pt x="54818" y="16222"/>
                      <a:pt x="54845" y="16227"/>
                      <a:pt x="54872" y="16227"/>
                    </a:cubicBezTo>
                    <a:cubicBezTo>
                      <a:pt x="54900" y="16227"/>
                      <a:pt x="54927" y="16222"/>
                      <a:pt x="54948" y="16211"/>
                    </a:cubicBezTo>
                    <a:cubicBezTo>
                      <a:pt x="55035" y="16189"/>
                      <a:pt x="55035" y="16124"/>
                      <a:pt x="55014" y="16080"/>
                    </a:cubicBezTo>
                    <a:cubicBezTo>
                      <a:pt x="54948" y="15950"/>
                      <a:pt x="54840" y="15841"/>
                      <a:pt x="54905" y="15646"/>
                    </a:cubicBezTo>
                    <a:cubicBezTo>
                      <a:pt x="54916" y="15602"/>
                      <a:pt x="54889" y="15586"/>
                      <a:pt x="54845" y="15586"/>
                    </a:cubicBezTo>
                    <a:cubicBezTo>
                      <a:pt x="54802" y="15586"/>
                      <a:pt x="54742" y="15602"/>
                      <a:pt x="54688" y="15624"/>
                    </a:cubicBezTo>
                    <a:cubicBezTo>
                      <a:pt x="54611" y="15639"/>
                      <a:pt x="54545" y="15655"/>
                      <a:pt x="54482" y="15655"/>
                    </a:cubicBezTo>
                    <a:cubicBezTo>
                      <a:pt x="54456" y="15655"/>
                      <a:pt x="54430" y="15652"/>
                      <a:pt x="54405" y="15646"/>
                    </a:cubicBezTo>
                    <a:cubicBezTo>
                      <a:pt x="54318" y="15624"/>
                      <a:pt x="54253" y="15559"/>
                      <a:pt x="54296" y="15450"/>
                    </a:cubicBezTo>
                    <a:cubicBezTo>
                      <a:pt x="54361" y="15319"/>
                      <a:pt x="54470" y="15363"/>
                      <a:pt x="54579" y="15341"/>
                    </a:cubicBezTo>
                    <a:cubicBezTo>
                      <a:pt x="54584" y="15339"/>
                      <a:pt x="54589" y="15339"/>
                      <a:pt x="54595" y="15339"/>
                    </a:cubicBezTo>
                    <a:cubicBezTo>
                      <a:pt x="54632" y="15339"/>
                      <a:pt x="54674" y="15373"/>
                      <a:pt x="54715" y="15373"/>
                    </a:cubicBezTo>
                    <a:cubicBezTo>
                      <a:pt x="54743" y="15373"/>
                      <a:pt x="54771" y="15356"/>
                      <a:pt x="54796" y="15298"/>
                    </a:cubicBezTo>
                    <a:cubicBezTo>
                      <a:pt x="54816" y="15200"/>
                      <a:pt x="54818" y="15120"/>
                      <a:pt x="54677" y="15120"/>
                    </a:cubicBezTo>
                    <a:cubicBezTo>
                      <a:pt x="54661" y="15120"/>
                      <a:pt x="54643" y="15121"/>
                      <a:pt x="54622" y="15124"/>
                    </a:cubicBezTo>
                    <a:cubicBezTo>
                      <a:pt x="54552" y="15138"/>
                      <a:pt x="54499" y="15144"/>
                      <a:pt x="54461" y="15144"/>
                    </a:cubicBezTo>
                    <a:cubicBezTo>
                      <a:pt x="54261" y="15144"/>
                      <a:pt x="54441" y="14979"/>
                      <a:pt x="54514" y="14906"/>
                    </a:cubicBezTo>
                    <a:cubicBezTo>
                      <a:pt x="54688" y="14754"/>
                      <a:pt x="54753" y="14645"/>
                      <a:pt x="54601" y="14493"/>
                    </a:cubicBezTo>
                    <a:cubicBezTo>
                      <a:pt x="54492" y="14428"/>
                      <a:pt x="54622" y="14276"/>
                      <a:pt x="54601" y="14167"/>
                    </a:cubicBezTo>
                    <a:cubicBezTo>
                      <a:pt x="54579" y="14102"/>
                      <a:pt x="54535" y="14015"/>
                      <a:pt x="54688" y="13950"/>
                    </a:cubicBezTo>
                    <a:cubicBezTo>
                      <a:pt x="54705" y="13942"/>
                      <a:pt x="54721" y="13939"/>
                      <a:pt x="54734" y="13939"/>
                    </a:cubicBezTo>
                    <a:cubicBezTo>
                      <a:pt x="54804" y="13939"/>
                      <a:pt x="54825" y="14018"/>
                      <a:pt x="54861" y="14037"/>
                    </a:cubicBezTo>
                    <a:cubicBezTo>
                      <a:pt x="54891" y="14067"/>
                      <a:pt x="54934" y="14078"/>
                      <a:pt x="54978" y="14078"/>
                    </a:cubicBezTo>
                    <a:cubicBezTo>
                      <a:pt x="55060" y="14078"/>
                      <a:pt x="55144" y="14036"/>
                      <a:pt x="55144" y="13993"/>
                    </a:cubicBezTo>
                    <a:cubicBezTo>
                      <a:pt x="55144" y="13819"/>
                      <a:pt x="55296" y="13776"/>
                      <a:pt x="55383" y="13667"/>
                    </a:cubicBezTo>
                    <a:cubicBezTo>
                      <a:pt x="55449" y="13602"/>
                      <a:pt x="55449" y="13558"/>
                      <a:pt x="55557" y="13558"/>
                    </a:cubicBezTo>
                    <a:cubicBezTo>
                      <a:pt x="55623" y="13558"/>
                      <a:pt x="55688" y="13602"/>
                      <a:pt x="55623" y="13667"/>
                    </a:cubicBezTo>
                    <a:cubicBezTo>
                      <a:pt x="55543" y="13799"/>
                      <a:pt x="55617" y="13819"/>
                      <a:pt x="55711" y="13819"/>
                    </a:cubicBezTo>
                    <a:cubicBezTo>
                      <a:pt x="55751" y="13819"/>
                      <a:pt x="55794" y="13815"/>
                      <a:pt x="55832" y="13815"/>
                    </a:cubicBezTo>
                    <a:cubicBezTo>
                      <a:pt x="55851" y="13815"/>
                      <a:pt x="55869" y="13816"/>
                      <a:pt x="55883" y="13819"/>
                    </a:cubicBezTo>
                    <a:cubicBezTo>
                      <a:pt x="55898" y="13821"/>
                      <a:pt x="55911" y="13821"/>
                      <a:pt x="55923" y="13821"/>
                    </a:cubicBezTo>
                    <a:cubicBezTo>
                      <a:pt x="56087" y="13821"/>
                      <a:pt x="55994" y="13687"/>
                      <a:pt x="56014" y="13667"/>
                    </a:cubicBezTo>
                    <a:cubicBezTo>
                      <a:pt x="56231" y="13558"/>
                      <a:pt x="56318" y="13471"/>
                      <a:pt x="56101" y="13406"/>
                    </a:cubicBezTo>
                    <a:cubicBezTo>
                      <a:pt x="56014" y="13384"/>
                      <a:pt x="56123" y="13275"/>
                      <a:pt x="56210" y="13275"/>
                    </a:cubicBezTo>
                    <a:cubicBezTo>
                      <a:pt x="56301" y="13260"/>
                      <a:pt x="56434" y="13161"/>
                      <a:pt x="56521" y="13161"/>
                    </a:cubicBezTo>
                    <a:close/>
                    <a:moveTo>
                      <a:pt x="61079" y="19682"/>
                    </a:moveTo>
                    <a:cubicBezTo>
                      <a:pt x="61167" y="19682"/>
                      <a:pt x="61167" y="19809"/>
                      <a:pt x="61167" y="19886"/>
                    </a:cubicBezTo>
                    <a:cubicBezTo>
                      <a:pt x="61167" y="19929"/>
                      <a:pt x="61146" y="19973"/>
                      <a:pt x="61059" y="19994"/>
                    </a:cubicBezTo>
                    <a:cubicBezTo>
                      <a:pt x="61034" y="20004"/>
                      <a:pt x="60992" y="20009"/>
                      <a:pt x="60941" y="20009"/>
                    </a:cubicBezTo>
                    <a:cubicBezTo>
                      <a:pt x="60766" y="20009"/>
                      <a:pt x="60488" y="19958"/>
                      <a:pt x="60471" y="19907"/>
                    </a:cubicBezTo>
                    <a:cubicBezTo>
                      <a:pt x="60450" y="19886"/>
                      <a:pt x="60493" y="19864"/>
                      <a:pt x="60515" y="19821"/>
                    </a:cubicBezTo>
                    <a:cubicBezTo>
                      <a:pt x="60614" y="19721"/>
                      <a:pt x="60707" y="19714"/>
                      <a:pt x="60804" y="19714"/>
                    </a:cubicBezTo>
                    <a:cubicBezTo>
                      <a:pt x="60820" y="19714"/>
                      <a:pt x="60837" y="19714"/>
                      <a:pt x="60853" y="19714"/>
                    </a:cubicBezTo>
                    <a:cubicBezTo>
                      <a:pt x="60911" y="19714"/>
                      <a:pt x="60972" y="19712"/>
                      <a:pt x="61037" y="19690"/>
                    </a:cubicBezTo>
                    <a:cubicBezTo>
                      <a:pt x="61053" y="19685"/>
                      <a:pt x="61066" y="19682"/>
                      <a:pt x="61079" y="19682"/>
                    </a:cubicBezTo>
                    <a:close/>
                    <a:moveTo>
                      <a:pt x="50839" y="20014"/>
                    </a:moveTo>
                    <a:cubicBezTo>
                      <a:pt x="50839" y="20015"/>
                      <a:pt x="50839" y="20016"/>
                      <a:pt x="50839" y="20016"/>
                    </a:cubicBezTo>
                    <a:cubicBezTo>
                      <a:pt x="50839" y="20016"/>
                      <a:pt x="50839" y="20015"/>
                      <a:pt x="50839" y="20014"/>
                    </a:cubicBezTo>
                    <a:close/>
                    <a:moveTo>
                      <a:pt x="48316" y="18951"/>
                    </a:moveTo>
                    <a:cubicBezTo>
                      <a:pt x="48425" y="19016"/>
                      <a:pt x="48643" y="19016"/>
                      <a:pt x="48643" y="19103"/>
                    </a:cubicBezTo>
                    <a:cubicBezTo>
                      <a:pt x="48643" y="19233"/>
                      <a:pt x="48403" y="19320"/>
                      <a:pt x="48273" y="19386"/>
                    </a:cubicBezTo>
                    <a:cubicBezTo>
                      <a:pt x="48273" y="19473"/>
                      <a:pt x="48295" y="19538"/>
                      <a:pt x="48382" y="19560"/>
                    </a:cubicBezTo>
                    <a:cubicBezTo>
                      <a:pt x="48420" y="19575"/>
                      <a:pt x="48452" y="19585"/>
                      <a:pt x="48482" y="19585"/>
                    </a:cubicBezTo>
                    <a:cubicBezTo>
                      <a:pt x="48538" y="19585"/>
                      <a:pt x="48586" y="19550"/>
                      <a:pt x="48643" y="19451"/>
                    </a:cubicBezTo>
                    <a:cubicBezTo>
                      <a:pt x="48664" y="19386"/>
                      <a:pt x="48708" y="19277"/>
                      <a:pt x="48838" y="19277"/>
                    </a:cubicBezTo>
                    <a:cubicBezTo>
                      <a:pt x="48925" y="19277"/>
                      <a:pt x="48990" y="19342"/>
                      <a:pt x="48969" y="19429"/>
                    </a:cubicBezTo>
                    <a:cubicBezTo>
                      <a:pt x="48947" y="19494"/>
                      <a:pt x="49056" y="19560"/>
                      <a:pt x="48860" y="19647"/>
                    </a:cubicBezTo>
                    <a:cubicBezTo>
                      <a:pt x="48664" y="19712"/>
                      <a:pt x="48403" y="19777"/>
                      <a:pt x="48382" y="20016"/>
                    </a:cubicBezTo>
                    <a:cubicBezTo>
                      <a:pt x="48382" y="20052"/>
                      <a:pt x="48349" y="20068"/>
                      <a:pt x="48308" y="20068"/>
                    </a:cubicBezTo>
                    <a:cubicBezTo>
                      <a:pt x="48275" y="20068"/>
                      <a:pt x="48237" y="20058"/>
                      <a:pt x="48208" y="20038"/>
                    </a:cubicBezTo>
                    <a:cubicBezTo>
                      <a:pt x="48099" y="20016"/>
                      <a:pt x="48012" y="19973"/>
                      <a:pt x="47903" y="19973"/>
                    </a:cubicBezTo>
                    <a:cubicBezTo>
                      <a:pt x="47729" y="19929"/>
                      <a:pt x="47425" y="19929"/>
                      <a:pt x="47903" y="19755"/>
                    </a:cubicBezTo>
                    <a:cubicBezTo>
                      <a:pt x="48012" y="19690"/>
                      <a:pt x="48077" y="19647"/>
                      <a:pt x="48012" y="19581"/>
                    </a:cubicBezTo>
                    <a:cubicBezTo>
                      <a:pt x="47969" y="19538"/>
                      <a:pt x="47860" y="19451"/>
                      <a:pt x="48012" y="19342"/>
                    </a:cubicBezTo>
                    <a:cubicBezTo>
                      <a:pt x="48031" y="19327"/>
                      <a:pt x="48046" y="19321"/>
                      <a:pt x="48058" y="19321"/>
                    </a:cubicBezTo>
                    <a:cubicBezTo>
                      <a:pt x="48106" y="19321"/>
                      <a:pt x="48123" y="19407"/>
                      <a:pt x="48199" y="19407"/>
                    </a:cubicBezTo>
                    <a:cubicBezTo>
                      <a:pt x="48219" y="19407"/>
                      <a:pt x="48243" y="19401"/>
                      <a:pt x="48273" y="19386"/>
                    </a:cubicBezTo>
                    <a:cubicBezTo>
                      <a:pt x="48229" y="19342"/>
                      <a:pt x="48229" y="19277"/>
                      <a:pt x="48208" y="19255"/>
                    </a:cubicBezTo>
                    <a:cubicBezTo>
                      <a:pt x="48077" y="19146"/>
                      <a:pt x="48295" y="19059"/>
                      <a:pt x="48316" y="18951"/>
                    </a:cubicBezTo>
                    <a:close/>
                    <a:moveTo>
                      <a:pt x="51334" y="18992"/>
                    </a:moveTo>
                    <a:cubicBezTo>
                      <a:pt x="51375" y="18992"/>
                      <a:pt x="51413" y="19003"/>
                      <a:pt x="51448" y="19038"/>
                    </a:cubicBezTo>
                    <a:cubicBezTo>
                      <a:pt x="51578" y="19146"/>
                      <a:pt x="51687" y="19190"/>
                      <a:pt x="51382" y="19342"/>
                    </a:cubicBezTo>
                    <a:cubicBezTo>
                      <a:pt x="51143" y="19451"/>
                      <a:pt x="51230" y="19494"/>
                      <a:pt x="51361" y="19560"/>
                    </a:cubicBezTo>
                    <a:cubicBezTo>
                      <a:pt x="51556" y="19668"/>
                      <a:pt x="51513" y="19734"/>
                      <a:pt x="51252" y="19821"/>
                    </a:cubicBezTo>
                    <a:cubicBezTo>
                      <a:pt x="51165" y="19842"/>
                      <a:pt x="51056" y="19886"/>
                      <a:pt x="51013" y="19951"/>
                    </a:cubicBezTo>
                    <a:cubicBezTo>
                      <a:pt x="50969" y="20016"/>
                      <a:pt x="50969" y="20081"/>
                      <a:pt x="50904" y="20081"/>
                    </a:cubicBezTo>
                    <a:cubicBezTo>
                      <a:pt x="50807" y="20081"/>
                      <a:pt x="50831" y="20013"/>
                      <a:pt x="50837" y="20013"/>
                    </a:cubicBezTo>
                    <a:lnTo>
                      <a:pt x="50837" y="20013"/>
                    </a:lnTo>
                    <a:cubicBezTo>
                      <a:pt x="50838" y="20013"/>
                      <a:pt x="50838" y="20013"/>
                      <a:pt x="50839" y="20014"/>
                    </a:cubicBezTo>
                    <a:lnTo>
                      <a:pt x="50839" y="20014"/>
                    </a:lnTo>
                    <a:cubicBezTo>
                      <a:pt x="50825" y="19840"/>
                      <a:pt x="50705" y="19759"/>
                      <a:pt x="50530" y="19759"/>
                    </a:cubicBezTo>
                    <a:cubicBezTo>
                      <a:pt x="50401" y="19759"/>
                      <a:pt x="50243" y="19803"/>
                      <a:pt x="50078" y="19886"/>
                    </a:cubicBezTo>
                    <a:cubicBezTo>
                      <a:pt x="49990" y="19921"/>
                      <a:pt x="49903" y="20040"/>
                      <a:pt x="49827" y="20040"/>
                    </a:cubicBezTo>
                    <a:cubicBezTo>
                      <a:pt x="49808" y="20040"/>
                      <a:pt x="49790" y="20033"/>
                      <a:pt x="49773" y="20016"/>
                    </a:cubicBezTo>
                    <a:cubicBezTo>
                      <a:pt x="49708" y="19973"/>
                      <a:pt x="49752" y="19821"/>
                      <a:pt x="49947" y="19690"/>
                    </a:cubicBezTo>
                    <a:cubicBezTo>
                      <a:pt x="50121" y="19581"/>
                      <a:pt x="50382" y="19473"/>
                      <a:pt x="50295" y="19277"/>
                    </a:cubicBezTo>
                    <a:cubicBezTo>
                      <a:pt x="50295" y="19277"/>
                      <a:pt x="50337" y="19249"/>
                      <a:pt x="50365" y="19249"/>
                    </a:cubicBezTo>
                    <a:cubicBezTo>
                      <a:pt x="50372" y="19249"/>
                      <a:pt x="50378" y="19251"/>
                      <a:pt x="50382" y="19255"/>
                    </a:cubicBezTo>
                    <a:cubicBezTo>
                      <a:pt x="50416" y="19269"/>
                      <a:pt x="50449" y="19275"/>
                      <a:pt x="50481" y="19275"/>
                    </a:cubicBezTo>
                    <a:cubicBezTo>
                      <a:pt x="50693" y="19275"/>
                      <a:pt x="50884" y="19015"/>
                      <a:pt x="51119" y="19015"/>
                    </a:cubicBezTo>
                    <a:cubicBezTo>
                      <a:pt x="51127" y="19015"/>
                      <a:pt x="51135" y="19015"/>
                      <a:pt x="51143" y="19016"/>
                    </a:cubicBezTo>
                    <a:cubicBezTo>
                      <a:pt x="51208" y="19016"/>
                      <a:pt x="51274" y="18992"/>
                      <a:pt x="51334" y="18992"/>
                    </a:cubicBezTo>
                    <a:close/>
                    <a:moveTo>
                      <a:pt x="44316" y="19830"/>
                    </a:moveTo>
                    <a:cubicBezTo>
                      <a:pt x="44364" y="19830"/>
                      <a:pt x="44399" y="19886"/>
                      <a:pt x="44446" y="19886"/>
                    </a:cubicBezTo>
                    <a:cubicBezTo>
                      <a:pt x="44576" y="19973"/>
                      <a:pt x="44489" y="19973"/>
                      <a:pt x="44424" y="20016"/>
                    </a:cubicBezTo>
                    <a:cubicBezTo>
                      <a:pt x="44250" y="20190"/>
                      <a:pt x="44207" y="20299"/>
                      <a:pt x="44402" y="20342"/>
                    </a:cubicBezTo>
                    <a:cubicBezTo>
                      <a:pt x="44468" y="20364"/>
                      <a:pt x="44511" y="20364"/>
                      <a:pt x="44424" y="20429"/>
                    </a:cubicBezTo>
                    <a:cubicBezTo>
                      <a:pt x="44402" y="20451"/>
                      <a:pt x="44315" y="20473"/>
                      <a:pt x="44294" y="20473"/>
                    </a:cubicBezTo>
                    <a:cubicBezTo>
                      <a:pt x="44076" y="20451"/>
                      <a:pt x="43946" y="20342"/>
                      <a:pt x="43881" y="20212"/>
                    </a:cubicBezTo>
                    <a:cubicBezTo>
                      <a:pt x="43859" y="20125"/>
                      <a:pt x="44098" y="19973"/>
                      <a:pt x="44250" y="19864"/>
                    </a:cubicBezTo>
                    <a:cubicBezTo>
                      <a:pt x="44275" y="19839"/>
                      <a:pt x="44296" y="19830"/>
                      <a:pt x="44316" y="19830"/>
                    </a:cubicBezTo>
                    <a:close/>
                    <a:moveTo>
                      <a:pt x="42784" y="20267"/>
                    </a:moveTo>
                    <a:cubicBezTo>
                      <a:pt x="42847" y="20267"/>
                      <a:pt x="42889" y="20301"/>
                      <a:pt x="42902" y="20364"/>
                    </a:cubicBezTo>
                    <a:cubicBezTo>
                      <a:pt x="42946" y="20451"/>
                      <a:pt x="42880" y="20560"/>
                      <a:pt x="42793" y="20582"/>
                    </a:cubicBezTo>
                    <a:cubicBezTo>
                      <a:pt x="42770" y="20592"/>
                      <a:pt x="42748" y="20596"/>
                      <a:pt x="42729" y="20596"/>
                    </a:cubicBezTo>
                    <a:cubicBezTo>
                      <a:pt x="42621" y="20596"/>
                      <a:pt x="42566" y="20466"/>
                      <a:pt x="42511" y="20429"/>
                    </a:cubicBezTo>
                    <a:cubicBezTo>
                      <a:pt x="42424" y="20364"/>
                      <a:pt x="42554" y="20342"/>
                      <a:pt x="42619" y="20321"/>
                    </a:cubicBezTo>
                    <a:cubicBezTo>
                      <a:pt x="42683" y="20284"/>
                      <a:pt x="42739" y="20267"/>
                      <a:pt x="42784" y="20267"/>
                    </a:cubicBezTo>
                    <a:close/>
                    <a:moveTo>
                      <a:pt x="45626" y="20129"/>
                    </a:moveTo>
                    <a:cubicBezTo>
                      <a:pt x="45665" y="20129"/>
                      <a:pt x="45670" y="20159"/>
                      <a:pt x="45685" y="20190"/>
                    </a:cubicBezTo>
                    <a:cubicBezTo>
                      <a:pt x="45729" y="20321"/>
                      <a:pt x="45577" y="20473"/>
                      <a:pt x="45555" y="20625"/>
                    </a:cubicBezTo>
                    <a:cubicBezTo>
                      <a:pt x="45446" y="20582"/>
                      <a:pt x="45272" y="20582"/>
                      <a:pt x="45229" y="20473"/>
                    </a:cubicBezTo>
                    <a:cubicBezTo>
                      <a:pt x="45142" y="20255"/>
                      <a:pt x="45685" y="20364"/>
                      <a:pt x="45555" y="20147"/>
                    </a:cubicBezTo>
                    <a:cubicBezTo>
                      <a:pt x="45587" y="20134"/>
                      <a:pt x="45609" y="20129"/>
                      <a:pt x="45626" y="20129"/>
                    </a:cubicBezTo>
                    <a:close/>
                    <a:moveTo>
                      <a:pt x="43896" y="20532"/>
                    </a:moveTo>
                    <a:cubicBezTo>
                      <a:pt x="43907" y="20532"/>
                      <a:pt x="43916" y="20534"/>
                      <a:pt x="43924" y="20538"/>
                    </a:cubicBezTo>
                    <a:cubicBezTo>
                      <a:pt x="44076" y="20582"/>
                      <a:pt x="44207" y="20669"/>
                      <a:pt x="44359" y="20734"/>
                    </a:cubicBezTo>
                    <a:cubicBezTo>
                      <a:pt x="44381" y="20799"/>
                      <a:pt x="44381" y="20864"/>
                      <a:pt x="44381" y="20908"/>
                    </a:cubicBezTo>
                    <a:cubicBezTo>
                      <a:pt x="44381" y="20951"/>
                      <a:pt x="44402" y="21016"/>
                      <a:pt x="44294" y="21016"/>
                    </a:cubicBezTo>
                    <a:cubicBezTo>
                      <a:pt x="44272" y="21016"/>
                      <a:pt x="44207" y="20995"/>
                      <a:pt x="44185" y="20995"/>
                    </a:cubicBezTo>
                    <a:cubicBezTo>
                      <a:pt x="44098" y="20864"/>
                      <a:pt x="44055" y="20690"/>
                      <a:pt x="43772" y="20690"/>
                    </a:cubicBezTo>
                    <a:cubicBezTo>
                      <a:pt x="43728" y="20690"/>
                      <a:pt x="43728" y="20669"/>
                      <a:pt x="43750" y="20625"/>
                    </a:cubicBezTo>
                    <a:cubicBezTo>
                      <a:pt x="43768" y="20571"/>
                      <a:pt x="43845" y="20532"/>
                      <a:pt x="43896" y="20532"/>
                    </a:cubicBezTo>
                    <a:close/>
                    <a:moveTo>
                      <a:pt x="50509" y="21420"/>
                    </a:moveTo>
                    <a:cubicBezTo>
                      <a:pt x="50554" y="21420"/>
                      <a:pt x="50514" y="21583"/>
                      <a:pt x="50556" y="21625"/>
                    </a:cubicBezTo>
                    <a:cubicBezTo>
                      <a:pt x="50578" y="21669"/>
                      <a:pt x="50687" y="21756"/>
                      <a:pt x="50621" y="21778"/>
                    </a:cubicBezTo>
                    <a:cubicBezTo>
                      <a:pt x="50494" y="21814"/>
                      <a:pt x="50335" y="21896"/>
                      <a:pt x="50211" y="21896"/>
                    </a:cubicBezTo>
                    <a:cubicBezTo>
                      <a:pt x="50187" y="21896"/>
                      <a:pt x="50164" y="21893"/>
                      <a:pt x="50143" y="21886"/>
                    </a:cubicBezTo>
                    <a:cubicBezTo>
                      <a:pt x="50034" y="21864"/>
                      <a:pt x="49904" y="21778"/>
                      <a:pt x="50012" y="21647"/>
                    </a:cubicBezTo>
                    <a:cubicBezTo>
                      <a:pt x="50029" y="21613"/>
                      <a:pt x="50060" y="21540"/>
                      <a:pt x="50123" y="21540"/>
                    </a:cubicBezTo>
                    <a:cubicBezTo>
                      <a:pt x="50142" y="21540"/>
                      <a:pt x="50162" y="21546"/>
                      <a:pt x="50186" y="21560"/>
                    </a:cubicBezTo>
                    <a:cubicBezTo>
                      <a:pt x="50218" y="21592"/>
                      <a:pt x="50262" y="21612"/>
                      <a:pt x="50300" y="21612"/>
                    </a:cubicBezTo>
                    <a:cubicBezTo>
                      <a:pt x="50314" y="21612"/>
                      <a:pt x="50327" y="21609"/>
                      <a:pt x="50339" y="21604"/>
                    </a:cubicBezTo>
                    <a:cubicBezTo>
                      <a:pt x="50437" y="21467"/>
                      <a:pt x="50486" y="21420"/>
                      <a:pt x="50509" y="21420"/>
                    </a:cubicBezTo>
                    <a:close/>
                    <a:moveTo>
                      <a:pt x="44457" y="21854"/>
                    </a:moveTo>
                    <a:cubicBezTo>
                      <a:pt x="44495" y="21854"/>
                      <a:pt x="44522" y="21864"/>
                      <a:pt x="44533" y="21886"/>
                    </a:cubicBezTo>
                    <a:cubicBezTo>
                      <a:pt x="44598" y="21995"/>
                      <a:pt x="44576" y="22104"/>
                      <a:pt x="44402" y="22191"/>
                    </a:cubicBezTo>
                    <a:cubicBezTo>
                      <a:pt x="44359" y="22212"/>
                      <a:pt x="44323" y="22222"/>
                      <a:pt x="44292" y="22222"/>
                    </a:cubicBezTo>
                    <a:cubicBezTo>
                      <a:pt x="44231" y="22222"/>
                      <a:pt x="44192" y="22183"/>
                      <a:pt x="44163" y="22125"/>
                    </a:cubicBezTo>
                    <a:cubicBezTo>
                      <a:pt x="44142" y="22060"/>
                      <a:pt x="44185" y="21973"/>
                      <a:pt x="44315" y="21886"/>
                    </a:cubicBezTo>
                    <a:cubicBezTo>
                      <a:pt x="44370" y="21864"/>
                      <a:pt x="44419" y="21854"/>
                      <a:pt x="44457" y="21854"/>
                    </a:cubicBezTo>
                    <a:close/>
                    <a:moveTo>
                      <a:pt x="53122" y="22278"/>
                    </a:moveTo>
                    <a:cubicBezTo>
                      <a:pt x="53251" y="22278"/>
                      <a:pt x="53324" y="22372"/>
                      <a:pt x="53426" y="22386"/>
                    </a:cubicBezTo>
                    <a:cubicBezTo>
                      <a:pt x="53492" y="22386"/>
                      <a:pt x="53405" y="22473"/>
                      <a:pt x="53405" y="22473"/>
                    </a:cubicBezTo>
                    <a:cubicBezTo>
                      <a:pt x="53388" y="22468"/>
                      <a:pt x="53373" y="22466"/>
                      <a:pt x="53359" y="22466"/>
                    </a:cubicBezTo>
                    <a:cubicBezTo>
                      <a:pt x="53257" y="22466"/>
                      <a:pt x="53193" y="22585"/>
                      <a:pt x="53078" y="22604"/>
                    </a:cubicBezTo>
                    <a:cubicBezTo>
                      <a:pt x="53072" y="22605"/>
                      <a:pt x="53065" y="22605"/>
                      <a:pt x="53059" y="22605"/>
                    </a:cubicBezTo>
                    <a:cubicBezTo>
                      <a:pt x="52930" y="22605"/>
                      <a:pt x="52967" y="22441"/>
                      <a:pt x="52877" y="22441"/>
                    </a:cubicBezTo>
                    <a:cubicBezTo>
                      <a:pt x="52850" y="22441"/>
                      <a:pt x="52811" y="22456"/>
                      <a:pt x="52752" y="22495"/>
                    </a:cubicBezTo>
                    <a:cubicBezTo>
                      <a:pt x="52687" y="22386"/>
                      <a:pt x="52861" y="22386"/>
                      <a:pt x="52883" y="22365"/>
                    </a:cubicBezTo>
                    <a:cubicBezTo>
                      <a:pt x="52982" y="22301"/>
                      <a:pt x="53059" y="22278"/>
                      <a:pt x="53122" y="22278"/>
                    </a:cubicBezTo>
                    <a:close/>
                    <a:moveTo>
                      <a:pt x="43681" y="22055"/>
                    </a:moveTo>
                    <a:cubicBezTo>
                      <a:pt x="43762" y="22055"/>
                      <a:pt x="43786" y="22152"/>
                      <a:pt x="43837" y="22169"/>
                    </a:cubicBezTo>
                    <a:cubicBezTo>
                      <a:pt x="43859" y="22191"/>
                      <a:pt x="43859" y="22212"/>
                      <a:pt x="43881" y="22212"/>
                    </a:cubicBezTo>
                    <a:cubicBezTo>
                      <a:pt x="43968" y="22430"/>
                      <a:pt x="43859" y="22582"/>
                      <a:pt x="43620" y="22647"/>
                    </a:cubicBezTo>
                    <a:cubicBezTo>
                      <a:pt x="43584" y="22665"/>
                      <a:pt x="43548" y="22676"/>
                      <a:pt x="43522" y="22676"/>
                    </a:cubicBezTo>
                    <a:cubicBezTo>
                      <a:pt x="43487" y="22676"/>
                      <a:pt x="43473" y="22655"/>
                      <a:pt x="43511" y="22604"/>
                    </a:cubicBezTo>
                    <a:cubicBezTo>
                      <a:pt x="43598" y="22495"/>
                      <a:pt x="43554" y="22430"/>
                      <a:pt x="43511" y="22365"/>
                    </a:cubicBezTo>
                    <a:cubicBezTo>
                      <a:pt x="43424" y="22278"/>
                      <a:pt x="43489" y="22169"/>
                      <a:pt x="43598" y="22082"/>
                    </a:cubicBezTo>
                    <a:cubicBezTo>
                      <a:pt x="43631" y="22063"/>
                      <a:pt x="43658" y="22055"/>
                      <a:pt x="43681" y="22055"/>
                    </a:cubicBezTo>
                    <a:close/>
                    <a:moveTo>
                      <a:pt x="53809" y="22531"/>
                    </a:moveTo>
                    <a:cubicBezTo>
                      <a:pt x="53894" y="22531"/>
                      <a:pt x="53970" y="22559"/>
                      <a:pt x="53970" y="22626"/>
                    </a:cubicBezTo>
                    <a:cubicBezTo>
                      <a:pt x="53970" y="22713"/>
                      <a:pt x="53905" y="22821"/>
                      <a:pt x="53970" y="22908"/>
                    </a:cubicBezTo>
                    <a:lnTo>
                      <a:pt x="53970" y="22952"/>
                    </a:lnTo>
                    <a:lnTo>
                      <a:pt x="53905" y="22952"/>
                    </a:lnTo>
                    <a:cubicBezTo>
                      <a:pt x="53905" y="22799"/>
                      <a:pt x="53687" y="22799"/>
                      <a:pt x="53579" y="22734"/>
                    </a:cubicBezTo>
                    <a:cubicBezTo>
                      <a:pt x="53557" y="22647"/>
                      <a:pt x="53644" y="22582"/>
                      <a:pt x="53731" y="22539"/>
                    </a:cubicBezTo>
                    <a:cubicBezTo>
                      <a:pt x="53756" y="22533"/>
                      <a:pt x="53783" y="22531"/>
                      <a:pt x="53809" y="22531"/>
                    </a:cubicBezTo>
                    <a:close/>
                    <a:moveTo>
                      <a:pt x="51752" y="23017"/>
                    </a:moveTo>
                    <a:cubicBezTo>
                      <a:pt x="51861" y="23017"/>
                      <a:pt x="51991" y="23039"/>
                      <a:pt x="51926" y="23147"/>
                    </a:cubicBezTo>
                    <a:cubicBezTo>
                      <a:pt x="51796" y="23365"/>
                      <a:pt x="51926" y="23387"/>
                      <a:pt x="52122" y="23408"/>
                    </a:cubicBezTo>
                    <a:cubicBezTo>
                      <a:pt x="52209" y="23452"/>
                      <a:pt x="52296" y="23495"/>
                      <a:pt x="52339" y="23517"/>
                    </a:cubicBezTo>
                    <a:cubicBezTo>
                      <a:pt x="52404" y="23561"/>
                      <a:pt x="52361" y="23626"/>
                      <a:pt x="52317" y="23691"/>
                    </a:cubicBezTo>
                    <a:cubicBezTo>
                      <a:pt x="52301" y="23702"/>
                      <a:pt x="52287" y="23706"/>
                      <a:pt x="52276" y="23706"/>
                    </a:cubicBezTo>
                    <a:cubicBezTo>
                      <a:pt x="52240" y="23706"/>
                      <a:pt x="52220" y="23669"/>
                      <a:pt x="52187" y="23669"/>
                    </a:cubicBezTo>
                    <a:cubicBezTo>
                      <a:pt x="52144" y="23651"/>
                      <a:pt x="52099" y="23645"/>
                      <a:pt x="52054" y="23645"/>
                    </a:cubicBezTo>
                    <a:cubicBezTo>
                      <a:pt x="51957" y="23645"/>
                      <a:pt x="51857" y="23673"/>
                      <a:pt x="51762" y="23673"/>
                    </a:cubicBezTo>
                    <a:cubicBezTo>
                      <a:pt x="51744" y="23673"/>
                      <a:pt x="51726" y="23672"/>
                      <a:pt x="51709" y="23669"/>
                    </a:cubicBezTo>
                    <a:cubicBezTo>
                      <a:pt x="51578" y="23626"/>
                      <a:pt x="51448" y="23604"/>
                      <a:pt x="51448" y="23474"/>
                    </a:cubicBezTo>
                    <a:cubicBezTo>
                      <a:pt x="51448" y="23300"/>
                      <a:pt x="51600" y="23169"/>
                      <a:pt x="51752" y="23017"/>
                    </a:cubicBezTo>
                    <a:close/>
                    <a:moveTo>
                      <a:pt x="47262" y="23033"/>
                    </a:moveTo>
                    <a:cubicBezTo>
                      <a:pt x="47301" y="23033"/>
                      <a:pt x="47312" y="23065"/>
                      <a:pt x="47294" y="23082"/>
                    </a:cubicBezTo>
                    <a:cubicBezTo>
                      <a:pt x="47251" y="23169"/>
                      <a:pt x="47294" y="23256"/>
                      <a:pt x="47338" y="23343"/>
                    </a:cubicBezTo>
                    <a:cubicBezTo>
                      <a:pt x="47447" y="23365"/>
                      <a:pt x="47338" y="23495"/>
                      <a:pt x="47403" y="23561"/>
                    </a:cubicBezTo>
                    <a:cubicBezTo>
                      <a:pt x="47425" y="23604"/>
                      <a:pt x="47447" y="23691"/>
                      <a:pt x="47360" y="23734"/>
                    </a:cubicBezTo>
                    <a:cubicBezTo>
                      <a:pt x="47338" y="23756"/>
                      <a:pt x="47289" y="23767"/>
                      <a:pt x="47243" y="23767"/>
                    </a:cubicBezTo>
                    <a:cubicBezTo>
                      <a:pt x="47197" y="23767"/>
                      <a:pt x="47153" y="23756"/>
                      <a:pt x="47142" y="23734"/>
                    </a:cubicBezTo>
                    <a:cubicBezTo>
                      <a:pt x="47099" y="23691"/>
                      <a:pt x="46925" y="23626"/>
                      <a:pt x="47012" y="23561"/>
                    </a:cubicBezTo>
                    <a:cubicBezTo>
                      <a:pt x="47186" y="23387"/>
                      <a:pt x="47229" y="23256"/>
                      <a:pt x="47142" y="23126"/>
                    </a:cubicBezTo>
                    <a:cubicBezTo>
                      <a:pt x="47142" y="23082"/>
                      <a:pt x="47207" y="23039"/>
                      <a:pt x="47229" y="23039"/>
                    </a:cubicBezTo>
                    <a:cubicBezTo>
                      <a:pt x="47242" y="23035"/>
                      <a:pt x="47253" y="23033"/>
                      <a:pt x="47262" y="23033"/>
                    </a:cubicBezTo>
                    <a:close/>
                    <a:moveTo>
                      <a:pt x="56660" y="23446"/>
                    </a:moveTo>
                    <a:cubicBezTo>
                      <a:pt x="56726" y="23446"/>
                      <a:pt x="56766" y="23487"/>
                      <a:pt x="56797" y="23517"/>
                    </a:cubicBezTo>
                    <a:cubicBezTo>
                      <a:pt x="56862" y="23604"/>
                      <a:pt x="56818" y="23734"/>
                      <a:pt x="56710" y="23778"/>
                    </a:cubicBezTo>
                    <a:cubicBezTo>
                      <a:pt x="56695" y="23781"/>
                      <a:pt x="56680" y="23782"/>
                      <a:pt x="56665" y="23782"/>
                    </a:cubicBezTo>
                    <a:cubicBezTo>
                      <a:pt x="56589" y="23782"/>
                      <a:pt x="56518" y="23753"/>
                      <a:pt x="56439" y="23753"/>
                    </a:cubicBezTo>
                    <a:cubicBezTo>
                      <a:pt x="56401" y="23753"/>
                      <a:pt x="56361" y="23760"/>
                      <a:pt x="56318" y="23778"/>
                    </a:cubicBezTo>
                    <a:cubicBezTo>
                      <a:pt x="56275" y="23626"/>
                      <a:pt x="56492" y="23582"/>
                      <a:pt x="56558" y="23474"/>
                    </a:cubicBezTo>
                    <a:cubicBezTo>
                      <a:pt x="56597" y="23454"/>
                      <a:pt x="56631" y="23446"/>
                      <a:pt x="56660" y="23446"/>
                    </a:cubicBezTo>
                    <a:close/>
                    <a:moveTo>
                      <a:pt x="47088" y="20112"/>
                    </a:moveTo>
                    <a:cubicBezTo>
                      <a:pt x="47127" y="20112"/>
                      <a:pt x="47168" y="20118"/>
                      <a:pt x="47207" y="20125"/>
                    </a:cubicBezTo>
                    <a:cubicBezTo>
                      <a:pt x="47621" y="20190"/>
                      <a:pt x="48012" y="20234"/>
                      <a:pt x="48295" y="20451"/>
                    </a:cubicBezTo>
                    <a:cubicBezTo>
                      <a:pt x="48338" y="20516"/>
                      <a:pt x="48425" y="20538"/>
                      <a:pt x="48382" y="20625"/>
                    </a:cubicBezTo>
                    <a:cubicBezTo>
                      <a:pt x="48295" y="20647"/>
                      <a:pt x="48425" y="20647"/>
                      <a:pt x="48490" y="20690"/>
                    </a:cubicBezTo>
                    <a:cubicBezTo>
                      <a:pt x="48512" y="20734"/>
                      <a:pt x="48556" y="20756"/>
                      <a:pt x="48512" y="20799"/>
                    </a:cubicBezTo>
                    <a:cubicBezTo>
                      <a:pt x="48447" y="20864"/>
                      <a:pt x="48403" y="20864"/>
                      <a:pt x="48338" y="20864"/>
                    </a:cubicBezTo>
                    <a:cubicBezTo>
                      <a:pt x="48307" y="20856"/>
                      <a:pt x="48282" y="20852"/>
                      <a:pt x="48262" y="20852"/>
                    </a:cubicBezTo>
                    <a:cubicBezTo>
                      <a:pt x="48129" y="20852"/>
                      <a:pt x="48212" y="21016"/>
                      <a:pt x="48099" y="21016"/>
                    </a:cubicBezTo>
                    <a:cubicBezTo>
                      <a:pt x="48308" y="21016"/>
                      <a:pt x="48215" y="21279"/>
                      <a:pt x="48480" y="21279"/>
                    </a:cubicBezTo>
                    <a:cubicBezTo>
                      <a:pt x="48490" y="21279"/>
                      <a:pt x="48501" y="21278"/>
                      <a:pt x="48512" y="21277"/>
                    </a:cubicBezTo>
                    <a:cubicBezTo>
                      <a:pt x="48564" y="21268"/>
                      <a:pt x="48613" y="21263"/>
                      <a:pt x="48657" y="21263"/>
                    </a:cubicBezTo>
                    <a:cubicBezTo>
                      <a:pt x="48816" y="21263"/>
                      <a:pt x="48900" y="21334"/>
                      <a:pt x="48730" y="21538"/>
                    </a:cubicBezTo>
                    <a:cubicBezTo>
                      <a:pt x="48664" y="21604"/>
                      <a:pt x="48925" y="22038"/>
                      <a:pt x="48990" y="22038"/>
                    </a:cubicBezTo>
                    <a:cubicBezTo>
                      <a:pt x="49099" y="22038"/>
                      <a:pt x="49186" y="21973"/>
                      <a:pt x="49273" y="21930"/>
                    </a:cubicBezTo>
                    <a:cubicBezTo>
                      <a:pt x="49322" y="21864"/>
                      <a:pt x="49372" y="21798"/>
                      <a:pt x="49449" y="21798"/>
                    </a:cubicBezTo>
                    <a:cubicBezTo>
                      <a:pt x="49474" y="21798"/>
                      <a:pt x="49502" y="21805"/>
                      <a:pt x="49534" y="21821"/>
                    </a:cubicBezTo>
                    <a:cubicBezTo>
                      <a:pt x="49643" y="21864"/>
                      <a:pt x="49708" y="21930"/>
                      <a:pt x="49578" y="22038"/>
                    </a:cubicBezTo>
                    <a:cubicBezTo>
                      <a:pt x="49425" y="22147"/>
                      <a:pt x="49469" y="22191"/>
                      <a:pt x="49599" y="22212"/>
                    </a:cubicBezTo>
                    <a:cubicBezTo>
                      <a:pt x="49730" y="22256"/>
                      <a:pt x="49839" y="22365"/>
                      <a:pt x="49969" y="22386"/>
                    </a:cubicBezTo>
                    <a:cubicBezTo>
                      <a:pt x="50230" y="22430"/>
                      <a:pt x="49969" y="22604"/>
                      <a:pt x="49925" y="22604"/>
                    </a:cubicBezTo>
                    <a:cubicBezTo>
                      <a:pt x="49621" y="22626"/>
                      <a:pt x="49686" y="22669"/>
                      <a:pt x="49817" y="22799"/>
                    </a:cubicBezTo>
                    <a:cubicBezTo>
                      <a:pt x="49839" y="22821"/>
                      <a:pt x="49882" y="22843"/>
                      <a:pt x="49839" y="22908"/>
                    </a:cubicBezTo>
                    <a:cubicBezTo>
                      <a:pt x="49806" y="22919"/>
                      <a:pt x="49779" y="22925"/>
                      <a:pt x="49754" y="22925"/>
                    </a:cubicBezTo>
                    <a:cubicBezTo>
                      <a:pt x="49730" y="22925"/>
                      <a:pt x="49708" y="22919"/>
                      <a:pt x="49686" y="22908"/>
                    </a:cubicBezTo>
                    <a:cubicBezTo>
                      <a:pt x="49640" y="22877"/>
                      <a:pt x="49616" y="22847"/>
                      <a:pt x="49582" y="22847"/>
                    </a:cubicBezTo>
                    <a:cubicBezTo>
                      <a:pt x="49569" y="22847"/>
                      <a:pt x="49553" y="22852"/>
                      <a:pt x="49534" y="22865"/>
                    </a:cubicBezTo>
                    <a:cubicBezTo>
                      <a:pt x="49491" y="22930"/>
                      <a:pt x="49512" y="22952"/>
                      <a:pt x="49578" y="22973"/>
                    </a:cubicBezTo>
                    <a:cubicBezTo>
                      <a:pt x="49643" y="23060"/>
                      <a:pt x="49708" y="23126"/>
                      <a:pt x="49534" y="23234"/>
                    </a:cubicBezTo>
                    <a:cubicBezTo>
                      <a:pt x="49491" y="23256"/>
                      <a:pt x="49491" y="23278"/>
                      <a:pt x="49491" y="23300"/>
                    </a:cubicBezTo>
                    <a:cubicBezTo>
                      <a:pt x="49491" y="23446"/>
                      <a:pt x="49491" y="23483"/>
                      <a:pt x="49381" y="23483"/>
                    </a:cubicBezTo>
                    <a:cubicBezTo>
                      <a:pt x="49344" y="23483"/>
                      <a:pt x="49295" y="23479"/>
                      <a:pt x="49230" y="23474"/>
                    </a:cubicBezTo>
                    <a:cubicBezTo>
                      <a:pt x="48882" y="23474"/>
                      <a:pt x="48534" y="23561"/>
                      <a:pt x="48251" y="23821"/>
                    </a:cubicBezTo>
                    <a:cubicBezTo>
                      <a:pt x="48142" y="23930"/>
                      <a:pt x="48055" y="23930"/>
                      <a:pt x="47925" y="24017"/>
                    </a:cubicBezTo>
                    <a:cubicBezTo>
                      <a:pt x="48012" y="23908"/>
                      <a:pt x="47577" y="23952"/>
                      <a:pt x="47903" y="23778"/>
                    </a:cubicBezTo>
                    <a:cubicBezTo>
                      <a:pt x="48012" y="23691"/>
                      <a:pt x="47816" y="23669"/>
                      <a:pt x="47795" y="23604"/>
                    </a:cubicBezTo>
                    <a:cubicBezTo>
                      <a:pt x="47773" y="23561"/>
                      <a:pt x="47751" y="23474"/>
                      <a:pt x="47816" y="23408"/>
                    </a:cubicBezTo>
                    <a:cubicBezTo>
                      <a:pt x="47871" y="23376"/>
                      <a:pt x="47914" y="23365"/>
                      <a:pt x="47955" y="23365"/>
                    </a:cubicBezTo>
                    <a:cubicBezTo>
                      <a:pt x="47996" y="23365"/>
                      <a:pt x="48034" y="23376"/>
                      <a:pt x="48077" y="23387"/>
                    </a:cubicBezTo>
                    <a:cubicBezTo>
                      <a:pt x="48104" y="23400"/>
                      <a:pt x="48140" y="23431"/>
                      <a:pt x="48179" y="23431"/>
                    </a:cubicBezTo>
                    <a:cubicBezTo>
                      <a:pt x="48202" y="23431"/>
                      <a:pt x="48227" y="23419"/>
                      <a:pt x="48251" y="23387"/>
                    </a:cubicBezTo>
                    <a:cubicBezTo>
                      <a:pt x="48295" y="23365"/>
                      <a:pt x="48316" y="23278"/>
                      <a:pt x="48295" y="23256"/>
                    </a:cubicBezTo>
                    <a:cubicBezTo>
                      <a:pt x="48099" y="23147"/>
                      <a:pt x="48425" y="22908"/>
                      <a:pt x="48229" y="22799"/>
                    </a:cubicBezTo>
                    <a:cubicBezTo>
                      <a:pt x="48186" y="22756"/>
                      <a:pt x="48295" y="22647"/>
                      <a:pt x="48425" y="22647"/>
                    </a:cubicBezTo>
                    <a:cubicBezTo>
                      <a:pt x="48452" y="22651"/>
                      <a:pt x="48477" y="22653"/>
                      <a:pt x="48499" y="22653"/>
                    </a:cubicBezTo>
                    <a:cubicBezTo>
                      <a:pt x="48730" y="22653"/>
                      <a:pt x="48733" y="22464"/>
                      <a:pt x="48773" y="22365"/>
                    </a:cubicBezTo>
                    <a:cubicBezTo>
                      <a:pt x="48830" y="22231"/>
                      <a:pt x="48721" y="22165"/>
                      <a:pt x="48591" y="22165"/>
                    </a:cubicBezTo>
                    <a:cubicBezTo>
                      <a:pt x="48572" y="22165"/>
                      <a:pt x="48553" y="22166"/>
                      <a:pt x="48534" y="22169"/>
                    </a:cubicBezTo>
                    <a:cubicBezTo>
                      <a:pt x="48429" y="22169"/>
                      <a:pt x="48294" y="22239"/>
                      <a:pt x="48202" y="22239"/>
                    </a:cubicBezTo>
                    <a:cubicBezTo>
                      <a:pt x="48141" y="22239"/>
                      <a:pt x="48099" y="22208"/>
                      <a:pt x="48099" y="22104"/>
                    </a:cubicBezTo>
                    <a:cubicBezTo>
                      <a:pt x="47990" y="22191"/>
                      <a:pt x="47816" y="22169"/>
                      <a:pt x="47751" y="22299"/>
                    </a:cubicBezTo>
                    <a:cubicBezTo>
                      <a:pt x="47697" y="22380"/>
                      <a:pt x="47644" y="22436"/>
                      <a:pt x="47595" y="22436"/>
                    </a:cubicBezTo>
                    <a:cubicBezTo>
                      <a:pt x="47565" y="22436"/>
                      <a:pt x="47537" y="22414"/>
                      <a:pt x="47512" y="22365"/>
                    </a:cubicBezTo>
                    <a:cubicBezTo>
                      <a:pt x="47468" y="22288"/>
                      <a:pt x="47414" y="22250"/>
                      <a:pt x="47341" y="22250"/>
                    </a:cubicBezTo>
                    <a:cubicBezTo>
                      <a:pt x="47267" y="22250"/>
                      <a:pt x="47175" y="22288"/>
                      <a:pt x="47055" y="22365"/>
                    </a:cubicBezTo>
                    <a:cubicBezTo>
                      <a:pt x="46953" y="22429"/>
                      <a:pt x="46875" y="22463"/>
                      <a:pt x="46821" y="22463"/>
                    </a:cubicBezTo>
                    <a:cubicBezTo>
                      <a:pt x="46747" y="22463"/>
                      <a:pt x="46717" y="22402"/>
                      <a:pt x="46729" y="22278"/>
                    </a:cubicBezTo>
                    <a:cubicBezTo>
                      <a:pt x="46729" y="22212"/>
                      <a:pt x="46794" y="22169"/>
                      <a:pt x="46816" y="22082"/>
                    </a:cubicBezTo>
                    <a:cubicBezTo>
                      <a:pt x="46816" y="21940"/>
                      <a:pt x="46873" y="21788"/>
                      <a:pt x="46732" y="21788"/>
                    </a:cubicBezTo>
                    <a:cubicBezTo>
                      <a:pt x="46678" y="21788"/>
                      <a:pt x="46595" y="21810"/>
                      <a:pt x="46468" y="21864"/>
                    </a:cubicBezTo>
                    <a:cubicBezTo>
                      <a:pt x="46422" y="21882"/>
                      <a:pt x="46384" y="21890"/>
                      <a:pt x="46355" y="21890"/>
                    </a:cubicBezTo>
                    <a:cubicBezTo>
                      <a:pt x="46276" y="21890"/>
                      <a:pt x="46257" y="21830"/>
                      <a:pt x="46272" y="21734"/>
                    </a:cubicBezTo>
                    <a:cubicBezTo>
                      <a:pt x="46272" y="21669"/>
                      <a:pt x="46272" y="21647"/>
                      <a:pt x="46294" y="21604"/>
                    </a:cubicBezTo>
                    <a:cubicBezTo>
                      <a:pt x="46338" y="21430"/>
                      <a:pt x="46164" y="21430"/>
                      <a:pt x="46077" y="21386"/>
                    </a:cubicBezTo>
                    <a:cubicBezTo>
                      <a:pt x="46043" y="21365"/>
                      <a:pt x="46016" y="21356"/>
                      <a:pt x="45993" y="21356"/>
                    </a:cubicBezTo>
                    <a:cubicBezTo>
                      <a:pt x="45900" y="21356"/>
                      <a:pt x="45886" y="21508"/>
                      <a:pt x="45816" y="21560"/>
                    </a:cubicBezTo>
                    <a:cubicBezTo>
                      <a:pt x="45424" y="21843"/>
                      <a:pt x="45424" y="21843"/>
                      <a:pt x="45642" y="22147"/>
                    </a:cubicBezTo>
                    <a:cubicBezTo>
                      <a:pt x="45707" y="22191"/>
                      <a:pt x="45707" y="22278"/>
                      <a:pt x="45533" y="22278"/>
                    </a:cubicBezTo>
                    <a:cubicBezTo>
                      <a:pt x="45461" y="22278"/>
                      <a:pt x="45368" y="22302"/>
                      <a:pt x="45296" y="22302"/>
                    </a:cubicBezTo>
                    <a:cubicBezTo>
                      <a:pt x="45217" y="22302"/>
                      <a:pt x="45162" y="22272"/>
                      <a:pt x="45185" y="22147"/>
                    </a:cubicBezTo>
                    <a:cubicBezTo>
                      <a:pt x="45185" y="22082"/>
                      <a:pt x="45077" y="22038"/>
                      <a:pt x="44968" y="22038"/>
                    </a:cubicBezTo>
                    <a:cubicBezTo>
                      <a:pt x="44707" y="21973"/>
                      <a:pt x="44794" y="21821"/>
                      <a:pt x="44946" y="21647"/>
                    </a:cubicBezTo>
                    <a:cubicBezTo>
                      <a:pt x="45055" y="21538"/>
                      <a:pt x="45250" y="21451"/>
                      <a:pt x="45142" y="21343"/>
                    </a:cubicBezTo>
                    <a:cubicBezTo>
                      <a:pt x="45359" y="21299"/>
                      <a:pt x="45359" y="21103"/>
                      <a:pt x="45511" y="21016"/>
                    </a:cubicBezTo>
                    <a:cubicBezTo>
                      <a:pt x="45598" y="20973"/>
                      <a:pt x="45838" y="20842"/>
                      <a:pt x="45925" y="20842"/>
                    </a:cubicBezTo>
                    <a:cubicBezTo>
                      <a:pt x="45940" y="20844"/>
                      <a:pt x="45955" y="20845"/>
                      <a:pt x="45969" y="20845"/>
                    </a:cubicBezTo>
                    <a:cubicBezTo>
                      <a:pt x="46117" y="20845"/>
                      <a:pt x="46213" y="20748"/>
                      <a:pt x="46272" y="20669"/>
                    </a:cubicBezTo>
                    <a:cubicBezTo>
                      <a:pt x="46391" y="20584"/>
                      <a:pt x="46444" y="20432"/>
                      <a:pt x="46575" y="20432"/>
                    </a:cubicBezTo>
                    <a:cubicBezTo>
                      <a:pt x="46612" y="20432"/>
                      <a:pt x="46655" y="20444"/>
                      <a:pt x="46707" y="20473"/>
                    </a:cubicBezTo>
                    <a:cubicBezTo>
                      <a:pt x="46720" y="20482"/>
                      <a:pt x="46732" y="20486"/>
                      <a:pt x="46745" y="20486"/>
                    </a:cubicBezTo>
                    <a:cubicBezTo>
                      <a:pt x="46823" y="20486"/>
                      <a:pt x="46903" y="20336"/>
                      <a:pt x="46903" y="20299"/>
                    </a:cubicBezTo>
                    <a:cubicBezTo>
                      <a:pt x="46918" y="20147"/>
                      <a:pt x="46997" y="20112"/>
                      <a:pt x="47088" y="20112"/>
                    </a:cubicBezTo>
                    <a:close/>
                    <a:moveTo>
                      <a:pt x="49070" y="23591"/>
                    </a:moveTo>
                    <a:cubicBezTo>
                      <a:pt x="49210" y="23591"/>
                      <a:pt x="49220" y="23744"/>
                      <a:pt x="49295" y="23800"/>
                    </a:cubicBezTo>
                    <a:cubicBezTo>
                      <a:pt x="49404" y="23887"/>
                      <a:pt x="49273" y="23930"/>
                      <a:pt x="49164" y="23995"/>
                    </a:cubicBezTo>
                    <a:cubicBezTo>
                      <a:pt x="49034" y="24061"/>
                      <a:pt x="48882" y="24169"/>
                      <a:pt x="48730" y="24235"/>
                    </a:cubicBezTo>
                    <a:cubicBezTo>
                      <a:pt x="48612" y="24289"/>
                      <a:pt x="48490" y="24317"/>
                      <a:pt x="48384" y="24317"/>
                    </a:cubicBezTo>
                    <a:cubicBezTo>
                      <a:pt x="48235" y="24317"/>
                      <a:pt x="48115" y="24262"/>
                      <a:pt x="48077" y="24148"/>
                    </a:cubicBezTo>
                    <a:cubicBezTo>
                      <a:pt x="48099" y="24148"/>
                      <a:pt x="48099" y="24082"/>
                      <a:pt x="48099" y="24082"/>
                    </a:cubicBezTo>
                    <a:cubicBezTo>
                      <a:pt x="48186" y="24061"/>
                      <a:pt x="48316" y="24017"/>
                      <a:pt x="48382" y="24017"/>
                    </a:cubicBezTo>
                    <a:cubicBezTo>
                      <a:pt x="48473" y="24035"/>
                      <a:pt x="48556" y="24061"/>
                      <a:pt x="48619" y="24061"/>
                    </a:cubicBezTo>
                    <a:cubicBezTo>
                      <a:pt x="48707" y="24061"/>
                      <a:pt x="48755" y="24011"/>
                      <a:pt x="48730" y="23821"/>
                    </a:cubicBezTo>
                    <a:cubicBezTo>
                      <a:pt x="48730" y="23734"/>
                      <a:pt x="48860" y="23626"/>
                      <a:pt x="48990" y="23604"/>
                    </a:cubicBezTo>
                    <a:cubicBezTo>
                      <a:pt x="49021" y="23595"/>
                      <a:pt x="49047" y="23591"/>
                      <a:pt x="49070" y="23591"/>
                    </a:cubicBezTo>
                    <a:close/>
                    <a:moveTo>
                      <a:pt x="43292" y="23993"/>
                    </a:moveTo>
                    <a:cubicBezTo>
                      <a:pt x="43390" y="23993"/>
                      <a:pt x="43410" y="24116"/>
                      <a:pt x="43502" y="24116"/>
                    </a:cubicBezTo>
                    <a:cubicBezTo>
                      <a:pt x="43527" y="24116"/>
                      <a:pt x="43558" y="24106"/>
                      <a:pt x="43598" y="24082"/>
                    </a:cubicBezTo>
                    <a:cubicBezTo>
                      <a:pt x="43602" y="24081"/>
                      <a:pt x="43606" y="24080"/>
                      <a:pt x="43610" y="24080"/>
                    </a:cubicBezTo>
                    <a:cubicBezTo>
                      <a:pt x="43663" y="24080"/>
                      <a:pt x="43660" y="24217"/>
                      <a:pt x="43620" y="24278"/>
                    </a:cubicBezTo>
                    <a:cubicBezTo>
                      <a:pt x="43620" y="24296"/>
                      <a:pt x="43606" y="24355"/>
                      <a:pt x="43566" y="24355"/>
                    </a:cubicBezTo>
                    <a:cubicBezTo>
                      <a:pt x="43556" y="24355"/>
                      <a:pt x="43545" y="24352"/>
                      <a:pt x="43533" y="24343"/>
                    </a:cubicBezTo>
                    <a:cubicBezTo>
                      <a:pt x="43498" y="24308"/>
                      <a:pt x="43454" y="24298"/>
                      <a:pt x="43407" y="24298"/>
                    </a:cubicBezTo>
                    <a:cubicBezTo>
                      <a:pt x="43340" y="24298"/>
                      <a:pt x="43266" y="24319"/>
                      <a:pt x="43202" y="24319"/>
                    </a:cubicBezTo>
                    <a:cubicBezTo>
                      <a:pt x="43172" y="24319"/>
                      <a:pt x="43144" y="24314"/>
                      <a:pt x="43120" y="24300"/>
                    </a:cubicBezTo>
                    <a:cubicBezTo>
                      <a:pt x="43076" y="24278"/>
                      <a:pt x="43054" y="24256"/>
                      <a:pt x="43054" y="24169"/>
                    </a:cubicBezTo>
                    <a:cubicBezTo>
                      <a:pt x="43054" y="24082"/>
                      <a:pt x="43120" y="24061"/>
                      <a:pt x="43207" y="24017"/>
                    </a:cubicBezTo>
                    <a:cubicBezTo>
                      <a:pt x="43241" y="24000"/>
                      <a:pt x="43268" y="23993"/>
                      <a:pt x="43292" y="23993"/>
                    </a:cubicBezTo>
                    <a:close/>
                    <a:moveTo>
                      <a:pt x="46251" y="24213"/>
                    </a:moveTo>
                    <a:lnTo>
                      <a:pt x="46251" y="24213"/>
                    </a:lnTo>
                    <a:cubicBezTo>
                      <a:pt x="46381" y="24235"/>
                      <a:pt x="46555" y="24235"/>
                      <a:pt x="46642" y="24322"/>
                    </a:cubicBezTo>
                    <a:cubicBezTo>
                      <a:pt x="46707" y="24365"/>
                      <a:pt x="46555" y="24496"/>
                      <a:pt x="46468" y="24669"/>
                    </a:cubicBezTo>
                    <a:cubicBezTo>
                      <a:pt x="46459" y="24584"/>
                      <a:pt x="46400" y="24565"/>
                      <a:pt x="46331" y="24565"/>
                    </a:cubicBezTo>
                    <a:cubicBezTo>
                      <a:pt x="46274" y="24565"/>
                      <a:pt x="46210" y="24578"/>
                      <a:pt x="46162" y="24578"/>
                    </a:cubicBezTo>
                    <a:cubicBezTo>
                      <a:pt x="46134" y="24578"/>
                      <a:pt x="46112" y="24574"/>
                      <a:pt x="46098" y="24561"/>
                    </a:cubicBezTo>
                    <a:cubicBezTo>
                      <a:pt x="45990" y="24452"/>
                      <a:pt x="46272" y="24343"/>
                      <a:pt x="46251" y="24213"/>
                    </a:cubicBezTo>
                    <a:close/>
                    <a:moveTo>
                      <a:pt x="44984" y="24320"/>
                    </a:moveTo>
                    <a:cubicBezTo>
                      <a:pt x="45005" y="24320"/>
                      <a:pt x="45028" y="24327"/>
                      <a:pt x="45055" y="24343"/>
                    </a:cubicBezTo>
                    <a:cubicBezTo>
                      <a:pt x="45142" y="24430"/>
                      <a:pt x="45294" y="24539"/>
                      <a:pt x="45033" y="24691"/>
                    </a:cubicBezTo>
                    <a:cubicBezTo>
                      <a:pt x="44924" y="24778"/>
                      <a:pt x="44968" y="24909"/>
                      <a:pt x="44816" y="24930"/>
                    </a:cubicBezTo>
                    <a:cubicBezTo>
                      <a:pt x="44797" y="24935"/>
                      <a:pt x="44780" y="24937"/>
                      <a:pt x="44766" y="24937"/>
                    </a:cubicBezTo>
                    <a:cubicBezTo>
                      <a:pt x="44650" y="24937"/>
                      <a:pt x="44678" y="24795"/>
                      <a:pt x="44620" y="24756"/>
                    </a:cubicBezTo>
                    <a:cubicBezTo>
                      <a:pt x="44598" y="24669"/>
                      <a:pt x="44489" y="24539"/>
                      <a:pt x="44620" y="24539"/>
                    </a:cubicBezTo>
                    <a:cubicBezTo>
                      <a:pt x="44804" y="24539"/>
                      <a:pt x="44864" y="24320"/>
                      <a:pt x="44984" y="24320"/>
                    </a:cubicBezTo>
                    <a:close/>
                    <a:moveTo>
                      <a:pt x="30558" y="24901"/>
                    </a:moveTo>
                    <a:cubicBezTo>
                      <a:pt x="30637" y="24901"/>
                      <a:pt x="30699" y="24933"/>
                      <a:pt x="30682" y="25017"/>
                    </a:cubicBezTo>
                    <a:cubicBezTo>
                      <a:pt x="30660" y="25104"/>
                      <a:pt x="30660" y="25213"/>
                      <a:pt x="30464" y="25213"/>
                    </a:cubicBezTo>
                    <a:cubicBezTo>
                      <a:pt x="30290" y="25213"/>
                      <a:pt x="30182" y="25126"/>
                      <a:pt x="30051" y="25104"/>
                    </a:cubicBezTo>
                    <a:cubicBezTo>
                      <a:pt x="30029" y="25039"/>
                      <a:pt x="30051" y="25017"/>
                      <a:pt x="30073" y="24996"/>
                    </a:cubicBezTo>
                    <a:cubicBezTo>
                      <a:pt x="30203" y="24887"/>
                      <a:pt x="30356" y="24930"/>
                      <a:pt x="30486" y="24909"/>
                    </a:cubicBezTo>
                    <a:cubicBezTo>
                      <a:pt x="30511" y="24904"/>
                      <a:pt x="30535" y="24901"/>
                      <a:pt x="30558" y="24901"/>
                    </a:cubicBezTo>
                    <a:close/>
                    <a:moveTo>
                      <a:pt x="45946" y="24787"/>
                    </a:moveTo>
                    <a:cubicBezTo>
                      <a:pt x="45979" y="24787"/>
                      <a:pt x="46008" y="24796"/>
                      <a:pt x="46033" y="24822"/>
                    </a:cubicBezTo>
                    <a:cubicBezTo>
                      <a:pt x="46098" y="24909"/>
                      <a:pt x="46164" y="24974"/>
                      <a:pt x="45925" y="25017"/>
                    </a:cubicBezTo>
                    <a:cubicBezTo>
                      <a:pt x="45816" y="25039"/>
                      <a:pt x="45881" y="25104"/>
                      <a:pt x="45903" y="25126"/>
                    </a:cubicBezTo>
                    <a:cubicBezTo>
                      <a:pt x="45925" y="25148"/>
                      <a:pt x="45968" y="25191"/>
                      <a:pt x="45881" y="25235"/>
                    </a:cubicBezTo>
                    <a:cubicBezTo>
                      <a:pt x="45862" y="25241"/>
                      <a:pt x="45847" y="25244"/>
                      <a:pt x="45833" y="25244"/>
                    </a:cubicBezTo>
                    <a:cubicBezTo>
                      <a:pt x="45799" y="25244"/>
                      <a:pt x="45775" y="25228"/>
                      <a:pt x="45729" y="25213"/>
                    </a:cubicBezTo>
                    <a:cubicBezTo>
                      <a:pt x="45664" y="25148"/>
                      <a:pt x="45707" y="25083"/>
                      <a:pt x="45707" y="25017"/>
                    </a:cubicBezTo>
                    <a:cubicBezTo>
                      <a:pt x="45707" y="24974"/>
                      <a:pt x="45577" y="24887"/>
                      <a:pt x="45772" y="24822"/>
                    </a:cubicBezTo>
                    <a:cubicBezTo>
                      <a:pt x="45838" y="24808"/>
                      <a:pt x="45896" y="24787"/>
                      <a:pt x="45946" y="24787"/>
                    </a:cubicBezTo>
                    <a:close/>
                    <a:moveTo>
                      <a:pt x="42608" y="24551"/>
                    </a:moveTo>
                    <a:cubicBezTo>
                      <a:pt x="42624" y="24551"/>
                      <a:pt x="42642" y="24554"/>
                      <a:pt x="42663" y="24561"/>
                    </a:cubicBezTo>
                    <a:cubicBezTo>
                      <a:pt x="42750" y="24583"/>
                      <a:pt x="42663" y="24669"/>
                      <a:pt x="42641" y="24713"/>
                    </a:cubicBezTo>
                    <a:cubicBezTo>
                      <a:pt x="42619" y="24778"/>
                      <a:pt x="42576" y="24822"/>
                      <a:pt x="42532" y="24887"/>
                    </a:cubicBezTo>
                    <a:cubicBezTo>
                      <a:pt x="42548" y="24902"/>
                      <a:pt x="42563" y="24918"/>
                      <a:pt x="42571" y="24918"/>
                    </a:cubicBezTo>
                    <a:cubicBezTo>
                      <a:pt x="42574" y="24918"/>
                      <a:pt x="42576" y="24915"/>
                      <a:pt x="42576" y="24909"/>
                    </a:cubicBezTo>
                    <a:cubicBezTo>
                      <a:pt x="42621" y="24901"/>
                      <a:pt x="42659" y="24897"/>
                      <a:pt x="42690" y="24897"/>
                    </a:cubicBezTo>
                    <a:cubicBezTo>
                      <a:pt x="43007" y="24897"/>
                      <a:pt x="42683" y="25262"/>
                      <a:pt x="42880" y="25322"/>
                    </a:cubicBezTo>
                    <a:cubicBezTo>
                      <a:pt x="42902" y="25322"/>
                      <a:pt x="42859" y="25409"/>
                      <a:pt x="42793" y="25452"/>
                    </a:cubicBezTo>
                    <a:cubicBezTo>
                      <a:pt x="42772" y="25463"/>
                      <a:pt x="42744" y="25469"/>
                      <a:pt x="42717" y="25469"/>
                    </a:cubicBezTo>
                    <a:cubicBezTo>
                      <a:pt x="42690" y="25469"/>
                      <a:pt x="42663" y="25463"/>
                      <a:pt x="42641" y="25452"/>
                    </a:cubicBezTo>
                    <a:cubicBezTo>
                      <a:pt x="42576" y="25409"/>
                      <a:pt x="42554" y="25344"/>
                      <a:pt x="42554" y="25300"/>
                    </a:cubicBezTo>
                    <a:cubicBezTo>
                      <a:pt x="42554" y="25238"/>
                      <a:pt x="42532" y="25187"/>
                      <a:pt x="42455" y="25187"/>
                    </a:cubicBezTo>
                    <a:cubicBezTo>
                      <a:pt x="42425" y="25187"/>
                      <a:pt x="42386" y="25195"/>
                      <a:pt x="42337" y="25213"/>
                    </a:cubicBezTo>
                    <a:cubicBezTo>
                      <a:pt x="42283" y="25227"/>
                      <a:pt x="42195" y="25257"/>
                      <a:pt x="42136" y="25257"/>
                    </a:cubicBezTo>
                    <a:cubicBezTo>
                      <a:pt x="42101" y="25257"/>
                      <a:pt x="42076" y="25246"/>
                      <a:pt x="42076" y="25213"/>
                    </a:cubicBezTo>
                    <a:cubicBezTo>
                      <a:pt x="42076" y="25061"/>
                      <a:pt x="42141" y="24930"/>
                      <a:pt x="42293" y="24800"/>
                    </a:cubicBezTo>
                    <a:cubicBezTo>
                      <a:pt x="42315" y="24778"/>
                      <a:pt x="42424" y="24756"/>
                      <a:pt x="42467" y="24691"/>
                    </a:cubicBezTo>
                    <a:cubicBezTo>
                      <a:pt x="42504" y="24636"/>
                      <a:pt x="42525" y="24551"/>
                      <a:pt x="42608" y="24551"/>
                    </a:cubicBezTo>
                    <a:close/>
                    <a:moveTo>
                      <a:pt x="54671" y="25172"/>
                    </a:moveTo>
                    <a:cubicBezTo>
                      <a:pt x="54722" y="25172"/>
                      <a:pt x="54753" y="25199"/>
                      <a:pt x="54753" y="25257"/>
                    </a:cubicBezTo>
                    <a:cubicBezTo>
                      <a:pt x="54796" y="25365"/>
                      <a:pt x="54796" y="25518"/>
                      <a:pt x="54622" y="25583"/>
                    </a:cubicBezTo>
                    <a:cubicBezTo>
                      <a:pt x="54580" y="25604"/>
                      <a:pt x="54539" y="25613"/>
                      <a:pt x="54499" y="25613"/>
                    </a:cubicBezTo>
                    <a:cubicBezTo>
                      <a:pt x="54415" y="25613"/>
                      <a:pt x="54340" y="25570"/>
                      <a:pt x="54296" y="25496"/>
                    </a:cubicBezTo>
                    <a:cubicBezTo>
                      <a:pt x="54253" y="25387"/>
                      <a:pt x="54318" y="25322"/>
                      <a:pt x="54492" y="25235"/>
                    </a:cubicBezTo>
                    <a:cubicBezTo>
                      <a:pt x="54564" y="25194"/>
                      <a:pt x="54626" y="25172"/>
                      <a:pt x="54671" y="25172"/>
                    </a:cubicBezTo>
                    <a:close/>
                    <a:moveTo>
                      <a:pt x="41119" y="25452"/>
                    </a:moveTo>
                    <a:cubicBezTo>
                      <a:pt x="41271" y="25474"/>
                      <a:pt x="41489" y="25474"/>
                      <a:pt x="41489" y="25561"/>
                    </a:cubicBezTo>
                    <a:cubicBezTo>
                      <a:pt x="41489" y="25648"/>
                      <a:pt x="41423" y="25844"/>
                      <a:pt x="41271" y="25887"/>
                    </a:cubicBezTo>
                    <a:cubicBezTo>
                      <a:pt x="41220" y="25910"/>
                      <a:pt x="41177" y="25919"/>
                      <a:pt x="41139" y="25919"/>
                    </a:cubicBezTo>
                    <a:cubicBezTo>
                      <a:pt x="41032" y="25919"/>
                      <a:pt x="40972" y="25843"/>
                      <a:pt x="40923" y="25778"/>
                    </a:cubicBezTo>
                    <a:cubicBezTo>
                      <a:pt x="40836" y="25648"/>
                      <a:pt x="41097" y="25561"/>
                      <a:pt x="41119" y="25452"/>
                    </a:cubicBezTo>
                    <a:close/>
                    <a:moveTo>
                      <a:pt x="47526" y="25337"/>
                    </a:moveTo>
                    <a:cubicBezTo>
                      <a:pt x="47555" y="25337"/>
                      <a:pt x="47581" y="25347"/>
                      <a:pt x="47599" y="25365"/>
                    </a:cubicBezTo>
                    <a:cubicBezTo>
                      <a:pt x="47773" y="25474"/>
                      <a:pt x="47686" y="25691"/>
                      <a:pt x="47664" y="25887"/>
                    </a:cubicBezTo>
                    <a:cubicBezTo>
                      <a:pt x="47664" y="25952"/>
                      <a:pt x="47512" y="26018"/>
                      <a:pt x="47468" y="26018"/>
                    </a:cubicBezTo>
                    <a:cubicBezTo>
                      <a:pt x="47316" y="25974"/>
                      <a:pt x="47229" y="25844"/>
                      <a:pt x="47142" y="25735"/>
                    </a:cubicBezTo>
                    <a:cubicBezTo>
                      <a:pt x="47055" y="25626"/>
                      <a:pt x="47273" y="25518"/>
                      <a:pt x="47381" y="25409"/>
                    </a:cubicBezTo>
                    <a:cubicBezTo>
                      <a:pt x="47432" y="25358"/>
                      <a:pt x="47483" y="25337"/>
                      <a:pt x="47526" y="25337"/>
                    </a:cubicBezTo>
                    <a:close/>
                    <a:moveTo>
                      <a:pt x="51730" y="24261"/>
                    </a:moveTo>
                    <a:cubicBezTo>
                      <a:pt x="51783" y="24261"/>
                      <a:pt x="51794" y="24316"/>
                      <a:pt x="51817" y="24430"/>
                    </a:cubicBezTo>
                    <a:cubicBezTo>
                      <a:pt x="51861" y="24561"/>
                      <a:pt x="51882" y="24669"/>
                      <a:pt x="52100" y="24669"/>
                    </a:cubicBezTo>
                    <a:cubicBezTo>
                      <a:pt x="52143" y="24669"/>
                      <a:pt x="52209" y="24691"/>
                      <a:pt x="52165" y="24756"/>
                    </a:cubicBezTo>
                    <a:cubicBezTo>
                      <a:pt x="52143" y="24800"/>
                      <a:pt x="52056" y="24822"/>
                      <a:pt x="52013" y="24865"/>
                    </a:cubicBezTo>
                    <a:cubicBezTo>
                      <a:pt x="51959" y="24892"/>
                      <a:pt x="51912" y="24902"/>
                      <a:pt x="51870" y="24902"/>
                    </a:cubicBezTo>
                    <a:cubicBezTo>
                      <a:pt x="51772" y="24902"/>
                      <a:pt x="51696" y="24850"/>
                      <a:pt x="51590" y="24850"/>
                    </a:cubicBezTo>
                    <a:cubicBezTo>
                      <a:pt x="51560" y="24850"/>
                      <a:pt x="51527" y="24854"/>
                      <a:pt x="51491" y="24865"/>
                    </a:cubicBezTo>
                    <a:cubicBezTo>
                      <a:pt x="51484" y="24869"/>
                      <a:pt x="51476" y="24870"/>
                      <a:pt x="51467" y="24870"/>
                    </a:cubicBezTo>
                    <a:cubicBezTo>
                      <a:pt x="51444" y="24870"/>
                      <a:pt x="51416" y="24862"/>
                      <a:pt x="51387" y="24862"/>
                    </a:cubicBezTo>
                    <a:cubicBezTo>
                      <a:pt x="51356" y="24862"/>
                      <a:pt x="51324" y="24871"/>
                      <a:pt x="51295" y="24909"/>
                    </a:cubicBezTo>
                    <a:cubicBezTo>
                      <a:pt x="51252" y="24996"/>
                      <a:pt x="51230" y="25039"/>
                      <a:pt x="51339" y="25083"/>
                    </a:cubicBezTo>
                    <a:cubicBezTo>
                      <a:pt x="51687" y="25191"/>
                      <a:pt x="51469" y="25474"/>
                      <a:pt x="51469" y="25691"/>
                    </a:cubicBezTo>
                    <a:cubicBezTo>
                      <a:pt x="51469" y="25754"/>
                      <a:pt x="51403" y="25860"/>
                      <a:pt x="51309" y="25860"/>
                    </a:cubicBezTo>
                    <a:cubicBezTo>
                      <a:pt x="51272" y="25860"/>
                      <a:pt x="51230" y="25844"/>
                      <a:pt x="51187" y="25800"/>
                    </a:cubicBezTo>
                    <a:cubicBezTo>
                      <a:pt x="51163" y="25764"/>
                      <a:pt x="51126" y="25748"/>
                      <a:pt x="51075" y="25748"/>
                    </a:cubicBezTo>
                    <a:cubicBezTo>
                      <a:pt x="51034" y="25748"/>
                      <a:pt x="50984" y="25759"/>
                      <a:pt x="50926" y="25778"/>
                    </a:cubicBezTo>
                    <a:cubicBezTo>
                      <a:pt x="50890" y="25787"/>
                      <a:pt x="50861" y="25793"/>
                      <a:pt x="50840" y="25793"/>
                    </a:cubicBezTo>
                    <a:cubicBezTo>
                      <a:pt x="50810" y="25793"/>
                      <a:pt x="50795" y="25782"/>
                      <a:pt x="50795" y="25757"/>
                    </a:cubicBezTo>
                    <a:cubicBezTo>
                      <a:pt x="50817" y="25613"/>
                      <a:pt x="50800" y="25542"/>
                      <a:pt x="50749" y="25542"/>
                    </a:cubicBezTo>
                    <a:cubicBezTo>
                      <a:pt x="50700" y="25542"/>
                      <a:pt x="50619" y="25607"/>
                      <a:pt x="50513" y="25735"/>
                    </a:cubicBezTo>
                    <a:cubicBezTo>
                      <a:pt x="50491" y="25757"/>
                      <a:pt x="50404" y="25800"/>
                      <a:pt x="50404" y="25800"/>
                    </a:cubicBezTo>
                    <a:cubicBezTo>
                      <a:pt x="50361" y="25785"/>
                      <a:pt x="50319" y="25778"/>
                      <a:pt x="50278" y="25778"/>
                    </a:cubicBezTo>
                    <a:cubicBezTo>
                      <a:pt x="49989" y="25778"/>
                      <a:pt x="49745" y="26111"/>
                      <a:pt x="49449" y="26111"/>
                    </a:cubicBezTo>
                    <a:cubicBezTo>
                      <a:pt x="49427" y="26111"/>
                      <a:pt x="49405" y="26109"/>
                      <a:pt x="49382" y="26105"/>
                    </a:cubicBezTo>
                    <a:cubicBezTo>
                      <a:pt x="49186" y="26083"/>
                      <a:pt x="49164" y="26018"/>
                      <a:pt x="49317" y="25887"/>
                    </a:cubicBezTo>
                    <a:cubicBezTo>
                      <a:pt x="49491" y="25757"/>
                      <a:pt x="49665" y="25670"/>
                      <a:pt x="49860" y="25648"/>
                    </a:cubicBezTo>
                    <a:cubicBezTo>
                      <a:pt x="50078" y="25626"/>
                      <a:pt x="50252" y="25539"/>
                      <a:pt x="50208" y="25322"/>
                    </a:cubicBezTo>
                    <a:cubicBezTo>
                      <a:pt x="50186" y="25191"/>
                      <a:pt x="50360" y="24974"/>
                      <a:pt x="50099" y="24887"/>
                    </a:cubicBezTo>
                    <a:cubicBezTo>
                      <a:pt x="50056" y="24865"/>
                      <a:pt x="50056" y="24800"/>
                      <a:pt x="50099" y="24756"/>
                    </a:cubicBezTo>
                    <a:cubicBezTo>
                      <a:pt x="50186" y="24669"/>
                      <a:pt x="50317" y="24648"/>
                      <a:pt x="50404" y="24648"/>
                    </a:cubicBezTo>
                    <a:cubicBezTo>
                      <a:pt x="50466" y="24659"/>
                      <a:pt x="50529" y="24664"/>
                      <a:pt x="50593" y="24664"/>
                    </a:cubicBezTo>
                    <a:cubicBezTo>
                      <a:pt x="50778" y="24664"/>
                      <a:pt x="50971" y="24620"/>
                      <a:pt x="51165" y="24539"/>
                    </a:cubicBezTo>
                    <a:cubicBezTo>
                      <a:pt x="51252" y="24496"/>
                      <a:pt x="51361" y="24452"/>
                      <a:pt x="51448" y="24387"/>
                    </a:cubicBezTo>
                    <a:cubicBezTo>
                      <a:pt x="51602" y="24305"/>
                      <a:pt x="51683" y="24261"/>
                      <a:pt x="51730" y="24261"/>
                    </a:cubicBezTo>
                    <a:close/>
                    <a:moveTo>
                      <a:pt x="39387" y="25839"/>
                    </a:moveTo>
                    <a:cubicBezTo>
                      <a:pt x="39480" y="25839"/>
                      <a:pt x="39550" y="25895"/>
                      <a:pt x="39597" y="25974"/>
                    </a:cubicBezTo>
                    <a:cubicBezTo>
                      <a:pt x="39619" y="26018"/>
                      <a:pt x="39640" y="26126"/>
                      <a:pt x="39445" y="26192"/>
                    </a:cubicBezTo>
                    <a:cubicBezTo>
                      <a:pt x="39423" y="26196"/>
                      <a:pt x="39405" y="26198"/>
                      <a:pt x="39389" y="26198"/>
                    </a:cubicBezTo>
                    <a:cubicBezTo>
                      <a:pt x="39256" y="26198"/>
                      <a:pt x="39278" y="26054"/>
                      <a:pt x="39162" y="25996"/>
                    </a:cubicBezTo>
                    <a:cubicBezTo>
                      <a:pt x="39097" y="25974"/>
                      <a:pt x="39184" y="25909"/>
                      <a:pt x="39271" y="25865"/>
                    </a:cubicBezTo>
                    <a:cubicBezTo>
                      <a:pt x="39313" y="25847"/>
                      <a:pt x="39351" y="25839"/>
                      <a:pt x="39387" y="25839"/>
                    </a:cubicBezTo>
                    <a:close/>
                    <a:moveTo>
                      <a:pt x="55389" y="25196"/>
                    </a:moveTo>
                    <a:cubicBezTo>
                      <a:pt x="55450" y="25196"/>
                      <a:pt x="55507" y="25259"/>
                      <a:pt x="55557" y="25322"/>
                    </a:cubicBezTo>
                    <a:cubicBezTo>
                      <a:pt x="55635" y="25260"/>
                      <a:pt x="55724" y="25208"/>
                      <a:pt x="55800" y="25208"/>
                    </a:cubicBezTo>
                    <a:cubicBezTo>
                      <a:pt x="55831" y="25208"/>
                      <a:pt x="55859" y="25216"/>
                      <a:pt x="55883" y="25235"/>
                    </a:cubicBezTo>
                    <a:cubicBezTo>
                      <a:pt x="55949" y="25322"/>
                      <a:pt x="55992" y="25431"/>
                      <a:pt x="56014" y="25561"/>
                    </a:cubicBezTo>
                    <a:cubicBezTo>
                      <a:pt x="56014" y="25586"/>
                      <a:pt x="55984" y="25597"/>
                      <a:pt x="55951" y="25597"/>
                    </a:cubicBezTo>
                    <a:cubicBezTo>
                      <a:pt x="55927" y="25597"/>
                      <a:pt x="55901" y="25592"/>
                      <a:pt x="55883" y="25583"/>
                    </a:cubicBezTo>
                    <a:cubicBezTo>
                      <a:pt x="55709" y="25539"/>
                      <a:pt x="55623" y="25452"/>
                      <a:pt x="55579" y="25322"/>
                    </a:cubicBezTo>
                    <a:cubicBezTo>
                      <a:pt x="55449" y="25496"/>
                      <a:pt x="55579" y="25605"/>
                      <a:pt x="55579" y="25757"/>
                    </a:cubicBezTo>
                    <a:cubicBezTo>
                      <a:pt x="55579" y="25865"/>
                      <a:pt x="55666" y="25974"/>
                      <a:pt x="55362" y="25974"/>
                    </a:cubicBezTo>
                    <a:cubicBezTo>
                      <a:pt x="55166" y="25974"/>
                      <a:pt x="55253" y="26061"/>
                      <a:pt x="55253" y="26105"/>
                    </a:cubicBezTo>
                    <a:cubicBezTo>
                      <a:pt x="55253" y="26213"/>
                      <a:pt x="55188" y="26322"/>
                      <a:pt x="55035" y="26387"/>
                    </a:cubicBezTo>
                    <a:cubicBezTo>
                      <a:pt x="55008" y="26394"/>
                      <a:pt x="54984" y="26397"/>
                      <a:pt x="54965" y="26397"/>
                    </a:cubicBezTo>
                    <a:cubicBezTo>
                      <a:pt x="54860" y="26397"/>
                      <a:pt x="54851" y="26312"/>
                      <a:pt x="54796" y="26257"/>
                    </a:cubicBezTo>
                    <a:cubicBezTo>
                      <a:pt x="54731" y="26235"/>
                      <a:pt x="54709" y="26148"/>
                      <a:pt x="54688" y="26126"/>
                    </a:cubicBezTo>
                    <a:cubicBezTo>
                      <a:pt x="54514" y="25996"/>
                      <a:pt x="54318" y="25887"/>
                      <a:pt x="54840" y="25865"/>
                    </a:cubicBezTo>
                    <a:cubicBezTo>
                      <a:pt x="54905" y="25865"/>
                      <a:pt x="55014" y="25800"/>
                      <a:pt x="54970" y="25778"/>
                    </a:cubicBezTo>
                    <a:cubicBezTo>
                      <a:pt x="54818" y="25583"/>
                      <a:pt x="55166" y="25474"/>
                      <a:pt x="55253" y="25322"/>
                    </a:cubicBezTo>
                    <a:cubicBezTo>
                      <a:pt x="55299" y="25230"/>
                      <a:pt x="55345" y="25196"/>
                      <a:pt x="55389" y="25196"/>
                    </a:cubicBezTo>
                    <a:close/>
                    <a:moveTo>
                      <a:pt x="45026" y="26233"/>
                    </a:moveTo>
                    <a:cubicBezTo>
                      <a:pt x="45098" y="26233"/>
                      <a:pt x="45171" y="26242"/>
                      <a:pt x="45185" y="26300"/>
                    </a:cubicBezTo>
                    <a:cubicBezTo>
                      <a:pt x="45185" y="26344"/>
                      <a:pt x="45229" y="26496"/>
                      <a:pt x="45077" y="26518"/>
                    </a:cubicBezTo>
                    <a:cubicBezTo>
                      <a:pt x="45036" y="26524"/>
                      <a:pt x="44996" y="26529"/>
                      <a:pt x="44959" y="26529"/>
                    </a:cubicBezTo>
                    <a:cubicBezTo>
                      <a:pt x="44876" y="26529"/>
                      <a:pt x="44809" y="26506"/>
                      <a:pt x="44794" y="26431"/>
                    </a:cubicBezTo>
                    <a:cubicBezTo>
                      <a:pt x="44794" y="26387"/>
                      <a:pt x="44794" y="26300"/>
                      <a:pt x="44924" y="26235"/>
                    </a:cubicBezTo>
                    <a:cubicBezTo>
                      <a:pt x="44953" y="26235"/>
                      <a:pt x="44990" y="26233"/>
                      <a:pt x="45026" y="26233"/>
                    </a:cubicBezTo>
                    <a:close/>
                    <a:moveTo>
                      <a:pt x="35061" y="25969"/>
                    </a:moveTo>
                    <a:cubicBezTo>
                      <a:pt x="35073" y="25969"/>
                      <a:pt x="35084" y="25970"/>
                      <a:pt x="35096" y="25974"/>
                    </a:cubicBezTo>
                    <a:cubicBezTo>
                      <a:pt x="35183" y="26018"/>
                      <a:pt x="35074" y="26083"/>
                      <a:pt x="35052" y="26126"/>
                    </a:cubicBezTo>
                    <a:cubicBezTo>
                      <a:pt x="34944" y="26257"/>
                      <a:pt x="34965" y="26409"/>
                      <a:pt x="34835" y="26540"/>
                    </a:cubicBezTo>
                    <a:cubicBezTo>
                      <a:pt x="34779" y="26577"/>
                      <a:pt x="34755" y="26631"/>
                      <a:pt x="34721" y="26631"/>
                    </a:cubicBezTo>
                    <a:cubicBezTo>
                      <a:pt x="34716" y="26631"/>
                      <a:pt x="34710" y="26629"/>
                      <a:pt x="34704" y="26626"/>
                    </a:cubicBezTo>
                    <a:cubicBezTo>
                      <a:pt x="34661" y="26626"/>
                      <a:pt x="34639" y="26561"/>
                      <a:pt x="34618" y="26561"/>
                    </a:cubicBezTo>
                    <a:cubicBezTo>
                      <a:pt x="34465" y="26453"/>
                      <a:pt x="34857" y="26322"/>
                      <a:pt x="34726" y="26192"/>
                    </a:cubicBezTo>
                    <a:cubicBezTo>
                      <a:pt x="34661" y="26126"/>
                      <a:pt x="34857" y="26126"/>
                      <a:pt x="34922" y="26061"/>
                    </a:cubicBezTo>
                    <a:cubicBezTo>
                      <a:pt x="34958" y="26007"/>
                      <a:pt x="35008" y="25969"/>
                      <a:pt x="35061" y="25969"/>
                    </a:cubicBezTo>
                    <a:close/>
                    <a:moveTo>
                      <a:pt x="36222" y="24840"/>
                    </a:moveTo>
                    <a:cubicBezTo>
                      <a:pt x="36272" y="24840"/>
                      <a:pt x="36315" y="24857"/>
                      <a:pt x="36335" y="24887"/>
                    </a:cubicBezTo>
                    <a:cubicBezTo>
                      <a:pt x="36444" y="25039"/>
                      <a:pt x="36683" y="25039"/>
                      <a:pt x="36879" y="25104"/>
                    </a:cubicBezTo>
                    <a:cubicBezTo>
                      <a:pt x="37031" y="25148"/>
                      <a:pt x="37227" y="25191"/>
                      <a:pt x="37183" y="25409"/>
                    </a:cubicBezTo>
                    <a:cubicBezTo>
                      <a:pt x="37249" y="25474"/>
                      <a:pt x="37227" y="25561"/>
                      <a:pt x="37205" y="25691"/>
                    </a:cubicBezTo>
                    <a:cubicBezTo>
                      <a:pt x="37183" y="25865"/>
                      <a:pt x="37336" y="25974"/>
                      <a:pt x="36966" y="25996"/>
                    </a:cubicBezTo>
                    <a:cubicBezTo>
                      <a:pt x="36857" y="25996"/>
                      <a:pt x="36792" y="26105"/>
                      <a:pt x="36770" y="26148"/>
                    </a:cubicBezTo>
                    <a:cubicBezTo>
                      <a:pt x="36727" y="26213"/>
                      <a:pt x="36727" y="26300"/>
                      <a:pt x="36705" y="26344"/>
                    </a:cubicBezTo>
                    <a:cubicBezTo>
                      <a:pt x="36596" y="26474"/>
                      <a:pt x="36444" y="26648"/>
                      <a:pt x="36248" y="26648"/>
                    </a:cubicBezTo>
                    <a:cubicBezTo>
                      <a:pt x="36161" y="26648"/>
                      <a:pt x="36140" y="26474"/>
                      <a:pt x="36227" y="26344"/>
                    </a:cubicBezTo>
                    <a:cubicBezTo>
                      <a:pt x="36248" y="26300"/>
                      <a:pt x="36292" y="26213"/>
                      <a:pt x="36270" y="26148"/>
                    </a:cubicBezTo>
                    <a:cubicBezTo>
                      <a:pt x="36227" y="25974"/>
                      <a:pt x="36248" y="25865"/>
                      <a:pt x="36574" y="25865"/>
                    </a:cubicBezTo>
                    <a:cubicBezTo>
                      <a:pt x="36640" y="25865"/>
                      <a:pt x="36705" y="25800"/>
                      <a:pt x="36727" y="25757"/>
                    </a:cubicBezTo>
                    <a:cubicBezTo>
                      <a:pt x="36814" y="25648"/>
                      <a:pt x="36661" y="25691"/>
                      <a:pt x="36640" y="25670"/>
                    </a:cubicBezTo>
                    <a:cubicBezTo>
                      <a:pt x="36574" y="25648"/>
                      <a:pt x="36488" y="25605"/>
                      <a:pt x="36444" y="25561"/>
                    </a:cubicBezTo>
                    <a:cubicBezTo>
                      <a:pt x="36379" y="25515"/>
                      <a:pt x="36318" y="25488"/>
                      <a:pt x="36254" y="25488"/>
                    </a:cubicBezTo>
                    <a:cubicBezTo>
                      <a:pt x="36168" y="25488"/>
                      <a:pt x="36078" y="25536"/>
                      <a:pt x="35966" y="25648"/>
                    </a:cubicBezTo>
                    <a:cubicBezTo>
                      <a:pt x="35931" y="25683"/>
                      <a:pt x="35881" y="25775"/>
                      <a:pt x="35807" y="25775"/>
                    </a:cubicBezTo>
                    <a:cubicBezTo>
                      <a:pt x="35789" y="25775"/>
                      <a:pt x="35769" y="25769"/>
                      <a:pt x="35748" y="25757"/>
                    </a:cubicBezTo>
                    <a:cubicBezTo>
                      <a:pt x="35705" y="25691"/>
                      <a:pt x="35618" y="25648"/>
                      <a:pt x="35792" y="25496"/>
                    </a:cubicBezTo>
                    <a:cubicBezTo>
                      <a:pt x="35922" y="25387"/>
                      <a:pt x="36031" y="25322"/>
                      <a:pt x="35900" y="25213"/>
                    </a:cubicBezTo>
                    <a:cubicBezTo>
                      <a:pt x="35813" y="25126"/>
                      <a:pt x="35966" y="24996"/>
                      <a:pt x="36053" y="24909"/>
                    </a:cubicBezTo>
                    <a:cubicBezTo>
                      <a:pt x="36099" y="24862"/>
                      <a:pt x="36165" y="24840"/>
                      <a:pt x="36222" y="24840"/>
                    </a:cubicBezTo>
                    <a:close/>
                    <a:moveTo>
                      <a:pt x="42080" y="26680"/>
                    </a:moveTo>
                    <a:cubicBezTo>
                      <a:pt x="42144" y="26680"/>
                      <a:pt x="42182" y="26708"/>
                      <a:pt x="42206" y="26757"/>
                    </a:cubicBezTo>
                    <a:cubicBezTo>
                      <a:pt x="42228" y="26866"/>
                      <a:pt x="42272" y="27040"/>
                      <a:pt x="42098" y="27105"/>
                    </a:cubicBezTo>
                    <a:cubicBezTo>
                      <a:pt x="42065" y="27119"/>
                      <a:pt x="42039" y="27125"/>
                      <a:pt x="42017" y="27125"/>
                    </a:cubicBezTo>
                    <a:cubicBezTo>
                      <a:pt x="41905" y="27125"/>
                      <a:pt x="41902" y="26967"/>
                      <a:pt x="41793" y="26931"/>
                    </a:cubicBezTo>
                    <a:cubicBezTo>
                      <a:pt x="41684" y="26866"/>
                      <a:pt x="41793" y="26779"/>
                      <a:pt x="41880" y="26735"/>
                    </a:cubicBezTo>
                    <a:cubicBezTo>
                      <a:pt x="41966" y="26697"/>
                      <a:pt x="42031" y="26680"/>
                      <a:pt x="42080" y="26680"/>
                    </a:cubicBezTo>
                    <a:close/>
                    <a:moveTo>
                      <a:pt x="45019" y="26736"/>
                    </a:moveTo>
                    <a:cubicBezTo>
                      <a:pt x="45064" y="26736"/>
                      <a:pt x="45092" y="26773"/>
                      <a:pt x="45120" y="26800"/>
                    </a:cubicBezTo>
                    <a:cubicBezTo>
                      <a:pt x="45163" y="26931"/>
                      <a:pt x="44924" y="27061"/>
                      <a:pt x="44946" y="27192"/>
                    </a:cubicBezTo>
                    <a:cubicBezTo>
                      <a:pt x="44946" y="27203"/>
                      <a:pt x="44897" y="27208"/>
                      <a:pt x="44840" y="27208"/>
                    </a:cubicBezTo>
                    <a:cubicBezTo>
                      <a:pt x="44783" y="27208"/>
                      <a:pt x="44718" y="27203"/>
                      <a:pt x="44685" y="27192"/>
                    </a:cubicBezTo>
                    <a:cubicBezTo>
                      <a:pt x="44660" y="27185"/>
                      <a:pt x="44632" y="27183"/>
                      <a:pt x="44604" y="27183"/>
                    </a:cubicBezTo>
                    <a:cubicBezTo>
                      <a:pt x="44536" y="27183"/>
                      <a:pt x="44464" y="27198"/>
                      <a:pt x="44402" y="27214"/>
                    </a:cubicBezTo>
                    <a:cubicBezTo>
                      <a:pt x="44315" y="27214"/>
                      <a:pt x="44272" y="27192"/>
                      <a:pt x="44294" y="27105"/>
                    </a:cubicBezTo>
                    <a:cubicBezTo>
                      <a:pt x="44315" y="27061"/>
                      <a:pt x="44359" y="27018"/>
                      <a:pt x="44424" y="26974"/>
                    </a:cubicBezTo>
                    <a:cubicBezTo>
                      <a:pt x="44481" y="27003"/>
                      <a:pt x="44531" y="27015"/>
                      <a:pt x="44576" y="27015"/>
                    </a:cubicBezTo>
                    <a:cubicBezTo>
                      <a:pt x="44734" y="27015"/>
                      <a:pt x="44822" y="26864"/>
                      <a:pt x="44924" y="26779"/>
                    </a:cubicBezTo>
                    <a:cubicBezTo>
                      <a:pt x="44963" y="26747"/>
                      <a:pt x="44994" y="26736"/>
                      <a:pt x="45019" y="26736"/>
                    </a:cubicBezTo>
                    <a:close/>
                    <a:moveTo>
                      <a:pt x="35335" y="26213"/>
                    </a:moveTo>
                    <a:cubicBezTo>
                      <a:pt x="35379" y="26213"/>
                      <a:pt x="35379" y="26235"/>
                      <a:pt x="35379" y="26257"/>
                    </a:cubicBezTo>
                    <a:cubicBezTo>
                      <a:pt x="35400" y="26387"/>
                      <a:pt x="35379" y="26496"/>
                      <a:pt x="35466" y="26561"/>
                    </a:cubicBezTo>
                    <a:cubicBezTo>
                      <a:pt x="35577" y="26654"/>
                      <a:pt x="35514" y="26889"/>
                      <a:pt x="35736" y="26889"/>
                    </a:cubicBezTo>
                    <a:cubicBezTo>
                      <a:pt x="35774" y="26889"/>
                      <a:pt x="35821" y="26882"/>
                      <a:pt x="35879" y="26866"/>
                    </a:cubicBezTo>
                    <a:cubicBezTo>
                      <a:pt x="35900" y="26866"/>
                      <a:pt x="35922" y="26909"/>
                      <a:pt x="35944" y="26909"/>
                    </a:cubicBezTo>
                    <a:cubicBezTo>
                      <a:pt x="36009" y="26996"/>
                      <a:pt x="36031" y="27083"/>
                      <a:pt x="36031" y="27192"/>
                    </a:cubicBezTo>
                    <a:cubicBezTo>
                      <a:pt x="36031" y="27260"/>
                      <a:pt x="36004" y="27314"/>
                      <a:pt x="35941" y="27314"/>
                    </a:cubicBezTo>
                    <a:cubicBezTo>
                      <a:pt x="35923" y="27314"/>
                      <a:pt x="35903" y="27310"/>
                      <a:pt x="35879" y="27301"/>
                    </a:cubicBezTo>
                    <a:cubicBezTo>
                      <a:pt x="35770" y="27257"/>
                      <a:pt x="35683" y="27257"/>
                      <a:pt x="35509" y="27257"/>
                    </a:cubicBezTo>
                    <a:cubicBezTo>
                      <a:pt x="35292" y="27257"/>
                      <a:pt x="35031" y="27257"/>
                      <a:pt x="35292" y="26931"/>
                    </a:cubicBezTo>
                    <a:cubicBezTo>
                      <a:pt x="35444" y="26757"/>
                      <a:pt x="35248" y="26670"/>
                      <a:pt x="35248" y="26540"/>
                    </a:cubicBezTo>
                    <a:lnTo>
                      <a:pt x="35248" y="26322"/>
                    </a:lnTo>
                    <a:cubicBezTo>
                      <a:pt x="35248" y="26279"/>
                      <a:pt x="35248" y="26213"/>
                      <a:pt x="35335" y="26213"/>
                    </a:cubicBezTo>
                    <a:close/>
                    <a:moveTo>
                      <a:pt x="37742" y="26703"/>
                    </a:moveTo>
                    <a:cubicBezTo>
                      <a:pt x="37797" y="26703"/>
                      <a:pt x="37809" y="26774"/>
                      <a:pt x="37857" y="26822"/>
                    </a:cubicBezTo>
                    <a:cubicBezTo>
                      <a:pt x="37901" y="26844"/>
                      <a:pt x="37944" y="26931"/>
                      <a:pt x="38010" y="26953"/>
                    </a:cubicBezTo>
                    <a:cubicBezTo>
                      <a:pt x="38184" y="26953"/>
                      <a:pt x="38271" y="26996"/>
                      <a:pt x="38097" y="27148"/>
                    </a:cubicBezTo>
                    <a:cubicBezTo>
                      <a:pt x="38010" y="27214"/>
                      <a:pt x="38162" y="27366"/>
                      <a:pt x="37966" y="27388"/>
                    </a:cubicBezTo>
                    <a:cubicBezTo>
                      <a:pt x="37943" y="27392"/>
                      <a:pt x="37916" y="27395"/>
                      <a:pt x="37890" y="27395"/>
                    </a:cubicBezTo>
                    <a:cubicBezTo>
                      <a:pt x="37793" y="27395"/>
                      <a:pt x="37693" y="27359"/>
                      <a:pt x="37727" y="27257"/>
                    </a:cubicBezTo>
                    <a:cubicBezTo>
                      <a:pt x="37727" y="27214"/>
                      <a:pt x="37683" y="27192"/>
                      <a:pt x="37640" y="27170"/>
                    </a:cubicBezTo>
                    <a:cubicBezTo>
                      <a:pt x="37640" y="27083"/>
                      <a:pt x="37618" y="26974"/>
                      <a:pt x="37618" y="26887"/>
                    </a:cubicBezTo>
                    <a:cubicBezTo>
                      <a:pt x="37618" y="26844"/>
                      <a:pt x="37618" y="26757"/>
                      <a:pt x="37662" y="26735"/>
                    </a:cubicBezTo>
                    <a:cubicBezTo>
                      <a:pt x="37696" y="26712"/>
                      <a:pt x="37722" y="26703"/>
                      <a:pt x="37742" y="26703"/>
                    </a:cubicBezTo>
                    <a:close/>
                    <a:moveTo>
                      <a:pt x="36488" y="26931"/>
                    </a:moveTo>
                    <a:cubicBezTo>
                      <a:pt x="36553" y="27061"/>
                      <a:pt x="36705" y="27148"/>
                      <a:pt x="36792" y="27235"/>
                    </a:cubicBezTo>
                    <a:cubicBezTo>
                      <a:pt x="36814" y="27301"/>
                      <a:pt x="36770" y="27344"/>
                      <a:pt x="36661" y="27388"/>
                    </a:cubicBezTo>
                    <a:cubicBezTo>
                      <a:pt x="36590" y="27396"/>
                      <a:pt x="36523" y="27405"/>
                      <a:pt x="36468" y="27405"/>
                    </a:cubicBezTo>
                    <a:cubicBezTo>
                      <a:pt x="36389" y="27405"/>
                      <a:pt x="36335" y="27387"/>
                      <a:pt x="36335" y="27322"/>
                    </a:cubicBezTo>
                    <a:cubicBezTo>
                      <a:pt x="36335" y="27257"/>
                      <a:pt x="36314" y="27192"/>
                      <a:pt x="36314" y="27148"/>
                    </a:cubicBezTo>
                    <a:cubicBezTo>
                      <a:pt x="36270" y="27040"/>
                      <a:pt x="36422" y="26974"/>
                      <a:pt x="36488" y="26931"/>
                    </a:cubicBezTo>
                    <a:close/>
                    <a:moveTo>
                      <a:pt x="51833" y="26966"/>
                    </a:moveTo>
                    <a:cubicBezTo>
                      <a:pt x="51854" y="26966"/>
                      <a:pt x="51873" y="26977"/>
                      <a:pt x="51882" y="26996"/>
                    </a:cubicBezTo>
                    <a:cubicBezTo>
                      <a:pt x="51904" y="27083"/>
                      <a:pt x="52013" y="27105"/>
                      <a:pt x="52100" y="27170"/>
                    </a:cubicBezTo>
                    <a:cubicBezTo>
                      <a:pt x="52122" y="27192"/>
                      <a:pt x="52209" y="27214"/>
                      <a:pt x="52143" y="27301"/>
                    </a:cubicBezTo>
                    <a:cubicBezTo>
                      <a:pt x="52127" y="27317"/>
                      <a:pt x="52108" y="27321"/>
                      <a:pt x="52089" y="27321"/>
                    </a:cubicBezTo>
                    <a:cubicBezTo>
                      <a:pt x="52067" y="27321"/>
                      <a:pt x="52044" y="27316"/>
                      <a:pt x="52024" y="27316"/>
                    </a:cubicBezTo>
                    <a:cubicBezTo>
                      <a:pt x="52012" y="27316"/>
                      <a:pt x="52001" y="27317"/>
                      <a:pt x="51991" y="27322"/>
                    </a:cubicBezTo>
                    <a:cubicBezTo>
                      <a:pt x="51986" y="27324"/>
                      <a:pt x="51980" y="27324"/>
                      <a:pt x="51974" y="27324"/>
                    </a:cubicBezTo>
                    <a:cubicBezTo>
                      <a:pt x="51928" y="27324"/>
                      <a:pt x="51868" y="27285"/>
                      <a:pt x="51822" y="27285"/>
                    </a:cubicBezTo>
                    <a:cubicBezTo>
                      <a:pt x="51782" y="27285"/>
                      <a:pt x="51752" y="27316"/>
                      <a:pt x="51752" y="27431"/>
                    </a:cubicBezTo>
                    <a:cubicBezTo>
                      <a:pt x="51752" y="27489"/>
                      <a:pt x="51684" y="27499"/>
                      <a:pt x="51626" y="27499"/>
                    </a:cubicBezTo>
                    <a:cubicBezTo>
                      <a:pt x="51597" y="27499"/>
                      <a:pt x="51571" y="27496"/>
                      <a:pt x="51556" y="27496"/>
                    </a:cubicBezTo>
                    <a:cubicBezTo>
                      <a:pt x="51404" y="27475"/>
                      <a:pt x="51382" y="27388"/>
                      <a:pt x="51404" y="27279"/>
                    </a:cubicBezTo>
                    <a:cubicBezTo>
                      <a:pt x="51448" y="27105"/>
                      <a:pt x="51687" y="27170"/>
                      <a:pt x="51752" y="27018"/>
                    </a:cubicBezTo>
                    <a:cubicBezTo>
                      <a:pt x="51776" y="26982"/>
                      <a:pt x="51806" y="26966"/>
                      <a:pt x="51833" y="26966"/>
                    </a:cubicBezTo>
                    <a:close/>
                    <a:moveTo>
                      <a:pt x="43620" y="27127"/>
                    </a:moveTo>
                    <a:lnTo>
                      <a:pt x="43620" y="27127"/>
                    </a:lnTo>
                    <a:cubicBezTo>
                      <a:pt x="43772" y="27148"/>
                      <a:pt x="43881" y="27148"/>
                      <a:pt x="43881" y="27192"/>
                    </a:cubicBezTo>
                    <a:cubicBezTo>
                      <a:pt x="43881" y="27301"/>
                      <a:pt x="43989" y="27431"/>
                      <a:pt x="43859" y="27518"/>
                    </a:cubicBezTo>
                    <a:cubicBezTo>
                      <a:pt x="43789" y="27565"/>
                      <a:pt x="43694" y="27586"/>
                      <a:pt x="43594" y="27586"/>
                    </a:cubicBezTo>
                    <a:cubicBezTo>
                      <a:pt x="43508" y="27586"/>
                      <a:pt x="43418" y="27570"/>
                      <a:pt x="43337" y="27540"/>
                    </a:cubicBezTo>
                    <a:cubicBezTo>
                      <a:pt x="43293" y="27540"/>
                      <a:pt x="43272" y="27496"/>
                      <a:pt x="43293" y="27431"/>
                    </a:cubicBezTo>
                    <a:cubicBezTo>
                      <a:pt x="43402" y="27322"/>
                      <a:pt x="43728" y="27388"/>
                      <a:pt x="43620" y="27127"/>
                    </a:cubicBezTo>
                    <a:close/>
                    <a:moveTo>
                      <a:pt x="39053" y="27170"/>
                    </a:moveTo>
                    <a:cubicBezTo>
                      <a:pt x="39206" y="27170"/>
                      <a:pt x="39053" y="27344"/>
                      <a:pt x="39140" y="27475"/>
                    </a:cubicBezTo>
                    <a:cubicBezTo>
                      <a:pt x="39162" y="27496"/>
                      <a:pt x="39184" y="27540"/>
                      <a:pt x="39184" y="27583"/>
                    </a:cubicBezTo>
                    <a:cubicBezTo>
                      <a:pt x="39192" y="27648"/>
                      <a:pt x="39182" y="27668"/>
                      <a:pt x="39165" y="27668"/>
                    </a:cubicBezTo>
                    <a:cubicBezTo>
                      <a:pt x="39140" y="27668"/>
                      <a:pt x="39099" y="27625"/>
                      <a:pt x="39081" y="27625"/>
                    </a:cubicBezTo>
                    <a:cubicBezTo>
                      <a:pt x="39079" y="27625"/>
                      <a:pt x="39077" y="27625"/>
                      <a:pt x="39075" y="27627"/>
                    </a:cubicBezTo>
                    <a:cubicBezTo>
                      <a:pt x="39010" y="27692"/>
                      <a:pt x="38945" y="27697"/>
                      <a:pt x="38877" y="27697"/>
                    </a:cubicBezTo>
                    <a:cubicBezTo>
                      <a:pt x="38863" y="27697"/>
                      <a:pt x="38849" y="27697"/>
                      <a:pt x="38836" y="27697"/>
                    </a:cubicBezTo>
                    <a:cubicBezTo>
                      <a:pt x="38780" y="27697"/>
                      <a:pt x="38723" y="27701"/>
                      <a:pt x="38662" y="27735"/>
                    </a:cubicBezTo>
                    <a:cubicBezTo>
                      <a:pt x="38644" y="27744"/>
                      <a:pt x="38622" y="27750"/>
                      <a:pt x="38601" y="27750"/>
                    </a:cubicBezTo>
                    <a:cubicBezTo>
                      <a:pt x="38572" y="27750"/>
                      <a:pt x="38544" y="27739"/>
                      <a:pt x="38531" y="27714"/>
                    </a:cubicBezTo>
                    <a:cubicBezTo>
                      <a:pt x="38597" y="27605"/>
                      <a:pt x="38662" y="27518"/>
                      <a:pt x="38749" y="27475"/>
                    </a:cubicBezTo>
                    <a:cubicBezTo>
                      <a:pt x="38923" y="27388"/>
                      <a:pt x="38879" y="27170"/>
                      <a:pt x="39053" y="27170"/>
                    </a:cubicBezTo>
                    <a:close/>
                    <a:moveTo>
                      <a:pt x="37409" y="27525"/>
                    </a:moveTo>
                    <a:cubicBezTo>
                      <a:pt x="37438" y="27525"/>
                      <a:pt x="37460" y="27541"/>
                      <a:pt x="37466" y="27583"/>
                    </a:cubicBezTo>
                    <a:cubicBezTo>
                      <a:pt x="37509" y="27692"/>
                      <a:pt x="37357" y="27931"/>
                      <a:pt x="37249" y="27975"/>
                    </a:cubicBezTo>
                    <a:cubicBezTo>
                      <a:pt x="37217" y="27995"/>
                      <a:pt x="37191" y="28003"/>
                      <a:pt x="37168" y="28003"/>
                    </a:cubicBezTo>
                    <a:cubicBezTo>
                      <a:pt x="37069" y="28003"/>
                      <a:pt x="37043" y="27840"/>
                      <a:pt x="36901" y="27822"/>
                    </a:cubicBezTo>
                    <a:cubicBezTo>
                      <a:pt x="36857" y="27822"/>
                      <a:pt x="36988" y="27692"/>
                      <a:pt x="37140" y="27627"/>
                    </a:cubicBezTo>
                    <a:cubicBezTo>
                      <a:pt x="37202" y="27627"/>
                      <a:pt x="37333" y="27525"/>
                      <a:pt x="37409" y="27525"/>
                    </a:cubicBezTo>
                    <a:close/>
                    <a:moveTo>
                      <a:pt x="26118" y="27735"/>
                    </a:moveTo>
                    <a:cubicBezTo>
                      <a:pt x="26143" y="27735"/>
                      <a:pt x="26159" y="27742"/>
                      <a:pt x="26159" y="27757"/>
                    </a:cubicBezTo>
                    <a:cubicBezTo>
                      <a:pt x="26115" y="27888"/>
                      <a:pt x="26137" y="28018"/>
                      <a:pt x="26159" y="28127"/>
                    </a:cubicBezTo>
                    <a:cubicBezTo>
                      <a:pt x="26127" y="28140"/>
                      <a:pt x="26097" y="28145"/>
                      <a:pt x="26070" y="28145"/>
                    </a:cubicBezTo>
                    <a:cubicBezTo>
                      <a:pt x="26005" y="28145"/>
                      <a:pt x="25957" y="28114"/>
                      <a:pt x="25942" y="28083"/>
                    </a:cubicBezTo>
                    <a:cubicBezTo>
                      <a:pt x="25898" y="28018"/>
                      <a:pt x="25898" y="27909"/>
                      <a:pt x="25942" y="27801"/>
                    </a:cubicBezTo>
                    <a:cubicBezTo>
                      <a:pt x="25998" y="27759"/>
                      <a:pt x="26072" y="27735"/>
                      <a:pt x="26118" y="27735"/>
                    </a:cubicBezTo>
                    <a:close/>
                    <a:moveTo>
                      <a:pt x="42151" y="27349"/>
                    </a:moveTo>
                    <a:cubicBezTo>
                      <a:pt x="42248" y="27349"/>
                      <a:pt x="42323" y="27394"/>
                      <a:pt x="42337" y="27518"/>
                    </a:cubicBezTo>
                    <a:cubicBezTo>
                      <a:pt x="42358" y="27714"/>
                      <a:pt x="42163" y="27627"/>
                      <a:pt x="42076" y="27692"/>
                    </a:cubicBezTo>
                    <a:cubicBezTo>
                      <a:pt x="41902" y="27757"/>
                      <a:pt x="41902" y="27909"/>
                      <a:pt x="41858" y="28018"/>
                    </a:cubicBezTo>
                    <a:cubicBezTo>
                      <a:pt x="41804" y="28153"/>
                      <a:pt x="41751" y="28212"/>
                      <a:pt x="41671" y="28212"/>
                    </a:cubicBezTo>
                    <a:cubicBezTo>
                      <a:pt x="41622" y="28212"/>
                      <a:pt x="41563" y="28190"/>
                      <a:pt x="41489" y="28149"/>
                    </a:cubicBezTo>
                    <a:cubicBezTo>
                      <a:pt x="41336" y="28062"/>
                      <a:pt x="41141" y="27975"/>
                      <a:pt x="41163" y="27757"/>
                    </a:cubicBezTo>
                    <a:cubicBezTo>
                      <a:pt x="41163" y="27648"/>
                      <a:pt x="41141" y="27605"/>
                      <a:pt x="41271" y="27605"/>
                    </a:cubicBezTo>
                    <a:cubicBezTo>
                      <a:pt x="41554" y="27518"/>
                      <a:pt x="41750" y="27431"/>
                      <a:pt x="41967" y="27388"/>
                    </a:cubicBezTo>
                    <a:cubicBezTo>
                      <a:pt x="42031" y="27364"/>
                      <a:pt x="42094" y="27349"/>
                      <a:pt x="42151" y="27349"/>
                    </a:cubicBezTo>
                    <a:close/>
                    <a:moveTo>
                      <a:pt x="48097" y="27907"/>
                    </a:moveTo>
                    <a:cubicBezTo>
                      <a:pt x="48298" y="27907"/>
                      <a:pt x="48508" y="27951"/>
                      <a:pt x="48534" y="28040"/>
                    </a:cubicBezTo>
                    <a:lnTo>
                      <a:pt x="48534" y="28083"/>
                    </a:lnTo>
                    <a:cubicBezTo>
                      <a:pt x="48515" y="28102"/>
                      <a:pt x="48448" y="28153"/>
                      <a:pt x="48430" y="28153"/>
                    </a:cubicBezTo>
                    <a:cubicBezTo>
                      <a:pt x="48427" y="28153"/>
                      <a:pt x="48425" y="28152"/>
                      <a:pt x="48425" y="28149"/>
                    </a:cubicBezTo>
                    <a:cubicBezTo>
                      <a:pt x="48392" y="28130"/>
                      <a:pt x="48357" y="28123"/>
                      <a:pt x="48320" y="28123"/>
                    </a:cubicBezTo>
                    <a:cubicBezTo>
                      <a:pt x="48180" y="28123"/>
                      <a:pt x="48019" y="28227"/>
                      <a:pt x="47885" y="28227"/>
                    </a:cubicBezTo>
                    <a:cubicBezTo>
                      <a:pt x="47845" y="28227"/>
                      <a:pt x="47807" y="28218"/>
                      <a:pt x="47773" y="28192"/>
                    </a:cubicBezTo>
                    <a:lnTo>
                      <a:pt x="47708" y="28149"/>
                    </a:lnTo>
                    <a:cubicBezTo>
                      <a:pt x="47664" y="28083"/>
                      <a:pt x="47686" y="28040"/>
                      <a:pt x="47751" y="27975"/>
                    </a:cubicBezTo>
                    <a:cubicBezTo>
                      <a:pt x="47814" y="27929"/>
                      <a:pt x="47953" y="27907"/>
                      <a:pt x="48097" y="27907"/>
                    </a:cubicBezTo>
                    <a:close/>
                    <a:moveTo>
                      <a:pt x="36217" y="28170"/>
                    </a:moveTo>
                    <a:cubicBezTo>
                      <a:pt x="36275" y="28170"/>
                      <a:pt x="36314" y="28199"/>
                      <a:pt x="36314" y="28257"/>
                    </a:cubicBezTo>
                    <a:cubicBezTo>
                      <a:pt x="36314" y="28344"/>
                      <a:pt x="36227" y="28388"/>
                      <a:pt x="36118" y="28388"/>
                    </a:cubicBezTo>
                    <a:cubicBezTo>
                      <a:pt x="36009" y="28388"/>
                      <a:pt x="35922" y="28410"/>
                      <a:pt x="35835" y="28518"/>
                    </a:cubicBezTo>
                    <a:cubicBezTo>
                      <a:pt x="35759" y="28619"/>
                      <a:pt x="35646" y="28677"/>
                      <a:pt x="35544" y="28677"/>
                    </a:cubicBezTo>
                    <a:cubicBezTo>
                      <a:pt x="35470" y="28677"/>
                      <a:pt x="35402" y="28647"/>
                      <a:pt x="35357" y="28583"/>
                    </a:cubicBezTo>
                    <a:cubicBezTo>
                      <a:pt x="35335" y="28475"/>
                      <a:pt x="35553" y="28388"/>
                      <a:pt x="35574" y="28279"/>
                    </a:cubicBezTo>
                    <a:cubicBezTo>
                      <a:pt x="35598" y="28221"/>
                      <a:pt x="35627" y="28200"/>
                      <a:pt x="35663" y="28200"/>
                    </a:cubicBezTo>
                    <a:cubicBezTo>
                      <a:pt x="35694" y="28200"/>
                      <a:pt x="35730" y="28215"/>
                      <a:pt x="35770" y="28236"/>
                    </a:cubicBezTo>
                    <a:cubicBezTo>
                      <a:pt x="35799" y="28241"/>
                      <a:pt x="35830" y="28244"/>
                      <a:pt x="35861" y="28244"/>
                    </a:cubicBezTo>
                    <a:cubicBezTo>
                      <a:pt x="35947" y="28244"/>
                      <a:pt x="36038" y="28224"/>
                      <a:pt x="36118" y="28192"/>
                    </a:cubicBezTo>
                    <a:cubicBezTo>
                      <a:pt x="36154" y="28178"/>
                      <a:pt x="36188" y="28170"/>
                      <a:pt x="36217" y="28170"/>
                    </a:cubicBezTo>
                    <a:close/>
                    <a:moveTo>
                      <a:pt x="47422" y="28265"/>
                    </a:moveTo>
                    <a:cubicBezTo>
                      <a:pt x="47491" y="28265"/>
                      <a:pt x="47435" y="28371"/>
                      <a:pt x="47468" y="28388"/>
                    </a:cubicBezTo>
                    <a:cubicBezTo>
                      <a:pt x="47512" y="28518"/>
                      <a:pt x="47599" y="28627"/>
                      <a:pt x="47403" y="28736"/>
                    </a:cubicBezTo>
                    <a:cubicBezTo>
                      <a:pt x="47356" y="28764"/>
                      <a:pt x="47308" y="28780"/>
                      <a:pt x="47270" y="28780"/>
                    </a:cubicBezTo>
                    <a:cubicBezTo>
                      <a:pt x="47220" y="28780"/>
                      <a:pt x="47186" y="28753"/>
                      <a:pt x="47186" y="28692"/>
                    </a:cubicBezTo>
                    <a:cubicBezTo>
                      <a:pt x="47186" y="28583"/>
                      <a:pt x="47034" y="28453"/>
                      <a:pt x="47316" y="28301"/>
                    </a:cubicBezTo>
                    <a:cubicBezTo>
                      <a:pt x="47367" y="28275"/>
                      <a:pt x="47400" y="28265"/>
                      <a:pt x="47422" y="28265"/>
                    </a:cubicBezTo>
                    <a:close/>
                    <a:moveTo>
                      <a:pt x="48045" y="28600"/>
                    </a:moveTo>
                    <a:cubicBezTo>
                      <a:pt x="48066" y="28600"/>
                      <a:pt x="48088" y="28605"/>
                      <a:pt x="48099" y="28605"/>
                    </a:cubicBezTo>
                    <a:cubicBezTo>
                      <a:pt x="48273" y="28649"/>
                      <a:pt x="48447" y="28714"/>
                      <a:pt x="48447" y="28866"/>
                    </a:cubicBezTo>
                    <a:cubicBezTo>
                      <a:pt x="48447" y="28953"/>
                      <a:pt x="48447" y="29040"/>
                      <a:pt x="48382" y="29062"/>
                    </a:cubicBezTo>
                    <a:cubicBezTo>
                      <a:pt x="48351" y="29073"/>
                      <a:pt x="48329" y="29078"/>
                      <a:pt x="48313" y="29078"/>
                    </a:cubicBezTo>
                    <a:cubicBezTo>
                      <a:pt x="48235" y="29078"/>
                      <a:pt x="48291" y="28971"/>
                      <a:pt x="48273" y="28953"/>
                    </a:cubicBezTo>
                    <a:cubicBezTo>
                      <a:pt x="48208" y="28823"/>
                      <a:pt x="48121" y="28779"/>
                      <a:pt x="47990" y="28714"/>
                    </a:cubicBezTo>
                    <a:cubicBezTo>
                      <a:pt x="47969" y="28714"/>
                      <a:pt x="47969" y="28670"/>
                      <a:pt x="47990" y="28627"/>
                    </a:cubicBezTo>
                    <a:cubicBezTo>
                      <a:pt x="48001" y="28605"/>
                      <a:pt x="48023" y="28600"/>
                      <a:pt x="48045" y="28600"/>
                    </a:cubicBezTo>
                    <a:close/>
                    <a:moveTo>
                      <a:pt x="26258" y="28886"/>
                    </a:moveTo>
                    <a:cubicBezTo>
                      <a:pt x="26402" y="28886"/>
                      <a:pt x="26594" y="28943"/>
                      <a:pt x="26594" y="28975"/>
                    </a:cubicBezTo>
                    <a:cubicBezTo>
                      <a:pt x="26594" y="29040"/>
                      <a:pt x="26594" y="29062"/>
                      <a:pt x="26529" y="29127"/>
                    </a:cubicBezTo>
                    <a:cubicBezTo>
                      <a:pt x="26498" y="29139"/>
                      <a:pt x="26446" y="29145"/>
                      <a:pt x="26386" y="29145"/>
                    </a:cubicBezTo>
                    <a:cubicBezTo>
                      <a:pt x="26232" y="29145"/>
                      <a:pt x="26028" y="29109"/>
                      <a:pt x="26028" y="29062"/>
                    </a:cubicBezTo>
                    <a:cubicBezTo>
                      <a:pt x="26028" y="29018"/>
                      <a:pt x="26050" y="28953"/>
                      <a:pt x="26137" y="28910"/>
                    </a:cubicBezTo>
                    <a:cubicBezTo>
                      <a:pt x="26165" y="28893"/>
                      <a:pt x="26209" y="28886"/>
                      <a:pt x="26258" y="28886"/>
                    </a:cubicBezTo>
                    <a:close/>
                    <a:moveTo>
                      <a:pt x="36287" y="28818"/>
                    </a:moveTo>
                    <a:cubicBezTo>
                      <a:pt x="36362" y="28818"/>
                      <a:pt x="36376" y="28878"/>
                      <a:pt x="36357" y="28953"/>
                    </a:cubicBezTo>
                    <a:cubicBezTo>
                      <a:pt x="36335" y="29018"/>
                      <a:pt x="36270" y="29062"/>
                      <a:pt x="36227" y="29062"/>
                    </a:cubicBezTo>
                    <a:cubicBezTo>
                      <a:pt x="36185" y="29049"/>
                      <a:pt x="36148" y="29043"/>
                      <a:pt x="36114" y="29043"/>
                    </a:cubicBezTo>
                    <a:cubicBezTo>
                      <a:pt x="35922" y="29043"/>
                      <a:pt x="35853" y="29233"/>
                      <a:pt x="35705" y="29345"/>
                    </a:cubicBezTo>
                    <a:cubicBezTo>
                      <a:pt x="35633" y="29417"/>
                      <a:pt x="35546" y="29459"/>
                      <a:pt x="35456" y="29459"/>
                    </a:cubicBezTo>
                    <a:cubicBezTo>
                      <a:pt x="35438" y="29459"/>
                      <a:pt x="35419" y="29457"/>
                      <a:pt x="35400" y="29453"/>
                    </a:cubicBezTo>
                    <a:cubicBezTo>
                      <a:pt x="35466" y="29279"/>
                      <a:pt x="35553" y="29171"/>
                      <a:pt x="35639" y="29040"/>
                    </a:cubicBezTo>
                    <a:cubicBezTo>
                      <a:pt x="35813" y="28844"/>
                      <a:pt x="36053" y="28844"/>
                      <a:pt x="36248" y="28823"/>
                    </a:cubicBezTo>
                    <a:cubicBezTo>
                      <a:pt x="36263" y="28820"/>
                      <a:pt x="36275" y="28818"/>
                      <a:pt x="36287" y="28818"/>
                    </a:cubicBezTo>
                    <a:close/>
                    <a:moveTo>
                      <a:pt x="40732" y="27296"/>
                    </a:moveTo>
                    <a:cubicBezTo>
                      <a:pt x="40815" y="27296"/>
                      <a:pt x="40815" y="27352"/>
                      <a:pt x="40815" y="27431"/>
                    </a:cubicBezTo>
                    <a:cubicBezTo>
                      <a:pt x="40815" y="27475"/>
                      <a:pt x="40836" y="27496"/>
                      <a:pt x="40902" y="27540"/>
                    </a:cubicBezTo>
                    <a:cubicBezTo>
                      <a:pt x="40923" y="27648"/>
                      <a:pt x="41010" y="27757"/>
                      <a:pt x="40902" y="27931"/>
                    </a:cubicBezTo>
                    <a:cubicBezTo>
                      <a:pt x="40836" y="27975"/>
                      <a:pt x="40923" y="28127"/>
                      <a:pt x="40684" y="28127"/>
                    </a:cubicBezTo>
                    <a:cubicBezTo>
                      <a:pt x="40575" y="28127"/>
                      <a:pt x="40619" y="28279"/>
                      <a:pt x="40684" y="28279"/>
                    </a:cubicBezTo>
                    <a:cubicBezTo>
                      <a:pt x="40737" y="28264"/>
                      <a:pt x="40777" y="28257"/>
                      <a:pt x="40809" y="28257"/>
                    </a:cubicBezTo>
                    <a:cubicBezTo>
                      <a:pt x="40961" y="28257"/>
                      <a:pt x="40902" y="28410"/>
                      <a:pt x="40902" y="28518"/>
                    </a:cubicBezTo>
                    <a:cubicBezTo>
                      <a:pt x="40882" y="28794"/>
                      <a:pt x="40933" y="28891"/>
                      <a:pt x="41217" y="28891"/>
                    </a:cubicBezTo>
                    <a:cubicBezTo>
                      <a:pt x="41247" y="28891"/>
                      <a:pt x="41279" y="28890"/>
                      <a:pt x="41315" y="28888"/>
                    </a:cubicBezTo>
                    <a:cubicBezTo>
                      <a:pt x="41357" y="28880"/>
                      <a:pt x="41395" y="28877"/>
                      <a:pt x="41428" y="28877"/>
                    </a:cubicBezTo>
                    <a:cubicBezTo>
                      <a:pt x="41580" y="28877"/>
                      <a:pt x="41629" y="28954"/>
                      <a:pt x="41576" y="29062"/>
                    </a:cubicBezTo>
                    <a:cubicBezTo>
                      <a:pt x="41554" y="29105"/>
                      <a:pt x="41532" y="29149"/>
                      <a:pt x="41489" y="29149"/>
                    </a:cubicBezTo>
                    <a:cubicBezTo>
                      <a:pt x="41443" y="29168"/>
                      <a:pt x="41401" y="29172"/>
                      <a:pt x="41360" y="29172"/>
                    </a:cubicBezTo>
                    <a:cubicBezTo>
                      <a:pt x="41332" y="29172"/>
                      <a:pt x="41305" y="29171"/>
                      <a:pt x="41277" y="29171"/>
                    </a:cubicBezTo>
                    <a:cubicBezTo>
                      <a:pt x="41206" y="29171"/>
                      <a:pt x="41130" y="29181"/>
                      <a:pt x="41032" y="29258"/>
                    </a:cubicBezTo>
                    <a:cubicBezTo>
                      <a:pt x="41013" y="29277"/>
                      <a:pt x="40990" y="29285"/>
                      <a:pt x="40967" y="29285"/>
                    </a:cubicBezTo>
                    <a:cubicBezTo>
                      <a:pt x="40885" y="29285"/>
                      <a:pt x="40793" y="29180"/>
                      <a:pt x="40793" y="29062"/>
                    </a:cubicBezTo>
                    <a:cubicBezTo>
                      <a:pt x="40793" y="29023"/>
                      <a:pt x="40762" y="28991"/>
                      <a:pt x="40727" y="28991"/>
                    </a:cubicBezTo>
                    <a:cubicBezTo>
                      <a:pt x="40704" y="28991"/>
                      <a:pt x="40680" y="29005"/>
                      <a:pt x="40662" y="29040"/>
                    </a:cubicBezTo>
                    <a:cubicBezTo>
                      <a:pt x="40488" y="29236"/>
                      <a:pt x="40228" y="29214"/>
                      <a:pt x="40032" y="29366"/>
                    </a:cubicBezTo>
                    <a:cubicBezTo>
                      <a:pt x="39957" y="29441"/>
                      <a:pt x="39850" y="29465"/>
                      <a:pt x="39742" y="29465"/>
                    </a:cubicBezTo>
                    <a:cubicBezTo>
                      <a:pt x="39693" y="29465"/>
                      <a:pt x="39644" y="29460"/>
                      <a:pt x="39597" y="29453"/>
                    </a:cubicBezTo>
                    <a:cubicBezTo>
                      <a:pt x="39271" y="29432"/>
                      <a:pt x="38988" y="29388"/>
                      <a:pt x="38749" y="29279"/>
                    </a:cubicBezTo>
                    <a:cubicBezTo>
                      <a:pt x="38662" y="29258"/>
                      <a:pt x="38597" y="29258"/>
                      <a:pt x="38510" y="29258"/>
                    </a:cubicBezTo>
                    <a:cubicBezTo>
                      <a:pt x="38401" y="29258"/>
                      <a:pt x="38379" y="29236"/>
                      <a:pt x="38510" y="29127"/>
                    </a:cubicBezTo>
                    <a:cubicBezTo>
                      <a:pt x="38727" y="28931"/>
                      <a:pt x="38662" y="28692"/>
                      <a:pt x="38423" y="28692"/>
                    </a:cubicBezTo>
                    <a:cubicBezTo>
                      <a:pt x="38379" y="28692"/>
                      <a:pt x="38314" y="28692"/>
                      <a:pt x="38292" y="28670"/>
                    </a:cubicBezTo>
                    <a:cubicBezTo>
                      <a:pt x="38271" y="28586"/>
                      <a:pt x="38685" y="28170"/>
                      <a:pt x="38765" y="28170"/>
                    </a:cubicBezTo>
                    <a:cubicBezTo>
                      <a:pt x="38767" y="28170"/>
                      <a:pt x="38769" y="28170"/>
                      <a:pt x="38771" y="28170"/>
                    </a:cubicBezTo>
                    <a:cubicBezTo>
                      <a:pt x="38841" y="28198"/>
                      <a:pt x="38909" y="28211"/>
                      <a:pt x="38977" y="28211"/>
                    </a:cubicBezTo>
                    <a:cubicBezTo>
                      <a:pt x="39119" y="28211"/>
                      <a:pt x="39261" y="28157"/>
                      <a:pt x="39423" y="28083"/>
                    </a:cubicBezTo>
                    <a:cubicBezTo>
                      <a:pt x="39466" y="28072"/>
                      <a:pt x="39521" y="28072"/>
                      <a:pt x="39575" y="28072"/>
                    </a:cubicBezTo>
                    <a:cubicBezTo>
                      <a:pt x="39630" y="28072"/>
                      <a:pt x="39684" y="28072"/>
                      <a:pt x="39727" y="28062"/>
                    </a:cubicBezTo>
                    <a:cubicBezTo>
                      <a:pt x="39854" y="28046"/>
                      <a:pt x="39970" y="27856"/>
                      <a:pt x="40090" y="27856"/>
                    </a:cubicBezTo>
                    <a:cubicBezTo>
                      <a:pt x="40135" y="27856"/>
                      <a:pt x="40180" y="27882"/>
                      <a:pt x="40228" y="27953"/>
                    </a:cubicBezTo>
                    <a:cubicBezTo>
                      <a:pt x="40231" y="27957"/>
                      <a:pt x="40236" y="27959"/>
                      <a:pt x="40241" y="27959"/>
                    </a:cubicBezTo>
                    <a:cubicBezTo>
                      <a:pt x="40263" y="27959"/>
                      <a:pt x="40293" y="27920"/>
                      <a:pt x="40293" y="27866"/>
                    </a:cubicBezTo>
                    <a:cubicBezTo>
                      <a:pt x="40336" y="27757"/>
                      <a:pt x="40358" y="27692"/>
                      <a:pt x="40358" y="27583"/>
                    </a:cubicBezTo>
                    <a:cubicBezTo>
                      <a:pt x="40358" y="27431"/>
                      <a:pt x="40401" y="27388"/>
                      <a:pt x="40597" y="27322"/>
                    </a:cubicBezTo>
                    <a:cubicBezTo>
                      <a:pt x="40657" y="27304"/>
                      <a:pt x="40700" y="27296"/>
                      <a:pt x="40732" y="27296"/>
                    </a:cubicBezTo>
                    <a:close/>
                    <a:moveTo>
                      <a:pt x="27476" y="28917"/>
                    </a:moveTo>
                    <a:cubicBezTo>
                      <a:pt x="27493" y="28917"/>
                      <a:pt x="27511" y="28922"/>
                      <a:pt x="27529" y="28931"/>
                    </a:cubicBezTo>
                    <a:cubicBezTo>
                      <a:pt x="27572" y="28975"/>
                      <a:pt x="27746" y="29040"/>
                      <a:pt x="27681" y="29062"/>
                    </a:cubicBezTo>
                    <a:cubicBezTo>
                      <a:pt x="27464" y="29236"/>
                      <a:pt x="27616" y="29366"/>
                      <a:pt x="27485" y="29497"/>
                    </a:cubicBezTo>
                    <a:cubicBezTo>
                      <a:pt x="27464" y="29518"/>
                      <a:pt x="27420" y="29562"/>
                      <a:pt x="27398" y="29584"/>
                    </a:cubicBezTo>
                    <a:cubicBezTo>
                      <a:pt x="27386" y="29590"/>
                      <a:pt x="27373" y="29593"/>
                      <a:pt x="27362" y="29593"/>
                    </a:cubicBezTo>
                    <a:cubicBezTo>
                      <a:pt x="27335" y="29593"/>
                      <a:pt x="27318" y="29577"/>
                      <a:pt x="27333" y="29562"/>
                    </a:cubicBezTo>
                    <a:cubicBezTo>
                      <a:pt x="27464" y="29366"/>
                      <a:pt x="27268" y="29258"/>
                      <a:pt x="27398" y="29062"/>
                    </a:cubicBezTo>
                    <a:cubicBezTo>
                      <a:pt x="27420" y="29040"/>
                      <a:pt x="27420" y="28975"/>
                      <a:pt x="27420" y="28953"/>
                    </a:cubicBezTo>
                    <a:cubicBezTo>
                      <a:pt x="27433" y="28928"/>
                      <a:pt x="27453" y="28917"/>
                      <a:pt x="27476" y="28917"/>
                    </a:cubicBezTo>
                    <a:close/>
                    <a:moveTo>
                      <a:pt x="36266" y="29494"/>
                    </a:moveTo>
                    <a:cubicBezTo>
                      <a:pt x="36300" y="29494"/>
                      <a:pt x="36327" y="29513"/>
                      <a:pt x="36335" y="29562"/>
                    </a:cubicBezTo>
                    <a:cubicBezTo>
                      <a:pt x="36357" y="29671"/>
                      <a:pt x="36379" y="29801"/>
                      <a:pt x="36227" y="29888"/>
                    </a:cubicBezTo>
                    <a:cubicBezTo>
                      <a:pt x="36164" y="29927"/>
                      <a:pt x="36101" y="29944"/>
                      <a:pt x="36044" y="29944"/>
                    </a:cubicBezTo>
                    <a:cubicBezTo>
                      <a:pt x="35944" y="29944"/>
                      <a:pt x="35863" y="29892"/>
                      <a:pt x="35835" y="29823"/>
                    </a:cubicBezTo>
                    <a:cubicBezTo>
                      <a:pt x="35792" y="29692"/>
                      <a:pt x="35944" y="29649"/>
                      <a:pt x="36096" y="29584"/>
                    </a:cubicBezTo>
                    <a:cubicBezTo>
                      <a:pt x="36137" y="29543"/>
                      <a:pt x="36211" y="29494"/>
                      <a:pt x="36266" y="29494"/>
                    </a:cubicBezTo>
                    <a:close/>
                    <a:moveTo>
                      <a:pt x="26623" y="29376"/>
                    </a:moveTo>
                    <a:cubicBezTo>
                      <a:pt x="26691" y="29376"/>
                      <a:pt x="26718" y="29427"/>
                      <a:pt x="26746" y="29497"/>
                    </a:cubicBezTo>
                    <a:cubicBezTo>
                      <a:pt x="26768" y="29649"/>
                      <a:pt x="26746" y="29801"/>
                      <a:pt x="26529" y="29910"/>
                    </a:cubicBezTo>
                    <a:cubicBezTo>
                      <a:pt x="26498" y="29935"/>
                      <a:pt x="26470" y="29945"/>
                      <a:pt x="26447" y="29945"/>
                    </a:cubicBezTo>
                    <a:cubicBezTo>
                      <a:pt x="26388" y="29945"/>
                      <a:pt x="26355" y="29879"/>
                      <a:pt x="26355" y="29801"/>
                    </a:cubicBezTo>
                    <a:cubicBezTo>
                      <a:pt x="26398" y="29692"/>
                      <a:pt x="26159" y="29584"/>
                      <a:pt x="26463" y="29432"/>
                    </a:cubicBezTo>
                    <a:cubicBezTo>
                      <a:pt x="26534" y="29392"/>
                      <a:pt x="26585" y="29376"/>
                      <a:pt x="26623" y="29376"/>
                    </a:cubicBezTo>
                    <a:close/>
                    <a:moveTo>
                      <a:pt x="44737" y="29328"/>
                    </a:moveTo>
                    <a:cubicBezTo>
                      <a:pt x="44846" y="29328"/>
                      <a:pt x="44944" y="29373"/>
                      <a:pt x="45033" y="29388"/>
                    </a:cubicBezTo>
                    <a:cubicBezTo>
                      <a:pt x="45142" y="29432"/>
                      <a:pt x="45055" y="29562"/>
                      <a:pt x="44924" y="29649"/>
                    </a:cubicBezTo>
                    <a:cubicBezTo>
                      <a:pt x="44816" y="29714"/>
                      <a:pt x="44859" y="29779"/>
                      <a:pt x="44903" y="29823"/>
                    </a:cubicBezTo>
                    <a:cubicBezTo>
                      <a:pt x="44924" y="29888"/>
                      <a:pt x="44924" y="29910"/>
                      <a:pt x="44816" y="29975"/>
                    </a:cubicBezTo>
                    <a:cubicBezTo>
                      <a:pt x="44765" y="29925"/>
                      <a:pt x="44700" y="29909"/>
                      <a:pt x="44629" y="29909"/>
                    </a:cubicBezTo>
                    <a:cubicBezTo>
                      <a:pt x="44513" y="29909"/>
                      <a:pt x="44383" y="29951"/>
                      <a:pt x="44276" y="29951"/>
                    </a:cubicBezTo>
                    <a:cubicBezTo>
                      <a:pt x="44224" y="29951"/>
                      <a:pt x="44177" y="29941"/>
                      <a:pt x="44142" y="29910"/>
                    </a:cubicBezTo>
                    <a:cubicBezTo>
                      <a:pt x="44076" y="29888"/>
                      <a:pt x="43968" y="29823"/>
                      <a:pt x="44055" y="29714"/>
                    </a:cubicBezTo>
                    <a:cubicBezTo>
                      <a:pt x="44105" y="29664"/>
                      <a:pt x="44151" y="29646"/>
                      <a:pt x="44192" y="29646"/>
                    </a:cubicBezTo>
                    <a:cubicBezTo>
                      <a:pt x="44240" y="29646"/>
                      <a:pt x="44281" y="29669"/>
                      <a:pt x="44315" y="29692"/>
                    </a:cubicBezTo>
                    <a:cubicBezTo>
                      <a:pt x="44354" y="29705"/>
                      <a:pt x="44385" y="29741"/>
                      <a:pt x="44426" y="29741"/>
                    </a:cubicBezTo>
                    <a:cubicBezTo>
                      <a:pt x="44455" y="29741"/>
                      <a:pt x="44489" y="29724"/>
                      <a:pt x="44533" y="29671"/>
                    </a:cubicBezTo>
                    <a:cubicBezTo>
                      <a:pt x="44598" y="29605"/>
                      <a:pt x="44598" y="29540"/>
                      <a:pt x="44511" y="29540"/>
                    </a:cubicBezTo>
                    <a:cubicBezTo>
                      <a:pt x="44185" y="29475"/>
                      <a:pt x="44533" y="29388"/>
                      <a:pt x="44576" y="29366"/>
                    </a:cubicBezTo>
                    <a:cubicBezTo>
                      <a:pt x="44632" y="29338"/>
                      <a:pt x="44686" y="29328"/>
                      <a:pt x="44737" y="29328"/>
                    </a:cubicBezTo>
                    <a:close/>
                    <a:moveTo>
                      <a:pt x="25587" y="28507"/>
                    </a:moveTo>
                    <a:cubicBezTo>
                      <a:pt x="25651" y="28507"/>
                      <a:pt x="25702" y="28544"/>
                      <a:pt x="25702" y="28627"/>
                    </a:cubicBezTo>
                    <a:cubicBezTo>
                      <a:pt x="25739" y="28687"/>
                      <a:pt x="25761" y="28734"/>
                      <a:pt x="25801" y="28734"/>
                    </a:cubicBezTo>
                    <a:cubicBezTo>
                      <a:pt x="25832" y="28734"/>
                      <a:pt x="25874" y="28704"/>
                      <a:pt x="25942" y="28627"/>
                    </a:cubicBezTo>
                    <a:cubicBezTo>
                      <a:pt x="25980" y="28601"/>
                      <a:pt x="26010" y="28591"/>
                      <a:pt x="26043" y="28591"/>
                    </a:cubicBezTo>
                    <a:cubicBezTo>
                      <a:pt x="26065" y="28591"/>
                      <a:pt x="26088" y="28596"/>
                      <a:pt x="26115" y="28605"/>
                    </a:cubicBezTo>
                    <a:cubicBezTo>
                      <a:pt x="26137" y="28627"/>
                      <a:pt x="26115" y="28692"/>
                      <a:pt x="26050" y="28714"/>
                    </a:cubicBezTo>
                    <a:cubicBezTo>
                      <a:pt x="25920" y="28844"/>
                      <a:pt x="25702" y="28953"/>
                      <a:pt x="25594" y="29127"/>
                    </a:cubicBezTo>
                    <a:cubicBezTo>
                      <a:pt x="25578" y="29158"/>
                      <a:pt x="25519" y="29189"/>
                      <a:pt x="25455" y="29189"/>
                    </a:cubicBezTo>
                    <a:cubicBezTo>
                      <a:pt x="25429" y="29189"/>
                      <a:pt x="25402" y="29183"/>
                      <a:pt x="25376" y="29171"/>
                    </a:cubicBezTo>
                    <a:cubicBezTo>
                      <a:pt x="25348" y="29156"/>
                      <a:pt x="25322" y="29150"/>
                      <a:pt x="25298" y="29150"/>
                    </a:cubicBezTo>
                    <a:cubicBezTo>
                      <a:pt x="25213" y="29150"/>
                      <a:pt x="25163" y="29228"/>
                      <a:pt x="25180" y="29279"/>
                    </a:cubicBezTo>
                    <a:cubicBezTo>
                      <a:pt x="25246" y="29475"/>
                      <a:pt x="25028" y="29562"/>
                      <a:pt x="24876" y="29562"/>
                    </a:cubicBezTo>
                    <a:cubicBezTo>
                      <a:pt x="24680" y="29562"/>
                      <a:pt x="24593" y="29649"/>
                      <a:pt x="24550" y="29801"/>
                    </a:cubicBezTo>
                    <a:cubicBezTo>
                      <a:pt x="24528" y="29888"/>
                      <a:pt x="24593" y="29975"/>
                      <a:pt x="24506" y="29997"/>
                    </a:cubicBezTo>
                    <a:cubicBezTo>
                      <a:pt x="24474" y="30008"/>
                      <a:pt x="24443" y="30012"/>
                      <a:pt x="24412" y="30012"/>
                    </a:cubicBezTo>
                    <a:cubicBezTo>
                      <a:pt x="24322" y="30012"/>
                      <a:pt x="24240" y="29975"/>
                      <a:pt x="24158" y="29975"/>
                    </a:cubicBezTo>
                    <a:cubicBezTo>
                      <a:pt x="24050" y="29932"/>
                      <a:pt x="24224" y="29910"/>
                      <a:pt x="24267" y="29866"/>
                    </a:cubicBezTo>
                    <a:cubicBezTo>
                      <a:pt x="24332" y="29779"/>
                      <a:pt x="24506" y="29692"/>
                      <a:pt x="24311" y="29605"/>
                    </a:cubicBezTo>
                    <a:cubicBezTo>
                      <a:pt x="24180" y="29562"/>
                      <a:pt x="24441" y="29040"/>
                      <a:pt x="24637" y="28975"/>
                    </a:cubicBezTo>
                    <a:cubicBezTo>
                      <a:pt x="24666" y="28968"/>
                      <a:pt x="24688" y="28963"/>
                      <a:pt x="24703" y="28963"/>
                    </a:cubicBezTo>
                    <a:cubicBezTo>
                      <a:pt x="24734" y="28963"/>
                      <a:pt x="24738" y="28982"/>
                      <a:pt x="24724" y="29040"/>
                    </a:cubicBezTo>
                    <a:cubicBezTo>
                      <a:pt x="24659" y="29127"/>
                      <a:pt x="24746" y="29149"/>
                      <a:pt x="24811" y="29149"/>
                    </a:cubicBezTo>
                    <a:cubicBezTo>
                      <a:pt x="24876" y="29149"/>
                      <a:pt x="24920" y="29105"/>
                      <a:pt x="24920" y="29040"/>
                    </a:cubicBezTo>
                    <a:cubicBezTo>
                      <a:pt x="24985" y="28823"/>
                      <a:pt x="25267" y="28736"/>
                      <a:pt x="25420" y="28583"/>
                    </a:cubicBezTo>
                    <a:cubicBezTo>
                      <a:pt x="25469" y="28534"/>
                      <a:pt x="25533" y="28507"/>
                      <a:pt x="25587" y="28507"/>
                    </a:cubicBezTo>
                    <a:close/>
                    <a:moveTo>
                      <a:pt x="46707" y="27975"/>
                    </a:moveTo>
                    <a:cubicBezTo>
                      <a:pt x="46860" y="27975"/>
                      <a:pt x="46881" y="28083"/>
                      <a:pt x="46860" y="28192"/>
                    </a:cubicBezTo>
                    <a:cubicBezTo>
                      <a:pt x="46860" y="28192"/>
                      <a:pt x="46860" y="28192"/>
                      <a:pt x="46860" y="28192"/>
                    </a:cubicBezTo>
                    <a:lnTo>
                      <a:pt x="46860" y="28192"/>
                    </a:lnTo>
                    <a:cubicBezTo>
                      <a:pt x="46860" y="28214"/>
                      <a:pt x="46865" y="28225"/>
                      <a:pt x="46868" y="28225"/>
                    </a:cubicBezTo>
                    <a:cubicBezTo>
                      <a:pt x="46870" y="28225"/>
                      <a:pt x="46870" y="28214"/>
                      <a:pt x="46860" y="28192"/>
                    </a:cubicBezTo>
                    <a:lnTo>
                      <a:pt x="46860" y="28192"/>
                    </a:lnTo>
                    <a:cubicBezTo>
                      <a:pt x="46990" y="28431"/>
                      <a:pt x="46990" y="28627"/>
                      <a:pt x="46860" y="28888"/>
                    </a:cubicBezTo>
                    <a:cubicBezTo>
                      <a:pt x="46816" y="28931"/>
                      <a:pt x="46816" y="28997"/>
                      <a:pt x="46903" y="29018"/>
                    </a:cubicBezTo>
                    <a:cubicBezTo>
                      <a:pt x="47207" y="29105"/>
                      <a:pt x="47207" y="29171"/>
                      <a:pt x="47077" y="29453"/>
                    </a:cubicBezTo>
                    <a:cubicBezTo>
                      <a:pt x="46968" y="29671"/>
                      <a:pt x="46664" y="29801"/>
                      <a:pt x="46533" y="29997"/>
                    </a:cubicBezTo>
                    <a:cubicBezTo>
                      <a:pt x="46504" y="30036"/>
                      <a:pt x="46479" y="30049"/>
                      <a:pt x="46456" y="30049"/>
                    </a:cubicBezTo>
                    <a:cubicBezTo>
                      <a:pt x="46429" y="30049"/>
                      <a:pt x="46405" y="30030"/>
                      <a:pt x="46381" y="30019"/>
                    </a:cubicBezTo>
                    <a:cubicBezTo>
                      <a:pt x="46272" y="29975"/>
                      <a:pt x="46207" y="29888"/>
                      <a:pt x="46164" y="29779"/>
                    </a:cubicBezTo>
                    <a:cubicBezTo>
                      <a:pt x="46143" y="29718"/>
                      <a:pt x="46256" y="29582"/>
                      <a:pt x="46129" y="29582"/>
                    </a:cubicBezTo>
                    <a:cubicBezTo>
                      <a:pt x="46120" y="29582"/>
                      <a:pt x="46110" y="29582"/>
                      <a:pt x="46098" y="29584"/>
                    </a:cubicBezTo>
                    <a:cubicBezTo>
                      <a:pt x="45946" y="29605"/>
                      <a:pt x="46033" y="29714"/>
                      <a:pt x="45990" y="29779"/>
                    </a:cubicBezTo>
                    <a:cubicBezTo>
                      <a:pt x="45881" y="29888"/>
                      <a:pt x="45772" y="29997"/>
                      <a:pt x="46012" y="30019"/>
                    </a:cubicBezTo>
                    <a:cubicBezTo>
                      <a:pt x="46164" y="30019"/>
                      <a:pt x="46012" y="30149"/>
                      <a:pt x="45990" y="30193"/>
                    </a:cubicBezTo>
                    <a:cubicBezTo>
                      <a:pt x="45943" y="30239"/>
                      <a:pt x="45889" y="30254"/>
                      <a:pt x="45842" y="30254"/>
                    </a:cubicBezTo>
                    <a:cubicBezTo>
                      <a:pt x="45779" y="30254"/>
                      <a:pt x="45729" y="30227"/>
                      <a:pt x="45729" y="30214"/>
                    </a:cubicBezTo>
                    <a:cubicBezTo>
                      <a:pt x="45729" y="30040"/>
                      <a:pt x="45577" y="29997"/>
                      <a:pt x="45490" y="29888"/>
                    </a:cubicBezTo>
                    <a:cubicBezTo>
                      <a:pt x="45381" y="29758"/>
                      <a:pt x="45620" y="29562"/>
                      <a:pt x="45707" y="29388"/>
                    </a:cubicBezTo>
                    <a:cubicBezTo>
                      <a:pt x="45772" y="29279"/>
                      <a:pt x="45794" y="29258"/>
                      <a:pt x="45707" y="29236"/>
                    </a:cubicBezTo>
                    <a:cubicBezTo>
                      <a:pt x="45685" y="29225"/>
                      <a:pt x="45653" y="29225"/>
                      <a:pt x="45623" y="29225"/>
                    </a:cubicBezTo>
                    <a:cubicBezTo>
                      <a:pt x="45593" y="29225"/>
                      <a:pt x="45566" y="29225"/>
                      <a:pt x="45555" y="29214"/>
                    </a:cubicBezTo>
                    <a:cubicBezTo>
                      <a:pt x="45403" y="29127"/>
                      <a:pt x="45120" y="29105"/>
                      <a:pt x="45163" y="28910"/>
                    </a:cubicBezTo>
                    <a:cubicBezTo>
                      <a:pt x="45229" y="28692"/>
                      <a:pt x="45577" y="28714"/>
                      <a:pt x="45685" y="28692"/>
                    </a:cubicBezTo>
                    <a:cubicBezTo>
                      <a:pt x="46055" y="28670"/>
                      <a:pt x="46164" y="28431"/>
                      <a:pt x="46359" y="28257"/>
                    </a:cubicBezTo>
                    <a:cubicBezTo>
                      <a:pt x="46468" y="28149"/>
                      <a:pt x="46533" y="27975"/>
                      <a:pt x="46707" y="27975"/>
                    </a:cubicBezTo>
                    <a:close/>
                    <a:moveTo>
                      <a:pt x="27681" y="29779"/>
                    </a:moveTo>
                    <a:lnTo>
                      <a:pt x="27725" y="29801"/>
                    </a:lnTo>
                    <a:cubicBezTo>
                      <a:pt x="27420" y="30149"/>
                      <a:pt x="28051" y="30084"/>
                      <a:pt x="27899" y="30345"/>
                    </a:cubicBezTo>
                    <a:cubicBezTo>
                      <a:pt x="27877" y="30410"/>
                      <a:pt x="27964" y="30432"/>
                      <a:pt x="28051" y="30432"/>
                    </a:cubicBezTo>
                    <a:cubicBezTo>
                      <a:pt x="28080" y="30432"/>
                      <a:pt x="28128" y="30403"/>
                      <a:pt x="28163" y="30403"/>
                    </a:cubicBezTo>
                    <a:cubicBezTo>
                      <a:pt x="28181" y="30403"/>
                      <a:pt x="28196" y="30410"/>
                      <a:pt x="28203" y="30432"/>
                    </a:cubicBezTo>
                    <a:cubicBezTo>
                      <a:pt x="28203" y="30475"/>
                      <a:pt x="28116" y="30519"/>
                      <a:pt x="28072" y="30540"/>
                    </a:cubicBezTo>
                    <a:cubicBezTo>
                      <a:pt x="27974" y="30602"/>
                      <a:pt x="27917" y="30643"/>
                      <a:pt x="27883" y="30643"/>
                    </a:cubicBezTo>
                    <a:cubicBezTo>
                      <a:pt x="27856" y="30643"/>
                      <a:pt x="27843" y="30619"/>
                      <a:pt x="27833" y="30562"/>
                    </a:cubicBezTo>
                    <a:cubicBezTo>
                      <a:pt x="27798" y="30404"/>
                      <a:pt x="27692" y="30360"/>
                      <a:pt x="27527" y="30360"/>
                    </a:cubicBezTo>
                    <a:cubicBezTo>
                      <a:pt x="27488" y="30360"/>
                      <a:pt x="27445" y="30362"/>
                      <a:pt x="27398" y="30367"/>
                    </a:cubicBezTo>
                    <a:cubicBezTo>
                      <a:pt x="27354" y="30373"/>
                      <a:pt x="27314" y="30376"/>
                      <a:pt x="27278" y="30376"/>
                    </a:cubicBezTo>
                    <a:cubicBezTo>
                      <a:pt x="27065" y="30376"/>
                      <a:pt x="26992" y="30270"/>
                      <a:pt x="27029" y="30084"/>
                    </a:cubicBezTo>
                    <a:cubicBezTo>
                      <a:pt x="27072" y="29997"/>
                      <a:pt x="27094" y="29910"/>
                      <a:pt x="27203" y="29888"/>
                    </a:cubicBezTo>
                    <a:cubicBezTo>
                      <a:pt x="27355" y="29823"/>
                      <a:pt x="27529" y="29823"/>
                      <a:pt x="27681" y="29779"/>
                    </a:cubicBezTo>
                    <a:close/>
                    <a:moveTo>
                      <a:pt x="23629" y="30050"/>
                    </a:moveTo>
                    <a:cubicBezTo>
                      <a:pt x="23650" y="30050"/>
                      <a:pt x="23667" y="30053"/>
                      <a:pt x="23680" y="30062"/>
                    </a:cubicBezTo>
                    <a:cubicBezTo>
                      <a:pt x="23767" y="30127"/>
                      <a:pt x="23615" y="30193"/>
                      <a:pt x="23550" y="30258"/>
                    </a:cubicBezTo>
                    <a:cubicBezTo>
                      <a:pt x="23528" y="30323"/>
                      <a:pt x="23506" y="30367"/>
                      <a:pt x="23506" y="30388"/>
                    </a:cubicBezTo>
                    <a:cubicBezTo>
                      <a:pt x="23550" y="30671"/>
                      <a:pt x="23310" y="30671"/>
                      <a:pt x="23115" y="30693"/>
                    </a:cubicBezTo>
                    <a:cubicBezTo>
                      <a:pt x="23076" y="30693"/>
                      <a:pt x="23005" y="30716"/>
                      <a:pt x="22950" y="30716"/>
                    </a:cubicBezTo>
                    <a:cubicBezTo>
                      <a:pt x="22914" y="30716"/>
                      <a:pt x="22884" y="30706"/>
                      <a:pt x="22876" y="30671"/>
                    </a:cubicBezTo>
                    <a:cubicBezTo>
                      <a:pt x="22854" y="30584"/>
                      <a:pt x="22963" y="30540"/>
                      <a:pt x="23050" y="30475"/>
                    </a:cubicBezTo>
                    <a:cubicBezTo>
                      <a:pt x="23137" y="30432"/>
                      <a:pt x="23202" y="30345"/>
                      <a:pt x="23180" y="30236"/>
                    </a:cubicBezTo>
                    <a:cubicBezTo>
                      <a:pt x="23180" y="30193"/>
                      <a:pt x="23180" y="30149"/>
                      <a:pt x="23245" y="30106"/>
                    </a:cubicBezTo>
                    <a:cubicBezTo>
                      <a:pt x="23402" y="30106"/>
                      <a:pt x="23544" y="30050"/>
                      <a:pt x="23629" y="30050"/>
                    </a:cubicBezTo>
                    <a:close/>
                    <a:moveTo>
                      <a:pt x="23456" y="29219"/>
                    </a:moveTo>
                    <a:cubicBezTo>
                      <a:pt x="23476" y="29219"/>
                      <a:pt x="23500" y="29225"/>
                      <a:pt x="23528" y="29236"/>
                    </a:cubicBezTo>
                    <a:lnTo>
                      <a:pt x="23745" y="29236"/>
                    </a:lnTo>
                    <a:cubicBezTo>
                      <a:pt x="23797" y="29236"/>
                      <a:pt x="23849" y="29233"/>
                      <a:pt x="23895" y="29233"/>
                    </a:cubicBezTo>
                    <a:cubicBezTo>
                      <a:pt x="24044" y="29233"/>
                      <a:pt x="24125" y="29259"/>
                      <a:pt x="23876" y="29475"/>
                    </a:cubicBezTo>
                    <a:cubicBezTo>
                      <a:pt x="23832" y="29518"/>
                      <a:pt x="23811" y="29605"/>
                      <a:pt x="23811" y="29671"/>
                    </a:cubicBezTo>
                    <a:cubicBezTo>
                      <a:pt x="23811" y="29801"/>
                      <a:pt x="23702" y="29823"/>
                      <a:pt x="23550" y="29823"/>
                    </a:cubicBezTo>
                    <a:cubicBezTo>
                      <a:pt x="23397" y="29823"/>
                      <a:pt x="23223" y="29823"/>
                      <a:pt x="23071" y="29845"/>
                    </a:cubicBezTo>
                    <a:cubicBezTo>
                      <a:pt x="22941" y="29888"/>
                      <a:pt x="22680" y="30040"/>
                      <a:pt x="22832" y="30062"/>
                    </a:cubicBezTo>
                    <a:cubicBezTo>
                      <a:pt x="23267" y="30236"/>
                      <a:pt x="22549" y="30453"/>
                      <a:pt x="22658" y="30606"/>
                    </a:cubicBezTo>
                    <a:cubicBezTo>
                      <a:pt x="22520" y="30703"/>
                      <a:pt x="22417" y="30720"/>
                      <a:pt x="22304" y="30720"/>
                    </a:cubicBezTo>
                    <a:cubicBezTo>
                      <a:pt x="22239" y="30720"/>
                      <a:pt x="22172" y="30714"/>
                      <a:pt x="22093" y="30714"/>
                    </a:cubicBezTo>
                    <a:cubicBezTo>
                      <a:pt x="21701" y="30693"/>
                      <a:pt x="21571" y="30649"/>
                      <a:pt x="22071" y="30367"/>
                    </a:cubicBezTo>
                    <a:cubicBezTo>
                      <a:pt x="22028" y="30149"/>
                      <a:pt x="22201" y="29888"/>
                      <a:pt x="22093" y="29692"/>
                    </a:cubicBezTo>
                    <a:cubicBezTo>
                      <a:pt x="22028" y="29627"/>
                      <a:pt x="21962" y="29562"/>
                      <a:pt x="22136" y="29453"/>
                    </a:cubicBezTo>
                    <a:cubicBezTo>
                      <a:pt x="22201" y="29410"/>
                      <a:pt x="22255" y="29393"/>
                      <a:pt x="22297" y="29393"/>
                    </a:cubicBezTo>
                    <a:cubicBezTo>
                      <a:pt x="22380" y="29393"/>
                      <a:pt x="22419" y="29460"/>
                      <a:pt x="22419" y="29518"/>
                    </a:cubicBezTo>
                    <a:cubicBezTo>
                      <a:pt x="22432" y="29611"/>
                      <a:pt x="22445" y="29680"/>
                      <a:pt x="22503" y="29680"/>
                    </a:cubicBezTo>
                    <a:cubicBezTo>
                      <a:pt x="22540" y="29680"/>
                      <a:pt x="22595" y="29652"/>
                      <a:pt x="22680" y="29584"/>
                    </a:cubicBezTo>
                    <a:cubicBezTo>
                      <a:pt x="22702" y="29573"/>
                      <a:pt x="22729" y="29567"/>
                      <a:pt x="22756" y="29567"/>
                    </a:cubicBezTo>
                    <a:cubicBezTo>
                      <a:pt x="22783" y="29567"/>
                      <a:pt x="22810" y="29573"/>
                      <a:pt x="22832" y="29584"/>
                    </a:cubicBezTo>
                    <a:cubicBezTo>
                      <a:pt x="22920" y="29635"/>
                      <a:pt x="22999" y="29662"/>
                      <a:pt x="23066" y="29662"/>
                    </a:cubicBezTo>
                    <a:cubicBezTo>
                      <a:pt x="23198" y="29662"/>
                      <a:pt x="23289" y="29560"/>
                      <a:pt x="23332" y="29345"/>
                    </a:cubicBezTo>
                    <a:cubicBezTo>
                      <a:pt x="23364" y="29264"/>
                      <a:pt x="23397" y="29219"/>
                      <a:pt x="23456" y="29219"/>
                    </a:cubicBezTo>
                    <a:close/>
                    <a:moveTo>
                      <a:pt x="21701" y="30171"/>
                    </a:moveTo>
                    <a:cubicBezTo>
                      <a:pt x="21745" y="30214"/>
                      <a:pt x="21767" y="30214"/>
                      <a:pt x="21788" y="30236"/>
                    </a:cubicBezTo>
                    <a:cubicBezTo>
                      <a:pt x="21897" y="30388"/>
                      <a:pt x="21745" y="30649"/>
                      <a:pt x="21462" y="30780"/>
                    </a:cubicBezTo>
                    <a:cubicBezTo>
                      <a:pt x="21446" y="30784"/>
                      <a:pt x="21433" y="30785"/>
                      <a:pt x="21422" y="30785"/>
                    </a:cubicBezTo>
                    <a:cubicBezTo>
                      <a:pt x="21381" y="30785"/>
                      <a:pt x="21373" y="30759"/>
                      <a:pt x="21360" y="30729"/>
                    </a:cubicBezTo>
                    <a:lnTo>
                      <a:pt x="21360" y="30729"/>
                    </a:lnTo>
                    <a:cubicBezTo>
                      <a:pt x="21502" y="30589"/>
                      <a:pt x="21636" y="30463"/>
                      <a:pt x="21636" y="30280"/>
                    </a:cubicBezTo>
                    <a:cubicBezTo>
                      <a:pt x="21636" y="30258"/>
                      <a:pt x="21680" y="30236"/>
                      <a:pt x="21701" y="30171"/>
                    </a:cubicBezTo>
                    <a:close/>
                    <a:moveTo>
                      <a:pt x="43791" y="30342"/>
                    </a:moveTo>
                    <a:cubicBezTo>
                      <a:pt x="43887" y="30342"/>
                      <a:pt x="44187" y="30460"/>
                      <a:pt x="44207" y="30540"/>
                    </a:cubicBezTo>
                    <a:cubicBezTo>
                      <a:pt x="44250" y="30649"/>
                      <a:pt x="44098" y="30736"/>
                      <a:pt x="43989" y="30758"/>
                    </a:cubicBezTo>
                    <a:cubicBezTo>
                      <a:pt x="43941" y="30778"/>
                      <a:pt x="43908" y="30786"/>
                      <a:pt x="43887" y="30786"/>
                    </a:cubicBezTo>
                    <a:cubicBezTo>
                      <a:pt x="43791" y="30786"/>
                      <a:pt x="43908" y="30627"/>
                      <a:pt x="43837" y="30627"/>
                    </a:cubicBezTo>
                    <a:cubicBezTo>
                      <a:pt x="43772" y="30584"/>
                      <a:pt x="43728" y="30540"/>
                      <a:pt x="43707" y="30519"/>
                    </a:cubicBezTo>
                    <a:cubicBezTo>
                      <a:pt x="43641" y="30453"/>
                      <a:pt x="43728" y="30410"/>
                      <a:pt x="43772" y="30345"/>
                    </a:cubicBezTo>
                    <a:cubicBezTo>
                      <a:pt x="43777" y="30343"/>
                      <a:pt x="43783" y="30342"/>
                      <a:pt x="43791" y="30342"/>
                    </a:cubicBezTo>
                    <a:close/>
                    <a:moveTo>
                      <a:pt x="14840" y="30635"/>
                    </a:moveTo>
                    <a:cubicBezTo>
                      <a:pt x="14798" y="30635"/>
                      <a:pt x="14752" y="30639"/>
                      <a:pt x="14700" y="30649"/>
                    </a:cubicBezTo>
                    <a:cubicBezTo>
                      <a:pt x="14700" y="30712"/>
                      <a:pt x="14725" y="30760"/>
                      <a:pt x="14758" y="30799"/>
                    </a:cubicBezTo>
                    <a:lnTo>
                      <a:pt x="14758" y="30799"/>
                    </a:lnTo>
                    <a:cubicBezTo>
                      <a:pt x="14837" y="30738"/>
                      <a:pt x="14934" y="30691"/>
                      <a:pt x="15041" y="30665"/>
                    </a:cubicBezTo>
                    <a:lnTo>
                      <a:pt x="15041" y="30665"/>
                    </a:lnTo>
                    <a:cubicBezTo>
                      <a:pt x="14981" y="30650"/>
                      <a:pt x="14919" y="30635"/>
                      <a:pt x="14840" y="30635"/>
                    </a:cubicBezTo>
                    <a:close/>
                    <a:moveTo>
                      <a:pt x="37316" y="29969"/>
                    </a:moveTo>
                    <a:cubicBezTo>
                      <a:pt x="37355" y="29969"/>
                      <a:pt x="37397" y="29975"/>
                      <a:pt x="37444" y="29975"/>
                    </a:cubicBezTo>
                    <a:cubicBezTo>
                      <a:pt x="37709" y="29994"/>
                      <a:pt x="37859" y="30161"/>
                      <a:pt x="38151" y="30161"/>
                    </a:cubicBezTo>
                    <a:cubicBezTo>
                      <a:pt x="38195" y="30161"/>
                      <a:pt x="38242" y="30158"/>
                      <a:pt x="38292" y="30149"/>
                    </a:cubicBezTo>
                    <a:cubicBezTo>
                      <a:pt x="38358" y="30149"/>
                      <a:pt x="38423" y="30149"/>
                      <a:pt x="38445" y="30236"/>
                    </a:cubicBezTo>
                    <a:cubicBezTo>
                      <a:pt x="38271" y="30367"/>
                      <a:pt x="38314" y="30519"/>
                      <a:pt x="38271" y="30671"/>
                    </a:cubicBezTo>
                    <a:cubicBezTo>
                      <a:pt x="38203" y="30819"/>
                      <a:pt x="38111" y="30834"/>
                      <a:pt x="38008" y="30834"/>
                    </a:cubicBezTo>
                    <a:cubicBezTo>
                      <a:pt x="37984" y="30834"/>
                      <a:pt x="37958" y="30833"/>
                      <a:pt x="37933" y="30833"/>
                    </a:cubicBezTo>
                    <a:cubicBezTo>
                      <a:pt x="37894" y="30833"/>
                      <a:pt x="37854" y="30835"/>
                      <a:pt x="37814" y="30845"/>
                    </a:cubicBezTo>
                    <a:cubicBezTo>
                      <a:pt x="37725" y="30865"/>
                      <a:pt x="37658" y="30889"/>
                      <a:pt x="37612" y="30889"/>
                    </a:cubicBezTo>
                    <a:cubicBezTo>
                      <a:pt x="37557" y="30889"/>
                      <a:pt x="37531" y="30854"/>
                      <a:pt x="37531" y="30736"/>
                    </a:cubicBezTo>
                    <a:cubicBezTo>
                      <a:pt x="37531" y="30680"/>
                      <a:pt x="37499" y="30664"/>
                      <a:pt x="37456" y="30664"/>
                    </a:cubicBezTo>
                    <a:cubicBezTo>
                      <a:pt x="37398" y="30664"/>
                      <a:pt x="37320" y="30693"/>
                      <a:pt x="37270" y="30693"/>
                    </a:cubicBezTo>
                    <a:cubicBezTo>
                      <a:pt x="37009" y="30649"/>
                      <a:pt x="36988" y="30606"/>
                      <a:pt x="37227" y="30432"/>
                    </a:cubicBezTo>
                    <a:cubicBezTo>
                      <a:pt x="37423" y="30301"/>
                      <a:pt x="37379" y="30258"/>
                      <a:pt x="37227" y="30258"/>
                    </a:cubicBezTo>
                    <a:cubicBezTo>
                      <a:pt x="37096" y="30258"/>
                      <a:pt x="37009" y="30214"/>
                      <a:pt x="37118" y="30084"/>
                    </a:cubicBezTo>
                    <a:cubicBezTo>
                      <a:pt x="37187" y="29987"/>
                      <a:pt x="37248" y="29969"/>
                      <a:pt x="37316" y="29969"/>
                    </a:cubicBezTo>
                    <a:close/>
                    <a:moveTo>
                      <a:pt x="40303" y="30314"/>
                    </a:moveTo>
                    <a:cubicBezTo>
                      <a:pt x="40330" y="30314"/>
                      <a:pt x="40348" y="30345"/>
                      <a:pt x="40358" y="30432"/>
                    </a:cubicBezTo>
                    <a:cubicBezTo>
                      <a:pt x="40445" y="30519"/>
                      <a:pt x="40336" y="30606"/>
                      <a:pt x="40249" y="30758"/>
                    </a:cubicBezTo>
                    <a:cubicBezTo>
                      <a:pt x="40184" y="30845"/>
                      <a:pt x="40184" y="30975"/>
                      <a:pt x="40032" y="30997"/>
                    </a:cubicBezTo>
                    <a:cubicBezTo>
                      <a:pt x="39923" y="30997"/>
                      <a:pt x="39967" y="30867"/>
                      <a:pt x="39945" y="30801"/>
                    </a:cubicBezTo>
                    <a:cubicBezTo>
                      <a:pt x="39901" y="30671"/>
                      <a:pt x="40010" y="30540"/>
                      <a:pt x="40162" y="30410"/>
                    </a:cubicBezTo>
                    <a:cubicBezTo>
                      <a:pt x="40223" y="30362"/>
                      <a:pt x="40270" y="30314"/>
                      <a:pt x="40303" y="30314"/>
                    </a:cubicBezTo>
                    <a:close/>
                    <a:moveTo>
                      <a:pt x="16570" y="30540"/>
                    </a:moveTo>
                    <a:cubicBezTo>
                      <a:pt x="16678" y="30584"/>
                      <a:pt x="16809" y="30627"/>
                      <a:pt x="16787" y="30758"/>
                    </a:cubicBezTo>
                    <a:cubicBezTo>
                      <a:pt x="16765" y="30867"/>
                      <a:pt x="16787" y="30997"/>
                      <a:pt x="16570" y="31062"/>
                    </a:cubicBezTo>
                    <a:cubicBezTo>
                      <a:pt x="16490" y="31078"/>
                      <a:pt x="16386" y="31130"/>
                      <a:pt x="16302" y="31130"/>
                    </a:cubicBezTo>
                    <a:cubicBezTo>
                      <a:pt x="16272" y="31130"/>
                      <a:pt x="16245" y="31123"/>
                      <a:pt x="16222" y="31106"/>
                    </a:cubicBezTo>
                    <a:cubicBezTo>
                      <a:pt x="16157" y="31062"/>
                      <a:pt x="16244" y="30910"/>
                      <a:pt x="16331" y="30867"/>
                    </a:cubicBezTo>
                    <a:cubicBezTo>
                      <a:pt x="16439" y="30758"/>
                      <a:pt x="16483" y="30649"/>
                      <a:pt x="16526" y="30540"/>
                    </a:cubicBezTo>
                    <a:close/>
                    <a:moveTo>
                      <a:pt x="25370" y="31273"/>
                    </a:moveTo>
                    <a:cubicBezTo>
                      <a:pt x="25411" y="31273"/>
                      <a:pt x="25445" y="31286"/>
                      <a:pt x="25463" y="31323"/>
                    </a:cubicBezTo>
                    <a:cubicBezTo>
                      <a:pt x="25507" y="31432"/>
                      <a:pt x="25354" y="31606"/>
                      <a:pt x="25267" y="31649"/>
                    </a:cubicBezTo>
                    <a:cubicBezTo>
                      <a:pt x="25230" y="31673"/>
                      <a:pt x="25205" y="31682"/>
                      <a:pt x="25188" y="31682"/>
                    </a:cubicBezTo>
                    <a:cubicBezTo>
                      <a:pt x="25125" y="31682"/>
                      <a:pt x="25171" y="31558"/>
                      <a:pt x="25137" y="31541"/>
                    </a:cubicBezTo>
                    <a:cubicBezTo>
                      <a:pt x="25072" y="31497"/>
                      <a:pt x="24941" y="31432"/>
                      <a:pt x="25180" y="31323"/>
                    </a:cubicBezTo>
                    <a:cubicBezTo>
                      <a:pt x="25243" y="31298"/>
                      <a:pt x="25313" y="31273"/>
                      <a:pt x="25370" y="31273"/>
                    </a:cubicBezTo>
                    <a:close/>
                    <a:moveTo>
                      <a:pt x="37227" y="31128"/>
                    </a:moveTo>
                    <a:cubicBezTo>
                      <a:pt x="37292" y="31128"/>
                      <a:pt x="37336" y="31149"/>
                      <a:pt x="37336" y="31215"/>
                    </a:cubicBezTo>
                    <a:cubicBezTo>
                      <a:pt x="37336" y="31236"/>
                      <a:pt x="37336" y="31280"/>
                      <a:pt x="37314" y="31302"/>
                    </a:cubicBezTo>
                    <a:cubicBezTo>
                      <a:pt x="37118" y="31497"/>
                      <a:pt x="37531" y="31649"/>
                      <a:pt x="37249" y="31715"/>
                    </a:cubicBezTo>
                    <a:cubicBezTo>
                      <a:pt x="37226" y="31717"/>
                      <a:pt x="37202" y="31718"/>
                      <a:pt x="37178" y="31718"/>
                    </a:cubicBezTo>
                    <a:cubicBezTo>
                      <a:pt x="36977" y="31718"/>
                      <a:pt x="36747" y="31640"/>
                      <a:pt x="36553" y="31562"/>
                    </a:cubicBezTo>
                    <a:cubicBezTo>
                      <a:pt x="36444" y="31541"/>
                      <a:pt x="36509" y="31388"/>
                      <a:pt x="36683" y="31280"/>
                    </a:cubicBezTo>
                    <a:cubicBezTo>
                      <a:pt x="36879" y="31236"/>
                      <a:pt x="37031" y="31128"/>
                      <a:pt x="37227" y="31128"/>
                    </a:cubicBezTo>
                    <a:close/>
                    <a:moveTo>
                      <a:pt x="32510" y="27958"/>
                    </a:moveTo>
                    <a:cubicBezTo>
                      <a:pt x="32562" y="27958"/>
                      <a:pt x="32618" y="27963"/>
                      <a:pt x="32682" y="27975"/>
                    </a:cubicBezTo>
                    <a:cubicBezTo>
                      <a:pt x="32900" y="28040"/>
                      <a:pt x="33117" y="28170"/>
                      <a:pt x="33400" y="28170"/>
                    </a:cubicBezTo>
                    <a:cubicBezTo>
                      <a:pt x="33422" y="28170"/>
                      <a:pt x="33449" y="28169"/>
                      <a:pt x="33475" y="28169"/>
                    </a:cubicBezTo>
                    <a:cubicBezTo>
                      <a:pt x="33555" y="28169"/>
                      <a:pt x="33628" y="28181"/>
                      <a:pt x="33530" y="28279"/>
                    </a:cubicBezTo>
                    <a:cubicBezTo>
                      <a:pt x="33449" y="28360"/>
                      <a:pt x="33406" y="28499"/>
                      <a:pt x="33241" y="28499"/>
                    </a:cubicBezTo>
                    <a:cubicBezTo>
                      <a:pt x="33229" y="28499"/>
                      <a:pt x="33217" y="28498"/>
                      <a:pt x="33204" y="28496"/>
                    </a:cubicBezTo>
                    <a:lnTo>
                      <a:pt x="33182" y="28496"/>
                    </a:lnTo>
                    <a:cubicBezTo>
                      <a:pt x="33164" y="28494"/>
                      <a:pt x="33147" y="28493"/>
                      <a:pt x="33129" y="28493"/>
                    </a:cubicBezTo>
                    <a:cubicBezTo>
                      <a:pt x="32982" y="28493"/>
                      <a:pt x="32873" y="28573"/>
                      <a:pt x="32834" y="28670"/>
                    </a:cubicBezTo>
                    <a:cubicBezTo>
                      <a:pt x="32800" y="28773"/>
                      <a:pt x="32900" y="28808"/>
                      <a:pt x="33008" y="28808"/>
                    </a:cubicBezTo>
                    <a:cubicBezTo>
                      <a:pt x="33037" y="28808"/>
                      <a:pt x="33067" y="28806"/>
                      <a:pt x="33095" y="28801"/>
                    </a:cubicBezTo>
                    <a:cubicBezTo>
                      <a:pt x="33201" y="28788"/>
                      <a:pt x="33267" y="28766"/>
                      <a:pt x="33326" y="28766"/>
                    </a:cubicBezTo>
                    <a:cubicBezTo>
                      <a:pt x="33365" y="28766"/>
                      <a:pt x="33401" y="28775"/>
                      <a:pt x="33443" y="28801"/>
                    </a:cubicBezTo>
                    <a:cubicBezTo>
                      <a:pt x="33726" y="28888"/>
                      <a:pt x="33856" y="28975"/>
                      <a:pt x="33769" y="29279"/>
                    </a:cubicBezTo>
                    <a:cubicBezTo>
                      <a:pt x="33748" y="29388"/>
                      <a:pt x="33835" y="29453"/>
                      <a:pt x="33617" y="29497"/>
                    </a:cubicBezTo>
                    <a:cubicBezTo>
                      <a:pt x="33269" y="29562"/>
                      <a:pt x="33422" y="29692"/>
                      <a:pt x="33487" y="29779"/>
                    </a:cubicBezTo>
                    <a:cubicBezTo>
                      <a:pt x="33494" y="29808"/>
                      <a:pt x="33557" y="29820"/>
                      <a:pt x="33640" y="29820"/>
                    </a:cubicBezTo>
                    <a:cubicBezTo>
                      <a:pt x="33806" y="29820"/>
                      <a:pt x="34052" y="29772"/>
                      <a:pt x="34096" y="29714"/>
                    </a:cubicBezTo>
                    <a:cubicBezTo>
                      <a:pt x="34270" y="29540"/>
                      <a:pt x="34509" y="29432"/>
                      <a:pt x="34726" y="29258"/>
                    </a:cubicBezTo>
                    <a:cubicBezTo>
                      <a:pt x="34846" y="29160"/>
                      <a:pt x="34955" y="29111"/>
                      <a:pt x="35033" y="29111"/>
                    </a:cubicBezTo>
                    <a:cubicBezTo>
                      <a:pt x="35112" y="29111"/>
                      <a:pt x="35161" y="29160"/>
                      <a:pt x="35161" y="29258"/>
                    </a:cubicBezTo>
                    <a:cubicBezTo>
                      <a:pt x="35161" y="29366"/>
                      <a:pt x="35226" y="29475"/>
                      <a:pt x="35118" y="29605"/>
                    </a:cubicBezTo>
                    <a:cubicBezTo>
                      <a:pt x="35052" y="29692"/>
                      <a:pt x="34965" y="29801"/>
                      <a:pt x="35074" y="29823"/>
                    </a:cubicBezTo>
                    <a:cubicBezTo>
                      <a:pt x="35270" y="29910"/>
                      <a:pt x="35161" y="29997"/>
                      <a:pt x="35009" y="30106"/>
                    </a:cubicBezTo>
                    <a:cubicBezTo>
                      <a:pt x="34726" y="30301"/>
                      <a:pt x="34748" y="30301"/>
                      <a:pt x="35009" y="30410"/>
                    </a:cubicBezTo>
                    <a:cubicBezTo>
                      <a:pt x="35118" y="30432"/>
                      <a:pt x="35052" y="30562"/>
                      <a:pt x="35009" y="30562"/>
                    </a:cubicBezTo>
                    <a:cubicBezTo>
                      <a:pt x="34704" y="30693"/>
                      <a:pt x="34509" y="30888"/>
                      <a:pt x="34465" y="31128"/>
                    </a:cubicBezTo>
                    <a:cubicBezTo>
                      <a:pt x="34465" y="31171"/>
                      <a:pt x="34204" y="31236"/>
                      <a:pt x="34248" y="31388"/>
                    </a:cubicBezTo>
                    <a:cubicBezTo>
                      <a:pt x="34248" y="31410"/>
                      <a:pt x="34161" y="31432"/>
                      <a:pt x="34096" y="31432"/>
                    </a:cubicBezTo>
                    <a:cubicBezTo>
                      <a:pt x="33987" y="31410"/>
                      <a:pt x="33922" y="31302"/>
                      <a:pt x="33965" y="31236"/>
                    </a:cubicBezTo>
                    <a:cubicBezTo>
                      <a:pt x="34248" y="30997"/>
                      <a:pt x="34030" y="31019"/>
                      <a:pt x="33878" y="30954"/>
                    </a:cubicBezTo>
                    <a:cubicBezTo>
                      <a:pt x="33704" y="30845"/>
                      <a:pt x="33878" y="30519"/>
                      <a:pt x="34161" y="30453"/>
                    </a:cubicBezTo>
                    <a:cubicBezTo>
                      <a:pt x="34400" y="30410"/>
                      <a:pt x="34509" y="30367"/>
                      <a:pt x="34465" y="30149"/>
                    </a:cubicBezTo>
                    <a:cubicBezTo>
                      <a:pt x="34422" y="30106"/>
                      <a:pt x="34531" y="30040"/>
                      <a:pt x="34618" y="29997"/>
                    </a:cubicBezTo>
                    <a:cubicBezTo>
                      <a:pt x="34683" y="29932"/>
                      <a:pt x="34683" y="29888"/>
                      <a:pt x="34639" y="29866"/>
                    </a:cubicBezTo>
                    <a:cubicBezTo>
                      <a:pt x="34619" y="29847"/>
                      <a:pt x="34600" y="29839"/>
                      <a:pt x="34580" y="29839"/>
                    </a:cubicBezTo>
                    <a:cubicBezTo>
                      <a:pt x="34536" y="29839"/>
                      <a:pt x="34496" y="29880"/>
                      <a:pt x="34465" y="29910"/>
                    </a:cubicBezTo>
                    <a:cubicBezTo>
                      <a:pt x="34336" y="30068"/>
                      <a:pt x="34207" y="30150"/>
                      <a:pt x="34071" y="30150"/>
                    </a:cubicBezTo>
                    <a:cubicBezTo>
                      <a:pt x="34002" y="30150"/>
                      <a:pt x="33930" y="30128"/>
                      <a:pt x="33856" y="30084"/>
                    </a:cubicBezTo>
                    <a:cubicBezTo>
                      <a:pt x="33831" y="30065"/>
                      <a:pt x="33807" y="30057"/>
                      <a:pt x="33785" y="30057"/>
                    </a:cubicBezTo>
                    <a:cubicBezTo>
                      <a:pt x="33731" y="30057"/>
                      <a:pt x="33685" y="30103"/>
                      <a:pt x="33639" y="30149"/>
                    </a:cubicBezTo>
                    <a:cubicBezTo>
                      <a:pt x="33596" y="30236"/>
                      <a:pt x="33530" y="30301"/>
                      <a:pt x="33509" y="30367"/>
                    </a:cubicBezTo>
                    <a:cubicBezTo>
                      <a:pt x="33487" y="30432"/>
                      <a:pt x="33509" y="30540"/>
                      <a:pt x="33378" y="30562"/>
                    </a:cubicBezTo>
                    <a:cubicBezTo>
                      <a:pt x="33335" y="30562"/>
                      <a:pt x="33291" y="30540"/>
                      <a:pt x="33269" y="30540"/>
                    </a:cubicBezTo>
                    <a:cubicBezTo>
                      <a:pt x="33182" y="30475"/>
                      <a:pt x="33226" y="30410"/>
                      <a:pt x="33313" y="30323"/>
                    </a:cubicBezTo>
                    <a:lnTo>
                      <a:pt x="33335" y="30301"/>
                    </a:lnTo>
                    <a:cubicBezTo>
                      <a:pt x="33443" y="30193"/>
                      <a:pt x="33422" y="30106"/>
                      <a:pt x="33378" y="30040"/>
                    </a:cubicBezTo>
                    <a:cubicBezTo>
                      <a:pt x="33318" y="29980"/>
                      <a:pt x="33231" y="29968"/>
                      <a:pt x="33137" y="29968"/>
                    </a:cubicBezTo>
                    <a:cubicBezTo>
                      <a:pt x="33068" y="29968"/>
                      <a:pt x="32996" y="29974"/>
                      <a:pt x="32927" y="29974"/>
                    </a:cubicBezTo>
                    <a:cubicBezTo>
                      <a:pt x="32852" y="29974"/>
                      <a:pt x="32781" y="29966"/>
                      <a:pt x="32726" y="29932"/>
                    </a:cubicBezTo>
                    <a:cubicBezTo>
                      <a:pt x="32723" y="29931"/>
                      <a:pt x="32719" y="29930"/>
                      <a:pt x="32716" y="29930"/>
                    </a:cubicBezTo>
                    <a:cubicBezTo>
                      <a:pt x="32640" y="29930"/>
                      <a:pt x="32441" y="30133"/>
                      <a:pt x="32400" y="30258"/>
                    </a:cubicBezTo>
                    <a:cubicBezTo>
                      <a:pt x="32382" y="30320"/>
                      <a:pt x="32401" y="30339"/>
                      <a:pt x="32437" y="30339"/>
                    </a:cubicBezTo>
                    <a:cubicBezTo>
                      <a:pt x="32488" y="30339"/>
                      <a:pt x="32575" y="30301"/>
                      <a:pt x="32639" y="30301"/>
                    </a:cubicBezTo>
                    <a:cubicBezTo>
                      <a:pt x="32675" y="30295"/>
                      <a:pt x="32710" y="30292"/>
                      <a:pt x="32743" y="30292"/>
                    </a:cubicBezTo>
                    <a:cubicBezTo>
                      <a:pt x="33043" y="30292"/>
                      <a:pt x="33183" y="30545"/>
                      <a:pt x="32987" y="30780"/>
                    </a:cubicBezTo>
                    <a:cubicBezTo>
                      <a:pt x="32953" y="30846"/>
                      <a:pt x="32895" y="30874"/>
                      <a:pt x="32821" y="30874"/>
                    </a:cubicBezTo>
                    <a:cubicBezTo>
                      <a:pt x="32798" y="30874"/>
                      <a:pt x="32773" y="30872"/>
                      <a:pt x="32747" y="30867"/>
                    </a:cubicBezTo>
                    <a:cubicBezTo>
                      <a:pt x="32697" y="30841"/>
                      <a:pt x="32653" y="30830"/>
                      <a:pt x="32615" y="30830"/>
                    </a:cubicBezTo>
                    <a:cubicBezTo>
                      <a:pt x="32488" y="30830"/>
                      <a:pt x="32418" y="30951"/>
                      <a:pt x="32334" y="31084"/>
                    </a:cubicBezTo>
                    <a:cubicBezTo>
                      <a:pt x="32247" y="31193"/>
                      <a:pt x="32313" y="31302"/>
                      <a:pt x="32313" y="31410"/>
                    </a:cubicBezTo>
                    <a:cubicBezTo>
                      <a:pt x="32313" y="31519"/>
                      <a:pt x="32182" y="31649"/>
                      <a:pt x="32204" y="31780"/>
                    </a:cubicBezTo>
                    <a:cubicBezTo>
                      <a:pt x="32166" y="31793"/>
                      <a:pt x="32135" y="31798"/>
                      <a:pt x="32108" y="31798"/>
                    </a:cubicBezTo>
                    <a:cubicBezTo>
                      <a:pt x="31996" y="31798"/>
                      <a:pt x="31965" y="31706"/>
                      <a:pt x="31878" y="31671"/>
                    </a:cubicBezTo>
                    <a:cubicBezTo>
                      <a:pt x="31809" y="31657"/>
                      <a:pt x="31740" y="31618"/>
                      <a:pt x="31650" y="31618"/>
                    </a:cubicBezTo>
                    <a:cubicBezTo>
                      <a:pt x="31597" y="31618"/>
                      <a:pt x="31537" y="31631"/>
                      <a:pt x="31465" y="31671"/>
                    </a:cubicBezTo>
                    <a:cubicBezTo>
                      <a:pt x="31465" y="31671"/>
                      <a:pt x="31356" y="31736"/>
                      <a:pt x="31247" y="31736"/>
                    </a:cubicBezTo>
                    <a:cubicBezTo>
                      <a:pt x="31072" y="31722"/>
                      <a:pt x="30916" y="31619"/>
                      <a:pt x="30707" y="31619"/>
                    </a:cubicBezTo>
                    <a:cubicBezTo>
                      <a:pt x="30606" y="31619"/>
                      <a:pt x="30491" y="31643"/>
                      <a:pt x="30356" y="31715"/>
                    </a:cubicBezTo>
                    <a:cubicBezTo>
                      <a:pt x="30334" y="31715"/>
                      <a:pt x="30290" y="31671"/>
                      <a:pt x="30269" y="31649"/>
                    </a:cubicBezTo>
                    <a:cubicBezTo>
                      <a:pt x="30247" y="31628"/>
                      <a:pt x="30660" y="31171"/>
                      <a:pt x="30704" y="31171"/>
                    </a:cubicBezTo>
                    <a:cubicBezTo>
                      <a:pt x="30731" y="31171"/>
                      <a:pt x="30759" y="31172"/>
                      <a:pt x="30788" y="31172"/>
                    </a:cubicBezTo>
                    <a:cubicBezTo>
                      <a:pt x="30875" y="31172"/>
                      <a:pt x="30964" y="31160"/>
                      <a:pt x="31030" y="31062"/>
                    </a:cubicBezTo>
                    <a:cubicBezTo>
                      <a:pt x="31138" y="30910"/>
                      <a:pt x="31225" y="30758"/>
                      <a:pt x="31160" y="30627"/>
                    </a:cubicBezTo>
                    <a:cubicBezTo>
                      <a:pt x="31095" y="30453"/>
                      <a:pt x="31008" y="30323"/>
                      <a:pt x="30834" y="30236"/>
                    </a:cubicBezTo>
                    <a:cubicBezTo>
                      <a:pt x="30704" y="30149"/>
                      <a:pt x="30769" y="30040"/>
                      <a:pt x="30921" y="30040"/>
                    </a:cubicBezTo>
                    <a:cubicBezTo>
                      <a:pt x="31129" y="30040"/>
                      <a:pt x="31118" y="29822"/>
                      <a:pt x="31288" y="29822"/>
                    </a:cubicBezTo>
                    <a:cubicBezTo>
                      <a:pt x="31296" y="29822"/>
                      <a:pt x="31304" y="29822"/>
                      <a:pt x="31312" y="29823"/>
                    </a:cubicBezTo>
                    <a:cubicBezTo>
                      <a:pt x="31530" y="29823"/>
                      <a:pt x="31595" y="29671"/>
                      <a:pt x="31704" y="29562"/>
                    </a:cubicBezTo>
                    <a:cubicBezTo>
                      <a:pt x="31884" y="29399"/>
                      <a:pt x="31900" y="29312"/>
                      <a:pt x="31750" y="29312"/>
                    </a:cubicBezTo>
                    <a:cubicBezTo>
                      <a:pt x="31720" y="29312"/>
                      <a:pt x="31683" y="29315"/>
                      <a:pt x="31639" y="29323"/>
                    </a:cubicBezTo>
                    <a:cubicBezTo>
                      <a:pt x="31620" y="29325"/>
                      <a:pt x="31602" y="29326"/>
                      <a:pt x="31586" y="29326"/>
                    </a:cubicBezTo>
                    <a:cubicBezTo>
                      <a:pt x="31421" y="29326"/>
                      <a:pt x="31417" y="29226"/>
                      <a:pt x="31378" y="29127"/>
                    </a:cubicBezTo>
                    <a:cubicBezTo>
                      <a:pt x="31356" y="28997"/>
                      <a:pt x="31465" y="29018"/>
                      <a:pt x="31573" y="28997"/>
                    </a:cubicBezTo>
                    <a:cubicBezTo>
                      <a:pt x="31660" y="28953"/>
                      <a:pt x="31682" y="28844"/>
                      <a:pt x="31747" y="28779"/>
                    </a:cubicBezTo>
                    <a:cubicBezTo>
                      <a:pt x="31769" y="28736"/>
                      <a:pt x="31682" y="28692"/>
                      <a:pt x="31856" y="28670"/>
                    </a:cubicBezTo>
                    <a:cubicBezTo>
                      <a:pt x="32204" y="28605"/>
                      <a:pt x="32095" y="28475"/>
                      <a:pt x="31986" y="28388"/>
                    </a:cubicBezTo>
                    <a:cubicBezTo>
                      <a:pt x="31769" y="28257"/>
                      <a:pt x="31878" y="28170"/>
                      <a:pt x="32117" y="28062"/>
                    </a:cubicBezTo>
                    <a:cubicBezTo>
                      <a:pt x="32260" y="27998"/>
                      <a:pt x="32368" y="27958"/>
                      <a:pt x="32510" y="27958"/>
                    </a:cubicBezTo>
                    <a:close/>
                    <a:moveTo>
                      <a:pt x="41816" y="30205"/>
                    </a:moveTo>
                    <a:cubicBezTo>
                      <a:pt x="41831" y="30205"/>
                      <a:pt x="41846" y="30208"/>
                      <a:pt x="41858" y="30214"/>
                    </a:cubicBezTo>
                    <a:cubicBezTo>
                      <a:pt x="41902" y="30236"/>
                      <a:pt x="41880" y="30301"/>
                      <a:pt x="41858" y="30345"/>
                    </a:cubicBezTo>
                    <a:cubicBezTo>
                      <a:pt x="41771" y="30540"/>
                      <a:pt x="41771" y="30540"/>
                      <a:pt x="41967" y="30562"/>
                    </a:cubicBezTo>
                    <a:cubicBezTo>
                      <a:pt x="42011" y="30562"/>
                      <a:pt x="42032" y="30584"/>
                      <a:pt x="42076" y="30627"/>
                    </a:cubicBezTo>
                    <a:cubicBezTo>
                      <a:pt x="42111" y="30698"/>
                      <a:pt x="42217" y="30737"/>
                      <a:pt x="42340" y="30737"/>
                    </a:cubicBezTo>
                    <a:cubicBezTo>
                      <a:pt x="42445" y="30737"/>
                      <a:pt x="42563" y="30709"/>
                      <a:pt x="42663" y="30649"/>
                    </a:cubicBezTo>
                    <a:cubicBezTo>
                      <a:pt x="42733" y="30603"/>
                      <a:pt x="42790" y="30581"/>
                      <a:pt x="42842" y="30581"/>
                    </a:cubicBezTo>
                    <a:cubicBezTo>
                      <a:pt x="42887" y="30581"/>
                      <a:pt x="42927" y="30597"/>
                      <a:pt x="42967" y="30627"/>
                    </a:cubicBezTo>
                    <a:cubicBezTo>
                      <a:pt x="43054" y="30649"/>
                      <a:pt x="42989" y="30736"/>
                      <a:pt x="42946" y="30801"/>
                    </a:cubicBezTo>
                    <a:cubicBezTo>
                      <a:pt x="42880" y="30910"/>
                      <a:pt x="42728" y="31019"/>
                      <a:pt x="42793" y="31128"/>
                    </a:cubicBezTo>
                    <a:cubicBezTo>
                      <a:pt x="42812" y="31156"/>
                      <a:pt x="42807" y="31164"/>
                      <a:pt x="42793" y="31164"/>
                    </a:cubicBezTo>
                    <a:cubicBezTo>
                      <a:pt x="42774" y="31164"/>
                      <a:pt x="42741" y="31149"/>
                      <a:pt x="42728" y="31149"/>
                    </a:cubicBezTo>
                    <a:cubicBezTo>
                      <a:pt x="42715" y="31148"/>
                      <a:pt x="42703" y="31147"/>
                      <a:pt x="42692" y="31147"/>
                    </a:cubicBezTo>
                    <a:cubicBezTo>
                      <a:pt x="42529" y="31147"/>
                      <a:pt x="42508" y="31284"/>
                      <a:pt x="42467" y="31345"/>
                    </a:cubicBezTo>
                    <a:cubicBezTo>
                      <a:pt x="42418" y="31443"/>
                      <a:pt x="42492" y="31455"/>
                      <a:pt x="42568" y="31455"/>
                    </a:cubicBezTo>
                    <a:cubicBezTo>
                      <a:pt x="42594" y="31455"/>
                      <a:pt x="42619" y="31454"/>
                      <a:pt x="42641" y="31454"/>
                    </a:cubicBezTo>
                    <a:cubicBezTo>
                      <a:pt x="42750" y="31454"/>
                      <a:pt x="42859" y="31475"/>
                      <a:pt x="42859" y="31584"/>
                    </a:cubicBezTo>
                    <a:cubicBezTo>
                      <a:pt x="42859" y="31646"/>
                      <a:pt x="42468" y="31825"/>
                      <a:pt x="42353" y="31825"/>
                    </a:cubicBezTo>
                    <a:cubicBezTo>
                      <a:pt x="42347" y="31825"/>
                      <a:pt x="42341" y="31825"/>
                      <a:pt x="42337" y="31823"/>
                    </a:cubicBezTo>
                    <a:cubicBezTo>
                      <a:pt x="42250" y="31758"/>
                      <a:pt x="42098" y="31845"/>
                      <a:pt x="42119" y="31671"/>
                    </a:cubicBezTo>
                    <a:cubicBezTo>
                      <a:pt x="42127" y="31642"/>
                      <a:pt x="42124" y="31633"/>
                      <a:pt x="42116" y="31633"/>
                    </a:cubicBezTo>
                    <a:cubicBezTo>
                      <a:pt x="42100" y="31633"/>
                      <a:pt x="42061" y="31671"/>
                      <a:pt x="42032" y="31671"/>
                    </a:cubicBezTo>
                    <a:cubicBezTo>
                      <a:pt x="41981" y="31688"/>
                      <a:pt x="41903" y="31813"/>
                      <a:pt x="41840" y="31813"/>
                    </a:cubicBezTo>
                    <a:cubicBezTo>
                      <a:pt x="41823" y="31813"/>
                      <a:pt x="41807" y="31803"/>
                      <a:pt x="41793" y="31780"/>
                    </a:cubicBezTo>
                    <a:cubicBezTo>
                      <a:pt x="41750" y="31693"/>
                      <a:pt x="41663" y="31562"/>
                      <a:pt x="41902" y="31432"/>
                    </a:cubicBezTo>
                    <a:cubicBezTo>
                      <a:pt x="41989" y="31388"/>
                      <a:pt x="42119" y="31345"/>
                      <a:pt x="42076" y="31280"/>
                    </a:cubicBezTo>
                    <a:cubicBezTo>
                      <a:pt x="42062" y="31252"/>
                      <a:pt x="42039" y="31242"/>
                      <a:pt x="42011" y="31242"/>
                    </a:cubicBezTo>
                    <a:cubicBezTo>
                      <a:pt x="41953" y="31242"/>
                      <a:pt x="41874" y="31287"/>
                      <a:pt x="41815" y="31302"/>
                    </a:cubicBezTo>
                    <a:cubicBezTo>
                      <a:pt x="41489" y="31388"/>
                      <a:pt x="41228" y="31562"/>
                      <a:pt x="40945" y="31736"/>
                    </a:cubicBezTo>
                    <a:cubicBezTo>
                      <a:pt x="40826" y="31802"/>
                      <a:pt x="40728" y="31845"/>
                      <a:pt x="40652" y="31845"/>
                    </a:cubicBezTo>
                    <a:cubicBezTo>
                      <a:pt x="40575" y="31845"/>
                      <a:pt x="40521" y="31802"/>
                      <a:pt x="40488" y="31693"/>
                    </a:cubicBezTo>
                    <a:cubicBezTo>
                      <a:pt x="40488" y="31649"/>
                      <a:pt x="40445" y="31584"/>
                      <a:pt x="40358" y="31562"/>
                    </a:cubicBezTo>
                    <a:cubicBezTo>
                      <a:pt x="40234" y="31542"/>
                      <a:pt x="40445" y="31343"/>
                      <a:pt x="40315" y="31343"/>
                    </a:cubicBezTo>
                    <a:cubicBezTo>
                      <a:pt x="40308" y="31343"/>
                      <a:pt x="40301" y="31344"/>
                      <a:pt x="40293" y="31345"/>
                    </a:cubicBezTo>
                    <a:cubicBezTo>
                      <a:pt x="40119" y="31410"/>
                      <a:pt x="40184" y="31562"/>
                      <a:pt x="40141" y="31671"/>
                    </a:cubicBezTo>
                    <a:cubicBezTo>
                      <a:pt x="40119" y="31736"/>
                      <a:pt x="40141" y="31758"/>
                      <a:pt x="40054" y="31780"/>
                    </a:cubicBezTo>
                    <a:cubicBezTo>
                      <a:pt x="40054" y="31780"/>
                      <a:pt x="40032" y="31693"/>
                      <a:pt x="40010" y="31671"/>
                    </a:cubicBezTo>
                    <a:cubicBezTo>
                      <a:pt x="39979" y="31656"/>
                      <a:pt x="39949" y="31640"/>
                      <a:pt x="39910" y="31640"/>
                    </a:cubicBezTo>
                    <a:cubicBezTo>
                      <a:pt x="39894" y="31640"/>
                      <a:pt x="39877" y="31643"/>
                      <a:pt x="39858" y="31649"/>
                    </a:cubicBezTo>
                    <a:cubicBezTo>
                      <a:pt x="39801" y="31685"/>
                      <a:pt x="39763" y="31699"/>
                      <a:pt x="39740" y="31699"/>
                    </a:cubicBezTo>
                    <a:cubicBezTo>
                      <a:pt x="39691" y="31699"/>
                      <a:pt x="39705" y="31636"/>
                      <a:pt x="39749" y="31562"/>
                    </a:cubicBezTo>
                    <a:cubicBezTo>
                      <a:pt x="39923" y="31410"/>
                      <a:pt x="40141" y="31236"/>
                      <a:pt x="40228" y="31041"/>
                    </a:cubicBezTo>
                    <a:cubicBezTo>
                      <a:pt x="40260" y="30975"/>
                      <a:pt x="40320" y="30948"/>
                      <a:pt x="40372" y="30948"/>
                    </a:cubicBezTo>
                    <a:cubicBezTo>
                      <a:pt x="40423" y="30948"/>
                      <a:pt x="40467" y="30975"/>
                      <a:pt x="40467" y="31019"/>
                    </a:cubicBezTo>
                    <a:cubicBezTo>
                      <a:pt x="40467" y="31122"/>
                      <a:pt x="40520" y="31149"/>
                      <a:pt x="40596" y="31149"/>
                    </a:cubicBezTo>
                    <a:cubicBezTo>
                      <a:pt x="40648" y="31149"/>
                      <a:pt x="40709" y="31136"/>
                      <a:pt x="40771" y="31128"/>
                    </a:cubicBezTo>
                    <a:cubicBezTo>
                      <a:pt x="40902" y="31106"/>
                      <a:pt x="40945" y="30997"/>
                      <a:pt x="40880" y="30975"/>
                    </a:cubicBezTo>
                    <a:cubicBezTo>
                      <a:pt x="40488" y="30888"/>
                      <a:pt x="40902" y="30780"/>
                      <a:pt x="40945" y="30714"/>
                    </a:cubicBezTo>
                    <a:cubicBezTo>
                      <a:pt x="41119" y="30562"/>
                      <a:pt x="41315" y="30432"/>
                      <a:pt x="41554" y="30323"/>
                    </a:cubicBezTo>
                    <a:cubicBezTo>
                      <a:pt x="41597" y="30323"/>
                      <a:pt x="41663" y="30301"/>
                      <a:pt x="41706" y="30236"/>
                    </a:cubicBezTo>
                    <a:cubicBezTo>
                      <a:pt x="41737" y="30221"/>
                      <a:pt x="41779" y="30205"/>
                      <a:pt x="41816" y="30205"/>
                    </a:cubicBezTo>
                    <a:close/>
                    <a:moveTo>
                      <a:pt x="25181" y="31818"/>
                    </a:moveTo>
                    <a:cubicBezTo>
                      <a:pt x="25273" y="31818"/>
                      <a:pt x="25361" y="31833"/>
                      <a:pt x="25441" y="31867"/>
                    </a:cubicBezTo>
                    <a:cubicBezTo>
                      <a:pt x="25486" y="31882"/>
                      <a:pt x="25521" y="31907"/>
                      <a:pt x="25581" y="31907"/>
                    </a:cubicBezTo>
                    <a:cubicBezTo>
                      <a:pt x="25608" y="31907"/>
                      <a:pt x="25640" y="31902"/>
                      <a:pt x="25681" y="31889"/>
                    </a:cubicBezTo>
                    <a:cubicBezTo>
                      <a:pt x="25748" y="31862"/>
                      <a:pt x="25797" y="31850"/>
                      <a:pt x="25832" y="31850"/>
                    </a:cubicBezTo>
                    <a:cubicBezTo>
                      <a:pt x="25966" y="31850"/>
                      <a:pt x="25894" y="32015"/>
                      <a:pt x="25876" y="32084"/>
                    </a:cubicBezTo>
                    <a:cubicBezTo>
                      <a:pt x="25858" y="32147"/>
                      <a:pt x="25825" y="32162"/>
                      <a:pt x="25790" y="32162"/>
                    </a:cubicBezTo>
                    <a:cubicBezTo>
                      <a:pt x="25759" y="32162"/>
                      <a:pt x="25727" y="32152"/>
                      <a:pt x="25701" y="32152"/>
                    </a:cubicBezTo>
                    <a:cubicBezTo>
                      <a:pt x="25684" y="32152"/>
                      <a:pt x="25669" y="32156"/>
                      <a:pt x="25659" y="32171"/>
                    </a:cubicBezTo>
                    <a:cubicBezTo>
                      <a:pt x="25523" y="32234"/>
                      <a:pt x="25407" y="32267"/>
                      <a:pt x="25311" y="32267"/>
                    </a:cubicBezTo>
                    <a:cubicBezTo>
                      <a:pt x="25208" y="32267"/>
                      <a:pt x="25128" y="32229"/>
                      <a:pt x="25072" y="32150"/>
                    </a:cubicBezTo>
                    <a:cubicBezTo>
                      <a:pt x="25053" y="32111"/>
                      <a:pt x="25025" y="32094"/>
                      <a:pt x="24989" y="32094"/>
                    </a:cubicBezTo>
                    <a:cubicBezTo>
                      <a:pt x="24944" y="32094"/>
                      <a:pt x="24884" y="32122"/>
                      <a:pt x="24811" y="32171"/>
                    </a:cubicBezTo>
                    <a:cubicBezTo>
                      <a:pt x="24740" y="32214"/>
                      <a:pt x="24683" y="32231"/>
                      <a:pt x="24637" y="32231"/>
                    </a:cubicBezTo>
                    <a:cubicBezTo>
                      <a:pt x="24541" y="32231"/>
                      <a:pt x="24492" y="32158"/>
                      <a:pt x="24463" y="32084"/>
                    </a:cubicBezTo>
                    <a:cubicBezTo>
                      <a:pt x="24463" y="32063"/>
                      <a:pt x="24398" y="32041"/>
                      <a:pt x="24485" y="31997"/>
                    </a:cubicBezTo>
                    <a:cubicBezTo>
                      <a:pt x="24740" y="31892"/>
                      <a:pt x="24974" y="31818"/>
                      <a:pt x="25181" y="31818"/>
                    </a:cubicBezTo>
                    <a:close/>
                    <a:moveTo>
                      <a:pt x="11498" y="32239"/>
                    </a:moveTo>
                    <a:lnTo>
                      <a:pt x="11498" y="32239"/>
                    </a:lnTo>
                    <a:cubicBezTo>
                      <a:pt x="11479" y="32257"/>
                      <a:pt x="11461" y="32282"/>
                      <a:pt x="11450" y="32310"/>
                    </a:cubicBezTo>
                    <a:lnTo>
                      <a:pt x="11450" y="32310"/>
                    </a:lnTo>
                    <a:cubicBezTo>
                      <a:pt x="11453" y="32307"/>
                      <a:pt x="11456" y="32305"/>
                      <a:pt x="11460" y="32302"/>
                    </a:cubicBezTo>
                    <a:cubicBezTo>
                      <a:pt x="11486" y="32275"/>
                      <a:pt x="11498" y="32255"/>
                      <a:pt x="11498" y="32239"/>
                    </a:cubicBezTo>
                    <a:close/>
                    <a:moveTo>
                      <a:pt x="30785" y="31774"/>
                    </a:moveTo>
                    <a:cubicBezTo>
                      <a:pt x="30964" y="31774"/>
                      <a:pt x="31128" y="31813"/>
                      <a:pt x="31204" y="31889"/>
                    </a:cubicBezTo>
                    <a:cubicBezTo>
                      <a:pt x="31291" y="31997"/>
                      <a:pt x="31138" y="32280"/>
                      <a:pt x="30921" y="32323"/>
                    </a:cubicBezTo>
                    <a:cubicBezTo>
                      <a:pt x="30704" y="32389"/>
                      <a:pt x="30464" y="32410"/>
                      <a:pt x="30247" y="32541"/>
                    </a:cubicBezTo>
                    <a:cubicBezTo>
                      <a:pt x="30224" y="32558"/>
                      <a:pt x="30199" y="32565"/>
                      <a:pt x="30177" y="32565"/>
                    </a:cubicBezTo>
                    <a:cubicBezTo>
                      <a:pt x="30115" y="32565"/>
                      <a:pt x="30068" y="32513"/>
                      <a:pt x="30116" y="32497"/>
                    </a:cubicBezTo>
                    <a:cubicBezTo>
                      <a:pt x="30377" y="32280"/>
                      <a:pt x="30160" y="32215"/>
                      <a:pt x="30116" y="32106"/>
                    </a:cubicBezTo>
                    <a:cubicBezTo>
                      <a:pt x="30051" y="32041"/>
                      <a:pt x="30160" y="31954"/>
                      <a:pt x="30269" y="31889"/>
                    </a:cubicBezTo>
                    <a:cubicBezTo>
                      <a:pt x="30410" y="31813"/>
                      <a:pt x="30606" y="31774"/>
                      <a:pt x="30785" y="31774"/>
                    </a:cubicBezTo>
                    <a:close/>
                    <a:moveTo>
                      <a:pt x="41264" y="32155"/>
                    </a:moveTo>
                    <a:cubicBezTo>
                      <a:pt x="41324" y="32155"/>
                      <a:pt x="41253" y="32262"/>
                      <a:pt x="41271" y="32280"/>
                    </a:cubicBezTo>
                    <a:cubicBezTo>
                      <a:pt x="41271" y="32302"/>
                      <a:pt x="41336" y="32323"/>
                      <a:pt x="41336" y="32389"/>
                    </a:cubicBezTo>
                    <a:cubicBezTo>
                      <a:pt x="41358" y="32497"/>
                      <a:pt x="41271" y="32606"/>
                      <a:pt x="41163" y="32628"/>
                    </a:cubicBezTo>
                    <a:cubicBezTo>
                      <a:pt x="41153" y="32630"/>
                      <a:pt x="41144" y="32631"/>
                      <a:pt x="41137" y="32631"/>
                    </a:cubicBezTo>
                    <a:cubicBezTo>
                      <a:pt x="41061" y="32631"/>
                      <a:pt x="41097" y="32537"/>
                      <a:pt x="41097" y="32497"/>
                    </a:cubicBezTo>
                    <a:cubicBezTo>
                      <a:pt x="41054" y="32432"/>
                      <a:pt x="41054" y="32389"/>
                      <a:pt x="41097" y="32323"/>
                    </a:cubicBezTo>
                    <a:cubicBezTo>
                      <a:pt x="41097" y="32280"/>
                      <a:pt x="41119" y="32193"/>
                      <a:pt x="41206" y="32171"/>
                    </a:cubicBezTo>
                    <a:cubicBezTo>
                      <a:pt x="41233" y="32160"/>
                      <a:pt x="41251" y="32155"/>
                      <a:pt x="41264" y="32155"/>
                    </a:cubicBezTo>
                    <a:close/>
                    <a:moveTo>
                      <a:pt x="37466" y="32150"/>
                    </a:moveTo>
                    <a:cubicBezTo>
                      <a:pt x="37531" y="32150"/>
                      <a:pt x="37553" y="32193"/>
                      <a:pt x="37575" y="32258"/>
                    </a:cubicBezTo>
                    <a:cubicBezTo>
                      <a:pt x="37553" y="32389"/>
                      <a:pt x="37749" y="32519"/>
                      <a:pt x="37509" y="32628"/>
                    </a:cubicBezTo>
                    <a:cubicBezTo>
                      <a:pt x="37389" y="32688"/>
                      <a:pt x="37237" y="32780"/>
                      <a:pt x="37097" y="32780"/>
                    </a:cubicBezTo>
                    <a:cubicBezTo>
                      <a:pt x="37035" y="32780"/>
                      <a:pt x="36976" y="32762"/>
                      <a:pt x="36922" y="32715"/>
                    </a:cubicBezTo>
                    <a:cubicBezTo>
                      <a:pt x="36879" y="32650"/>
                      <a:pt x="36814" y="32606"/>
                      <a:pt x="36901" y="32497"/>
                    </a:cubicBezTo>
                    <a:cubicBezTo>
                      <a:pt x="36949" y="32440"/>
                      <a:pt x="36980" y="32420"/>
                      <a:pt x="37007" y="32420"/>
                    </a:cubicBezTo>
                    <a:cubicBezTo>
                      <a:pt x="37041" y="32420"/>
                      <a:pt x="37070" y="32451"/>
                      <a:pt x="37118" y="32476"/>
                    </a:cubicBezTo>
                    <a:cubicBezTo>
                      <a:pt x="37133" y="32482"/>
                      <a:pt x="37147" y="32484"/>
                      <a:pt x="37159" y="32484"/>
                    </a:cubicBezTo>
                    <a:cubicBezTo>
                      <a:pt x="37240" y="32484"/>
                      <a:pt x="37282" y="32377"/>
                      <a:pt x="37357" y="32302"/>
                    </a:cubicBezTo>
                    <a:cubicBezTo>
                      <a:pt x="37423" y="32258"/>
                      <a:pt x="37314" y="32171"/>
                      <a:pt x="37466" y="32150"/>
                    </a:cubicBezTo>
                    <a:close/>
                    <a:moveTo>
                      <a:pt x="16194" y="32388"/>
                    </a:moveTo>
                    <a:cubicBezTo>
                      <a:pt x="16217" y="32388"/>
                      <a:pt x="16241" y="32389"/>
                      <a:pt x="16265" y="32389"/>
                    </a:cubicBezTo>
                    <a:cubicBezTo>
                      <a:pt x="16483" y="32389"/>
                      <a:pt x="16526" y="32541"/>
                      <a:pt x="16548" y="32671"/>
                    </a:cubicBezTo>
                    <a:cubicBezTo>
                      <a:pt x="16576" y="32629"/>
                      <a:pt x="16614" y="32596"/>
                      <a:pt x="16649" y="32596"/>
                    </a:cubicBezTo>
                    <a:cubicBezTo>
                      <a:pt x="16667" y="32596"/>
                      <a:pt x="16685" y="32605"/>
                      <a:pt x="16700" y="32628"/>
                    </a:cubicBezTo>
                    <a:cubicBezTo>
                      <a:pt x="16742" y="32656"/>
                      <a:pt x="16766" y="32692"/>
                      <a:pt x="16755" y="32738"/>
                    </a:cubicBezTo>
                    <a:lnTo>
                      <a:pt x="16755" y="32738"/>
                    </a:lnTo>
                    <a:cubicBezTo>
                      <a:pt x="16503" y="32767"/>
                      <a:pt x="16341" y="32787"/>
                      <a:pt x="16237" y="32787"/>
                    </a:cubicBezTo>
                    <a:cubicBezTo>
                      <a:pt x="16039" y="32787"/>
                      <a:pt x="16048" y="32718"/>
                      <a:pt x="16048" y="32519"/>
                    </a:cubicBezTo>
                    <a:cubicBezTo>
                      <a:pt x="16048" y="32401"/>
                      <a:pt x="16114" y="32388"/>
                      <a:pt x="16194" y="32388"/>
                    </a:cubicBezTo>
                    <a:close/>
                    <a:moveTo>
                      <a:pt x="16748" y="32758"/>
                    </a:moveTo>
                    <a:cubicBezTo>
                      <a:pt x="16739" y="32779"/>
                      <a:pt x="16723" y="32800"/>
                      <a:pt x="16700" y="32824"/>
                    </a:cubicBezTo>
                    <a:cubicBezTo>
                      <a:pt x="16699" y="32824"/>
                      <a:pt x="16698" y="32825"/>
                      <a:pt x="16697" y="32826"/>
                    </a:cubicBezTo>
                    <a:lnTo>
                      <a:pt x="16697" y="32826"/>
                    </a:lnTo>
                    <a:cubicBezTo>
                      <a:pt x="16714" y="32803"/>
                      <a:pt x="16730" y="32781"/>
                      <a:pt x="16748" y="32758"/>
                    </a:cubicBezTo>
                    <a:close/>
                    <a:moveTo>
                      <a:pt x="29765" y="32470"/>
                    </a:moveTo>
                    <a:cubicBezTo>
                      <a:pt x="29782" y="32470"/>
                      <a:pt x="29797" y="32472"/>
                      <a:pt x="29812" y="32476"/>
                    </a:cubicBezTo>
                    <a:cubicBezTo>
                      <a:pt x="29942" y="32497"/>
                      <a:pt x="30029" y="32584"/>
                      <a:pt x="29877" y="32737"/>
                    </a:cubicBezTo>
                    <a:lnTo>
                      <a:pt x="29736" y="32898"/>
                    </a:lnTo>
                    <a:lnTo>
                      <a:pt x="29736" y="32898"/>
                    </a:lnTo>
                    <a:cubicBezTo>
                      <a:pt x="29651" y="32863"/>
                      <a:pt x="29612" y="32845"/>
                      <a:pt x="29573" y="32845"/>
                    </a:cubicBezTo>
                    <a:cubicBezTo>
                      <a:pt x="29568" y="32844"/>
                      <a:pt x="29563" y="32844"/>
                      <a:pt x="29557" y="32844"/>
                    </a:cubicBezTo>
                    <a:cubicBezTo>
                      <a:pt x="29497" y="32844"/>
                      <a:pt x="29387" y="32906"/>
                      <a:pt x="29330" y="32906"/>
                    </a:cubicBezTo>
                    <a:cubicBezTo>
                      <a:pt x="29295" y="32906"/>
                      <a:pt x="29280" y="32881"/>
                      <a:pt x="29312" y="32802"/>
                    </a:cubicBezTo>
                    <a:cubicBezTo>
                      <a:pt x="29371" y="32645"/>
                      <a:pt x="29608" y="32470"/>
                      <a:pt x="29765" y="32470"/>
                    </a:cubicBezTo>
                    <a:close/>
                    <a:moveTo>
                      <a:pt x="29139" y="30475"/>
                    </a:moveTo>
                    <a:cubicBezTo>
                      <a:pt x="29173" y="30475"/>
                      <a:pt x="29193" y="30513"/>
                      <a:pt x="29203" y="30584"/>
                    </a:cubicBezTo>
                    <a:cubicBezTo>
                      <a:pt x="29266" y="30793"/>
                      <a:pt x="29228" y="31064"/>
                      <a:pt x="29595" y="31064"/>
                    </a:cubicBezTo>
                    <a:cubicBezTo>
                      <a:pt x="29608" y="31064"/>
                      <a:pt x="29623" y="31063"/>
                      <a:pt x="29638" y="31062"/>
                    </a:cubicBezTo>
                    <a:cubicBezTo>
                      <a:pt x="29747" y="31062"/>
                      <a:pt x="29747" y="31128"/>
                      <a:pt x="29616" y="31193"/>
                    </a:cubicBezTo>
                    <a:cubicBezTo>
                      <a:pt x="29529" y="31215"/>
                      <a:pt x="29529" y="31280"/>
                      <a:pt x="29595" y="31302"/>
                    </a:cubicBezTo>
                    <a:cubicBezTo>
                      <a:pt x="29812" y="31410"/>
                      <a:pt x="29442" y="31606"/>
                      <a:pt x="29486" y="31758"/>
                    </a:cubicBezTo>
                    <a:cubicBezTo>
                      <a:pt x="29500" y="31816"/>
                      <a:pt x="29418" y="31835"/>
                      <a:pt x="29336" y="31835"/>
                    </a:cubicBezTo>
                    <a:cubicBezTo>
                      <a:pt x="29295" y="31835"/>
                      <a:pt x="29254" y="31831"/>
                      <a:pt x="29225" y="31823"/>
                    </a:cubicBezTo>
                    <a:cubicBezTo>
                      <a:pt x="29194" y="31793"/>
                      <a:pt x="29174" y="31762"/>
                      <a:pt x="29127" y="31762"/>
                    </a:cubicBezTo>
                    <a:cubicBezTo>
                      <a:pt x="29107" y="31762"/>
                      <a:pt x="29083" y="31767"/>
                      <a:pt x="29051" y="31780"/>
                    </a:cubicBezTo>
                    <a:cubicBezTo>
                      <a:pt x="28964" y="31845"/>
                      <a:pt x="28986" y="31889"/>
                      <a:pt x="29051" y="31954"/>
                    </a:cubicBezTo>
                    <a:cubicBezTo>
                      <a:pt x="29377" y="32215"/>
                      <a:pt x="28986" y="32606"/>
                      <a:pt x="28855" y="32954"/>
                    </a:cubicBezTo>
                    <a:cubicBezTo>
                      <a:pt x="28820" y="33012"/>
                      <a:pt x="28773" y="33033"/>
                      <a:pt x="28719" y="33033"/>
                    </a:cubicBezTo>
                    <a:cubicBezTo>
                      <a:pt x="28673" y="33033"/>
                      <a:pt x="28623" y="33018"/>
                      <a:pt x="28573" y="32998"/>
                    </a:cubicBezTo>
                    <a:cubicBezTo>
                      <a:pt x="28181" y="32889"/>
                      <a:pt x="27985" y="32628"/>
                      <a:pt x="27920" y="32302"/>
                    </a:cubicBezTo>
                    <a:cubicBezTo>
                      <a:pt x="27899" y="32128"/>
                      <a:pt x="27703" y="31976"/>
                      <a:pt x="28007" y="31736"/>
                    </a:cubicBezTo>
                    <a:cubicBezTo>
                      <a:pt x="28094" y="31671"/>
                      <a:pt x="27920" y="31671"/>
                      <a:pt x="27899" y="31628"/>
                    </a:cubicBezTo>
                    <a:cubicBezTo>
                      <a:pt x="27855" y="31541"/>
                      <a:pt x="27855" y="31454"/>
                      <a:pt x="27985" y="31432"/>
                    </a:cubicBezTo>
                    <a:cubicBezTo>
                      <a:pt x="28159" y="31432"/>
                      <a:pt x="28225" y="31345"/>
                      <a:pt x="28181" y="31323"/>
                    </a:cubicBezTo>
                    <a:cubicBezTo>
                      <a:pt x="27964" y="31171"/>
                      <a:pt x="28420" y="31019"/>
                      <a:pt x="28377" y="30888"/>
                    </a:cubicBezTo>
                    <a:cubicBezTo>
                      <a:pt x="28377" y="30867"/>
                      <a:pt x="28399" y="30845"/>
                      <a:pt x="28486" y="30845"/>
                    </a:cubicBezTo>
                    <a:cubicBezTo>
                      <a:pt x="28725" y="30801"/>
                      <a:pt x="28834" y="30780"/>
                      <a:pt x="28964" y="30627"/>
                    </a:cubicBezTo>
                    <a:cubicBezTo>
                      <a:pt x="29045" y="30523"/>
                      <a:pt x="29101" y="30475"/>
                      <a:pt x="29139" y="30475"/>
                    </a:cubicBezTo>
                    <a:close/>
                    <a:moveTo>
                      <a:pt x="13573" y="32762"/>
                    </a:moveTo>
                    <a:cubicBezTo>
                      <a:pt x="13618" y="32762"/>
                      <a:pt x="13656" y="32781"/>
                      <a:pt x="13656" y="32845"/>
                    </a:cubicBezTo>
                    <a:cubicBezTo>
                      <a:pt x="13656" y="32932"/>
                      <a:pt x="13612" y="32998"/>
                      <a:pt x="13504" y="33063"/>
                    </a:cubicBezTo>
                    <a:cubicBezTo>
                      <a:pt x="13417" y="33085"/>
                      <a:pt x="13330" y="33106"/>
                      <a:pt x="13286" y="33150"/>
                    </a:cubicBezTo>
                    <a:cubicBezTo>
                      <a:pt x="13190" y="33164"/>
                      <a:pt x="13094" y="33203"/>
                      <a:pt x="13020" y="33203"/>
                    </a:cubicBezTo>
                    <a:cubicBezTo>
                      <a:pt x="12976" y="33203"/>
                      <a:pt x="12941" y="33190"/>
                      <a:pt x="12917" y="33150"/>
                    </a:cubicBezTo>
                    <a:cubicBezTo>
                      <a:pt x="12917" y="33128"/>
                      <a:pt x="13112" y="32976"/>
                      <a:pt x="13221" y="32911"/>
                    </a:cubicBezTo>
                    <a:cubicBezTo>
                      <a:pt x="13308" y="32845"/>
                      <a:pt x="13395" y="32824"/>
                      <a:pt x="13482" y="32780"/>
                    </a:cubicBezTo>
                    <a:cubicBezTo>
                      <a:pt x="13509" y="32771"/>
                      <a:pt x="13543" y="32762"/>
                      <a:pt x="13573" y="32762"/>
                    </a:cubicBezTo>
                    <a:close/>
                    <a:moveTo>
                      <a:pt x="29747" y="32920"/>
                    </a:moveTo>
                    <a:lnTo>
                      <a:pt x="29877" y="32976"/>
                    </a:lnTo>
                    <a:cubicBezTo>
                      <a:pt x="29964" y="33041"/>
                      <a:pt x="29921" y="33085"/>
                      <a:pt x="29834" y="33150"/>
                    </a:cubicBezTo>
                    <a:cubicBezTo>
                      <a:pt x="29703" y="33193"/>
                      <a:pt x="29529" y="33193"/>
                      <a:pt x="29399" y="33259"/>
                    </a:cubicBezTo>
                    <a:cubicBezTo>
                      <a:pt x="29387" y="33261"/>
                      <a:pt x="29375" y="33262"/>
                      <a:pt x="29363" y="33262"/>
                    </a:cubicBezTo>
                    <a:cubicBezTo>
                      <a:pt x="29264" y="33262"/>
                      <a:pt x="29162" y="33186"/>
                      <a:pt x="29181" y="33128"/>
                    </a:cubicBezTo>
                    <a:cubicBezTo>
                      <a:pt x="29196" y="33070"/>
                      <a:pt x="29249" y="33070"/>
                      <a:pt x="29315" y="33070"/>
                    </a:cubicBezTo>
                    <a:cubicBezTo>
                      <a:pt x="29348" y="33070"/>
                      <a:pt x="29384" y="33070"/>
                      <a:pt x="29421" y="33063"/>
                    </a:cubicBezTo>
                    <a:lnTo>
                      <a:pt x="29747" y="32920"/>
                    </a:lnTo>
                    <a:close/>
                    <a:moveTo>
                      <a:pt x="23532" y="32505"/>
                    </a:moveTo>
                    <a:cubicBezTo>
                      <a:pt x="23672" y="32505"/>
                      <a:pt x="23687" y="32556"/>
                      <a:pt x="23637" y="32606"/>
                    </a:cubicBezTo>
                    <a:cubicBezTo>
                      <a:pt x="23528" y="32737"/>
                      <a:pt x="23528" y="32911"/>
                      <a:pt x="23397" y="33019"/>
                    </a:cubicBezTo>
                    <a:cubicBezTo>
                      <a:pt x="23322" y="33076"/>
                      <a:pt x="23165" y="33132"/>
                      <a:pt x="23082" y="33132"/>
                    </a:cubicBezTo>
                    <a:cubicBezTo>
                      <a:pt x="23069" y="33132"/>
                      <a:pt x="23058" y="33131"/>
                      <a:pt x="23050" y="33128"/>
                    </a:cubicBezTo>
                    <a:cubicBezTo>
                      <a:pt x="22992" y="33106"/>
                      <a:pt x="22943" y="33094"/>
                      <a:pt x="22901" y="33094"/>
                    </a:cubicBezTo>
                    <a:cubicBezTo>
                      <a:pt x="22815" y="33094"/>
                      <a:pt x="22752" y="33143"/>
                      <a:pt x="22680" y="33259"/>
                    </a:cubicBezTo>
                    <a:cubicBezTo>
                      <a:pt x="22640" y="33311"/>
                      <a:pt x="22585" y="33340"/>
                      <a:pt x="22523" y="33340"/>
                    </a:cubicBezTo>
                    <a:cubicBezTo>
                      <a:pt x="22483" y="33340"/>
                      <a:pt x="22440" y="33328"/>
                      <a:pt x="22397" y="33302"/>
                    </a:cubicBezTo>
                    <a:cubicBezTo>
                      <a:pt x="22245" y="33259"/>
                      <a:pt x="22136" y="33193"/>
                      <a:pt x="22006" y="33172"/>
                    </a:cubicBezTo>
                    <a:cubicBezTo>
                      <a:pt x="21810" y="33085"/>
                      <a:pt x="21854" y="33041"/>
                      <a:pt x="22093" y="32954"/>
                    </a:cubicBezTo>
                    <a:cubicBezTo>
                      <a:pt x="22136" y="32911"/>
                      <a:pt x="22223" y="32911"/>
                      <a:pt x="22223" y="32867"/>
                    </a:cubicBezTo>
                    <a:cubicBezTo>
                      <a:pt x="22406" y="32571"/>
                      <a:pt x="22606" y="32513"/>
                      <a:pt x="22812" y="32513"/>
                    </a:cubicBezTo>
                    <a:cubicBezTo>
                      <a:pt x="22941" y="32513"/>
                      <a:pt x="23073" y="32536"/>
                      <a:pt x="23204" y="32536"/>
                    </a:cubicBezTo>
                    <a:cubicBezTo>
                      <a:pt x="23262" y="32536"/>
                      <a:pt x="23319" y="32532"/>
                      <a:pt x="23376" y="32519"/>
                    </a:cubicBezTo>
                    <a:cubicBezTo>
                      <a:pt x="23439" y="32509"/>
                      <a:pt x="23491" y="32505"/>
                      <a:pt x="23532" y="32505"/>
                    </a:cubicBezTo>
                    <a:close/>
                    <a:moveTo>
                      <a:pt x="30704" y="32584"/>
                    </a:moveTo>
                    <a:cubicBezTo>
                      <a:pt x="30764" y="32705"/>
                      <a:pt x="30861" y="32751"/>
                      <a:pt x="30983" y="32751"/>
                    </a:cubicBezTo>
                    <a:cubicBezTo>
                      <a:pt x="31124" y="32751"/>
                      <a:pt x="31299" y="32688"/>
                      <a:pt x="31486" y="32606"/>
                    </a:cubicBezTo>
                    <a:cubicBezTo>
                      <a:pt x="31495" y="32603"/>
                      <a:pt x="31502" y="32602"/>
                      <a:pt x="31508" y="32602"/>
                    </a:cubicBezTo>
                    <a:cubicBezTo>
                      <a:pt x="31546" y="32602"/>
                      <a:pt x="31530" y="32658"/>
                      <a:pt x="31530" y="32715"/>
                    </a:cubicBezTo>
                    <a:cubicBezTo>
                      <a:pt x="31486" y="32824"/>
                      <a:pt x="31573" y="32932"/>
                      <a:pt x="31378" y="32976"/>
                    </a:cubicBezTo>
                    <a:cubicBezTo>
                      <a:pt x="31117" y="33063"/>
                      <a:pt x="31051" y="33237"/>
                      <a:pt x="31008" y="33389"/>
                    </a:cubicBezTo>
                    <a:cubicBezTo>
                      <a:pt x="30986" y="33476"/>
                      <a:pt x="30943" y="33585"/>
                      <a:pt x="30791" y="33585"/>
                    </a:cubicBezTo>
                    <a:cubicBezTo>
                      <a:pt x="30770" y="33588"/>
                      <a:pt x="30751" y="33590"/>
                      <a:pt x="30734" y="33590"/>
                    </a:cubicBezTo>
                    <a:cubicBezTo>
                      <a:pt x="30643" y="33590"/>
                      <a:pt x="30609" y="33539"/>
                      <a:pt x="30682" y="33411"/>
                    </a:cubicBezTo>
                    <a:cubicBezTo>
                      <a:pt x="30617" y="33324"/>
                      <a:pt x="30334" y="33367"/>
                      <a:pt x="30290" y="33193"/>
                    </a:cubicBezTo>
                    <a:cubicBezTo>
                      <a:pt x="30290" y="33150"/>
                      <a:pt x="30116" y="33106"/>
                      <a:pt x="30247" y="33019"/>
                    </a:cubicBezTo>
                    <a:cubicBezTo>
                      <a:pt x="30399" y="32867"/>
                      <a:pt x="30464" y="32693"/>
                      <a:pt x="30704" y="32584"/>
                    </a:cubicBezTo>
                    <a:close/>
                    <a:moveTo>
                      <a:pt x="31625" y="33192"/>
                    </a:moveTo>
                    <a:cubicBezTo>
                      <a:pt x="31672" y="33192"/>
                      <a:pt x="31705" y="33216"/>
                      <a:pt x="31747" y="33259"/>
                    </a:cubicBezTo>
                    <a:cubicBezTo>
                      <a:pt x="31747" y="33389"/>
                      <a:pt x="31682" y="33498"/>
                      <a:pt x="31486" y="33585"/>
                    </a:cubicBezTo>
                    <a:cubicBezTo>
                      <a:pt x="31461" y="33597"/>
                      <a:pt x="31414" y="33610"/>
                      <a:pt x="31383" y="33610"/>
                    </a:cubicBezTo>
                    <a:cubicBezTo>
                      <a:pt x="31361" y="33610"/>
                      <a:pt x="31347" y="33603"/>
                      <a:pt x="31356" y="33585"/>
                    </a:cubicBezTo>
                    <a:cubicBezTo>
                      <a:pt x="31421" y="33476"/>
                      <a:pt x="31334" y="33324"/>
                      <a:pt x="31530" y="33215"/>
                    </a:cubicBezTo>
                    <a:cubicBezTo>
                      <a:pt x="31568" y="33200"/>
                      <a:pt x="31599" y="33192"/>
                      <a:pt x="31625" y="33192"/>
                    </a:cubicBezTo>
                    <a:close/>
                    <a:moveTo>
                      <a:pt x="10122" y="33281"/>
                    </a:moveTo>
                    <a:cubicBezTo>
                      <a:pt x="10166" y="33281"/>
                      <a:pt x="10184" y="33329"/>
                      <a:pt x="10155" y="33454"/>
                    </a:cubicBezTo>
                    <a:cubicBezTo>
                      <a:pt x="10133" y="33606"/>
                      <a:pt x="10264" y="33628"/>
                      <a:pt x="10394" y="33693"/>
                    </a:cubicBezTo>
                    <a:cubicBezTo>
                      <a:pt x="10460" y="33715"/>
                      <a:pt x="10568" y="33737"/>
                      <a:pt x="10503" y="33824"/>
                    </a:cubicBezTo>
                    <a:cubicBezTo>
                      <a:pt x="10472" y="33902"/>
                      <a:pt x="10419" y="33913"/>
                      <a:pt x="10359" y="33913"/>
                    </a:cubicBezTo>
                    <a:cubicBezTo>
                      <a:pt x="10335" y="33913"/>
                      <a:pt x="10310" y="33911"/>
                      <a:pt x="10286" y="33911"/>
                    </a:cubicBezTo>
                    <a:cubicBezTo>
                      <a:pt x="10277" y="33907"/>
                      <a:pt x="10268" y="33905"/>
                      <a:pt x="10259" y="33905"/>
                    </a:cubicBezTo>
                    <a:cubicBezTo>
                      <a:pt x="10218" y="33905"/>
                      <a:pt x="10169" y="33937"/>
                      <a:pt x="10133" y="33954"/>
                    </a:cubicBezTo>
                    <a:cubicBezTo>
                      <a:pt x="10027" y="33999"/>
                      <a:pt x="9933" y="34019"/>
                      <a:pt x="9853" y="34019"/>
                    </a:cubicBezTo>
                    <a:cubicBezTo>
                      <a:pt x="9623" y="34019"/>
                      <a:pt x="9520" y="33849"/>
                      <a:pt x="9633" y="33606"/>
                    </a:cubicBezTo>
                    <a:cubicBezTo>
                      <a:pt x="9699" y="33498"/>
                      <a:pt x="9829" y="33498"/>
                      <a:pt x="9872" y="33454"/>
                    </a:cubicBezTo>
                    <a:cubicBezTo>
                      <a:pt x="9969" y="33357"/>
                      <a:pt x="10066" y="33281"/>
                      <a:pt x="10122" y="33281"/>
                    </a:cubicBezTo>
                    <a:close/>
                    <a:moveTo>
                      <a:pt x="25667" y="33668"/>
                    </a:moveTo>
                    <a:cubicBezTo>
                      <a:pt x="25751" y="33668"/>
                      <a:pt x="25796" y="33729"/>
                      <a:pt x="25811" y="33759"/>
                    </a:cubicBezTo>
                    <a:cubicBezTo>
                      <a:pt x="25855" y="33846"/>
                      <a:pt x="25724" y="33889"/>
                      <a:pt x="25637" y="33933"/>
                    </a:cubicBezTo>
                    <a:cubicBezTo>
                      <a:pt x="25571" y="33933"/>
                      <a:pt x="25467" y="34034"/>
                      <a:pt x="25382" y="34034"/>
                    </a:cubicBezTo>
                    <a:cubicBezTo>
                      <a:pt x="25356" y="34034"/>
                      <a:pt x="25332" y="34024"/>
                      <a:pt x="25311" y="33998"/>
                    </a:cubicBezTo>
                    <a:cubicBezTo>
                      <a:pt x="25246" y="33889"/>
                      <a:pt x="25420" y="33759"/>
                      <a:pt x="25528" y="33715"/>
                    </a:cubicBezTo>
                    <a:cubicBezTo>
                      <a:pt x="25583" y="33681"/>
                      <a:pt x="25629" y="33668"/>
                      <a:pt x="25667" y="33668"/>
                    </a:cubicBezTo>
                    <a:close/>
                    <a:moveTo>
                      <a:pt x="35922" y="33193"/>
                    </a:moveTo>
                    <a:cubicBezTo>
                      <a:pt x="36009" y="33193"/>
                      <a:pt x="35987" y="33259"/>
                      <a:pt x="35944" y="33302"/>
                    </a:cubicBezTo>
                    <a:cubicBezTo>
                      <a:pt x="35900" y="33411"/>
                      <a:pt x="35726" y="33563"/>
                      <a:pt x="35900" y="33672"/>
                    </a:cubicBezTo>
                    <a:cubicBezTo>
                      <a:pt x="35966" y="33715"/>
                      <a:pt x="36053" y="33824"/>
                      <a:pt x="35900" y="33889"/>
                    </a:cubicBezTo>
                    <a:cubicBezTo>
                      <a:pt x="35828" y="33904"/>
                      <a:pt x="35667" y="34045"/>
                      <a:pt x="35549" y="34045"/>
                    </a:cubicBezTo>
                    <a:cubicBezTo>
                      <a:pt x="35491" y="34045"/>
                      <a:pt x="35444" y="34011"/>
                      <a:pt x="35422" y="33911"/>
                    </a:cubicBezTo>
                    <a:cubicBezTo>
                      <a:pt x="35400" y="33824"/>
                      <a:pt x="35205" y="33802"/>
                      <a:pt x="35205" y="33715"/>
                    </a:cubicBezTo>
                    <a:cubicBezTo>
                      <a:pt x="35173" y="33620"/>
                      <a:pt x="35153" y="33559"/>
                      <a:pt x="35238" y="33559"/>
                    </a:cubicBezTo>
                    <a:cubicBezTo>
                      <a:pt x="35269" y="33559"/>
                      <a:pt x="35314" y="33567"/>
                      <a:pt x="35379" y="33585"/>
                    </a:cubicBezTo>
                    <a:cubicBezTo>
                      <a:pt x="35388" y="33587"/>
                      <a:pt x="35398" y="33587"/>
                      <a:pt x="35409" y="33587"/>
                    </a:cubicBezTo>
                    <a:cubicBezTo>
                      <a:pt x="35526" y="33587"/>
                      <a:pt x="35732" y="33481"/>
                      <a:pt x="35792" y="33302"/>
                    </a:cubicBezTo>
                    <a:cubicBezTo>
                      <a:pt x="35813" y="33259"/>
                      <a:pt x="35857" y="33193"/>
                      <a:pt x="35922" y="33193"/>
                    </a:cubicBezTo>
                    <a:close/>
                    <a:moveTo>
                      <a:pt x="28116" y="33262"/>
                    </a:moveTo>
                    <a:cubicBezTo>
                      <a:pt x="28183" y="33262"/>
                      <a:pt x="28246" y="33271"/>
                      <a:pt x="28290" y="33280"/>
                    </a:cubicBezTo>
                    <a:cubicBezTo>
                      <a:pt x="28399" y="33302"/>
                      <a:pt x="28377" y="33476"/>
                      <a:pt x="28225" y="33606"/>
                    </a:cubicBezTo>
                    <a:cubicBezTo>
                      <a:pt x="28116" y="33737"/>
                      <a:pt x="28029" y="33846"/>
                      <a:pt x="27985" y="33998"/>
                    </a:cubicBezTo>
                    <a:cubicBezTo>
                      <a:pt x="27964" y="34041"/>
                      <a:pt x="27899" y="34128"/>
                      <a:pt x="27833" y="34128"/>
                    </a:cubicBezTo>
                    <a:cubicBezTo>
                      <a:pt x="27746" y="34128"/>
                      <a:pt x="27790" y="34041"/>
                      <a:pt x="27790" y="33998"/>
                    </a:cubicBezTo>
                    <a:cubicBezTo>
                      <a:pt x="27681" y="33933"/>
                      <a:pt x="27638" y="33824"/>
                      <a:pt x="27616" y="33672"/>
                    </a:cubicBezTo>
                    <a:cubicBezTo>
                      <a:pt x="27572" y="33519"/>
                      <a:pt x="27725" y="33411"/>
                      <a:pt x="27833" y="33345"/>
                    </a:cubicBezTo>
                    <a:cubicBezTo>
                      <a:pt x="27910" y="33281"/>
                      <a:pt x="28018" y="33262"/>
                      <a:pt x="28116" y="33262"/>
                    </a:cubicBezTo>
                    <a:close/>
                    <a:moveTo>
                      <a:pt x="26803" y="32012"/>
                    </a:moveTo>
                    <a:cubicBezTo>
                      <a:pt x="26823" y="32012"/>
                      <a:pt x="26838" y="32060"/>
                      <a:pt x="26768" y="32237"/>
                    </a:cubicBezTo>
                    <a:cubicBezTo>
                      <a:pt x="26724" y="32302"/>
                      <a:pt x="26724" y="32389"/>
                      <a:pt x="26768" y="32410"/>
                    </a:cubicBezTo>
                    <a:cubicBezTo>
                      <a:pt x="26833" y="32519"/>
                      <a:pt x="26724" y="32541"/>
                      <a:pt x="26616" y="32563"/>
                    </a:cubicBezTo>
                    <a:cubicBezTo>
                      <a:pt x="26598" y="32574"/>
                      <a:pt x="26574" y="32577"/>
                      <a:pt x="26548" y="32577"/>
                    </a:cubicBezTo>
                    <a:cubicBezTo>
                      <a:pt x="26532" y="32577"/>
                      <a:pt x="26515" y="32576"/>
                      <a:pt x="26499" y="32576"/>
                    </a:cubicBezTo>
                    <a:cubicBezTo>
                      <a:pt x="26442" y="32576"/>
                      <a:pt x="26389" y="32586"/>
                      <a:pt x="26376" y="32671"/>
                    </a:cubicBezTo>
                    <a:cubicBezTo>
                      <a:pt x="26361" y="32749"/>
                      <a:pt x="26523" y="32816"/>
                      <a:pt x="26648" y="32816"/>
                    </a:cubicBezTo>
                    <a:cubicBezTo>
                      <a:pt x="26699" y="32816"/>
                      <a:pt x="26743" y="32805"/>
                      <a:pt x="26768" y="32780"/>
                    </a:cubicBezTo>
                    <a:cubicBezTo>
                      <a:pt x="26891" y="32687"/>
                      <a:pt x="27004" y="32661"/>
                      <a:pt x="27113" y="32661"/>
                    </a:cubicBezTo>
                    <a:cubicBezTo>
                      <a:pt x="27158" y="32661"/>
                      <a:pt x="27202" y="32665"/>
                      <a:pt x="27246" y="32671"/>
                    </a:cubicBezTo>
                    <a:cubicBezTo>
                      <a:pt x="27377" y="32671"/>
                      <a:pt x="27420" y="32780"/>
                      <a:pt x="27355" y="32932"/>
                    </a:cubicBezTo>
                    <a:cubicBezTo>
                      <a:pt x="27341" y="33029"/>
                      <a:pt x="27301" y="33047"/>
                      <a:pt x="27245" y="33047"/>
                    </a:cubicBezTo>
                    <a:cubicBezTo>
                      <a:pt x="27214" y="33047"/>
                      <a:pt x="27177" y="33041"/>
                      <a:pt x="27137" y="33041"/>
                    </a:cubicBezTo>
                    <a:cubicBezTo>
                      <a:pt x="27029" y="33041"/>
                      <a:pt x="26898" y="33150"/>
                      <a:pt x="27007" y="33193"/>
                    </a:cubicBezTo>
                    <a:cubicBezTo>
                      <a:pt x="27464" y="33454"/>
                      <a:pt x="26942" y="33389"/>
                      <a:pt x="26811" y="33454"/>
                    </a:cubicBezTo>
                    <a:cubicBezTo>
                      <a:pt x="26898" y="33606"/>
                      <a:pt x="27094" y="33672"/>
                      <a:pt x="27203" y="33802"/>
                    </a:cubicBezTo>
                    <a:cubicBezTo>
                      <a:pt x="27311" y="33933"/>
                      <a:pt x="27159" y="34020"/>
                      <a:pt x="27029" y="34107"/>
                    </a:cubicBezTo>
                    <a:cubicBezTo>
                      <a:pt x="26990" y="34134"/>
                      <a:pt x="26963" y="34145"/>
                      <a:pt x="26942" y="34145"/>
                    </a:cubicBezTo>
                    <a:cubicBezTo>
                      <a:pt x="26882" y="34145"/>
                      <a:pt x="26882" y="34052"/>
                      <a:pt x="26833" y="34020"/>
                    </a:cubicBezTo>
                    <a:cubicBezTo>
                      <a:pt x="26681" y="33846"/>
                      <a:pt x="26616" y="33693"/>
                      <a:pt x="26811" y="33411"/>
                    </a:cubicBezTo>
                    <a:cubicBezTo>
                      <a:pt x="26811" y="33324"/>
                      <a:pt x="26463" y="33324"/>
                      <a:pt x="26703" y="33063"/>
                    </a:cubicBezTo>
                    <a:cubicBezTo>
                      <a:pt x="26764" y="33002"/>
                      <a:pt x="26735" y="32975"/>
                      <a:pt x="26675" y="32975"/>
                    </a:cubicBezTo>
                    <a:cubicBezTo>
                      <a:pt x="26629" y="32975"/>
                      <a:pt x="26564" y="32991"/>
                      <a:pt x="26507" y="33019"/>
                    </a:cubicBezTo>
                    <a:cubicBezTo>
                      <a:pt x="26402" y="33076"/>
                      <a:pt x="26323" y="33108"/>
                      <a:pt x="26266" y="33108"/>
                    </a:cubicBezTo>
                    <a:cubicBezTo>
                      <a:pt x="26193" y="33108"/>
                      <a:pt x="26159" y="33055"/>
                      <a:pt x="26159" y="32932"/>
                    </a:cubicBezTo>
                    <a:cubicBezTo>
                      <a:pt x="26159" y="32867"/>
                      <a:pt x="26094" y="32845"/>
                      <a:pt x="26007" y="32780"/>
                    </a:cubicBezTo>
                    <a:cubicBezTo>
                      <a:pt x="25978" y="32770"/>
                      <a:pt x="25944" y="32761"/>
                      <a:pt x="25912" y="32761"/>
                    </a:cubicBezTo>
                    <a:cubicBezTo>
                      <a:pt x="25872" y="32761"/>
                      <a:pt x="25835" y="32776"/>
                      <a:pt x="25811" y="32824"/>
                    </a:cubicBezTo>
                    <a:cubicBezTo>
                      <a:pt x="25746" y="32867"/>
                      <a:pt x="25789" y="32932"/>
                      <a:pt x="25811" y="32954"/>
                    </a:cubicBezTo>
                    <a:cubicBezTo>
                      <a:pt x="25926" y="33069"/>
                      <a:pt x="25830" y="33122"/>
                      <a:pt x="25729" y="33122"/>
                    </a:cubicBezTo>
                    <a:cubicBezTo>
                      <a:pt x="25696" y="33122"/>
                      <a:pt x="25663" y="33117"/>
                      <a:pt x="25637" y="33106"/>
                    </a:cubicBezTo>
                    <a:cubicBezTo>
                      <a:pt x="25605" y="33104"/>
                      <a:pt x="25575" y="33103"/>
                      <a:pt x="25548" y="33103"/>
                    </a:cubicBezTo>
                    <a:cubicBezTo>
                      <a:pt x="25303" y="33103"/>
                      <a:pt x="25272" y="33193"/>
                      <a:pt x="25311" y="33389"/>
                    </a:cubicBezTo>
                    <a:cubicBezTo>
                      <a:pt x="25354" y="33541"/>
                      <a:pt x="25202" y="33628"/>
                      <a:pt x="24985" y="33628"/>
                    </a:cubicBezTo>
                    <a:lnTo>
                      <a:pt x="24920" y="33628"/>
                    </a:lnTo>
                    <a:cubicBezTo>
                      <a:pt x="24888" y="33628"/>
                      <a:pt x="24850" y="33630"/>
                      <a:pt x="24811" y="33630"/>
                    </a:cubicBezTo>
                    <a:cubicBezTo>
                      <a:pt x="24713" y="33630"/>
                      <a:pt x="24609" y="33619"/>
                      <a:pt x="24593" y="33541"/>
                    </a:cubicBezTo>
                    <a:cubicBezTo>
                      <a:pt x="24550" y="33432"/>
                      <a:pt x="24724" y="33259"/>
                      <a:pt x="24833" y="33215"/>
                    </a:cubicBezTo>
                    <a:cubicBezTo>
                      <a:pt x="24985" y="33150"/>
                      <a:pt x="25093" y="32998"/>
                      <a:pt x="25267" y="32954"/>
                    </a:cubicBezTo>
                    <a:cubicBezTo>
                      <a:pt x="25354" y="32932"/>
                      <a:pt x="25420" y="32932"/>
                      <a:pt x="25463" y="32845"/>
                    </a:cubicBezTo>
                    <a:cubicBezTo>
                      <a:pt x="25463" y="32758"/>
                      <a:pt x="25398" y="32758"/>
                      <a:pt x="25311" y="32758"/>
                    </a:cubicBezTo>
                    <a:cubicBezTo>
                      <a:pt x="25267" y="32758"/>
                      <a:pt x="25202" y="32780"/>
                      <a:pt x="25137" y="32780"/>
                    </a:cubicBezTo>
                    <a:cubicBezTo>
                      <a:pt x="25088" y="32804"/>
                      <a:pt x="25026" y="32835"/>
                      <a:pt x="24985" y="32835"/>
                    </a:cubicBezTo>
                    <a:cubicBezTo>
                      <a:pt x="24952" y="32835"/>
                      <a:pt x="24932" y="32816"/>
                      <a:pt x="24941" y="32758"/>
                    </a:cubicBezTo>
                    <a:cubicBezTo>
                      <a:pt x="24960" y="32685"/>
                      <a:pt x="24947" y="32596"/>
                      <a:pt x="25060" y="32596"/>
                    </a:cubicBezTo>
                    <a:cubicBezTo>
                      <a:pt x="25081" y="32596"/>
                      <a:pt x="25106" y="32599"/>
                      <a:pt x="25137" y="32606"/>
                    </a:cubicBezTo>
                    <a:cubicBezTo>
                      <a:pt x="25267" y="32606"/>
                      <a:pt x="25376" y="32454"/>
                      <a:pt x="25528" y="32432"/>
                    </a:cubicBezTo>
                    <a:cubicBezTo>
                      <a:pt x="25638" y="32405"/>
                      <a:pt x="25783" y="32273"/>
                      <a:pt x="25874" y="32273"/>
                    </a:cubicBezTo>
                    <a:cubicBezTo>
                      <a:pt x="25928" y="32273"/>
                      <a:pt x="25963" y="32318"/>
                      <a:pt x="25963" y="32454"/>
                    </a:cubicBezTo>
                    <a:cubicBezTo>
                      <a:pt x="25963" y="32476"/>
                      <a:pt x="26018" y="32487"/>
                      <a:pt x="26086" y="32487"/>
                    </a:cubicBezTo>
                    <a:cubicBezTo>
                      <a:pt x="26154" y="32487"/>
                      <a:pt x="26235" y="32476"/>
                      <a:pt x="26289" y="32454"/>
                    </a:cubicBezTo>
                    <a:cubicBezTo>
                      <a:pt x="26398" y="32432"/>
                      <a:pt x="26355" y="32345"/>
                      <a:pt x="26355" y="32302"/>
                    </a:cubicBezTo>
                    <a:cubicBezTo>
                      <a:pt x="26333" y="32019"/>
                      <a:pt x="26659" y="32106"/>
                      <a:pt x="26790" y="32019"/>
                    </a:cubicBezTo>
                    <a:cubicBezTo>
                      <a:pt x="26794" y="32015"/>
                      <a:pt x="26798" y="32012"/>
                      <a:pt x="26803" y="32012"/>
                    </a:cubicBezTo>
                    <a:close/>
                    <a:moveTo>
                      <a:pt x="39162" y="31914"/>
                    </a:moveTo>
                    <a:cubicBezTo>
                      <a:pt x="39174" y="31914"/>
                      <a:pt x="39184" y="31919"/>
                      <a:pt x="39184" y="31932"/>
                    </a:cubicBezTo>
                    <a:cubicBezTo>
                      <a:pt x="39224" y="31972"/>
                      <a:pt x="39288" y="31981"/>
                      <a:pt x="39360" y="31981"/>
                    </a:cubicBezTo>
                    <a:cubicBezTo>
                      <a:pt x="39424" y="31981"/>
                      <a:pt x="39493" y="31974"/>
                      <a:pt x="39557" y="31974"/>
                    </a:cubicBezTo>
                    <a:cubicBezTo>
                      <a:pt x="39657" y="31974"/>
                      <a:pt x="39743" y="31992"/>
                      <a:pt x="39771" y="32084"/>
                    </a:cubicBezTo>
                    <a:cubicBezTo>
                      <a:pt x="39771" y="32084"/>
                      <a:pt x="39771" y="32186"/>
                      <a:pt x="39844" y="32186"/>
                    </a:cubicBezTo>
                    <a:cubicBezTo>
                      <a:pt x="39872" y="32186"/>
                      <a:pt x="39912" y="32170"/>
                      <a:pt x="39967" y="32128"/>
                    </a:cubicBezTo>
                    <a:cubicBezTo>
                      <a:pt x="39974" y="32125"/>
                      <a:pt x="39980" y="32124"/>
                      <a:pt x="39987" y="32124"/>
                    </a:cubicBezTo>
                    <a:cubicBezTo>
                      <a:pt x="40041" y="32124"/>
                      <a:pt x="40075" y="32198"/>
                      <a:pt x="40075" y="32237"/>
                    </a:cubicBezTo>
                    <a:cubicBezTo>
                      <a:pt x="40054" y="32367"/>
                      <a:pt x="39923" y="32367"/>
                      <a:pt x="39836" y="32389"/>
                    </a:cubicBezTo>
                    <a:cubicBezTo>
                      <a:pt x="39532" y="32389"/>
                      <a:pt x="39423" y="32628"/>
                      <a:pt x="39184" y="32628"/>
                    </a:cubicBezTo>
                    <a:cubicBezTo>
                      <a:pt x="39162" y="32628"/>
                      <a:pt x="39119" y="32671"/>
                      <a:pt x="39119" y="32671"/>
                    </a:cubicBezTo>
                    <a:cubicBezTo>
                      <a:pt x="39293" y="32911"/>
                      <a:pt x="38858" y="33041"/>
                      <a:pt x="38792" y="33215"/>
                    </a:cubicBezTo>
                    <a:cubicBezTo>
                      <a:pt x="38773" y="33291"/>
                      <a:pt x="38738" y="33466"/>
                      <a:pt x="38556" y="33466"/>
                    </a:cubicBezTo>
                    <a:cubicBezTo>
                      <a:pt x="38529" y="33466"/>
                      <a:pt x="38499" y="33463"/>
                      <a:pt x="38466" y="33454"/>
                    </a:cubicBezTo>
                    <a:cubicBezTo>
                      <a:pt x="38445" y="33454"/>
                      <a:pt x="38118" y="33498"/>
                      <a:pt x="38336" y="33628"/>
                    </a:cubicBezTo>
                    <a:cubicBezTo>
                      <a:pt x="38401" y="33650"/>
                      <a:pt x="38445" y="33737"/>
                      <a:pt x="38358" y="33802"/>
                    </a:cubicBezTo>
                    <a:cubicBezTo>
                      <a:pt x="38323" y="33849"/>
                      <a:pt x="38263" y="33870"/>
                      <a:pt x="38204" y="33870"/>
                    </a:cubicBezTo>
                    <a:cubicBezTo>
                      <a:pt x="38154" y="33870"/>
                      <a:pt x="38105" y="33854"/>
                      <a:pt x="38075" y="33824"/>
                    </a:cubicBezTo>
                    <a:cubicBezTo>
                      <a:pt x="38031" y="33824"/>
                      <a:pt x="38010" y="33759"/>
                      <a:pt x="37988" y="33759"/>
                    </a:cubicBezTo>
                    <a:cubicBezTo>
                      <a:pt x="37972" y="33753"/>
                      <a:pt x="37953" y="33750"/>
                      <a:pt x="37932" y="33750"/>
                    </a:cubicBezTo>
                    <a:cubicBezTo>
                      <a:pt x="37872" y="33750"/>
                      <a:pt x="37803" y="33775"/>
                      <a:pt x="37770" y="33824"/>
                    </a:cubicBezTo>
                    <a:cubicBezTo>
                      <a:pt x="37705" y="33867"/>
                      <a:pt x="37749" y="33911"/>
                      <a:pt x="37792" y="33933"/>
                    </a:cubicBezTo>
                    <a:cubicBezTo>
                      <a:pt x="37857" y="33954"/>
                      <a:pt x="37923" y="33976"/>
                      <a:pt x="37857" y="34063"/>
                    </a:cubicBezTo>
                    <a:cubicBezTo>
                      <a:pt x="37770" y="34128"/>
                      <a:pt x="37662" y="34172"/>
                      <a:pt x="37553" y="34172"/>
                    </a:cubicBezTo>
                    <a:cubicBezTo>
                      <a:pt x="37336" y="34150"/>
                      <a:pt x="37336" y="33954"/>
                      <a:pt x="37531" y="33802"/>
                    </a:cubicBezTo>
                    <a:cubicBezTo>
                      <a:pt x="37596" y="33737"/>
                      <a:pt x="37662" y="33650"/>
                      <a:pt x="37575" y="33628"/>
                    </a:cubicBezTo>
                    <a:cubicBezTo>
                      <a:pt x="37444" y="33585"/>
                      <a:pt x="37444" y="33498"/>
                      <a:pt x="37553" y="33389"/>
                    </a:cubicBezTo>
                    <a:cubicBezTo>
                      <a:pt x="37575" y="33367"/>
                      <a:pt x="37618" y="33259"/>
                      <a:pt x="37553" y="33215"/>
                    </a:cubicBezTo>
                    <a:cubicBezTo>
                      <a:pt x="37545" y="33213"/>
                      <a:pt x="37538" y="33212"/>
                      <a:pt x="37531" y="33212"/>
                    </a:cubicBezTo>
                    <a:cubicBezTo>
                      <a:pt x="37458" y="33212"/>
                      <a:pt x="37419" y="33308"/>
                      <a:pt x="37379" y="33367"/>
                    </a:cubicBezTo>
                    <a:cubicBezTo>
                      <a:pt x="37344" y="33506"/>
                      <a:pt x="37254" y="33520"/>
                      <a:pt x="37141" y="33520"/>
                    </a:cubicBezTo>
                    <a:cubicBezTo>
                      <a:pt x="37113" y="33520"/>
                      <a:pt x="37083" y="33519"/>
                      <a:pt x="37053" y="33519"/>
                    </a:cubicBezTo>
                    <a:cubicBezTo>
                      <a:pt x="36879" y="33498"/>
                      <a:pt x="36901" y="33367"/>
                      <a:pt x="36879" y="33259"/>
                    </a:cubicBezTo>
                    <a:cubicBezTo>
                      <a:pt x="36853" y="33219"/>
                      <a:pt x="36882" y="33212"/>
                      <a:pt x="36923" y="33212"/>
                    </a:cubicBezTo>
                    <a:cubicBezTo>
                      <a:pt x="36950" y="33212"/>
                      <a:pt x="36983" y="33215"/>
                      <a:pt x="37009" y="33215"/>
                    </a:cubicBezTo>
                    <a:cubicBezTo>
                      <a:pt x="37033" y="33217"/>
                      <a:pt x="37056" y="33218"/>
                      <a:pt x="37080" y="33218"/>
                    </a:cubicBezTo>
                    <a:cubicBezTo>
                      <a:pt x="37518" y="33218"/>
                      <a:pt x="37987" y="32848"/>
                      <a:pt x="37966" y="32497"/>
                    </a:cubicBezTo>
                    <a:cubicBezTo>
                      <a:pt x="37923" y="32367"/>
                      <a:pt x="38075" y="32323"/>
                      <a:pt x="38140" y="32237"/>
                    </a:cubicBezTo>
                    <a:cubicBezTo>
                      <a:pt x="38195" y="32194"/>
                      <a:pt x="38243" y="32180"/>
                      <a:pt x="38287" y="32180"/>
                    </a:cubicBezTo>
                    <a:cubicBezTo>
                      <a:pt x="38368" y="32180"/>
                      <a:pt x="38440" y="32225"/>
                      <a:pt x="38523" y="32225"/>
                    </a:cubicBezTo>
                    <a:cubicBezTo>
                      <a:pt x="38559" y="32225"/>
                      <a:pt x="38598" y="32217"/>
                      <a:pt x="38640" y="32193"/>
                    </a:cubicBezTo>
                    <a:lnTo>
                      <a:pt x="38640" y="32193"/>
                    </a:lnTo>
                    <a:cubicBezTo>
                      <a:pt x="38684" y="32302"/>
                      <a:pt x="38640" y="32410"/>
                      <a:pt x="38466" y="32497"/>
                    </a:cubicBezTo>
                    <a:cubicBezTo>
                      <a:pt x="38314" y="32584"/>
                      <a:pt x="38336" y="32628"/>
                      <a:pt x="38423" y="32671"/>
                    </a:cubicBezTo>
                    <a:cubicBezTo>
                      <a:pt x="38464" y="32702"/>
                      <a:pt x="38510" y="32723"/>
                      <a:pt x="38551" y="32723"/>
                    </a:cubicBezTo>
                    <a:cubicBezTo>
                      <a:pt x="38598" y="32723"/>
                      <a:pt x="38639" y="32697"/>
                      <a:pt x="38662" y="32628"/>
                    </a:cubicBezTo>
                    <a:cubicBezTo>
                      <a:pt x="38749" y="32410"/>
                      <a:pt x="39206" y="32237"/>
                      <a:pt x="39097" y="31976"/>
                    </a:cubicBezTo>
                    <a:cubicBezTo>
                      <a:pt x="39081" y="31945"/>
                      <a:pt x="39131" y="31914"/>
                      <a:pt x="39162" y="31914"/>
                    </a:cubicBezTo>
                    <a:close/>
                    <a:moveTo>
                      <a:pt x="22136" y="33737"/>
                    </a:moveTo>
                    <a:cubicBezTo>
                      <a:pt x="22180" y="33737"/>
                      <a:pt x="22180" y="33759"/>
                      <a:pt x="22223" y="33759"/>
                    </a:cubicBezTo>
                    <a:cubicBezTo>
                      <a:pt x="22180" y="33933"/>
                      <a:pt x="22201" y="34063"/>
                      <a:pt x="22028" y="34237"/>
                    </a:cubicBezTo>
                    <a:cubicBezTo>
                      <a:pt x="22006" y="34259"/>
                      <a:pt x="21984" y="34259"/>
                      <a:pt x="21962" y="34259"/>
                    </a:cubicBezTo>
                    <a:cubicBezTo>
                      <a:pt x="21788" y="34237"/>
                      <a:pt x="21854" y="34128"/>
                      <a:pt x="21875" y="34020"/>
                    </a:cubicBezTo>
                    <a:cubicBezTo>
                      <a:pt x="21897" y="33911"/>
                      <a:pt x="21962" y="33802"/>
                      <a:pt x="22136" y="33737"/>
                    </a:cubicBezTo>
                    <a:close/>
                    <a:moveTo>
                      <a:pt x="28475" y="33677"/>
                    </a:moveTo>
                    <a:cubicBezTo>
                      <a:pt x="28502" y="33677"/>
                      <a:pt x="28529" y="33683"/>
                      <a:pt x="28551" y="33693"/>
                    </a:cubicBezTo>
                    <a:cubicBezTo>
                      <a:pt x="28617" y="33760"/>
                      <a:pt x="28709" y="33788"/>
                      <a:pt x="28817" y="33788"/>
                    </a:cubicBezTo>
                    <a:cubicBezTo>
                      <a:pt x="28850" y="33788"/>
                      <a:pt x="28885" y="33785"/>
                      <a:pt x="28920" y="33780"/>
                    </a:cubicBezTo>
                    <a:cubicBezTo>
                      <a:pt x="28964" y="33780"/>
                      <a:pt x="29073" y="33780"/>
                      <a:pt x="28986" y="33889"/>
                    </a:cubicBezTo>
                    <a:cubicBezTo>
                      <a:pt x="28942" y="33954"/>
                      <a:pt x="28877" y="33998"/>
                      <a:pt x="28790" y="33998"/>
                    </a:cubicBezTo>
                    <a:cubicBezTo>
                      <a:pt x="28768" y="33998"/>
                      <a:pt x="28725" y="33954"/>
                      <a:pt x="28681" y="33954"/>
                    </a:cubicBezTo>
                    <a:cubicBezTo>
                      <a:pt x="28631" y="33943"/>
                      <a:pt x="28582" y="33936"/>
                      <a:pt x="28538" y="33936"/>
                    </a:cubicBezTo>
                    <a:cubicBezTo>
                      <a:pt x="28408" y="33936"/>
                      <a:pt x="28312" y="33994"/>
                      <a:pt x="28312" y="34172"/>
                    </a:cubicBezTo>
                    <a:cubicBezTo>
                      <a:pt x="28312" y="34237"/>
                      <a:pt x="28246" y="34259"/>
                      <a:pt x="28203" y="34280"/>
                    </a:cubicBezTo>
                    <a:cubicBezTo>
                      <a:pt x="28181" y="34280"/>
                      <a:pt x="28138" y="34280"/>
                      <a:pt x="28138" y="34259"/>
                    </a:cubicBezTo>
                    <a:cubicBezTo>
                      <a:pt x="28116" y="34237"/>
                      <a:pt x="28355" y="33715"/>
                      <a:pt x="28399" y="33693"/>
                    </a:cubicBezTo>
                    <a:cubicBezTo>
                      <a:pt x="28420" y="33683"/>
                      <a:pt x="28448" y="33677"/>
                      <a:pt x="28475" y="33677"/>
                    </a:cubicBezTo>
                    <a:close/>
                    <a:moveTo>
                      <a:pt x="24223" y="34092"/>
                    </a:moveTo>
                    <a:cubicBezTo>
                      <a:pt x="24317" y="34092"/>
                      <a:pt x="24393" y="34132"/>
                      <a:pt x="24419" y="34172"/>
                    </a:cubicBezTo>
                    <a:cubicBezTo>
                      <a:pt x="24528" y="34324"/>
                      <a:pt x="24267" y="34389"/>
                      <a:pt x="24158" y="34476"/>
                    </a:cubicBezTo>
                    <a:cubicBezTo>
                      <a:pt x="24110" y="34519"/>
                      <a:pt x="24073" y="34534"/>
                      <a:pt x="24043" y="34534"/>
                    </a:cubicBezTo>
                    <a:cubicBezTo>
                      <a:pt x="23966" y="34534"/>
                      <a:pt x="23932" y="34433"/>
                      <a:pt x="23854" y="34433"/>
                    </a:cubicBezTo>
                    <a:cubicBezTo>
                      <a:pt x="23832" y="34324"/>
                      <a:pt x="23854" y="34237"/>
                      <a:pt x="24028" y="34150"/>
                    </a:cubicBezTo>
                    <a:cubicBezTo>
                      <a:pt x="24095" y="34108"/>
                      <a:pt x="24163" y="34092"/>
                      <a:pt x="24223" y="34092"/>
                    </a:cubicBezTo>
                    <a:close/>
                    <a:moveTo>
                      <a:pt x="33434" y="34557"/>
                    </a:moveTo>
                    <a:lnTo>
                      <a:pt x="33434" y="34557"/>
                    </a:lnTo>
                    <a:cubicBezTo>
                      <a:pt x="33423" y="34559"/>
                      <a:pt x="33412" y="34561"/>
                      <a:pt x="33400" y="34563"/>
                    </a:cubicBezTo>
                    <a:cubicBezTo>
                      <a:pt x="33416" y="34563"/>
                      <a:pt x="33433" y="34563"/>
                      <a:pt x="33450" y="34573"/>
                    </a:cubicBezTo>
                    <a:lnTo>
                      <a:pt x="33450" y="34573"/>
                    </a:lnTo>
                    <a:cubicBezTo>
                      <a:pt x="33444" y="34567"/>
                      <a:pt x="33439" y="34562"/>
                      <a:pt x="33434" y="34557"/>
                    </a:cubicBezTo>
                    <a:close/>
                    <a:moveTo>
                      <a:pt x="22676" y="33866"/>
                    </a:moveTo>
                    <a:cubicBezTo>
                      <a:pt x="22699" y="33866"/>
                      <a:pt x="22723" y="33872"/>
                      <a:pt x="22745" y="33889"/>
                    </a:cubicBezTo>
                    <a:cubicBezTo>
                      <a:pt x="22810" y="33933"/>
                      <a:pt x="22897" y="33998"/>
                      <a:pt x="22897" y="34063"/>
                    </a:cubicBezTo>
                    <a:cubicBezTo>
                      <a:pt x="22941" y="34128"/>
                      <a:pt x="22963" y="34172"/>
                      <a:pt x="22963" y="34237"/>
                    </a:cubicBezTo>
                    <a:cubicBezTo>
                      <a:pt x="23006" y="34476"/>
                      <a:pt x="22854" y="34650"/>
                      <a:pt x="22506" y="34694"/>
                    </a:cubicBezTo>
                    <a:cubicBezTo>
                      <a:pt x="22475" y="34698"/>
                      <a:pt x="22447" y="34701"/>
                      <a:pt x="22422" y="34701"/>
                    </a:cubicBezTo>
                    <a:cubicBezTo>
                      <a:pt x="22217" y="34701"/>
                      <a:pt x="22183" y="34556"/>
                      <a:pt x="22028" y="34498"/>
                    </a:cubicBezTo>
                    <a:cubicBezTo>
                      <a:pt x="21984" y="34476"/>
                      <a:pt x="22093" y="34433"/>
                      <a:pt x="22158" y="34389"/>
                    </a:cubicBezTo>
                    <a:cubicBezTo>
                      <a:pt x="22354" y="34280"/>
                      <a:pt x="22658" y="34215"/>
                      <a:pt x="22571" y="33954"/>
                    </a:cubicBezTo>
                    <a:cubicBezTo>
                      <a:pt x="22555" y="33922"/>
                      <a:pt x="22611" y="33866"/>
                      <a:pt x="22676" y="33866"/>
                    </a:cubicBezTo>
                    <a:close/>
                    <a:moveTo>
                      <a:pt x="35182" y="34174"/>
                    </a:moveTo>
                    <a:cubicBezTo>
                      <a:pt x="35207" y="34174"/>
                      <a:pt x="35224" y="34191"/>
                      <a:pt x="35248" y="34215"/>
                    </a:cubicBezTo>
                    <a:cubicBezTo>
                      <a:pt x="35292" y="34237"/>
                      <a:pt x="35313" y="34280"/>
                      <a:pt x="35379" y="34346"/>
                    </a:cubicBezTo>
                    <a:cubicBezTo>
                      <a:pt x="35335" y="34563"/>
                      <a:pt x="35509" y="34650"/>
                      <a:pt x="35639" y="34759"/>
                    </a:cubicBezTo>
                    <a:cubicBezTo>
                      <a:pt x="35679" y="34799"/>
                      <a:pt x="35725" y="34818"/>
                      <a:pt x="35772" y="34818"/>
                    </a:cubicBezTo>
                    <a:cubicBezTo>
                      <a:pt x="35854" y="34818"/>
                      <a:pt x="35940" y="34760"/>
                      <a:pt x="36009" y="34650"/>
                    </a:cubicBezTo>
                    <a:cubicBezTo>
                      <a:pt x="36031" y="34585"/>
                      <a:pt x="36031" y="34541"/>
                      <a:pt x="36053" y="34454"/>
                    </a:cubicBezTo>
                    <a:cubicBezTo>
                      <a:pt x="36053" y="34389"/>
                      <a:pt x="36118" y="34346"/>
                      <a:pt x="36161" y="34346"/>
                    </a:cubicBezTo>
                    <a:cubicBezTo>
                      <a:pt x="36178" y="34344"/>
                      <a:pt x="36195" y="34343"/>
                      <a:pt x="36210" y="34343"/>
                    </a:cubicBezTo>
                    <a:cubicBezTo>
                      <a:pt x="36372" y="34343"/>
                      <a:pt x="36448" y="34442"/>
                      <a:pt x="36488" y="34541"/>
                    </a:cubicBezTo>
                    <a:cubicBezTo>
                      <a:pt x="36553" y="34607"/>
                      <a:pt x="36531" y="34715"/>
                      <a:pt x="36292" y="34759"/>
                    </a:cubicBezTo>
                    <a:cubicBezTo>
                      <a:pt x="36248" y="34759"/>
                      <a:pt x="36161" y="34781"/>
                      <a:pt x="36140" y="34824"/>
                    </a:cubicBezTo>
                    <a:cubicBezTo>
                      <a:pt x="35966" y="35215"/>
                      <a:pt x="35683" y="35085"/>
                      <a:pt x="35400" y="35129"/>
                    </a:cubicBezTo>
                    <a:cubicBezTo>
                      <a:pt x="35386" y="35131"/>
                      <a:pt x="35374" y="35133"/>
                      <a:pt x="35363" y="35133"/>
                    </a:cubicBezTo>
                    <a:cubicBezTo>
                      <a:pt x="35297" y="35133"/>
                      <a:pt x="35310" y="35076"/>
                      <a:pt x="35292" y="35020"/>
                    </a:cubicBezTo>
                    <a:cubicBezTo>
                      <a:pt x="35205" y="34781"/>
                      <a:pt x="35270" y="34498"/>
                      <a:pt x="35074" y="34346"/>
                    </a:cubicBezTo>
                    <a:cubicBezTo>
                      <a:pt x="35052" y="34324"/>
                      <a:pt x="35052" y="34259"/>
                      <a:pt x="35096" y="34215"/>
                    </a:cubicBezTo>
                    <a:cubicBezTo>
                      <a:pt x="35135" y="34186"/>
                      <a:pt x="35161" y="34174"/>
                      <a:pt x="35182" y="34174"/>
                    </a:cubicBezTo>
                    <a:close/>
                    <a:moveTo>
                      <a:pt x="24584" y="34595"/>
                    </a:moveTo>
                    <a:cubicBezTo>
                      <a:pt x="24653" y="34595"/>
                      <a:pt x="24685" y="34658"/>
                      <a:pt x="24702" y="34694"/>
                    </a:cubicBezTo>
                    <a:cubicBezTo>
                      <a:pt x="24702" y="34715"/>
                      <a:pt x="24724" y="34759"/>
                      <a:pt x="24724" y="34802"/>
                    </a:cubicBezTo>
                    <a:cubicBezTo>
                      <a:pt x="24724" y="34911"/>
                      <a:pt x="24833" y="34998"/>
                      <a:pt x="24811" y="35129"/>
                    </a:cubicBezTo>
                    <a:cubicBezTo>
                      <a:pt x="24811" y="35150"/>
                      <a:pt x="24811" y="35215"/>
                      <a:pt x="24746" y="35237"/>
                    </a:cubicBezTo>
                    <a:cubicBezTo>
                      <a:pt x="24737" y="35242"/>
                      <a:pt x="24730" y="35243"/>
                      <a:pt x="24724" y="35243"/>
                    </a:cubicBezTo>
                    <a:cubicBezTo>
                      <a:pt x="24701" y="35243"/>
                      <a:pt x="24698" y="35215"/>
                      <a:pt x="24680" y="35215"/>
                    </a:cubicBezTo>
                    <a:cubicBezTo>
                      <a:pt x="24528" y="35107"/>
                      <a:pt x="24593" y="34911"/>
                      <a:pt x="24485" y="34802"/>
                    </a:cubicBezTo>
                    <a:cubicBezTo>
                      <a:pt x="24441" y="34781"/>
                      <a:pt x="24398" y="34672"/>
                      <a:pt x="24528" y="34607"/>
                    </a:cubicBezTo>
                    <a:cubicBezTo>
                      <a:pt x="24549" y="34598"/>
                      <a:pt x="24567" y="34595"/>
                      <a:pt x="24584" y="34595"/>
                    </a:cubicBezTo>
                    <a:close/>
                    <a:moveTo>
                      <a:pt x="34810" y="34726"/>
                    </a:moveTo>
                    <a:cubicBezTo>
                      <a:pt x="34923" y="34726"/>
                      <a:pt x="34973" y="34800"/>
                      <a:pt x="35009" y="34889"/>
                    </a:cubicBezTo>
                    <a:cubicBezTo>
                      <a:pt x="35052" y="35020"/>
                      <a:pt x="34965" y="35194"/>
                      <a:pt x="34813" y="35346"/>
                    </a:cubicBezTo>
                    <a:cubicBezTo>
                      <a:pt x="34739" y="35445"/>
                      <a:pt x="34671" y="35467"/>
                      <a:pt x="34607" y="35467"/>
                    </a:cubicBezTo>
                    <a:cubicBezTo>
                      <a:pt x="34558" y="35467"/>
                      <a:pt x="34512" y="35455"/>
                      <a:pt x="34465" y="35455"/>
                    </a:cubicBezTo>
                    <a:cubicBezTo>
                      <a:pt x="34357" y="35433"/>
                      <a:pt x="34378" y="35324"/>
                      <a:pt x="34487" y="35237"/>
                    </a:cubicBezTo>
                    <a:cubicBezTo>
                      <a:pt x="34574" y="35150"/>
                      <a:pt x="34683" y="35107"/>
                      <a:pt x="34596" y="35020"/>
                    </a:cubicBezTo>
                    <a:cubicBezTo>
                      <a:pt x="34509" y="34933"/>
                      <a:pt x="34574" y="34802"/>
                      <a:pt x="34726" y="34737"/>
                    </a:cubicBezTo>
                    <a:cubicBezTo>
                      <a:pt x="34758" y="34729"/>
                      <a:pt x="34785" y="34726"/>
                      <a:pt x="34810" y="34726"/>
                    </a:cubicBezTo>
                    <a:close/>
                    <a:moveTo>
                      <a:pt x="22358" y="35220"/>
                    </a:moveTo>
                    <a:cubicBezTo>
                      <a:pt x="22471" y="35220"/>
                      <a:pt x="22539" y="35308"/>
                      <a:pt x="22571" y="35324"/>
                    </a:cubicBezTo>
                    <a:cubicBezTo>
                      <a:pt x="22658" y="35455"/>
                      <a:pt x="22745" y="35542"/>
                      <a:pt x="22571" y="35563"/>
                    </a:cubicBezTo>
                    <a:cubicBezTo>
                      <a:pt x="22504" y="35577"/>
                      <a:pt x="22387" y="35640"/>
                      <a:pt x="22307" y="35640"/>
                    </a:cubicBezTo>
                    <a:cubicBezTo>
                      <a:pt x="22258" y="35640"/>
                      <a:pt x="22223" y="35616"/>
                      <a:pt x="22223" y="35542"/>
                    </a:cubicBezTo>
                    <a:cubicBezTo>
                      <a:pt x="22223" y="35433"/>
                      <a:pt x="22115" y="35324"/>
                      <a:pt x="22223" y="35259"/>
                    </a:cubicBezTo>
                    <a:cubicBezTo>
                      <a:pt x="22274" y="35231"/>
                      <a:pt x="22319" y="35220"/>
                      <a:pt x="22358" y="35220"/>
                    </a:cubicBezTo>
                    <a:close/>
                    <a:moveTo>
                      <a:pt x="28920" y="35150"/>
                    </a:moveTo>
                    <a:cubicBezTo>
                      <a:pt x="28986" y="35150"/>
                      <a:pt x="29051" y="35215"/>
                      <a:pt x="29051" y="35281"/>
                    </a:cubicBezTo>
                    <a:cubicBezTo>
                      <a:pt x="29051" y="35346"/>
                      <a:pt x="29073" y="35411"/>
                      <a:pt x="28942" y="35433"/>
                    </a:cubicBezTo>
                    <a:cubicBezTo>
                      <a:pt x="28747" y="35476"/>
                      <a:pt x="28660" y="35607"/>
                      <a:pt x="28507" y="35716"/>
                    </a:cubicBezTo>
                    <a:cubicBezTo>
                      <a:pt x="28414" y="35767"/>
                      <a:pt x="28345" y="35795"/>
                      <a:pt x="28294" y="35795"/>
                    </a:cubicBezTo>
                    <a:cubicBezTo>
                      <a:pt x="28239" y="35795"/>
                      <a:pt x="28204" y="35762"/>
                      <a:pt x="28181" y="35694"/>
                    </a:cubicBezTo>
                    <a:cubicBezTo>
                      <a:pt x="28159" y="35650"/>
                      <a:pt x="28181" y="35585"/>
                      <a:pt x="28203" y="35520"/>
                    </a:cubicBezTo>
                    <a:cubicBezTo>
                      <a:pt x="28268" y="35433"/>
                      <a:pt x="28203" y="35346"/>
                      <a:pt x="28312" y="35281"/>
                    </a:cubicBezTo>
                    <a:cubicBezTo>
                      <a:pt x="28332" y="35272"/>
                      <a:pt x="28350" y="35269"/>
                      <a:pt x="28365" y="35269"/>
                    </a:cubicBezTo>
                    <a:cubicBezTo>
                      <a:pt x="28429" y="35269"/>
                      <a:pt x="28450" y="35333"/>
                      <a:pt x="28486" y="35368"/>
                    </a:cubicBezTo>
                    <a:cubicBezTo>
                      <a:pt x="28524" y="35435"/>
                      <a:pt x="28563" y="35473"/>
                      <a:pt x="28603" y="35473"/>
                    </a:cubicBezTo>
                    <a:cubicBezTo>
                      <a:pt x="28654" y="35473"/>
                      <a:pt x="28708" y="35414"/>
                      <a:pt x="28768" y="35281"/>
                    </a:cubicBezTo>
                    <a:cubicBezTo>
                      <a:pt x="28812" y="35237"/>
                      <a:pt x="28768" y="35150"/>
                      <a:pt x="28920" y="35150"/>
                    </a:cubicBezTo>
                    <a:close/>
                    <a:moveTo>
                      <a:pt x="26428" y="35142"/>
                    </a:moveTo>
                    <a:cubicBezTo>
                      <a:pt x="26502" y="35142"/>
                      <a:pt x="26561" y="35171"/>
                      <a:pt x="26594" y="35237"/>
                    </a:cubicBezTo>
                    <a:cubicBezTo>
                      <a:pt x="26637" y="35302"/>
                      <a:pt x="26637" y="35368"/>
                      <a:pt x="26550" y="35433"/>
                    </a:cubicBezTo>
                    <a:cubicBezTo>
                      <a:pt x="26511" y="35472"/>
                      <a:pt x="26476" y="35485"/>
                      <a:pt x="26444" y="35485"/>
                    </a:cubicBezTo>
                    <a:cubicBezTo>
                      <a:pt x="26404" y="35485"/>
                      <a:pt x="26369" y="35467"/>
                      <a:pt x="26333" y="35455"/>
                    </a:cubicBezTo>
                    <a:cubicBezTo>
                      <a:pt x="26224" y="35455"/>
                      <a:pt x="26115" y="35455"/>
                      <a:pt x="26094" y="35411"/>
                    </a:cubicBezTo>
                    <a:cubicBezTo>
                      <a:pt x="25833" y="35542"/>
                      <a:pt x="25833" y="35672"/>
                      <a:pt x="25898" y="35781"/>
                    </a:cubicBezTo>
                    <a:cubicBezTo>
                      <a:pt x="26007" y="36020"/>
                      <a:pt x="25659" y="36194"/>
                      <a:pt x="25550" y="36411"/>
                    </a:cubicBezTo>
                    <a:cubicBezTo>
                      <a:pt x="25540" y="36432"/>
                      <a:pt x="25524" y="36439"/>
                      <a:pt x="25505" y="36439"/>
                    </a:cubicBezTo>
                    <a:cubicBezTo>
                      <a:pt x="25462" y="36439"/>
                      <a:pt x="25401" y="36405"/>
                      <a:pt x="25328" y="36405"/>
                    </a:cubicBezTo>
                    <a:cubicBezTo>
                      <a:pt x="25295" y="36405"/>
                      <a:pt x="25260" y="36412"/>
                      <a:pt x="25224" y="36433"/>
                    </a:cubicBezTo>
                    <a:cubicBezTo>
                      <a:pt x="25220" y="36435"/>
                      <a:pt x="25216" y="36436"/>
                      <a:pt x="25212" y="36436"/>
                    </a:cubicBezTo>
                    <a:cubicBezTo>
                      <a:pt x="25170" y="36436"/>
                      <a:pt x="25117" y="36340"/>
                      <a:pt x="25137" y="36281"/>
                    </a:cubicBezTo>
                    <a:cubicBezTo>
                      <a:pt x="25159" y="36064"/>
                      <a:pt x="25463" y="35629"/>
                      <a:pt x="25724" y="35433"/>
                    </a:cubicBezTo>
                    <a:cubicBezTo>
                      <a:pt x="25817" y="35366"/>
                      <a:pt x="25902" y="35341"/>
                      <a:pt x="25974" y="35341"/>
                    </a:cubicBezTo>
                    <a:cubicBezTo>
                      <a:pt x="26020" y="35341"/>
                      <a:pt x="26060" y="35351"/>
                      <a:pt x="26094" y="35368"/>
                    </a:cubicBezTo>
                    <a:cubicBezTo>
                      <a:pt x="26137" y="35324"/>
                      <a:pt x="26159" y="35215"/>
                      <a:pt x="26355" y="35150"/>
                    </a:cubicBezTo>
                    <a:cubicBezTo>
                      <a:pt x="26380" y="35145"/>
                      <a:pt x="26405" y="35142"/>
                      <a:pt x="26428" y="35142"/>
                    </a:cubicBezTo>
                    <a:close/>
                    <a:moveTo>
                      <a:pt x="24434" y="35417"/>
                    </a:moveTo>
                    <a:cubicBezTo>
                      <a:pt x="24486" y="35417"/>
                      <a:pt x="24519" y="35451"/>
                      <a:pt x="24506" y="35476"/>
                    </a:cubicBezTo>
                    <a:cubicBezTo>
                      <a:pt x="24376" y="35781"/>
                      <a:pt x="24680" y="35846"/>
                      <a:pt x="24811" y="35977"/>
                    </a:cubicBezTo>
                    <a:cubicBezTo>
                      <a:pt x="24854" y="36020"/>
                      <a:pt x="24941" y="36064"/>
                      <a:pt x="24941" y="36107"/>
                    </a:cubicBezTo>
                    <a:cubicBezTo>
                      <a:pt x="24963" y="36216"/>
                      <a:pt x="24941" y="36346"/>
                      <a:pt x="24811" y="36433"/>
                    </a:cubicBezTo>
                    <a:cubicBezTo>
                      <a:pt x="24767" y="36461"/>
                      <a:pt x="24734" y="36472"/>
                      <a:pt x="24708" y="36472"/>
                    </a:cubicBezTo>
                    <a:cubicBezTo>
                      <a:pt x="24633" y="36472"/>
                      <a:pt x="24620" y="36379"/>
                      <a:pt x="24572" y="36346"/>
                    </a:cubicBezTo>
                    <a:cubicBezTo>
                      <a:pt x="24485" y="36303"/>
                      <a:pt x="24485" y="36216"/>
                      <a:pt x="24506" y="36129"/>
                    </a:cubicBezTo>
                    <a:cubicBezTo>
                      <a:pt x="24528" y="35977"/>
                      <a:pt x="24419" y="35890"/>
                      <a:pt x="24267" y="35868"/>
                    </a:cubicBezTo>
                    <a:cubicBezTo>
                      <a:pt x="24093" y="35824"/>
                      <a:pt x="24137" y="35585"/>
                      <a:pt x="24311" y="35476"/>
                    </a:cubicBezTo>
                    <a:cubicBezTo>
                      <a:pt x="24355" y="35432"/>
                      <a:pt x="24399" y="35417"/>
                      <a:pt x="24434" y="35417"/>
                    </a:cubicBezTo>
                    <a:close/>
                    <a:moveTo>
                      <a:pt x="26312" y="35889"/>
                    </a:moveTo>
                    <a:cubicBezTo>
                      <a:pt x="26337" y="35889"/>
                      <a:pt x="26355" y="35913"/>
                      <a:pt x="26355" y="35955"/>
                    </a:cubicBezTo>
                    <a:cubicBezTo>
                      <a:pt x="26333" y="36129"/>
                      <a:pt x="26463" y="36259"/>
                      <a:pt x="26550" y="36433"/>
                    </a:cubicBezTo>
                    <a:cubicBezTo>
                      <a:pt x="26572" y="36455"/>
                      <a:pt x="26572" y="36498"/>
                      <a:pt x="26507" y="36520"/>
                    </a:cubicBezTo>
                    <a:cubicBezTo>
                      <a:pt x="26485" y="36542"/>
                      <a:pt x="26442" y="36542"/>
                      <a:pt x="26442" y="36542"/>
                    </a:cubicBezTo>
                    <a:cubicBezTo>
                      <a:pt x="26355" y="36498"/>
                      <a:pt x="26246" y="36411"/>
                      <a:pt x="26094" y="36390"/>
                    </a:cubicBezTo>
                    <a:cubicBezTo>
                      <a:pt x="26224" y="36216"/>
                      <a:pt x="26202" y="36085"/>
                      <a:pt x="26268" y="35911"/>
                    </a:cubicBezTo>
                    <a:cubicBezTo>
                      <a:pt x="26283" y="35896"/>
                      <a:pt x="26298" y="35889"/>
                      <a:pt x="26312" y="35889"/>
                    </a:cubicBezTo>
                    <a:close/>
                    <a:moveTo>
                      <a:pt x="7786" y="36248"/>
                    </a:moveTo>
                    <a:lnTo>
                      <a:pt x="7786" y="36248"/>
                    </a:lnTo>
                    <a:cubicBezTo>
                      <a:pt x="7716" y="36377"/>
                      <a:pt x="7643" y="36505"/>
                      <a:pt x="7546" y="36629"/>
                    </a:cubicBezTo>
                    <a:cubicBezTo>
                      <a:pt x="7514" y="36668"/>
                      <a:pt x="7506" y="36710"/>
                      <a:pt x="7495" y="36751"/>
                    </a:cubicBezTo>
                    <a:lnTo>
                      <a:pt x="7495" y="36751"/>
                    </a:lnTo>
                    <a:cubicBezTo>
                      <a:pt x="7512" y="36746"/>
                      <a:pt x="7529" y="36741"/>
                      <a:pt x="7546" y="36738"/>
                    </a:cubicBezTo>
                    <a:cubicBezTo>
                      <a:pt x="7872" y="36629"/>
                      <a:pt x="7959" y="36477"/>
                      <a:pt x="7850" y="36303"/>
                    </a:cubicBezTo>
                    <a:cubicBezTo>
                      <a:pt x="7833" y="36280"/>
                      <a:pt x="7809" y="36263"/>
                      <a:pt x="7786" y="36248"/>
                    </a:cubicBezTo>
                    <a:close/>
                    <a:moveTo>
                      <a:pt x="25828" y="37222"/>
                    </a:moveTo>
                    <a:cubicBezTo>
                      <a:pt x="25893" y="37222"/>
                      <a:pt x="25933" y="37273"/>
                      <a:pt x="25963" y="37303"/>
                    </a:cubicBezTo>
                    <a:cubicBezTo>
                      <a:pt x="26028" y="37390"/>
                      <a:pt x="26007" y="37455"/>
                      <a:pt x="25855" y="37520"/>
                    </a:cubicBezTo>
                    <a:cubicBezTo>
                      <a:pt x="25789" y="37542"/>
                      <a:pt x="25681" y="37542"/>
                      <a:pt x="25594" y="37542"/>
                    </a:cubicBezTo>
                    <a:cubicBezTo>
                      <a:pt x="25659" y="37433"/>
                      <a:pt x="25594" y="37325"/>
                      <a:pt x="25724" y="37259"/>
                    </a:cubicBezTo>
                    <a:cubicBezTo>
                      <a:pt x="25765" y="37232"/>
                      <a:pt x="25799" y="37222"/>
                      <a:pt x="25828" y="37222"/>
                    </a:cubicBezTo>
                    <a:close/>
                    <a:moveTo>
                      <a:pt x="22310" y="31149"/>
                    </a:moveTo>
                    <a:cubicBezTo>
                      <a:pt x="22658" y="31149"/>
                      <a:pt x="22789" y="31323"/>
                      <a:pt x="22549" y="31584"/>
                    </a:cubicBezTo>
                    <a:cubicBezTo>
                      <a:pt x="22474" y="31679"/>
                      <a:pt x="22365" y="31741"/>
                      <a:pt x="22266" y="31741"/>
                    </a:cubicBezTo>
                    <a:cubicBezTo>
                      <a:pt x="22252" y="31741"/>
                      <a:pt x="22237" y="31739"/>
                      <a:pt x="22223" y="31736"/>
                    </a:cubicBezTo>
                    <a:cubicBezTo>
                      <a:pt x="22093" y="31693"/>
                      <a:pt x="22115" y="31628"/>
                      <a:pt x="22223" y="31541"/>
                    </a:cubicBezTo>
                    <a:cubicBezTo>
                      <a:pt x="22358" y="31390"/>
                      <a:pt x="22338" y="31344"/>
                      <a:pt x="22248" y="31344"/>
                    </a:cubicBezTo>
                    <a:cubicBezTo>
                      <a:pt x="22207" y="31344"/>
                      <a:pt x="22153" y="31353"/>
                      <a:pt x="22093" y="31367"/>
                    </a:cubicBezTo>
                    <a:cubicBezTo>
                      <a:pt x="22028" y="31410"/>
                      <a:pt x="21962" y="31432"/>
                      <a:pt x="21897" y="31454"/>
                    </a:cubicBezTo>
                    <a:cubicBezTo>
                      <a:pt x="21875" y="31456"/>
                      <a:pt x="21851" y="31457"/>
                      <a:pt x="21825" y="31457"/>
                    </a:cubicBezTo>
                    <a:cubicBezTo>
                      <a:pt x="21780" y="31457"/>
                      <a:pt x="21731" y="31454"/>
                      <a:pt x="21685" y="31454"/>
                    </a:cubicBezTo>
                    <a:cubicBezTo>
                      <a:pt x="21529" y="31454"/>
                      <a:pt x="21407" y="31483"/>
                      <a:pt x="21571" y="31736"/>
                    </a:cubicBezTo>
                    <a:cubicBezTo>
                      <a:pt x="21245" y="32084"/>
                      <a:pt x="21680" y="32215"/>
                      <a:pt x="21593" y="32519"/>
                    </a:cubicBezTo>
                    <a:cubicBezTo>
                      <a:pt x="21571" y="32650"/>
                      <a:pt x="21462" y="32824"/>
                      <a:pt x="21484" y="32954"/>
                    </a:cubicBezTo>
                    <a:cubicBezTo>
                      <a:pt x="21506" y="32998"/>
                      <a:pt x="21462" y="33063"/>
                      <a:pt x="21375" y="33063"/>
                    </a:cubicBezTo>
                    <a:cubicBezTo>
                      <a:pt x="20919" y="33085"/>
                      <a:pt x="21071" y="33215"/>
                      <a:pt x="21180" y="33367"/>
                    </a:cubicBezTo>
                    <a:cubicBezTo>
                      <a:pt x="21266" y="33476"/>
                      <a:pt x="20853" y="33628"/>
                      <a:pt x="21049" y="33715"/>
                    </a:cubicBezTo>
                    <a:cubicBezTo>
                      <a:pt x="21059" y="33717"/>
                      <a:pt x="21070" y="33718"/>
                      <a:pt x="21082" y="33718"/>
                    </a:cubicBezTo>
                    <a:cubicBezTo>
                      <a:pt x="21158" y="33718"/>
                      <a:pt x="21260" y="33681"/>
                      <a:pt x="21356" y="33681"/>
                    </a:cubicBezTo>
                    <a:cubicBezTo>
                      <a:pt x="21401" y="33681"/>
                      <a:pt x="21446" y="33690"/>
                      <a:pt x="21484" y="33715"/>
                    </a:cubicBezTo>
                    <a:cubicBezTo>
                      <a:pt x="21593" y="33759"/>
                      <a:pt x="21658" y="33846"/>
                      <a:pt x="21723" y="33933"/>
                    </a:cubicBezTo>
                    <a:cubicBezTo>
                      <a:pt x="21763" y="33972"/>
                      <a:pt x="21712" y="34066"/>
                      <a:pt x="21637" y="34066"/>
                    </a:cubicBezTo>
                    <a:cubicBezTo>
                      <a:pt x="21630" y="34066"/>
                      <a:pt x="21622" y="34065"/>
                      <a:pt x="21614" y="34063"/>
                    </a:cubicBezTo>
                    <a:cubicBezTo>
                      <a:pt x="21598" y="34062"/>
                      <a:pt x="21584" y="34062"/>
                      <a:pt x="21570" y="34062"/>
                    </a:cubicBezTo>
                    <a:cubicBezTo>
                      <a:pt x="21259" y="34062"/>
                      <a:pt x="21412" y="34285"/>
                      <a:pt x="21266" y="34389"/>
                    </a:cubicBezTo>
                    <a:cubicBezTo>
                      <a:pt x="21281" y="34428"/>
                      <a:pt x="21310" y="34442"/>
                      <a:pt x="21346" y="34442"/>
                    </a:cubicBezTo>
                    <a:cubicBezTo>
                      <a:pt x="21433" y="34442"/>
                      <a:pt x="21563" y="34358"/>
                      <a:pt x="21624" y="34358"/>
                    </a:cubicBezTo>
                    <a:cubicBezTo>
                      <a:pt x="21649" y="34358"/>
                      <a:pt x="21663" y="34372"/>
                      <a:pt x="21658" y="34411"/>
                    </a:cubicBezTo>
                    <a:cubicBezTo>
                      <a:pt x="21614" y="34563"/>
                      <a:pt x="21440" y="34737"/>
                      <a:pt x="21245" y="34889"/>
                    </a:cubicBezTo>
                    <a:cubicBezTo>
                      <a:pt x="21158" y="34933"/>
                      <a:pt x="20962" y="34933"/>
                      <a:pt x="21027" y="35042"/>
                    </a:cubicBezTo>
                    <a:cubicBezTo>
                      <a:pt x="21049" y="35129"/>
                      <a:pt x="21158" y="35172"/>
                      <a:pt x="21266" y="35172"/>
                    </a:cubicBezTo>
                    <a:cubicBezTo>
                      <a:pt x="21284" y="35179"/>
                      <a:pt x="21301" y="35182"/>
                      <a:pt x="21319" y="35182"/>
                    </a:cubicBezTo>
                    <a:cubicBezTo>
                      <a:pt x="21415" y="35182"/>
                      <a:pt x="21519" y="35093"/>
                      <a:pt x="21593" y="35020"/>
                    </a:cubicBezTo>
                    <a:cubicBezTo>
                      <a:pt x="21653" y="34959"/>
                      <a:pt x="21565" y="34843"/>
                      <a:pt x="21723" y="34843"/>
                    </a:cubicBezTo>
                    <a:cubicBezTo>
                      <a:pt x="21736" y="34843"/>
                      <a:pt x="21750" y="34844"/>
                      <a:pt x="21767" y="34846"/>
                    </a:cubicBezTo>
                    <a:cubicBezTo>
                      <a:pt x="21897" y="34889"/>
                      <a:pt x="22093" y="34846"/>
                      <a:pt x="22136" y="34998"/>
                    </a:cubicBezTo>
                    <a:cubicBezTo>
                      <a:pt x="22201" y="35150"/>
                      <a:pt x="21919" y="35455"/>
                      <a:pt x="21745" y="35650"/>
                    </a:cubicBezTo>
                    <a:cubicBezTo>
                      <a:pt x="21419" y="35977"/>
                      <a:pt x="20919" y="36042"/>
                      <a:pt x="20592" y="36346"/>
                    </a:cubicBezTo>
                    <a:cubicBezTo>
                      <a:pt x="20508" y="36410"/>
                      <a:pt x="20418" y="36458"/>
                      <a:pt x="20366" y="36458"/>
                    </a:cubicBezTo>
                    <a:cubicBezTo>
                      <a:pt x="20310" y="36458"/>
                      <a:pt x="20297" y="36404"/>
                      <a:pt x="20375" y="36259"/>
                    </a:cubicBezTo>
                    <a:cubicBezTo>
                      <a:pt x="20428" y="36161"/>
                      <a:pt x="20398" y="36140"/>
                      <a:pt x="20345" y="36140"/>
                    </a:cubicBezTo>
                    <a:cubicBezTo>
                      <a:pt x="20304" y="36140"/>
                      <a:pt x="20250" y="36152"/>
                      <a:pt x="20210" y="36152"/>
                    </a:cubicBezTo>
                    <a:cubicBezTo>
                      <a:pt x="20175" y="36152"/>
                      <a:pt x="20152" y="36143"/>
                      <a:pt x="20158" y="36107"/>
                    </a:cubicBezTo>
                    <a:cubicBezTo>
                      <a:pt x="20158" y="36086"/>
                      <a:pt x="20144" y="36076"/>
                      <a:pt x="20125" y="36076"/>
                    </a:cubicBezTo>
                    <a:cubicBezTo>
                      <a:pt x="20085" y="36076"/>
                      <a:pt x="20020" y="36120"/>
                      <a:pt x="20005" y="36194"/>
                    </a:cubicBezTo>
                    <a:cubicBezTo>
                      <a:pt x="19940" y="36303"/>
                      <a:pt x="19897" y="36346"/>
                      <a:pt x="19744" y="36346"/>
                    </a:cubicBezTo>
                    <a:cubicBezTo>
                      <a:pt x="19636" y="36324"/>
                      <a:pt x="19636" y="36237"/>
                      <a:pt x="19679" y="36150"/>
                    </a:cubicBezTo>
                    <a:cubicBezTo>
                      <a:pt x="19679" y="36107"/>
                      <a:pt x="19744" y="36020"/>
                      <a:pt x="19636" y="36020"/>
                    </a:cubicBezTo>
                    <a:cubicBezTo>
                      <a:pt x="19592" y="36020"/>
                      <a:pt x="19592" y="36107"/>
                      <a:pt x="19570" y="36150"/>
                    </a:cubicBezTo>
                    <a:cubicBezTo>
                      <a:pt x="19527" y="36216"/>
                      <a:pt x="19505" y="36303"/>
                      <a:pt x="19462" y="36346"/>
                    </a:cubicBezTo>
                    <a:cubicBezTo>
                      <a:pt x="19244" y="36455"/>
                      <a:pt x="19244" y="36585"/>
                      <a:pt x="19353" y="36651"/>
                    </a:cubicBezTo>
                    <a:cubicBezTo>
                      <a:pt x="19462" y="36738"/>
                      <a:pt x="19353" y="36803"/>
                      <a:pt x="19310" y="36890"/>
                    </a:cubicBezTo>
                    <a:cubicBezTo>
                      <a:pt x="19310" y="36912"/>
                      <a:pt x="19266" y="36977"/>
                      <a:pt x="19244" y="36999"/>
                    </a:cubicBezTo>
                    <a:cubicBezTo>
                      <a:pt x="19228" y="37003"/>
                      <a:pt x="19215" y="37004"/>
                      <a:pt x="19205" y="37004"/>
                    </a:cubicBezTo>
                    <a:cubicBezTo>
                      <a:pt x="19164" y="37004"/>
                      <a:pt x="19175" y="36973"/>
                      <a:pt x="19157" y="36955"/>
                    </a:cubicBezTo>
                    <a:cubicBezTo>
                      <a:pt x="19083" y="36862"/>
                      <a:pt x="19016" y="36812"/>
                      <a:pt x="18945" y="36812"/>
                    </a:cubicBezTo>
                    <a:cubicBezTo>
                      <a:pt x="18851" y="36812"/>
                      <a:pt x="18750" y="36899"/>
                      <a:pt x="18614" y="37086"/>
                    </a:cubicBezTo>
                    <a:cubicBezTo>
                      <a:pt x="18548" y="37129"/>
                      <a:pt x="18527" y="37172"/>
                      <a:pt x="18483" y="37172"/>
                    </a:cubicBezTo>
                    <a:cubicBezTo>
                      <a:pt x="18048" y="37216"/>
                      <a:pt x="17613" y="37346"/>
                      <a:pt x="17200" y="37607"/>
                    </a:cubicBezTo>
                    <a:cubicBezTo>
                      <a:pt x="17168" y="37618"/>
                      <a:pt x="17146" y="37624"/>
                      <a:pt x="17130" y="37624"/>
                    </a:cubicBezTo>
                    <a:cubicBezTo>
                      <a:pt x="17113" y="37624"/>
                      <a:pt x="17102" y="37618"/>
                      <a:pt x="17092" y="37607"/>
                    </a:cubicBezTo>
                    <a:cubicBezTo>
                      <a:pt x="17026" y="37586"/>
                      <a:pt x="17026" y="37520"/>
                      <a:pt x="17092" y="37455"/>
                    </a:cubicBezTo>
                    <a:cubicBezTo>
                      <a:pt x="17439" y="37216"/>
                      <a:pt x="17613" y="36803"/>
                      <a:pt x="18114" y="36694"/>
                    </a:cubicBezTo>
                    <a:cubicBezTo>
                      <a:pt x="18179" y="36672"/>
                      <a:pt x="18288" y="36694"/>
                      <a:pt x="18288" y="36585"/>
                    </a:cubicBezTo>
                    <a:cubicBezTo>
                      <a:pt x="18288" y="36542"/>
                      <a:pt x="18201" y="36542"/>
                      <a:pt x="18114" y="36542"/>
                    </a:cubicBezTo>
                    <a:cubicBezTo>
                      <a:pt x="18032" y="36555"/>
                      <a:pt x="17959" y="36586"/>
                      <a:pt x="17895" y="36586"/>
                    </a:cubicBezTo>
                    <a:cubicBezTo>
                      <a:pt x="17856" y="36586"/>
                      <a:pt x="17820" y="36575"/>
                      <a:pt x="17787" y="36542"/>
                    </a:cubicBezTo>
                    <a:cubicBezTo>
                      <a:pt x="17657" y="36433"/>
                      <a:pt x="17679" y="36216"/>
                      <a:pt x="17505" y="36129"/>
                    </a:cubicBezTo>
                    <a:cubicBezTo>
                      <a:pt x="17461" y="36107"/>
                      <a:pt x="17548" y="36042"/>
                      <a:pt x="17635" y="36020"/>
                    </a:cubicBezTo>
                    <a:cubicBezTo>
                      <a:pt x="17744" y="35998"/>
                      <a:pt x="17853" y="35998"/>
                      <a:pt x="17940" y="35890"/>
                    </a:cubicBezTo>
                    <a:cubicBezTo>
                      <a:pt x="17983" y="35803"/>
                      <a:pt x="18201" y="35781"/>
                      <a:pt x="18157" y="35694"/>
                    </a:cubicBezTo>
                    <a:cubicBezTo>
                      <a:pt x="18124" y="35650"/>
                      <a:pt x="18070" y="35623"/>
                      <a:pt x="18002" y="35623"/>
                    </a:cubicBezTo>
                    <a:cubicBezTo>
                      <a:pt x="17934" y="35623"/>
                      <a:pt x="17853" y="35650"/>
                      <a:pt x="17766" y="35716"/>
                    </a:cubicBezTo>
                    <a:cubicBezTo>
                      <a:pt x="17679" y="35781"/>
                      <a:pt x="17526" y="35824"/>
                      <a:pt x="17505" y="35911"/>
                    </a:cubicBezTo>
                    <a:cubicBezTo>
                      <a:pt x="17353" y="36107"/>
                      <a:pt x="17200" y="36042"/>
                      <a:pt x="17026" y="36107"/>
                    </a:cubicBezTo>
                    <a:cubicBezTo>
                      <a:pt x="16944" y="36158"/>
                      <a:pt x="16877" y="36181"/>
                      <a:pt x="16817" y="36181"/>
                    </a:cubicBezTo>
                    <a:cubicBezTo>
                      <a:pt x="16750" y="36181"/>
                      <a:pt x="16692" y="36153"/>
                      <a:pt x="16635" y="36107"/>
                    </a:cubicBezTo>
                    <a:cubicBezTo>
                      <a:pt x="16589" y="36074"/>
                      <a:pt x="16531" y="36063"/>
                      <a:pt x="16467" y="36063"/>
                    </a:cubicBezTo>
                    <a:cubicBezTo>
                      <a:pt x="16337" y="36063"/>
                      <a:pt x="16181" y="36110"/>
                      <a:pt x="16053" y="36110"/>
                    </a:cubicBezTo>
                    <a:cubicBezTo>
                      <a:pt x="16036" y="36110"/>
                      <a:pt x="16020" y="36109"/>
                      <a:pt x="16004" y="36107"/>
                    </a:cubicBezTo>
                    <a:cubicBezTo>
                      <a:pt x="15996" y="36104"/>
                      <a:pt x="15987" y="36103"/>
                      <a:pt x="15977" y="36103"/>
                    </a:cubicBezTo>
                    <a:cubicBezTo>
                      <a:pt x="15914" y="36103"/>
                      <a:pt x="15836" y="36165"/>
                      <a:pt x="15874" y="36259"/>
                    </a:cubicBezTo>
                    <a:cubicBezTo>
                      <a:pt x="15896" y="36346"/>
                      <a:pt x="16004" y="36433"/>
                      <a:pt x="15939" y="36542"/>
                    </a:cubicBezTo>
                    <a:cubicBezTo>
                      <a:pt x="15917" y="36585"/>
                      <a:pt x="15874" y="36651"/>
                      <a:pt x="15830" y="36672"/>
                    </a:cubicBezTo>
                    <a:cubicBezTo>
                      <a:pt x="15821" y="36675"/>
                      <a:pt x="15814" y="36677"/>
                      <a:pt x="15808" y="36677"/>
                    </a:cubicBezTo>
                    <a:cubicBezTo>
                      <a:pt x="15770" y="36677"/>
                      <a:pt x="15784" y="36623"/>
                      <a:pt x="15765" y="36585"/>
                    </a:cubicBezTo>
                    <a:cubicBezTo>
                      <a:pt x="15765" y="36564"/>
                      <a:pt x="15722" y="36520"/>
                      <a:pt x="15722" y="36520"/>
                    </a:cubicBezTo>
                    <a:cubicBezTo>
                      <a:pt x="15330" y="36651"/>
                      <a:pt x="14939" y="36520"/>
                      <a:pt x="14504" y="36694"/>
                    </a:cubicBezTo>
                    <a:cubicBezTo>
                      <a:pt x="14461" y="36738"/>
                      <a:pt x="14374" y="36759"/>
                      <a:pt x="14352" y="36803"/>
                    </a:cubicBezTo>
                    <a:cubicBezTo>
                      <a:pt x="14156" y="37172"/>
                      <a:pt x="13721" y="37238"/>
                      <a:pt x="13417" y="37455"/>
                    </a:cubicBezTo>
                    <a:cubicBezTo>
                      <a:pt x="13178" y="37629"/>
                      <a:pt x="12895" y="37520"/>
                      <a:pt x="12634" y="37651"/>
                    </a:cubicBezTo>
                    <a:cubicBezTo>
                      <a:pt x="12628" y="37652"/>
                      <a:pt x="12621" y="37653"/>
                      <a:pt x="12615" y="37653"/>
                    </a:cubicBezTo>
                    <a:cubicBezTo>
                      <a:pt x="12541" y="37653"/>
                      <a:pt x="12507" y="37532"/>
                      <a:pt x="12547" y="37412"/>
                    </a:cubicBezTo>
                    <a:cubicBezTo>
                      <a:pt x="12596" y="37314"/>
                      <a:pt x="12633" y="37192"/>
                      <a:pt x="12520" y="37192"/>
                    </a:cubicBezTo>
                    <a:cubicBezTo>
                      <a:pt x="12482" y="37192"/>
                      <a:pt x="12427" y="37205"/>
                      <a:pt x="12351" y="37238"/>
                    </a:cubicBezTo>
                    <a:cubicBezTo>
                      <a:pt x="12330" y="37238"/>
                      <a:pt x="12330" y="37238"/>
                      <a:pt x="12308" y="37281"/>
                    </a:cubicBezTo>
                    <a:cubicBezTo>
                      <a:pt x="12330" y="37064"/>
                      <a:pt x="12243" y="36955"/>
                      <a:pt x="12025" y="36868"/>
                    </a:cubicBezTo>
                    <a:cubicBezTo>
                      <a:pt x="12003" y="36868"/>
                      <a:pt x="12069" y="36781"/>
                      <a:pt x="12134" y="36759"/>
                    </a:cubicBezTo>
                    <a:cubicBezTo>
                      <a:pt x="12330" y="36694"/>
                      <a:pt x="12395" y="36542"/>
                      <a:pt x="12460" y="36433"/>
                    </a:cubicBezTo>
                    <a:cubicBezTo>
                      <a:pt x="12629" y="36171"/>
                      <a:pt x="12620" y="36102"/>
                      <a:pt x="12377" y="36102"/>
                    </a:cubicBezTo>
                    <a:cubicBezTo>
                      <a:pt x="12338" y="36102"/>
                      <a:pt x="12294" y="36104"/>
                      <a:pt x="12243" y="36107"/>
                    </a:cubicBezTo>
                    <a:cubicBezTo>
                      <a:pt x="12112" y="36107"/>
                      <a:pt x="12003" y="36129"/>
                      <a:pt x="12003" y="36303"/>
                    </a:cubicBezTo>
                    <a:cubicBezTo>
                      <a:pt x="12003" y="36346"/>
                      <a:pt x="12003" y="36411"/>
                      <a:pt x="11960" y="36433"/>
                    </a:cubicBezTo>
                    <a:cubicBezTo>
                      <a:pt x="11590" y="36520"/>
                      <a:pt x="11764" y="36651"/>
                      <a:pt x="11742" y="36781"/>
                    </a:cubicBezTo>
                    <a:cubicBezTo>
                      <a:pt x="11742" y="36846"/>
                      <a:pt x="11764" y="36912"/>
                      <a:pt x="11656" y="36977"/>
                    </a:cubicBezTo>
                    <a:cubicBezTo>
                      <a:pt x="11631" y="36987"/>
                      <a:pt x="11612" y="36991"/>
                      <a:pt x="11597" y="36991"/>
                    </a:cubicBezTo>
                    <a:cubicBezTo>
                      <a:pt x="11546" y="36991"/>
                      <a:pt x="11542" y="36940"/>
                      <a:pt x="11525" y="36890"/>
                    </a:cubicBezTo>
                    <a:cubicBezTo>
                      <a:pt x="11492" y="36835"/>
                      <a:pt x="11449" y="36808"/>
                      <a:pt x="11395" y="36808"/>
                    </a:cubicBezTo>
                    <a:cubicBezTo>
                      <a:pt x="11340" y="36808"/>
                      <a:pt x="11275" y="36835"/>
                      <a:pt x="11199" y="36890"/>
                    </a:cubicBezTo>
                    <a:cubicBezTo>
                      <a:pt x="11119" y="36940"/>
                      <a:pt x="11067" y="36967"/>
                      <a:pt x="11040" y="36967"/>
                    </a:cubicBezTo>
                    <a:cubicBezTo>
                      <a:pt x="11008" y="36967"/>
                      <a:pt x="11011" y="36929"/>
                      <a:pt x="11047" y="36846"/>
                    </a:cubicBezTo>
                    <a:cubicBezTo>
                      <a:pt x="11155" y="36629"/>
                      <a:pt x="11025" y="36411"/>
                      <a:pt x="11416" y="36216"/>
                    </a:cubicBezTo>
                    <a:cubicBezTo>
                      <a:pt x="11351" y="35998"/>
                      <a:pt x="11460" y="35911"/>
                      <a:pt x="11742" y="35911"/>
                    </a:cubicBezTo>
                    <a:cubicBezTo>
                      <a:pt x="11851" y="35911"/>
                      <a:pt x="11916" y="35781"/>
                      <a:pt x="11851" y="35759"/>
                    </a:cubicBezTo>
                    <a:cubicBezTo>
                      <a:pt x="11699" y="35672"/>
                      <a:pt x="11656" y="35563"/>
                      <a:pt x="11656" y="35389"/>
                    </a:cubicBezTo>
                    <a:cubicBezTo>
                      <a:pt x="11656" y="35356"/>
                      <a:pt x="11643" y="35310"/>
                      <a:pt x="11607" y="35310"/>
                    </a:cubicBezTo>
                    <a:cubicBezTo>
                      <a:pt x="11597" y="35310"/>
                      <a:pt x="11584" y="35314"/>
                      <a:pt x="11569" y="35324"/>
                    </a:cubicBezTo>
                    <a:cubicBezTo>
                      <a:pt x="11482" y="35346"/>
                      <a:pt x="11438" y="35389"/>
                      <a:pt x="11416" y="35476"/>
                    </a:cubicBezTo>
                    <a:cubicBezTo>
                      <a:pt x="11396" y="35580"/>
                      <a:pt x="11360" y="35610"/>
                      <a:pt x="11321" y="35610"/>
                    </a:cubicBezTo>
                    <a:cubicBezTo>
                      <a:pt x="11279" y="35610"/>
                      <a:pt x="11233" y="35575"/>
                      <a:pt x="11199" y="35563"/>
                    </a:cubicBezTo>
                    <a:cubicBezTo>
                      <a:pt x="11003" y="35455"/>
                      <a:pt x="11134" y="35259"/>
                      <a:pt x="11242" y="35129"/>
                    </a:cubicBezTo>
                    <a:cubicBezTo>
                      <a:pt x="11298" y="35045"/>
                      <a:pt x="11357" y="35017"/>
                      <a:pt x="11415" y="35017"/>
                    </a:cubicBezTo>
                    <a:cubicBezTo>
                      <a:pt x="11494" y="35017"/>
                      <a:pt x="11571" y="35069"/>
                      <a:pt x="11634" y="35107"/>
                    </a:cubicBezTo>
                    <a:cubicBezTo>
                      <a:pt x="11697" y="35132"/>
                      <a:pt x="11769" y="35143"/>
                      <a:pt x="11838" y="35143"/>
                    </a:cubicBezTo>
                    <a:cubicBezTo>
                      <a:pt x="11888" y="35143"/>
                      <a:pt x="11937" y="35138"/>
                      <a:pt x="11982" y="35129"/>
                    </a:cubicBezTo>
                    <a:cubicBezTo>
                      <a:pt x="12062" y="35129"/>
                      <a:pt x="12159" y="35161"/>
                      <a:pt x="12236" y="35161"/>
                    </a:cubicBezTo>
                    <a:cubicBezTo>
                      <a:pt x="12285" y="35161"/>
                      <a:pt x="12326" y="35149"/>
                      <a:pt x="12351" y="35107"/>
                    </a:cubicBezTo>
                    <a:cubicBezTo>
                      <a:pt x="12504" y="34955"/>
                      <a:pt x="12221" y="34998"/>
                      <a:pt x="12199" y="34911"/>
                    </a:cubicBezTo>
                    <a:cubicBezTo>
                      <a:pt x="12177" y="34802"/>
                      <a:pt x="12177" y="34715"/>
                      <a:pt x="12308" y="34607"/>
                    </a:cubicBezTo>
                    <a:cubicBezTo>
                      <a:pt x="12417" y="34520"/>
                      <a:pt x="12547" y="34454"/>
                      <a:pt x="12677" y="34367"/>
                    </a:cubicBezTo>
                    <a:cubicBezTo>
                      <a:pt x="12808" y="34280"/>
                      <a:pt x="12895" y="34194"/>
                      <a:pt x="12851" y="34085"/>
                    </a:cubicBezTo>
                    <a:cubicBezTo>
                      <a:pt x="12786" y="34020"/>
                      <a:pt x="12764" y="33911"/>
                      <a:pt x="12895" y="33824"/>
                    </a:cubicBezTo>
                    <a:cubicBezTo>
                      <a:pt x="13112" y="33715"/>
                      <a:pt x="13221" y="33476"/>
                      <a:pt x="13526" y="33432"/>
                    </a:cubicBezTo>
                    <a:cubicBezTo>
                      <a:pt x="13573" y="33432"/>
                      <a:pt x="13618" y="33438"/>
                      <a:pt x="13664" y="33438"/>
                    </a:cubicBezTo>
                    <a:cubicBezTo>
                      <a:pt x="13747" y="33438"/>
                      <a:pt x="13836" y="33421"/>
                      <a:pt x="13960" y="33324"/>
                    </a:cubicBezTo>
                    <a:cubicBezTo>
                      <a:pt x="14200" y="33172"/>
                      <a:pt x="14461" y="33063"/>
                      <a:pt x="14243" y="32867"/>
                    </a:cubicBezTo>
                    <a:cubicBezTo>
                      <a:pt x="14156" y="32824"/>
                      <a:pt x="14178" y="32737"/>
                      <a:pt x="14308" y="32650"/>
                    </a:cubicBezTo>
                    <a:cubicBezTo>
                      <a:pt x="14366" y="32617"/>
                      <a:pt x="14420" y="32606"/>
                      <a:pt x="14465" y="32606"/>
                    </a:cubicBezTo>
                    <a:cubicBezTo>
                      <a:pt x="14540" y="32606"/>
                      <a:pt x="14591" y="32636"/>
                      <a:pt x="14591" y="32650"/>
                    </a:cubicBezTo>
                    <a:cubicBezTo>
                      <a:pt x="14613" y="32845"/>
                      <a:pt x="15178" y="32867"/>
                      <a:pt x="14613" y="33280"/>
                    </a:cubicBezTo>
                    <a:cubicBezTo>
                      <a:pt x="14504" y="33367"/>
                      <a:pt x="14678" y="33476"/>
                      <a:pt x="14721" y="33519"/>
                    </a:cubicBezTo>
                    <a:cubicBezTo>
                      <a:pt x="14745" y="33543"/>
                      <a:pt x="14769" y="33552"/>
                      <a:pt x="14794" y="33552"/>
                    </a:cubicBezTo>
                    <a:cubicBezTo>
                      <a:pt x="14865" y="33552"/>
                      <a:pt x="14940" y="33480"/>
                      <a:pt x="15004" y="33432"/>
                    </a:cubicBezTo>
                    <a:cubicBezTo>
                      <a:pt x="15178" y="33280"/>
                      <a:pt x="15352" y="33106"/>
                      <a:pt x="15526" y="32954"/>
                    </a:cubicBezTo>
                    <a:cubicBezTo>
                      <a:pt x="15680" y="32836"/>
                      <a:pt x="15776" y="32782"/>
                      <a:pt x="15852" y="32782"/>
                    </a:cubicBezTo>
                    <a:cubicBezTo>
                      <a:pt x="15916" y="32782"/>
                      <a:pt x="15967" y="32820"/>
                      <a:pt x="16026" y="32889"/>
                    </a:cubicBezTo>
                    <a:cubicBezTo>
                      <a:pt x="16066" y="32949"/>
                      <a:pt x="16032" y="33065"/>
                      <a:pt x="16130" y="33065"/>
                    </a:cubicBezTo>
                    <a:cubicBezTo>
                      <a:pt x="16138" y="33065"/>
                      <a:pt x="16147" y="33064"/>
                      <a:pt x="16157" y="33063"/>
                    </a:cubicBezTo>
                    <a:cubicBezTo>
                      <a:pt x="16374" y="33063"/>
                      <a:pt x="16265" y="33085"/>
                      <a:pt x="16157" y="33150"/>
                    </a:cubicBezTo>
                    <a:cubicBezTo>
                      <a:pt x="16113" y="33172"/>
                      <a:pt x="16026" y="33172"/>
                      <a:pt x="15961" y="33215"/>
                    </a:cubicBezTo>
                    <a:cubicBezTo>
                      <a:pt x="15852" y="33302"/>
                      <a:pt x="15852" y="33389"/>
                      <a:pt x="15917" y="33476"/>
                    </a:cubicBezTo>
                    <a:cubicBezTo>
                      <a:pt x="15927" y="33491"/>
                      <a:pt x="15939" y="33497"/>
                      <a:pt x="15953" y="33497"/>
                    </a:cubicBezTo>
                    <a:cubicBezTo>
                      <a:pt x="16000" y="33497"/>
                      <a:pt x="16067" y="33428"/>
                      <a:pt x="16135" y="33411"/>
                    </a:cubicBezTo>
                    <a:cubicBezTo>
                      <a:pt x="16349" y="33311"/>
                      <a:pt x="16470" y="33154"/>
                      <a:pt x="16583" y="32991"/>
                    </a:cubicBezTo>
                    <a:lnTo>
                      <a:pt x="16583" y="32991"/>
                    </a:lnTo>
                    <a:cubicBezTo>
                      <a:pt x="16585" y="32993"/>
                      <a:pt x="16588" y="32995"/>
                      <a:pt x="16591" y="32998"/>
                    </a:cubicBezTo>
                    <a:cubicBezTo>
                      <a:pt x="16765" y="33106"/>
                      <a:pt x="16591" y="33324"/>
                      <a:pt x="16700" y="33476"/>
                    </a:cubicBezTo>
                    <a:cubicBezTo>
                      <a:pt x="16722" y="33487"/>
                      <a:pt x="16749" y="33492"/>
                      <a:pt x="16779" y="33492"/>
                    </a:cubicBezTo>
                    <a:cubicBezTo>
                      <a:pt x="16809" y="33492"/>
                      <a:pt x="16842" y="33487"/>
                      <a:pt x="16874" y="33476"/>
                    </a:cubicBezTo>
                    <a:cubicBezTo>
                      <a:pt x="16999" y="33381"/>
                      <a:pt x="17089" y="33345"/>
                      <a:pt x="17158" y="33345"/>
                    </a:cubicBezTo>
                    <a:cubicBezTo>
                      <a:pt x="17293" y="33345"/>
                      <a:pt x="17346" y="33484"/>
                      <a:pt x="17418" y="33585"/>
                    </a:cubicBezTo>
                    <a:cubicBezTo>
                      <a:pt x="17461" y="33639"/>
                      <a:pt x="17499" y="33666"/>
                      <a:pt x="17540" y="33666"/>
                    </a:cubicBezTo>
                    <a:cubicBezTo>
                      <a:pt x="17581" y="33666"/>
                      <a:pt x="17624" y="33639"/>
                      <a:pt x="17679" y="33585"/>
                    </a:cubicBezTo>
                    <a:cubicBezTo>
                      <a:pt x="17853" y="33324"/>
                      <a:pt x="18114" y="33411"/>
                      <a:pt x="18309" y="33280"/>
                    </a:cubicBezTo>
                    <a:cubicBezTo>
                      <a:pt x="18114" y="33150"/>
                      <a:pt x="18288" y="32976"/>
                      <a:pt x="18418" y="32780"/>
                    </a:cubicBezTo>
                    <a:cubicBezTo>
                      <a:pt x="18483" y="32715"/>
                      <a:pt x="18527" y="32606"/>
                      <a:pt x="18418" y="32519"/>
                    </a:cubicBezTo>
                    <a:cubicBezTo>
                      <a:pt x="18368" y="32503"/>
                      <a:pt x="18356" y="32397"/>
                      <a:pt x="18441" y="32397"/>
                    </a:cubicBezTo>
                    <a:cubicBezTo>
                      <a:pt x="18467" y="32397"/>
                      <a:pt x="18503" y="32407"/>
                      <a:pt x="18548" y="32432"/>
                    </a:cubicBezTo>
                    <a:cubicBezTo>
                      <a:pt x="18560" y="32436"/>
                      <a:pt x="18571" y="32438"/>
                      <a:pt x="18581" y="32438"/>
                    </a:cubicBezTo>
                    <a:cubicBezTo>
                      <a:pt x="18629" y="32438"/>
                      <a:pt x="18665" y="32399"/>
                      <a:pt x="18701" y="32345"/>
                    </a:cubicBezTo>
                    <a:cubicBezTo>
                      <a:pt x="18701" y="32302"/>
                      <a:pt x="18701" y="32280"/>
                      <a:pt x="18766" y="32237"/>
                    </a:cubicBezTo>
                    <a:cubicBezTo>
                      <a:pt x="18822" y="32209"/>
                      <a:pt x="18883" y="32202"/>
                      <a:pt x="18945" y="32202"/>
                    </a:cubicBezTo>
                    <a:cubicBezTo>
                      <a:pt x="18998" y="32202"/>
                      <a:pt x="19051" y="32207"/>
                      <a:pt x="19102" y="32207"/>
                    </a:cubicBezTo>
                    <a:cubicBezTo>
                      <a:pt x="19223" y="32207"/>
                      <a:pt x="19329" y="32180"/>
                      <a:pt x="19375" y="31997"/>
                    </a:cubicBezTo>
                    <a:cubicBezTo>
                      <a:pt x="19418" y="31780"/>
                      <a:pt x="19744" y="31736"/>
                      <a:pt x="19810" y="31475"/>
                    </a:cubicBezTo>
                    <a:cubicBezTo>
                      <a:pt x="19831" y="31323"/>
                      <a:pt x="20179" y="31323"/>
                      <a:pt x="20375" y="31193"/>
                    </a:cubicBezTo>
                    <a:cubicBezTo>
                      <a:pt x="20379" y="31184"/>
                      <a:pt x="20384" y="31181"/>
                      <a:pt x="20390" y="31181"/>
                    </a:cubicBezTo>
                    <a:cubicBezTo>
                      <a:pt x="20412" y="31181"/>
                      <a:pt x="20440" y="31241"/>
                      <a:pt x="20440" y="31258"/>
                    </a:cubicBezTo>
                    <a:cubicBezTo>
                      <a:pt x="20440" y="31345"/>
                      <a:pt x="20331" y="31432"/>
                      <a:pt x="20288" y="31519"/>
                    </a:cubicBezTo>
                    <a:cubicBezTo>
                      <a:pt x="20245" y="31628"/>
                      <a:pt x="20179" y="31736"/>
                      <a:pt x="20288" y="31780"/>
                    </a:cubicBezTo>
                    <a:cubicBezTo>
                      <a:pt x="20305" y="31790"/>
                      <a:pt x="20321" y="31794"/>
                      <a:pt x="20336" y="31794"/>
                    </a:cubicBezTo>
                    <a:cubicBezTo>
                      <a:pt x="20418" y="31794"/>
                      <a:pt x="20479" y="31664"/>
                      <a:pt x="20571" y="31628"/>
                    </a:cubicBezTo>
                    <a:cubicBezTo>
                      <a:pt x="20658" y="31562"/>
                      <a:pt x="20723" y="31519"/>
                      <a:pt x="20788" y="31519"/>
                    </a:cubicBezTo>
                    <a:cubicBezTo>
                      <a:pt x="21266" y="31475"/>
                      <a:pt x="21788" y="31149"/>
                      <a:pt x="22310" y="31149"/>
                    </a:cubicBezTo>
                    <a:close/>
                    <a:moveTo>
                      <a:pt x="10394" y="36999"/>
                    </a:moveTo>
                    <a:cubicBezTo>
                      <a:pt x="10545" y="37036"/>
                      <a:pt x="10711" y="37090"/>
                      <a:pt x="10782" y="37090"/>
                    </a:cubicBezTo>
                    <a:cubicBezTo>
                      <a:pt x="10793" y="37090"/>
                      <a:pt x="10802" y="37088"/>
                      <a:pt x="10807" y="37086"/>
                    </a:cubicBezTo>
                    <a:cubicBezTo>
                      <a:pt x="10902" y="37029"/>
                      <a:pt x="10959" y="37005"/>
                      <a:pt x="10998" y="37005"/>
                    </a:cubicBezTo>
                    <a:cubicBezTo>
                      <a:pt x="11048" y="37005"/>
                      <a:pt x="11066" y="37046"/>
                      <a:pt x="11090" y="37107"/>
                    </a:cubicBezTo>
                    <a:cubicBezTo>
                      <a:pt x="11090" y="37118"/>
                      <a:pt x="11098" y="37122"/>
                      <a:pt x="11110" y="37122"/>
                    </a:cubicBezTo>
                    <a:cubicBezTo>
                      <a:pt x="11150" y="37122"/>
                      <a:pt x="11242" y="37080"/>
                      <a:pt x="11308" y="37064"/>
                    </a:cubicBezTo>
                    <a:cubicBezTo>
                      <a:pt x="11349" y="37048"/>
                      <a:pt x="11387" y="37041"/>
                      <a:pt x="11422" y="37041"/>
                    </a:cubicBezTo>
                    <a:cubicBezTo>
                      <a:pt x="11532" y="37041"/>
                      <a:pt x="11611" y="37111"/>
                      <a:pt x="11677" y="37194"/>
                    </a:cubicBezTo>
                    <a:cubicBezTo>
                      <a:pt x="11742" y="37259"/>
                      <a:pt x="11699" y="37325"/>
                      <a:pt x="11699" y="37433"/>
                    </a:cubicBezTo>
                    <a:cubicBezTo>
                      <a:pt x="11699" y="37477"/>
                      <a:pt x="11677" y="37520"/>
                      <a:pt x="11634" y="37542"/>
                    </a:cubicBezTo>
                    <a:cubicBezTo>
                      <a:pt x="11601" y="37564"/>
                      <a:pt x="11579" y="37575"/>
                      <a:pt x="11563" y="37575"/>
                    </a:cubicBezTo>
                    <a:cubicBezTo>
                      <a:pt x="11547" y="37575"/>
                      <a:pt x="11536" y="37564"/>
                      <a:pt x="11525" y="37542"/>
                    </a:cubicBezTo>
                    <a:cubicBezTo>
                      <a:pt x="11449" y="37500"/>
                      <a:pt x="11333" y="37481"/>
                      <a:pt x="11207" y="37481"/>
                    </a:cubicBezTo>
                    <a:cubicBezTo>
                      <a:pt x="11010" y="37481"/>
                      <a:pt x="10788" y="37528"/>
                      <a:pt x="10655" y="37607"/>
                    </a:cubicBezTo>
                    <a:cubicBezTo>
                      <a:pt x="10564" y="37653"/>
                      <a:pt x="10499" y="37670"/>
                      <a:pt x="10449" y="37670"/>
                    </a:cubicBezTo>
                    <a:cubicBezTo>
                      <a:pt x="10356" y="37670"/>
                      <a:pt x="10313" y="37614"/>
                      <a:pt x="10242" y="37586"/>
                    </a:cubicBezTo>
                    <a:cubicBezTo>
                      <a:pt x="10133" y="37499"/>
                      <a:pt x="10112" y="37390"/>
                      <a:pt x="10351" y="37281"/>
                    </a:cubicBezTo>
                    <a:cubicBezTo>
                      <a:pt x="10438" y="37259"/>
                      <a:pt x="10460" y="37216"/>
                      <a:pt x="10394" y="37172"/>
                    </a:cubicBezTo>
                    <a:cubicBezTo>
                      <a:pt x="10373" y="37151"/>
                      <a:pt x="10329" y="37151"/>
                      <a:pt x="10286" y="37151"/>
                    </a:cubicBezTo>
                    <a:cubicBezTo>
                      <a:pt x="10242" y="37107"/>
                      <a:pt x="10177" y="37107"/>
                      <a:pt x="10242" y="37064"/>
                    </a:cubicBezTo>
                    <a:cubicBezTo>
                      <a:pt x="10286" y="36999"/>
                      <a:pt x="10351" y="36999"/>
                      <a:pt x="10394" y="36999"/>
                    </a:cubicBezTo>
                    <a:close/>
                    <a:moveTo>
                      <a:pt x="13767" y="37400"/>
                    </a:moveTo>
                    <a:cubicBezTo>
                      <a:pt x="13875" y="37400"/>
                      <a:pt x="13944" y="37456"/>
                      <a:pt x="13982" y="37520"/>
                    </a:cubicBezTo>
                    <a:cubicBezTo>
                      <a:pt x="14065" y="37623"/>
                      <a:pt x="13932" y="37805"/>
                      <a:pt x="13881" y="37805"/>
                    </a:cubicBezTo>
                    <a:cubicBezTo>
                      <a:pt x="13878" y="37805"/>
                      <a:pt x="13876" y="37804"/>
                      <a:pt x="13873" y="37803"/>
                    </a:cubicBezTo>
                    <a:cubicBezTo>
                      <a:pt x="13856" y="37794"/>
                      <a:pt x="13835" y="37790"/>
                      <a:pt x="13813" y="37790"/>
                    </a:cubicBezTo>
                    <a:cubicBezTo>
                      <a:pt x="13718" y="37790"/>
                      <a:pt x="13592" y="37858"/>
                      <a:pt x="13498" y="37858"/>
                    </a:cubicBezTo>
                    <a:cubicBezTo>
                      <a:pt x="13455" y="37858"/>
                      <a:pt x="13419" y="37844"/>
                      <a:pt x="13395" y="37803"/>
                    </a:cubicBezTo>
                    <a:cubicBezTo>
                      <a:pt x="13330" y="37694"/>
                      <a:pt x="13373" y="37586"/>
                      <a:pt x="13482" y="37499"/>
                    </a:cubicBezTo>
                    <a:cubicBezTo>
                      <a:pt x="13598" y="37427"/>
                      <a:pt x="13692" y="37400"/>
                      <a:pt x="13767" y="37400"/>
                    </a:cubicBezTo>
                    <a:close/>
                    <a:moveTo>
                      <a:pt x="17940" y="37477"/>
                    </a:moveTo>
                    <a:cubicBezTo>
                      <a:pt x="18114" y="37499"/>
                      <a:pt x="18288" y="37542"/>
                      <a:pt x="18483" y="37586"/>
                    </a:cubicBezTo>
                    <a:cubicBezTo>
                      <a:pt x="18505" y="37694"/>
                      <a:pt x="18440" y="37760"/>
                      <a:pt x="18374" y="37803"/>
                    </a:cubicBezTo>
                    <a:cubicBezTo>
                      <a:pt x="18304" y="37847"/>
                      <a:pt x="18241" y="37863"/>
                      <a:pt x="18183" y="37863"/>
                    </a:cubicBezTo>
                    <a:cubicBezTo>
                      <a:pt x="18099" y="37863"/>
                      <a:pt x="18026" y="37829"/>
                      <a:pt x="17961" y="37803"/>
                    </a:cubicBezTo>
                    <a:cubicBezTo>
                      <a:pt x="17874" y="37738"/>
                      <a:pt x="17787" y="37651"/>
                      <a:pt x="17874" y="37520"/>
                    </a:cubicBezTo>
                    <a:lnTo>
                      <a:pt x="17940" y="37477"/>
                    </a:lnTo>
                    <a:close/>
                    <a:moveTo>
                      <a:pt x="24095" y="36492"/>
                    </a:moveTo>
                    <a:cubicBezTo>
                      <a:pt x="24140" y="36492"/>
                      <a:pt x="24171" y="36517"/>
                      <a:pt x="24158" y="36542"/>
                    </a:cubicBezTo>
                    <a:cubicBezTo>
                      <a:pt x="24147" y="36726"/>
                      <a:pt x="24269" y="36776"/>
                      <a:pt x="24403" y="36776"/>
                    </a:cubicBezTo>
                    <a:cubicBezTo>
                      <a:pt x="24522" y="36776"/>
                      <a:pt x="24651" y="36736"/>
                      <a:pt x="24702" y="36716"/>
                    </a:cubicBezTo>
                    <a:cubicBezTo>
                      <a:pt x="24801" y="36670"/>
                      <a:pt x="24869" y="36652"/>
                      <a:pt x="24920" y="36652"/>
                    </a:cubicBezTo>
                    <a:cubicBezTo>
                      <a:pt x="25036" y="36652"/>
                      <a:pt x="25055" y="36749"/>
                      <a:pt x="25115" y="36825"/>
                    </a:cubicBezTo>
                    <a:cubicBezTo>
                      <a:pt x="25137" y="36868"/>
                      <a:pt x="25180" y="36890"/>
                      <a:pt x="25137" y="36955"/>
                    </a:cubicBezTo>
                    <a:cubicBezTo>
                      <a:pt x="25099" y="36981"/>
                      <a:pt x="25061" y="36991"/>
                      <a:pt x="25018" y="36991"/>
                    </a:cubicBezTo>
                    <a:cubicBezTo>
                      <a:pt x="24988" y="36991"/>
                      <a:pt x="24956" y="36986"/>
                      <a:pt x="24920" y="36977"/>
                    </a:cubicBezTo>
                    <a:cubicBezTo>
                      <a:pt x="24854" y="36977"/>
                      <a:pt x="24811" y="36933"/>
                      <a:pt x="24724" y="36933"/>
                    </a:cubicBezTo>
                    <a:cubicBezTo>
                      <a:pt x="24615" y="36933"/>
                      <a:pt x="24572" y="36955"/>
                      <a:pt x="24572" y="37064"/>
                    </a:cubicBezTo>
                    <a:cubicBezTo>
                      <a:pt x="24528" y="37303"/>
                      <a:pt x="24485" y="37390"/>
                      <a:pt x="24158" y="37477"/>
                    </a:cubicBezTo>
                    <a:cubicBezTo>
                      <a:pt x="24050" y="37499"/>
                      <a:pt x="23963" y="37520"/>
                      <a:pt x="23941" y="37607"/>
                    </a:cubicBezTo>
                    <a:cubicBezTo>
                      <a:pt x="23894" y="37685"/>
                      <a:pt x="23959" y="37696"/>
                      <a:pt x="24023" y="37696"/>
                    </a:cubicBezTo>
                    <a:cubicBezTo>
                      <a:pt x="24049" y="37696"/>
                      <a:pt x="24075" y="37694"/>
                      <a:pt x="24093" y="37694"/>
                    </a:cubicBezTo>
                    <a:cubicBezTo>
                      <a:pt x="24202" y="37694"/>
                      <a:pt x="24311" y="37716"/>
                      <a:pt x="24202" y="37825"/>
                    </a:cubicBezTo>
                    <a:cubicBezTo>
                      <a:pt x="24171" y="37887"/>
                      <a:pt x="24073" y="37938"/>
                      <a:pt x="24004" y="37938"/>
                    </a:cubicBezTo>
                    <a:cubicBezTo>
                      <a:pt x="23976" y="37938"/>
                      <a:pt x="23953" y="37930"/>
                      <a:pt x="23941" y="37912"/>
                    </a:cubicBezTo>
                    <a:cubicBezTo>
                      <a:pt x="23767" y="37651"/>
                      <a:pt x="23397" y="37586"/>
                      <a:pt x="23419" y="37194"/>
                    </a:cubicBezTo>
                    <a:cubicBezTo>
                      <a:pt x="23419" y="37107"/>
                      <a:pt x="23441" y="36999"/>
                      <a:pt x="23528" y="36955"/>
                    </a:cubicBezTo>
                    <a:cubicBezTo>
                      <a:pt x="23565" y="36924"/>
                      <a:pt x="23596" y="36912"/>
                      <a:pt x="23621" y="36912"/>
                    </a:cubicBezTo>
                    <a:cubicBezTo>
                      <a:pt x="23683" y="36912"/>
                      <a:pt x="23714" y="36983"/>
                      <a:pt x="23745" y="36999"/>
                    </a:cubicBezTo>
                    <a:cubicBezTo>
                      <a:pt x="23781" y="37022"/>
                      <a:pt x="23810" y="37040"/>
                      <a:pt x="23840" y="37040"/>
                    </a:cubicBezTo>
                    <a:cubicBezTo>
                      <a:pt x="23865" y="37040"/>
                      <a:pt x="23890" y="37028"/>
                      <a:pt x="23919" y="36999"/>
                    </a:cubicBezTo>
                    <a:cubicBezTo>
                      <a:pt x="24028" y="36933"/>
                      <a:pt x="23941" y="36890"/>
                      <a:pt x="23876" y="36890"/>
                    </a:cubicBezTo>
                    <a:cubicBezTo>
                      <a:pt x="23637" y="36781"/>
                      <a:pt x="23854" y="36651"/>
                      <a:pt x="23985" y="36542"/>
                    </a:cubicBezTo>
                    <a:cubicBezTo>
                      <a:pt x="24021" y="36505"/>
                      <a:pt x="24062" y="36492"/>
                      <a:pt x="24095" y="36492"/>
                    </a:cubicBezTo>
                    <a:close/>
                    <a:moveTo>
                      <a:pt x="22849" y="36777"/>
                    </a:moveTo>
                    <a:cubicBezTo>
                      <a:pt x="22866" y="36777"/>
                      <a:pt x="22882" y="36779"/>
                      <a:pt x="22897" y="36781"/>
                    </a:cubicBezTo>
                    <a:cubicBezTo>
                      <a:pt x="23006" y="36825"/>
                      <a:pt x="23202" y="36868"/>
                      <a:pt x="23180" y="36933"/>
                    </a:cubicBezTo>
                    <a:cubicBezTo>
                      <a:pt x="23093" y="37107"/>
                      <a:pt x="23180" y="37259"/>
                      <a:pt x="23137" y="37390"/>
                    </a:cubicBezTo>
                    <a:cubicBezTo>
                      <a:pt x="23125" y="37437"/>
                      <a:pt x="23088" y="37458"/>
                      <a:pt x="23053" y="37458"/>
                    </a:cubicBezTo>
                    <a:cubicBezTo>
                      <a:pt x="23023" y="37458"/>
                      <a:pt x="22994" y="37442"/>
                      <a:pt x="22984" y="37412"/>
                    </a:cubicBezTo>
                    <a:cubicBezTo>
                      <a:pt x="22876" y="37281"/>
                      <a:pt x="22702" y="37259"/>
                      <a:pt x="22528" y="37194"/>
                    </a:cubicBezTo>
                    <a:cubicBezTo>
                      <a:pt x="22502" y="37189"/>
                      <a:pt x="22476" y="37186"/>
                      <a:pt x="22450" y="37186"/>
                    </a:cubicBezTo>
                    <a:cubicBezTo>
                      <a:pt x="22364" y="37186"/>
                      <a:pt x="22269" y="37215"/>
                      <a:pt x="22136" y="37281"/>
                    </a:cubicBezTo>
                    <a:cubicBezTo>
                      <a:pt x="22006" y="37390"/>
                      <a:pt x="21919" y="37520"/>
                      <a:pt x="21962" y="37694"/>
                    </a:cubicBezTo>
                    <a:cubicBezTo>
                      <a:pt x="22006" y="37955"/>
                      <a:pt x="21854" y="38064"/>
                      <a:pt x="21484" y="38064"/>
                    </a:cubicBezTo>
                    <a:cubicBezTo>
                      <a:pt x="21419" y="38064"/>
                      <a:pt x="21288" y="38086"/>
                      <a:pt x="21223" y="38086"/>
                    </a:cubicBezTo>
                    <a:cubicBezTo>
                      <a:pt x="21136" y="38086"/>
                      <a:pt x="21071" y="38042"/>
                      <a:pt x="21114" y="37955"/>
                    </a:cubicBezTo>
                    <a:cubicBezTo>
                      <a:pt x="21133" y="37919"/>
                      <a:pt x="21151" y="37836"/>
                      <a:pt x="21220" y="37836"/>
                    </a:cubicBezTo>
                    <a:cubicBezTo>
                      <a:pt x="21234" y="37836"/>
                      <a:pt x="21249" y="37840"/>
                      <a:pt x="21266" y="37847"/>
                    </a:cubicBezTo>
                    <a:cubicBezTo>
                      <a:pt x="21310" y="37868"/>
                      <a:pt x="21310" y="37890"/>
                      <a:pt x="21332" y="37934"/>
                    </a:cubicBezTo>
                    <a:cubicBezTo>
                      <a:pt x="21360" y="37956"/>
                      <a:pt x="21388" y="37966"/>
                      <a:pt x="21415" y="37966"/>
                    </a:cubicBezTo>
                    <a:cubicBezTo>
                      <a:pt x="21490" y="37966"/>
                      <a:pt x="21549" y="37889"/>
                      <a:pt x="21549" y="37825"/>
                    </a:cubicBezTo>
                    <a:cubicBezTo>
                      <a:pt x="21506" y="37607"/>
                      <a:pt x="21897" y="37194"/>
                      <a:pt x="21353" y="37194"/>
                    </a:cubicBezTo>
                    <a:cubicBezTo>
                      <a:pt x="21266" y="37194"/>
                      <a:pt x="21353" y="37086"/>
                      <a:pt x="21419" y="36999"/>
                    </a:cubicBezTo>
                    <a:cubicBezTo>
                      <a:pt x="21454" y="36952"/>
                      <a:pt x="21495" y="36930"/>
                      <a:pt x="21526" y="36930"/>
                    </a:cubicBezTo>
                    <a:cubicBezTo>
                      <a:pt x="21552" y="36930"/>
                      <a:pt x="21571" y="36947"/>
                      <a:pt x="21571" y="36977"/>
                    </a:cubicBezTo>
                    <a:cubicBezTo>
                      <a:pt x="21571" y="37107"/>
                      <a:pt x="21767" y="37064"/>
                      <a:pt x="21854" y="37107"/>
                    </a:cubicBezTo>
                    <a:cubicBezTo>
                      <a:pt x="21916" y="37143"/>
                      <a:pt x="21968" y="37168"/>
                      <a:pt x="22010" y="37168"/>
                    </a:cubicBezTo>
                    <a:cubicBezTo>
                      <a:pt x="22070" y="37168"/>
                      <a:pt x="22111" y="37117"/>
                      <a:pt x="22136" y="36977"/>
                    </a:cubicBezTo>
                    <a:cubicBezTo>
                      <a:pt x="22136" y="36896"/>
                      <a:pt x="22285" y="36779"/>
                      <a:pt x="22376" y="36779"/>
                    </a:cubicBezTo>
                    <a:cubicBezTo>
                      <a:pt x="22384" y="36779"/>
                      <a:pt x="22391" y="36779"/>
                      <a:pt x="22397" y="36781"/>
                    </a:cubicBezTo>
                    <a:cubicBezTo>
                      <a:pt x="22440" y="36800"/>
                      <a:pt x="22489" y="36806"/>
                      <a:pt x="22539" y="36806"/>
                    </a:cubicBezTo>
                    <a:cubicBezTo>
                      <a:pt x="22645" y="36806"/>
                      <a:pt x="22759" y="36777"/>
                      <a:pt x="22849" y="36777"/>
                    </a:cubicBezTo>
                    <a:close/>
                    <a:moveTo>
                      <a:pt x="29434" y="37663"/>
                    </a:moveTo>
                    <a:cubicBezTo>
                      <a:pt x="29379" y="37682"/>
                      <a:pt x="29343" y="37728"/>
                      <a:pt x="29290" y="37847"/>
                    </a:cubicBezTo>
                    <a:cubicBezTo>
                      <a:pt x="29245" y="37953"/>
                      <a:pt x="29212" y="38040"/>
                      <a:pt x="29204" y="38112"/>
                    </a:cubicBezTo>
                    <a:lnTo>
                      <a:pt x="29204" y="38112"/>
                    </a:lnTo>
                    <a:cubicBezTo>
                      <a:pt x="29289" y="38104"/>
                      <a:pt x="29382" y="38070"/>
                      <a:pt x="29464" y="37977"/>
                    </a:cubicBezTo>
                    <a:cubicBezTo>
                      <a:pt x="29508" y="37934"/>
                      <a:pt x="29595" y="37847"/>
                      <a:pt x="29464" y="37825"/>
                    </a:cubicBezTo>
                    <a:cubicBezTo>
                      <a:pt x="29377" y="37825"/>
                      <a:pt x="29377" y="37760"/>
                      <a:pt x="29421" y="37673"/>
                    </a:cubicBezTo>
                    <a:cubicBezTo>
                      <a:pt x="29425" y="37669"/>
                      <a:pt x="29429" y="37666"/>
                      <a:pt x="29434" y="37663"/>
                    </a:cubicBezTo>
                    <a:close/>
                    <a:moveTo>
                      <a:pt x="24757" y="37786"/>
                    </a:moveTo>
                    <a:cubicBezTo>
                      <a:pt x="24782" y="37786"/>
                      <a:pt x="24808" y="37791"/>
                      <a:pt x="24833" y="37803"/>
                    </a:cubicBezTo>
                    <a:cubicBezTo>
                      <a:pt x="24963" y="37825"/>
                      <a:pt x="24833" y="37868"/>
                      <a:pt x="24811" y="37934"/>
                    </a:cubicBezTo>
                    <a:cubicBezTo>
                      <a:pt x="24702" y="38042"/>
                      <a:pt x="24702" y="38129"/>
                      <a:pt x="24833" y="38151"/>
                    </a:cubicBezTo>
                    <a:cubicBezTo>
                      <a:pt x="24920" y="38173"/>
                      <a:pt x="25028" y="38173"/>
                      <a:pt x="24920" y="38281"/>
                    </a:cubicBezTo>
                    <a:cubicBezTo>
                      <a:pt x="24873" y="38328"/>
                      <a:pt x="24820" y="38350"/>
                      <a:pt x="24768" y="38350"/>
                    </a:cubicBezTo>
                    <a:cubicBezTo>
                      <a:pt x="24722" y="38350"/>
                      <a:pt x="24677" y="38333"/>
                      <a:pt x="24637" y="38303"/>
                    </a:cubicBezTo>
                    <a:cubicBezTo>
                      <a:pt x="24615" y="38281"/>
                      <a:pt x="24593" y="38260"/>
                      <a:pt x="24593" y="38238"/>
                    </a:cubicBezTo>
                    <a:cubicBezTo>
                      <a:pt x="24506" y="38086"/>
                      <a:pt x="24506" y="38021"/>
                      <a:pt x="24593" y="37868"/>
                    </a:cubicBezTo>
                    <a:cubicBezTo>
                      <a:pt x="24625" y="37821"/>
                      <a:pt x="24690" y="37786"/>
                      <a:pt x="24757" y="37786"/>
                    </a:cubicBezTo>
                    <a:close/>
                    <a:moveTo>
                      <a:pt x="22417" y="37999"/>
                    </a:moveTo>
                    <a:cubicBezTo>
                      <a:pt x="22473" y="37999"/>
                      <a:pt x="22514" y="38036"/>
                      <a:pt x="22528" y="38064"/>
                    </a:cubicBezTo>
                    <a:cubicBezTo>
                      <a:pt x="22558" y="38115"/>
                      <a:pt x="22609" y="38138"/>
                      <a:pt x="22669" y="38138"/>
                    </a:cubicBezTo>
                    <a:cubicBezTo>
                      <a:pt x="22737" y="38138"/>
                      <a:pt x="22817" y="38110"/>
                      <a:pt x="22897" y="38064"/>
                    </a:cubicBezTo>
                    <a:cubicBezTo>
                      <a:pt x="22914" y="38059"/>
                      <a:pt x="22929" y="38056"/>
                      <a:pt x="22942" y="38056"/>
                    </a:cubicBezTo>
                    <a:cubicBezTo>
                      <a:pt x="22982" y="38056"/>
                      <a:pt x="23006" y="38080"/>
                      <a:pt x="23006" y="38129"/>
                    </a:cubicBezTo>
                    <a:cubicBezTo>
                      <a:pt x="23006" y="38151"/>
                      <a:pt x="22984" y="38194"/>
                      <a:pt x="22963" y="38238"/>
                    </a:cubicBezTo>
                    <a:cubicBezTo>
                      <a:pt x="22861" y="38314"/>
                      <a:pt x="22658" y="38360"/>
                      <a:pt x="22492" y="38360"/>
                    </a:cubicBezTo>
                    <a:cubicBezTo>
                      <a:pt x="22372" y="38360"/>
                      <a:pt x="22272" y="38336"/>
                      <a:pt x="22245" y="38281"/>
                    </a:cubicBezTo>
                    <a:cubicBezTo>
                      <a:pt x="22245" y="38194"/>
                      <a:pt x="22201" y="38129"/>
                      <a:pt x="22310" y="38042"/>
                    </a:cubicBezTo>
                    <a:cubicBezTo>
                      <a:pt x="22349" y="38011"/>
                      <a:pt x="22386" y="37999"/>
                      <a:pt x="22417" y="37999"/>
                    </a:cubicBezTo>
                    <a:close/>
                    <a:moveTo>
                      <a:pt x="20750" y="38167"/>
                    </a:moveTo>
                    <a:cubicBezTo>
                      <a:pt x="20775" y="38167"/>
                      <a:pt x="20797" y="38175"/>
                      <a:pt x="20810" y="38194"/>
                    </a:cubicBezTo>
                    <a:cubicBezTo>
                      <a:pt x="20875" y="38303"/>
                      <a:pt x="20745" y="38455"/>
                      <a:pt x="20614" y="38521"/>
                    </a:cubicBezTo>
                    <a:cubicBezTo>
                      <a:pt x="20566" y="38557"/>
                      <a:pt x="20525" y="38573"/>
                      <a:pt x="20483" y="38573"/>
                    </a:cubicBezTo>
                    <a:cubicBezTo>
                      <a:pt x="20449" y="38573"/>
                      <a:pt x="20414" y="38562"/>
                      <a:pt x="20375" y="38542"/>
                    </a:cubicBezTo>
                    <a:cubicBezTo>
                      <a:pt x="20397" y="38455"/>
                      <a:pt x="20375" y="38303"/>
                      <a:pt x="20571" y="38238"/>
                    </a:cubicBezTo>
                    <a:cubicBezTo>
                      <a:pt x="20616" y="38208"/>
                      <a:pt x="20693" y="38167"/>
                      <a:pt x="20750" y="38167"/>
                    </a:cubicBezTo>
                    <a:close/>
                    <a:moveTo>
                      <a:pt x="23110" y="38669"/>
                    </a:moveTo>
                    <a:cubicBezTo>
                      <a:pt x="23249" y="38669"/>
                      <a:pt x="23292" y="38833"/>
                      <a:pt x="23445" y="38833"/>
                    </a:cubicBezTo>
                    <a:cubicBezTo>
                      <a:pt x="23490" y="38833"/>
                      <a:pt x="23545" y="38819"/>
                      <a:pt x="23615" y="38782"/>
                    </a:cubicBezTo>
                    <a:lnTo>
                      <a:pt x="23615" y="38782"/>
                    </a:lnTo>
                    <a:cubicBezTo>
                      <a:pt x="23637" y="38825"/>
                      <a:pt x="23419" y="39064"/>
                      <a:pt x="23310" y="39108"/>
                    </a:cubicBezTo>
                    <a:cubicBezTo>
                      <a:pt x="23223" y="39129"/>
                      <a:pt x="23115" y="39129"/>
                      <a:pt x="23050" y="39151"/>
                    </a:cubicBezTo>
                    <a:cubicBezTo>
                      <a:pt x="22954" y="39151"/>
                      <a:pt x="22834" y="39194"/>
                      <a:pt x="22751" y="39194"/>
                    </a:cubicBezTo>
                    <a:cubicBezTo>
                      <a:pt x="22702" y="39194"/>
                      <a:pt x="22666" y="39178"/>
                      <a:pt x="22658" y="39129"/>
                    </a:cubicBezTo>
                    <a:cubicBezTo>
                      <a:pt x="22636" y="38999"/>
                      <a:pt x="22876" y="38847"/>
                      <a:pt x="22941" y="38716"/>
                    </a:cubicBezTo>
                    <a:cubicBezTo>
                      <a:pt x="22941" y="38716"/>
                      <a:pt x="23006" y="38695"/>
                      <a:pt x="23071" y="38673"/>
                    </a:cubicBezTo>
                    <a:cubicBezTo>
                      <a:pt x="23085" y="38670"/>
                      <a:pt x="23098" y="38669"/>
                      <a:pt x="23110" y="38669"/>
                    </a:cubicBezTo>
                    <a:close/>
                    <a:moveTo>
                      <a:pt x="24093" y="38608"/>
                    </a:moveTo>
                    <a:cubicBezTo>
                      <a:pt x="24202" y="38608"/>
                      <a:pt x="24354" y="38608"/>
                      <a:pt x="24376" y="38716"/>
                    </a:cubicBezTo>
                    <a:cubicBezTo>
                      <a:pt x="24354" y="38738"/>
                      <a:pt x="24354" y="38825"/>
                      <a:pt x="24289" y="38825"/>
                    </a:cubicBezTo>
                    <a:cubicBezTo>
                      <a:pt x="24093" y="38890"/>
                      <a:pt x="24158" y="38999"/>
                      <a:pt x="24093" y="39064"/>
                    </a:cubicBezTo>
                    <a:cubicBezTo>
                      <a:pt x="24074" y="39142"/>
                      <a:pt x="24037" y="39289"/>
                      <a:pt x="23922" y="39289"/>
                    </a:cubicBezTo>
                    <a:cubicBezTo>
                      <a:pt x="23907" y="39289"/>
                      <a:pt x="23892" y="39286"/>
                      <a:pt x="23876" y="39282"/>
                    </a:cubicBezTo>
                    <a:cubicBezTo>
                      <a:pt x="23724" y="39260"/>
                      <a:pt x="23615" y="39151"/>
                      <a:pt x="23745" y="38999"/>
                    </a:cubicBezTo>
                    <a:cubicBezTo>
                      <a:pt x="23811" y="38934"/>
                      <a:pt x="23854" y="38847"/>
                      <a:pt x="23919" y="38803"/>
                    </a:cubicBezTo>
                    <a:cubicBezTo>
                      <a:pt x="23963" y="38716"/>
                      <a:pt x="23941" y="38608"/>
                      <a:pt x="24093" y="38608"/>
                    </a:cubicBezTo>
                    <a:close/>
                    <a:moveTo>
                      <a:pt x="25073" y="38566"/>
                    </a:moveTo>
                    <a:cubicBezTo>
                      <a:pt x="25131" y="38566"/>
                      <a:pt x="25125" y="38639"/>
                      <a:pt x="25159" y="38673"/>
                    </a:cubicBezTo>
                    <a:cubicBezTo>
                      <a:pt x="25197" y="38719"/>
                      <a:pt x="25252" y="38733"/>
                      <a:pt x="25315" y="38733"/>
                    </a:cubicBezTo>
                    <a:cubicBezTo>
                      <a:pt x="25402" y="38733"/>
                      <a:pt x="25503" y="38707"/>
                      <a:pt x="25596" y="38707"/>
                    </a:cubicBezTo>
                    <a:cubicBezTo>
                      <a:pt x="25625" y="38707"/>
                      <a:pt x="25654" y="38710"/>
                      <a:pt x="25681" y="38716"/>
                    </a:cubicBezTo>
                    <a:cubicBezTo>
                      <a:pt x="25684" y="38718"/>
                      <a:pt x="25688" y="38719"/>
                      <a:pt x="25693" y="38719"/>
                    </a:cubicBezTo>
                    <a:cubicBezTo>
                      <a:pt x="25730" y="38719"/>
                      <a:pt x="25801" y="38672"/>
                      <a:pt x="25849" y="38672"/>
                    </a:cubicBezTo>
                    <a:cubicBezTo>
                      <a:pt x="25873" y="38672"/>
                      <a:pt x="25891" y="38684"/>
                      <a:pt x="25898" y="38716"/>
                    </a:cubicBezTo>
                    <a:cubicBezTo>
                      <a:pt x="25920" y="38803"/>
                      <a:pt x="25942" y="38912"/>
                      <a:pt x="25920" y="39021"/>
                    </a:cubicBezTo>
                    <a:cubicBezTo>
                      <a:pt x="25907" y="39072"/>
                      <a:pt x="25872" y="39093"/>
                      <a:pt x="25836" y="39093"/>
                    </a:cubicBezTo>
                    <a:cubicBezTo>
                      <a:pt x="25811" y="39093"/>
                      <a:pt x="25786" y="39082"/>
                      <a:pt x="25768" y="39064"/>
                    </a:cubicBezTo>
                    <a:cubicBezTo>
                      <a:pt x="25720" y="39048"/>
                      <a:pt x="25695" y="38997"/>
                      <a:pt x="25651" y="38997"/>
                    </a:cubicBezTo>
                    <a:cubicBezTo>
                      <a:pt x="25635" y="38997"/>
                      <a:pt x="25617" y="39004"/>
                      <a:pt x="25594" y="39021"/>
                    </a:cubicBezTo>
                    <a:cubicBezTo>
                      <a:pt x="25485" y="39108"/>
                      <a:pt x="25528" y="39151"/>
                      <a:pt x="25594" y="39216"/>
                    </a:cubicBezTo>
                    <a:cubicBezTo>
                      <a:pt x="25659" y="39260"/>
                      <a:pt x="25594" y="39347"/>
                      <a:pt x="25507" y="39390"/>
                    </a:cubicBezTo>
                    <a:cubicBezTo>
                      <a:pt x="25479" y="39413"/>
                      <a:pt x="25458" y="39421"/>
                      <a:pt x="25442" y="39421"/>
                    </a:cubicBezTo>
                    <a:cubicBezTo>
                      <a:pt x="25400" y="39421"/>
                      <a:pt x="25389" y="39366"/>
                      <a:pt x="25364" y="39366"/>
                    </a:cubicBezTo>
                    <a:cubicBezTo>
                      <a:pt x="25361" y="39366"/>
                      <a:pt x="25358" y="39367"/>
                      <a:pt x="25354" y="39369"/>
                    </a:cubicBezTo>
                    <a:cubicBezTo>
                      <a:pt x="25115" y="39412"/>
                      <a:pt x="24876" y="39369"/>
                      <a:pt x="24615" y="39521"/>
                    </a:cubicBezTo>
                    <a:cubicBezTo>
                      <a:pt x="24512" y="39624"/>
                      <a:pt x="24422" y="39686"/>
                      <a:pt x="24346" y="39686"/>
                    </a:cubicBezTo>
                    <a:cubicBezTo>
                      <a:pt x="24326" y="39686"/>
                      <a:pt x="24307" y="39682"/>
                      <a:pt x="24289" y="39673"/>
                    </a:cubicBezTo>
                    <a:cubicBezTo>
                      <a:pt x="24202" y="39608"/>
                      <a:pt x="24202" y="39477"/>
                      <a:pt x="24224" y="39390"/>
                    </a:cubicBezTo>
                    <a:cubicBezTo>
                      <a:pt x="24261" y="39242"/>
                      <a:pt x="24440" y="39094"/>
                      <a:pt x="24614" y="39094"/>
                    </a:cubicBezTo>
                    <a:cubicBezTo>
                      <a:pt x="24644" y="39094"/>
                      <a:pt x="24673" y="39098"/>
                      <a:pt x="24702" y="39108"/>
                    </a:cubicBezTo>
                    <a:cubicBezTo>
                      <a:pt x="24730" y="39116"/>
                      <a:pt x="24753" y="39119"/>
                      <a:pt x="24774" y="39119"/>
                    </a:cubicBezTo>
                    <a:cubicBezTo>
                      <a:pt x="24869" y="39119"/>
                      <a:pt x="24898" y="39045"/>
                      <a:pt x="24898" y="38956"/>
                    </a:cubicBezTo>
                    <a:cubicBezTo>
                      <a:pt x="24898" y="38912"/>
                      <a:pt x="24854" y="38890"/>
                      <a:pt x="24854" y="38825"/>
                    </a:cubicBezTo>
                    <a:cubicBezTo>
                      <a:pt x="24854" y="38738"/>
                      <a:pt x="24898" y="38629"/>
                      <a:pt x="25007" y="38586"/>
                    </a:cubicBezTo>
                    <a:cubicBezTo>
                      <a:pt x="25035" y="38571"/>
                      <a:pt x="25057" y="38566"/>
                      <a:pt x="25073" y="38566"/>
                    </a:cubicBezTo>
                    <a:close/>
                    <a:moveTo>
                      <a:pt x="6305" y="39686"/>
                    </a:moveTo>
                    <a:cubicBezTo>
                      <a:pt x="6176" y="39728"/>
                      <a:pt x="6049" y="39795"/>
                      <a:pt x="5927" y="39891"/>
                    </a:cubicBezTo>
                    <a:lnTo>
                      <a:pt x="5927" y="39891"/>
                    </a:lnTo>
                    <a:cubicBezTo>
                      <a:pt x="6067" y="39842"/>
                      <a:pt x="6204" y="39787"/>
                      <a:pt x="6305" y="39686"/>
                    </a:cubicBezTo>
                    <a:close/>
                    <a:moveTo>
                      <a:pt x="23484" y="39456"/>
                    </a:moveTo>
                    <a:cubicBezTo>
                      <a:pt x="23637" y="39456"/>
                      <a:pt x="23767" y="39477"/>
                      <a:pt x="23832" y="39586"/>
                    </a:cubicBezTo>
                    <a:cubicBezTo>
                      <a:pt x="23832" y="39608"/>
                      <a:pt x="23832" y="39630"/>
                      <a:pt x="23854" y="39630"/>
                    </a:cubicBezTo>
                    <a:cubicBezTo>
                      <a:pt x="23832" y="39782"/>
                      <a:pt x="24028" y="39804"/>
                      <a:pt x="23854" y="39891"/>
                    </a:cubicBezTo>
                    <a:cubicBezTo>
                      <a:pt x="23824" y="39903"/>
                      <a:pt x="23795" y="39908"/>
                      <a:pt x="23769" y="39908"/>
                    </a:cubicBezTo>
                    <a:cubicBezTo>
                      <a:pt x="23700" y="39908"/>
                      <a:pt x="23646" y="39872"/>
                      <a:pt x="23615" y="39825"/>
                    </a:cubicBezTo>
                    <a:lnTo>
                      <a:pt x="23528" y="39760"/>
                    </a:lnTo>
                    <a:cubicBezTo>
                      <a:pt x="23484" y="39673"/>
                      <a:pt x="23310" y="39673"/>
                      <a:pt x="23376" y="39543"/>
                    </a:cubicBezTo>
                    <a:cubicBezTo>
                      <a:pt x="23397" y="39499"/>
                      <a:pt x="23419" y="39456"/>
                      <a:pt x="23484" y="39456"/>
                    </a:cubicBezTo>
                    <a:close/>
                    <a:moveTo>
                      <a:pt x="23038" y="39818"/>
                    </a:moveTo>
                    <a:cubicBezTo>
                      <a:pt x="22993" y="39822"/>
                      <a:pt x="22934" y="39847"/>
                      <a:pt x="22876" y="39891"/>
                    </a:cubicBezTo>
                    <a:cubicBezTo>
                      <a:pt x="22767" y="39977"/>
                      <a:pt x="22571" y="40086"/>
                      <a:pt x="22680" y="40130"/>
                    </a:cubicBezTo>
                    <a:cubicBezTo>
                      <a:pt x="22733" y="40160"/>
                      <a:pt x="22738" y="40212"/>
                      <a:pt x="22738" y="40264"/>
                    </a:cubicBezTo>
                    <a:lnTo>
                      <a:pt x="22738" y="40264"/>
                    </a:lnTo>
                    <a:cubicBezTo>
                      <a:pt x="22773" y="40154"/>
                      <a:pt x="22811" y="40044"/>
                      <a:pt x="22963" y="39934"/>
                    </a:cubicBezTo>
                    <a:cubicBezTo>
                      <a:pt x="23013" y="39914"/>
                      <a:pt x="23045" y="39860"/>
                      <a:pt x="23038" y="39818"/>
                    </a:cubicBezTo>
                    <a:close/>
                    <a:moveTo>
                      <a:pt x="17302" y="38575"/>
                    </a:moveTo>
                    <a:cubicBezTo>
                      <a:pt x="17332" y="38575"/>
                      <a:pt x="17364" y="38585"/>
                      <a:pt x="17396" y="38608"/>
                    </a:cubicBezTo>
                    <a:cubicBezTo>
                      <a:pt x="17505" y="38716"/>
                      <a:pt x="17505" y="38847"/>
                      <a:pt x="17331" y="38999"/>
                    </a:cubicBezTo>
                    <a:cubicBezTo>
                      <a:pt x="17157" y="39129"/>
                      <a:pt x="17309" y="39129"/>
                      <a:pt x="17396" y="39151"/>
                    </a:cubicBezTo>
                    <a:cubicBezTo>
                      <a:pt x="17411" y="39156"/>
                      <a:pt x="17427" y="39159"/>
                      <a:pt x="17442" y="39159"/>
                    </a:cubicBezTo>
                    <a:cubicBezTo>
                      <a:pt x="17490" y="39159"/>
                      <a:pt x="17532" y="39131"/>
                      <a:pt x="17548" y="39064"/>
                    </a:cubicBezTo>
                    <a:cubicBezTo>
                      <a:pt x="17566" y="38992"/>
                      <a:pt x="17599" y="38874"/>
                      <a:pt x="17710" y="38874"/>
                    </a:cubicBezTo>
                    <a:cubicBezTo>
                      <a:pt x="17733" y="38874"/>
                      <a:pt x="17758" y="38879"/>
                      <a:pt x="17787" y="38890"/>
                    </a:cubicBezTo>
                    <a:cubicBezTo>
                      <a:pt x="17803" y="38894"/>
                      <a:pt x="17823" y="38895"/>
                      <a:pt x="17845" y="38895"/>
                    </a:cubicBezTo>
                    <a:cubicBezTo>
                      <a:pt x="17868" y="38895"/>
                      <a:pt x="17894" y="38894"/>
                      <a:pt x="17918" y="38894"/>
                    </a:cubicBezTo>
                    <a:cubicBezTo>
                      <a:pt x="17993" y="38894"/>
                      <a:pt x="18062" y="38906"/>
                      <a:pt x="18048" y="38999"/>
                    </a:cubicBezTo>
                    <a:cubicBezTo>
                      <a:pt x="18005" y="39108"/>
                      <a:pt x="17961" y="39282"/>
                      <a:pt x="17787" y="39347"/>
                    </a:cubicBezTo>
                    <a:cubicBezTo>
                      <a:pt x="17635" y="39390"/>
                      <a:pt x="17526" y="39499"/>
                      <a:pt x="17418" y="39608"/>
                    </a:cubicBezTo>
                    <a:cubicBezTo>
                      <a:pt x="17369" y="39657"/>
                      <a:pt x="17320" y="39681"/>
                      <a:pt x="17280" y="39681"/>
                    </a:cubicBezTo>
                    <a:cubicBezTo>
                      <a:pt x="17267" y="39681"/>
                      <a:pt x="17255" y="39679"/>
                      <a:pt x="17244" y="39673"/>
                    </a:cubicBezTo>
                    <a:cubicBezTo>
                      <a:pt x="17202" y="39619"/>
                      <a:pt x="17153" y="39598"/>
                      <a:pt x="17100" y="39598"/>
                    </a:cubicBezTo>
                    <a:cubicBezTo>
                      <a:pt x="16963" y="39598"/>
                      <a:pt x="16798" y="39741"/>
                      <a:pt x="16657" y="39804"/>
                    </a:cubicBezTo>
                    <a:cubicBezTo>
                      <a:pt x="16418" y="39891"/>
                      <a:pt x="16418" y="39891"/>
                      <a:pt x="16548" y="40021"/>
                    </a:cubicBezTo>
                    <a:cubicBezTo>
                      <a:pt x="16657" y="40130"/>
                      <a:pt x="16526" y="40260"/>
                      <a:pt x="16352" y="40369"/>
                    </a:cubicBezTo>
                    <a:cubicBezTo>
                      <a:pt x="16273" y="40435"/>
                      <a:pt x="16186" y="40485"/>
                      <a:pt x="16120" y="40485"/>
                    </a:cubicBezTo>
                    <a:cubicBezTo>
                      <a:pt x="16077" y="40485"/>
                      <a:pt x="16043" y="40464"/>
                      <a:pt x="16026" y="40412"/>
                    </a:cubicBezTo>
                    <a:cubicBezTo>
                      <a:pt x="15980" y="40289"/>
                      <a:pt x="15912" y="40231"/>
                      <a:pt x="15791" y="40231"/>
                    </a:cubicBezTo>
                    <a:cubicBezTo>
                      <a:pt x="15741" y="40231"/>
                      <a:pt x="15683" y="40241"/>
                      <a:pt x="15613" y="40260"/>
                    </a:cubicBezTo>
                    <a:cubicBezTo>
                      <a:pt x="15590" y="40269"/>
                      <a:pt x="15568" y="40274"/>
                      <a:pt x="15546" y="40274"/>
                    </a:cubicBezTo>
                    <a:cubicBezTo>
                      <a:pt x="15466" y="40274"/>
                      <a:pt x="15409" y="40211"/>
                      <a:pt x="15461" y="40108"/>
                    </a:cubicBezTo>
                    <a:cubicBezTo>
                      <a:pt x="15483" y="39999"/>
                      <a:pt x="15591" y="39869"/>
                      <a:pt x="15700" y="39869"/>
                    </a:cubicBezTo>
                    <a:cubicBezTo>
                      <a:pt x="15710" y="39869"/>
                      <a:pt x="15720" y="39870"/>
                      <a:pt x="15729" y="39870"/>
                    </a:cubicBezTo>
                    <a:cubicBezTo>
                      <a:pt x="16012" y="39870"/>
                      <a:pt x="16258" y="39585"/>
                      <a:pt x="16540" y="39585"/>
                    </a:cubicBezTo>
                    <a:cubicBezTo>
                      <a:pt x="16550" y="39585"/>
                      <a:pt x="16560" y="39585"/>
                      <a:pt x="16570" y="39586"/>
                    </a:cubicBezTo>
                    <a:cubicBezTo>
                      <a:pt x="16657" y="39586"/>
                      <a:pt x="16700" y="39499"/>
                      <a:pt x="16657" y="39456"/>
                    </a:cubicBezTo>
                    <a:cubicBezTo>
                      <a:pt x="16591" y="39390"/>
                      <a:pt x="16396" y="39390"/>
                      <a:pt x="16483" y="39238"/>
                    </a:cubicBezTo>
                    <a:cubicBezTo>
                      <a:pt x="16548" y="39108"/>
                      <a:pt x="16831" y="38825"/>
                      <a:pt x="17026" y="38738"/>
                    </a:cubicBezTo>
                    <a:cubicBezTo>
                      <a:pt x="17095" y="38704"/>
                      <a:pt x="17190" y="38575"/>
                      <a:pt x="17302" y="38575"/>
                    </a:cubicBezTo>
                    <a:close/>
                    <a:moveTo>
                      <a:pt x="17236" y="40324"/>
                    </a:moveTo>
                    <a:cubicBezTo>
                      <a:pt x="17421" y="40324"/>
                      <a:pt x="17450" y="40480"/>
                      <a:pt x="17613" y="40521"/>
                    </a:cubicBezTo>
                    <a:cubicBezTo>
                      <a:pt x="17657" y="40521"/>
                      <a:pt x="17635" y="40652"/>
                      <a:pt x="17548" y="40673"/>
                    </a:cubicBezTo>
                    <a:cubicBezTo>
                      <a:pt x="17465" y="40707"/>
                      <a:pt x="17388" y="40721"/>
                      <a:pt x="17321" y="40721"/>
                    </a:cubicBezTo>
                    <a:cubicBezTo>
                      <a:pt x="17211" y="40721"/>
                      <a:pt x="17124" y="40684"/>
                      <a:pt x="17070" y="40630"/>
                    </a:cubicBezTo>
                    <a:cubicBezTo>
                      <a:pt x="16983" y="40543"/>
                      <a:pt x="17092" y="40434"/>
                      <a:pt x="17200" y="40325"/>
                    </a:cubicBezTo>
                    <a:cubicBezTo>
                      <a:pt x="17213" y="40324"/>
                      <a:pt x="17225" y="40324"/>
                      <a:pt x="17236" y="40324"/>
                    </a:cubicBezTo>
                    <a:close/>
                    <a:moveTo>
                      <a:pt x="7690" y="40513"/>
                    </a:moveTo>
                    <a:cubicBezTo>
                      <a:pt x="7762" y="40513"/>
                      <a:pt x="7831" y="40528"/>
                      <a:pt x="7894" y="40565"/>
                    </a:cubicBezTo>
                    <a:cubicBezTo>
                      <a:pt x="8046" y="40652"/>
                      <a:pt x="8002" y="40739"/>
                      <a:pt x="7829" y="40847"/>
                    </a:cubicBezTo>
                    <a:cubicBezTo>
                      <a:pt x="7642" y="40948"/>
                      <a:pt x="7286" y="41020"/>
                      <a:pt x="7027" y="41020"/>
                    </a:cubicBezTo>
                    <a:cubicBezTo>
                      <a:pt x="6893" y="41020"/>
                      <a:pt x="6786" y="41000"/>
                      <a:pt x="6741" y="40956"/>
                    </a:cubicBezTo>
                    <a:cubicBezTo>
                      <a:pt x="6633" y="40804"/>
                      <a:pt x="6959" y="40891"/>
                      <a:pt x="6894" y="40760"/>
                    </a:cubicBezTo>
                    <a:cubicBezTo>
                      <a:pt x="7190" y="40661"/>
                      <a:pt x="7462" y="40513"/>
                      <a:pt x="7690" y="40513"/>
                    </a:cubicBezTo>
                    <a:close/>
                    <a:moveTo>
                      <a:pt x="20492" y="41137"/>
                    </a:moveTo>
                    <a:cubicBezTo>
                      <a:pt x="20392" y="41163"/>
                      <a:pt x="20282" y="41234"/>
                      <a:pt x="20266" y="41282"/>
                    </a:cubicBezTo>
                    <a:cubicBezTo>
                      <a:pt x="20244" y="41321"/>
                      <a:pt x="20226" y="41362"/>
                      <a:pt x="20211" y="41404"/>
                    </a:cubicBezTo>
                    <a:lnTo>
                      <a:pt x="20211" y="41404"/>
                    </a:lnTo>
                    <a:cubicBezTo>
                      <a:pt x="20273" y="41436"/>
                      <a:pt x="20318" y="41486"/>
                      <a:pt x="20331" y="41565"/>
                    </a:cubicBezTo>
                    <a:cubicBezTo>
                      <a:pt x="20331" y="41589"/>
                      <a:pt x="20340" y="41598"/>
                      <a:pt x="20355" y="41598"/>
                    </a:cubicBezTo>
                    <a:cubicBezTo>
                      <a:pt x="20379" y="41598"/>
                      <a:pt x="20421" y="41571"/>
                      <a:pt x="20462" y="41543"/>
                    </a:cubicBezTo>
                    <a:cubicBezTo>
                      <a:pt x="20571" y="41434"/>
                      <a:pt x="20592" y="41347"/>
                      <a:pt x="20549" y="41260"/>
                    </a:cubicBezTo>
                    <a:cubicBezTo>
                      <a:pt x="20520" y="41221"/>
                      <a:pt x="20501" y="41179"/>
                      <a:pt x="20492" y="41137"/>
                    </a:cubicBezTo>
                    <a:close/>
                    <a:moveTo>
                      <a:pt x="4243" y="41480"/>
                    </a:moveTo>
                    <a:lnTo>
                      <a:pt x="4243" y="41480"/>
                    </a:lnTo>
                    <a:cubicBezTo>
                      <a:pt x="4200" y="41506"/>
                      <a:pt x="4166" y="41562"/>
                      <a:pt x="4132" y="41630"/>
                    </a:cubicBezTo>
                    <a:cubicBezTo>
                      <a:pt x="4122" y="41645"/>
                      <a:pt x="4115" y="41659"/>
                      <a:pt x="4109" y="41674"/>
                    </a:cubicBezTo>
                    <a:lnTo>
                      <a:pt x="4109" y="41674"/>
                    </a:lnTo>
                    <a:cubicBezTo>
                      <a:pt x="4123" y="41667"/>
                      <a:pt x="4137" y="41663"/>
                      <a:pt x="4149" y="41663"/>
                    </a:cubicBezTo>
                    <a:cubicBezTo>
                      <a:pt x="4159" y="41663"/>
                      <a:pt x="4168" y="41666"/>
                      <a:pt x="4175" y="41674"/>
                    </a:cubicBezTo>
                    <a:cubicBezTo>
                      <a:pt x="4186" y="41684"/>
                      <a:pt x="4203" y="41690"/>
                      <a:pt x="4222" y="41690"/>
                    </a:cubicBezTo>
                    <a:cubicBezTo>
                      <a:pt x="4241" y="41690"/>
                      <a:pt x="4262" y="41684"/>
                      <a:pt x="4284" y="41674"/>
                    </a:cubicBezTo>
                    <a:cubicBezTo>
                      <a:pt x="4371" y="41630"/>
                      <a:pt x="4349" y="41565"/>
                      <a:pt x="4306" y="41543"/>
                    </a:cubicBezTo>
                    <a:cubicBezTo>
                      <a:pt x="4284" y="41522"/>
                      <a:pt x="4263" y="41501"/>
                      <a:pt x="4243" y="41480"/>
                    </a:cubicBezTo>
                    <a:close/>
                    <a:moveTo>
                      <a:pt x="14016" y="41353"/>
                    </a:moveTo>
                    <a:cubicBezTo>
                      <a:pt x="14067" y="41353"/>
                      <a:pt x="14113" y="41365"/>
                      <a:pt x="14156" y="41391"/>
                    </a:cubicBezTo>
                    <a:cubicBezTo>
                      <a:pt x="14200" y="41500"/>
                      <a:pt x="14069" y="41565"/>
                      <a:pt x="13982" y="41652"/>
                    </a:cubicBezTo>
                    <a:cubicBezTo>
                      <a:pt x="13927" y="41693"/>
                      <a:pt x="13885" y="41708"/>
                      <a:pt x="13851" y="41708"/>
                    </a:cubicBezTo>
                    <a:cubicBezTo>
                      <a:pt x="13778" y="41708"/>
                      <a:pt x="13744" y="41638"/>
                      <a:pt x="13699" y="41608"/>
                    </a:cubicBezTo>
                    <a:cubicBezTo>
                      <a:pt x="13591" y="41565"/>
                      <a:pt x="13656" y="41500"/>
                      <a:pt x="13743" y="41434"/>
                    </a:cubicBezTo>
                    <a:cubicBezTo>
                      <a:pt x="13848" y="41382"/>
                      <a:pt x="13938" y="41353"/>
                      <a:pt x="14016" y="41353"/>
                    </a:cubicBezTo>
                    <a:close/>
                    <a:moveTo>
                      <a:pt x="12646" y="41477"/>
                    </a:moveTo>
                    <a:cubicBezTo>
                      <a:pt x="12698" y="41477"/>
                      <a:pt x="12745" y="41489"/>
                      <a:pt x="12786" y="41521"/>
                    </a:cubicBezTo>
                    <a:cubicBezTo>
                      <a:pt x="12851" y="41543"/>
                      <a:pt x="12830" y="41630"/>
                      <a:pt x="12743" y="41674"/>
                    </a:cubicBezTo>
                    <a:cubicBezTo>
                      <a:pt x="12708" y="41699"/>
                      <a:pt x="12637" y="41711"/>
                      <a:pt x="12562" y="41711"/>
                    </a:cubicBezTo>
                    <a:cubicBezTo>
                      <a:pt x="12446" y="41711"/>
                      <a:pt x="12321" y="41683"/>
                      <a:pt x="12308" y="41630"/>
                    </a:cubicBezTo>
                    <a:cubicBezTo>
                      <a:pt x="12308" y="41608"/>
                      <a:pt x="12308" y="41565"/>
                      <a:pt x="12351" y="41521"/>
                    </a:cubicBezTo>
                    <a:cubicBezTo>
                      <a:pt x="12460" y="41508"/>
                      <a:pt x="12560" y="41477"/>
                      <a:pt x="12646" y="41477"/>
                    </a:cubicBezTo>
                    <a:close/>
                    <a:moveTo>
                      <a:pt x="10844" y="40741"/>
                    </a:moveTo>
                    <a:cubicBezTo>
                      <a:pt x="10900" y="40741"/>
                      <a:pt x="10962" y="40772"/>
                      <a:pt x="11025" y="40782"/>
                    </a:cubicBezTo>
                    <a:cubicBezTo>
                      <a:pt x="11246" y="40842"/>
                      <a:pt x="11430" y="40958"/>
                      <a:pt x="11714" y="40958"/>
                    </a:cubicBezTo>
                    <a:cubicBezTo>
                      <a:pt x="11737" y="40958"/>
                      <a:pt x="11761" y="40958"/>
                      <a:pt x="11786" y="40956"/>
                    </a:cubicBezTo>
                    <a:cubicBezTo>
                      <a:pt x="11916" y="40956"/>
                      <a:pt x="12025" y="40978"/>
                      <a:pt x="11742" y="41130"/>
                    </a:cubicBezTo>
                    <a:cubicBezTo>
                      <a:pt x="11634" y="41195"/>
                      <a:pt x="11329" y="41500"/>
                      <a:pt x="11438" y="41674"/>
                    </a:cubicBezTo>
                    <a:cubicBezTo>
                      <a:pt x="11460" y="41695"/>
                      <a:pt x="11460" y="41761"/>
                      <a:pt x="11373" y="41782"/>
                    </a:cubicBezTo>
                    <a:cubicBezTo>
                      <a:pt x="11351" y="41782"/>
                      <a:pt x="11264" y="41782"/>
                      <a:pt x="11264" y="41761"/>
                    </a:cubicBezTo>
                    <a:cubicBezTo>
                      <a:pt x="11242" y="41543"/>
                      <a:pt x="10938" y="41565"/>
                      <a:pt x="10829" y="41434"/>
                    </a:cubicBezTo>
                    <a:cubicBezTo>
                      <a:pt x="10807" y="41413"/>
                      <a:pt x="10699" y="41413"/>
                      <a:pt x="10699" y="41347"/>
                    </a:cubicBezTo>
                    <a:cubicBezTo>
                      <a:pt x="10699" y="41260"/>
                      <a:pt x="10672" y="41217"/>
                      <a:pt x="10620" y="41217"/>
                    </a:cubicBezTo>
                    <a:cubicBezTo>
                      <a:pt x="10568" y="41217"/>
                      <a:pt x="10492" y="41260"/>
                      <a:pt x="10394" y="41347"/>
                    </a:cubicBezTo>
                    <a:cubicBezTo>
                      <a:pt x="10362" y="41396"/>
                      <a:pt x="10317" y="41421"/>
                      <a:pt x="10287" y="41421"/>
                    </a:cubicBezTo>
                    <a:cubicBezTo>
                      <a:pt x="10277" y="41421"/>
                      <a:pt x="10269" y="41418"/>
                      <a:pt x="10264" y="41413"/>
                    </a:cubicBezTo>
                    <a:cubicBezTo>
                      <a:pt x="10177" y="41239"/>
                      <a:pt x="10329" y="41021"/>
                      <a:pt x="10481" y="40999"/>
                    </a:cubicBezTo>
                    <a:cubicBezTo>
                      <a:pt x="10568" y="40978"/>
                      <a:pt x="10677" y="41021"/>
                      <a:pt x="10699" y="40913"/>
                    </a:cubicBezTo>
                    <a:cubicBezTo>
                      <a:pt x="10733" y="40777"/>
                      <a:pt x="10784" y="40741"/>
                      <a:pt x="10844" y="40741"/>
                    </a:cubicBezTo>
                    <a:close/>
                    <a:moveTo>
                      <a:pt x="8627" y="41547"/>
                    </a:moveTo>
                    <a:cubicBezTo>
                      <a:pt x="8678" y="41547"/>
                      <a:pt x="8724" y="41638"/>
                      <a:pt x="8742" y="41674"/>
                    </a:cubicBezTo>
                    <a:cubicBezTo>
                      <a:pt x="8764" y="41782"/>
                      <a:pt x="8633" y="41869"/>
                      <a:pt x="8524" y="41934"/>
                    </a:cubicBezTo>
                    <a:cubicBezTo>
                      <a:pt x="8403" y="42006"/>
                      <a:pt x="8262" y="42038"/>
                      <a:pt x="8128" y="42038"/>
                    </a:cubicBezTo>
                    <a:cubicBezTo>
                      <a:pt x="7856" y="42038"/>
                      <a:pt x="7611" y="41907"/>
                      <a:pt x="7611" y="41717"/>
                    </a:cubicBezTo>
                    <a:cubicBezTo>
                      <a:pt x="7611" y="41630"/>
                      <a:pt x="7655" y="41608"/>
                      <a:pt x="7742" y="41565"/>
                    </a:cubicBezTo>
                    <a:cubicBezTo>
                      <a:pt x="7774" y="41559"/>
                      <a:pt x="7804" y="41557"/>
                      <a:pt x="7832" y="41557"/>
                    </a:cubicBezTo>
                    <a:cubicBezTo>
                      <a:pt x="7915" y="41557"/>
                      <a:pt x="7981" y="41581"/>
                      <a:pt x="8046" y="41630"/>
                    </a:cubicBezTo>
                    <a:cubicBezTo>
                      <a:pt x="8134" y="41655"/>
                      <a:pt x="8201" y="41732"/>
                      <a:pt x="8301" y="41732"/>
                    </a:cubicBezTo>
                    <a:cubicBezTo>
                      <a:pt x="8373" y="41732"/>
                      <a:pt x="8462" y="41692"/>
                      <a:pt x="8590" y="41565"/>
                    </a:cubicBezTo>
                    <a:cubicBezTo>
                      <a:pt x="8602" y="41552"/>
                      <a:pt x="8615" y="41547"/>
                      <a:pt x="8627" y="41547"/>
                    </a:cubicBezTo>
                    <a:close/>
                    <a:moveTo>
                      <a:pt x="3622" y="42367"/>
                    </a:moveTo>
                    <a:cubicBezTo>
                      <a:pt x="3718" y="42367"/>
                      <a:pt x="3789" y="42433"/>
                      <a:pt x="3849" y="42478"/>
                    </a:cubicBezTo>
                    <a:cubicBezTo>
                      <a:pt x="3915" y="42543"/>
                      <a:pt x="3915" y="42630"/>
                      <a:pt x="3828" y="42652"/>
                    </a:cubicBezTo>
                    <a:cubicBezTo>
                      <a:pt x="3725" y="42691"/>
                      <a:pt x="3622" y="42737"/>
                      <a:pt x="3537" y="42737"/>
                    </a:cubicBezTo>
                    <a:cubicBezTo>
                      <a:pt x="3479" y="42737"/>
                      <a:pt x="3428" y="42714"/>
                      <a:pt x="3393" y="42652"/>
                    </a:cubicBezTo>
                    <a:cubicBezTo>
                      <a:pt x="3349" y="42609"/>
                      <a:pt x="3327" y="42500"/>
                      <a:pt x="3480" y="42413"/>
                    </a:cubicBezTo>
                    <a:cubicBezTo>
                      <a:pt x="3533" y="42380"/>
                      <a:pt x="3580" y="42367"/>
                      <a:pt x="3622" y="42367"/>
                    </a:cubicBezTo>
                    <a:close/>
                    <a:moveTo>
                      <a:pt x="15057" y="41616"/>
                    </a:moveTo>
                    <a:cubicBezTo>
                      <a:pt x="15103" y="41616"/>
                      <a:pt x="15135" y="41635"/>
                      <a:pt x="15135" y="41717"/>
                    </a:cubicBezTo>
                    <a:cubicBezTo>
                      <a:pt x="15135" y="41826"/>
                      <a:pt x="14982" y="41869"/>
                      <a:pt x="14895" y="41891"/>
                    </a:cubicBezTo>
                    <a:cubicBezTo>
                      <a:pt x="14743" y="41934"/>
                      <a:pt x="14504" y="41934"/>
                      <a:pt x="14482" y="42065"/>
                    </a:cubicBezTo>
                    <a:cubicBezTo>
                      <a:pt x="14417" y="42261"/>
                      <a:pt x="14200" y="42478"/>
                      <a:pt x="14287" y="42652"/>
                    </a:cubicBezTo>
                    <a:cubicBezTo>
                      <a:pt x="14336" y="42768"/>
                      <a:pt x="14361" y="42885"/>
                      <a:pt x="14234" y="42885"/>
                    </a:cubicBezTo>
                    <a:cubicBezTo>
                      <a:pt x="14195" y="42885"/>
                      <a:pt x="14141" y="42873"/>
                      <a:pt x="14069" y="42848"/>
                    </a:cubicBezTo>
                    <a:cubicBezTo>
                      <a:pt x="14065" y="42847"/>
                      <a:pt x="14061" y="42846"/>
                      <a:pt x="14056" y="42846"/>
                    </a:cubicBezTo>
                    <a:cubicBezTo>
                      <a:pt x="13985" y="42846"/>
                      <a:pt x="13870" y="42965"/>
                      <a:pt x="13794" y="42965"/>
                    </a:cubicBezTo>
                    <a:cubicBezTo>
                      <a:pt x="13774" y="42965"/>
                      <a:pt x="13756" y="42957"/>
                      <a:pt x="13743" y="42935"/>
                    </a:cubicBezTo>
                    <a:cubicBezTo>
                      <a:pt x="13721" y="42826"/>
                      <a:pt x="13743" y="42630"/>
                      <a:pt x="13852" y="42543"/>
                    </a:cubicBezTo>
                    <a:cubicBezTo>
                      <a:pt x="14117" y="42331"/>
                      <a:pt x="14109" y="42248"/>
                      <a:pt x="13921" y="42248"/>
                    </a:cubicBezTo>
                    <a:cubicBezTo>
                      <a:pt x="13878" y="42248"/>
                      <a:pt x="13825" y="42253"/>
                      <a:pt x="13765" y="42261"/>
                    </a:cubicBezTo>
                    <a:cubicBezTo>
                      <a:pt x="13634" y="42261"/>
                      <a:pt x="13656" y="42108"/>
                      <a:pt x="13656" y="42043"/>
                    </a:cubicBezTo>
                    <a:cubicBezTo>
                      <a:pt x="13656" y="41978"/>
                      <a:pt x="13699" y="41891"/>
                      <a:pt x="13808" y="41869"/>
                    </a:cubicBezTo>
                    <a:cubicBezTo>
                      <a:pt x="13852" y="41826"/>
                      <a:pt x="13917" y="41782"/>
                      <a:pt x="13939" y="41782"/>
                    </a:cubicBezTo>
                    <a:cubicBezTo>
                      <a:pt x="13995" y="41802"/>
                      <a:pt x="14052" y="41810"/>
                      <a:pt x="14110" y="41810"/>
                    </a:cubicBezTo>
                    <a:cubicBezTo>
                      <a:pt x="14370" y="41810"/>
                      <a:pt x="14651" y="41648"/>
                      <a:pt x="14917" y="41630"/>
                    </a:cubicBezTo>
                    <a:cubicBezTo>
                      <a:pt x="14967" y="41630"/>
                      <a:pt x="15018" y="41616"/>
                      <a:pt x="15057" y="41616"/>
                    </a:cubicBezTo>
                    <a:close/>
                    <a:moveTo>
                      <a:pt x="6263" y="42033"/>
                    </a:moveTo>
                    <a:cubicBezTo>
                      <a:pt x="6318" y="42033"/>
                      <a:pt x="6358" y="42073"/>
                      <a:pt x="6372" y="42087"/>
                    </a:cubicBezTo>
                    <a:cubicBezTo>
                      <a:pt x="6480" y="42217"/>
                      <a:pt x="6785" y="42108"/>
                      <a:pt x="6785" y="42348"/>
                    </a:cubicBezTo>
                    <a:cubicBezTo>
                      <a:pt x="6807" y="42630"/>
                      <a:pt x="6633" y="42891"/>
                      <a:pt x="6524" y="43174"/>
                    </a:cubicBezTo>
                    <a:cubicBezTo>
                      <a:pt x="6486" y="43237"/>
                      <a:pt x="6433" y="43271"/>
                      <a:pt x="6378" y="43271"/>
                    </a:cubicBezTo>
                    <a:cubicBezTo>
                      <a:pt x="6339" y="43271"/>
                      <a:pt x="6299" y="43254"/>
                      <a:pt x="6263" y="43217"/>
                    </a:cubicBezTo>
                    <a:cubicBezTo>
                      <a:pt x="6232" y="43202"/>
                      <a:pt x="6212" y="43187"/>
                      <a:pt x="6165" y="43187"/>
                    </a:cubicBezTo>
                    <a:cubicBezTo>
                      <a:pt x="6145" y="43187"/>
                      <a:pt x="6121" y="43189"/>
                      <a:pt x="6089" y="43196"/>
                    </a:cubicBezTo>
                    <a:cubicBezTo>
                      <a:pt x="6111" y="43196"/>
                      <a:pt x="6089" y="43239"/>
                      <a:pt x="6045" y="43261"/>
                    </a:cubicBezTo>
                    <a:cubicBezTo>
                      <a:pt x="6002" y="43304"/>
                      <a:pt x="6198" y="43413"/>
                      <a:pt x="5980" y="43435"/>
                    </a:cubicBezTo>
                    <a:cubicBezTo>
                      <a:pt x="5888" y="43452"/>
                      <a:pt x="5798" y="43462"/>
                      <a:pt x="5716" y="43462"/>
                    </a:cubicBezTo>
                    <a:cubicBezTo>
                      <a:pt x="5586" y="43462"/>
                      <a:pt x="5473" y="43436"/>
                      <a:pt x="5393" y="43370"/>
                    </a:cubicBezTo>
                    <a:cubicBezTo>
                      <a:pt x="5353" y="43329"/>
                      <a:pt x="5424" y="43215"/>
                      <a:pt x="5315" y="43215"/>
                    </a:cubicBezTo>
                    <a:cubicBezTo>
                      <a:pt x="5306" y="43215"/>
                      <a:pt x="5296" y="43216"/>
                      <a:pt x="5284" y="43217"/>
                    </a:cubicBezTo>
                    <a:cubicBezTo>
                      <a:pt x="5176" y="43261"/>
                      <a:pt x="5110" y="43370"/>
                      <a:pt x="5045" y="43435"/>
                    </a:cubicBezTo>
                    <a:cubicBezTo>
                      <a:pt x="5027" y="43490"/>
                      <a:pt x="5040" y="43623"/>
                      <a:pt x="4965" y="43623"/>
                    </a:cubicBezTo>
                    <a:cubicBezTo>
                      <a:pt x="4951" y="43623"/>
                      <a:pt x="4935" y="43619"/>
                      <a:pt x="4915" y="43609"/>
                    </a:cubicBezTo>
                    <a:cubicBezTo>
                      <a:pt x="4828" y="43587"/>
                      <a:pt x="4458" y="43631"/>
                      <a:pt x="4719" y="43326"/>
                    </a:cubicBezTo>
                    <a:lnTo>
                      <a:pt x="4784" y="43283"/>
                    </a:lnTo>
                    <a:cubicBezTo>
                      <a:pt x="4741" y="43174"/>
                      <a:pt x="4719" y="43022"/>
                      <a:pt x="4937" y="42935"/>
                    </a:cubicBezTo>
                    <a:cubicBezTo>
                      <a:pt x="5096" y="42887"/>
                      <a:pt x="5291" y="42815"/>
                      <a:pt x="5452" y="42815"/>
                    </a:cubicBezTo>
                    <a:cubicBezTo>
                      <a:pt x="5511" y="42815"/>
                      <a:pt x="5564" y="42825"/>
                      <a:pt x="5611" y="42848"/>
                    </a:cubicBezTo>
                    <a:cubicBezTo>
                      <a:pt x="5675" y="42880"/>
                      <a:pt x="5744" y="42895"/>
                      <a:pt x="5812" y="42895"/>
                    </a:cubicBezTo>
                    <a:cubicBezTo>
                      <a:pt x="5974" y="42895"/>
                      <a:pt x="6134" y="42811"/>
                      <a:pt x="6241" y="42674"/>
                    </a:cubicBezTo>
                    <a:cubicBezTo>
                      <a:pt x="6415" y="42500"/>
                      <a:pt x="6372" y="42326"/>
                      <a:pt x="6198" y="42282"/>
                    </a:cubicBezTo>
                    <a:cubicBezTo>
                      <a:pt x="6045" y="42239"/>
                      <a:pt x="6089" y="42174"/>
                      <a:pt x="6154" y="42087"/>
                    </a:cubicBezTo>
                    <a:cubicBezTo>
                      <a:pt x="6194" y="42047"/>
                      <a:pt x="6231" y="42033"/>
                      <a:pt x="6263" y="42033"/>
                    </a:cubicBezTo>
                    <a:close/>
                    <a:moveTo>
                      <a:pt x="2755" y="45128"/>
                    </a:moveTo>
                    <a:cubicBezTo>
                      <a:pt x="2863" y="45128"/>
                      <a:pt x="2827" y="45224"/>
                      <a:pt x="2827" y="45283"/>
                    </a:cubicBezTo>
                    <a:cubicBezTo>
                      <a:pt x="2785" y="45497"/>
                      <a:pt x="2553" y="45437"/>
                      <a:pt x="2442" y="45539"/>
                    </a:cubicBezTo>
                    <a:lnTo>
                      <a:pt x="2442" y="45539"/>
                    </a:lnTo>
                    <a:cubicBezTo>
                      <a:pt x="2320" y="45497"/>
                      <a:pt x="2245" y="45452"/>
                      <a:pt x="2349" y="45327"/>
                    </a:cubicBezTo>
                    <a:cubicBezTo>
                      <a:pt x="2436" y="45174"/>
                      <a:pt x="2566" y="45153"/>
                      <a:pt x="2719" y="45131"/>
                    </a:cubicBezTo>
                    <a:cubicBezTo>
                      <a:pt x="2732" y="45129"/>
                      <a:pt x="2744" y="45128"/>
                      <a:pt x="2755" y="45128"/>
                    </a:cubicBezTo>
                    <a:close/>
                    <a:moveTo>
                      <a:pt x="75398" y="0"/>
                    </a:moveTo>
                    <a:cubicBezTo>
                      <a:pt x="75373" y="0"/>
                      <a:pt x="75341" y="5"/>
                      <a:pt x="75301" y="11"/>
                    </a:cubicBezTo>
                    <a:cubicBezTo>
                      <a:pt x="75040" y="98"/>
                      <a:pt x="74605" y="555"/>
                      <a:pt x="74627" y="751"/>
                    </a:cubicBezTo>
                    <a:cubicBezTo>
                      <a:pt x="74714" y="1077"/>
                      <a:pt x="74779" y="1403"/>
                      <a:pt x="74888" y="1707"/>
                    </a:cubicBezTo>
                    <a:cubicBezTo>
                      <a:pt x="74888" y="1729"/>
                      <a:pt x="74931" y="1773"/>
                      <a:pt x="74866" y="1773"/>
                    </a:cubicBezTo>
                    <a:cubicBezTo>
                      <a:pt x="74597" y="1830"/>
                      <a:pt x="74447" y="2092"/>
                      <a:pt x="74206" y="2092"/>
                    </a:cubicBezTo>
                    <a:cubicBezTo>
                      <a:pt x="74174" y="2092"/>
                      <a:pt x="74141" y="2087"/>
                      <a:pt x="74105" y="2077"/>
                    </a:cubicBezTo>
                    <a:cubicBezTo>
                      <a:pt x="74073" y="2074"/>
                      <a:pt x="74045" y="2072"/>
                      <a:pt x="74022" y="2072"/>
                    </a:cubicBezTo>
                    <a:cubicBezTo>
                      <a:pt x="73908" y="2072"/>
                      <a:pt x="73899" y="2117"/>
                      <a:pt x="73844" y="2208"/>
                    </a:cubicBezTo>
                    <a:cubicBezTo>
                      <a:pt x="73649" y="2469"/>
                      <a:pt x="73453" y="2686"/>
                      <a:pt x="73040" y="2729"/>
                    </a:cubicBezTo>
                    <a:cubicBezTo>
                      <a:pt x="72801" y="2751"/>
                      <a:pt x="72648" y="2903"/>
                      <a:pt x="72561" y="3077"/>
                    </a:cubicBezTo>
                    <a:cubicBezTo>
                      <a:pt x="72483" y="3248"/>
                      <a:pt x="72428" y="3323"/>
                      <a:pt x="72340" y="3323"/>
                    </a:cubicBezTo>
                    <a:cubicBezTo>
                      <a:pt x="72281" y="3323"/>
                      <a:pt x="72209" y="3290"/>
                      <a:pt x="72105" y="3230"/>
                    </a:cubicBezTo>
                    <a:cubicBezTo>
                      <a:pt x="72074" y="3199"/>
                      <a:pt x="72054" y="3168"/>
                      <a:pt x="72014" y="3168"/>
                    </a:cubicBezTo>
                    <a:cubicBezTo>
                      <a:pt x="71998" y="3168"/>
                      <a:pt x="71978" y="3173"/>
                      <a:pt x="71952" y="3186"/>
                    </a:cubicBezTo>
                    <a:cubicBezTo>
                      <a:pt x="71931" y="3230"/>
                      <a:pt x="71952" y="3251"/>
                      <a:pt x="71952" y="3273"/>
                    </a:cubicBezTo>
                    <a:cubicBezTo>
                      <a:pt x="72018" y="3404"/>
                      <a:pt x="72126" y="3556"/>
                      <a:pt x="72148" y="3686"/>
                    </a:cubicBezTo>
                    <a:cubicBezTo>
                      <a:pt x="72192" y="3817"/>
                      <a:pt x="72083" y="3947"/>
                      <a:pt x="72322" y="4012"/>
                    </a:cubicBezTo>
                    <a:cubicBezTo>
                      <a:pt x="72444" y="4026"/>
                      <a:pt x="72583" y="4056"/>
                      <a:pt x="72707" y="4056"/>
                    </a:cubicBezTo>
                    <a:cubicBezTo>
                      <a:pt x="72782" y="4056"/>
                      <a:pt x="72852" y="4045"/>
                      <a:pt x="72909" y="4012"/>
                    </a:cubicBezTo>
                    <a:cubicBezTo>
                      <a:pt x="73049" y="3950"/>
                      <a:pt x="73144" y="3924"/>
                      <a:pt x="73214" y="3924"/>
                    </a:cubicBezTo>
                    <a:cubicBezTo>
                      <a:pt x="73340" y="3924"/>
                      <a:pt x="73383" y="4009"/>
                      <a:pt x="73453" y="4121"/>
                    </a:cubicBezTo>
                    <a:cubicBezTo>
                      <a:pt x="73504" y="4190"/>
                      <a:pt x="73582" y="4271"/>
                      <a:pt x="73709" y="4271"/>
                    </a:cubicBezTo>
                    <a:cubicBezTo>
                      <a:pt x="73743" y="4271"/>
                      <a:pt x="73781" y="4265"/>
                      <a:pt x="73823" y="4252"/>
                    </a:cubicBezTo>
                    <a:cubicBezTo>
                      <a:pt x="73975" y="4208"/>
                      <a:pt x="73953" y="4099"/>
                      <a:pt x="73975" y="4012"/>
                    </a:cubicBezTo>
                    <a:cubicBezTo>
                      <a:pt x="73996" y="3925"/>
                      <a:pt x="74149" y="3838"/>
                      <a:pt x="74105" y="3773"/>
                    </a:cubicBezTo>
                    <a:cubicBezTo>
                      <a:pt x="74083" y="3664"/>
                      <a:pt x="74170" y="3599"/>
                      <a:pt x="74279" y="3578"/>
                    </a:cubicBezTo>
                    <a:cubicBezTo>
                      <a:pt x="74293" y="3576"/>
                      <a:pt x="74305" y="3575"/>
                      <a:pt x="74316" y="3575"/>
                    </a:cubicBezTo>
                    <a:cubicBezTo>
                      <a:pt x="74428" y="3575"/>
                      <a:pt x="74412" y="3668"/>
                      <a:pt x="74431" y="3708"/>
                    </a:cubicBezTo>
                    <a:cubicBezTo>
                      <a:pt x="74475" y="3795"/>
                      <a:pt x="74388" y="3882"/>
                      <a:pt x="74301" y="3925"/>
                    </a:cubicBezTo>
                    <a:cubicBezTo>
                      <a:pt x="74191" y="4004"/>
                      <a:pt x="74183" y="4060"/>
                      <a:pt x="74253" y="4060"/>
                    </a:cubicBezTo>
                    <a:cubicBezTo>
                      <a:pt x="74280" y="4060"/>
                      <a:pt x="74318" y="4052"/>
                      <a:pt x="74366" y="4034"/>
                    </a:cubicBezTo>
                    <a:cubicBezTo>
                      <a:pt x="74417" y="4017"/>
                      <a:pt x="74454" y="4010"/>
                      <a:pt x="74481" y="4010"/>
                    </a:cubicBezTo>
                    <a:cubicBezTo>
                      <a:pt x="74592" y="4010"/>
                      <a:pt x="74535" y="4130"/>
                      <a:pt x="74605" y="4165"/>
                    </a:cubicBezTo>
                    <a:cubicBezTo>
                      <a:pt x="74692" y="4252"/>
                      <a:pt x="74605" y="4426"/>
                      <a:pt x="74584" y="4426"/>
                    </a:cubicBezTo>
                    <a:cubicBezTo>
                      <a:pt x="74192" y="4426"/>
                      <a:pt x="74323" y="4599"/>
                      <a:pt x="74214" y="4752"/>
                    </a:cubicBezTo>
                    <a:cubicBezTo>
                      <a:pt x="74122" y="4874"/>
                      <a:pt x="73967" y="4942"/>
                      <a:pt x="73807" y="4942"/>
                    </a:cubicBezTo>
                    <a:cubicBezTo>
                      <a:pt x="73739" y="4942"/>
                      <a:pt x="73670" y="4930"/>
                      <a:pt x="73605" y="4904"/>
                    </a:cubicBezTo>
                    <a:cubicBezTo>
                      <a:pt x="73576" y="4897"/>
                      <a:pt x="73537" y="4892"/>
                      <a:pt x="73501" y="4892"/>
                    </a:cubicBezTo>
                    <a:cubicBezTo>
                      <a:pt x="73429" y="4892"/>
                      <a:pt x="73366" y="4911"/>
                      <a:pt x="73409" y="4969"/>
                    </a:cubicBezTo>
                    <a:cubicBezTo>
                      <a:pt x="73518" y="5143"/>
                      <a:pt x="73409" y="5404"/>
                      <a:pt x="73540" y="5578"/>
                    </a:cubicBezTo>
                    <a:cubicBezTo>
                      <a:pt x="73633" y="5718"/>
                      <a:pt x="73745" y="5783"/>
                      <a:pt x="73886" y="5783"/>
                    </a:cubicBezTo>
                    <a:cubicBezTo>
                      <a:pt x="74008" y="5783"/>
                      <a:pt x="74151" y="5734"/>
                      <a:pt x="74323" y="5643"/>
                    </a:cubicBezTo>
                    <a:cubicBezTo>
                      <a:pt x="74388" y="5621"/>
                      <a:pt x="74410" y="5578"/>
                      <a:pt x="74475" y="5578"/>
                    </a:cubicBezTo>
                    <a:cubicBezTo>
                      <a:pt x="74714" y="5621"/>
                      <a:pt x="74975" y="5643"/>
                      <a:pt x="75236" y="5730"/>
                    </a:cubicBezTo>
                    <a:cubicBezTo>
                      <a:pt x="75298" y="5751"/>
                      <a:pt x="75301" y="5971"/>
                      <a:pt x="75206" y="5971"/>
                    </a:cubicBezTo>
                    <a:cubicBezTo>
                      <a:pt x="75202" y="5971"/>
                      <a:pt x="75197" y="5970"/>
                      <a:pt x="75192" y="5969"/>
                    </a:cubicBezTo>
                    <a:cubicBezTo>
                      <a:pt x="75012" y="5969"/>
                      <a:pt x="74800" y="6063"/>
                      <a:pt x="74614" y="6063"/>
                    </a:cubicBezTo>
                    <a:cubicBezTo>
                      <a:pt x="74532" y="6063"/>
                      <a:pt x="74455" y="6045"/>
                      <a:pt x="74388" y="5991"/>
                    </a:cubicBezTo>
                    <a:cubicBezTo>
                      <a:pt x="74330" y="5972"/>
                      <a:pt x="74358" y="5901"/>
                      <a:pt x="74257" y="5901"/>
                    </a:cubicBezTo>
                    <a:cubicBezTo>
                      <a:pt x="74245" y="5901"/>
                      <a:pt x="74231" y="5902"/>
                      <a:pt x="74214" y="5904"/>
                    </a:cubicBezTo>
                    <a:cubicBezTo>
                      <a:pt x="74081" y="5948"/>
                      <a:pt x="73958" y="5961"/>
                      <a:pt x="73838" y="5961"/>
                    </a:cubicBezTo>
                    <a:cubicBezTo>
                      <a:pt x="73663" y="5961"/>
                      <a:pt x="73494" y="5934"/>
                      <a:pt x="73312" y="5934"/>
                    </a:cubicBezTo>
                    <a:cubicBezTo>
                      <a:pt x="73186" y="5934"/>
                      <a:pt x="73054" y="5947"/>
                      <a:pt x="72909" y="5991"/>
                    </a:cubicBezTo>
                    <a:cubicBezTo>
                      <a:pt x="72885" y="5999"/>
                      <a:pt x="72859" y="6004"/>
                      <a:pt x="72833" y="6004"/>
                    </a:cubicBezTo>
                    <a:cubicBezTo>
                      <a:pt x="72789" y="6004"/>
                      <a:pt x="72749" y="5989"/>
                      <a:pt x="72735" y="5948"/>
                    </a:cubicBezTo>
                    <a:cubicBezTo>
                      <a:pt x="72692" y="5861"/>
                      <a:pt x="72779" y="5795"/>
                      <a:pt x="72866" y="5752"/>
                    </a:cubicBezTo>
                    <a:cubicBezTo>
                      <a:pt x="72974" y="5730"/>
                      <a:pt x="73127" y="5730"/>
                      <a:pt x="73105" y="5621"/>
                    </a:cubicBezTo>
                    <a:cubicBezTo>
                      <a:pt x="73040" y="5448"/>
                      <a:pt x="73105" y="5295"/>
                      <a:pt x="73214" y="5121"/>
                    </a:cubicBezTo>
                    <a:cubicBezTo>
                      <a:pt x="73235" y="5078"/>
                      <a:pt x="73192" y="5034"/>
                      <a:pt x="73127" y="5034"/>
                    </a:cubicBezTo>
                    <a:cubicBezTo>
                      <a:pt x="72921" y="5034"/>
                      <a:pt x="72837" y="4859"/>
                      <a:pt x="72609" y="4859"/>
                    </a:cubicBezTo>
                    <a:cubicBezTo>
                      <a:pt x="72547" y="4859"/>
                      <a:pt x="72475" y="4872"/>
                      <a:pt x="72387" y="4904"/>
                    </a:cubicBezTo>
                    <a:cubicBezTo>
                      <a:pt x="72373" y="4907"/>
                      <a:pt x="72360" y="4908"/>
                      <a:pt x="72347" y="4908"/>
                    </a:cubicBezTo>
                    <a:cubicBezTo>
                      <a:pt x="72258" y="4908"/>
                      <a:pt x="72197" y="4846"/>
                      <a:pt x="72235" y="4752"/>
                    </a:cubicBezTo>
                    <a:cubicBezTo>
                      <a:pt x="72257" y="4686"/>
                      <a:pt x="72213" y="4643"/>
                      <a:pt x="72105" y="4643"/>
                    </a:cubicBezTo>
                    <a:cubicBezTo>
                      <a:pt x="71938" y="4658"/>
                      <a:pt x="71827" y="4668"/>
                      <a:pt x="71752" y="4668"/>
                    </a:cubicBezTo>
                    <a:cubicBezTo>
                      <a:pt x="71611" y="4668"/>
                      <a:pt x="71597" y="4633"/>
                      <a:pt x="71583" y="4534"/>
                    </a:cubicBezTo>
                    <a:cubicBezTo>
                      <a:pt x="71583" y="4437"/>
                      <a:pt x="71531" y="4357"/>
                      <a:pt x="71410" y="4357"/>
                    </a:cubicBezTo>
                    <a:cubicBezTo>
                      <a:pt x="71396" y="4357"/>
                      <a:pt x="71381" y="4358"/>
                      <a:pt x="71365" y="4360"/>
                    </a:cubicBezTo>
                    <a:cubicBezTo>
                      <a:pt x="71170" y="4382"/>
                      <a:pt x="71126" y="4491"/>
                      <a:pt x="71104" y="4599"/>
                    </a:cubicBezTo>
                    <a:cubicBezTo>
                      <a:pt x="71104" y="4694"/>
                      <a:pt x="71055" y="4756"/>
                      <a:pt x="70942" y="4756"/>
                    </a:cubicBezTo>
                    <a:cubicBezTo>
                      <a:pt x="70925" y="4756"/>
                      <a:pt x="70907" y="4755"/>
                      <a:pt x="70887" y="4752"/>
                    </a:cubicBezTo>
                    <a:cubicBezTo>
                      <a:pt x="70848" y="4732"/>
                      <a:pt x="70813" y="4721"/>
                      <a:pt x="70781" y="4721"/>
                    </a:cubicBezTo>
                    <a:cubicBezTo>
                      <a:pt x="70741" y="4721"/>
                      <a:pt x="70705" y="4738"/>
                      <a:pt x="70670" y="4773"/>
                    </a:cubicBezTo>
                    <a:lnTo>
                      <a:pt x="70126" y="4882"/>
                    </a:lnTo>
                    <a:cubicBezTo>
                      <a:pt x="70082" y="4829"/>
                      <a:pt x="70012" y="4808"/>
                      <a:pt x="69938" y="4808"/>
                    </a:cubicBezTo>
                    <a:cubicBezTo>
                      <a:pt x="69830" y="4808"/>
                      <a:pt x="69712" y="4852"/>
                      <a:pt x="69648" y="4904"/>
                    </a:cubicBezTo>
                    <a:cubicBezTo>
                      <a:pt x="69434" y="5058"/>
                      <a:pt x="69253" y="5128"/>
                      <a:pt x="69090" y="5128"/>
                    </a:cubicBezTo>
                    <a:cubicBezTo>
                      <a:pt x="68954" y="5128"/>
                      <a:pt x="68831" y="5080"/>
                      <a:pt x="68713" y="4991"/>
                    </a:cubicBezTo>
                    <a:cubicBezTo>
                      <a:pt x="68647" y="4969"/>
                      <a:pt x="68560" y="4969"/>
                      <a:pt x="68495" y="4969"/>
                    </a:cubicBezTo>
                    <a:cubicBezTo>
                      <a:pt x="68470" y="4969"/>
                      <a:pt x="68460" y="4955"/>
                      <a:pt x="68447" y="4955"/>
                    </a:cubicBezTo>
                    <a:cubicBezTo>
                      <a:pt x="68437" y="4955"/>
                      <a:pt x="68427" y="4963"/>
                      <a:pt x="68408" y="4991"/>
                    </a:cubicBezTo>
                    <a:cubicBezTo>
                      <a:pt x="68307" y="5062"/>
                      <a:pt x="68216" y="5095"/>
                      <a:pt x="68155" y="5095"/>
                    </a:cubicBezTo>
                    <a:cubicBezTo>
                      <a:pt x="68085" y="5095"/>
                      <a:pt x="68057" y="5051"/>
                      <a:pt x="68104" y="4969"/>
                    </a:cubicBezTo>
                    <a:cubicBezTo>
                      <a:pt x="68169" y="4795"/>
                      <a:pt x="67973" y="4578"/>
                      <a:pt x="68408" y="4447"/>
                    </a:cubicBezTo>
                    <a:cubicBezTo>
                      <a:pt x="68517" y="4426"/>
                      <a:pt x="68604" y="4230"/>
                      <a:pt x="68517" y="4208"/>
                    </a:cubicBezTo>
                    <a:cubicBezTo>
                      <a:pt x="68503" y="4198"/>
                      <a:pt x="68492" y="4194"/>
                      <a:pt x="68482" y="4194"/>
                    </a:cubicBezTo>
                    <a:cubicBezTo>
                      <a:pt x="68427" y="4194"/>
                      <a:pt x="68413" y="4320"/>
                      <a:pt x="68321" y="4339"/>
                    </a:cubicBezTo>
                    <a:cubicBezTo>
                      <a:pt x="68093" y="4358"/>
                      <a:pt x="67864" y="4593"/>
                      <a:pt x="67621" y="4593"/>
                    </a:cubicBezTo>
                    <a:cubicBezTo>
                      <a:pt x="67587" y="4593"/>
                      <a:pt x="67552" y="4589"/>
                      <a:pt x="67517" y="4578"/>
                    </a:cubicBezTo>
                    <a:cubicBezTo>
                      <a:pt x="67505" y="4574"/>
                      <a:pt x="67493" y="4572"/>
                      <a:pt x="67480" y="4572"/>
                    </a:cubicBezTo>
                    <a:cubicBezTo>
                      <a:pt x="67423" y="4572"/>
                      <a:pt x="67361" y="4611"/>
                      <a:pt x="67343" y="4665"/>
                    </a:cubicBezTo>
                    <a:cubicBezTo>
                      <a:pt x="67321" y="4708"/>
                      <a:pt x="67321" y="4773"/>
                      <a:pt x="67364" y="4773"/>
                    </a:cubicBezTo>
                    <a:cubicBezTo>
                      <a:pt x="67778" y="4817"/>
                      <a:pt x="67669" y="5121"/>
                      <a:pt x="67734" y="5339"/>
                    </a:cubicBezTo>
                    <a:cubicBezTo>
                      <a:pt x="67756" y="5426"/>
                      <a:pt x="67734" y="5448"/>
                      <a:pt x="67582" y="5513"/>
                    </a:cubicBezTo>
                    <a:cubicBezTo>
                      <a:pt x="67256" y="5665"/>
                      <a:pt x="67256" y="5687"/>
                      <a:pt x="67517" y="5839"/>
                    </a:cubicBezTo>
                    <a:cubicBezTo>
                      <a:pt x="67778" y="5991"/>
                      <a:pt x="67734" y="6230"/>
                      <a:pt x="67364" y="6426"/>
                    </a:cubicBezTo>
                    <a:cubicBezTo>
                      <a:pt x="67212" y="6513"/>
                      <a:pt x="67234" y="6556"/>
                      <a:pt x="67256" y="6643"/>
                    </a:cubicBezTo>
                    <a:cubicBezTo>
                      <a:pt x="67299" y="6730"/>
                      <a:pt x="67321" y="6817"/>
                      <a:pt x="67190" y="6926"/>
                    </a:cubicBezTo>
                    <a:cubicBezTo>
                      <a:pt x="67104" y="6991"/>
                      <a:pt x="67082" y="7144"/>
                      <a:pt x="67256" y="7187"/>
                    </a:cubicBezTo>
                    <a:cubicBezTo>
                      <a:pt x="67408" y="7209"/>
                      <a:pt x="67343" y="7361"/>
                      <a:pt x="67212" y="7405"/>
                    </a:cubicBezTo>
                    <a:cubicBezTo>
                      <a:pt x="67082" y="7470"/>
                      <a:pt x="66995" y="7535"/>
                      <a:pt x="66886" y="7622"/>
                    </a:cubicBezTo>
                    <a:cubicBezTo>
                      <a:pt x="66821" y="7644"/>
                      <a:pt x="66799" y="7687"/>
                      <a:pt x="66799" y="7709"/>
                    </a:cubicBezTo>
                    <a:lnTo>
                      <a:pt x="66886" y="7709"/>
                    </a:lnTo>
                    <a:cubicBezTo>
                      <a:pt x="66949" y="7678"/>
                      <a:pt x="67006" y="7666"/>
                      <a:pt x="67055" y="7666"/>
                    </a:cubicBezTo>
                    <a:cubicBezTo>
                      <a:pt x="67177" y="7666"/>
                      <a:pt x="67249" y="7737"/>
                      <a:pt x="67234" y="7752"/>
                    </a:cubicBezTo>
                    <a:cubicBezTo>
                      <a:pt x="67104" y="7905"/>
                      <a:pt x="67147" y="8079"/>
                      <a:pt x="66951" y="8144"/>
                    </a:cubicBezTo>
                    <a:cubicBezTo>
                      <a:pt x="66603" y="8231"/>
                      <a:pt x="66777" y="8296"/>
                      <a:pt x="66843" y="8361"/>
                    </a:cubicBezTo>
                    <a:cubicBezTo>
                      <a:pt x="67125" y="8470"/>
                      <a:pt x="67060" y="8622"/>
                      <a:pt x="66908" y="8840"/>
                    </a:cubicBezTo>
                    <a:cubicBezTo>
                      <a:pt x="66821" y="8948"/>
                      <a:pt x="66669" y="9101"/>
                      <a:pt x="66777" y="9209"/>
                    </a:cubicBezTo>
                    <a:cubicBezTo>
                      <a:pt x="66799" y="9231"/>
                      <a:pt x="66930" y="9253"/>
                      <a:pt x="66799" y="9318"/>
                    </a:cubicBezTo>
                    <a:cubicBezTo>
                      <a:pt x="66769" y="9348"/>
                      <a:pt x="66687" y="9399"/>
                      <a:pt x="66625" y="9399"/>
                    </a:cubicBezTo>
                    <a:cubicBezTo>
                      <a:pt x="66597" y="9399"/>
                      <a:pt x="66573" y="9388"/>
                      <a:pt x="66560" y="9361"/>
                    </a:cubicBezTo>
                    <a:cubicBezTo>
                      <a:pt x="66510" y="9318"/>
                      <a:pt x="66463" y="9301"/>
                      <a:pt x="66418" y="9301"/>
                    </a:cubicBezTo>
                    <a:cubicBezTo>
                      <a:pt x="66305" y="9301"/>
                      <a:pt x="66209" y="9408"/>
                      <a:pt x="66147" y="9470"/>
                    </a:cubicBezTo>
                    <a:cubicBezTo>
                      <a:pt x="65995" y="9601"/>
                      <a:pt x="66038" y="9905"/>
                      <a:pt x="66169" y="9992"/>
                    </a:cubicBezTo>
                    <a:cubicBezTo>
                      <a:pt x="66206" y="10005"/>
                      <a:pt x="66251" y="10017"/>
                      <a:pt x="66291" y="10017"/>
                    </a:cubicBezTo>
                    <a:cubicBezTo>
                      <a:pt x="66320" y="10017"/>
                      <a:pt x="66346" y="10010"/>
                      <a:pt x="66364" y="9992"/>
                    </a:cubicBezTo>
                    <a:cubicBezTo>
                      <a:pt x="66466" y="9891"/>
                      <a:pt x="66544" y="9856"/>
                      <a:pt x="66611" y="9856"/>
                    </a:cubicBezTo>
                    <a:cubicBezTo>
                      <a:pt x="66703" y="9856"/>
                      <a:pt x="66777" y="9920"/>
                      <a:pt x="66864" y="9970"/>
                    </a:cubicBezTo>
                    <a:cubicBezTo>
                      <a:pt x="66899" y="9988"/>
                      <a:pt x="66906" y="10048"/>
                      <a:pt x="66975" y="10048"/>
                    </a:cubicBezTo>
                    <a:cubicBezTo>
                      <a:pt x="66992" y="10048"/>
                      <a:pt x="67013" y="10044"/>
                      <a:pt x="67038" y="10036"/>
                    </a:cubicBezTo>
                    <a:cubicBezTo>
                      <a:pt x="67093" y="10024"/>
                      <a:pt x="67141" y="10018"/>
                      <a:pt x="67183" y="10018"/>
                    </a:cubicBezTo>
                    <a:cubicBezTo>
                      <a:pt x="67373" y="10018"/>
                      <a:pt x="67438" y="10128"/>
                      <a:pt x="67473" y="10253"/>
                    </a:cubicBezTo>
                    <a:cubicBezTo>
                      <a:pt x="67538" y="10427"/>
                      <a:pt x="67560" y="10579"/>
                      <a:pt x="67734" y="10688"/>
                    </a:cubicBezTo>
                    <a:cubicBezTo>
                      <a:pt x="67886" y="10797"/>
                      <a:pt x="67691" y="11101"/>
                      <a:pt x="67451" y="11210"/>
                    </a:cubicBezTo>
                    <a:cubicBezTo>
                      <a:pt x="67430" y="11232"/>
                      <a:pt x="67321" y="11232"/>
                      <a:pt x="67321" y="11275"/>
                    </a:cubicBezTo>
                    <a:cubicBezTo>
                      <a:pt x="67364" y="11558"/>
                      <a:pt x="67017" y="11536"/>
                      <a:pt x="66799" y="11623"/>
                    </a:cubicBezTo>
                    <a:lnTo>
                      <a:pt x="66712" y="11645"/>
                    </a:lnTo>
                    <a:cubicBezTo>
                      <a:pt x="66582" y="11710"/>
                      <a:pt x="66560" y="11775"/>
                      <a:pt x="66538" y="11862"/>
                    </a:cubicBezTo>
                    <a:cubicBezTo>
                      <a:pt x="66451" y="11819"/>
                      <a:pt x="66495" y="11710"/>
                      <a:pt x="66451" y="11666"/>
                    </a:cubicBezTo>
                    <a:cubicBezTo>
                      <a:pt x="66441" y="11656"/>
                      <a:pt x="66412" y="11642"/>
                      <a:pt x="66385" y="11642"/>
                    </a:cubicBezTo>
                    <a:cubicBezTo>
                      <a:pt x="66352" y="11642"/>
                      <a:pt x="66321" y="11661"/>
                      <a:pt x="66321" y="11732"/>
                    </a:cubicBezTo>
                    <a:cubicBezTo>
                      <a:pt x="66321" y="11819"/>
                      <a:pt x="66321" y="11840"/>
                      <a:pt x="66212" y="11840"/>
                    </a:cubicBezTo>
                    <a:cubicBezTo>
                      <a:pt x="66125" y="11840"/>
                      <a:pt x="66103" y="11732"/>
                      <a:pt x="66147" y="11710"/>
                    </a:cubicBezTo>
                    <a:cubicBezTo>
                      <a:pt x="66386" y="11601"/>
                      <a:pt x="66429" y="11318"/>
                      <a:pt x="66756" y="11297"/>
                    </a:cubicBezTo>
                    <a:cubicBezTo>
                      <a:pt x="66799" y="11297"/>
                      <a:pt x="66864" y="11275"/>
                      <a:pt x="66864" y="11232"/>
                    </a:cubicBezTo>
                    <a:cubicBezTo>
                      <a:pt x="66886" y="11188"/>
                      <a:pt x="66799" y="11188"/>
                      <a:pt x="66756" y="11166"/>
                    </a:cubicBezTo>
                    <a:cubicBezTo>
                      <a:pt x="66603" y="11101"/>
                      <a:pt x="66451" y="11123"/>
                      <a:pt x="66342" y="11058"/>
                    </a:cubicBezTo>
                    <a:cubicBezTo>
                      <a:pt x="66299" y="11023"/>
                      <a:pt x="66255" y="11005"/>
                      <a:pt x="66212" y="11005"/>
                    </a:cubicBezTo>
                    <a:cubicBezTo>
                      <a:pt x="66147" y="11005"/>
                      <a:pt x="66082" y="11045"/>
                      <a:pt x="66016" y="11123"/>
                    </a:cubicBezTo>
                    <a:cubicBezTo>
                      <a:pt x="65842" y="11340"/>
                      <a:pt x="65581" y="11449"/>
                      <a:pt x="65277" y="11514"/>
                    </a:cubicBezTo>
                    <a:lnTo>
                      <a:pt x="64951" y="11601"/>
                    </a:lnTo>
                    <a:cubicBezTo>
                      <a:pt x="64842" y="11623"/>
                      <a:pt x="64799" y="11645"/>
                      <a:pt x="64820" y="11732"/>
                    </a:cubicBezTo>
                    <a:cubicBezTo>
                      <a:pt x="64929" y="11971"/>
                      <a:pt x="64516" y="12058"/>
                      <a:pt x="64429" y="12058"/>
                    </a:cubicBezTo>
                    <a:cubicBezTo>
                      <a:pt x="64370" y="12053"/>
                      <a:pt x="64307" y="12051"/>
                      <a:pt x="64243" y="12051"/>
                    </a:cubicBezTo>
                    <a:cubicBezTo>
                      <a:pt x="64129" y="12051"/>
                      <a:pt x="64010" y="12056"/>
                      <a:pt x="63896" y="12056"/>
                    </a:cubicBezTo>
                    <a:cubicBezTo>
                      <a:pt x="63791" y="12056"/>
                      <a:pt x="63691" y="12052"/>
                      <a:pt x="63603" y="12036"/>
                    </a:cubicBezTo>
                    <a:cubicBezTo>
                      <a:pt x="63320" y="11971"/>
                      <a:pt x="63211" y="11884"/>
                      <a:pt x="63450" y="11666"/>
                    </a:cubicBezTo>
                    <a:cubicBezTo>
                      <a:pt x="63733" y="11405"/>
                      <a:pt x="63429" y="11340"/>
                      <a:pt x="63277" y="11297"/>
                    </a:cubicBezTo>
                    <a:cubicBezTo>
                      <a:pt x="63243" y="11287"/>
                      <a:pt x="63219" y="11282"/>
                      <a:pt x="63201" y="11282"/>
                    </a:cubicBezTo>
                    <a:cubicBezTo>
                      <a:pt x="63106" y="11282"/>
                      <a:pt x="63216" y="11412"/>
                      <a:pt x="63124" y="11449"/>
                    </a:cubicBezTo>
                    <a:cubicBezTo>
                      <a:pt x="63081" y="11492"/>
                      <a:pt x="63016" y="11514"/>
                      <a:pt x="62950" y="11514"/>
                    </a:cubicBezTo>
                    <a:cubicBezTo>
                      <a:pt x="62909" y="11519"/>
                      <a:pt x="62872" y="11522"/>
                      <a:pt x="62837" y="11522"/>
                    </a:cubicBezTo>
                    <a:cubicBezTo>
                      <a:pt x="62726" y="11522"/>
                      <a:pt x="62647" y="11494"/>
                      <a:pt x="62581" y="11427"/>
                    </a:cubicBezTo>
                    <a:cubicBezTo>
                      <a:pt x="62472" y="11492"/>
                      <a:pt x="62342" y="11536"/>
                      <a:pt x="62211" y="11536"/>
                    </a:cubicBezTo>
                    <a:cubicBezTo>
                      <a:pt x="62157" y="11536"/>
                      <a:pt x="62102" y="11493"/>
                      <a:pt x="62043" y="11493"/>
                    </a:cubicBezTo>
                    <a:cubicBezTo>
                      <a:pt x="62007" y="11493"/>
                      <a:pt x="61969" y="11509"/>
                      <a:pt x="61928" y="11558"/>
                    </a:cubicBezTo>
                    <a:cubicBezTo>
                      <a:pt x="61907" y="11623"/>
                      <a:pt x="61907" y="11645"/>
                      <a:pt x="61928" y="11710"/>
                    </a:cubicBezTo>
                    <a:cubicBezTo>
                      <a:pt x="61968" y="11739"/>
                      <a:pt x="62011" y="11751"/>
                      <a:pt x="62057" y="11751"/>
                    </a:cubicBezTo>
                    <a:cubicBezTo>
                      <a:pt x="62113" y="11751"/>
                      <a:pt x="62173" y="11734"/>
                      <a:pt x="62233" y="11710"/>
                    </a:cubicBezTo>
                    <a:cubicBezTo>
                      <a:pt x="62317" y="11663"/>
                      <a:pt x="62369" y="11640"/>
                      <a:pt x="62407" y="11640"/>
                    </a:cubicBezTo>
                    <a:cubicBezTo>
                      <a:pt x="62455" y="11640"/>
                      <a:pt x="62478" y="11679"/>
                      <a:pt x="62515" y="11753"/>
                    </a:cubicBezTo>
                    <a:cubicBezTo>
                      <a:pt x="62581" y="11927"/>
                      <a:pt x="62646" y="11993"/>
                      <a:pt x="62255" y="12058"/>
                    </a:cubicBezTo>
                    <a:cubicBezTo>
                      <a:pt x="62081" y="12080"/>
                      <a:pt x="61885" y="12210"/>
                      <a:pt x="61820" y="12406"/>
                    </a:cubicBezTo>
                    <a:cubicBezTo>
                      <a:pt x="61820" y="12427"/>
                      <a:pt x="61776" y="12471"/>
                      <a:pt x="61754" y="12514"/>
                    </a:cubicBezTo>
                    <a:cubicBezTo>
                      <a:pt x="61711" y="12493"/>
                      <a:pt x="61689" y="12493"/>
                      <a:pt x="61689" y="12427"/>
                    </a:cubicBezTo>
                    <a:cubicBezTo>
                      <a:pt x="61667" y="12362"/>
                      <a:pt x="61646" y="12253"/>
                      <a:pt x="61602" y="12167"/>
                    </a:cubicBezTo>
                    <a:cubicBezTo>
                      <a:pt x="61597" y="12137"/>
                      <a:pt x="61582" y="12126"/>
                      <a:pt x="61561" y="12126"/>
                    </a:cubicBezTo>
                    <a:cubicBezTo>
                      <a:pt x="61511" y="12126"/>
                      <a:pt x="61429" y="12185"/>
                      <a:pt x="61372" y="12185"/>
                    </a:cubicBezTo>
                    <a:cubicBezTo>
                      <a:pt x="61349" y="12185"/>
                      <a:pt x="61329" y="12175"/>
                      <a:pt x="61320" y="12145"/>
                    </a:cubicBezTo>
                    <a:cubicBezTo>
                      <a:pt x="61276" y="12036"/>
                      <a:pt x="61341" y="11927"/>
                      <a:pt x="61254" y="11819"/>
                    </a:cubicBezTo>
                    <a:cubicBezTo>
                      <a:pt x="61059" y="11601"/>
                      <a:pt x="61211" y="11405"/>
                      <a:pt x="61580" y="11210"/>
                    </a:cubicBezTo>
                    <a:cubicBezTo>
                      <a:pt x="61646" y="11188"/>
                      <a:pt x="61689" y="11166"/>
                      <a:pt x="61689" y="11101"/>
                    </a:cubicBezTo>
                    <a:cubicBezTo>
                      <a:pt x="61689" y="11017"/>
                      <a:pt x="61725" y="10978"/>
                      <a:pt x="61773" y="10978"/>
                    </a:cubicBezTo>
                    <a:cubicBezTo>
                      <a:pt x="61801" y="10978"/>
                      <a:pt x="61832" y="10991"/>
                      <a:pt x="61863" y="11014"/>
                    </a:cubicBezTo>
                    <a:cubicBezTo>
                      <a:pt x="61954" y="11104"/>
                      <a:pt x="62067" y="11157"/>
                      <a:pt x="62208" y="11157"/>
                    </a:cubicBezTo>
                    <a:cubicBezTo>
                      <a:pt x="62304" y="11157"/>
                      <a:pt x="62414" y="11132"/>
                      <a:pt x="62537" y="11079"/>
                    </a:cubicBezTo>
                    <a:cubicBezTo>
                      <a:pt x="62575" y="11057"/>
                      <a:pt x="62605" y="11047"/>
                      <a:pt x="62625" y="11047"/>
                    </a:cubicBezTo>
                    <a:cubicBezTo>
                      <a:pt x="62663" y="11047"/>
                      <a:pt x="62667" y="11080"/>
                      <a:pt x="62624" y="11123"/>
                    </a:cubicBezTo>
                    <a:cubicBezTo>
                      <a:pt x="62537" y="11232"/>
                      <a:pt x="62537" y="11340"/>
                      <a:pt x="62537" y="11427"/>
                    </a:cubicBezTo>
                    <a:cubicBezTo>
                      <a:pt x="62755" y="11275"/>
                      <a:pt x="62972" y="11079"/>
                      <a:pt x="63298" y="11079"/>
                    </a:cubicBezTo>
                    <a:cubicBezTo>
                      <a:pt x="63371" y="11079"/>
                      <a:pt x="63434" y="11118"/>
                      <a:pt x="63500" y="11118"/>
                    </a:cubicBezTo>
                    <a:cubicBezTo>
                      <a:pt x="63533" y="11118"/>
                      <a:pt x="63566" y="11108"/>
                      <a:pt x="63603" y="11079"/>
                    </a:cubicBezTo>
                    <a:cubicBezTo>
                      <a:pt x="63711" y="10971"/>
                      <a:pt x="63537" y="10971"/>
                      <a:pt x="63494" y="10905"/>
                    </a:cubicBezTo>
                    <a:cubicBezTo>
                      <a:pt x="63429" y="10862"/>
                      <a:pt x="63385" y="10840"/>
                      <a:pt x="63320" y="10775"/>
                    </a:cubicBezTo>
                    <a:cubicBezTo>
                      <a:pt x="63277" y="10753"/>
                      <a:pt x="63233" y="10731"/>
                      <a:pt x="63277" y="10666"/>
                    </a:cubicBezTo>
                    <a:cubicBezTo>
                      <a:pt x="63298" y="10623"/>
                      <a:pt x="63331" y="10612"/>
                      <a:pt x="63363" y="10612"/>
                    </a:cubicBezTo>
                    <a:cubicBezTo>
                      <a:pt x="63396" y="10612"/>
                      <a:pt x="63429" y="10623"/>
                      <a:pt x="63450" y="10623"/>
                    </a:cubicBezTo>
                    <a:cubicBezTo>
                      <a:pt x="63479" y="10608"/>
                      <a:pt x="63513" y="10606"/>
                      <a:pt x="63548" y="10606"/>
                    </a:cubicBezTo>
                    <a:cubicBezTo>
                      <a:pt x="63565" y="10606"/>
                      <a:pt x="63583" y="10606"/>
                      <a:pt x="63600" y="10606"/>
                    </a:cubicBezTo>
                    <a:cubicBezTo>
                      <a:pt x="63652" y="10606"/>
                      <a:pt x="63701" y="10601"/>
                      <a:pt x="63733" y="10557"/>
                    </a:cubicBezTo>
                    <a:cubicBezTo>
                      <a:pt x="63820" y="10427"/>
                      <a:pt x="63603" y="10514"/>
                      <a:pt x="63537" y="10449"/>
                    </a:cubicBezTo>
                    <a:cubicBezTo>
                      <a:pt x="63537" y="10449"/>
                      <a:pt x="63516" y="10449"/>
                      <a:pt x="63516" y="10427"/>
                    </a:cubicBezTo>
                    <a:cubicBezTo>
                      <a:pt x="63450" y="10362"/>
                      <a:pt x="63320" y="10405"/>
                      <a:pt x="63385" y="10297"/>
                    </a:cubicBezTo>
                    <a:cubicBezTo>
                      <a:pt x="63418" y="10230"/>
                      <a:pt x="63490" y="10202"/>
                      <a:pt x="63560" y="10202"/>
                    </a:cubicBezTo>
                    <a:cubicBezTo>
                      <a:pt x="63582" y="10202"/>
                      <a:pt x="63604" y="10204"/>
                      <a:pt x="63624" y="10210"/>
                    </a:cubicBezTo>
                    <a:cubicBezTo>
                      <a:pt x="63690" y="10210"/>
                      <a:pt x="63820" y="10188"/>
                      <a:pt x="63777" y="10123"/>
                    </a:cubicBezTo>
                    <a:cubicBezTo>
                      <a:pt x="63711" y="9883"/>
                      <a:pt x="64081" y="9709"/>
                      <a:pt x="64190" y="9492"/>
                    </a:cubicBezTo>
                    <a:cubicBezTo>
                      <a:pt x="64212" y="9427"/>
                      <a:pt x="64407" y="9275"/>
                      <a:pt x="64298" y="9253"/>
                    </a:cubicBezTo>
                    <a:cubicBezTo>
                      <a:pt x="64283" y="9247"/>
                      <a:pt x="64267" y="9244"/>
                      <a:pt x="64251" y="9244"/>
                    </a:cubicBezTo>
                    <a:cubicBezTo>
                      <a:pt x="64148" y="9244"/>
                      <a:pt x="64022" y="9346"/>
                      <a:pt x="63929" y="9383"/>
                    </a:cubicBezTo>
                    <a:cubicBezTo>
                      <a:pt x="63842" y="9448"/>
                      <a:pt x="63755" y="9535"/>
                      <a:pt x="63733" y="9601"/>
                    </a:cubicBezTo>
                    <a:cubicBezTo>
                      <a:pt x="63646" y="9818"/>
                      <a:pt x="63429" y="9927"/>
                      <a:pt x="63146" y="9992"/>
                    </a:cubicBezTo>
                    <a:cubicBezTo>
                      <a:pt x="63037" y="10007"/>
                      <a:pt x="62929" y="10014"/>
                      <a:pt x="62822" y="10014"/>
                    </a:cubicBezTo>
                    <a:cubicBezTo>
                      <a:pt x="62610" y="10014"/>
                      <a:pt x="62407" y="9985"/>
                      <a:pt x="62233" y="9927"/>
                    </a:cubicBezTo>
                    <a:cubicBezTo>
                      <a:pt x="62163" y="9913"/>
                      <a:pt x="62096" y="9903"/>
                      <a:pt x="62026" y="9903"/>
                    </a:cubicBezTo>
                    <a:cubicBezTo>
                      <a:pt x="61879" y="9903"/>
                      <a:pt x="61722" y="9946"/>
                      <a:pt x="61515" y="10079"/>
                    </a:cubicBezTo>
                    <a:cubicBezTo>
                      <a:pt x="61339" y="10175"/>
                      <a:pt x="61152" y="10318"/>
                      <a:pt x="60935" y="10318"/>
                    </a:cubicBezTo>
                    <a:cubicBezTo>
                      <a:pt x="60857" y="10318"/>
                      <a:pt x="60775" y="10299"/>
                      <a:pt x="60689" y="10253"/>
                    </a:cubicBezTo>
                    <a:cubicBezTo>
                      <a:pt x="60652" y="10237"/>
                      <a:pt x="60609" y="10229"/>
                      <a:pt x="60563" y="10229"/>
                    </a:cubicBezTo>
                    <a:cubicBezTo>
                      <a:pt x="60422" y="10229"/>
                      <a:pt x="60250" y="10306"/>
                      <a:pt x="60102" y="10470"/>
                    </a:cubicBezTo>
                    <a:cubicBezTo>
                      <a:pt x="59821" y="10814"/>
                      <a:pt x="59663" y="10933"/>
                      <a:pt x="59388" y="10933"/>
                    </a:cubicBezTo>
                    <a:cubicBezTo>
                      <a:pt x="59280" y="10933"/>
                      <a:pt x="59153" y="10914"/>
                      <a:pt x="58993" y="10884"/>
                    </a:cubicBezTo>
                    <a:cubicBezTo>
                      <a:pt x="58971" y="10884"/>
                      <a:pt x="58949" y="10862"/>
                      <a:pt x="58906" y="10862"/>
                    </a:cubicBezTo>
                    <a:cubicBezTo>
                      <a:pt x="58866" y="10862"/>
                      <a:pt x="58817" y="10829"/>
                      <a:pt x="58766" y="10829"/>
                    </a:cubicBezTo>
                    <a:cubicBezTo>
                      <a:pt x="58734" y="10829"/>
                      <a:pt x="58700" y="10842"/>
                      <a:pt x="58667" y="10884"/>
                    </a:cubicBezTo>
                    <a:cubicBezTo>
                      <a:pt x="58601" y="10949"/>
                      <a:pt x="58623" y="11014"/>
                      <a:pt x="58623" y="11101"/>
                    </a:cubicBezTo>
                    <a:cubicBezTo>
                      <a:pt x="58623" y="11176"/>
                      <a:pt x="58675" y="11199"/>
                      <a:pt x="58743" y="11199"/>
                    </a:cubicBezTo>
                    <a:cubicBezTo>
                      <a:pt x="58773" y="11199"/>
                      <a:pt x="58807" y="11195"/>
                      <a:pt x="58841" y="11188"/>
                    </a:cubicBezTo>
                    <a:cubicBezTo>
                      <a:pt x="58933" y="11175"/>
                      <a:pt x="59034" y="11154"/>
                      <a:pt x="59128" y="11154"/>
                    </a:cubicBezTo>
                    <a:cubicBezTo>
                      <a:pt x="59188" y="11154"/>
                      <a:pt x="59246" y="11162"/>
                      <a:pt x="59297" y="11188"/>
                    </a:cubicBezTo>
                    <a:cubicBezTo>
                      <a:pt x="59319" y="11188"/>
                      <a:pt x="59406" y="11232"/>
                      <a:pt x="59384" y="11232"/>
                    </a:cubicBezTo>
                    <a:cubicBezTo>
                      <a:pt x="59123" y="11232"/>
                      <a:pt x="59167" y="11405"/>
                      <a:pt x="59058" y="11492"/>
                    </a:cubicBezTo>
                    <a:cubicBezTo>
                      <a:pt x="59052" y="11495"/>
                      <a:pt x="59044" y="11497"/>
                      <a:pt x="59034" y="11497"/>
                    </a:cubicBezTo>
                    <a:cubicBezTo>
                      <a:pt x="58973" y="11497"/>
                      <a:pt x="58850" y="11446"/>
                      <a:pt x="58775" y="11427"/>
                    </a:cubicBezTo>
                    <a:cubicBezTo>
                      <a:pt x="58580" y="11318"/>
                      <a:pt x="58341" y="11340"/>
                      <a:pt x="58145" y="11297"/>
                    </a:cubicBezTo>
                    <a:cubicBezTo>
                      <a:pt x="58134" y="11295"/>
                      <a:pt x="58123" y="11294"/>
                      <a:pt x="58111" y="11294"/>
                    </a:cubicBezTo>
                    <a:cubicBezTo>
                      <a:pt x="58040" y="11294"/>
                      <a:pt x="57943" y="11324"/>
                      <a:pt x="57865" y="11324"/>
                    </a:cubicBezTo>
                    <a:cubicBezTo>
                      <a:pt x="57817" y="11324"/>
                      <a:pt x="57776" y="11313"/>
                      <a:pt x="57753" y="11275"/>
                    </a:cubicBezTo>
                    <a:cubicBezTo>
                      <a:pt x="57711" y="11233"/>
                      <a:pt x="57678" y="11199"/>
                      <a:pt x="57630" y="11199"/>
                    </a:cubicBezTo>
                    <a:cubicBezTo>
                      <a:pt x="57604" y="11199"/>
                      <a:pt x="57574" y="11209"/>
                      <a:pt x="57536" y="11232"/>
                    </a:cubicBezTo>
                    <a:cubicBezTo>
                      <a:pt x="57427" y="11297"/>
                      <a:pt x="57362" y="11405"/>
                      <a:pt x="57427" y="11449"/>
                    </a:cubicBezTo>
                    <a:cubicBezTo>
                      <a:pt x="57493" y="11536"/>
                      <a:pt x="57558" y="11623"/>
                      <a:pt x="57427" y="11732"/>
                    </a:cubicBezTo>
                    <a:cubicBezTo>
                      <a:pt x="57275" y="11840"/>
                      <a:pt x="57253" y="11927"/>
                      <a:pt x="57362" y="11993"/>
                    </a:cubicBezTo>
                    <a:cubicBezTo>
                      <a:pt x="57422" y="12052"/>
                      <a:pt x="57373" y="12148"/>
                      <a:pt x="57298" y="12148"/>
                    </a:cubicBezTo>
                    <a:cubicBezTo>
                      <a:pt x="57290" y="12148"/>
                      <a:pt x="57283" y="12147"/>
                      <a:pt x="57275" y="12145"/>
                    </a:cubicBezTo>
                    <a:cubicBezTo>
                      <a:pt x="57262" y="12138"/>
                      <a:pt x="57249" y="12135"/>
                      <a:pt x="57235" y="12135"/>
                    </a:cubicBezTo>
                    <a:cubicBezTo>
                      <a:pt x="57148" y="12135"/>
                      <a:pt x="57056" y="12255"/>
                      <a:pt x="56982" y="12255"/>
                    </a:cubicBezTo>
                    <a:cubicBezTo>
                      <a:pt x="56953" y="12255"/>
                      <a:pt x="56927" y="12237"/>
                      <a:pt x="56905" y="12188"/>
                    </a:cubicBezTo>
                    <a:cubicBezTo>
                      <a:pt x="56840" y="12080"/>
                      <a:pt x="57036" y="11949"/>
                      <a:pt x="56971" y="11884"/>
                    </a:cubicBezTo>
                    <a:cubicBezTo>
                      <a:pt x="56957" y="11878"/>
                      <a:pt x="56942" y="11876"/>
                      <a:pt x="56927" y="11876"/>
                    </a:cubicBezTo>
                    <a:cubicBezTo>
                      <a:pt x="56818" y="11876"/>
                      <a:pt x="56666" y="11993"/>
                      <a:pt x="56514" y="11993"/>
                    </a:cubicBezTo>
                    <a:cubicBezTo>
                      <a:pt x="56340" y="11993"/>
                      <a:pt x="56362" y="11884"/>
                      <a:pt x="56318" y="11819"/>
                    </a:cubicBezTo>
                    <a:cubicBezTo>
                      <a:pt x="56259" y="11848"/>
                      <a:pt x="56210" y="11919"/>
                      <a:pt x="56164" y="11919"/>
                    </a:cubicBezTo>
                    <a:cubicBezTo>
                      <a:pt x="56142" y="11919"/>
                      <a:pt x="56122" y="11903"/>
                      <a:pt x="56101" y="11862"/>
                    </a:cubicBezTo>
                    <a:cubicBezTo>
                      <a:pt x="56036" y="11753"/>
                      <a:pt x="56123" y="11623"/>
                      <a:pt x="56101" y="11536"/>
                    </a:cubicBezTo>
                    <a:cubicBezTo>
                      <a:pt x="56101" y="11499"/>
                      <a:pt x="56040" y="11417"/>
                      <a:pt x="55982" y="11417"/>
                    </a:cubicBezTo>
                    <a:cubicBezTo>
                      <a:pt x="55970" y="11417"/>
                      <a:pt x="55959" y="11420"/>
                      <a:pt x="55949" y="11427"/>
                    </a:cubicBezTo>
                    <a:cubicBezTo>
                      <a:pt x="55840" y="11558"/>
                      <a:pt x="55709" y="11536"/>
                      <a:pt x="55601" y="11601"/>
                    </a:cubicBezTo>
                    <a:cubicBezTo>
                      <a:pt x="55514" y="11623"/>
                      <a:pt x="55623" y="11732"/>
                      <a:pt x="55666" y="11775"/>
                    </a:cubicBezTo>
                    <a:cubicBezTo>
                      <a:pt x="55709" y="11840"/>
                      <a:pt x="55883" y="11840"/>
                      <a:pt x="55688" y="11971"/>
                    </a:cubicBezTo>
                    <a:cubicBezTo>
                      <a:pt x="55615" y="12026"/>
                      <a:pt x="55572" y="12111"/>
                      <a:pt x="55496" y="12111"/>
                    </a:cubicBezTo>
                    <a:cubicBezTo>
                      <a:pt x="55482" y="12111"/>
                      <a:pt x="55466" y="12108"/>
                      <a:pt x="55449" y="12101"/>
                    </a:cubicBezTo>
                    <a:cubicBezTo>
                      <a:pt x="55340" y="12080"/>
                      <a:pt x="55231" y="12036"/>
                      <a:pt x="55275" y="11884"/>
                    </a:cubicBezTo>
                    <a:cubicBezTo>
                      <a:pt x="55296" y="11862"/>
                      <a:pt x="55362" y="11840"/>
                      <a:pt x="55296" y="11819"/>
                    </a:cubicBezTo>
                    <a:cubicBezTo>
                      <a:pt x="55280" y="11796"/>
                      <a:pt x="55212" y="11787"/>
                      <a:pt x="55120" y="11787"/>
                    </a:cubicBezTo>
                    <a:cubicBezTo>
                      <a:pt x="54849" y="11787"/>
                      <a:pt x="54361" y="11868"/>
                      <a:pt x="54296" y="11949"/>
                    </a:cubicBezTo>
                    <a:cubicBezTo>
                      <a:pt x="54206" y="12058"/>
                      <a:pt x="54134" y="12095"/>
                      <a:pt x="54081" y="12095"/>
                    </a:cubicBezTo>
                    <a:cubicBezTo>
                      <a:pt x="54007" y="12095"/>
                      <a:pt x="53970" y="12022"/>
                      <a:pt x="53970" y="11971"/>
                    </a:cubicBezTo>
                    <a:cubicBezTo>
                      <a:pt x="53948" y="11840"/>
                      <a:pt x="53861" y="11753"/>
                      <a:pt x="53774" y="11666"/>
                    </a:cubicBezTo>
                    <a:cubicBezTo>
                      <a:pt x="53727" y="11619"/>
                      <a:pt x="53680" y="11598"/>
                      <a:pt x="53632" y="11598"/>
                    </a:cubicBezTo>
                    <a:cubicBezTo>
                      <a:pt x="53549" y="11598"/>
                      <a:pt x="53466" y="11664"/>
                      <a:pt x="53383" y="11775"/>
                    </a:cubicBezTo>
                    <a:cubicBezTo>
                      <a:pt x="53318" y="11884"/>
                      <a:pt x="53274" y="11993"/>
                      <a:pt x="53187" y="12080"/>
                    </a:cubicBezTo>
                    <a:cubicBezTo>
                      <a:pt x="53147" y="12140"/>
                      <a:pt x="53049" y="12277"/>
                      <a:pt x="52930" y="12277"/>
                    </a:cubicBezTo>
                    <a:cubicBezTo>
                      <a:pt x="52922" y="12277"/>
                      <a:pt x="52913" y="12277"/>
                      <a:pt x="52904" y="12275"/>
                    </a:cubicBezTo>
                    <a:cubicBezTo>
                      <a:pt x="52796" y="12275"/>
                      <a:pt x="52752" y="12188"/>
                      <a:pt x="52796" y="12058"/>
                    </a:cubicBezTo>
                    <a:cubicBezTo>
                      <a:pt x="52904" y="11819"/>
                      <a:pt x="52948" y="11536"/>
                      <a:pt x="53144" y="11318"/>
                    </a:cubicBezTo>
                    <a:cubicBezTo>
                      <a:pt x="53339" y="11123"/>
                      <a:pt x="52970" y="11123"/>
                      <a:pt x="53144" y="11058"/>
                    </a:cubicBezTo>
                    <a:cubicBezTo>
                      <a:pt x="53405" y="10949"/>
                      <a:pt x="53339" y="10862"/>
                      <a:pt x="53339" y="10753"/>
                    </a:cubicBezTo>
                    <a:cubicBezTo>
                      <a:pt x="53339" y="10688"/>
                      <a:pt x="53318" y="10644"/>
                      <a:pt x="53405" y="10579"/>
                    </a:cubicBezTo>
                    <a:cubicBezTo>
                      <a:pt x="53430" y="10566"/>
                      <a:pt x="53454" y="10561"/>
                      <a:pt x="53475" y="10561"/>
                    </a:cubicBezTo>
                    <a:cubicBezTo>
                      <a:pt x="53528" y="10561"/>
                      <a:pt x="53570" y="10592"/>
                      <a:pt x="53600" y="10623"/>
                    </a:cubicBezTo>
                    <a:cubicBezTo>
                      <a:pt x="53681" y="10703"/>
                      <a:pt x="53774" y="10748"/>
                      <a:pt x="53905" y="10748"/>
                    </a:cubicBezTo>
                    <a:cubicBezTo>
                      <a:pt x="53950" y="10748"/>
                      <a:pt x="54001" y="10743"/>
                      <a:pt x="54057" y="10731"/>
                    </a:cubicBezTo>
                    <a:cubicBezTo>
                      <a:pt x="54084" y="10718"/>
                      <a:pt x="54115" y="10713"/>
                      <a:pt x="54146" y="10713"/>
                    </a:cubicBezTo>
                    <a:cubicBezTo>
                      <a:pt x="54214" y="10713"/>
                      <a:pt x="54281" y="10738"/>
                      <a:pt x="54296" y="10753"/>
                    </a:cubicBezTo>
                    <a:cubicBezTo>
                      <a:pt x="54341" y="10792"/>
                      <a:pt x="54371" y="10807"/>
                      <a:pt x="54392" y="10807"/>
                    </a:cubicBezTo>
                    <a:cubicBezTo>
                      <a:pt x="54455" y="10807"/>
                      <a:pt x="54443" y="10682"/>
                      <a:pt x="54492" y="10666"/>
                    </a:cubicBezTo>
                    <a:cubicBezTo>
                      <a:pt x="54622" y="10557"/>
                      <a:pt x="54514" y="10536"/>
                      <a:pt x="54470" y="10470"/>
                    </a:cubicBezTo>
                    <a:cubicBezTo>
                      <a:pt x="54361" y="10362"/>
                      <a:pt x="54579" y="10253"/>
                      <a:pt x="54688" y="10210"/>
                    </a:cubicBezTo>
                    <a:cubicBezTo>
                      <a:pt x="54719" y="10189"/>
                      <a:pt x="54741" y="10180"/>
                      <a:pt x="54758" y="10180"/>
                    </a:cubicBezTo>
                    <a:cubicBezTo>
                      <a:pt x="54810" y="10180"/>
                      <a:pt x="54801" y="10263"/>
                      <a:pt x="54818" y="10297"/>
                    </a:cubicBezTo>
                    <a:cubicBezTo>
                      <a:pt x="54905" y="10427"/>
                      <a:pt x="55035" y="10536"/>
                      <a:pt x="55188" y="10644"/>
                    </a:cubicBezTo>
                    <a:cubicBezTo>
                      <a:pt x="55236" y="10660"/>
                      <a:pt x="55248" y="10712"/>
                      <a:pt x="55295" y="10712"/>
                    </a:cubicBezTo>
                    <a:cubicBezTo>
                      <a:pt x="55312" y="10712"/>
                      <a:pt x="55333" y="10705"/>
                      <a:pt x="55362" y="10688"/>
                    </a:cubicBezTo>
                    <a:cubicBezTo>
                      <a:pt x="55405" y="10666"/>
                      <a:pt x="55449" y="10579"/>
                      <a:pt x="55449" y="10536"/>
                    </a:cubicBezTo>
                    <a:cubicBezTo>
                      <a:pt x="55470" y="10449"/>
                      <a:pt x="55405" y="10405"/>
                      <a:pt x="55340" y="10340"/>
                    </a:cubicBezTo>
                    <a:cubicBezTo>
                      <a:pt x="55144" y="10253"/>
                      <a:pt x="55014" y="10101"/>
                      <a:pt x="54948" y="9970"/>
                    </a:cubicBezTo>
                    <a:cubicBezTo>
                      <a:pt x="54861" y="9796"/>
                      <a:pt x="54840" y="9601"/>
                      <a:pt x="54601" y="9557"/>
                    </a:cubicBezTo>
                    <a:cubicBezTo>
                      <a:pt x="54405" y="9535"/>
                      <a:pt x="54187" y="9535"/>
                      <a:pt x="53970" y="9492"/>
                    </a:cubicBezTo>
                    <a:cubicBezTo>
                      <a:pt x="53923" y="9486"/>
                      <a:pt x="53879" y="9483"/>
                      <a:pt x="53836" y="9483"/>
                    </a:cubicBezTo>
                    <a:cubicBezTo>
                      <a:pt x="53578" y="9483"/>
                      <a:pt x="53389" y="9594"/>
                      <a:pt x="53296" y="9818"/>
                    </a:cubicBezTo>
                    <a:cubicBezTo>
                      <a:pt x="53274" y="9905"/>
                      <a:pt x="53187" y="9927"/>
                      <a:pt x="53078" y="9992"/>
                    </a:cubicBezTo>
                    <a:cubicBezTo>
                      <a:pt x="52883" y="10079"/>
                      <a:pt x="52839" y="10144"/>
                      <a:pt x="53057" y="10210"/>
                    </a:cubicBezTo>
                    <a:cubicBezTo>
                      <a:pt x="53078" y="10210"/>
                      <a:pt x="53116" y="10204"/>
                      <a:pt x="53152" y="10204"/>
                    </a:cubicBezTo>
                    <a:cubicBezTo>
                      <a:pt x="53187" y="10204"/>
                      <a:pt x="53220" y="10210"/>
                      <a:pt x="53231" y="10231"/>
                    </a:cubicBezTo>
                    <a:cubicBezTo>
                      <a:pt x="53242" y="10247"/>
                      <a:pt x="53259" y="10253"/>
                      <a:pt x="53278" y="10253"/>
                    </a:cubicBezTo>
                    <a:cubicBezTo>
                      <a:pt x="53336" y="10253"/>
                      <a:pt x="53420" y="10197"/>
                      <a:pt x="53463" y="10197"/>
                    </a:cubicBezTo>
                    <a:cubicBezTo>
                      <a:pt x="53485" y="10197"/>
                      <a:pt x="53498" y="10211"/>
                      <a:pt x="53492" y="10253"/>
                    </a:cubicBezTo>
                    <a:cubicBezTo>
                      <a:pt x="53448" y="10362"/>
                      <a:pt x="53296" y="10405"/>
                      <a:pt x="53165" y="10449"/>
                    </a:cubicBezTo>
                    <a:cubicBezTo>
                      <a:pt x="53127" y="10471"/>
                      <a:pt x="53096" y="10479"/>
                      <a:pt x="53070" y="10479"/>
                    </a:cubicBezTo>
                    <a:cubicBezTo>
                      <a:pt x="53003" y="10479"/>
                      <a:pt x="52966" y="10424"/>
                      <a:pt x="52890" y="10424"/>
                    </a:cubicBezTo>
                    <a:cubicBezTo>
                      <a:pt x="52881" y="10424"/>
                      <a:pt x="52871" y="10425"/>
                      <a:pt x="52861" y="10427"/>
                    </a:cubicBezTo>
                    <a:cubicBezTo>
                      <a:pt x="52752" y="10449"/>
                      <a:pt x="52578" y="10449"/>
                      <a:pt x="52535" y="10514"/>
                    </a:cubicBezTo>
                    <a:cubicBezTo>
                      <a:pt x="52426" y="10579"/>
                      <a:pt x="52470" y="10688"/>
                      <a:pt x="52535" y="10753"/>
                    </a:cubicBezTo>
                    <a:cubicBezTo>
                      <a:pt x="52687" y="10992"/>
                      <a:pt x="52622" y="11166"/>
                      <a:pt x="52143" y="11297"/>
                    </a:cubicBezTo>
                    <a:cubicBezTo>
                      <a:pt x="51904" y="11384"/>
                      <a:pt x="51817" y="11449"/>
                      <a:pt x="51796" y="11623"/>
                    </a:cubicBezTo>
                    <a:cubicBezTo>
                      <a:pt x="51796" y="11780"/>
                      <a:pt x="51669" y="11881"/>
                      <a:pt x="51530" y="11881"/>
                    </a:cubicBezTo>
                    <a:cubicBezTo>
                      <a:pt x="51495" y="11881"/>
                      <a:pt x="51460" y="11875"/>
                      <a:pt x="51426" y="11862"/>
                    </a:cubicBezTo>
                    <a:cubicBezTo>
                      <a:pt x="51252" y="11819"/>
                      <a:pt x="50991" y="11884"/>
                      <a:pt x="50947" y="11666"/>
                    </a:cubicBezTo>
                    <a:cubicBezTo>
                      <a:pt x="50947" y="11641"/>
                      <a:pt x="50927" y="11628"/>
                      <a:pt x="50897" y="11628"/>
                    </a:cubicBezTo>
                    <a:cubicBezTo>
                      <a:pt x="50851" y="11628"/>
                      <a:pt x="50783" y="11657"/>
                      <a:pt x="50730" y="11710"/>
                    </a:cubicBezTo>
                    <a:lnTo>
                      <a:pt x="50469" y="11971"/>
                    </a:lnTo>
                    <a:cubicBezTo>
                      <a:pt x="50404" y="12036"/>
                      <a:pt x="50578" y="12145"/>
                      <a:pt x="50339" y="12167"/>
                    </a:cubicBezTo>
                    <a:cubicBezTo>
                      <a:pt x="50186" y="12167"/>
                      <a:pt x="50121" y="12101"/>
                      <a:pt x="50165" y="11993"/>
                    </a:cubicBezTo>
                    <a:cubicBezTo>
                      <a:pt x="50230" y="11819"/>
                      <a:pt x="50034" y="11710"/>
                      <a:pt x="50121" y="11514"/>
                    </a:cubicBezTo>
                    <a:cubicBezTo>
                      <a:pt x="50150" y="11456"/>
                      <a:pt x="50112" y="11427"/>
                      <a:pt x="50050" y="11427"/>
                    </a:cubicBezTo>
                    <a:cubicBezTo>
                      <a:pt x="50020" y="11427"/>
                      <a:pt x="49983" y="11434"/>
                      <a:pt x="49947" y="11449"/>
                    </a:cubicBezTo>
                    <a:cubicBezTo>
                      <a:pt x="49767" y="11524"/>
                      <a:pt x="49576" y="11547"/>
                      <a:pt x="49397" y="11547"/>
                    </a:cubicBezTo>
                    <a:cubicBezTo>
                      <a:pt x="49316" y="11547"/>
                      <a:pt x="49238" y="11543"/>
                      <a:pt x="49164" y="11536"/>
                    </a:cubicBezTo>
                    <a:cubicBezTo>
                      <a:pt x="49124" y="11530"/>
                      <a:pt x="49086" y="11527"/>
                      <a:pt x="49053" y="11527"/>
                    </a:cubicBezTo>
                    <a:cubicBezTo>
                      <a:pt x="48852" y="11527"/>
                      <a:pt x="48767" y="11636"/>
                      <a:pt x="48730" y="11840"/>
                    </a:cubicBezTo>
                    <a:cubicBezTo>
                      <a:pt x="48708" y="11927"/>
                      <a:pt x="48643" y="11949"/>
                      <a:pt x="48621" y="11993"/>
                    </a:cubicBezTo>
                    <a:cubicBezTo>
                      <a:pt x="48425" y="12253"/>
                      <a:pt x="48077" y="12362"/>
                      <a:pt x="47860" y="12580"/>
                    </a:cubicBezTo>
                    <a:cubicBezTo>
                      <a:pt x="47751" y="12688"/>
                      <a:pt x="47686" y="12732"/>
                      <a:pt x="47795" y="12819"/>
                    </a:cubicBezTo>
                    <a:cubicBezTo>
                      <a:pt x="47803" y="12822"/>
                      <a:pt x="47813" y="12823"/>
                      <a:pt x="47824" y="12823"/>
                    </a:cubicBezTo>
                    <a:cubicBezTo>
                      <a:pt x="47858" y="12823"/>
                      <a:pt x="47903" y="12813"/>
                      <a:pt x="47936" y="12813"/>
                    </a:cubicBezTo>
                    <a:cubicBezTo>
                      <a:pt x="47979" y="12813"/>
                      <a:pt x="48001" y="12830"/>
                      <a:pt x="47947" y="12906"/>
                    </a:cubicBezTo>
                    <a:cubicBezTo>
                      <a:pt x="47914" y="12928"/>
                      <a:pt x="47876" y="12933"/>
                      <a:pt x="47838" y="12933"/>
                    </a:cubicBezTo>
                    <a:cubicBezTo>
                      <a:pt x="47800" y="12933"/>
                      <a:pt x="47762" y="12928"/>
                      <a:pt x="47729" y="12928"/>
                    </a:cubicBezTo>
                    <a:cubicBezTo>
                      <a:pt x="47425" y="12949"/>
                      <a:pt x="47142" y="12971"/>
                      <a:pt x="47099" y="13297"/>
                    </a:cubicBezTo>
                    <a:cubicBezTo>
                      <a:pt x="47099" y="13357"/>
                      <a:pt x="46952" y="13675"/>
                      <a:pt x="46641" y="13675"/>
                    </a:cubicBezTo>
                    <a:cubicBezTo>
                      <a:pt x="46613" y="13675"/>
                      <a:pt x="46585" y="13672"/>
                      <a:pt x="46555" y="13667"/>
                    </a:cubicBezTo>
                    <a:cubicBezTo>
                      <a:pt x="46541" y="13660"/>
                      <a:pt x="46527" y="13657"/>
                      <a:pt x="46512" y="13657"/>
                    </a:cubicBezTo>
                    <a:cubicBezTo>
                      <a:pt x="46435" y="13657"/>
                      <a:pt x="46353" y="13742"/>
                      <a:pt x="46316" y="13797"/>
                    </a:cubicBezTo>
                    <a:cubicBezTo>
                      <a:pt x="46207" y="13928"/>
                      <a:pt x="46207" y="14428"/>
                      <a:pt x="46316" y="14537"/>
                    </a:cubicBezTo>
                    <a:cubicBezTo>
                      <a:pt x="46331" y="14552"/>
                      <a:pt x="46349" y="14559"/>
                      <a:pt x="46369" y="14559"/>
                    </a:cubicBezTo>
                    <a:cubicBezTo>
                      <a:pt x="46406" y="14559"/>
                      <a:pt x="46448" y="14535"/>
                      <a:pt x="46490" y="14493"/>
                    </a:cubicBezTo>
                    <a:cubicBezTo>
                      <a:pt x="46629" y="14424"/>
                      <a:pt x="46718" y="14386"/>
                      <a:pt x="46784" y="14386"/>
                    </a:cubicBezTo>
                    <a:cubicBezTo>
                      <a:pt x="46863" y="14386"/>
                      <a:pt x="46909" y="14440"/>
                      <a:pt x="46968" y="14558"/>
                    </a:cubicBezTo>
                    <a:cubicBezTo>
                      <a:pt x="46990" y="14645"/>
                      <a:pt x="46990" y="14689"/>
                      <a:pt x="47034" y="14776"/>
                    </a:cubicBezTo>
                    <a:cubicBezTo>
                      <a:pt x="47053" y="14795"/>
                      <a:pt x="47073" y="14806"/>
                      <a:pt x="47090" y="14806"/>
                    </a:cubicBezTo>
                    <a:cubicBezTo>
                      <a:pt x="47112" y="14806"/>
                      <a:pt x="47130" y="14790"/>
                      <a:pt x="47142" y="14754"/>
                    </a:cubicBezTo>
                    <a:cubicBezTo>
                      <a:pt x="47184" y="14661"/>
                      <a:pt x="47225" y="14632"/>
                      <a:pt x="47267" y="14632"/>
                    </a:cubicBezTo>
                    <a:cubicBezTo>
                      <a:pt x="47312" y="14632"/>
                      <a:pt x="47358" y="14666"/>
                      <a:pt x="47403" y="14689"/>
                    </a:cubicBezTo>
                    <a:cubicBezTo>
                      <a:pt x="47430" y="14702"/>
                      <a:pt x="47466" y="14733"/>
                      <a:pt x="47504" y="14733"/>
                    </a:cubicBezTo>
                    <a:cubicBezTo>
                      <a:pt x="47528" y="14733"/>
                      <a:pt x="47553" y="14722"/>
                      <a:pt x="47577" y="14689"/>
                    </a:cubicBezTo>
                    <a:cubicBezTo>
                      <a:pt x="47683" y="14583"/>
                      <a:pt x="47773" y="14534"/>
                      <a:pt x="47843" y="14534"/>
                    </a:cubicBezTo>
                    <a:cubicBezTo>
                      <a:pt x="47917" y="14534"/>
                      <a:pt x="47968" y="14588"/>
                      <a:pt x="47990" y="14689"/>
                    </a:cubicBezTo>
                    <a:cubicBezTo>
                      <a:pt x="48002" y="14735"/>
                      <a:pt x="48031" y="14762"/>
                      <a:pt x="48070" y="14762"/>
                    </a:cubicBezTo>
                    <a:cubicBezTo>
                      <a:pt x="48104" y="14762"/>
                      <a:pt x="48145" y="14740"/>
                      <a:pt x="48186" y="14689"/>
                    </a:cubicBezTo>
                    <a:cubicBezTo>
                      <a:pt x="48273" y="14580"/>
                      <a:pt x="48382" y="14450"/>
                      <a:pt x="48382" y="14341"/>
                    </a:cubicBezTo>
                    <a:cubicBezTo>
                      <a:pt x="48390" y="14299"/>
                      <a:pt x="48366" y="14286"/>
                      <a:pt x="48329" y="14286"/>
                    </a:cubicBezTo>
                    <a:cubicBezTo>
                      <a:pt x="48269" y="14286"/>
                      <a:pt x="48174" y="14319"/>
                      <a:pt x="48121" y="14319"/>
                    </a:cubicBezTo>
                    <a:cubicBezTo>
                      <a:pt x="48077" y="14276"/>
                      <a:pt x="47990" y="14254"/>
                      <a:pt x="47990" y="14210"/>
                    </a:cubicBezTo>
                    <a:cubicBezTo>
                      <a:pt x="47958" y="13985"/>
                      <a:pt x="47782" y="13938"/>
                      <a:pt x="47560" y="13938"/>
                    </a:cubicBezTo>
                    <a:cubicBezTo>
                      <a:pt x="47483" y="13938"/>
                      <a:pt x="47400" y="13944"/>
                      <a:pt x="47316" y="13950"/>
                    </a:cubicBezTo>
                    <a:cubicBezTo>
                      <a:pt x="47262" y="13950"/>
                      <a:pt x="47213" y="13966"/>
                      <a:pt x="47186" y="13966"/>
                    </a:cubicBezTo>
                    <a:cubicBezTo>
                      <a:pt x="47159" y="13966"/>
                      <a:pt x="47153" y="13950"/>
                      <a:pt x="47186" y="13884"/>
                    </a:cubicBezTo>
                    <a:cubicBezTo>
                      <a:pt x="47207" y="13797"/>
                      <a:pt x="47207" y="13689"/>
                      <a:pt x="47294" y="13623"/>
                    </a:cubicBezTo>
                    <a:cubicBezTo>
                      <a:pt x="47321" y="13612"/>
                      <a:pt x="47343" y="13607"/>
                      <a:pt x="47360" y="13607"/>
                    </a:cubicBezTo>
                    <a:cubicBezTo>
                      <a:pt x="47441" y="13607"/>
                      <a:pt x="47433" y="13710"/>
                      <a:pt x="47468" y="13710"/>
                    </a:cubicBezTo>
                    <a:cubicBezTo>
                      <a:pt x="47642" y="13710"/>
                      <a:pt x="47751" y="13776"/>
                      <a:pt x="47860" y="13841"/>
                    </a:cubicBezTo>
                    <a:cubicBezTo>
                      <a:pt x="47893" y="13866"/>
                      <a:pt x="47938" y="13881"/>
                      <a:pt x="47985" y="13881"/>
                    </a:cubicBezTo>
                    <a:cubicBezTo>
                      <a:pt x="48060" y="13881"/>
                      <a:pt x="48137" y="13840"/>
                      <a:pt x="48164" y="13732"/>
                    </a:cubicBezTo>
                    <a:cubicBezTo>
                      <a:pt x="48191" y="13626"/>
                      <a:pt x="48233" y="13593"/>
                      <a:pt x="48287" y="13593"/>
                    </a:cubicBezTo>
                    <a:cubicBezTo>
                      <a:pt x="48322" y="13593"/>
                      <a:pt x="48361" y="13606"/>
                      <a:pt x="48403" y="13623"/>
                    </a:cubicBezTo>
                    <a:cubicBezTo>
                      <a:pt x="48534" y="13689"/>
                      <a:pt x="48621" y="13797"/>
                      <a:pt x="48534" y="13928"/>
                    </a:cubicBezTo>
                    <a:cubicBezTo>
                      <a:pt x="48447" y="14124"/>
                      <a:pt x="48621" y="14145"/>
                      <a:pt x="48773" y="14210"/>
                    </a:cubicBezTo>
                    <a:cubicBezTo>
                      <a:pt x="48784" y="14213"/>
                      <a:pt x="48795" y="14213"/>
                      <a:pt x="48808" y="14213"/>
                    </a:cubicBezTo>
                    <a:cubicBezTo>
                      <a:pt x="48867" y="14213"/>
                      <a:pt x="48944" y="14193"/>
                      <a:pt x="49004" y="14193"/>
                    </a:cubicBezTo>
                    <a:cubicBezTo>
                      <a:pt x="49059" y="14193"/>
                      <a:pt x="49099" y="14210"/>
                      <a:pt x="49099" y="14276"/>
                    </a:cubicBezTo>
                    <a:cubicBezTo>
                      <a:pt x="49099" y="14384"/>
                      <a:pt x="49056" y="14537"/>
                      <a:pt x="49034" y="14645"/>
                    </a:cubicBezTo>
                    <a:cubicBezTo>
                      <a:pt x="48990" y="14689"/>
                      <a:pt x="48817" y="14754"/>
                      <a:pt x="48969" y="14798"/>
                    </a:cubicBezTo>
                    <a:cubicBezTo>
                      <a:pt x="49016" y="14809"/>
                      <a:pt x="49070" y="14828"/>
                      <a:pt x="49127" y="14828"/>
                    </a:cubicBezTo>
                    <a:cubicBezTo>
                      <a:pt x="49175" y="14828"/>
                      <a:pt x="49224" y="14815"/>
                      <a:pt x="49273" y="14776"/>
                    </a:cubicBezTo>
                    <a:cubicBezTo>
                      <a:pt x="49360" y="14689"/>
                      <a:pt x="49469" y="14602"/>
                      <a:pt x="49382" y="14558"/>
                    </a:cubicBezTo>
                    <a:cubicBezTo>
                      <a:pt x="49143" y="14363"/>
                      <a:pt x="49425" y="14210"/>
                      <a:pt x="49643" y="14037"/>
                    </a:cubicBezTo>
                    <a:cubicBezTo>
                      <a:pt x="49795" y="13939"/>
                      <a:pt x="49871" y="13890"/>
                      <a:pt x="49925" y="13890"/>
                    </a:cubicBezTo>
                    <a:cubicBezTo>
                      <a:pt x="49980" y="13890"/>
                      <a:pt x="50012" y="13939"/>
                      <a:pt x="50078" y="14037"/>
                    </a:cubicBezTo>
                    <a:cubicBezTo>
                      <a:pt x="50121" y="14124"/>
                      <a:pt x="50143" y="14210"/>
                      <a:pt x="50252" y="14254"/>
                    </a:cubicBezTo>
                    <a:cubicBezTo>
                      <a:pt x="50311" y="14269"/>
                      <a:pt x="50350" y="14304"/>
                      <a:pt x="50404" y="14304"/>
                    </a:cubicBezTo>
                    <a:cubicBezTo>
                      <a:pt x="50428" y="14304"/>
                      <a:pt x="50456" y="14296"/>
                      <a:pt x="50491" y="14276"/>
                    </a:cubicBezTo>
                    <a:cubicBezTo>
                      <a:pt x="50513" y="14254"/>
                      <a:pt x="50578" y="14145"/>
                      <a:pt x="50556" y="14124"/>
                    </a:cubicBezTo>
                    <a:cubicBezTo>
                      <a:pt x="50447" y="13950"/>
                      <a:pt x="50600" y="13797"/>
                      <a:pt x="50730" y="13602"/>
                    </a:cubicBezTo>
                    <a:cubicBezTo>
                      <a:pt x="50839" y="13471"/>
                      <a:pt x="51034" y="13297"/>
                      <a:pt x="51165" y="13275"/>
                    </a:cubicBezTo>
                    <a:cubicBezTo>
                      <a:pt x="51188" y="13269"/>
                      <a:pt x="51211" y="13266"/>
                      <a:pt x="51233" y="13266"/>
                    </a:cubicBezTo>
                    <a:cubicBezTo>
                      <a:pt x="51359" y="13266"/>
                      <a:pt x="51466" y="13364"/>
                      <a:pt x="51448" y="13493"/>
                    </a:cubicBezTo>
                    <a:cubicBezTo>
                      <a:pt x="51448" y="13580"/>
                      <a:pt x="51535" y="13602"/>
                      <a:pt x="51600" y="13667"/>
                    </a:cubicBezTo>
                    <a:cubicBezTo>
                      <a:pt x="51709" y="13710"/>
                      <a:pt x="51687" y="13841"/>
                      <a:pt x="51600" y="13906"/>
                    </a:cubicBezTo>
                    <a:cubicBezTo>
                      <a:pt x="51339" y="14058"/>
                      <a:pt x="51382" y="14428"/>
                      <a:pt x="50904" y="14471"/>
                    </a:cubicBezTo>
                    <a:cubicBezTo>
                      <a:pt x="50687" y="14493"/>
                      <a:pt x="50795" y="14667"/>
                      <a:pt x="50817" y="14754"/>
                    </a:cubicBezTo>
                    <a:cubicBezTo>
                      <a:pt x="50827" y="14802"/>
                      <a:pt x="50849" y="14820"/>
                      <a:pt x="50882" y="14820"/>
                    </a:cubicBezTo>
                    <a:cubicBezTo>
                      <a:pt x="50924" y="14820"/>
                      <a:pt x="50983" y="14791"/>
                      <a:pt x="51056" y="14754"/>
                    </a:cubicBezTo>
                    <a:cubicBezTo>
                      <a:pt x="51121" y="14711"/>
                      <a:pt x="51165" y="14667"/>
                      <a:pt x="51230" y="14645"/>
                    </a:cubicBezTo>
                    <a:cubicBezTo>
                      <a:pt x="51321" y="14585"/>
                      <a:pt x="51412" y="14503"/>
                      <a:pt x="51510" y="14503"/>
                    </a:cubicBezTo>
                    <a:cubicBezTo>
                      <a:pt x="51553" y="14503"/>
                      <a:pt x="51597" y="14519"/>
                      <a:pt x="51643" y="14558"/>
                    </a:cubicBezTo>
                    <a:cubicBezTo>
                      <a:pt x="51709" y="14667"/>
                      <a:pt x="51904" y="14689"/>
                      <a:pt x="51752" y="14906"/>
                    </a:cubicBezTo>
                    <a:cubicBezTo>
                      <a:pt x="51448" y="15341"/>
                      <a:pt x="51448" y="15341"/>
                      <a:pt x="51926" y="15450"/>
                    </a:cubicBezTo>
                    <a:cubicBezTo>
                      <a:pt x="52035" y="15472"/>
                      <a:pt x="52035" y="15515"/>
                      <a:pt x="52013" y="15580"/>
                    </a:cubicBezTo>
                    <a:cubicBezTo>
                      <a:pt x="51994" y="15646"/>
                      <a:pt x="51967" y="15663"/>
                      <a:pt x="51941" y="15663"/>
                    </a:cubicBezTo>
                    <a:cubicBezTo>
                      <a:pt x="51913" y="15663"/>
                      <a:pt x="51885" y="15643"/>
                      <a:pt x="51869" y="15643"/>
                    </a:cubicBezTo>
                    <a:cubicBezTo>
                      <a:pt x="51866" y="15643"/>
                      <a:pt x="51863" y="15643"/>
                      <a:pt x="51861" y="15646"/>
                    </a:cubicBezTo>
                    <a:cubicBezTo>
                      <a:pt x="51687" y="15776"/>
                      <a:pt x="51469" y="15754"/>
                      <a:pt x="51361" y="15841"/>
                    </a:cubicBezTo>
                    <a:cubicBezTo>
                      <a:pt x="51165" y="15972"/>
                      <a:pt x="51339" y="16102"/>
                      <a:pt x="51274" y="16211"/>
                    </a:cubicBezTo>
                    <a:cubicBezTo>
                      <a:pt x="51230" y="16385"/>
                      <a:pt x="51143" y="16559"/>
                      <a:pt x="51013" y="16711"/>
                    </a:cubicBezTo>
                    <a:cubicBezTo>
                      <a:pt x="50974" y="16750"/>
                      <a:pt x="50926" y="16761"/>
                      <a:pt x="50875" y="16761"/>
                    </a:cubicBezTo>
                    <a:cubicBezTo>
                      <a:pt x="50810" y="16761"/>
                      <a:pt x="50740" y="16744"/>
                      <a:pt x="50675" y="16744"/>
                    </a:cubicBezTo>
                    <a:cubicBezTo>
                      <a:pt x="50649" y="16744"/>
                      <a:pt x="50624" y="16747"/>
                      <a:pt x="50600" y="16755"/>
                    </a:cubicBezTo>
                    <a:lnTo>
                      <a:pt x="50290" y="16837"/>
                    </a:lnTo>
                    <a:lnTo>
                      <a:pt x="50290" y="16837"/>
                    </a:lnTo>
                    <a:cubicBezTo>
                      <a:pt x="50264" y="16775"/>
                      <a:pt x="50153" y="16764"/>
                      <a:pt x="50230" y="16668"/>
                    </a:cubicBezTo>
                    <a:cubicBezTo>
                      <a:pt x="50284" y="16577"/>
                      <a:pt x="50248" y="16532"/>
                      <a:pt x="50184" y="16532"/>
                    </a:cubicBezTo>
                    <a:cubicBezTo>
                      <a:pt x="50171" y="16532"/>
                      <a:pt x="50157" y="16533"/>
                      <a:pt x="50143" y="16537"/>
                    </a:cubicBezTo>
                    <a:cubicBezTo>
                      <a:pt x="49947" y="16624"/>
                      <a:pt x="49730" y="16537"/>
                      <a:pt x="49621" y="16733"/>
                    </a:cubicBezTo>
                    <a:cubicBezTo>
                      <a:pt x="49581" y="16789"/>
                      <a:pt x="49556" y="16807"/>
                      <a:pt x="49539" y="16807"/>
                    </a:cubicBezTo>
                    <a:cubicBezTo>
                      <a:pt x="49509" y="16807"/>
                      <a:pt x="49504" y="16755"/>
                      <a:pt x="49491" y="16755"/>
                    </a:cubicBezTo>
                    <a:cubicBezTo>
                      <a:pt x="49360" y="16711"/>
                      <a:pt x="49143" y="16646"/>
                      <a:pt x="49208" y="16494"/>
                    </a:cubicBezTo>
                    <a:cubicBezTo>
                      <a:pt x="49273" y="16385"/>
                      <a:pt x="49491" y="16450"/>
                      <a:pt x="49643" y="16407"/>
                    </a:cubicBezTo>
                    <a:lnTo>
                      <a:pt x="49708" y="16407"/>
                    </a:lnTo>
                    <a:cubicBezTo>
                      <a:pt x="49860" y="16385"/>
                      <a:pt x="49904" y="16276"/>
                      <a:pt x="49904" y="16211"/>
                    </a:cubicBezTo>
                    <a:cubicBezTo>
                      <a:pt x="49916" y="16150"/>
                      <a:pt x="49887" y="16123"/>
                      <a:pt x="49840" y="16123"/>
                    </a:cubicBezTo>
                    <a:cubicBezTo>
                      <a:pt x="49803" y="16123"/>
                      <a:pt x="49756" y="16139"/>
                      <a:pt x="49708" y="16167"/>
                    </a:cubicBezTo>
                    <a:cubicBezTo>
                      <a:pt x="49606" y="16203"/>
                      <a:pt x="49524" y="16219"/>
                      <a:pt x="49457" y="16219"/>
                    </a:cubicBezTo>
                    <a:cubicBezTo>
                      <a:pt x="49240" y="16219"/>
                      <a:pt x="49182" y="16056"/>
                      <a:pt x="49099" y="15907"/>
                    </a:cubicBezTo>
                    <a:cubicBezTo>
                      <a:pt x="49077" y="15863"/>
                      <a:pt x="48947" y="15776"/>
                      <a:pt x="49099" y="15667"/>
                    </a:cubicBezTo>
                    <a:cubicBezTo>
                      <a:pt x="49171" y="15626"/>
                      <a:pt x="49238" y="15605"/>
                      <a:pt x="49293" y="15605"/>
                    </a:cubicBezTo>
                    <a:cubicBezTo>
                      <a:pt x="49355" y="15605"/>
                      <a:pt x="49402" y="15632"/>
                      <a:pt x="49425" y="15689"/>
                    </a:cubicBezTo>
                    <a:cubicBezTo>
                      <a:pt x="49454" y="15732"/>
                      <a:pt x="49473" y="15784"/>
                      <a:pt x="49520" y="15784"/>
                    </a:cubicBezTo>
                    <a:cubicBezTo>
                      <a:pt x="49544" y="15784"/>
                      <a:pt x="49576" y="15770"/>
                      <a:pt x="49621" y="15733"/>
                    </a:cubicBezTo>
                    <a:cubicBezTo>
                      <a:pt x="49708" y="15646"/>
                      <a:pt x="49708" y="15624"/>
                      <a:pt x="49621" y="15559"/>
                    </a:cubicBezTo>
                    <a:cubicBezTo>
                      <a:pt x="49491" y="15472"/>
                      <a:pt x="49382" y="15363"/>
                      <a:pt x="49273" y="15298"/>
                    </a:cubicBezTo>
                    <a:cubicBezTo>
                      <a:pt x="49099" y="15124"/>
                      <a:pt x="48708" y="15232"/>
                      <a:pt x="48556" y="15080"/>
                    </a:cubicBezTo>
                    <a:cubicBezTo>
                      <a:pt x="48551" y="15070"/>
                      <a:pt x="48542" y="15066"/>
                      <a:pt x="48531" y="15066"/>
                    </a:cubicBezTo>
                    <a:cubicBezTo>
                      <a:pt x="48496" y="15066"/>
                      <a:pt x="48437" y="15112"/>
                      <a:pt x="48403" y="15145"/>
                    </a:cubicBezTo>
                    <a:cubicBezTo>
                      <a:pt x="48295" y="15232"/>
                      <a:pt x="48164" y="15298"/>
                      <a:pt x="48012" y="15363"/>
                    </a:cubicBezTo>
                    <a:cubicBezTo>
                      <a:pt x="47799" y="15502"/>
                      <a:pt x="47664" y="15572"/>
                      <a:pt x="47564" y="15572"/>
                    </a:cubicBezTo>
                    <a:cubicBezTo>
                      <a:pt x="47460" y="15572"/>
                      <a:pt x="47394" y="15496"/>
                      <a:pt x="47316" y="15341"/>
                    </a:cubicBezTo>
                    <a:cubicBezTo>
                      <a:pt x="47297" y="15302"/>
                      <a:pt x="47260" y="15229"/>
                      <a:pt x="47222" y="15229"/>
                    </a:cubicBezTo>
                    <a:cubicBezTo>
                      <a:pt x="47217" y="15229"/>
                      <a:pt x="47212" y="15230"/>
                      <a:pt x="47207" y="15232"/>
                    </a:cubicBezTo>
                    <a:cubicBezTo>
                      <a:pt x="47120" y="15254"/>
                      <a:pt x="47012" y="15319"/>
                      <a:pt x="46990" y="15428"/>
                    </a:cubicBezTo>
                    <a:cubicBezTo>
                      <a:pt x="46968" y="15580"/>
                      <a:pt x="46773" y="15754"/>
                      <a:pt x="46664" y="15798"/>
                    </a:cubicBezTo>
                    <a:cubicBezTo>
                      <a:pt x="46326" y="15958"/>
                      <a:pt x="45988" y="15972"/>
                      <a:pt x="45674" y="15972"/>
                    </a:cubicBezTo>
                    <a:cubicBezTo>
                      <a:pt x="45604" y="15972"/>
                      <a:pt x="45535" y="15972"/>
                      <a:pt x="45468" y="15972"/>
                    </a:cubicBezTo>
                    <a:cubicBezTo>
                      <a:pt x="45337" y="15972"/>
                      <a:pt x="45142" y="15885"/>
                      <a:pt x="44968" y="15863"/>
                    </a:cubicBezTo>
                    <a:cubicBezTo>
                      <a:pt x="44891" y="15840"/>
                      <a:pt x="44819" y="15825"/>
                      <a:pt x="44749" y="15825"/>
                    </a:cubicBezTo>
                    <a:cubicBezTo>
                      <a:pt x="44622" y="15825"/>
                      <a:pt x="44499" y="15875"/>
                      <a:pt x="44359" y="16015"/>
                    </a:cubicBezTo>
                    <a:cubicBezTo>
                      <a:pt x="44207" y="16167"/>
                      <a:pt x="43859" y="16124"/>
                      <a:pt x="43859" y="16407"/>
                    </a:cubicBezTo>
                    <a:cubicBezTo>
                      <a:pt x="43859" y="16499"/>
                      <a:pt x="43793" y="16526"/>
                      <a:pt x="43716" y="16526"/>
                    </a:cubicBezTo>
                    <a:cubicBezTo>
                      <a:pt x="43685" y="16526"/>
                      <a:pt x="43651" y="16522"/>
                      <a:pt x="43620" y="16515"/>
                    </a:cubicBezTo>
                    <a:cubicBezTo>
                      <a:pt x="43487" y="16501"/>
                      <a:pt x="43384" y="16456"/>
                      <a:pt x="43257" y="16456"/>
                    </a:cubicBezTo>
                    <a:cubicBezTo>
                      <a:pt x="43197" y="16456"/>
                      <a:pt x="43131" y="16466"/>
                      <a:pt x="43054" y="16494"/>
                    </a:cubicBezTo>
                    <a:cubicBezTo>
                      <a:pt x="42964" y="16515"/>
                      <a:pt x="42886" y="16524"/>
                      <a:pt x="42818" y="16524"/>
                    </a:cubicBezTo>
                    <a:cubicBezTo>
                      <a:pt x="42674" y="16524"/>
                      <a:pt x="42571" y="16481"/>
                      <a:pt x="42467" y="16407"/>
                    </a:cubicBezTo>
                    <a:cubicBezTo>
                      <a:pt x="42441" y="16367"/>
                      <a:pt x="42406" y="16327"/>
                      <a:pt x="42353" y="16327"/>
                    </a:cubicBezTo>
                    <a:cubicBezTo>
                      <a:pt x="42319" y="16327"/>
                      <a:pt x="42279" y="16343"/>
                      <a:pt x="42228" y="16385"/>
                    </a:cubicBezTo>
                    <a:cubicBezTo>
                      <a:pt x="42155" y="16458"/>
                      <a:pt x="42102" y="16486"/>
                      <a:pt x="42062" y="16486"/>
                    </a:cubicBezTo>
                    <a:cubicBezTo>
                      <a:pt x="42018" y="16486"/>
                      <a:pt x="41990" y="16452"/>
                      <a:pt x="41967" y="16407"/>
                    </a:cubicBezTo>
                    <a:cubicBezTo>
                      <a:pt x="41934" y="16358"/>
                      <a:pt x="41828" y="16333"/>
                      <a:pt x="41750" y="16333"/>
                    </a:cubicBezTo>
                    <a:cubicBezTo>
                      <a:pt x="41724" y="16333"/>
                      <a:pt x="41701" y="16336"/>
                      <a:pt x="41684" y="16341"/>
                    </a:cubicBezTo>
                    <a:cubicBezTo>
                      <a:pt x="41576" y="16434"/>
                      <a:pt x="41498" y="16467"/>
                      <a:pt x="41435" y="16467"/>
                    </a:cubicBezTo>
                    <a:cubicBezTo>
                      <a:pt x="41322" y="16467"/>
                      <a:pt x="41260" y="16362"/>
                      <a:pt x="41163" y="16320"/>
                    </a:cubicBezTo>
                    <a:cubicBezTo>
                      <a:pt x="41032" y="16298"/>
                      <a:pt x="40989" y="16167"/>
                      <a:pt x="40880" y="16167"/>
                    </a:cubicBezTo>
                    <a:cubicBezTo>
                      <a:pt x="40662" y="16167"/>
                      <a:pt x="40728" y="16341"/>
                      <a:pt x="40597" y="16450"/>
                    </a:cubicBezTo>
                    <a:cubicBezTo>
                      <a:pt x="40184" y="16755"/>
                      <a:pt x="40162" y="16950"/>
                      <a:pt x="40445" y="17168"/>
                    </a:cubicBezTo>
                    <a:cubicBezTo>
                      <a:pt x="40510" y="17255"/>
                      <a:pt x="40575" y="17320"/>
                      <a:pt x="40554" y="17429"/>
                    </a:cubicBezTo>
                    <a:cubicBezTo>
                      <a:pt x="40488" y="17755"/>
                      <a:pt x="40728" y="17864"/>
                      <a:pt x="41097" y="17864"/>
                    </a:cubicBezTo>
                    <a:cubicBezTo>
                      <a:pt x="41271" y="17864"/>
                      <a:pt x="41358" y="17951"/>
                      <a:pt x="41423" y="18124"/>
                    </a:cubicBezTo>
                    <a:cubicBezTo>
                      <a:pt x="41463" y="18284"/>
                      <a:pt x="41722" y="18378"/>
                      <a:pt x="42001" y="18378"/>
                    </a:cubicBezTo>
                    <a:cubicBezTo>
                      <a:pt x="42180" y="18378"/>
                      <a:pt x="42367" y="18340"/>
                      <a:pt x="42511" y="18255"/>
                    </a:cubicBezTo>
                    <a:cubicBezTo>
                      <a:pt x="42619" y="18168"/>
                      <a:pt x="42663" y="18016"/>
                      <a:pt x="42859" y="18016"/>
                    </a:cubicBezTo>
                    <a:cubicBezTo>
                      <a:pt x="43054" y="18016"/>
                      <a:pt x="42859" y="18233"/>
                      <a:pt x="42989" y="18277"/>
                    </a:cubicBezTo>
                    <a:cubicBezTo>
                      <a:pt x="43098" y="18342"/>
                      <a:pt x="43011" y="18407"/>
                      <a:pt x="43011" y="18494"/>
                    </a:cubicBezTo>
                    <a:cubicBezTo>
                      <a:pt x="43011" y="18545"/>
                      <a:pt x="43033" y="18580"/>
                      <a:pt x="43072" y="18580"/>
                    </a:cubicBezTo>
                    <a:cubicBezTo>
                      <a:pt x="43101" y="18580"/>
                      <a:pt x="43139" y="18562"/>
                      <a:pt x="43185" y="18516"/>
                    </a:cubicBezTo>
                    <a:cubicBezTo>
                      <a:pt x="43286" y="18406"/>
                      <a:pt x="43348" y="18365"/>
                      <a:pt x="43389" y="18365"/>
                    </a:cubicBezTo>
                    <a:cubicBezTo>
                      <a:pt x="43452" y="18365"/>
                      <a:pt x="43463" y="18466"/>
                      <a:pt x="43489" y="18559"/>
                    </a:cubicBezTo>
                    <a:cubicBezTo>
                      <a:pt x="43489" y="18618"/>
                      <a:pt x="43507" y="18693"/>
                      <a:pt x="43603" y="18693"/>
                    </a:cubicBezTo>
                    <a:cubicBezTo>
                      <a:pt x="43615" y="18693"/>
                      <a:pt x="43627" y="18692"/>
                      <a:pt x="43641" y="18690"/>
                    </a:cubicBezTo>
                    <a:cubicBezTo>
                      <a:pt x="43707" y="18690"/>
                      <a:pt x="43750" y="18668"/>
                      <a:pt x="43772" y="18625"/>
                    </a:cubicBezTo>
                    <a:cubicBezTo>
                      <a:pt x="43837" y="18581"/>
                      <a:pt x="43772" y="18581"/>
                      <a:pt x="43750" y="18559"/>
                    </a:cubicBezTo>
                    <a:cubicBezTo>
                      <a:pt x="43554" y="18516"/>
                      <a:pt x="43533" y="18451"/>
                      <a:pt x="43663" y="18277"/>
                    </a:cubicBezTo>
                    <a:cubicBezTo>
                      <a:pt x="43772" y="18168"/>
                      <a:pt x="43772" y="18016"/>
                      <a:pt x="43989" y="17929"/>
                    </a:cubicBezTo>
                    <a:cubicBezTo>
                      <a:pt x="44250" y="17820"/>
                      <a:pt x="44511" y="17690"/>
                      <a:pt x="44142" y="17581"/>
                    </a:cubicBezTo>
                    <a:cubicBezTo>
                      <a:pt x="44055" y="17537"/>
                      <a:pt x="43989" y="17429"/>
                      <a:pt x="44076" y="17363"/>
                    </a:cubicBezTo>
                    <a:cubicBezTo>
                      <a:pt x="44135" y="17290"/>
                      <a:pt x="44205" y="17246"/>
                      <a:pt x="44284" y="17246"/>
                    </a:cubicBezTo>
                    <a:cubicBezTo>
                      <a:pt x="44321" y="17246"/>
                      <a:pt x="44361" y="17256"/>
                      <a:pt x="44402" y="17276"/>
                    </a:cubicBezTo>
                    <a:cubicBezTo>
                      <a:pt x="44422" y="17286"/>
                      <a:pt x="44441" y="17290"/>
                      <a:pt x="44459" y="17290"/>
                    </a:cubicBezTo>
                    <a:cubicBezTo>
                      <a:pt x="44527" y="17290"/>
                      <a:pt x="44591" y="17236"/>
                      <a:pt x="44642" y="17168"/>
                    </a:cubicBezTo>
                    <a:cubicBezTo>
                      <a:pt x="44714" y="17110"/>
                      <a:pt x="44777" y="17081"/>
                      <a:pt x="44843" y="17081"/>
                    </a:cubicBezTo>
                    <a:cubicBezTo>
                      <a:pt x="44876" y="17081"/>
                      <a:pt x="44910" y="17088"/>
                      <a:pt x="44946" y="17102"/>
                    </a:cubicBezTo>
                    <a:cubicBezTo>
                      <a:pt x="45042" y="17150"/>
                      <a:pt x="45102" y="17268"/>
                      <a:pt x="45230" y="17268"/>
                    </a:cubicBezTo>
                    <a:cubicBezTo>
                      <a:pt x="45277" y="17268"/>
                      <a:pt x="45333" y="17252"/>
                      <a:pt x="45403" y="17211"/>
                    </a:cubicBezTo>
                    <a:lnTo>
                      <a:pt x="45403" y="17211"/>
                    </a:lnTo>
                    <a:cubicBezTo>
                      <a:pt x="45294" y="17429"/>
                      <a:pt x="45620" y="17429"/>
                      <a:pt x="45664" y="17581"/>
                    </a:cubicBezTo>
                    <a:cubicBezTo>
                      <a:pt x="45679" y="17627"/>
                      <a:pt x="45651" y="17673"/>
                      <a:pt x="45695" y="17673"/>
                    </a:cubicBezTo>
                    <a:cubicBezTo>
                      <a:pt x="45713" y="17673"/>
                      <a:pt x="45743" y="17665"/>
                      <a:pt x="45794" y="17646"/>
                    </a:cubicBezTo>
                    <a:cubicBezTo>
                      <a:pt x="45833" y="17636"/>
                      <a:pt x="45876" y="17627"/>
                      <a:pt x="45906" y="17627"/>
                    </a:cubicBezTo>
                    <a:cubicBezTo>
                      <a:pt x="45944" y="17627"/>
                      <a:pt x="45961" y="17641"/>
                      <a:pt x="45925" y="17690"/>
                    </a:cubicBezTo>
                    <a:cubicBezTo>
                      <a:pt x="45838" y="17842"/>
                      <a:pt x="45903" y="17929"/>
                      <a:pt x="45925" y="18037"/>
                    </a:cubicBezTo>
                    <a:cubicBezTo>
                      <a:pt x="45946" y="18124"/>
                      <a:pt x="45881" y="18190"/>
                      <a:pt x="45772" y="18255"/>
                    </a:cubicBezTo>
                    <a:cubicBezTo>
                      <a:pt x="45715" y="18288"/>
                      <a:pt x="45673" y="18299"/>
                      <a:pt x="45638" y="18299"/>
                    </a:cubicBezTo>
                    <a:cubicBezTo>
                      <a:pt x="45581" y="18299"/>
                      <a:pt x="45544" y="18268"/>
                      <a:pt x="45490" y="18255"/>
                    </a:cubicBezTo>
                    <a:cubicBezTo>
                      <a:pt x="45394" y="18220"/>
                      <a:pt x="45298" y="18196"/>
                      <a:pt x="45198" y="18196"/>
                    </a:cubicBezTo>
                    <a:cubicBezTo>
                      <a:pt x="45049" y="18196"/>
                      <a:pt x="44890" y="18251"/>
                      <a:pt x="44707" y="18407"/>
                    </a:cubicBezTo>
                    <a:cubicBezTo>
                      <a:pt x="44663" y="18451"/>
                      <a:pt x="44614" y="18478"/>
                      <a:pt x="44585" y="18478"/>
                    </a:cubicBezTo>
                    <a:cubicBezTo>
                      <a:pt x="44555" y="18478"/>
                      <a:pt x="44544" y="18451"/>
                      <a:pt x="44576" y="18385"/>
                    </a:cubicBezTo>
                    <a:cubicBezTo>
                      <a:pt x="44609" y="18305"/>
                      <a:pt x="44617" y="18260"/>
                      <a:pt x="44557" y="18260"/>
                    </a:cubicBezTo>
                    <a:cubicBezTo>
                      <a:pt x="44536" y="18260"/>
                      <a:pt x="44507" y="18265"/>
                      <a:pt x="44468" y="18277"/>
                    </a:cubicBezTo>
                    <a:cubicBezTo>
                      <a:pt x="44294" y="18298"/>
                      <a:pt x="44185" y="18385"/>
                      <a:pt x="44185" y="18494"/>
                    </a:cubicBezTo>
                    <a:cubicBezTo>
                      <a:pt x="44185" y="18581"/>
                      <a:pt x="44250" y="18625"/>
                      <a:pt x="44250" y="18712"/>
                    </a:cubicBezTo>
                    <a:cubicBezTo>
                      <a:pt x="44250" y="18777"/>
                      <a:pt x="44294" y="18820"/>
                      <a:pt x="44207" y="18886"/>
                    </a:cubicBezTo>
                    <a:cubicBezTo>
                      <a:pt x="44201" y="18889"/>
                      <a:pt x="44195" y="18890"/>
                      <a:pt x="44189" y="18890"/>
                    </a:cubicBezTo>
                    <a:cubicBezTo>
                      <a:pt x="44156" y="18890"/>
                      <a:pt x="44132" y="18842"/>
                      <a:pt x="44076" y="18842"/>
                    </a:cubicBezTo>
                    <a:cubicBezTo>
                      <a:pt x="44053" y="18835"/>
                      <a:pt x="44029" y="18832"/>
                      <a:pt x="44004" y="18832"/>
                    </a:cubicBezTo>
                    <a:cubicBezTo>
                      <a:pt x="43869" y="18832"/>
                      <a:pt x="43732" y="18927"/>
                      <a:pt x="43750" y="19038"/>
                    </a:cubicBezTo>
                    <a:cubicBezTo>
                      <a:pt x="43772" y="19146"/>
                      <a:pt x="43707" y="19320"/>
                      <a:pt x="43772" y="19429"/>
                    </a:cubicBezTo>
                    <a:cubicBezTo>
                      <a:pt x="43837" y="19473"/>
                      <a:pt x="43815" y="19538"/>
                      <a:pt x="43728" y="19603"/>
                    </a:cubicBezTo>
                    <a:cubicBezTo>
                      <a:pt x="43512" y="19803"/>
                      <a:pt x="43193" y="19952"/>
                      <a:pt x="42958" y="19952"/>
                    </a:cubicBezTo>
                    <a:cubicBezTo>
                      <a:pt x="42886" y="19952"/>
                      <a:pt x="42822" y="19938"/>
                      <a:pt x="42772" y="19907"/>
                    </a:cubicBezTo>
                    <a:cubicBezTo>
                      <a:pt x="42725" y="19884"/>
                      <a:pt x="42677" y="19875"/>
                      <a:pt x="42630" y="19875"/>
                    </a:cubicBezTo>
                    <a:cubicBezTo>
                      <a:pt x="42453" y="19875"/>
                      <a:pt x="42284" y="20004"/>
                      <a:pt x="42250" y="20038"/>
                    </a:cubicBezTo>
                    <a:cubicBezTo>
                      <a:pt x="42163" y="20198"/>
                      <a:pt x="42091" y="20247"/>
                      <a:pt x="42013" y="20247"/>
                    </a:cubicBezTo>
                    <a:cubicBezTo>
                      <a:pt x="41953" y="20247"/>
                      <a:pt x="41890" y="20218"/>
                      <a:pt x="41815" y="20190"/>
                    </a:cubicBezTo>
                    <a:cubicBezTo>
                      <a:pt x="41780" y="20155"/>
                      <a:pt x="41733" y="20133"/>
                      <a:pt x="41673" y="20133"/>
                    </a:cubicBezTo>
                    <a:cubicBezTo>
                      <a:pt x="41621" y="20133"/>
                      <a:pt x="41559" y="20150"/>
                      <a:pt x="41489" y="20190"/>
                    </a:cubicBezTo>
                    <a:cubicBezTo>
                      <a:pt x="41336" y="20255"/>
                      <a:pt x="41467" y="20321"/>
                      <a:pt x="41467" y="20408"/>
                    </a:cubicBezTo>
                    <a:cubicBezTo>
                      <a:pt x="41445" y="20625"/>
                      <a:pt x="41358" y="20690"/>
                      <a:pt x="41097" y="20690"/>
                    </a:cubicBezTo>
                    <a:cubicBezTo>
                      <a:pt x="40923" y="20690"/>
                      <a:pt x="40793" y="20777"/>
                      <a:pt x="40728" y="20886"/>
                    </a:cubicBezTo>
                    <a:cubicBezTo>
                      <a:pt x="40685" y="20972"/>
                      <a:pt x="40670" y="21124"/>
                      <a:pt x="40621" y="21124"/>
                    </a:cubicBezTo>
                    <a:cubicBezTo>
                      <a:pt x="40596" y="21124"/>
                      <a:pt x="40562" y="21084"/>
                      <a:pt x="40510" y="20973"/>
                    </a:cubicBezTo>
                    <a:cubicBezTo>
                      <a:pt x="40500" y="20933"/>
                      <a:pt x="40471" y="20916"/>
                      <a:pt x="40434" y="20916"/>
                    </a:cubicBezTo>
                    <a:cubicBezTo>
                      <a:pt x="40392" y="20916"/>
                      <a:pt x="40339" y="20938"/>
                      <a:pt x="40293" y="20973"/>
                    </a:cubicBezTo>
                    <a:cubicBezTo>
                      <a:pt x="40184" y="21016"/>
                      <a:pt x="40075" y="21103"/>
                      <a:pt x="39967" y="21190"/>
                    </a:cubicBezTo>
                    <a:cubicBezTo>
                      <a:pt x="39967" y="21277"/>
                      <a:pt x="40054" y="21321"/>
                      <a:pt x="40119" y="21386"/>
                    </a:cubicBezTo>
                    <a:cubicBezTo>
                      <a:pt x="40162" y="21451"/>
                      <a:pt x="40184" y="21538"/>
                      <a:pt x="40054" y="21625"/>
                    </a:cubicBezTo>
                    <a:cubicBezTo>
                      <a:pt x="39958" y="21663"/>
                      <a:pt x="39863" y="21785"/>
                      <a:pt x="39753" y="21785"/>
                    </a:cubicBezTo>
                    <a:cubicBezTo>
                      <a:pt x="39737" y="21785"/>
                      <a:pt x="39722" y="21783"/>
                      <a:pt x="39706" y="21778"/>
                    </a:cubicBezTo>
                    <a:cubicBezTo>
                      <a:pt x="39597" y="21756"/>
                      <a:pt x="39619" y="21647"/>
                      <a:pt x="39619" y="21560"/>
                    </a:cubicBezTo>
                    <a:cubicBezTo>
                      <a:pt x="39597" y="21343"/>
                      <a:pt x="39640" y="21234"/>
                      <a:pt x="39967" y="21190"/>
                    </a:cubicBezTo>
                    <a:cubicBezTo>
                      <a:pt x="39923" y="21016"/>
                      <a:pt x="39858" y="20886"/>
                      <a:pt x="39640" y="20842"/>
                    </a:cubicBezTo>
                    <a:cubicBezTo>
                      <a:pt x="39510" y="20777"/>
                      <a:pt x="39358" y="20690"/>
                      <a:pt x="39510" y="20473"/>
                    </a:cubicBezTo>
                    <a:cubicBezTo>
                      <a:pt x="39525" y="20443"/>
                      <a:pt x="39572" y="20402"/>
                      <a:pt x="39606" y="20402"/>
                    </a:cubicBezTo>
                    <a:cubicBezTo>
                      <a:pt x="39621" y="20402"/>
                      <a:pt x="39634" y="20410"/>
                      <a:pt x="39640" y="20429"/>
                    </a:cubicBezTo>
                    <a:cubicBezTo>
                      <a:pt x="39749" y="20647"/>
                      <a:pt x="40228" y="20473"/>
                      <a:pt x="40380" y="20647"/>
                    </a:cubicBezTo>
                    <a:cubicBezTo>
                      <a:pt x="40391" y="20658"/>
                      <a:pt x="40412" y="20663"/>
                      <a:pt x="40434" y="20663"/>
                    </a:cubicBezTo>
                    <a:cubicBezTo>
                      <a:pt x="40456" y="20663"/>
                      <a:pt x="40478" y="20658"/>
                      <a:pt x="40488" y="20647"/>
                    </a:cubicBezTo>
                    <a:cubicBezTo>
                      <a:pt x="40510" y="20625"/>
                      <a:pt x="40554" y="20560"/>
                      <a:pt x="40554" y="20538"/>
                    </a:cubicBezTo>
                    <a:cubicBezTo>
                      <a:pt x="40510" y="20451"/>
                      <a:pt x="40510" y="20364"/>
                      <a:pt x="40401" y="20364"/>
                    </a:cubicBezTo>
                    <a:cubicBezTo>
                      <a:pt x="40362" y="20364"/>
                      <a:pt x="40320" y="20370"/>
                      <a:pt x="40285" y="20370"/>
                    </a:cubicBezTo>
                    <a:cubicBezTo>
                      <a:pt x="40224" y="20370"/>
                      <a:pt x="40186" y="20352"/>
                      <a:pt x="40228" y="20255"/>
                    </a:cubicBezTo>
                    <a:cubicBezTo>
                      <a:pt x="40249" y="20190"/>
                      <a:pt x="40336" y="20125"/>
                      <a:pt x="40467" y="20081"/>
                    </a:cubicBezTo>
                    <a:cubicBezTo>
                      <a:pt x="40684" y="20016"/>
                      <a:pt x="40880" y="19864"/>
                      <a:pt x="40836" y="19712"/>
                    </a:cubicBezTo>
                    <a:cubicBezTo>
                      <a:pt x="40820" y="19631"/>
                      <a:pt x="40732" y="19586"/>
                      <a:pt x="40582" y="19586"/>
                    </a:cubicBezTo>
                    <a:cubicBezTo>
                      <a:pt x="40529" y="19586"/>
                      <a:pt x="40469" y="19592"/>
                      <a:pt x="40401" y="19603"/>
                    </a:cubicBezTo>
                    <a:cubicBezTo>
                      <a:pt x="40271" y="19625"/>
                      <a:pt x="40141" y="19668"/>
                      <a:pt x="40010" y="19734"/>
                    </a:cubicBezTo>
                    <a:cubicBezTo>
                      <a:pt x="39929" y="19782"/>
                      <a:pt x="39823" y="19844"/>
                      <a:pt x="39756" y="19844"/>
                    </a:cubicBezTo>
                    <a:cubicBezTo>
                      <a:pt x="39734" y="19844"/>
                      <a:pt x="39717" y="19837"/>
                      <a:pt x="39706" y="19821"/>
                    </a:cubicBezTo>
                    <a:cubicBezTo>
                      <a:pt x="39621" y="19761"/>
                      <a:pt x="39543" y="19728"/>
                      <a:pt x="39471" y="19728"/>
                    </a:cubicBezTo>
                    <a:cubicBezTo>
                      <a:pt x="39359" y="19728"/>
                      <a:pt x="39263" y="19809"/>
                      <a:pt x="39184" y="19994"/>
                    </a:cubicBezTo>
                    <a:cubicBezTo>
                      <a:pt x="39162" y="20016"/>
                      <a:pt x="39097" y="20060"/>
                      <a:pt x="39075" y="20060"/>
                    </a:cubicBezTo>
                    <a:cubicBezTo>
                      <a:pt x="38763" y="20179"/>
                      <a:pt x="38451" y="20318"/>
                      <a:pt x="38167" y="20318"/>
                    </a:cubicBezTo>
                    <a:cubicBezTo>
                      <a:pt x="38035" y="20318"/>
                      <a:pt x="37909" y="20288"/>
                      <a:pt x="37792" y="20212"/>
                    </a:cubicBezTo>
                    <a:cubicBezTo>
                      <a:pt x="37749" y="20147"/>
                      <a:pt x="37640" y="20147"/>
                      <a:pt x="37531" y="20125"/>
                    </a:cubicBezTo>
                    <a:cubicBezTo>
                      <a:pt x="37466" y="20125"/>
                      <a:pt x="37401" y="20125"/>
                      <a:pt x="37357" y="20168"/>
                    </a:cubicBezTo>
                    <a:cubicBezTo>
                      <a:pt x="37336" y="20234"/>
                      <a:pt x="37357" y="20234"/>
                      <a:pt x="37423" y="20255"/>
                    </a:cubicBezTo>
                    <a:cubicBezTo>
                      <a:pt x="37575" y="20277"/>
                      <a:pt x="37727" y="20342"/>
                      <a:pt x="37553" y="20560"/>
                    </a:cubicBezTo>
                    <a:cubicBezTo>
                      <a:pt x="37519" y="20629"/>
                      <a:pt x="37552" y="20738"/>
                      <a:pt x="37675" y="20738"/>
                    </a:cubicBezTo>
                    <a:cubicBezTo>
                      <a:pt x="37708" y="20738"/>
                      <a:pt x="37747" y="20730"/>
                      <a:pt x="37792" y="20712"/>
                    </a:cubicBezTo>
                    <a:cubicBezTo>
                      <a:pt x="38053" y="20582"/>
                      <a:pt x="38314" y="20690"/>
                      <a:pt x="38553" y="20473"/>
                    </a:cubicBezTo>
                    <a:cubicBezTo>
                      <a:pt x="38575" y="20462"/>
                      <a:pt x="38613" y="20457"/>
                      <a:pt x="38648" y="20457"/>
                    </a:cubicBezTo>
                    <a:cubicBezTo>
                      <a:pt x="38684" y="20457"/>
                      <a:pt x="38716" y="20462"/>
                      <a:pt x="38727" y="20473"/>
                    </a:cubicBezTo>
                    <a:cubicBezTo>
                      <a:pt x="38814" y="20495"/>
                      <a:pt x="38749" y="20560"/>
                      <a:pt x="38727" y="20647"/>
                    </a:cubicBezTo>
                    <a:cubicBezTo>
                      <a:pt x="38662" y="20712"/>
                      <a:pt x="38597" y="20799"/>
                      <a:pt x="38445" y="20821"/>
                    </a:cubicBezTo>
                    <a:cubicBezTo>
                      <a:pt x="38379" y="20864"/>
                      <a:pt x="38336" y="20929"/>
                      <a:pt x="38379" y="20929"/>
                    </a:cubicBezTo>
                    <a:cubicBezTo>
                      <a:pt x="38488" y="20995"/>
                      <a:pt x="38618" y="21016"/>
                      <a:pt x="38705" y="21082"/>
                    </a:cubicBezTo>
                    <a:cubicBezTo>
                      <a:pt x="38715" y="21088"/>
                      <a:pt x="38724" y="21090"/>
                      <a:pt x="38733" y="21090"/>
                    </a:cubicBezTo>
                    <a:cubicBezTo>
                      <a:pt x="38790" y="21090"/>
                      <a:pt x="38848" y="20992"/>
                      <a:pt x="38923" y="20973"/>
                    </a:cubicBezTo>
                    <a:cubicBezTo>
                      <a:pt x="39029" y="20907"/>
                      <a:pt x="39110" y="20883"/>
                      <a:pt x="39177" y="20883"/>
                    </a:cubicBezTo>
                    <a:cubicBezTo>
                      <a:pt x="39330" y="20883"/>
                      <a:pt x="39404" y="21008"/>
                      <a:pt x="39510" y="21038"/>
                    </a:cubicBezTo>
                    <a:cubicBezTo>
                      <a:pt x="39706" y="21125"/>
                      <a:pt x="39401" y="21212"/>
                      <a:pt x="39314" y="21256"/>
                    </a:cubicBezTo>
                    <a:cubicBezTo>
                      <a:pt x="39249" y="21321"/>
                      <a:pt x="39206" y="21364"/>
                      <a:pt x="39249" y="21430"/>
                    </a:cubicBezTo>
                    <a:cubicBezTo>
                      <a:pt x="39293" y="21647"/>
                      <a:pt x="39293" y="21886"/>
                      <a:pt x="39575" y="21973"/>
                    </a:cubicBezTo>
                    <a:cubicBezTo>
                      <a:pt x="39945" y="22060"/>
                      <a:pt x="40119" y="22299"/>
                      <a:pt x="40380" y="22495"/>
                    </a:cubicBezTo>
                    <a:cubicBezTo>
                      <a:pt x="40510" y="22560"/>
                      <a:pt x="40597" y="22669"/>
                      <a:pt x="40597" y="22843"/>
                    </a:cubicBezTo>
                    <a:cubicBezTo>
                      <a:pt x="40597" y="22930"/>
                      <a:pt x="40662" y="22973"/>
                      <a:pt x="40510" y="23039"/>
                    </a:cubicBezTo>
                    <a:cubicBezTo>
                      <a:pt x="40482" y="23047"/>
                      <a:pt x="40458" y="23050"/>
                      <a:pt x="40438" y="23050"/>
                    </a:cubicBezTo>
                    <a:cubicBezTo>
                      <a:pt x="40351" y="23050"/>
                      <a:pt x="40336" y="22983"/>
                      <a:pt x="40336" y="22930"/>
                    </a:cubicBezTo>
                    <a:cubicBezTo>
                      <a:pt x="40293" y="22778"/>
                      <a:pt x="40293" y="22669"/>
                      <a:pt x="40141" y="22626"/>
                    </a:cubicBezTo>
                    <a:cubicBezTo>
                      <a:pt x="40101" y="22626"/>
                      <a:pt x="40086" y="22602"/>
                      <a:pt x="40065" y="22602"/>
                    </a:cubicBezTo>
                    <a:cubicBezTo>
                      <a:pt x="40052" y="22602"/>
                      <a:pt x="40036" y="22612"/>
                      <a:pt x="40010" y="22647"/>
                    </a:cubicBezTo>
                    <a:cubicBezTo>
                      <a:pt x="39793" y="22973"/>
                      <a:pt x="39706" y="23060"/>
                      <a:pt x="39206" y="23408"/>
                    </a:cubicBezTo>
                    <a:cubicBezTo>
                      <a:pt x="39140" y="23474"/>
                      <a:pt x="39206" y="23495"/>
                      <a:pt x="39206" y="23517"/>
                    </a:cubicBezTo>
                    <a:cubicBezTo>
                      <a:pt x="39206" y="23535"/>
                      <a:pt x="39236" y="23614"/>
                      <a:pt x="39195" y="23614"/>
                    </a:cubicBezTo>
                    <a:cubicBezTo>
                      <a:pt x="39187" y="23614"/>
                      <a:pt x="39176" y="23611"/>
                      <a:pt x="39162" y="23604"/>
                    </a:cubicBezTo>
                    <a:cubicBezTo>
                      <a:pt x="39121" y="23588"/>
                      <a:pt x="39082" y="23581"/>
                      <a:pt x="39045" y="23581"/>
                    </a:cubicBezTo>
                    <a:cubicBezTo>
                      <a:pt x="38792" y="23581"/>
                      <a:pt x="38612" y="23909"/>
                      <a:pt x="38357" y="23909"/>
                    </a:cubicBezTo>
                    <a:cubicBezTo>
                      <a:pt x="38350" y="23909"/>
                      <a:pt x="38343" y="23909"/>
                      <a:pt x="38336" y="23908"/>
                    </a:cubicBezTo>
                    <a:cubicBezTo>
                      <a:pt x="38249" y="24028"/>
                      <a:pt x="38178" y="24082"/>
                      <a:pt x="38121" y="24082"/>
                    </a:cubicBezTo>
                    <a:cubicBezTo>
                      <a:pt x="38064" y="24082"/>
                      <a:pt x="38020" y="24028"/>
                      <a:pt x="37988" y="23930"/>
                    </a:cubicBezTo>
                    <a:cubicBezTo>
                      <a:pt x="37960" y="23861"/>
                      <a:pt x="37906" y="23809"/>
                      <a:pt x="37819" y="23809"/>
                    </a:cubicBezTo>
                    <a:cubicBezTo>
                      <a:pt x="37770" y="23809"/>
                      <a:pt x="37711" y="23826"/>
                      <a:pt x="37640" y="23865"/>
                    </a:cubicBezTo>
                    <a:cubicBezTo>
                      <a:pt x="37466" y="23952"/>
                      <a:pt x="37401" y="24191"/>
                      <a:pt x="37466" y="24365"/>
                    </a:cubicBezTo>
                    <a:cubicBezTo>
                      <a:pt x="37487" y="24400"/>
                      <a:pt x="37513" y="24413"/>
                      <a:pt x="37541" y="24413"/>
                    </a:cubicBezTo>
                    <a:cubicBezTo>
                      <a:pt x="37601" y="24413"/>
                      <a:pt x="37675" y="24358"/>
                      <a:pt x="37749" y="24343"/>
                    </a:cubicBezTo>
                    <a:cubicBezTo>
                      <a:pt x="37961" y="24266"/>
                      <a:pt x="38109" y="24227"/>
                      <a:pt x="38214" y="24227"/>
                    </a:cubicBezTo>
                    <a:cubicBezTo>
                      <a:pt x="38345" y="24227"/>
                      <a:pt x="38408" y="24288"/>
                      <a:pt x="38445" y="24409"/>
                    </a:cubicBezTo>
                    <a:cubicBezTo>
                      <a:pt x="38488" y="24496"/>
                      <a:pt x="38531" y="24626"/>
                      <a:pt x="38423" y="24713"/>
                    </a:cubicBezTo>
                    <a:cubicBezTo>
                      <a:pt x="38397" y="24730"/>
                      <a:pt x="38376" y="24737"/>
                      <a:pt x="38359" y="24737"/>
                    </a:cubicBezTo>
                    <a:cubicBezTo>
                      <a:pt x="38288" y="24737"/>
                      <a:pt x="38271" y="24622"/>
                      <a:pt x="38184" y="24604"/>
                    </a:cubicBezTo>
                    <a:cubicBezTo>
                      <a:pt x="38162" y="24604"/>
                      <a:pt x="38162" y="24583"/>
                      <a:pt x="38118" y="24561"/>
                    </a:cubicBezTo>
                    <a:cubicBezTo>
                      <a:pt x="38088" y="24530"/>
                      <a:pt x="38068" y="24499"/>
                      <a:pt x="38020" y="24499"/>
                    </a:cubicBezTo>
                    <a:cubicBezTo>
                      <a:pt x="38001" y="24499"/>
                      <a:pt x="37976" y="24505"/>
                      <a:pt x="37944" y="24517"/>
                    </a:cubicBezTo>
                    <a:cubicBezTo>
                      <a:pt x="37879" y="24583"/>
                      <a:pt x="37901" y="24604"/>
                      <a:pt x="37879" y="24669"/>
                    </a:cubicBezTo>
                    <a:cubicBezTo>
                      <a:pt x="37863" y="24834"/>
                      <a:pt x="37784" y="24911"/>
                      <a:pt x="37653" y="24911"/>
                    </a:cubicBezTo>
                    <a:cubicBezTo>
                      <a:pt x="37611" y="24911"/>
                      <a:pt x="37563" y="24903"/>
                      <a:pt x="37509" y="24887"/>
                    </a:cubicBezTo>
                    <a:cubicBezTo>
                      <a:pt x="37423" y="24843"/>
                      <a:pt x="37357" y="24822"/>
                      <a:pt x="37314" y="24778"/>
                    </a:cubicBezTo>
                    <a:cubicBezTo>
                      <a:pt x="37210" y="24675"/>
                      <a:pt x="37225" y="24472"/>
                      <a:pt x="36963" y="24472"/>
                    </a:cubicBezTo>
                    <a:cubicBezTo>
                      <a:pt x="36950" y="24472"/>
                      <a:pt x="36937" y="24473"/>
                      <a:pt x="36922" y="24474"/>
                    </a:cubicBezTo>
                    <a:cubicBezTo>
                      <a:pt x="37009" y="24300"/>
                      <a:pt x="37183" y="24126"/>
                      <a:pt x="37205" y="23952"/>
                    </a:cubicBezTo>
                    <a:cubicBezTo>
                      <a:pt x="37227" y="23821"/>
                      <a:pt x="37183" y="23821"/>
                      <a:pt x="37357" y="23821"/>
                    </a:cubicBezTo>
                    <a:cubicBezTo>
                      <a:pt x="37618" y="23800"/>
                      <a:pt x="37444" y="23626"/>
                      <a:pt x="37575" y="23517"/>
                    </a:cubicBezTo>
                    <a:cubicBezTo>
                      <a:pt x="37633" y="23498"/>
                      <a:pt x="37570" y="23427"/>
                      <a:pt x="37525" y="23427"/>
                    </a:cubicBezTo>
                    <a:cubicBezTo>
                      <a:pt x="37520" y="23427"/>
                      <a:pt x="37514" y="23428"/>
                      <a:pt x="37509" y="23430"/>
                    </a:cubicBezTo>
                    <a:cubicBezTo>
                      <a:pt x="37314" y="23582"/>
                      <a:pt x="37075" y="23539"/>
                      <a:pt x="36922" y="23648"/>
                    </a:cubicBezTo>
                    <a:cubicBezTo>
                      <a:pt x="36791" y="23767"/>
                      <a:pt x="36692" y="23815"/>
                      <a:pt x="36611" y="23815"/>
                    </a:cubicBezTo>
                    <a:cubicBezTo>
                      <a:pt x="36546" y="23815"/>
                      <a:pt x="36493" y="23783"/>
                      <a:pt x="36444" y="23734"/>
                    </a:cubicBezTo>
                    <a:cubicBezTo>
                      <a:pt x="36335" y="23604"/>
                      <a:pt x="36466" y="23495"/>
                      <a:pt x="36705" y="23387"/>
                    </a:cubicBezTo>
                    <a:cubicBezTo>
                      <a:pt x="36940" y="23308"/>
                      <a:pt x="36963" y="23141"/>
                      <a:pt x="36838" y="23141"/>
                    </a:cubicBezTo>
                    <a:cubicBezTo>
                      <a:pt x="36824" y="23141"/>
                      <a:pt x="36809" y="23143"/>
                      <a:pt x="36792" y="23147"/>
                    </a:cubicBezTo>
                    <a:cubicBezTo>
                      <a:pt x="36553" y="23147"/>
                      <a:pt x="36596" y="22995"/>
                      <a:pt x="36531" y="22886"/>
                    </a:cubicBezTo>
                    <a:cubicBezTo>
                      <a:pt x="36422" y="22756"/>
                      <a:pt x="36531" y="22626"/>
                      <a:pt x="36574" y="22452"/>
                    </a:cubicBezTo>
                    <a:cubicBezTo>
                      <a:pt x="36596" y="22386"/>
                      <a:pt x="36596" y="22299"/>
                      <a:pt x="36531" y="22299"/>
                    </a:cubicBezTo>
                    <a:cubicBezTo>
                      <a:pt x="36379" y="22299"/>
                      <a:pt x="36444" y="22386"/>
                      <a:pt x="36379" y="22430"/>
                    </a:cubicBezTo>
                    <a:cubicBezTo>
                      <a:pt x="36140" y="22604"/>
                      <a:pt x="35922" y="22756"/>
                      <a:pt x="35618" y="22778"/>
                    </a:cubicBezTo>
                    <a:cubicBezTo>
                      <a:pt x="35139" y="22821"/>
                      <a:pt x="35118" y="22821"/>
                      <a:pt x="35074" y="23213"/>
                    </a:cubicBezTo>
                    <a:cubicBezTo>
                      <a:pt x="35056" y="23427"/>
                      <a:pt x="35024" y="23480"/>
                      <a:pt x="34844" y="23480"/>
                    </a:cubicBezTo>
                    <a:cubicBezTo>
                      <a:pt x="34805" y="23480"/>
                      <a:pt x="34759" y="23477"/>
                      <a:pt x="34704" y="23474"/>
                    </a:cubicBezTo>
                    <a:cubicBezTo>
                      <a:pt x="34646" y="23474"/>
                      <a:pt x="34608" y="23406"/>
                      <a:pt x="34556" y="23406"/>
                    </a:cubicBezTo>
                    <a:cubicBezTo>
                      <a:pt x="34531" y="23406"/>
                      <a:pt x="34502" y="23423"/>
                      <a:pt x="34465" y="23474"/>
                    </a:cubicBezTo>
                    <a:cubicBezTo>
                      <a:pt x="34353" y="23586"/>
                      <a:pt x="34288" y="23651"/>
                      <a:pt x="34183" y="23651"/>
                    </a:cubicBezTo>
                    <a:cubicBezTo>
                      <a:pt x="34146" y="23651"/>
                      <a:pt x="34103" y="23643"/>
                      <a:pt x="34052" y="23626"/>
                    </a:cubicBezTo>
                    <a:cubicBezTo>
                      <a:pt x="34043" y="23624"/>
                      <a:pt x="34034" y="23623"/>
                      <a:pt x="34025" y="23623"/>
                    </a:cubicBezTo>
                    <a:cubicBezTo>
                      <a:pt x="33949" y="23623"/>
                      <a:pt x="33845" y="23670"/>
                      <a:pt x="33742" y="23670"/>
                    </a:cubicBezTo>
                    <a:cubicBezTo>
                      <a:pt x="33691" y="23670"/>
                      <a:pt x="33641" y="23659"/>
                      <a:pt x="33596" y="23626"/>
                    </a:cubicBezTo>
                    <a:cubicBezTo>
                      <a:pt x="33335" y="23474"/>
                      <a:pt x="33313" y="23495"/>
                      <a:pt x="33617" y="23213"/>
                    </a:cubicBezTo>
                    <a:cubicBezTo>
                      <a:pt x="33704" y="23147"/>
                      <a:pt x="33878" y="23082"/>
                      <a:pt x="33835" y="22995"/>
                    </a:cubicBezTo>
                    <a:cubicBezTo>
                      <a:pt x="33809" y="22976"/>
                      <a:pt x="33778" y="22968"/>
                      <a:pt x="33743" y="22968"/>
                    </a:cubicBezTo>
                    <a:cubicBezTo>
                      <a:pt x="33659" y="22968"/>
                      <a:pt x="33551" y="23014"/>
                      <a:pt x="33443" y="23060"/>
                    </a:cubicBezTo>
                    <a:cubicBezTo>
                      <a:pt x="33400" y="23082"/>
                      <a:pt x="33335" y="23147"/>
                      <a:pt x="33291" y="23169"/>
                    </a:cubicBezTo>
                    <a:cubicBezTo>
                      <a:pt x="33223" y="23237"/>
                      <a:pt x="33161" y="23270"/>
                      <a:pt x="33111" y="23270"/>
                    </a:cubicBezTo>
                    <a:cubicBezTo>
                      <a:pt x="33065" y="23270"/>
                      <a:pt x="33029" y="23243"/>
                      <a:pt x="33008" y="23191"/>
                    </a:cubicBezTo>
                    <a:cubicBezTo>
                      <a:pt x="32994" y="23106"/>
                      <a:pt x="32971" y="23049"/>
                      <a:pt x="32885" y="23049"/>
                    </a:cubicBezTo>
                    <a:cubicBezTo>
                      <a:pt x="32839" y="23049"/>
                      <a:pt x="32774" y="23066"/>
                      <a:pt x="32682" y="23104"/>
                    </a:cubicBezTo>
                    <a:cubicBezTo>
                      <a:pt x="32443" y="23213"/>
                      <a:pt x="32530" y="23387"/>
                      <a:pt x="32552" y="23408"/>
                    </a:cubicBezTo>
                    <a:cubicBezTo>
                      <a:pt x="32661" y="23604"/>
                      <a:pt x="32465" y="23756"/>
                      <a:pt x="32313" y="23952"/>
                    </a:cubicBezTo>
                    <a:cubicBezTo>
                      <a:pt x="32247" y="24039"/>
                      <a:pt x="32139" y="24082"/>
                      <a:pt x="32139" y="24169"/>
                    </a:cubicBezTo>
                    <a:cubicBezTo>
                      <a:pt x="32139" y="24256"/>
                      <a:pt x="32139" y="24343"/>
                      <a:pt x="32226" y="24343"/>
                    </a:cubicBezTo>
                    <a:cubicBezTo>
                      <a:pt x="32237" y="24345"/>
                      <a:pt x="32248" y="24346"/>
                      <a:pt x="32257" y="24346"/>
                    </a:cubicBezTo>
                    <a:cubicBezTo>
                      <a:pt x="32356" y="24346"/>
                      <a:pt x="32360" y="24249"/>
                      <a:pt x="32400" y="24169"/>
                    </a:cubicBezTo>
                    <a:cubicBezTo>
                      <a:pt x="32465" y="24061"/>
                      <a:pt x="32617" y="23974"/>
                      <a:pt x="32747" y="23908"/>
                    </a:cubicBezTo>
                    <a:cubicBezTo>
                      <a:pt x="32812" y="23879"/>
                      <a:pt x="32866" y="23867"/>
                      <a:pt x="32911" y="23867"/>
                    </a:cubicBezTo>
                    <a:cubicBezTo>
                      <a:pt x="33034" y="23867"/>
                      <a:pt x="33097" y="23954"/>
                      <a:pt x="33161" y="24017"/>
                    </a:cubicBezTo>
                    <a:cubicBezTo>
                      <a:pt x="33204" y="24061"/>
                      <a:pt x="33117" y="24191"/>
                      <a:pt x="33052" y="24191"/>
                    </a:cubicBezTo>
                    <a:cubicBezTo>
                      <a:pt x="32769" y="24235"/>
                      <a:pt x="32617" y="24496"/>
                      <a:pt x="32313" y="24517"/>
                    </a:cubicBezTo>
                    <a:cubicBezTo>
                      <a:pt x="32179" y="24544"/>
                      <a:pt x="32036" y="24596"/>
                      <a:pt x="31906" y="24596"/>
                    </a:cubicBezTo>
                    <a:cubicBezTo>
                      <a:pt x="31825" y="24596"/>
                      <a:pt x="31749" y="24576"/>
                      <a:pt x="31682" y="24517"/>
                    </a:cubicBezTo>
                    <a:cubicBezTo>
                      <a:pt x="31646" y="24496"/>
                      <a:pt x="31607" y="24488"/>
                      <a:pt x="31567" y="24488"/>
                    </a:cubicBezTo>
                    <a:cubicBezTo>
                      <a:pt x="31486" y="24488"/>
                      <a:pt x="31399" y="24517"/>
                      <a:pt x="31312" y="24517"/>
                    </a:cubicBezTo>
                    <a:cubicBezTo>
                      <a:pt x="31051" y="24561"/>
                      <a:pt x="31247" y="24735"/>
                      <a:pt x="31051" y="24822"/>
                    </a:cubicBezTo>
                    <a:cubicBezTo>
                      <a:pt x="31024" y="24832"/>
                      <a:pt x="31003" y="24836"/>
                      <a:pt x="30986" y="24836"/>
                    </a:cubicBezTo>
                    <a:cubicBezTo>
                      <a:pt x="30872" y="24836"/>
                      <a:pt x="30947" y="24648"/>
                      <a:pt x="30845" y="24648"/>
                    </a:cubicBezTo>
                    <a:cubicBezTo>
                      <a:pt x="30826" y="24648"/>
                      <a:pt x="30802" y="24655"/>
                      <a:pt x="30769" y="24669"/>
                    </a:cubicBezTo>
                    <a:cubicBezTo>
                      <a:pt x="30664" y="24709"/>
                      <a:pt x="30583" y="24740"/>
                      <a:pt x="30512" y="24740"/>
                    </a:cubicBezTo>
                    <a:cubicBezTo>
                      <a:pt x="30464" y="24740"/>
                      <a:pt x="30421" y="24726"/>
                      <a:pt x="30377" y="24691"/>
                    </a:cubicBezTo>
                    <a:cubicBezTo>
                      <a:pt x="30356" y="24675"/>
                      <a:pt x="30336" y="24668"/>
                      <a:pt x="30317" y="24668"/>
                    </a:cubicBezTo>
                    <a:cubicBezTo>
                      <a:pt x="30257" y="24668"/>
                      <a:pt x="30204" y="24734"/>
                      <a:pt x="30138" y="24800"/>
                    </a:cubicBezTo>
                    <a:cubicBezTo>
                      <a:pt x="30029" y="24887"/>
                      <a:pt x="29942" y="25017"/>
                      <a:pt x="29790" y="25061"/>
                    </a:cubicBezTo>
                    <a:cubicBezTo>
                      <a:pt x="29703" y="25104"/>
                      <a:pt x="29638" y="25148"/>
                      <a:pt x="29703" y="25235"/>
                    </a:cubicBezTo>
                    <a:cubicBezTo>
                      <a:pt x="29790" y="25344"/>
                      <a:pt x="29942" y="25431"/>
                      <a:pt x="29573" y="25539"/>
                    </a:cubicBezTo>
                    <a:cubicBezTo>
                      <a:pt x="29508" y="25561"/>
                      <a:pt x="29508" y="25605"/>
                      <a:pt x="29529" y="25670"/>
                    </a:cubicBezTo>
                    <a:cubicBezTo>
                      <a:pt x="29565" y="25729"/>
                      <a:pt x="29686" y="25763"/>
                      <a:pt x="29821" y="25763"/>
                    </a:cubicBezTo>
                    <a:cubicBezTo>
                      <a:pt x="29931" y="25763"/>
                      <a:pt x="30050" y="25740"/>
                      <a:pt x="30138" y="25691"/>
                    </a:cubicBezTo>
                    <a:cubicBezTo>
                      <a:pt x="30224" y="25643"/>
                      <a:pt x="30330" y="25614"/>
                      <a:pt x="30406" y="25614"/>
                    </a:cubicBezTo>
                    <a:cubicBezTo>
                      <a:pt x="30466" y="25614"/>
                      <a:pt x="30508" y="25632"/>
                      <a:pt x="30508" y="25670"/>
                    </a:cubicBezTo>
                    <a:cubicBezTo>
                      <a:pt x="30536" y="25769"/>
                      <a:pt x="30592" y="25803"/>
                      <a:pt x="30676" y="25803"/>
                    </a:cubicBezTo>
                    <a:cubicBezTo>
                      <a:pt x="30721" y="25803"/>
                      <a:pt x="30773" y="25794"/>
                      <a:pt x="30834" y="25778"/>
                    </a:cubicBezTo>
                    <a:cubicBezTo>
                      <a:pt x="30855" y="25772"/>
                      <a:pt x="30872" y="25769"/>
                      <a:pt x="30886" y="25769"/>
                    </a:cubicBezTo>
                    <a:cubicBezTo>
                      <a:pt x="30985" y="25769"/>
                      <a:pt x="30953" y="25912"/>
                      <a:pt x="31085" y="25912"/>
                    </a:cubicBezTo>
                    <a:cubicBezTo>
                      <a:pt x="31115" y="25912"/>
                      <a:pt x="31154" y="25905"/>
                      <a:pt x="31204" y="25887"/>
                    </a:cubicBezTo>
                    <a:cubicBezTo>
                      <a:pt x="31246" y="25866"/>
                      <a:pt x="31286" y="25857"/>
                      <a:pt x="31323" y="25857"/>
                    </a:cubicBezTo>
                    <a:cubicBezTo>
                      <a:pt x="31438" y="25857"/>
                      <a:pt x="31514" y="25951"/>
                      <a:pt x="31465" y="26083"/>
                    </a:cubicBezTo>
                    <a:cubicBezTo>
                      <a:pt x="31421" y="26235"/>
                      <a:pt x="31356" y="26409"/>
                      <a:pt x="31051" y="26409"/>
                    </a:cubicBezTo>
                    <a:cubicBezTo>
                      <a:pt x="30943" y="26409"/>
                      <a:pt x="30812" y="26409"/>
                      <a:pt x="30791" y="26540"/>
                    </a:cubicBezTo>
                    <a:cubicBezTo>
                      <a:pt x="30725" y="26692"/>
                      <a:pt x="30812" y="26800"/>
                      <a:pt x="30899" y="26887"/>
                    </a:cubicBezTo>
                    <a:cubicBezTo>
                      <a:pt x="30921" y="26909"/>
                      <a:pt x="30941" y="26918"/>
                      <a:pt x="30961" y="26918"/>
                    </a:cubicBezTo>
                    <a:cubicBezTo>
                      <a:pt x="31040" y="26918"/>
                      <a:pt x="31099" y="26774"/>
                      <a:pt x="31117" y="26757"/>
                    </a:cubicBezTo>
                    <a:cubicBezTo>
                      <a:pt x="31312" y="26583"/>
                      <a:pt x="31530" y="26670"/>
                      <a:pt x="31682" y="26561"/>
                    </a:cubicBezTo>
                    <a:cubicBezTo>
                      <a:pt x="31921" y="26409"/>
                      <a:pt x="31660" y="26235"/>
                      <a:pt x="31812" y="26039"/>
                    </a:cubicBezTo>
                    <a:cubicBezTo>
                      <a:pt x="31856" y="25996"/>
                      <a:pt x="31878" y="25931"/>
                      <a:pt x="31965" y="25931"/>
                    </a:cubicBezTo>
                    <a:cubicBezTo>
                      <a:pt x="31986" y="25931"/>
                      <a:pt x="32008" y="25996"/>
                      <a:pt x="32008" y="26018"/>
                    </a:cubicBezTo>
                    <a:cubicBezTo>
                      <a:pt x="32095" y="26181"/>
                      <a:pt x="32139" y="26262"/>
                      <a:pt x="32217" y="26262"/>
                    </a:cubicBezTo>
                    <a:cubicBezTo>
                      <a:pt x="32296" y="26262"/>
                      <a:pt x="32410" y="26181"/>
                      <a:pt x="32639" y="26018"/>
                    </a:cubicBezTo>
                    <a:cubicBezTo>
                      <a:pt x="32661" y="25996"/>
                      <a:pt x="32682" y="25996"/>
                      <a:pt x="32726" y="25974"/>
                    </a:cubicBezTo>
                    <a:cubicBezTo>
                      <a:pt x="32777" y="25923"/>
                      <a:pt x="32841" y="25845"/>
                      <a:pt x="32909" y="25845"/>
                    </a:cubicBezTo>
                    <a:cubicBezTo>
                      <a:pt x="32927" y="25845"/>
                      <a:pt x="32946" y="25851"/>
                      <a:pt x="32965" y="25865"/>
                    </a:cubicBezTo>
                    <a:cubicBezTo>
                      <a:pt x="33008" y="25887"/>
                      <a:pt x="32965" y="26083"/>
                      <a:pt x="32943" y="26105"/>
                    </a:cubicBezTo>
                    <a:cubicBezTo>
                      <a:pt x="32530" y="26257"/>
                      <a:pt x="32661" y="26453"/>
                      <a:pt x="32661" y="26648"/>
                    </a:cubicBezTo>
                    <a:cubicBezTo>
                      <a:pt x="32661" y="26735"/>
                      <a:pt x="32682" y="26844"/>
                      <a:pt x="32530" y="26909"/>
                    </a:cubicBezTo>
                    <a:cubicBezTo>
                      <a:pt x="32478" y="26944"/>
                      <a:pt x="32433" y="26958"/>
                      <a:pt x="32392" y="26958"/>
                    </a:cubicBezTo>
                    <a:cubicBezTo>
                      <a:pt x="32330" y="26958"/>
                      <a:pt x="32278" y="26927"/>
                      <a:pt x="32226" y="26887"/>
                    </a:cubicBezTo>
                    <a:cubicBezTo>
                      <a:pt x="32144" y="26853"/>
                      <a:pt x="32069" y="26836"/>
                      <a:pt x="31997" y="26836"/>
                    </a:cubicBezTo>
                    <a:cubicBezTo>
                      <a:pt x="31838" y="26836"/>
                      <a:pt x="31694" y="26919"/>
                      <a:pt x="31530" y="27083"/>
                    </a:cubicBezTo>
                    <a:cubicBezTo>
                      <a:pt x="31443" y="27127"/>
                      <a:pt x="31378" y="27235"/>
                      <a:pt x="31312" y="27235"/>
                    </a:cubicBezTo>
                    <a:cubicBezTo>
                      <a:pt x="31095" y="27301"/>
                      <a:pt x="30921" y="27344"/>
                      <a:pt x="30899" y="27561"/>
                    </a:cubicBezTo>
                    <a:cubicBezTo>
                      <a:pt x="30893" y="27560"/>
                      <a:pt x="30887" y="27560"/>
                      <a:pt x="30881" y="27560"/>
                    </a:cubicBezTo>
                    <a:cubicBezTo>
                      <a:pt x="30774" y="27560"/>
                      <a:pt x="30762" y="27737"/>
                      <a:pt x="30637" y="27737"/>
                    </a:cubicBezTo>
                    <a:cubicBezTo>
                      <a:pt x="30631" y="27737"/>
                      <a:pt x="30624" y="27736"/>
                      <a:pt x="30617" y="27735"/>
                    </a:cubicBezTo>
                    <a:cubicBezTo>
                      <a:pt x="30551" y="27714"/>
                      <a:pt x="30486" y="27627"/>
                      <a:pt x="30573" y="27540"/>
                    </a:cubicBezTo>
                    <a:cubicBezTo>
                      <a:pt x="30812" y="27279"/>
                      <a:pt x="30508" y="27170"/>
                      <a:pt x="30573" y="26953"/>
                    </a:cubicBezTo>
                    <a:cubicBezTo>
                      <a:pt x="30587" y="26911"/>
                      <a:pt x="30547" y="26887"/>
                      <a:pt x="30511" y="26887"/>
                    </a:cubicBezTo>
                    <a:cubicBezTo>
                      <a:pt x="30491" y="26887"/>
                      <a:pt x="30472" y="26894"/>
                      <a:pt x="30464" y="26909"/>
                    </a:cubicBezTo>
                    <a:cubicBezTo>
                      <a:pt x="30407" y="26960"/>
                      <a:pt x="30354" y="26976"/>
                      <a:pt x="30301" y="26976"/>
                    </a:cubicBezTo>
                    <a:cubicBezTo>
                      <a:pt x="30220" y="26976"/>
                      <a:pt x="30141" y="26940"/>
                      <a:pt x="30059" y="26940"/>
                    </a:cubicBezTo>
                    <a:cubicBezTo>
                      <a:pt x="29988" y="26940"/>
                      <a:pt x="29915" y="26966"/>
                      <a:pt x="29834" y="27061"/>
                    </a:cubicBezTo>
                    <a:cubicBezTo>
                      <a:pt x="29831" y="27064"/>
                      <a:pt x="29828" y="27065"/>
                      <a:pt x="29824" y="27065"/>
                    </a:cubicBezTo>
                    <a:cubicBezTo>
                      <a:pt x="29790" y="27065"/>
                      <a:pt x="29708" y="26991"/>
                      <a:pt x="29747" y="26953"/>
                    </a:cubicBezTo>
                    <a:cubicBezTo>
                      <a:pt x="29964" y="26779"/>
                      <a:pt x="29682" y="26692"/>
                      <a:pt x="29834" y="26540"/>
                    </a:cubicBezTo>
                    <a:cubicBezTo>
                      <a:pt x="29703" y="26540"/>
                      <a:pt x="29638" y="26474"/>
                      <a:pt x="29529" y="26431"/>
                    </a:cubicBezTo>
                    <a:cubicBezTo>
                      <a:pt x="29486" y="26518"/>
                      <a:pt x="29268" y="26561"/>
                      <a:pt x="29312" y="26692"/>
                    </a:cubicBezTo>
                    <a:cubicBezTo>
                      <a:pt x="29354" y="26791"/>
                      <a:pt x="29323" y="26825"/>
                      <a:pt x="29260" y="26825"/>
                    </a:cubicBezTo>
                    <a:cubicBezTo>
                      <a:pt x="29226" y="26825"/>
                      <a:pt x="29183" y="26816"/>
                      <a:pt x="29138" y="26800"/>
                    </a:cubicBezTo>
                    <a:cubicBezTo>
                      <a:pt x="29094" y="26786"/>
                      <a:pt x="29060" y="26731"/>
                      <a:pt x="29015" y="26731"/>
                    </a:cubicBezTo>
                    <a:cubicBezTo>
                      <a:pt x="28994" y="26731"/>
                      <a:pt x="28970" y="26744"/>
                      <a:pt x="28942" y="26779"/>
                    </a:cubicBezTo>
                    <a:cubicBezTo>
                      <a:pt x="28877" y="26844"/>
                      <a:pt x="29029" y="26866"/>
                      <a:pt x="29073" y="26887"/>
                    </a:cubicBezTo>
                    <a:cubicBezTo>
                      <a:pt x="29098" y="26894"/>
                      <a:pt x="29124" y="26896"/>
                      <a:pt x="29150" y="26896"/>
                    </a:cubicBezTo>
                    <a:cubicBezTo>
                      <a:pt x="29212" y="26896"/>
                      <a:pt x="29278" y="26881"/>
                      <a:pt x="29355" y="26866"/>
                    </a:cubicBezTo>
                    <a:cubicBezTo>
                      <a:pt x="29399" y="26866"/>
                      <a:pt x="29421" y="26866"/>
                      <a:pt x="29421" y="26909"/>
                    </a:cubicBezTo>
                    <a:cubicBezTo>
                      <a:pt x="29421" y="26974"/>
                      <a:pt x="29377" y="27018"/>
                      <a:pt x="29290" y="27018"/>
                    </a:cubicBezTo>
                    <a:cubicBezTo>
                      <a:pt x="29203" y="27061"/>
                      <a:pt x="29138" y="27061"/>
                      <a:pt x="29073" y="27061"/>
                    </a:cubicBezTo>
                    <a:cubicBezTo>
                      <a:pt x="28995" y="27030"/>
                      <a:pt x="28951" y="26944"/>
                      <a:pt x="28861" y="26944"/>
                    </a:cubicBezTo>
                    <a:cubicBezTo>
                      <a:pt x="28825" y="26944"/>
                      <a:pt x="28781" y="26959"/>
                      <a:pt x="28725" y="26996"/>
                    </a:cubicBezTo>
                    <a:cubicBezTo>
                      <a:pt x="28594" y="27105"/>
                      <a:pt x="28747" y="27192"/>
                      <a:pt x="28725" y="27322"/>
                    </a:cubicBezTo>
                    <a:cubicBezTo>
                      <a:pt x="28725" y="27388"/>
                      <a:pt x="28725" y="27431"/>
                      <a:pt x="28660" y="27453"/>
                    </a:cubicBezTo>
                    <a:cubicBezTo>
                      <a:pt x="28646" y="27466"/>
                      <a:pt x="28630" y="27471"/>
                      <a:pt x="28614" y="27471"/>
                    </a:cubicBezTo>
                    <a:cubicBezTo>
                      <a:pt x="28578" y="27471"/>
                      <a:pt x="28537" y="27446"/>
                      <a:pt x="28507" y="27431"/>
                    </a:cubicBezTo>
                    <a:cubicBezTo>
                      <a:pt x="28290" y="27388"/>
                      <a:pt x="28159" y="27214"/>
                      <a:pt x="27964" y="27127"/>
                    </a:cubicBezTo>
                    <a:cubicBezTo>
                      <a:pt x="27746" y="27018"/>
                      <a:pt x="27833" y="26779"/>
                      <a:pt x="27942" y="26518"/>
                    </a:cubicBezTo>
                    <a:cubicBezTo>
                      <a:pt x="27983" y="26415"/>
                      <a:pt x="28101" y="26255"/>
                      <a:pt x="27896" y="26255"/>
                    </a:cubicBezTo>
                    <a:cubicBezTo>
                      <a:pt x="27884" y="26255"/>
                      <a:pt x="27870" y="26256"/>
                      <a:pt x="27855" y="26257"/>
                    </a:cubicBezTo>
                    <a:cubicBezTo>
                      <a:pt x="27790" y="26344"/>
                      <a:pt x="27746" y="26431"/>
                      <a:pt x="27638" y="26453"/>
                    </a:cubicBezTo>
                    <a:cubicBezTo>
                      <a:pt x="27290" y="26540"/>
                      <a:pt x="27224" y="26866"/>
                      <a:pt x="26964" y="26996"/>
                    </a:cubicBezTo>
                    <a:cubicBezTo>
                      <a:pt x="27094" y="27127"/>
                      <a:pt x="26768" y="27388"/>
                      <a:pt x="26985" y="27496"/>
                    </a:cubicBezTo>
                    <a:cubicBezTo>
                      <a:pt x="27072" y="27540"/>
                      <a:pt x="27007" y="27670"/>
                      <a:pt x="26898" y="27757"/>
                    </a:cubicBezTo>
                    <a:cubicBezTo>
                      <a:pt x="26838" y="27808"/>
                      <a:pt x="26782" y="27825"/>
                      <a:pt x="26730" y="27825"/>
                    </a:cubicBezTo>
                    <a:cubicBezTo>
                      <a:pt x="26671" y="27825"/>
                      <a:pt x="26619" y="27802"/>
                      <a:pt x="26572" y="27779"/>
                    </a:cubicBezTo>
                    <a:cubicBezTo>
                      <a:pt x="26376" y="27714"/>
                      <a:pt x="26637" y="27605"/>
                      <a:pt x="26659" y="27518"/>
                    </a:cubicBezTo>
                    <a:cubicBezTo>
                      <a:pt x="26681" y="27431"/>
                      <a:pt x="26768" y="27322"/>
                      <a:pt x="26703" y="27301"/>
                    </a:cubicBezTo>
                    <a:cubicBezTo>
                      <a:pt x="26693" y="27299"/>
                      <a:pt x="26684" y="27298"/>
                      <a:pt x="26675" y="27298"/>
                    </a:cubicBezTo>
                    <a:cubicBezTo>
                      <a:pt x="26590" y="27298"/>
                      <a:pt x="26568" y="27391"/>
                      <a:pt x="26529" y="27431"/>
                    </a:cubicBezTo>
                    <a:lnTo>
                      <a:pt x="26485" y="27453"/>
                    </a:lnTo>
                    <a:cubicBezTo>
                      <a:pt x="26224" y="27518"/>
                      <a:pt x="25985" y="27735"/>
                      <a:pt x="25702" y="27735"/>
                    </a:cubicBezTo>
                    <a:cubicBezTo>
                      <a:pt x="25463" y="27735"/>
                      <a:pt x="25224" y="27844"/>
                      <a:pt x="25137" y="27996"/>
                    </a:cubicBezTo>
                    <a:cubicBezTo>
                      <a:pt x="25028" y="28192"/>
                      <a:pt x="25007" y="28410"/>
                      <a:pt x="25224" y="28496"/>
                    </a:cubicBezTo>
                    <a:cubicBezTo>
                      <a:pt x="25333" y="28518"/>
                      <a:pt x="25333" y="28540"/>
                      <a:pt x="25246" y="28649"/>
                    </a:cubicBezTo>
                    <a:cubicBezTo>
                      <a:pt x="25170" y="28737"/>
                      <a:pt x="24916" y="28782"/>
                      <a:pt x="24705" y="28782"/>
                    </a:cubicBezTo>
                    <a:cubicBezTo>
                      <a:pt x="24554" y="28782"/>
                      <a:pt x="24425" y="28759"/>
                      <a:pt x="24398" y="28714"/>
                    </a:cubicBezTo>
                    <a:cubicBezTo>
                      <a:pt x="24376" y="28692"/>
                      <a:pt x="24376" y="28649"/>
                      <a:pt x="24398" y="28627"/>
                    </a:cubicBezTo>
                    <a:cubicBezTo>
                      <a:pt x="24724" y="28214"/>
                      <a:pt x="24354" y="27975"/>
                      <a:pt x="24485" y="27627"/>
                    </a:cubicBezTo>
                    <a:cubicBezTo>
                      <a:pt x="24506" y="27561"/>
                      <a:pt x="24419" y="27518"/>
                      <a:pt x="24376" y="27453"/>
                    </a:cubicBezTo>
                    <a:cubicBezTo>
                      <a:pt x="24340" y="27430"/>
                      <a:pt x="24306" y="27421"/>
                      <a:pt x="24275" y="27421"/>
                    </a:cubicBezTo>
                    <a:cubicBezTo>
                      <a:pt x="24156" y="27421"/>
                      <a:pt x="24066" y="27558"/>
                      <a:pt x="23963" y="27627"/>
                    </a:cubicBezTo>
                    <a:cubicBezTo>
                      <a:pt x="23832" y="27714"/>
                      <a:pt x="23876" y="27757"/>
                      <a:pt x="23963" y="27779"/>
                    </a:cubicBezTo>
                    <a:cubicBezTo>
                      <a:pt x="24311" y="27822"/>
                      <a:pt x="24072" y="27996"/>
                      <a:pt x="23941" y="28105"/>
                    </a:cubicBezTo>
                    <a:cubicBezTo>
                      <a:pt x="23811" y="28192"/>
                      <a:pt x="23832" y="28301"/>
                      <a:pt x="23745" y="28388"/>
                    </a:cubicBezTo>
                    <a:cubicBezTo>
                      <a:pt x="24050" y="28475"/>
                      <a:pt x="23724" y="28583"/>
                      <a:pt x="23637" y="28627"/>
                    </a:cubicBezTo>
                    <a:cubicBezTo>
                      <a:pt x="23514" y="28695"/>
                      <a:pt x="23375" y="28729"/>
                      <a:pt x="23277" y="28729"/>
                    </a:cubicBezTo>
                    <a:cubicBezTo>
                      <a:pt x="23218" y="28729"/>
                      <a:pt x="23175" y="28717"/>
                      <a:pt x="23158" y="28692"/>
                    </a:cubicBezTo>
                    <a:cubicBezTo>
                      <a:pt x="23082" y="28583"/>
                      <a:pt x="22973" y="28545"/>
                      <a:pt x="22851" y="28545"/>
                    </a:cubicBezTo>
                    <a:cubicBezTo>
                      <a:pt x="22729" y="28545"/>
                      <a:pt x="22593" y="28583"/>
                      <a:pt x="22462" y="28627"/>
                    </a:cubicBezTo>
                    <a:cubicBezTo>
                      <a:pt x="22307" y="28682"/>
                      <a:pt x="22179" y="28721"/>
                      <a:pt x="22090" y="28721"/>
                    </a:cubicBezTo>
                    <a:cubicBezTo>
                      <a:pt x="21968" y="28721"/>
                      <a:pt x="21921" y="28646"/>
                      <a:pt x="21984" y="28431"/>
                    </a:cubicBezTo>
                    <a:cubicBezTo>
                      <a:pt x="21984" y="28410"/>
                      <a:pt x="21962" y="28388"/>
                      <a:pt x="21919" y="28366"/>
                    </a:cubicBezTo>
                    <a:cubicBezTo>
                      <a:pt x="21912" y="28353"/>
                      <a:pt x="21899" y="28347"/>
                      <a:pt x="21886" y="28347"/>
                    </a:cubicBezTo>
                    <a:cubicBezTo>
                      <a:pt x="21856" y="28347"/>
                      <a:pt x="21824" y="28373"/>
                      <a:pt x="21854" y="28388"/>
                    </a:cubicBezTo>
                    <a:cubicBezTo>
                      <a:pt x="21919" y="28583"/>
                      <a:pt x="21658" y="28649"/>
                      <a:pt x="21549" y="28801"/>
                    </a:cubicBezTo>
                    <a:cubicBezTo>
                      <a:pt x="21484" y="28866"/>
                      <a:pt x="21484" y="28910"/>
                      <a:pt x="21571" y="28931"/>
                    </a:cubicBezTo>
                    <a:cubicBezTo>
                      <a:pt x="21612" y="28931"/>
                      <a:pt x="21695" y="28889"/>
                      <a:pt x="21741" y="28889"/>
                    </a:cubicBezTo>
                    <a:cubicBezTo>
                      <a:pt x="21769" y="28889"/>
                      <a:pt x="21783" y="28904"/>
                      <a:pt x="21767" y="28953"/>
                    </a:cubicBezTo>
                    <a:cubicBezTo>
                      <a:pt x="21745" y="29040"/>
                      <a:pt x="21593" y="29040"/>
                      <a:pt x="21527" y="29062"/>
                    </a:cubicBezTo>
                    <a:cubicBezTo>
                      <a:pt x="21490" y="29078"/>
                      <a:pt x="21461" y="29083"/>
                      <a:pt x="21436" y="29083"/>
                    </a:cubicBezTo>
                    <a:cubicBezTo>
                      <a:pt x="21376" y="29083"/>
                      <a:pt x="21341" y="29051"/>
                      <a:pt x="21283" y="29051"/>
                    </a:cubicBezTo>
                    <a:cubicBezTo>
                      <a:pt x="21266" y="29051"/>
                      <a:pt x="21246" y="29054"/>
                      <a:pt x="21223" y="29062"/>
                    </a:cubicBezTo>
                    <a:cubicBezTo>
                      <a:pt x="21160" y="29090"/>
                      <a:pt x="21112" y="29102"/>
                      <a:pt x="21078" y="29102"/>
                    </a:cubicBezTo>
                    <a:cubicBezTo>
                      <a:pt x="21006" y="29102"/>
                      <a:pt x="20991" y="29048"/>
                      <a:pt x="21006" y="28975"/>
                    </a:cubicBezTo>
                    <a:cubicBezTo>
                      <a:pt x="21027" y="28866"/>
                      <a:pt x="21093" y="28714"/>
                      <a:pt x="21310" y="28692"/>
                    </a:cubicBezTo>
                    <a:cubicBezTo>
                      <a:pt x="21419" y="28649"/>
                      <a:pt x="21571" y="28692"/>
                      <a:pt x="21658" y="28583"/>
                    </a:cubicBezTo>
                    <a:cubicBezTo>
                      <a:pt x="21788" y="28410"/>
                      <a:pt x="21549" y="28475"/>
                      <a:pt x="21527" y="28410"/>
                    </a:cubicBezTo>
                    <a:cubicBezTo>
                      <a:pt x="21484" y="28366"/>
                      <a:pt x="21549" y="28279"/>
                      <a:pt x="21527" y="28257"/>
                    </a:cubicBezTo>
                    <a:cubicBezTo>
                      <a:pt x="21375" y="28170"/>
                      <a:pt x="21701" y="27996"/>
                      <a:pt x="21571" y="27975"/>
                    </a:cubicBezTo>
                    <a:cubicBezTo>
                      <a:pt x="21556" y="27970"/>
                      <a:pt x="21542" y="27968"/>
                      <a:pt x="21527" y="27968"/>
                    </a:cubicBezTo>
                    <a:cubicBezTo>
                      <a:pt x="21411" y="27968"/>
                      <a:pt x="21293" y="28105"/>
                      <a:pt x="21158" y="28105"/>
                    </a:cubicBezTo>
                    <a:cubicBezTo>
                      <a:pt x="20875" y="28149"/>
                      <a:pt x="20875" y="28323"/>
                      <a:pt x="20788" y="28475"/>
                    </a:cubicBezTo>
                    <a:cubicBezTo>
                      <a:pt x="20707" y="28569"/>
                      <a:pt x="20643" y="28655"/>
                      <a:pt x="20575" y="28655"/>
                    </a:cubicBezTo>
                    <a:cubicBezTo>
                      <a:pt x="20533" y="28655"/>
                      <a:pt x="20490" y="28623"/>
                      <a:pt x="20440" y="28540"/>
                    </a:cubicBezTo>
                    <a:cubicBezTo>
                      <a:pt x="20402" y="28482"/>
                      <a:pt x="20355" y="28446"/>
                      <a:pt x="20301" y="28446"/>
                    </a:cubicBezTo>
                    <a:cubicBezTo>
                      <a:pt x="20233" y="28446"/>
                      <a:pt x="20155" y="28503"/>
                      <a:pt x="20071" y="28649"/>
                    </a:cubicBezTo>
                    <a:cubicBezTo>
                      <a:pt x="20005" y="28801"/>
                      <a:pt x="19810" y="28931"/>
                      <a:pt x="20005" y="28975"/>
                    </a:cubicBezTo>
                    <a:cubicBezTo>
                      <a:pt x="20100" y="29007"/>
                      <a:pt x="20172" y="29073"/>
                      <a:pt x="20289" y="29073"/>
                    </a:cubicBezTo>
                    <a:cubicBezTo>
                      <a:pt x="20332" y="29073"/>
                      <a:pt x="20381" y="29064"/>
                      <a:pt x="20440" y="29040"/>
                    </a:cubicBezTo>
                    <a:cubicBezTo>
                      <a:pt x="20500" y="29004"/>
                      <a:pt x="20547" y="28988"/>
                      <a:pt x="20591" y="28988"/>
                    </a:cubicBezTo>
                    <a:cubicBezTo>
                      <a:pt x="20627" y="28988"/>
                      <a:pt x="20662" y="28999"/>
                      <a:pt x="20701" y="29018"/>
                    </a:cubicBezTo>
                    <a:cubicBezTo>
                      <a:pt x="20875" y="29062"/>
                      <a:pt x="20723" y="29301"/>
                      <a:pt x="21006" y="29301"/>
                    </a:cubicBezTo>
                    <a:cubicBezTo>
                      <a:pt x="20940" y="29410"/>
                      <a:pt x="20919" y="29497"/>
                      <a:pt x="20875" y="29605"/>
                    </a:cubicBezTo>
                    <a:cubicBezTo>
                      <a:pt x="20850" y="29638"/>
                      <a:pt x="20829" y="29649"/>
                      <a:pt x="20809" y="29649"/>
                    </a:cubicBezTo>
                    <a:cubicBezTo>
                      <a:pt x="20777" y="29649"/>
                      <a:pt x="20750" y="29619"/>
                      <a:pt x="20723" y="29605"/>
                    </a:cubicBezTo>
                    <a:cubicBezTo>
                      <a:pt x="20633" y="29575"/>
                      <a:pt x="20553" y="29525"/>
                      <a:pt x="20441" y="29525"/>
                    </a:cubicBezTo>
                    <a:cubicBezTo>
                      <a:pt x="20391" y="29525"/>
                      <a:pt x="20334" y="29535"/>
                      <a:pt x="20266" y="29562"/>
                    </a:cubicBezTo>
                    <a:lnTo>
                      <a:pt x="20397" y="29845"/>
                    </a:lnTo>
                    <a:cubicBezTo>
                      <a:pt x="20397" y="29888"/>
                      <a:pt x="20397" y="29910"/>
                      <a:pt x="20440" y="29910"/>
                    </a:cubicBezTo>
                    <a:cubicBezTo>
                      <a:pt x="20462" y="29986"/>
                      <a:pt x="20473" y="30024"/>
                      <a:pt x="20503" y="30024"/>
                    </a:cubicBezTo>
                    <a:cubicBezTo>
                      <a:pt x="20533" y="30024"/>
                      <a:pt x="20582" y="29986"/>
                      <a:pt x="20679" y="29910"/>
                    </a:cubicBezTo>
                    <a:cubicBezTo>
                      <a:pt x="20832" y="29757"/>
                      <a:pt x="21076" y="29671"/>
                      <a:pt x="21188" y="29671"/>
                    </a:cubicBezTo>
                    <a:cubicBezTo>
                      <a:pt x="21219" y="29671"/>
                      <a:pt x="21240" y="29678"/>
                      <a:pt x="21245" y="29692"/>
                    </a:cubicBezTo>
                    <a:cubicBezTo>
                      <a:pt x="21293" y="29788"/>
                      <a:pt x="21347" y="29825"/>
                      <a:pt x="21405" y="29825"/>
                    </a:cubicBezTo>
                    <a:cubicBezTo>
                      <a:pt x="21506" y="29825"/>
                      <a:pt x="21621" y="29715"/>
                      <a:pt x="21745" y="29605"/>
                    </a:cubicBezTo>
                    <a:cubicBezTo>
                      <a:pt x="21791" y="29575"/>
                      <a:pt x="21848" y="29544"/>
                      <a:pt x="21900" y="29544"/>
                    </a:cubicBezTo>
                    <a:cubicBezTo>
                      <a:pt x="21922" y="29544"/>
                      <a:pt x="21943" y="29549"/>
                      <a:pt x="21962" y="29562"/>
                    </a:cubicBezTo>
                    <a:cubicBezTo>
                      <a:pt x="22071" y="29605"/>
                      <a:pt x="22006" y="29692"/>
                      <a:pt x="21962" y="29779"/>
                    </a:cubicBezTo>
                    <a:cubicBezTo>
                      <a:pt x="21904" y="29838"/>
                      <a:pt x="21828" y="29913"/>
                      <a:pt x="21766" y="29913"/>
                    </a:cubicBezTo>
                    <a:cubicBezTo>
                      <a:pt x="21759" y="29913"/>
                      <a:pt x="21752" y="29912"/>
                      <a:pt x="21745" y="29910"/>
                    </a:cubicBezTo>
                    <a:cubicBezTo>
                      <a:pt x="21700" y="29899"/>
                      <a:pt x="21658" y="29895"/>
                      <a:pt x="21618" y="29895"/>
                    </a:cubicBezTo>
                    <a:cubicBezTo>
                      <a:pt x="21332" y="29895"/>
                      <a:pt x="21170" y="30146"/>
                      <a:pt x="20940" y="30280"/>
                    </a:cubicBezTo>
                    <a:cubicBezTo>
                      <a:pt x="20810" y="30367"/>
                      <a:pt x="20766" y="30475"/>
                      <a:pt x="20984" y="30497"/>
                    </a:cubicBezTo>
                    <a:cubicBezTo>
                      <a:pt x="21129" y="30538"/>
                      <a:pt x="21411" y="30481"/>
                      <a:pt x="21345" y="30719"/>
                    </a:cubicBezTo>
                    <a:lnTo>
                      <a:pt x="21345" y="30719"/>
                    </a:lnTo>
                    <a:cubicBezTo>
                      <a:pt x="21130" y="30822"/>
                      <a:pt x="20917" y="30781"/>
                      <a:pt x="20766" y="30888"/>
                    </a:cubicBezTo>
                    <a:cubicBezTo>
                      <a:pt x="20515" y="31014"/>
                      <a:pt x="20299" y="31077"/>
                      <a:pt x="20102" y="31077"/>
                    </a:cubicBezTo>
                    <a:cubicBezTo>
                      <a:pt x="19993" y="31077"/>
                      <a:pt x="19889" y="31058"/>
                      <a:pt x="19788" y="31019"/>
                    </a:cubicBezTo>
                    <a:lnTo>
                      <a:pt x="19788" y="31019"/>
                    </a:lnTo>
                    <a:cubicBezTo>
                      <a:pt x="19897" y="31128"/>
                      <a:pt x="19592" y="31323"/>
                      <a:pt x="19679" y="31432"/>
                    </a:cubicBezTo>
                    <a:cubicBezTo>
                      <a:pt x="19527" y="31519"/>
                      <a:pt x="19375" y="31649"/>
                      <a:pt x="19244" y="31671"/>
                    </a:cubicBezTo>
                    <a:cubicBezTo>
                      <a:pt x="19220" y="31675"/>
                      <a:pt x="19195" y="31677"/>
                      <a:pt x="19172" y="31677"/>
                    </a:cubicBezTo>
                    <a:cubicBezTo>
                      <a:pt x="19053" y="31677"/>
                      <a:pt x="18962" y="31628"/>
                      <a:pt x="18962" y="31519"/>
                    </a:cubicBezTo>
                    <a:cubicBezTo>
                      <a:pt x="19019" y="31100"/>
                      <a:pt x="19126" y="31014"/>
                      <a:pt x="19576" y="31014"/>
                    </a:cubicBezTo>
                    <a:cubicBezTo>
                      <a:pt x="19640" y="31014"/>
                      <a:pt x="19710" y="31016"/>
                      <a:pt x="19788" y="31019"/>
                    </a:cubicBezTo>
                    <a:cubicBezTo>
                      <a:pt x="19744" y="30975"/>
                      <a:pt x="19701" y="30888"/>
                      <a:pt x="19723" y="30823"/>
                    </a:cubicBezTo>
                    <a:cubicBezTo>
                      <a:pt x="19810" y="30562"/>
                      <a:pt x="19636" y="30388"/>
                      <a:pt x="19527" y="30236"/>
                    </a:cubicBezTo>
                    <a:cubicBezTo>
                      <a:pt x="19375" y="29997"/>
                      <a:pt x="19310" y="30019"/>
                      <a:pt x="19701" y="29801"/>
                    </a:cubicBezTo>
                    <a:cubicBezTo>
                      <a:pt x="19788" y="29736"/>
                      <a:pt x="19831" y="29714"/>
                      <a:pt x="19918" y="29692"/>
                    </a:cubicBezTo>
                    <a:cubicBezTo>
                      <a:pt x="20049" y="29627"/>
                      <a:pt x="20049" y="29605"/>
                      <a:pt x="20027" y="29518"/>
                    </a:cubicBezTo>
                    <a:cubicBezTo>
                      <a:pt x="19965" y="29384"/>
                      <a:pt x="19869" y="29314"/>
                      <a:pt x="19739" y="29314"/>
                    </a:cubicBezTo>
                    <a:cubicBezTo>
                      <a:pt x="19594" y="29314"/>
                      <a:pt x="19408" y="29401"/>
                      <a:pt x="19179" y="29584"/>
                    </a:cubicBezTo>
                    <a:cubicBezTo>
                      <a:pt x="19060" y="29686"/>
                      <a:pt x="18980" y="29722"/>
                      <a:pt x="18889" y="29722"/>
                    </a:cubicBezTo>
                    <a:cubicBezTo>
                      <a:pt x="18864" y="29722"/>
                      <a:pt x="18837" y="29719"/>
                      <a:pt x="18809" y="29714"/>
                    </a:cubicBezTo>
                    <a:cubicBezTo>
                      <a:pt x="18797" y="29712"/>
                      <a:pt x="18785" y="29712"/>
                      <a:pt x="18772" y="29712"/>
                    </a:cubicBezTo>
                    <a:cubicBezTo>
                      <a:pt x="18679" y="29712"/>
                      <a:pt x="18570" y="29751"/>
                      <a:pt x="18487" y="29751"/>
                    </a:cubicBezTo>
                    <a:cubicBezTo>
                      <a:pt x="18437" y="29751"/>
                      <a:pt x="18397" y="29737"/>
                      <a:pt x="18374" y="29692"/>
                    </a:cubicBezTo>
                    <a:cubicBezTo>
                      <a:pt x="18331" y="29671"/>
                      <a:pt x="18288" y="29627"/>
                      <a:pt x="18331" y="29584"/>
                    </a:cubicBezTo>
                    <a:cubicBezTo>
                      <a:pt x="18539" y="29390"/>
                      <a:pt x="18452" y="29360"/>
                      <a:pt x="18342" y="29360"/>
                    </a:cubicBezTo>
                    <a:cubicBezTo>
                      <a:pt x="18291" y="29360"/>
                      <a:pt x="18235" y="29366"/>
                      <a:pt x="18201" y="29366"/>
                    </a:cubicBezTo>
                    <a:cubicBezTo>
                      <a:pt x="18070" y="29345"/>
                      <a:pt x="18005" y="29301"/>
                      <a:pt x="18048" y="29171"/>
                    </a:cubicBezTo>
                    <a:cubicBezTo>
                      <a:pt x="18070" y="29062"/>
                      <a:pt x="18179" y="29062"/>
                      <a:pt x="18266" y="29062"/>
                    </a:cubicBezTo>
                    <a:cubicBezTo>
                      <a:pt x="18331" y="29062"/>
                      <a:pt x="18374" y="29018"/>
                      <a:pt x="18396" y="28953"/>
                    </a:cubicBezTo>
                    <a:cubicBezTo>
                      <a:pt x="18592" y="28714"/>
                      <a:pt x="18483" y="28583"/>
                      <a:pt x="18331" y="28475"/>
                    </a:cubicBezTo>
                    <a:cubicBezTo>
                      <a:pt x="18157" y="28323"/>
                      <a:pt x="17853" y="28323"/>
                      <a:pt x="17679" y="28170"/>
                    </a:cubicBezTo>
                    <a:cubicBezTo>
                      <a:pt x="17668" y="28138"/>
                      <a:pt x="17641" y="28121"/>
                      <a:pt x="17608" y="28121"/>
                    </a:cubicBezTo>
                    <a:cubicBezTo>
                      <a:pt x="17575" y="28121"/>
                      <a:pt x="17537" y="28138"/>
                      <a:pt x="17505" y="28170"/>
                    </a:cubicBezTo>
                    <a:cubicBezTo>
                      <a:pt x="17331" y="28279"/>
                      <a:pt x="17179" y="28366"/>
                      <a:pt x="16983" y="28366"/>
                    </a:cubicBezTo>
                    <a:cubicBezTo>
                      <a:pt x="16896" y="28366"/>
                      <a:pt x="16809" y="28410"/>
                      <a:pt x="16787" y="28496"/>
                    </a:cubicBezTo>
                    <a:cubicBezTo>
                      <a:pt x="16657" y="28866"/>
                      <a:pt x="16309" y="28801"/>
                      <a:pt x="16026" y="28866"/>
                    </a:cubicBezTo>
                    <a:cubicBezTo>
                      <a:pt x="16013" y="28879"/>
                      <a:pt x="15996" y="28882"/>
                      <a:pt x="15978" y="28882"/>
                    </a:cubicBezTo>
                    <a:cubicBezTo>
                      <a:pt x="15958" y="28882"/>
                      <a:pt x="15935" y="28879"/>
                      <a:pt x="15912" y="28879"/>
                    </a:cubicBezTo>
                    <a:cubicBezTo>
                      <a:pt x="15884" y="28879"/>
                      <a:pt x="15856" y="28884"/>
                      <a:pt x="15830" y="28910"/>
                    </a:cubicBezTo>
                    <a:cubicBezTo>
                      <a:pt x="15765" y="28975"/>
                      <a:pt x="15874" y="29018"/>
                      <a:pt x="15917" y="29062"/>
                    </a:cubicBezTo>
                    <a:cubicBezTo>
                      <a:pt x="15968" y="29102"/>
                      <a:pt x="16108" y="29119"/>
                      <a:pt x="16256" y="29119"/>
                    </a:cubicBezTo>
                    <a:cubicBezTo>
                      <a:pt x="16427" y="29119"/>
                      <a:pt x="16609" y="29097"/>
                      <a:pt x="16678" y="29062"/>
                    </a:cubicBezTo>
                    <a:cubicBezTo>
                      <a:pt x="16874" y="28953"/>
                      <a:pt x="16983" y="28736"/>
                      <a:pt x="17179" y="28692"/>
                    </a:cubicBezTo>
                    <a:cubicBezTo>
                      <a:pt x="17201" y="28683"/>
                      <a:pt x="17222" y="28679"/>
                      <a:pt x="17242" y="28679"/>
                    </a:cubicBezTo>
                    <a:cubicBezTo>
                      <a:pt x="17339" y="28679"/>
                      <a:pt x="17420" y="28771"/>
                      <a:pt x="17561" y="28771"/>
                    </a:cubicBezTo>
                    <a:cubicBezTo>
                      <a:pt x="17590" y="28771"/>
                      <a:pt x="17622" y="28767"/>
                      <a:pt x="17657" y="28757"/>
                    </a:cubicBezTo>
                    <a:cubicBezTo>
                      <a:pt x="17679" y="28757"/>
                      <a:pt x="17722" y="28736"/>
                      <a:pt x="17744" y="28736"/>
                    </a:cubicBezTo>
                    <a:cubicBezTo>
                      <a:pt x="17853" y="28736"/>
                      <a:pt x="17853" y="28757"/>
                      <a:pt x="17831" y="28844"/>
                    </a:cubicBezTo>
                    <a:cubicBezTo>
                      <a:pt x="17722" y="29127"/>
                      <a:pt x="17526" y="29301"/>
                      <a:pt x="17200" y="29345"/>
                    </a:cubicBezTo>
                    <a:cubicBezTo>
                      <a:pt x="16959" y="29362"/>
                      <a:pt x="16704" y="29625"/>
                      <a:pt x="16489" y="29625"/>
                    </a:cubicBezTo>
                    <a:cubicBezTo>
                      <a:pt x="16433" y="29625"/>
                      <a:pt x="16380" y="29607"/>
                      <a:pt x="16331" y="29562"/>
                    </a:cubicBezTo>
                    <a:cubicBezTo>
                      <a:pt x="16309" y="29562"/>
                      <a:pt x="16265" y="29584"/>
                      <a:pt x="16265" y="29605"/>
                    </a:cubicBezTo>
                    <a:cubicBezTo>
                      <a:pt x="16135" y="29910"/>
                      <a:pt x="15787" y="29910"/>
                      <a:pt x="15548" y="30062"/>
                    </a:cubicBezTo>
                    <a:cubicBezTo>
                      <a:pt x="15439" y="30149"/>
                      <a:pt x="15330" y="30214"/>
                      <a:pt x="15330" y="30280"/>
                    </a:cubicBezTo>
                    <a:cubicBezTo>
                      <a:pt x="15330" y="30338"/>
                      <a:pt x="15353" y="30358"/>
                      <a:pt x="15385" y="30358"/>
                    </a:cubicBezTo>
                    <a:cubicBezTo>
                      <a:pt x="15437" y="30358"/>
                      <a:pt x="15516" y="30306"/>
                      <a:pt x="15569" y="30280"/>
                    </a:cubicBezTo>
                    <a:cubicBezTo>
                      <a:pt x="15613" y="30280"/>
                      <a:pt x="15700" y="30258"/>
                      <a:pt x="15765" y="30236"/>
                    </a:cubicBezTo>
                    <a:cubicBezTo>
                      <a:pt x="15802" y="30222"/>
                      <a:pt x="15836" y="30216"/>
                      <a:pt x="15867" y="30216"/>
                    </a:cubicBezTo>
                    <a:cubicBezTo>
                      <a:pt x="15981" y="30216"/>
                      <a:pt x="16048" y="30298"/>
                      <a:pt x="16048" y="30367"/>
                    </a:cubicBezTo>
                    <a:cubicBezTo>
                      <a:pt x="16091" y="30475"/>
                      <a:pt x="15874" y="30475"/>
                      <a:pt x="15787" y="30540"/>
                    </a:cubicBezTo>
                    <a:cubicBezTo>
                      <a:pt x="15676" y="30637"/>
                      <a:pt x="15574" y="30655"/>
                      <a:pt x="15481" y="30655"/>
                    </a:cubicBezTo>
                    <a:cubicBezTo>
                      <a:pt x="15428" y="30655"/>
                      <a:pt x="15378" y="30649"/>
                      <a:pt x="15330" y="30649"/>
                    </a:cubicBezTo>
                    <a:cubicBezTo>
                      <a:pt x="15296" y="30645"/>
                      <a:pt x="15263" y="30643"/>
                      <a:pt x="15229" y="30643"/>
                    </a:cubicBezTo>
                    <a:cubicBezTo>
                      <a:pt x="15165" y="30643"/>
                      <a:pt x="15101" y="30650"/>
                      <a:pt x="15041" y="30665"/>
                    </a:cubicBezTo>
                    <a:lnTo>
                      <a:pt x="15041" y="30665"/>
                    </a:lnTo>
                    <a:cubicBezTo>
                      <a:pt x="15080" y="30676"/>
                      <a:pt x="15117" y="30686"/>
                      <a:pt x="15156" y="30693"/>
                    </a:cubicBezTo>
                    <a:cubicBezTo>
                      <a:pt x="15287" y="30693"/>
                      <a:pt x="15178" y="30845"/>
                      <a:pt x="15091" y="30910"/>
                    </a:cubicBezTo>
                    <a:cubicBezTo>
                      <a:pt x="15047" y="30954"/>
                      <a:pt x="15014" y="30970"/>
                      <a:pt x="14985" y="30970"/>
                    </a:cubicBezTo>
                    <a:cubicBezTo>
                      <a:pt x="14944" y="30970"/>
                      <a:pt x="14913" y="30936"/>
                      <a:pt x="14874" y="30910"/>
                    </a:cubicBezTo>
                    <a:cubicBezTo>
                      <a:pt x="14840" y="30876"/>
                      <a:pt x="14794" y="30842"/>
                      <a:pt x="14758" y="30799"/>
                    </a:cubicBezTo>
                    <a:lnTo>
                      <a:pt x="14758" y="30799"/>
                    </a:lnTo>
                    <a:cubicBezTo>
                      <a:pt x="14680" y="30860"/>
                      <a:pt x="14621" y="30936"/>
                      <a:pt x="14591" y="31019"/>
                    </a:cubicBezTo>
                    <a:cubicBezTo>
                      <a:pt x="14504" y="31302"/>
                      <a:pt x="14395" y="31345"/>
                      <a:pt x="14134" y="31367"/>
                    </a:cubicBezTo>
                    <a:cubicBezTo>
                      <a:pt x="14069" y="31367"/>
                      <a:pt x="13982" y="31432"/>
                      <a:pt x="13982" y="31475"/>
                    </a:cubicBezTo>
                    <a:cubicBezTo>
                      <a:pt x="13982" y="31584"/>
                      <a:pt x="13939" y="31649"/>
                      <a:pt x="13808" y="31671"/>
                    </a:cubicBezTo>
                    <a:cubicBezTo>
                      <a:pt x="13793" y="31673"/>
                      <a:pt x="13779" y="31674"/>
                      <a:pt x="13766" y="31674"/>
                    </a:cubicBezTo>
                    <a:cubicBezTo>
                      <a:pt x="13638" y="31674"/>
                      <a:pt x="13656" y="31578"/>
                      <a:pt x="13656" y="31519"/>
                    </a:cubicBezTo>
                    <a:cubicBezTo>
                      <a:pt x="13656" y="31453"/>
                      <a:pt x="13618" y="31424"/>
                      <a:pt x="13551" y="31424"/>
                    </a:cubicBezTo>
                    <a:cubicBezTo>
                      <a:pt x="13531" y="31424"/>
                      <a:pt x="13508" y="31427"/>
                      <a:pt x="13482" y="31432"/>
                    </a:cubicBezTo>
                    <a:cubicBezTo>
                      <a:pt x="13373" y="31475"/>
                      <a:pt x="13308" y="31584"/>
                      <a:pt x="13373" y="31628"/>
                    </a:cubicBezTo>
                    <a:cubicBezTo>
                      <a:pt x="13504" y="31780"/>
                      <a:pt x="13265" y="31954"/>
                      <a:pt x="13199" y="32128"/>
                    </a:cubicBezTo>
                    <a:cubicBezTo>
                      <a:pt x="13180" y="32206"/>
                      <a:pt x="13091" y="32283"/>
                      <a:pt x="13010" y="32283"/>
                    </a:cubicBezTo>
                    <a:cubicBezTo>
                      <a:pt x="13001" y="32283"/>
                      <a:pt x="12991" y="32282"/>
                      <a:pt x="12982" y="32280"/>
                    </a:cubicBezTo>
                    <a:cubicBezTo>
                      <a:pt x="12764" y="32193"/>
                      <a:pt x="12634" y="32019"/>
                      <a:pt x="12569" y="31802"/>
                    </a:cubicBezTo>
                    <a:cubicBezTo>
                      <a:pt x="12525" y="31628"/>
                      <a:pt x="12677" y="31519"/>
                      <a:pt x="12873" y="31367"/>
                    </a:cubicBezTo>
                    <a:cubicBezTo>
                      <a:pt x="12960" y="31323"/>
                      <a:pt x="13047" y="31258"/>
                      <a:pt x="13047" y="31193"/>
                    </a:cubicBezTo>
                    <a:cubicBezTo>
                      <a:pt x="13047" y="31126"/>
                      <a:pt x="12996" y="31098"/>
                      <a:pt x="12924" y="31098"/>
                    </a:cubicBezTo>
                    <a:cubicBezTo>
                      <a:pt x="12902" y="31098"/>
                      <a:pt x="12877" y="31101"/>
                      <a:pt x="12851" y="31106"/>
                    </a:cubicBezTo>
                    <a:cubicBezTo>
                      <a:pt x="12824" y="31110"/>
                      <a:pt x="12797" y="31112"/>
                      <a:pt x="12770" y="31112"/>
                    </a:cubicBezTo>
                    <a:cubicBezTo>
                      <a:pt x="12647" y="31112"/>
                      <a:pt x="12535" y="31075"/>
                      <a:pt x="12422" y="31075"/>
                    </a:cubicBezTo>
                    <a:cubicBezTo>
                      <a:pt x="12310" y="31075"/>
                      <a:pt x="12196" y="31111"/>
                      <a:pt x="12069" y="31258"/>
                    </a:cubicBezTo>
                    <a:cubicBezTo>
                      <a:pt x="12037" y="31290"/>
                      <a:pt x="11993" y="31310"/>
                      <a:pt x="11947" y="31310"/>
                    </a:cubicBezTo>
                    <a:cubicBezTo>
                      <a:pt x="11930" y="31310"/>
                      <a:pt x="11912" y="31307"/>
                      <a:pt x="11895" y="31302"/>
                    </a:cubicBezTo>
                    <a:cubicBezTo>
                      <a:pt x="11869" y="31276"/>
                      <a:pt x="11835" y="31242"/>
                      <a:pt x="11789" y="31242"/>
                    </a:cubicBezTo>
                    <a:cubicBezTo>
                      <a:pt x="11758" y="31242"/>
                      <a:pt x="11721" y="31258"/>
                      <a:pt x="11677" y="31302"/>
                    </a:cubicBezTo>
                    <a:cubicBezTo>
                      <a:pt x="11590" y="31367"/>
                      <a:pt x="11656" y="31432"/>
                      <a:pt x="11742" y="31454"/>
                    </a:cubicBezTo>
                    <a:cubicBezTo>
                      <a:pt x="11786" y="31475"/>
                      <a:pt x="11873" y="31519"/>
                      <a:pt x="11895" y="31584"/>
                    </a:cubicBezTo>
                    <a:cubicBezTo>
                      <a:pt x="11916" y="31693"/>
                      <a:pt x="12243" y="31693"/>
                      <a:pt x="11982" y="31910"/>
                    </a:cubicBezTo>
                    <a:cubicBezTo>
                      <a:pt x="11916" y="31963"/>
                      <a:pt x="11868" y="31982"/>
                      <a:pt x="11831" y="31982"/>
                    </a:cubicBezTo>
                    <a:cubicBezTo>
                      <a:pt x="11745" y="31982"/>
                      <a:pt x="11716" y="31882"/>
                      <a:pt x="11656" y="31867"/>
                    </a:cubicBezTo>
                    <a:cubicBezTo>
                      <a:pt x="11621" y="31846"/>
                      <a:pt x="11588" y="31836"/>
                      <a:pt x="11556" y="31836"/>
                    </a:cubicBezTo>
                    <a:cubicBezTo>
                      <a:pt x="11489" y="31836"/>
                      <a:pt x="11425" y="31880"/>
                      <a:pt x="11351" y="31954"/>
                    </a:cubicBezTo>
                    <a:cubicBezTo>
                      <a:pt x="11308" y="31997"/>
                      <a:pt x="11242" y="32063"/>
                      <a:pt x="11308" y="32106"/>
                    </a:cubicBezTo>
                    <a:cubicBezTo>
                      <a:pt x="11342" y="32175"/>
                      <a:pt x="11501" y="32176"/>
                      <a:pt x="11498" y="32239"/>
                    </a:cubicBezTo>
                    <a:lnTo>
                      <a:pt x="11498" y="32239"/>
                    </a:lnTo>
                    <a:cubicBezTo>
                      <a:pt x="11517" y="32222"/>
                      <a:pt x="11537" y="32211"/>
                      <a:pt x="11553" y="32211"/>
                    </a:cubicBezTo>
                    <a:cubicBezTo>
                      <a:pt x="11559" y="32211"/>
                      <a:pt x="11564" y="32212"/>
                      <a:pt x="11569" y="32215"/>
                    </a:cubicBezTo>
                    <a:cubicBezTo>
                      <a:pt x="11699" y="32280"/>
                      <a:pt x="11982" y="32193"/>
                      <a:pt x="12003" y="32410"/>
                    </a:cubicBezTo>
                    <a:cubicBezTo>
                      <a:pt x="11960" y="32432"/>
                      <a:pt x="12090" y="32519"/>
                      <a:pt x="12025" y="32628"/>
                    </a:cubicBezTo>
                    <a:cubicBezTo>
                      <a:pt x="11982" y="32758"/>
                      <a:pt x="12090" y="32976"/>
                      <a:pt x="11699" y="32976"/>
                    </a:cubicBezTo>
                    <a:cubicBezTo>
                      <a:pt x="11547" y="32976"/>
                      <a:pt x="11221" y="33345"/>
                      <a:pt x="11242" y="33498"/>
                    </a:cubicBezTo>
                    <a:cubicBezTo>
                      <a:pt x="11242" y="33563"/>
                      <a:pt x="11242" y="33585"/>
                      <a:pt x="11155" y="33628"/>
                    </a:cubicBezTo>
                    <a:cubicBezTo>
                      <a:pt x="11106" y="33677"/>
                      <a:pt x="11045" y="33702"/>
                      <a:pt x="10990" y="33702"/>
                    </a:cubicBezTo>
                    <a:cubicBezTo>
                      <a:pt x="10972" y="33702"/>
                      <a:pt x="10954" y="33699"/>
                      <a:pt x="10938" y="33693"/>
                    </a:cubicBezTo>
                    <a:cubicBezTo>
                      <a:pt x="10699" y="33563"/>
                      <a:pt x="10394" y="33454"/>
                      <a:pt x="10242" y="33237"/>
                    </a:cubicBezTo>
                    <a:cubicBezTo>
                      <a:pt x="10199" y="33172"/>
                      <a:pt x="10199" y="33085"/>
                      <a:pt x="10286" y="33063"/>
                    </a:cubicBezTo>
                    <a:cubicBezTo>
                      <a:pt x="10444" y="33023"/>
                      <a:pt x="10512" y="32840"/>
                      <a:pt x="10671" y="32840"/>
                    </a:cubicBezTo>
                    <a:cubicBezTo>
                      <a:pt x="10686" y="32840"/>
                      <a:pt x="10703" y="32841"/>
                      <a:pt x="10721" y="32845"/>
                    </a:cubicBezTo>
                    <a:cubicBezTo>
                      <a:pt x="10770" y="32858"/>
                      <a:pt x="10813" y="32885"/>
                      <a:pt x="10853" y="32885"/>
                    </a:cubicBezTo>
                    <a:cubicBezTo>
                      <a:pt x="10882" y="32885"/>
                      <a:pt x="10910" y="32870"/>
                      <a:pt x="10938" y="32824"/>
                    </a:cubicBezTo>
                    <a:cubicBezTo>
                      <a:pt x="11028" y="32720"/>
                      <a:pt x="11088" y="32694"/>
                      <a:pt x="11154" y="32694"/>
                    </a:cubicBezTo>
                    <a:cubicBezTo>
                      <a:pt x="11198" y="32694"/>
                      <a:pt x="11246" y="32706"/>
                      <a:pt x="11308" y="32715"/>
                    </a:cubicBezTo>
                    <a:cubicBezTo>
                      <a:pt x="11324" y="32720"/>
                      <a:pt x="11343" y="32723"/>
                      <a:pt x="11364" y="32723"/>
                    </a:cubicBezTo>
                    <a:cubicBezTo>
                      <a:pt x="11426" y="32723"/>
                      <a:pt x="11503" y="32699"/>
                      <a:pt x="11569" y="32650"/>
                    </a:cubicBezTo>
                    <a:cubicBezTo>
                      <a:pt x="11656" y="32541"/>
                      <a:pt x="11569" y="32541"/>
                      <a:pt x="11525" y="32497"/>
                    </a:cubicBezTo>
                    <a:cubicBezTo>
                      <a:pt x="11460" y="32476"/>
                      <a:pt x="11438" y="32432"/>
                      <a:pt x="11438" y="32367"/>
                    </a:cubicBezTo>
                    <a:cubicBezTo>
                      <a:pt x="11438" y="32347"/>
                      <a:pt x="11442" y="32328"/>
                      <a:pt x="11450" y="32310"/>
                    </a:cubicBezTo>
                    <a:lnTo>
                      <a:pt x="11450" y="32310"/>
                    </a:lnTo>
                    <a:cubicBezTo>
                      <a:pt x="11427" y="32326"/>
                      <a:pt x="11408" y="32333"/>
                      <a:pt x="11390" y="32333"/>
                    </a:cubicBezTo>
                    <a:cubicBezTo>
                      <a:pt x="11330" y="32333"/>
                      <a:pt x="11292" y="32259"/>
                      <a:pt x="11212" y="32259"/>
                    </a:cubicBezTo>
                    <a:cubicBezTo>
                      <a:pt x="11190" y="32259"/>
                      <a:pt x="11164" y="32265"/>
                      <a:pt x="11134" y="32280"/>
                    </a:cubicBezTo>
                    <a:cubicBezTo>
                      <a:pt x="11090" y="32302"/>
                      <a:pt x="11003" y="32302"/>
                      <a:pt x="10938" y="32302"/>
                    </a:cubicBezTo>
                    <a:cubicBezTo>
                      <a:pt x="10932" y="32304"/>
                      <a:pt x="10926" y="32305"/>
                      <a:pt x="10920" y="32305"/>
                    </a:cubicBezTo>
                    <a:cubicBezTo>
                      <a:pt x="10882" y="32305"/>
                      <a:pt x="10851" y="32267"/>
                      <a:pt x="10817" y="32267"/>
                    </a:cubicBezTo>
                    <a:cubicBezTo>
                      <a:pt x="10801" y="32267"/>
                      <a:pt x="10783" y="32276"/>
                      <a:pt x="10764" y="32302"/>
                    </a:cubicBezTo>
                    <a:cubicBezTo>
                      <a:pt x="10677" y="32345"/>
                      <a:pt x="10721" y="32410"/>
                      <a:pt x="10786" y="32432"/>
                    </a:cubicBezTo>
                    <a:cubicBezTo>
                      <a:pt x="10916" y="32563"/>
                      <a:pt x="10786" y="32650"/>
                      <a:pt x="10590" y="32715"/>
                    </a:cubicBezTo>
                    <a:cubicBezTo>
                      <a:pt x="10481" y="32758"/>
                      <a:pt x="10351" y="32758"/>
                      <a:pt x="10286" y="32889"/>
                    </a:cubicBezTo>
                    <a:cubicBezTo>
                      <a:pt x="10264" y="32976"/>
                      <a:pt x="10264" y="33063"/>
                      <a:pt x="10133" y="33085"/>
                    </a:cubicBezTo>
                    <a:cubicBezTo>
                      <a:pt x="10125" y="33086"/>
                      <a:pt x="10118" y="33087"/>
                      <a:pt x="10111" y="33087"/>
                    </a:cubicBezTo>
                    <a:cubicBezTo>
                      <a:pt x="10028" y="33087"/>
                      <a:pt x="10045" y="32974"/>
                      <a:pt x="10025" y="32954"/>
                    </a:cubicBezTo>
                    <a:cubicBezTo>
                      <a:pt x="9938" y="32867"/>
                      <a:pt x="10025" y="32758"/>
                      <a:pt x="10046" y="32671"/>
                    </a:cubicBezTo>
                    <a:cubicBezTo>
                      <a:pt x="10046" y="32650"/>
                      <a:pt x="10068" y="32563"/>
                      <a:pt x="10046" y="32563"/>
                    </a:cubicBezTo>
                    <a:cubicBezTo>
                      <a:pt x="10003" y="32563"/>
                      <a:pt x="9938" y="32606"/>
                      <a:pt x="9894" y="32650"/>
                    </a:cubicBezTo>
                    <a:cubicBezTo>
                      <a:pt x="9742" y="32845"/>
                      <a:pt x="9612" y="33041"/>
                      <a:pt x="9503" y="33193"/>
                    </a:cubicBezTo>
                    <a:cubicBezTo>
                      <a:pt x="9394" y="33356"/>
                      <a:pt x="9301" y="33443"/>
                      <a:pt x="9160" y="33443"/>
                    </a:cubicBezTo>
                    <a:cubicBezTo>
                      <a:pt x="9132" y="33443"/>
                      <a:pt x="9101" y="33440"/>
                      <a:pt x="9068" y="33432"/>
                    </a:cubicBezTo>
                    <a:cubicBezTo>
                      <a:pt x="9041" y="33428"/>
                      <a:pt x="9015" y="33425"/>
                      <a:pt x="8989" y="33425"/>
                    </a:cubicBezTo>
                    <a:cubicBezTo>
                      <a:pt x="8890" y="33425"/>
                      <a:pt x="8793" y="33464"/>
                      <a:pt x="8655" y="33585"/>
                    </a:cubicBezTo>
                    <a:cubicBezTo>
                      <a:pt x="8327" y="33808"/>
                      <a:pt x="7989" y="33899"/>
                      <a:pt x="7683" y="33899"/>
                    </a:cubicBezTo>
                    <a:cubicBezTo>
                      <a:pt x="7542" y="33899"/>
                      <a:pt x="7408" y="33880"/>
                      <a:pt x="7285" y="33846"/>
                    </a:cubicBezTo>
                    <a:cubicBezTo>
                      <a:pt x="7212" y="33831"/>
                      <a:pt x="7159" y="33821"/>
                      <a:pt x="7116" y="33821"/>
                    </a:cubicBezTo>
                    <a:cubicBezTo>
                      <a:pt x="7029" y="33821"/>
                      <a:pt x="6980" y="33860"/>
                      <a:pt x="6894" y="33976"/>
                    </a:cubicBezTo>
                    <a:cubicBezTo>
                      <a:pt x="6684" y="34283"/>
                      <a:pt x="6591" y="34402"/>
                      <a:pt x="6437" y="34402"/>
                    </a:cubicBezTo>
                    <a:cubicBezTo>
                      <a:pt x="6351" y="34402"/>
                      <a:pt x="6245" y="34365"/>
                      <a:pt x="6089" y="34302"/>
                    </a:cubicBezTo>
                    <a:lnTo>
                      <a:pt x="6045" y="34302"/>
                    </a:lnTo>
                    <a:cubicBezTo>
                      <a:pt x="6031" y="34302"/>
                      <a:pt x="6016" y="34293"/>
                      <a:pt x="6002" y="34293"/>
                    </a:cubicBezTo>
                    <a:cubicBezTo>
                      <a:pt x="5995" y="34293"/>
                      <a:pt x="5987" y="34295"/>
                      <a:pt x="5980" y="34302"/>
                    </a:cubicBezTo>
                    <a:cubicBezTo>
                      <a:pt x="5915" y="34346"/>
                      <a:pt x="5980" y="34367"/>
                      <a:pt x="5980" y="34389"/>
                    </a:cubicBezTo>
                    <a:cubicBezTo>
                      <a:pt x="6002" y="34476"/>
                      <a:pt x="6002" y="34585"/>
                      <a:pt x="6024" y="34672"/>
                    </a:cubicBezTo>
                    <a:cubicBezTo>
                      <a:pt x="6060" y="34744"/>
                      <a:pt x="6096" y="34790"/>
                      <a:pt x="6170" y="34790"/>
                    </a:cubicBezTo>
                    <a:cubicBezTo>
                      <a:pt x="6229" y="34790"/>
                      <a:pt x="6311" y="34761"/>
                      <a:pt x="6437" y="34694"/>
                    </a:cubicBezTo>
                    <a:cubicBezTo>
                      <a:pt x="6582" y="34611"/>
                      <a:pt x="6747" y="34409"/>
                      <a:pt x="6894" y="34409"/>
                    </a:cubicBezTo>
                    <a:cubicBezTo>
                      <a:pt x="6901" y="34409"/>
                      <a:pt x="6908" y="34410"/>
                      <a:pt x="6915" y="34411"/>
                    </a:cubicBezTo>
                    <a:cubicBezTo>
                      <a:pt x="6952" y="34417"/>
                      <a:pt x="6989" y="34419"/>
                      <a:pt x="7027" y="34419"/>
                    </a:cubicBezTo>
                    <a:cubicBezTo>
                      <a:pt x="7232" y="34419"/>
                      <a:pt x="7461" y="34351"/>
                      <a:pt x="7669" y="34351"/>
                    </a:cubicBezTo>
                    <a:cubicBezTo>
                      <a:pt x="7724" y="34351"/>
                      <a:pt x="7777" y="34356"/>
                      <a:pt x="7829" y="34367"/>
                    </a:cubicBezTo>
                    <a:cubicBezTo>
                      <a:pt x="7851" y="34370"/>
                      <a:pt x="7872" y="34371"/>
                      <a:pt x="7892" y="34371"/>
                    </a:cubicBezTo>
                    <a:cubicBezTo>
                      <a:pt x="8067" y="34371"/>
                      <a:pt x="8159" y="34287"/>
                      <a:pt x="8198" y="34150"/>
                    </a:cubicBezTo>
                    <a:cubicBezTo>
                      <a:pt x="8285" y="33976"/>
                      <a:pt x="8416" y="33867"/>
                      <a:pt x="8633" y="33802"/>
                    </a:cubicBezTo>
                    <a:cubicBezTo>
                      <a:pt x="8676" y="33787"/>
                      <a:pt x="8707" y="33780"/>
                      <a:pt x="8731" y="33780"/>
                    </a:cubicBezTo>
                    <a:cubicBezTo>
                      <a:pt x="8840" y="33780"/>
                      <a:pt x="8779" y="33919"/>
                      <a:pt x="8850" y="33954"/>
                    </a:cubicBezTo>
                    <a:cubicBezTo>
                      <a:pt x="8872" y="33976"/>
                      <a:pt x="9024" y="33976"/>
                      <a:pt x="8872" y="34063"/>
                    </a:cubicBezTo>
                    <a:cubicBezTo>
                      <a:pt x="8642" y="34231"/>
                      <a:pt x="8492" y="34499"/>
                      <a:pt x="8151" y="34499"/>
                    </a:cubicBezTo>
                    <a:cubicBezTo>
                      <a:pt x="8138" y="34499"/>
                      <a:pt x="8125" y="34499"/>
                      <a:pt x="8111" y="34498"/>
                    </a:cubicBezTo>
                    <a:cubicBezTo>
                      <a:pt x="8100" y="34496"/>
                      <a:pt x="8089" y="34496"/>
                      <a:pt x="8078" y="34496"/>
                    </a:cubicBezTo>
                    <a:cubicBezTo>
                      <a:pt x="7946" y="34496"/>
                      <a:pt x="7869" y="34613"/>
                      <a:pt x="7829" y="34694"/>
                    </a:cubicBezTo>
                    <a:cubicBezTo>
                      <a:pt x="7742" y="34824"/>
                      <a:pt x="7872" y="34802"/>
                      <a:pt x="7959" y="34824"/>
                    </a:cubicBezTo>
                    <a:cubicBezTo>
                      <a:pt x="8111" y="34846"/>
                      <a:pt x="8220" y="34933"/>
                      <a:pt x="8198" y="35107"/>
                    </a:cubicBezTo>
                    <a:cubicBezTo>
                      <a:pt x="8176" y="35324"/>
                      <a:pt x="7959" y="35215"/>
                      <a:pt x="7829" y="35281"/>
                    </a:cubicBezTo>
                    <a:cubicBezTo>
                      <a:pt x="7611" y="35433"/>
                      <a:pt x="7459" y="35476"/>
                      <a:pt x="7676" y="35607"/>
                    </a:cubicBezTo>
                    <a:cubicBezTo>
                      <a:pt x="7829" y="35716"/>
                      <a:pt x="8068" y="35803"/>
                      <a:pt x="7742" y="36107"/>
                    </a:cubicBezTo>
                    <a:cubicBezTo>
                      <a:pt x="7662" y="36187"/>
                      <a:pt x="7723" y="36208"/>
                      <a:pt x="7786" y="36248"/>
                    </a:cubicBezTo>
                    <a:lnTo>
                      <a:pt x="7786" y="36248"/>
                    </a:lnTo>
                    <a:cubicBezTo>
                      <a:pt x="7889" y="36062"/>
                      <a:pt x="7987" y="35874"/>
                      <a:pt x="8155" y="35694"/>
                    </a:cubicBezTo>
                    <a:cubicBezTo>
                      <a:pt x="8176" y="35650"/>
                      <a:pt x="8220" y="35563"/>
                      <a:pt x="8220" y="35563"/>
                    </a:cubicBezTo>
                    <a:cubicBezTo>
                      <a:pt x="7894" y="35368"/>
                      <a:pt x="8503" y="35237"/>
                      <a:pt x="8503" y="35042"/>
                    </a:cubicBezTo>
                    <a:cubicBezTo>
                      <a:pt x="8503" y="35010"/>
                      <a:pt x="8584" y="34990"/>
                      <a:pt x="8662" y="34990"/>
                    </a:cubicBezTo>
                    <a:cubicBezTo>
                      <a:pt x="8690" y="34990"/>
                      <a:pt x="8718" y="34992"/>
                      <a:pt x="8742" y="34998"/>
                    </a:cubicBezTo>
                    <a:cubicBezTo>
                      <a:pt x="8850" y="35020"/>
                      <a:pt x="8937" y="35042"/>
                      <a:pt x="9046" y="35085"/>
                    </a:cubicBezTo>
                    <a:cubicBezTo>
                      <a:pt x="9058" y="35088"/>
                      <a:pt x="9069" y="35089"/>
                      <a:pt x="9080" y="35089"/>
                    </a:cubicBezTo>
                    <a:cubicBezTo>
                      <a:pt x="9150" y="35089"/>
                      <a:pt x="9204" y="35033"/>
                      <a:pt x="9242" y="34976"/>
                    </a:cubicBezTo>
                    <a:cubicBezTo>
                      <a:pt x="9285" y="34889"/>
                      <a:pt x="9242" y="34889"/>
                      <a:pt x="9155" y="34868"/>
                    </a:cubicBezTo>
                    <a:cubicBezTo>
                      <a:pt x="8981" y="34868"/>
                      <a:pt x="8829" y="34824"/>
                      <a:pt x="8655" y="34802"/>
                    </a:cubicBezTo>
                    <a:cubicBezTo>
                      <a:pt x="8459" y="34781"/>
                      <a:pt x="8437" y="34759"/>
                      <a:pt x="8633" y="34563"/>
                    </a:cubicBezTo>
                    <a:cubicBezTo>
                      <a:pt x="8785" y="34367"/>
                      <a:pt x="9155" y="34346"/>
                      <a:pt x="9198" y="34107"/>
                    </a:cubicBezTo>
                    <a:cubicBezTo>
                      <a:pt x="9198" y="34107"/>
                      <a:pt x="9242" y="34063"/>
                      <a:pt x="9264" y="34063"/>
                    </a:cubicBezTo>
                    <a:cubicBezTo>
                      <a:pt x="9525" y="34107"/>
                      <a:pt x="9829" y="34063"/>
                      <a:pt x="10025" y="34150"/>
                    </a:cubicBezTo>
                    <a:cubicBezTo>
                      <a:pt x="10199" y="34237"/>
                      <a:pt x="10394" y="34367"/>
                      <a:pt x="10242" y="34650"/>
                    </a:cubicBezTo>
                    <a:cubicBezTo>
                      <a:pt x="10199" y="34694"/>
                      <a:pt x="10199" y="34759"/>
                      <a:pt x="10242" y="34781"/>
                    </a:cubicBezTo>
                    <a:cubicBezTo>
                      <a:pt x="10373" y="34889"/>
                      <a:pt x="10394" y="34998"/>
                      <a:pt x="10155" y="35194"/>
                    </a:cubicBezTo>
                    <a:lnTo>
                      <a:pt x="10025" y="35629"/>
                    </a:lnTo>
                    <a:cubicBezTo>
                      <a:pt x="10046" y="35781"/>
                      <a:pt x="9916" y="35890"/>
                      <a:pt x="9720" y="35955"/>
                    </a:cubicBezTo>
                    <a:cubicBezTo>
                      <a:pt x="9372" y="36020"/>
                      <a:pt x="9068" y="36085"/>
                      <a:pt x="9046" y="36455"/>
                    </a:cubicBezTo>
                    <a:cubicBezTo>
                      <a:pt x="9046" y="36542"/>
                      <a:pt x="8937" y="36564"/>
                      <a:pt x="8829" y="36564"/>
                    </a:cubicBezTo>
                    <a:cubicBezTo>
                      <a:pt x="8655" y="36564"/>
                      <a:pt x="8503" y="36564"/>
                      <a:pt x="8329" y="36607"/>
                    </a:cubicBezTo>
                    <a:cubicBezTo>
                      <a:pt x="8198" y="36607"/>
                      <a:pt x="8176" y="36672"/>
                      <a:pt x="8198" y="36738"/>
                    </a:cubicBezTo>
                    <a:cubicBezTo>
                      <a:pt x="8220" y="36846"/>
                      <a:pt x="8285" y="36868"/>
                      <a:pt x="8307" y="36933"/>
                    </a:cubicBezTo>
                    <a:cubicBezTo>
                      <a:pt x="8372" y="36977"/>
                      <a:pt x="8611" y="36933"/>
                      <a:pt x="8524" y="37042"/>
                    </a:cubicBezTo>
                    <a:cubicBezTo>
                      <a:pt x="8394" y="37259"/>
                      <a:pt x="8329" y="37477"/>
                      <a:pt x="8155" y="37651"/>
                    </a:cubicBezTo>
                    <a:cubicBezTo>
                      <a:pt x="8111" y="37694"/>
                      <a:pt x="8068" y="37716"/>
                      <a:pt x="8002" y="37716"/>
                    </a:cubicBezTo>
                    <a:cubicBezTo>
                      <a:pt x="7981" y="37716"/>
                      <a:pt x="7981" y="37694"/>
                      <a:pt x="7981" y="37651"/>
                    </a:cubicBezTo>
                    <a:cubicBezTo>
                      <a:pt x="8002" y="37586"/>
                      <a:pt x="8046" y="37499"/>
                      <a:pt x="8046" y="37390"/>
                    </a:cubicBezTo>
                    <a:cubicBezTo>
                      <a:pt x="8090" y="37183"/>
                      <a:pt x="8074" y="37097"/>
                      <a:pt x="7944" y="37097"/>
                    </a:cubicBezTo>
                    <a:cubicBezTo>
                      <a:pt x="7882" y="37097"/>
                      <a:pt x="7795" y="37116"/>
                      <a:pt x="7676" y="37151"/>
                    </a:cubicBezTo>
                    <a:cubicBezTo>
                      <a:pt x="7568" y="37172"/>
                      <a:pt x="7475" y="37200"/>
                      <a:pt x="7402" y="37200"/>
                    </a:cubicBezTo>
                    <a:cubicBezTo>
                      <a:pt x="7328" y="37200"/>
                      <a:pt x="7274" y="37172"/>
                      <a:pt x="7241" y="37086"/>
                    </a:cubicBezTo>
                    <a:cubicBezTo>
                      <a:pt x="7220" y="37042"/>
                      <a:pt x="7198" y="36955"/>
                      <a:pt x="7285" y="36933"/>
                    </a:cubicBezTo>
                    <a:cubicBezTo>
                      <a:pt x="7452" y="36892"/>
                      <a:pt x="7476" y="36823"/>
                      <a:pt x="7495" y="36751"/>
                    </a:cubicBezTo>
                    <a:lnTo>
                      <a:pt x="7495" y="36751"/>
                    </a:lnTo>
                    <a:cubicBezTo>
                      <a:pt x="7324" y="36804"/>
                      <a:pt x="7188" y="36921"/>
                      <a:pt x="7089" y="37020"/>
                    </a:cubicBezTo>
                    <a:cubicBezTo>
                      <a:pt x="6959" y="37172"/>
                      <a:pt x="6763" y="37346"/>
                      <a:pt x="6850" y="37499"/>
                    </a:cubicBezTo>
                    <a:cubicBezTo>
                      <a:pt x="6875" y="37562"/>
                      <a:pt x="6960" y="37596"/>
                      <a:pt x="7069" y="37596"/>
                    </a:cubicBezTo>
                    <a:cubicBezTo>
                      <a:pt x="7147" y="37596"/>
                      <a:pt x="7238" y="37578"/>
                      <a:pt x="7328" y="37542"/>
                    </a:cubicBezTo>
                    <a:cubicBezTo>
                      <a:pt x="7387" y="37523"/>
                      <a:pt x="7441" y="37512"/>
                      <a:pt x="7489" y="37512"/>
                    </a:cubicBezTo>
                    <a:cubicBezTo>
                      <a:pt x="7548" y="37512"/>
                      <a:pt x="7597" y="37528"/>
                      <a:pt x="7633" y="37564"/>
                    </a:cubicBezTo>
                    <a:cubicBezTo>
                      <a:pt x="7655" y="37607"/>
                      <a:pt x="7676" y="37651"/>
                      <a:pt x="7655" y="37716"/>
                    </a:cubicBezTo>
                    <a:cubicBezTo>
                      <a:pt x="7644" y="37738"/>
                      <a:pt x="7622" y="37743"/>
                      <a:pt x="7597" y="37743"/>
                    </a:cubicBezTo>
                    <a:cubicBezTo>
                      <a:pt x="7573" y="37743"/>
                      <a:pt x="7546" y="37738"/>
                      <a:pt x="7524" y="37738"/>
                    </a:cubicBezTo>
                    <a:cubicBezTo>
                      <a:pt x="7489" y="37738"/>
                      <a:pt x="7440" y="37718"/>
                      <a:pt x="7403" y="37718"/>
                    </a:cubicBezTo>
                    <a:cubicBezTo>
                      <a:pt x="7373" y="37718"/>
                      <a:pt x="7350" y="37732"/>
                      <a:pt x="7350" y="37781"/>
                    </a:cubicBezTo>
                    <a:cubicBezTo>
                      <a:pt x="7350" y="37868"/>
                      <a:pt x="7307" y="37999"/>
                      <a:pt x="7394" y="38064"/>
                    </a:cubicBezTo>
                    <a:cubicBezTo>
                      <a:pt x="7398" y="38066"/>
                      <a:pt x="7404" y="38067"/>
                      <a:pt x="7409" y="38067"/>
                    </a:cubicBezTo>
                    <a:cubicBezTo>
                      <a:pt x="7456" y="38067"/>
                      <a:pt x="7534" y="37996"/>
                      <a:pt x="7611" y="37977"/>
                    </a:cubicBezTo>
                    <a:lnTo>
                      <a:pt x="7763" y="37868"/>
                    </a:lnTo>
                    <a:cubicBezTo>
                      <a:pt x="7814" y="37843"/>
                      <a:pt x="7865" y="37832"/>
                      <a:pt x="7907" y="37832"/>
                    </a:cubicBezTo>
                    <a:cubicBezTo>
                      <a:pt x="7937" y="37832"/>
                      <a:pt x="7963" y="37838"/>
                      <a:pt x="7981" y="37847"/>
                    </a:cubicBezTo>
                    <a:cubicBezTo>
                      <a:pt x="8068" y="37890"/>
                      <a:pt x="7981" y="37955"/>
                      <a:pt x="7894" y="38042"/>
                    </a:cubicBezTo>
                    <a:cubicBezTo>
                      <a:pt x="7738" y="38179"/>
                      <a:pt x="7739" y="38263"/>
                      <a:pt x="7898" y="38263"/>
                    </a:cubicBezTo>
                    <a:cubicBezTo>
                      <a:pt x="7917" y="38263"/>
                      <a:pt x="7937" y="38262"/>
                      <a:pt x="7959" y="38260"/>
                    </a:cubicBezTo>
                    <a:cubicBezTo>
                      <a:pt x="7984" y="38260"/>
                      <a:pt x="8030" y="38245"/>
                      <a:pt x="8065" y="38245"/>
                    </a:cubicBezTo>
                    <a:cubicBezTo>
                      <a:pt x="8091" y="38245"/>
                      <a:pt x="8111" y="38253"/>
                      <a:pt x="8111" y="38281"/>
                    </a:cubicBezTo>
                    <a:cubicBezTo>
                      <a:pt x="8111" y="38368"/>
                      <a:pt x="7981" y="38325"/>
                      <a:pt x="7937" y="38390"/>
                    </a:cubicBezTo>
                    <a:cubicBezTo>
                      <a:pt x="7863" y="38480"/>
                      <a:pt x="7788" y="38538"/>
                      <a:pt x="7713" y="38538"/>
                    </a:cubicBezTo>
                    <a:cubicBezTo>
                      <a:pt x="7679" y="38538"/>
                      <a:pt x="7645" y="38526"/>
                      <a:pt x="7611" y="38499"/>
                    </a:cubicBezTo>
                    <a:cubicBezTo>
                      <a:pt x="7570" y="38485"/>
                      <a:pt x="7538" y="38455"/>
                      <a:pt x="7499" y="38455"/>
                    </a:cubicBezTo>
                    <a:cubicBezTo>
                      <a:pt x="7475" y="38455"/>
                      <a:pt x="7448" y="38466"/>
                      <a:pt x="7415" y="38499"/>
                    </a:cubicBezTo>
                    <a:cubicBezTo>
                      <a:pt x="7293" y="38612"/>
                      <a:pt x="7204" y="38651"/>
                      <a:pt x="7133" y="38651"/>
                    </a:cubicBezTo>
                    <a:cubicBezTo>
                      <a:pt x="7039" y="38651"/>
                      <a:pt x="6977" y="38582"/>
                      <a:pt x="6915" y="38521"/>
                    </a:cubicBezTo>
                    <a:cubicBezTo>
                      <a:pt x="6872" y="38477"/>
                      <a:pt x="6763" y="38434"/>
                      <a:pt x="6654" y="38412"/>
                    </a:cubicBezTo>
                    <a:cubicBezTo>
                      <a:pt x="6634" y="38407"/>
                      <a:pt x="6610" y="38404"/>
                      <a:pt x="6584" y="38404"/>
                    </a:cubicBezTo>
                    <a:cubicBezTo>
                      <a:pt x="6500" y="38404"/>
                      <a:pt x="6400" y="38432"/>
                      <a:pt x="6350" y="38499"/>
                    </a:cubicBezTo>
                    <a:cubicBezTo>
                      <a:pt x="6276" y="38701"/>
                      <a:pt x="6172" y="38717"/>
                      <a:pt x="6023" y="38717"/>
                    </a:cubicBezTo>
                    <a:cubicBezTo>
                      <a:pt x="5995" y="38717"/>
                      <a:pt x="5967" y="38716"/>
                      <a:pt x="5937" y="38716"/>
                    </a:cubicBezTo>
                    <a:cubicBezTo>
                      <a:pt x="5828" y="38716"/>
                      <a:pt x="5676" y="38825"/>
                      <a:pt x="5676" y="38934"/>
                    </a:cubicBezTo>
                    <a:cubicBezTo>
                      <a:pt x="5667" y="38990"/>
                      <a:pt x="5689" y="39006"/>
                      <a:pt x="5725" y="39006"/>
                    </a:cubicBezTo>
                    <a:cubicBezTo>
                      <a:pt x="5773" y="39006"/>
                      <a:pt x="5844" y="38977"/>
                      <a:pt x="5893" y="38977"/>
                    </a:cubicBezTo>
                    <a:cubicBezTo>
                      <a:pt x="6045" y="38977"/>
                      <a:pt x="6241" y="38977"/>
                      <a:pt x="6437" y="38912"/>
                    </a:cubicBezTo>
                    <a:cubicBezTo>
                      <a:pt x="6513" y="38869"/>
                      <a:pt x="6578" y="38858"/>
                      <a:pt x="6638" y="38858"/>
                    </a:cubicBezTo>
                    <a:cubicBezTo>
                      <a:pt x="6698" y="38858"/>
                      <a:pt x="6752" y="38869"/>
                      <a:pt x="6807" y="38869"/>
                    </a:cubicBezTo>
                    <a:cubicBezTo>
                      <a:pt x="6980" y="38869"/>
                      <a:pt x="7002" y="39021"/>
                      <a:pt x="7002" y="39129"/>
                    </a:cubicBezTo>
                    <a:cubicBezTo>
                      <a:pt x="7002" y="39260"/>
                      <a:pt x="6807" y="39303"/>
                      <a:pt x="6676" y="39369"/>
                    </a:cubicBezTo>
                    <a:cubicBezTo>
                      <a:pt x="6567" y="39412"/>
                      <a:pt x="6459" y="39390"/>
                      <a:pt x="6415" y="39521"/>
                    </a:cubicBezTo>
                    <a:cubicBezTo>
                      <a:pt x="6387" y="39587"/>
                      <a:pt x="6350" y="39641"/>
                      <a:pt x="6305" y="39686"/>
                    </a:cubicBezTo>
                    <a:lnTo>
                      <a:pt x="6305" y="39686"/>
                    </a:lnTo>
                    <a:cubicBezTo>
                      <a:pt x="6349" y="39672"/>
                      <a:pt x="6393" y="39660"/>
                      <a:pt x="6437" y="39651"/>
                    </a:cubicBezTo>
                    <a:cubicBezTo>
                      <a:pt x="6497" y="39629"/>
                      <a:pt x="6561" y="39614"/>
                      <a:pt x="6618" y="39614"/>
                    </a:cubicBezTo>
                    <a:cubicBezTo>
                      <a:pt x="6727" y="39614"/>
                      <a:pt x="6806" y="39668"/>
                      <a:pt x="6763" y="39825"/>
                    </a:cubicBezTo>
                    <a:cubicBezTo>
                      <a:pt x="6712" y="39948"/>
                      <a:pt x="6718" y="39989"/>
                      <a:pt x="6751" y="39989"/>
                    </a:cubicBezTo>
                    <a:cubicBezTo>
                      <a:pt x="6788" y="39989"/>
                      <a:pt x="6858" y="39937"/>
                      <a:pt x="6915" y="39891"/>
                    </a:cubicBezTo>
                    <a:cubicBezTo>
                      <a:pt x="7060" y="39775"/>
                      <a:pt x="7176" y="39736"/>
                      <a:pt x="7302" y="39736"/>
                    </a:cubicBezTo>
                    <a:cubicBezTo>
                      <a:pt x="7365" y="39736"/>
                      <a:pt x="7430" y="39746"/>
                      <a:pt x="7502" y="39760"/>
                    </a:cubicBezTo>
                    <a:cubicBezTo>
                      <a:pt x="7517" y="39761"/>
                      <a:pt x="7532" y="39762"/>
                      <a:pt x="7547" y="39762"/>
                    </a:cubicBezTo>
                    <a:cubicBezTo>
                      <a:pt x="7825" y="39762"/>
                      <a:pt x="8194" y="39578"/>
                      <a:pt x="8524" y="39434"/>
                    </a:cubicBezTo>
                    <a:cubicBezTo>
                      <a:pt x="8720" y="39325"/>
                      <a:pt x="8764" y="39173"/>
                      <a:pt x="8807" y="39042"/>
                    </a:cubicBezTo>
                    <a:cubicBezTo>
                      <a:pt x="8829" y="38956"/>
                      <a:pt x="8829" y="38890"/>
                      <a:pt x="8720" y="38847"/>
                    </a:cubicBezTo>
                    <a:cubicBezTo>
                      <a:pt x="8611" y="38847"/>
                      <a:pt x="8546" y="38847"/>
                      <a:pt x="8503" y="38956"/>
                    </a:cubicBezTo>
                    <a:cubicBezTo>
                      <a:pt x="8467" y="39018"/>
                      <a:pt x="8442" y="39040"/>
                      <a:pt x="8424" y="39040"/>
                    </a:cubicBezTo>
                    <a:cubicBezTo>
                      <a:pt x="8398" y="39040"/>
                      <a:pt x="8385" y="38994"/>
                      <a:pt x="8372" y="38956"/>
                    </a:cubicBezTo>
                    <a:cubicBezTo>
                      <a:pt x="8329" y="38912"/>
                      <a:pt x="8329" y="38847"/>
                      <a:pt x="8307" y="38803"/>
                    </a:cubicBezTo>
                    <a:cubicBezTo>
                      <a:pt x="8288" y="38728"/>
                      <a:pt x="8286" y="38621"/>
                      <a:pt x="8201" y="38621"/>
                    </a:cubicBezTo>
                    <a:cubicBezTo>
                      <a:pt x="8188" y="38621"/>
                      <a:pt x="8173" y="38623"/>
                      <a:pt x="8155" y="38629"/>
                    </a:cubicBezTo>
                    <a:cubicBezTo>
                      <a:pt x="7915" y="38716"/>
                      <a:pt x="8111" y="38803"/>
                      <a:pt x="8068" y="38890"/>
                    </a:cubicBezTo>
                    <a:cubicBezTo>
                      <a:pt x="8002" y="38956"/>
                      <a:pt x="7981" y="39108"/>
                      <a:pt x="7829" y="39129"/>
                    </a:cubicBezTo>
                    <a:cubicBezTo>
                      <a:pt x="7813" y="39131"/>
                      <a:pt x="7799" y="39132"/>
                      <a:pt x="7786" y="39132"/>
                    </a:cubicBezTo>
                    <a:cubicBezTo>
                      <a:pt x="7651" y="39132"/>
                      <a:pt x="7633" y="39035"/>
                      <a:pt x="7633" y="38956"/>
                    </a:cubicBezTo>
                    <a:cubicBezTo>
                      <a:pt x="7611" y="38738"/>
                      <a:pt x="7894" y="38455"/>
                      <a:pt x="8176" y="38303"/>
                    </a:cubicBezTo>
                    <a:cubicBezTo>
                      <a:pt x="8437" y="38173"/>
                      <a:pt x="8590" y="37934"/>
                      <a:pt x="8655" y="37694"/>
                    </a:cubicBezTo>
                    <a:cubicBezTo>
                      <a:pt x="8698" y="37607"/>
                      <a:pt x="8633" y="37477"/>
                      <a:pt x="8807" y="37412"/>
                    </a:cubicBezTo>
                    <a:cubicBezTo>
                      <a:pt x="8850" y="37397"/>
                      <a:pt x="8894" y="37390"/>
                      <a:pt x="8935" y="37390"/>
                    </a:cubicBezTo>
                    <a:cubicBezTo>
                      <a:pt x="9017" y="37390"/>
                      <a:pt x="9090" y="37419"/>
                      <a:pt x="9133" y="37477"/>
                    </a:cubicBezTo>
                    <a:cubicBezTo>
                      <a:pt x="9198" y="37542"/>
                      <a:pt x="9264" y="37629"/>
                      <a:pt x="9242" y="37760"/>
                    </a:cubicBezTo>
                    <a:cubicBezTo>
                      <a:pt x="9198" y="37825"/>
                      <a:pt x="9155" y="37847"/>
                      <a:pt x="9068" y="37868"/>
                    </a:cubicBezTo>
                    <a:cubicBezTo>
                      <a:pt x="8981" y="37912"/>
                      <a:pt x="8850" y="37868"/>
                      <a:pt x="8829" y="37977"/>
                    </a:cubicBezTo>
                    <a:cubicBezTo>
                      <a:pt x="8800" y="38035"/>
                      <a:pt x="8867" y="38035"/>
                      <a:pt x="8941" y="38035"/>
                    </a:cubicBezTo>
                    <a:cubicBezTo>
                      <a:pt x="8979" y="38035"/>
                      <a:pt x="9017" y="38035"/>
                      <a:pt x="9046" y="38042"/>
                    </a:cubicBezTo>
                    <a:cubicBezTo>
                      <a:pt x="9196" y="38109"/>
                      <a:pt x="9295" y="38201"/>
                      <a:pt x="9461" y="38201"/>
                    </a:cubicBezTo>
                    <a:cubicBezTo>
                      <a:pt x="9511" y="38201"/>
                      <a:pt x="9568" y="38193"/>
                      <a:pt x="9633" y="38173"/>
                    </a:cubicBezTo>
                    <a:cubicBezTo>
                      <a:pt x="9785" y="38151"/>
                      <a:pt x="9851" y="38173"/>
                      <a:pt x="10025" y="38042"/>
                    </a:cubicBezTo>
                    <a:cubicBezTo>
                      <a:pt x="10107" y="37960"/>
                      <a:pt x="10199" y="37936"/>
                      <a:pt x="10292" y="37936"/>
                    </a:cubicBezTo>
                    <a:cubicBezTo>
                      <a:pt x="10395" y="37936"/>
                      <a:pt x="10498" y="37966"/>
                      <a:pt x="10590" y="37977"/>
                    </a:cubicBezTo>
                    <a:cubicBezTo>
                      <a:pt x="10721" y="38021"/>
                      <a:pt x="10699" y="38129"/>
                      <a:pt x="10503" y="38260"/>
                    </a:cubicBezTo>
                    <a:cubicBezTo>
                      <a:pt x="10428" y="38297"/>
                      <a:pt x="10531" y="38351"/>
                      <a:pt x="10575" y="38351"/>
                    </a:cubicBezTo>
                    <a:cubicBezTo>
                      <a:pt x="10582" y="38351"/>
                      <a:pt x="10587" y="38350"/>
                      <a:pt x="10590" y="38347"/>
                    </a:cubicBezTo>
                    <a:cubicBezTo>
                      <a:pt x="10786" y="38173"/>
                      <a:pt x="10960" y="38238"/>
                      <a:pt x="11155" y="38173"/>
                    </a:cubicBezTo>
                    <a:cubicBezTo>
                      <a:pt x="11248" y="38142"/>
                      <a:pt x="11329" y="38127"/>
                      <a:pt x="11403" y="38127"/>
                    </a:cubicBezTo>
                    <a:cubicBezTo>
                      <a:pt x="11537" y="38127"/>
                      <a:pt x="11644" y="38175"/>
                      <a:pt x="11742" y="38260"/>
                    </a:cubicBezTo>
                    <a:cubicBezTo>
                      <a:pt x="11856" y="38359"/>
                      <a:pt x="11969" y="38393"/>
                      <a:pt x="12161" y="38393"/>
                    </a:cubicBezTo>
                    <a:cubicBezTo>
                      <a:pt x="12263" y="38393"/>
                      <a:pt x="12388" y="38384"/>
                      <a:pt x="12547" y="38368"/>
                    </a:cubicBezTo>
                    <a:cubicBezTo>
                      <a:pt x="12559" y="38367"/>
                      <a:pt x="12571" y="38366"/>
                      <a:pt x="12583" y="38366"/>
                    </a:cubicBezTo>
                    <a:cubicBezTo>
                      <a:pt x="12685" y="38366"/>
                      <a:pt x="12786" y="38409"/>
                      <a:pt x="12880" y="38409"/>
                    </a:cubicBezTo>
                    <a:cubicBezTo>
                      <a:pt x="12956" y="38409"/>
                      <a:pt x="13027" y="38382"/>
                      <a:pt x="13091" y="38281"/>
                    </a:cubicBezTo>
                    <a:cubicBezTo>
                      <a:pt x="13330" y="38082"/>
                      <a:pt x="13513" y="38004"/>
                      <a:pt x="13669" y="38004"/>
                    </a:cubicBezTo>
                    <a:cubicBezTo>
                      <a:pt x="13767" y="38004"/>
                      <a:pt x="13854" y="38035"/>
                      <a:pt x="13939" y="38086"/>
                    </a:cubicBezTo>
                    <a:cubicBezTo>
                      <a:pt x="14134" y="38194"/>
                      <a:pt x="14243" y="38368"/>
                      <a:pt x="13960" y="38629"/>
                    </a:cubicBezTo>
                    <a:cubicBezTo>
                      <a:pt x="13917" y="38695"/>
                      <a:pt x="13873" y="38738"/>
                      <a:pt x="13939" y="38782"/>
                    </a:cubicBezTo>
                    <a:cubicBezTo>
                      <a:pt x="13944" y="38787"/>
                      <a:pt x="13953" y="38790"/>
                      <a:pt x="13964" y="38790"/>
                    </a:cubicBezTo>
                    <a:cubicBezTo>
                      <a:pt x="13994" y="38790"/>
                      <a:pt x="14037" y="38770"/>
                      <a:pt x="14069" y="38738"/>
                    </a:cubicBezTo>
                    <a:cubicBezTo>
                      <a:pt x="14170" y="38654"/>
                      <a:pt x="14244" y="38557"/>
                      <a:pt x="14343" y="38557"/>
                    </a:cubicBezTo>
                    <a:cubicBezTo>
                      <a:pt x="14373" y="38557"/>
                      <a:pt x="14404" y="38566"/>
                      <a:pt x="14439" y="38586"/>
                    </a:cubicBezTo>
                    <a:cubicBezTo>
                      <a:pt x="14634" y="38673"/>
                      <a:pt x="14721" y="38803"/>
                      <a:pt x="14700" y="39021"/>
                    </a:cubicBezTo>
                    <a:cubicBezTo>
                      <a:pt x="14673" y="39102"/>
                      <a:pt x="14654" y="39124"/>
                      <a:pt x="14618" y="39124"/>
                    </a:cubicBezTo>
                    <a:cubicBezTo>
                      <a:pt x="14596" y="39124"/>
                      <a:pt x="14567" y="39116"/>
                      <a:pt x="14526" y="39108"/>
                    </a:cubicBezTo>
                    <a:cubicBezTo>
                      <a:pt x="14512" y="39102"/>
                      <a:pt x="14496" y="39099"/>
                      <a:pt x="14477" y="39099"/>
                    </a:cubicBezTo>
                    <a:cubicBezTo>
                      <a:pt x="14288" y="39099"/>
                      <a:pt x="13871" y="39380"/>
                      <a:pt x="13852" y="39499"/>
                    </a:cubicBezTo>
                    <a:cubicBezTo>
                      <a:pt x="13841" y="39575"/>
                      <a:pt x="13873" y="39597"/>
                      <a:pt x="13920" y="39597"/>
                    </a:cubicBezTo>
                    <a:cubicBezTo>
                      <a:pt x="13966" y="39597"/>
                      <a:pt x="14026" y="39575"/>
                      <a:pt x="14069" y="39564"/>
                    </a:cubicBezTo>
                    <a:cubicBezTo>
                      <a:pt x="14126" y="39547"/>
                      <a:pt x="14174" y="39539"/>
                      <a:pt x="14213" y="39539"/>
                    </a:cubicBezTo>
                    <a:cubicBezTo>
                      <a:pt x="14323" y="39539"/>
                      <a:pt x="14362" y="39604"/>
                      <a:pt x="14330" y="39717"/>
                    </a:cubicBezTo>
                    <a:cubicBezTo>
                      <a:pt x="14330" y="39825"/>
                      <a:pt x="14287" y="39912"/>
                      <a:pt x="14113" y="39977"/>
                    </a:cubicBezTo>
                    <a:cubicBezTo>
                      <a:pt x="13830" y="40086"/>
                      <a:pt x="13765" y="40195"/>
                      <a:pt x="13895" y="40347"/>
                    </a:cubicBezTo>
                    <a:cubicBezTo>
                      <a:pt x="14091" y="40543"/>
                      <a:pt x="13982" y="40782"/>
                      <a:pt x="13634" y="40978"/>
                    </a:cubicBezTo>
                    <a:cubicBezTo>
                      <a:pt x="13569" y="40999"/>
                      <a:pt x="13547" y="41021"/>
                      <a:pt x="13569" y="41065"/>
                    </a:cubicBezTo>
                    <a:cubicBezTo>
                      <a:pt x="13743" y="41304"/>
                      <a:pt x="13286" y="41304"/>
                      <a:pt x="13199" y="41456"/>
                    </a:cubicBezTo>
                    <a:cubicBezTo>
                      <a:pt x="13199" y="41476"/>
                      <a:pt x="13139" y="41492"/>
                      <a:pt x="13080" y="41492"/>
                    </a:cubicBezTo>
                    <a:cubicBezTo>
                      <a:pt x="13012" y="41492"/>
                      <a:pt x="12947" y="41471"/>
                      <a:pt x="12982" y="41413"/>
                    </a:cubicBezTo>
                    <a:cubicBezTo>
                      <a:pt x="13112" y="41173"/>
                      <a:pt x="12895" y="41065"/>
                      <a:pt x="12895" y="40869"/>
                    </a:cubicBezTo>
                    <a:cubicBezTo>
                      <a:pt x="12895" y="40652"/>
                      <a:pt x="12982" y="40478"/>
                      <a:pt x="13221" y="40325"/>
                    </a:cubicBezTo>
                    <a:cubicBezTo>
                      <a:pt x="13330" y="40238"/>
                      <a:pt x="13439" y="40195"/>
                      <a:pt x="13547" y="40108"/>
                    </a:cubicBezTo>
                    <a:cubicBezTo>
                      <a:pt x="13656" y="40021"/>
                      <a:pt x="13765" y="39825"/>
                      <a:pt x="13743" y="39825"/>
                    </a:cubicBezTo>
                    <a:cubicBezTo>
                      <a:pt x="13733" y="39824"/>
                      <a:pt x="13724" y="39823"/>
                      <a:pt x="13715" y="39823"/>
                    </a:cubicBezTo>
                    <a:cubicBezTo>
                      <a:pt x="13606" y="39823"/>
                      <a:pt x="13564" y="39941"/>
                      <a:pt x="13504" y="40021"/>
                    </a:cubicBezTo>
                    <a:cubicBezTo>
                      <a:pt x="13428" y="40077"/>
                      <a:pt x="13337" y="40134"/>
                      <a:pt x="13271" y="40134"/>
                    </a:cubicBezTo>
                    <a:cubicBezTo>
                      <a:pt x="13261" y="40134"/>
                      <a:pt x="13252" y="40133"/>
                      <a:pt x="13243" y="40130"/>
                    </a:cubicBezTo>
                    <a:cubicBezTo>
                      <a:pt x="13178" y="40086"/>
                      <a:pt x="13330" y="40021"/>
                      <a:pt x="13352" y="39934"/>
                    </a:cubicBezTo>
                    <a:cubicBezTo>
                      <a:pt x="13634" y="39608"/>
                      <a:pt x="13656" y="39564"/>
                      <a:pt x="13352" y="39369"/>
                    </a:cubicBezTo>
                    <a:cubicBezTo>
                      <a:pt x="13257" y="39293"/>
                      <a:pt x="13278" y="39117"/>
                      <a:pt x="13155" y="39117"/>
                    </a:cubicBezTo>
                    <a:cubicBezTo>
                      <a:pt x="13137" y="39117"/>
                      <a:pt x="13116" y="39121"/>
                      <a:pt x="13091" y="39129"/>
                    </a:cubicBezTo>
                    <a:cubicBezTo>
                      <a:pt x="12917" y="39151"/>
                      <a:pt x="12873" y="39390"/>
                      <a:pt x="12743" y="39477"/>
                    </a:cubicBezTo>
                    <a:cubicBezTo>
                      <a:pt x="12533" y="39582"/>
                      <a:pt x="12424" y="39870"/>
                      <a:pt x="12123" y="39870"/>
                    </a:cubicBezTo>
                    <a:cubicBezTo>
                      <a:pt x="12112" y="39870"/>
                      <a:pt x="12102" y="39870"/>
                      <a:pt x="12090" y="39869"/>
                    </a:cubicBezTo>
                    <a:cubicBezTo>
                      <a:pt x="11973" y="39835"/>
                      <a:pt x="11998" y="39725"/>
                      <a:pt x="11926" y="39725"/>
                    </a:cubicBezTo>
                    <a:cubicBezTo>
                      <a:pt x="11905" y="39725"/>
                      <a:pt x="11875" y="39735"/>
                      <a:pt x="11829" y="39760"/>
                    </a:cubicBezTo>
                    <a:cubicBezTo>
                      <a:pt x="11373" y="39999"/>
                      <a:pt x="10829" y="39934"/>
                      <a:pt x="10394" y="40325"/>
                    </a:cubicBezTo>
                    <a:cubicBezTo>
                      <a:pt x="10286" y="40418"/>
                      <a:pt x="10178" y="40445"/>
                      <a:pt x="10109" y="40445"/>
                    </a:cubicBezTo>
                    <a:cubicBezTo>
                      <a:pt x="10081" y="40445"/>
                      <a:pt x="10059" y="40440"/>
                      <a:pt x="10046" y="40434"/>
                    </a:cubicBezTo>
                    <a:cubicBezTo>
                      <a:pt x="9975" y="40374"/>
                      <a:pt x="9890" y="40341"/>
                      <a:pt x="9792" y="40341"/>
                    </a:cubicBezTo>
                    <a:cubicBezTo>
                      <a:pt x="9712" y="40341"/>
                      <a:pt x="9623" y="40363"/>
                      <a:pt x="9525" y="40412"/>
                    </a:cubicBezTo>
                    <a:cubicBezTo>
                      <a:pt x="9504" y="40418"/>
                      <a:pt x="9486" y="40420"/>
                      <a:pt x="9470" y="40420"/>
                    </a:cubicBezTo>
                    <a:cubicBezTo>
                      <a:pt x="9419" y="40420"/>
                      <a:pt x="9394" y="40392"/>
                      <a:pt x="9394" y="40325"/>
                    </a:cubicBezTo>
                    <a:cubicBezTo>
                      <a:pt x="9394" y="40238"/>
                      <a:pt x="9394" y="40195"/>
                      <a:pt x="9329" y="40130"/>
                    </a:cubicBezTo>
                    <a:cubicBezTo>
                      <a:pt x="9264" y="40043"/>
                      <a:pt x="9416" y="39825"/>
                      <a:pt x="9264" y="39825"/>
                    </a:cubicBezTo>
                    <a:cubicBezTo>
                      <a:pt x="9003" y="39825"/>
                      <a:pt x="8981" y="40086"/>
                      <a:pt x="8850" y="40195"/>
                    </a:cubicBezTo>
                    <a:cubicBezTo>
                      <a:pt x="8677" y="40347"/>
                      <a:pt x="8655" y="40543"/>
                      <a:pt x="8568" y="40739"/>
                    </a:cubicBezTo>
                    <a:cubicBezTo>
                      <a:pt x="8546" y="40760"/>
                      <a:pt x="8546" y="40804"/>
                      <a:pt x="8503" y="40847"/>
                    </a:cubicBezTo>
                    <a:cubicBezTo>
                      <a:pt x="8459" y="40847"/>
                      <a:pt x="8416" y="40804"/>
                      <a:pt x="8416" y="40782"/>
                    </a:cubicBezTo>
                    <a:cubicBezTo>
                      <a:pt x="8394" y="40652"/>
                      <a:pt x="8242" y="40543"/>
                      <a:pt x="8285" y="40347"/>
                    </a:cubicBezTo>
                    <a:cubicBezTo>
                      <a:pt x="8310" y="40195"/>
                      <a:pt x="8284" y="40117"/>
                      <a:pt x="8193" y="40117"/>
                    </a:cubicBezTo>
                    <a:cubicBezTo>
                      <a:pt x="8128" y="40117"/>
                      <a:pt x="8030" y="40157"/>
                      <a:pt x="7894" y="40238"/>
                    </a:cubicBezTo>
                    <a:cubicBezTo>
                      <a:pt x="7742" y="40330"/>
                      <a:pt x="7579" y="40442"/>
                      <a:pt x="7436" y="40442"/>
                    </a:cubicBezTo>
                    <a:cubicBezTo>
                      <a:pt x="7374" y="40442"/>
                      <a:pt x="7316" y="40421"/>
                      <a:pt x="7263" y="40369"/>
                    </a:cubicBezTo>
                    <a:cubicBezTo>
                      <a:pt x="7256" y="40362"/>
                      <a:pt x="7246" y="40359"/>
                      <a:pt x="7235" y="40359"/>
                    </a:cubicBezTo>
                    <a:cubicBezTo>
                      <a:pt x="7212" y="40359"/>
                      <a:pt x="7183" y="40369"/>
                      <a:pt x="7154" y="40369"/>
                    </a:cubicBezTo>
                    <a:cubicBezTo>
                      <a:pt x="7058" y="40401"/>
                      <a:pt x="6968" y="40409"/>
                      <a:pt x="6881" y="40409"/>
                    </a:cubicBezTo>
                    <a:cubicBezTo>
                      <a:pt x="6786" y="40409"/>
                      <a:pt x="6696" y="40399"/>
                      <a:pt x="6607" y="40399"/>
                    </a:cubicBezTo>
                    <a:cubicBezTo>
                      <a:pt x="6557" y="40399"/>
                      <a:pt x="6508" y="40403"/>
                      <a:pt x="6459" y="40412"/>
                    </a:cubicBezTo>
                    <a:cubicBezTo>
                      <a:pt x="6176" y="40412"/>
                      <a:pt x="6045" y="40238"/>
                      <a:pt x="5806" y="40238"/>
                    </a:cubicBezTo>
                    <a:cubicBezTo>
                      <a:pt x="5698" y="40238"/>
                      <a:pt x="5611" y="40151"/>
                      <a:pt x="5806" y="39999"/>
                    </a:cubicBezTo>
                    <a:cubicBezTo>
                      <a:pt x="5846" y="39960"/>
                      <a:pt x="5886" y="39924"/>
                      <a:pt x="5927" y="39891"/>
                    </a:cubicBezTo>
                    <a:lnTo>
                      <a:pt x="5927" y="39891"/>
                    </a:lnTo>
                    <a:cubicBezTo>
                      <a:pt x="5887" y="39906"/>
                      <a:pt x="5846" y="39919"/>
                      <a:pt x="5806" y="39934"/>
                    </a:cubicBezTo>
                    <a:cubicBezTo>
                      <a:pt x="5393" y="40064"/>
                      <a:pt x="5371" y="40064"/>
                      <a:pt x="5393" y="40391"/>
                    </a:cubicBezTo>
                    <a:cubicBezTo>
                      <a:pt x="5393" y="40565"/>
                      <a:pt x="5393" y="40717"/>
                      <a:pt x="5328" y="40913"/>
                    </a:cubicBezTo>
                    <a:cubicBezTo>
                      <a:pt x="5284" y="40986"/>
                      <a:pt x="5210" y="41040"/>
                      <a:pt x="5166" y="41040"/>
                    </a:cubicBezTo>
                    <a:cubicBezTo>
                      <a:pt x="5146" y="41040"/>
                      <a:pt x="5132" y="41028"/>
                      <a:pt x="5132" y="40999"/>
                    </a:cubicBezTo>
                    <a:cubicBezTo>
                      <a:pt x="5123" y="40877"/>
                      <a:pt x="5101" y="40832"/>
                      <a:pt x="5071" y="40832"/>
                    </a:cubicBezTo>
                    <a:cubicBezTo>
                      <a:pt x="5026" y="40832"/>
                      <a:pt x="4967" y="40930"/>
                      <a:pt x="4915" y="41021"/>
                    </a:cubicBezTo>
                    <a:cubicBezTo>
                      <a:pt x="4828" y="41152"/>
                      <a:pt x="4719" y="41217"/>
                      <a:pt x="4567" y="41260"/>
                    </a:cubicBezTo>
                    <a:cubicBezTo>
                      <a:pt x="4533" y="41271"/>
                      <a:pt x="4508" y="41275"/>
                      <a:pt x="4489" y="41275"/>
                    </a:cubicBezTo>
                    <a:cubicBezTo>
                      <a:pt x="4385" y="41275"/>
                      <a:pt x="4470" y="41145"/>
                      <a:pt x="4415" y="41108"/>
                    </a:cubicBezTo>
                    <a:cubicBezTo>
                      <a:pt x="4393" y="41086"/>
                      <a:pt x="4371" y="41043"/>
                      <a:pt x="4349" y="41043"/>
                    </a:cubicBezTo>
                    <a:cubicBezTo>
                      <a:pt x="4284" y="41043"/>
                      <a:pt x="4284" y="41108"/>
                      <a:pt x="4262" y="41130"/>
                    </a:cubicBezTo>
                    <a:cubicBezTo>
                      <a:pt x="4123" y="41304"/>
                      <a:pt x="4165" y="41395"/>
                      <a:pt x="4243" y="41480"/>
                    </a:cubicBezTo>
                    <a:lnTo>
                      <a:pt x="4243" y="41480"/>
                    </a:lnTo>
                    <a:cubicBezTo>
                      <a:pt x="4260" y="41470"/>
                      <a:pt x="4278" y="41465"/>
                      <a:pt x="4297" y="41465"/>
                    </a:cubicBezTo>
                    <a:cubicBezTo>
                      <a:pt x="4325" y="41465"/>
                      <a:pt x="4356" y="41475"/>
                      <a:pt x="4393" y="41500"/>
                    </a:cubicBezTo>
                    <a:cubicBezTo>
                      <a:pt x="4523" y="41543"/>
                      <a:pt x="4784" y="41500"/>
                      <a:pt x="4850" y="41608"/>
                    </a:cubicBezTo>
                    <a:cubicBezTo>
                      <a:pt x="4893" y="41652"/>
                      <a:pt x="4915" y="41674"/>
                      <a:pt x="4893" y="41717"/>
                    </a:cubicBezTo>
                    <a:cubicBezTo>
                      <a:pt x="4860" y="41750"/>
                      <a:pt x="4813" y="41797"/>
                      <a:pt x="4764" y="41797"/>
                    </a:cubicBezTo>
                    <a:cubicBezTo>
                      <a:pt x="4749" y="41797"/>
                      <a:pt x="4734" y="41792"/>
                      <a:pt x="4719" y="41782"/>
                    </a:cubicBezTo>
                    <a:cubicBezTo>
                      <a:pt x="4681" y="41777"/>
                      <a:pt x="4643" y="41774"/>
                      <a:pt x="4605" y="41774"/>
                    </a:cubicBezTo>
                    <a:cubicBezTo>
                      <a:pt x="4489" y="41774"/>
                      <a:pt x="4371" y="41799"/>
                      <a:pt x="4241" y="41848"/>
                    </a:cubicBezTo>
                    <a:cubicBezTo>
                      <a:pt x="4226" y="41853"/>
                      <a:pt x="4212" y="41856"/>
                      <a:pt x="4199" y="41856"/>
                    </a:cubicBezTo>
                    <a:cubicBezTo>
                      <a:pt x="4123" y="41856"/>
                      <a:pt x="4071" y="41770"/>
                      <a:pt x="4109" y="41674"/>
                    </a:cubicBezTo>
                    <a:lnTo>
                      <a:pt x="4109" y="41674"/>
                    </a:lnTo>
                    <a:cubicBezTo>
                      <a:pt x="4062" y="41694"/>
                      <a:pt x="4008" y="41739"/>
                      <a:pt x="3980" y="41739"/>
                    </a:cubicBezTo>
                    <a:cubicBezTo>
                      <a:pt x="3967" y="41735"/>
                      <a:pt x="3954" y="41733"/>
                      <a:pt x="3940" y="41733"/>
                    </a:cubicBezTo>
                    <a:cubicBezTo>
                      <a:pt x="3846" y="41733"/>
                      <a:pt x="3715" y="41807"/>
                      <a:pt x="3616" y="41807"/>
                    </a:cubicBezTo>
                    <a:cubicBezTo>
                      <a:pt x="3568" y="41807"/>
                      <a:pt x="3527" y="41790"/>
                      <a:pt x="3501" y="41739"/>
                    </a:cubicBezTo>
                    <a:cubicBezTo>
                      <a:pt x="3414" y="41761"/>
                      <a:pt x="3306" y="41782"/>
                      <a:pt x="3262" y="41869"/>
                    </a:cubicBezTo>
                    <a:cubicBezTo>
                      <a:pt x="3255" y="41877"/>
                      <a:pt x="3247" y="41884"/>
                      <a:pt x="3240" y="41891"/>
                    </a:cubicBezTo>
                    <a:lnTo>
                      <a:pt x="3240" y="41891"/>
                    </a:lnTo>
                    <a:cubicBezTo>
                      <a:pt x="3246" y="41878"/>
                      <a:pt x="3253" y="41864"/>
                      <a:pt x="3262" y="41848"/>
                    </a:cubicBezTo>
                    <a:cubicBezTo>
                      <a:pt x="3271" y="41839"/>
                      <a:pt x="3254" y="41833"/>
                      <a:pt x="3228" y="41833"/>
                    </a:cubicBezTo>
                    <a:cubicBezTo>
                      <a:pt x="3191" y="41833"/>
                      <a:pt x="3135" y="41844"/>
                      <a:pt x="3110" y="41869"/>
                    </a:cubicBezTo>
                    <a:cubicBezTo>
                      <a:pt x="3057" y="41949"/>
                      <a:pt x="2992" y="42024"/>
                      <a:pt x="2921" y="42097"/>
                    </a:cubicBezTo>
                    <a:lnTo>
                      <a:pt x="2921" y="42097"/>
                    </a:lnTo>
                    <a:cubicBezTo>
                      <a:pt x="3037" y="42066"/>
                      <a:pt x="3139" y="41989"/>
                      <a:pt x="3240" y="41891"/>
                    </a:cubicBezTo>
                    <a:lnTo>
                      <a:pt x="3240" y="41891"/>
                    </a:lnTo>
                    <a:cubicBezTo>
                      <a:pt x="3207" y="41964"/>
                      <a:pt x="3222" y="41984"/>
                      <a:pt x="3261" y="41984"/>
                    </a:cubicBezTo>
                    <a:cubicBezTo>
                      <a:pt x="3298" y="41984"/>
                      <a:pt x="3356" y="41966"/>
                      <a:pt x="3414" y="41956"/>
                    </a:cubicBezTo>
                    <a:cubicBezTo>
                      <a:pt x="3426" y="41952"/>
                      <a:pt x="3437" y="41951"/>
                      <a:pt x="3447" y="41951"/>
                    </a:cubicBezTo>
                    <a:cubicBezTo>
                      <a:pt x="3494" y="41951"/>
                      <a:pt x="3523" y="41990"/>
                      <a:pt x="3523" y="42043"/>
                    </a:cubicBezTo>
                    <a:cubicBezTo>
                      <a:pt x="3523" y="42108"/>
                      <a:pt x="3436" y="42174"/>
                      <a:pt x="3327" y="42217"/>
                    </a:cubicBezTo>
                    <a:cubicBezTo>
                      <a:pt x="3284" y="42261"/>
                      <a:pt x="3197" y="42261"/>
                      <a:pt x="3153" y="42282"/>
                    </a:cubicBezTo>
                    <a:cubicBezTo>
                      <a:pt x="2958" y="42391"/>
                      <a:pt x="3001" y="42369"/>
                      <a:pt x="3153" y="42413"/>
                    </a:cubicBezTo>
                    <a:cubicBezTo>
                      <a:pt x="3219" y="42435"/>
                      <a:pt x="3045" y="42696"/>
                      <a:pt x="3088" y="42826"/>
                    </a:cubicBezTo>
                    <a:cubicBezTo>
                      <a:pt x="3067" y="42826"/>
                      <a:pt x="3045" y="42848"/>
                      <a:pt x="3001" y="42848"/>
                    </a:cubicBezTo>
                    <a:cubicBezTo>
                      <a:pt x="2941" y="42815"/>
                      <a:pt x="2891" y="42801"/>
                      <a:pt x="2850" y="42801"/>
                    </a:cubicBezTo>
                    <a:cubicBezTo>
                      <a:pt x="2700" y="42801"/>
                      <a:pt x="2666" y="42984"/>
                      <a:pt x="2632" y="43087"/>
                    </a:cubicBezTo>
                    <a:cubicBezTo>
                      <a:pt x="2566" y="43174"/>
                      <a:pt x="2653" y="43304"/>
                      <a:pt x="2501" y="43348"/>
                    </a:cubicBezTo>
                    <a:cubicBezTo>
                      <a:pt x="2480" y="43351"/>
                      <a:pt x="2460" y="43352"/>
                      <a:pt x="2440" y="43352"/>
                    </a:cubicBezTo>
                    <a:cubicBezTo>
                      <a:pt x="2314" y="43352"/>
                      <a:pt x="2207" y="43298"/>
                      <a:pt x="2131" y="43261"/>
                    </a:cubicBezTo>
                    <a:cubicBezTo>
                      <a:pt x="2066" y="43196"/>
                      <a:pt x="2023" y="43130"/>
                      <a:pt x="2110" y="42978"/>
                    </a:cubicBezTo>
                    <a:cubicBezTo>
                      <a:pt x="2266" y="42632"/>
                      <a:pt x="2642" y="42382"/>
                      <a:pt x="2921" y="42097"/>
                    </a:cubicBezTo>
                    <a:lnTo>
                      <a:pt x="2921" y="42097"/>
                    </a:lnTo>
                    <a:cubicBezTo>
                      <a:pt x="2886" y="42106"/>
                      <a:pt x="2849" y="42111"/>
                      <a:pt x="2812" y="42111"/>
                    </a:cubicBezTo>
                    <a:cubicBezTo>
                      <a:pt x="2795" y="42111"/>
                      <a:pt x="2779" y="42110"/>
                      <a:pt x="2762" y="42108"/>
                    </a:cubicBezTo>
                    <a:cubicBezTo>
                      <a:pt x="2566" y="42087"/>
                      <a:pt x="2653" y="41956"/>
                      <a:pt x="2762" y="41782"/>
                    </a:cubicBezTo>
                    <a:cubicBezTo>
                      <a:pt x="2827" y="41695"/>
                      <a:pt x="2762" y="41652"/>
                      <a:pt x="2653" y="41652"/>
                    </a:cubicBezTo>
                    <a:cubicBezTo>
                      <a:pt x="2566" y="41652"/>
                      <a:pt x="2414" y="41695"/>
                      <a:pt x="2414" y="41761"/>
                    </a:cubicBezTo>
                    <a:cubicBezTo>
                      <a:pt x="2436" y="41956"/>
                      <a:pt x="2240" y="42087"/>
                      <a:pt x="2131" y="42239"/>
                    </a:cubicBezTo>
                    <a:cubicBezTo>
                      <a:pt x="2066" y="42348"/>
                      <a:pt x="2110" y="42543"/>
                      <a:pt x="1979" y="42674"/>
                    </a:cubicBezTo>
                    <a:cubicBezTo>
                      <a:pt x="1762" y="42869"/>
                      <a:pt x="2218" y="42848"/>
                      <a:pt x="1979" y="43065"/>
                    </a:cubicBezTo>
                    <a:cubicBezTo>
                      <a:pt x="2110" y="43283"/>
                      <a:pt x="2066" y="43609"/>
                      <a:pt x="2110" y="43848"/>
                    </a:cubicBezTo>
                    <a:cubicBezTo>
                      <a:pt x="2123" y="43900"/>
                      <a:pt x="2166" y="43967"/>
                      <a:pt x="2246" y="43967"/>
                    </a:cubicBezTo>
                    <a:cubicBezTo>
                      <a:pt x="2300" y="43967"/>
                      <a:pt x="2370" y="43936"/>
                      <a:pt x="2458" y="43848"/>
                    </a:cubicBezTo>
                    <a:cubicBezTo>
                      <a:pt x="2495" y="43802"/>
                      <a:pt x="2528" y="43787"/>
                      <a:pt x="2557" y="43787"/>
                    </a:cubicBezTo>
                    <a:cubicBezTo>
                      <a:pt x="2596" y="43787"/>
                      <a:pt x="2628" y="43814"/>
                      <a:pt x="2653" y="43826"/>
                    </a:cubicBezTo>
                    <a:cubicBezTo>
                      <a:pt x="2740" y="43913"/>
                      <a:pt x="2740" y="44065"/>
                      <a:pt x="2632" y="44087"/>
                    </a:cubicBezTo>
                    <a:cubicBezTo>
                      <a:pt x="2512" y="44132"/>
                      <a:pt x="2352" y="44218"/>
                      <a:pt x="2235" y="44218"/>
                    </a:cubicBezTo>
                    <a:cubicBezTo>
                      <a:pt x="2181" y="44218"/>
                      <a:pt x="2137" y="44200"/>
                      <a:pt x="2110" y="44152"/>
                    </a:cubicBezTo>
                    <a:cubicBezTo>
                      <a:pt x="2055" y="44028"/>
                      <a:pt x="1938" y="43983"/>
                      <a:pt x="1811" y="43983"/>
                    </a:cubicBezTo>
                    <a:cubicBezTo>
                      <a:pt x="1737" y="43983"/>
                      <a:pt x="1660" y="43998"/>
                      <a:pt x="1588" y="44022"/>
                    </a:cubicBezTo>
                    <a:cubicBezTo>
                      <a:pt x="1545" y="44030"/>
                      <a:pt x="1505" y="44033"/>
                      <a:pt x="1467" y="44033"/>
                    </a:cubicBezTo>
                    <a:cubicBezTo>
                      <a:pt x="1357" y="44033"/>
                      <a:pt x="1265" y="44009"/>
                      <a:pt x="1171" y="44009"/>
                    </a:cubicBezTo>
                    <a:cubicBezTo>
                      <a:pt x="1116" y="44009"/>
                      <a:pt x="1060" y="44017"/>
                      <a:pt x="1001" y="44044"/>
                    </a:cubicBezTo>
                    <a:cubicBezTo>
                      <a:pt x="882" y="44096"/>
                      <a:pt x="780" y="44125"/>
                      <a:pt x="679" y="44125"/>
                    </a:cubicBezTo>
                    <a:cubicBezTo>
                      <a:pt x="613" y="44125"/>
                      <a:pt x="548" y="44113"/>
                      <a:pt x="479" y="44087"/>
                    </a:cubicBezTo>
                    <a:cubicBezTo>
                      <a:pt x="464" y="44083"/>
                      <a:pt x="449" y="44081"/>
                      <a:pt x="435" y="44081"/>
                    </a:cubicBezTo>
                    <a:cubicBezTo>
                      <a:pt x="305" y="44081"/>
                      <a:pt x="207" y="44246"/>
                      <a:pt x="109" y="44305"/>
                    </a:cubicBezTo>
                    <a:cubicBezTo>
                      <a:pt x="22" y="44370"/>
                      <a:pt x="1" y="44413"/>
                      <a:pt x="44" y="44479"/>
                    </a:cubicBezTo>
                    <a:cubicBezTo>
                      <a:pt x="170" y="44541"/>
                      <a:pt x="238" y="44638"/>
                      <a:pt x="390" y="44638"/>
                    </a:cubicBezTo>
                    <a:cubicBezTo>
                      <a:pt x="448" y="44638"/>
                      <a:pt x="519" y="44624"/>
                      <a:pt x="609" y="44587"/>
                    </a:cubicBezTo>
                    <a:cubicBezTo>
                      <a:pt x="783" y="44500"/>
                      <a:pt x="914" y="44566"/>
                      <a:pt x="1088" y="44370"/>
                    </a:cubicBezTo>
                    <a:cubicBezTo>
                      <a:pt x="1129" y="44300"/>
                      <a:pt x="1224" y="44249"/>
                      <a:pt x="1310" y="44249"/>
                    </a:cubicBezTo>
                    <a:cubicBezTo>
                      <a:pt x="1359" y="44249"/>
                      <a:pt x="1404" y="44265"/>
                      <a:pt x="1436" y="44305"/>
                    </a:cubicBezTo>
                    <a:cubicBezTo>
                      <a:pt x="1479" y="44413"/>
                      <a:pt x="1436" y="44522"/>
                      <a:pt x="1240" y="44587"/>
                    </a:cubicBezTo>
                    <a:cubicBezTo>
                      <a:pt x="1088" y="44631"/>
                      <a:pt x="1023" y="44783"/>
                      <a:pt x="870" y="44826"/>
                    </a:cubicBezTo>
                    <a:cubicBezTo>
                      <a:pt x="805" y="44848"/>
                      <a:pt x="718" y="44913"/>
                      <a:pt x="718" y="44957"/>
                    </a:cubicBezTo>
                    <a:cubicBezTo>
                      <a:pt x="718" y="44986"/>
                      <a:pt x="728" y="44996"/>
                      <a:pt x="743" y="44996"/>
                    </a:cubicBezTo>
                    <a:cubicBezTo>
                      <a:pt x="774" y="44996"/>
                      <a:pt x="827" y="44957"/>
                      <a:pt x="870" y="44957"/>
                    </a:cubicBezTo>
                    <a:cubicBezTo>
                      <a:pt x="914" y="44971"/>
                      <a:pt x="960" y="44974"/>
                      <a:pt x="1005" y="44974"/>
                    </a:cubicBezTo>
                    <a:cubicBezTo>
                      <a:pt x="1027" y="44974"/>
                      <a:pt x="1050" y="44973"/>
                      <a:pt x="1071" y="44973"/>
                    </a:cubicBezTo>
                    <a:cubicBezTo>
                      <a:pt x="1137" y="44973"/>
                      <a:pt x="1196" y="44979"/>
                      <a:pt x="1240" y="45022"/>
                    </a:cubicBezTo>
                    <a:cubicBezTo>
                      <a:pt x="1305" y="45044"/>
                      <a:pt x="1327" y="45109"/>
                      <a:pt x="1262" y="45174"/>
                    </a:cubicBezTo>
                    <a:cubicBezTo>
                      <a:pt x="1232" y="45224"/>
                      <a:pt x="1207" y="45237"/>
                      <a:pt x="1184" y="45237"/>
                    </a:cubicBezTo>
                    <a:cubicBezTo>
                      <a:pt x="1157" y="45237"/>
                      <a:pt x="1133" y="45218"/>
                      <a:pt x="1110" y="45218"/>
                    </a:cubicBezTo>
                    <a:cubicBezTo>
                      <a:pt x="1001" y="45218"/>
                      <a:pt x="914" y="45240"/>
                      <a:pt x="892" y="45327"/>
                    </a:cubicBezTo>
                    <a:cubicBezTo>
                      <a:pt x="870" y="45392"/>
                      <a:pt x="762" y="45501"/>
                      <a:pt x="805" y="45566"/>
                    </a:cubicBezTo>
                    <a:cubicBezTo>
                      <a:pt x="833" y="45584"/>
                      <a:pt x="876" y="45591"/>
                      <a:pt x="918" y="45591"/>
                    </a:cubicBezTo>
                    <a:cubicBezTo>
                      <a:pt x="976" y="45591"/>
                      <a:pt x="1032" y="45578"/>
                      <a:pt x="1044" y="45566"/>
                    </a:cubicBezTo>
                    <a:cubicBezTo>
                      <a:pt x="1074" y="45478"/>
                      <a:pt x="1143" y="45473"/>
                      <a:pt x="1214" y="45473"/>
                    </a:cubicBezTo>
                    <a:cubicBezTo>
                      <a:pt x="1221" y="45473"/>
                      <a:pt x="1229" y="45473"/>
                      <a:pt x="1237" y="45473"/>
                    </a:cubicBezTo>
                    <a:cubicBezTo>
                      <a:pt x="1316" y="45473"/>
                      <a:pt x="1392" y="45468"/>
                      <a:pt x="1414" y="45348"/>
                    </a:cubicBezTo>
                    <a:cubicBezTo>
                      <a:pt x="1414" y="45290"/>
                      <a:pt x="1443" y="45271"/>
                      <a:pt x="1475" y="45271"/>
                    </a:cubicBezTo>
                    <a:cubicBezTo>
                      <a:pt x="1491" y="45271"/>
                      <a:pt x="1508" y="45276"/>
                      <a:pt x="1523" y="45283"/>
                    </a:cubicBezTo>
                    <a:cubicBezTo>
                      <a:pt x="1566" y="45392"/>
                      <a:pt x="1697" y="45392"/>
                      <a:pt x="1805" y="45457"/>
                    </a:cubicBezTo>
                    <a:cubicBezTo>
                      <a:pt x="1958" y="45501"/>
                      <a:pt x="1892" y="45935"/>
                      <a:pt x="1762" y="46088"/>
                    </a:cubicBezTo>
                    <a:cubicBezTo>
                      <a:pt x="1697" y="46131"/>
                      <a:pt x="1566" y="46131"/>
                      <a:pt x="1588" y="46218"/>
                    </a:cubicBezTo>
                    <a:cubicBezTo>
                      <a:pt x="1588" y="46240"/>
                      <a:pt x="1697" y="46240"/>
                      <a:pt x="1784" y="46240"/>
                    </a:cubicBezTo>
                    <a:cubicBezTo>
                      <a:pt x="2088" y="46240"/>
                      <a:pt x="2175" y="46044"/>
                      <a:pt x="2175" y="45892"/>
                    </a:cubicBezTo>
                    <a:cubicBezTo>
                      <a:pt x="2175" y="45696"/>
                      <a:pt x="2240" y="45588"/>
                      <a:pt x="2458" y="45544"/>
                    </a:cubicBezTo>
                    <a:lnTo>
                      <a:pt x="2980" y="45544"/>
                    </a:lnTo>
                    <a:cubicBezTo>
                      <a:pt x="3110" y="45544"/>
                      <a:pt x="3306" y="45479"/>
                      <a:pt x="3414" y="45370"/>
                    </a:cubicBezTo>
                    <a:cubicBezTo>
                      <a:pt x="3523" y="45261"/>
                      <a:pt x="3393" y="45218"/>
                      <a:pt x="3327" y="45153"/>
                    </a:cubicBezTo>
                    <a:cubicBezTo>
                      <a:pt x="3197" y="45000"/>
                      <a:pt x="3480" y="44935"/>
                      <a:pt x="3545" y="44848"/>
                    </a:cubicBezTo>
                    <a:cubicBezTo>
                      <a:pt x="3610" y="44783"/>
                      <a:pt x="3705" y="44742"/>
                      <a:pt x="3772" y="44742"/>
                    </a:cubicBezTo>
                    <a:cubicBezTo>
                      <a:pt x="3817" y="44742"/>
                      <a:pt x="3849" y="44761"/>
                      <a:pt x="3849" y="44805"/>
                    </a:cubicBezTo>
                    <a:cubicBezTo>
                      <a:pt x="3849" y="44923"/>
                      <a:pt x="3915" y="44936"/>
                      <a:pt x="4006" y="44936"/>
                    </a:cubicBezTo>
                    <a:cubicBezTo>
                      <a:pt x="4032" y="44936"/>
                      <a:pt x="4059" y="44935"/>
                      <a:pt x="4088" y="44935"/>
                    </a:cubicBezTo>
                    <a:cubicBezTo>
                      <a:pt x="4117" y="44932"/>
                      <a:pt x="4142" y="44930"/>
                      <a:pt x="4161" y="44930"/>
                    </a:cubicBezTo>
                    <a:cubicBezTo>
                      <a:pt x="4261" y="44930"/>
                      <a:pt x="4252" y="44975"/>
                      <a:pt x="4197" y="45066"/>
                    </a:cubicBezTo>
                    <a:cubicBezTo>
                      <a:pt x="4175" y="45131"/>
                      <a:pt x="4132" y="45218"/>
                      <a:pt x="4197" y="45240"/>
                    </a:cubicBezTo>
                    <a:cubicBezTo>
                      <a:pt x="4205" y="45242"/>
                      <a:pt x="4212" y="45242"/>
                      <a:pt x="4219" y="45242"/>
                    </a:cubicBezTo>
                    <a:cubicBezTo>
                      <a:pt x="4289" y="45242"/>
                      <a:pt x="4314" y="45151"/>
                      <a:pt x="4393" y="45131"/>
                    </a:cubicBezTo>
                    <a:cubicBezTo>
                      <a:pt x="4567" y="45044"/>
                      <a:pt x="4567" y="44957"/>
                      <a:pt x="4567" y="44848"/>
                    </a:cubicBezTo>
                    <a:cubicBezTo>
                      <a:pt x="4589" y="44718"/>
                      <a:pt x="4719" y="44566"/>
                      <a:pt x="4828" y="44522"/>
                    </a:cubicBezTo>
                    <a:cubicBezTo>
                      <a:pt x="4945" y="44507"/>
                      <a:pt x="5092" y="44433"/>
                      <a:pt x="5209" y="44433"/>
                    </a:cubicBezTo>
                    <a:cubicBezTo>
                      <a:pt x="5265" y="44433"/>
                      <a:pt x="5314" y="44451"/>
                      <a:pt x="5350" y="44500"/>
                    </a:cubicBezTo>
                    <a:cubicBezTo>
                      <a:pt x="5381" y="44564"/>
                      <a:pt x="5419" y="44589"/>
                      <a:pt x="5460" y="44589"/>
                    </a:cubicBezTo>
                    <a:cubicBezTo>
                      <a:pt x="5532" y="44589"/>
                      <a:pt x="5615" y="44510"/>
                      <a:pt x="5698" y="44413"/>
                    </a:cubicBezTo>
                    <a:cubicBezTo>
                      <a:pt x="5771" y="44358"/>
                      <a:pt x="5798" y="44273"/>
                      <a:pt x="5882" y="44273"/>
                    </a:cubicBezTo>
                    <a:cubicBezTo>
                      <a:pt x="5898" y="44273"/>
                      <a:pt x="5916" y="44276"/>
                      <a:pt x="5937" y="44283"/>
                    </a:cubicBezTo>
                    <a:cubicBezTo>
                      <a:pt x="6045" y="44348"/>
                      <a:pt x="6089" y="44392"/>
                      <a:pt x="6002" y="44500"/>
                    </a:cubicBezTo>
                    <a:cubicBezTo>
                      <a:pt x="5893" y="44631"/>
                      <a:pt x="5828" y="44805"/>
                      <a:pt x="5676" y="44935"/>
                    </a:cubicBezTo>
                    <a:cubicBezTo>
                      <a:pt x="5589" y="45000"/>
                      <a:pt x="5502" y="45066"/>
                      <a:pt x="5545" y="45153"/>
                    </a:cubicBezTo>
                    <a:cubicBezTo>
                      <a:pt x="5567" y="45218"/>
                      <a:pt x="5458" y="45327"/>
                      <a:pt x="5567" y="45348"/>
                    </a:cubicBezTo>
                    <a:cubicBezTo>
                      <a:pt x="5676" y="45348"/>
                      <a:pt x="5719" y="45261"/>
                      <a:pt x="5785" y="45174"/>
                    </a:cubicBezTo>
                    <a:cubicBezTo>
                      <a:pt x="5980" y="44957"/>
                      <a:pt x="6154" y="44783"/>
                      <a:pt x="6350" y="44566"/>
                    </a:cubicBezTo>
                    <a:cubicBezTo>
                      <a:pt x="6454" y="44444"/>
                      <a:pt x="6572" y="44351"/>
                      <a:pt x="6692" y="44351"/>
                    </a:cubicBezTo>
                    <a:cubicBezTo>
                      <a:pt x="6723" y="44351"/>
                      <a:pt x="6754" y="44357"/>
                      <a:pt x="6785" y="44370"/>
                    </a:cubicBezTo>
                    <a:cubicBezTo>
                      <a:pt x="6820" y="44383"/>
                      <a:pt x="6857" y="44388"/>
                      <a:pt x="6896" y="44388"/>
                    </a:cubicBezTo>
                    <a:cubicBezTo>
                      <a:pt x="7071" y="44388"/>
                      <a:pt x="7274" y="44278"/>
                      <a:pt x="7442" y="44278"/>
                    </a:cubicBezTo>
                    <a:cubicBezTo>
                      <a:pt x="7487" y="44278"/>
                      <a:pt x="7529" y="44285"/>
                      <a:pt x="7568" y="44305"/>
                    </a:cubicBezTo>
                    <a:cubicBezTo>
                      <a:pt x="7586" y="44319"/>
                      <a:pt x="7605" y="44325"/>
                      <a:pt x="7623" y="44325"/>
                    </a:cubicBezTo>
                    <a:cubicBezTo>
                      <a:pt x="7689" y="44325"/>
                      <a:pt x="7746" y="44243"/>
                      <a:pt x="7763" y="44174"/>
                    </a:cubicBezTo>
                    <a:cubicBezTo>
                      <a:pt x="7785" y="44131"/>
                      <a:pt x="7785" y="44044"/>
                      <a:pt x="7894" y="44044"/>
                    </a:cubicBezTo>
                    <a:cubicBezTo>
                      <a:pt x="7981" y="44044"/>
                      <a:pt x="7959" y="44087"/>
                      <a:pt x="7959" y="44152"/>
                    </a:cubicBezTo>
                    <a:cubicBezTo>
                      <a:pt x="7944" y="44317"/>
                      <a:pt x="8011" y="44399"/>
                      <a:pt x="8147" y="44399"/>
                    </a:cubicBezTo>
                    <a:cubicBezTo>
                      <a:pt x="8208" y="44399"/>
                      <a:pt x="8284" y="44382"/>
                      <a:pt x="8372" y="44348"/>
                    </a:cubicBezTo>
                    <a:cubicBezTo>
                      <a:pt x="8307" y="44261"/>
                      <a:pt x="8394" y="44131"/>
                      <a:pt x="8416" y="44022"/>
                    </a:cubicBezTo>
                    <a:cubicBezTo>
                      <a:pt x="8437" y="43913"/>
                      <a:pt x="8416" y="43761"/>
                      <a:pt x="8633" y="43761"/>
                    </a:cubicBezTo>
                    <a:cubicBezTo>
                      <a:pt x="8807" y="43761"/>
                      <a:pt x="8850" y="43848"/>
                      <a:pt x="8829" y="43978"/>
                    </a:cubicBezTo>
                    <a:cubicBezTo>
                      <a:pt x="8764" y="44174"/>
                      <a:pt x="8611" y="44283"/>
                      <a:pt x="8394" y="44348"/>
                    </a:cubicBezTo>
                    <a:cubicBezTo>
                      <a:pt x="8633" y="44500"/>
                      <a:pt x="9068" y="44370"/>
                      <a:pt x="9285" y="44587"/>
                    </a:cubicBezTo>
                    <a:cubicBezTo>
                      <a:pt x="9299" y="44597"/>
                      <a:pt x="9316" y="44601"/>
                      <a:pt x="9334" y="44601"/>
                    </a:cubicBezTo>
                    <a:cubicBezTo>
                      <a:pt x="9400" y="44601"/>
                      <a:pt x="9481" y="44542"/>
                      <a:pt x="9481" y="44457"/>
                    </a:cubicBezTo>
                    <a:cubicBezTo>
                      <a:pt x="9481" y="44239"/>
                      <a:pt x="9633" y="44131"/>
                      <a:pt x="9894" y="44044"/>
                    </a:cubicBezTo>
                    <a:cubicBezTo>
                      <a:pt x="10003" y="43978"/>
                      <a:pt x="10177" y="43935"/>
                      <a:pt x="10133" y="43761"/>
                    </a:cubicBezTo>
                    <a:cubicBezTo>
                      <a:pt x="10112" y="43696"/>
                      <a:pt x="10220" y="43631"/>
                      <a:pt x="10286" y="43609"/>
                    </a:cubicBezTo>
                    <a:cubicBezTo>
                      <a:pt x="10438" y="43544"/>
                      <a:pt x="10394" y="43478"/>
                      <a:pt x="10373" y="43413"/>
                    </a:cubicBezTo>
                    <a:cubicBezTo>
                      <a:pt x="10353" y="43394"/>
                      <a:pt x="10351" y="43323"/>
                      <a:pt x="10305" y="43323"/>
                    </a:cubicBezTo>
                    <a:cubicBezTo>
                      <a:pt x="10299" y="43323"/>
                      <a:pt x="10293" y="43324"/>
                      <a:pt x="10286" y="43326"/>
                    </a:cubicBezTo>
                    <a:cubicBezTo>
                      <a:pt x="10220" y="43370"/>
                      <a:pt x="10177" y="43413"/>
                      <a:pt x="10133" y="43500"/>
                    </a:cubicBezTo>
                    <a:cubicBezTo>
                      <a:pt x="10068" y="43587"/>
                      <a:pt x="10025" y="43696"/>
                      <a:pt x="9894" y="43696"/>
                    </a:cubicBezTo>
                    <a:cubicBezTo>
                      <a:pt x="9720" y="43696"/>
                      <a:pt x="9677" y="43761"/>
                      <a:pt x="9633" y="43870"/>
                    </a:cubicBezTo>
                    <a:cubicBezTo>
                      <a:pt x="9612" y="43957"/>
                      <a:pt x="9525" y="44044"/>
                      <a:pt x="9459" y="44044"/>
                    </a:cubicBezTo>
                    <a:cubicBezTo>
                      <a:pt x="9307" y="44044"/>
                      <a:pt x="9285" y="43957"/>
                      <a:pt x="9372" y="43848"/>
                    </a:cubicBezTo>
                    <a:cubicBezTo>
                      <a:pt x="9525" y="43652"/>
                      <a:pt x="9525" y="43478"/>
                      <a:pt x="9590" y="43283"/>
                    </a:cubicBezTo>
                    <a:cubicBezTo>
                      <a:pt x="9609" y="43166"/>
                      <a:pt x="9664" y="43084"/>
                      <a:pt x="9785" y="43084"/>
                    </a:cubicBezTo>
                    <a:cubicBezTo>
                      <a:pt x="9798" y="43084"/>
                      <a:pt x="9813" y="43085"/>
                      <a:pt x="9829" y="43087"/>
                    </a:cubicBezTo>
                    <a:cubicBezTo>
                      <a:pt x="9865" y="43091"/>
                      <a:pt x="9896" y="43094"/>
                      <a:pt x="9924" y="43094"/>
                    </a:cubicBezTo>
                    <a:cubicBezTo>
                      <a:pt x="10032" y="43094"/>
                      <a:pt x="10091" y="43055"/>
                      <a:pt x="10177" y="42935"/>
                    </a:cubicBezTo>
                    <a:cubicBezTo>
                      <a:pt x="10286" y="42717"/>
                      <a:pt x="10612" y="42609"/>
                      <a:pt x="10807" y="42565"/>
                    </a:cubicBezTo>
                    <a:cubicBezTo>
                      <a:pt x="10817" y="42564"/>
                      <a:pt x="10825" y="42564"/>
                      <a:pt x="10833" y="42564"/>
                    </a:cubicBezTo>
                    <a:cubicBezTo>
                      <a:pt x="10993" y="42564"/>
                      <a:pt x="10891" y="42767"/>
                      <a:pt x="10829" y="42891"/>
                    </a:cubicBezTo>
                    <a:cubicBezTo>
                      <a:pt x="10807" y="42978"/>
                      <a:pt x="10873" y="43000"/>
                      <a:pt x="10938" y="43000"/>
                    </a:cubicBezTo>
                    <a:cubicBezTo>
                      <a:pt x="10975" y="43000"/>
                      <a:pt x="11005" y="43014"/>
                      <a:pt x="11037" y="43014"/>
                    </a:cubicBezTo>
                    <a:cubicBezTo>
                      <a:pt x="11060" y="43014"/>
                      <a:pt x="11084" y="43006"/>
                      <a:pt x="11112" y="42978"/>
                    </a:cubicBezTo>
                    <a:cubicBezTo>
                      <a:pt x="11155" y="42956"/>
                      <a:pt x="11155" y="42891"/>
                      <a:pt x="11134" y="42869"/>
                    </a:cubicBezTo>
                    <a:cubicBezTo>
                      <a:pt x="11047" y="42761"/>
                      <a:pt x="11047" y="42652"/>
                      <a:pt x="11264" y="42565"/>
                    </a:cubicBezTo>
                    <a:cubicBezTo>
                      <a:pt x="11318" y="42547"/>
                      <a:pt x="11364" y="42539"/>
                      <a:pt x="11403" y="42539"/>
                    </a:cubicBezTo>
                    <a:cubicBezTo>
                      <a:pt x="11508" y="42539"/>
                      <a:pt x="11571" y="42595"/>
                      <a:pt x="11634" y="42674"/>
                    </a:cubicBezTo>
                    <a:cubicBezTo>
                      <a:pt x="11764" y="42848"/>
                      <a:pt x="11786" y="43065"/>
                      <a:pt x="11699" y="43304"/>
                    </a:cubicBezTo>
                    <a:cubicBezTo>
                      <a:pt x="11677" y="43370"/>
                      <a:pt x="11590" y="43435"/>
                      <a:pt x="11677" y="43478"/>
                    </a:cubicBezTo>
                    <a:cubicBezTo>
                      <a:pt x="11686" y="43481"/>
                      <a:pt x="11696" y="43483"/>
                      <a:pt x="11706" y="43483"/>
                    </a:cubicBezTo>
                    <a:cubicBezTo>
                      <a:pt x="11771" y="43483"/>
                      <a:pt x="11857" y="43429"/>
                      <a:pt x="11895" y="43391"/>
                    </a:cubicBezTo>
                    <a:cubicBezTo>
                      <a:pt x="11982" y="43283"/>
                      <a:pt x="12069" y="43261"/>
                      <a:pt x="12177" y="43217"/>
                    </a:cubicBezTo>
                    <a:cubicBezTo>
                      <a:pt x="12330" y="43174"/>
                      <a:pt x="12417" y="43065"/>
                      <a:pt x="12460" y="42956"/>
                    </a:cubicBezTo>
                    <a:cubicBezTo>
                      <a:pt x="12569" y="42761"/>
                      <a:pt x="12351" y="42761"/>
                      <a:pt x="12243" y="42739"/>
                    </a:cubicBezTo>
                    <a:cubicBezTo>
                      <a:pt x="12205" y="42728"/>
                      <a:pt x="12179" y="42723"/>
                      <a:pt x="12162" y="42723"/>
                    </a:cubicBezTo>
                    <a:cubicBezTo>
                      <a:pt x="12078" y="42723"/>
                      <a:pt x="12188" y="42833"/>
                      <a:pt x="12134" y="42869"/>
                    </a:cubicBezTo>
                    <a:cubicBezTo>
                      <a:pt x="12080" y="42924"/>
                      <a:pt x="12041" y="42946"/>
                      <a:pt x="12009" y="42946"/>
                    </a:cubicBezTo>
                    <a:cubicBezTo>
                      <a:pt x="11976" y="42946"/>
                      <a:pt x="11949" y="42924"/>
                      <a:pt x="11916" y="42891"/>
                    </a:cubicBezTo>
                    <a:cubicBezTo>
                      <a:pt x="11851" y="42826"/>
                      <a:pt x="11808" y="42717"/>
                      <a:pt x="11982" y="42565"/>
                    </a:cubicBezTo>
                    <a:cubicBezTo>
                      <a:pt x="12064" y="42494"/>
                      <a:pt x="12191" y="42456"/>
                      <a:pt x="12304" y="42456"/>
                    </a:cubicBezTo>
                    <a:cubicBezTo>
                      <a:pt x="12400" y="42456"/>
                      <a:pt x="12485" y="42483"/>
                      <a:pt x="12525" y="42543"/>
                    </a:cubicBezTo>
                    <a:cubicBezTo>
                      <a:pt x="12565" y="42622"/>
                      <a:pt x="12551" y="42789"/>
                      <a:pt x="12675" y="42789"/>
                    </a:cubicBezTo>
                    <a:cubicBezTo>
                      <a:pt x="12689" y="42789"/>
                      <a:pt x="12704" y="42787"/>
                      <a:pt x="12721" y="42783"/>
                    </a:cubicBezTo>
                    <a:cubicBezTo>
                      <a:pt x="12748" y="42780"/>
                      <a:pt x="12772" y="42778"/>
                      <a:pt x="12793" y="42778"/>
                    </a:cubicBezTo>
                    <a:cubicBezTo>
                      <a:pt x="12938" y="42778"/>
                      <a:pt x="12933" y="42845"/>
                      <a:pt x="12895" y="42978"/>
                    </a:cubicBezTo>
                    <a:cubicBezTo>
                      <a:pt x="12873" y="43109"/>
                      <a:pt x="12982" y="43196"/>
                      <a:pt x="12895" y="43370"/>
                    </a:cubicBezTo>
                    <a:cubicBezTo>
                      <a:pt x="12863" y="43450"/>
                      <a:pt x="12878" y="43495"/>
                      <a:pt x="12951" y="43495"/>
                    </a:cubicBezTo>
                    <a:cubicBezTo>
                      <a:pt x="12976" y="43495"/>
                      <a:pt x="13008" y="43490"/>
                      <a:pt x="13047" y="43478"/>
                    </a:cubicBezTo>
                    <a:cubicBezTo>
                      <a:pt x="13124" y="43445"/>
                      <a:pt x="13174" y="43431"/>
                      <a:pt x="13206" y="43431"/>
                    </a:cubicBezTo>
                    <a:cubicBezTo>
                      <a:pt x="13320" y="43431"/>
                      <a:pt x="13204" y="43601"/>
                      <a:pt x="13221" y="43652"/>
                    </a:cubicBezTo>
                    <a:cubicBezTo>
                      <a:pt x="13265" y="43761"/>
                      <a:pt x="13199" y="43913"/>
                      <a:pt x="12960" y="43957"/>
                    </a:cubicBezTo>
                    <a:cubicBezTo>
                      <a:pt x="12867" y="43975"/>
                      <a:pt x="12757" y="44026"/>
                      <a:pt x="12659" y="44026"/>
                    </a:cubicBezTo>
                    <a:cubicBezTo>
                      <a:pt x="12643" y="44026"/>
                      <a:pt x="12627" y="44025"/>
                      <a:pt x="12612" y="44022"/>
                    </a:cubicBezTo>
                    <a:cubicBezTo>
                      <a:pt x="12525" y="44022"/>
                      <a:pt x="12460" y="44065"/>
                      <a:pt x="12504" y="44131"/>
                    </a:cubicBezTo>
                    <a:cubicBezTo>
                      <a:pt x="12551" y="44209"/>
                      <a:pt x="12610" y="44265"/>
                      <a:pt x="12713" y="44265"/>
                    </a:cubicBezTo>
                    <a:cubicBezTo>
                      <a:pt x="12752" y="44265"/>
                      <a:pt x="12798" y="44257"/>
                      <a:pt x="12851" y="44239"/>
                    </a:cubicBezTo>
                    <a:cubicBezTo>
                      <a:pt x="12938" y="44196"/>
                      <a:pt x="13004" y="44131"/>
                      <a:pt x="13091" y="44087"/>
                    </a:cubicBezTo>
                    <a:cubicBezTo>
                      <a:pt x="13130" y="44077"/>
                      <a:pt x="13173" y="44068"/>
                      <a:pt x="13211" y="44068"/>
                    </a:cubicBezTo>
                    <a:cubicBezTo>
                      <a:pt x="13257" y="44068"/>
                      <a:pt x="13296" y="44083"/>
                      <a:pt x="13308" y="44131"/>
                    </a:cubicBezTo>
                    <a:cubicBezTo>
                      <a:pt x="13330" y="44196"/>
                      <a:pt x="13221" y="44239"/>
                      <a:pt x="13178" y="44261"/>
                    </a:cubicBezTo>
                    <a:cubicBezTo>
                      <a:pt x="13069" y="44283"/>
                      <a:pt x="12960" y="44370"/>
                      <a:pt x="13004" y="44413"/>
                    </a:cubicBezTo>
                    <a:cubicBezTo>
                      <a:pt x="13199" y="44587"/>
                      <a:pt x="13112" y="44848"/>
                      <a:pt x="13330" y="45000"/>
                    </a:cubicBezTo>
                    <a:cubicBezTo>
                      <a:pt x="13526" y="45109"/>
                      <a:pt x="13699" y="45240"/>
                      <a:pt x="13765" y="45435"/>
                    </a:cubicBezTo>
                    <a:cubicBezTo>
                      <a:pt x="13794" y="45503"/>
                      <a:pt x="13857" y="45523"/>
                      <a:pt x="13935" y="45523"/>
                    </a:cubicBezTo>
                    <a:cubicBezTo>
                      <a:pt x="14033" y="45523"/>
                      <a:pt x="14156" y="45491"/>
                      <a:pt x="14265" y="45479"/>
                    </a:cubicBezTo>
                    <a:cubicBezTo>
                      <a:pt x="14482" y="45435"/>
                      <a:pt x="14482" y="45283"/>
                      <a:pt x="14504" y="45174"/>
                    </a:cubicBezTo>
                    <a:cubicBezTo>
                      <a:pt x="14591" y="44913"/>
                      <a:pt x="14634" y="44674"/>
                      <a:pt x="14830" y="44392"/>
                    </a:cubicBezTo>
                    <a:cubicBezTo>
                      <a:pt x="14939" y="44261"/>
                      <a:pt x="14961" y="43957"/>
                      <a:pt x="14917" y="43848"/>
                    </a:cubicBezTo>
                    <a:cubicBezTo>
                      <a:pt x="14895" y="43739"/>
                      <a:pt x="14808" y="43631"/>
                      <a:pt x="14917" y="43522"/>
                    </a:cubicBezTo>
                    <a:cubicBezTo>
                      <a:pt x="14961" y="43478"/>
                      <a:pt x="15010" y="43467"/>
                      <a:pt x="15061" y="43467"/>
                    </a:cubicBezTo>
                    <a:cubicBezTo>
                      <a:pt x="15113" y="43467"/>
                      <a:pt x="15167" y="43478"/>
                      <a:pt x="15222" y="43478"/>
                    </a:cubicBezTo>
                    <a:cubicBezTo>
                      <a:pt x="15222" y="43435"/>
                      <a:pt x="15222" y="43391"/>
                      <a:pt x="15243" y="43370"/>
                    </a:cubicBezTo>
                    <a:cubicBezTo>
                      <a:pt x="15569" y="43043"/>
                      <a:pt x="15809" y="42717"/>
                      <a:pt x="15917" y="42348"/>
                    </a:cubicBezTo>
                    <a:cubicBezTo>
                      <a:pt x="15917" y="42304"/>
                      <a:pt x="15983" y="42282"/>
                      <a:pt x="16004" y="42282"/>
                    </a:cubicBezTo>
                    <a:cubicBezTo>
                      <a:pt x="16200" y="42413"/>
                      <a:pt x="16548" y="42326"/>
                      <a:pt x="16678" y="42500"/>
                    </a:cubicBezTo>
                    <a:cubicBezTo>
                      <a:pt x="16733" y="42569"/>
                      <a:pt x="16762" y="42611"/>
                      <a:pt x="16826" y="42611"/>
                    </a:cubicBezTo>
                    <a:cubicBezTo>
                      <a:pt x="16863" y="42611"/>
                      <a:pt x="16911" y="42597"/>
                      <a:pt x="16983" y="42565"/>
                    </a:cubicBezTo>
                    <a:cubicBezTo>
                      <a:pt x="17044" y="42555"/>
                      <a:pt x="17143" y="42521"/>
                      <a:pt x="17211" y="42521"/>
                    </a:cubicBezTo>
                    <a:cubicBezTo>
                      <a:pt x="17289" y="42521"/>
                      <a:pt x="17326" y="42565"/>
                      <a:pt x="17222" y="42739"/>
                    </a:cubicBezTo>
                    <a:cubicBezTo>
                      <a:pt x="17199" y="42797"/>
                      <a:pt x="17225" y="42818"/>
                      <a:pt x="17272" y="42818"/>
                    </a:cubicBezTo>
                    <a:cubicBezTo>
                      <a:pt x="17312" y="42818"/>
                      <a:pt x="17367" y="42803"/>
                      <a:pt x="17418" y="42783"/>
                    </a:cubicBezTo>
                    <a:cubicBezTo>
                      <a:pt x="17853" y="42652"/>
                      <a:pt x="18309" y="42717"/>
                      <a:pt x="18722" y="42326"/>
                    </a:cubicBezTo>
                    <a:cubicBezTo>
                      <a:pt x="18744" y="42304"/>
                      <a:pt x="18831" y="42304"/>
                      <a:pt x="18875" y="42304"/>
                    </a:cubicBezTo>
                    <a:cubicBezTo>
                      <a:pt x="18962" y="42304"/>
                      <a:pt x="19049" y="42304"/>
                      <a:pt x="19070" y="42217"/>
                    </a:cubicBezTo>
                    <a:cubicBezTo>
                      <a:pt x="19092" y="42130"/>
                      <a:pt x="19070" y="42087"/>
                      <a:pt x="18962" y="42087"/>
                    </a:cubicBezTo>
                    <a:cubicBezTo>
                      <a:pt x="18875" y="42087"/>
                      <a:pt x="18766" y="42087"/>
                      <a:pt x="18701" y="42130"/>
                    </a:cubicBezTo>
                    <a:cubicBezTo>
                      <a:pt x="18510" y="42226"/>
                      <a:pt x="18319" y="42330"/>
                      <a:pt x="18166" y="42330"/>
                    </a:cubicBezTo>
                    <a:cubicBezTo>
                      <a:pt x="18074" y="42330"/>
                      <a:pt x="17996" y="42293"/>
                      <a:pt x="17940" y="42195"/>
                    </a:cubicBezTo>
                    <a:cubicBezTo>
                      <a:pt x="17875" y="42215"/>
                      <a:pt x="17824" y="42223"/>
                      <a:pt x="17783" y="42223"/>
                    </a:cubicBezTo>
                    <a:cubicBezTo>
                      <a:pt x="17547" y="42223"/>
                      <a:pt x="17660" y="41947"/>
                      <a:pt x="17679" y="41891"/>
                    </a:cubicBezTo>
                    <a:cubicBezTo>
                      <a:pt x="17761" y="41773"/>
                      <a:pt x="17851" y="41738"/>
                      <a:pt x="17943" y="41738"/>
                    </a:cubicBezTo>
                    <a:cubicBezTo>
                      <a:pt x="18020" y="41738"/>
                      <a:pt x="18099" y="41762"/>
                      <a:pt x="18179" y="41782"/>
                    </a:cubicBezTo>
                    <a:cubicBezTo>
                      <a:pt x="18201" y="41782"/>
                      <a:pt x="18222" y="41804"/>
                      <a:pt x="18288" y="41848"/>
                    </a:cubicBezTo>
                    <a:cubicBezTo>
                      <a:pt x="18320" y="41858"/>
                      <a:pt x="18349" y="41863"/>
                      <a:pt x="18375" y="41863"/>
                    </a:cubicBezTo>
                    <a:cubicBezTo>
                      <a:pt x="18505" y="41863"/>
                      <a:pt x="18559" y="41742"/>
                      <a:pt x="18614" y="41652"/>
                    </a:cubicBezTo>
                    <a:cubicBezTo>
                      <a:pt x="18657" y="41543"/>
                      <a:pt x="18614" y="41456"/>
                      <a:pt x="18505" y="41434"/>
                    </a:cubicBezTo>
                    <a:cubicBezTo>
                      <a:pt x="18440" y="41413"/>
                      <a:pt x="18396" y="41369"/>
                      <a:pt x="18483" y="41347"/>
                    </a:cubicBezTo>
                    <a:cubicBezTo>
                      <a:pt x="18562" y="41308"/>
                      <a:pt x="18641" y="41295"/>
                      <a:pt x="18716" y="41295"/>
                    </a:cubicBezTo>
                    <a:cubicBezTo>
                      <a:pt x="18806" y="41295"/>
                      <a:pt x="18890" y="41314"/>
                      <a:pt x="18962" y="41326"/>
                    </a:cubicBezTo>
                    <a:cubicBezTo>
                      <a:pt x="19070" y="41347"/>
                      <a:pt x="19049" y="41434"/>
                      <a:pt x="18962" y="41543"/>
                    </a:cubicBezTo>
                    <a:cubicBezTo>
                      <a:pt x="18918" y="41630"/>
                      <a:pt x="18722" y="41695"/>
                      <a:pt x="18809" y="41804"/>
                    </a:cubicBezTo>
                    <a:cubicBezTo>
                      <a:pt x="18823" y="41825"/>
                      <a:pt x="18850" y="41832"/>
                      <a:pt x="18884" y="41832"/>
                    </a:cubicBezTo>
                    <a:cubicBezTo>
                      <a:pt x="18957" y="41832"/>
                      <a:pt x="19061" y="41797"/>
                      <a:pt x="19136" y="41782"/>
                    </a:cubicBezTo>
                    <a:cubicBezTo>
                      <a:pt x="19329" y="41743"/>
                      <a:pt x="19523" y="41670"/>
                      <a:pt x="19686" y="41670"/>
                    </a:cubicBezTo>
                    <a:cubicBezTo>
                      <a:pt x="19706" y="41670"/>
                      <a:pt x="19726" y="41671"/>
                      <a:pt x="19744" y="41674"/>
                    </a:cubicBezTo>
                    <a:cubicBezTo>
                      <a:pt x="19897" y="41695"/>
                      <a:pt x="20136" y="41695"/>
                      <a:pt x="20049" y="41869"/>
                    </a:cubicBezTo>
                    <a:cubicBezTo>
                      <a:pt x="19962" y="42021"/>
                      <a:pt x="19810" y="42217"/>
                      <a:pt x="19570" y="42326"/>
                    </a:cubicBezTo>
                    <a:cubicBezTo>
                      <a:pt x="19532" y="42340"/>
                      <a:pt x="19492" y="42344"/>
                      <a:pt x="19451" y="42344"/>
                    </a:cubicBezTo>
                    <a:cubicBezTo>
                      <a:pt x="19405" y="42344"/>
                      <a:pt x="19359" y="42339"/>
                      <a:pt x="19315" y="42339"/>
                    </a:cubicBezTo>
                    <a:cubicBezTo>
                      <a:pt x="19221" y="42339"/>
                      <a:pt x="19138" y="42361"/>
                      <a:pt x="19092" y="42500"/>
                    </a:cubicBezTo>
                    <a:cubicBezTo>
                      <a:pt x="19049" y="42652"/>
                      <a:pt x="19353" y="42652"/>
                      <a:pt x="19462" y="42674"/>
                    </a:cubicBezTo>
                    <a:cubicBezTo>
                      <a:pt x="19619" y="42726"/>
                      <a:pt x="19791" y="42849"/>
                      <a:pt x="20003" y="42849"/>
                    </a:cubicBezTo>
                    <a:cubicBezTo>
                      <a:pt x="20144" y="42849"/>
                      <a:pt x="20302" y="42795"/>
                      <a:pt x="20484" y="42630"/>
                    </a:cubicBezTo>
                    <a:cubicBezTo>
                      <a:pt x="20515" y="42599"/>
                      <a:pt x="20541" y="42587"/>
                      <a:pt x="20563" y="42587"/>
                    </a:cubicBezTo>
                    <a:cubicBezTo>
                      <a:pt x="20602" y="42587"/>
                      <a:pt x="20630" y="42624"/>
                      <a:pt x="20658" y="42652"/>
                    </a:cubicBezTo>
                    <a:cubicBezTo>
                      <a:pt x="20679" y="42739"/>
                      <a:pt x="20679" y="42826"/>
                      <a:pt x="20701" y="42869"/>
                    </a:cubicBezTo>
                    <a:cubicBezTo>
                      <a:pt x="20717" y="42918"/>
                      <a:pt x="20758" y="42943"/>
                      <a:pt x="20814" y="42943"/>
                    </a:cubicBezTo>
                    <a:cubicBezTo>
                      <a:pt x="20833" y="42943"/>
                      <a:pt x="20853" y="42940"/>
                      <a:pt x="20875" y="42935"/>
                    </a:cubicBezTo>
                    <a:cubicBezTo>
                      <a:pt x="20984" y="42869"/>
                      <a:pt x="21027" y="42826"/>
                      <a:pt x="21049" y="42739"/>
                    </a:cubicBezTo>
                    <a:cubicBezTo>
                      <a:pt x="21073" y="42679"/>
                      <a:pt x="21050" y="42665"/>
                      <a:pt x="21014" y="42665"/>
                    </a:cubicBezTo>
                    <a:cubicBezTo>
                      <a:pt x="20985" y="42665"/>
                      <a:pt x="20948" y="42674"/>
                      <a:pt x="20919" y="42674"/>
                    </a:cubicBezTo>
                    <a:cubicBezTo>
                      <a:pt x="20701" y="42674"/>
                      <a:pt x="20723" y="42609"/>
                      <a:pt x="20810" y="42435"/>
                    </a:cubicBezTo>
                    <a:cubicBezTo>
                      <a:pt x="21006" y="42087"/>
                      <a:pt x="21223" y="41739"/>
                      <a:pt x="21201" y="41369"/>
                    </a:cubicBezTo>
                    <a:cubicBezTo>
                      <a:pt x="21160" y="41224"/>
                      <a:pt x="21355" y="41020"/>
                      <a:pt x="21600" y="41020"/>
                    </a:cubicBezTo>
                    <a:cubicBezTo>
                      <a:pt x="21612" y="41020"/>
                      <a:pt x="21624" y="41020"/>
                      <a:pt x="21636" y="41021"/>
                    </a:cubicBezTo>
                    <a:cubicBezTo>
                      <a:pt x="21655" y="41022"/>
                      <a:pt x="21673" y="41023"/>
                      <a:pt x="21690" y="41023"/>
                    </a:cubicBezTo>
                    <a:cubicBezTo>
                      <a:pt x="21977" y="41023"/>
                      <a:pt x="22100" y="40858"/>
                      <a:pt x="22223" y="40673"/>
                    </a:cubicBezTo>
                    <a:cubicBezTo>
                      <a:pt x="22283" y="40583"/>
                      <a:pt x="22302" y="40535"/>
                      <a:pt x="22236" y="40535"/>
                    </a:cubicBezTo>
                    <a:cubicBezTo>
                      <a:pt x="22207" y="40535"/>
                      <a:pt x="22160" y="40544"/>
                      <a:pt x="22093" y="40565"/>
                    </a:cubicBezTo>
                    <a:cubicBezTo>
                      <a:pt x="21945" y="40587"/>
                      <a:pt x="21756" y="40657"/>
                      <a:pt x="21619" y="40657"/>
                    </a:cubicBezTo>
                    <a:cubicBezTo>
                      <a:pt x="21492" y="40657"/>
                      <a:pt x="21409" y="40599"/>
                      <a:pt x="21440" y="40391"/>
                    </a:cubicBezTo>
                    <a:cubicBezTo>
                      <a:pt x="21440" y="40369"/>
                      <a:pt x="21428" y="40359"/>
                      <a:pt x="21411" y="40359"/>
                    </a:cubicBezTo>
                    <a:cubicBezTo>
                      <a:pt x="21378" y="40359"/>
                      <a:pt x="21324" y="40398"/>
                      <a:pt x="21310" y="40456"/>
                    </a:cubicBezTo>
                    <a:cubicBezTo>
                      <a:pt x="21245" y="40586"/>
                      <a:pt x="21201" y="40652"/>
                      <a:pt x="20984" y="40673"/>
                    </a:cubicBezTo>
                    <a:cubicBezTo>
                      <a:pt x="20639" y="40710"/>
                      <a:pt x="20446" y="40927"/>
                      <a:pt x="20492" y="41137"/>
                    </a:cubicBezTo>
                    <a:lnTo>
                      <a:pt x="20492" y="41137"/>
                    </a:lnTo>
                    <a:cubicBezTo>
                      <a:pt x="20516" y="41131"/>
                      <a:pt x="20540" y="41127"/>
                      <a:pt x="20562" y="41127"/>
                    </a:cubicBezTo>
                    <a:cubicBezTo>
                      <a:pt x="20572" y="41127"/>
                      <a:pt x="20583" y="41128"/>
                      <a:pt x="20592" y="41130"/>
                    </a:cubicBezTo>
                    <a:cubicBezTo>
                      <a:pt x="20701" y="41173"/>
                      <a:pt x="20766" y="41239"/>
                      <a:pt x="20723" y="41347"/>
                    </a:cubicBezTo>
                    <a:cubicBezTo>
                      <a:pt x="20679" y="41565"/>
                      <a:pt x="20397" y="41674"/>
                      <a:pt x="20266" y="41869"/>
                    </a:cubicBezTo>
                    <a:cubicBezTo>
                      <a:pt x="20260" y="41888"/>
                      <a:pt x="20247" y="41896"/>
                      <a:pt x="20230" y="41896"/>
                    </a:cubicBezTo>
                    <a:cubicBezTo>
                      <a:pt x="20186" y="41896"/>
                      <a:pt x="20117" y="41845"/>
                      <a:pt x="20071" y="41782"/>
                    </a:cubicBezTo>
                    <a:cubicBezTo>
                      <a:pt x="20136" y="41669"/>
                      <a:pt x="20164" y="41531"/>
                      <a:pt x="20211" y="41404"/>
                    </a:cubicBezTo>
                    <a:lnTo>
                      <a:pt x="20211" y="41404"/>
                    </a:lnTo>
                    <a:cubicBezTo>
                      <a:pt x="20068" y="41332"/>
                      <a:pt x="19837" y="41349"/>
                      <a:pt x="19701" y="41304"/>
                    </a:cubicBezTo>
                    <a:cubicBezTo>
                      <a:pt x="19483" y="41195"/>
                      <a:pt x="19570" y="41130"/>
                      <a:pt x="19701" y="40999"/>
                    </a:cubicBezTo>
                    <a:lnTo>
                      <a:pt x="19853" y="40826"/>
                    </a:lnTo>
                    <a:cubicBezTo>
                      <a:pt x="19918" y="40782"/>
                      <a:pt x="19962" y="40717"/>
                      <a:pt x="19918" y="40673"/>
                    </a:cubicBezTo>
                    <a:cubicBezTo>
                      <a:pt x="19894" y="40665"/>
                      <a:pt x="19874" y="40660"/>
                      <a:pt x="19852" y="40660"/>
                    </a:cubicBezTo>
                    <a:cubicBezTo>
                      <a:pt x="19815" y="40660"/>
                      <a:pt x="19778" y="40675"/>
                      <a:pt x="19723" y="40717"/>
                    </a:cubicBezTo>
                    <a:cubicBezTo>
                      <a:pt x="19614" y="40826"/>
                      <a:pt x="19505" y="40913"/>
                      <a:pt x="19375" y="40999"/>
                    </a:cubicBezTo>
                    <a:cubicBezTo>
                      <a:pt x="19275" y="41054"/>
                      <a:pt x="19198" y="41082"/>
                      <a:pt x="19144" y="41082"/>
                    </a:cubicBezTo>
                    <a:cubicBezTo>
                      <a:pt x="19068" y="41082"/>
                      <a:pt x="19036" y="41027"/>
                      <a:pt x="19049" y="40913"/>
                    </a:cubicBezTo>
                    <a:cubicBezTo>
                      <a:pt x="19070" y="40782"/>
                      <a:pt x="19092" y="40608"/>
                      <a:pt x="18983" y="40543"/>
                    </a:cubicBezTo>
                    <a:cubicBezTo>
                      <a:pt x="18962" y="40499"/>
                      <a:pt x="18918" y="40478"/>
                      <a:pt x="18983" y="40434"/>
                    </a:cubicBezTo>
                    <a:cubicBezTo>
                      <a:pt x="19019" y="40410"/>
                      <a:pt x="19061" y="40393"/>
                      <a:pt x="19096" y="40393"/>
                    </a:cubicBezTo>
                    <a:cubicBezTo>
                      <a:pt x="19124" y="40393"/>
                      <a:pt x="19147" y="40405"/>
                      <a:pt x="19157" y="40434"/>
                    </a:cubicBezTo>
                    <a:cubicBezTo>
                      <a:pt x="19176" y="40472"/>
                      <a:pt x="19195" y="40573"/>
                      <a:pt x="19241" y="40573"/>
                    </a:cubicBezTo>
                    <a:cubicBezTo>
                      <a:pt x="19249" y="40573"/>
                      <a:pt x="19257" y="40571"/>
                      <a:pt x="19266" y="40565"/>
                    </a:cubicBezTo>
                    <a:cubicBezTo>
                      <a:pt x="19527" y="40369"/>
                      <a:pt x="19788" y="40456"/>
                      <a:pt x="20027" y="40347"/>
                    </a:cubicBezTo>
                    <a:cubicBezTo>
                      <a:pt x="20158" y="40282"/>
                      <a:pt x="20331" y="40217"/>
                      <a:pt x="20375" y="40021"/>
                    </a:cubicBezTo>
                    <a:cubicBezTo>
                      <a:pt x="20440" y="39825"/>
                      <a:pt x="20484" y="39564"/>
                      <a:pt x="20658" y="39390"/>
                    </a:cubicBezTo>
                    <a:cubicBezTo>
                      <a:pt x="20810" y="39238"/>
                      <a:pt x="21136" y="39195"/>
                      <a:pt x="21419" y="39064"/>
                    </a:cubicBezTo>
                    <a:cubicBezTo>
                      <a:pt x="21508" y="39020"/>
                      <a:pt x="21576" y="39001"/>
                      <a:pt x="21627" y="39001"/>
                    </a:cubicBezTo>
                    <a:cubicBezTo>
                      <a:pt x="21726" y="39001"/>
                      <a:pt x="21759" y="39073"/>
                      <a:pt x="21745" y="39173"/>
                    </a:cubicBezTo>
                    <a:cubicBezTo>
                      <a:pt x="21713" y="39315"/>
                      <a:pt x="21739" y="39366"/>
                      <a:pt x="21856" y="39366"/>
                    </a:cubicBezTo>
                    <a:cubicBezTo>
                      <a:pt x="21900" y="39366"/>
                      <a:pt x="21957" y="39359"/>
                      <a:pt x="22028" y="39347"/>
                    </a:cubicBezTo>
                    <a:cubicBezTo>
                      <a:pt x="22078" y="39332"/>
                      <a:pt x="22128" y="39326"/>
                      <a:pt x="22177" y="39326"/>
                    </a:cubicBezTo>
                    <a:cubicBezTo>
                      <a:pt x="22417" y="39326"/>
                      <a:pt x="22607" y="39492"/>
                      <a:pt x="22571" y="39673"/>
                    </a:cubicBezTo>
                    <a:cubicBezTo>
                      <a:pt x="22558" y="39779"/>
                      <a:pt x="22601" y="39812"/>
                      <a:pt x="22672" y="39812"/>
                    </a:cubicBezTo>
                    <a:cubicBezTo>
                      <a:pt x="22717" y="39812"/>
                      <a:pt x="22773" y="39799"/>
                      <a:pt x="22832" y="39782"/>
                    </a:cubicBezTo>
                    <a:cubicBezTo>
                      <a:pt x="22879" y="39766"/>
                      <a:pt x="22916" y="39760"/>
                      <a:pt x="22946" y="39760"/>
                    </a:cubicBezTo>
                    <a:cubicBezTo>
                      <a:pt x="23005" y="39760"/>
                      <a:pt x="23033" y="39786"/>
                      <a:pt x="23038" y="39818"/>
                    </a:cubicBezTo>
                    <a:lnTo>
                      <a:pt x="23038" y="39818"/>
                    </a:lnTo>
                    <a:cubicBezTo>
                      <a:pt x="23043" y="39817"/>
                      <a:pt x="23048" y="39817"/>
                      <a:pt x="23053" y="39817"/>
                    </a:cubicBezTo>
                    <a:cubicBezTo>
                      <a:pt x="23069" y="39817"/>
                      <a:pt x="23082" y="39820"/>
                      <a:pt x="23093" y="39825"/>
                    </a:cubicBezTo>
                    <a:cubicBezTo>
                      <a:pt x="23158" y="39869"/>
                      <a:pt x="23115" y="39934"/>
                      <a:pt x="23050" y="39999"/>
                    </a:cubicBezTo>
                    <a:cubicBezTo>
                      <a:pt x="22963" y="40043"/>
                      <a:pt x="22897" y="40130"/>
                      <a:pt x="22963" y="40217"/>
                    </a:cubicBezTo>
                    <a:cubicBezTo>
                      <a:pt x="22963" y="40195"/>
                      <a:pt x="23006" y="40195"/>
                      <a:pt x="23050" y="40195"/>
                    </a:cubicBezTo>
                    <a:cubicBezTo>
                      <a:pt x="23137" y="40195"/>
                      <a:pt x="23223" y="40195"/>
                      <a:pt x="23202" y="40304"/>
                    </a:cubicBezTo>
                    <a:cubicBezTo>
                      <a:pt x="23137" y="40412"/>
                      <a:pt x="23050" y="40412"/>
                      <a:pt x="22941" y="40434"/>
                    </a:cubicBezTo>
                    <a:cubicBezTo>
                      <a:pt x="22914" y="40437"/>
                      <a:pt x="22891" y="40439"/>
                      <a:pt x="22871" y="40439"/>
                    </a:cubicBezTo>
                    <a:cubicBezTo>
                      <a:pt x="22719" y="40439"/>
                      <a:pt x="22737" y="40351"/>
                      <a:pt x="22738" y="40264"/>
                    </a:cubicBezTo>
                    <a:lnTo>
                      <a:pt x="22738" y="40264"/>
                    </a:lnTo>
                    <a:cubicBezTo>
                      <a:pt x="22717" y="40328"/>
                      <a:pt x="22698" y="40392"/>
                      <a:pt x="22658" y="40456"/>
                    </a:cubicBezTo>
                    <a:cubicBezTo>
                      <a:pt x="22462" y="40717"/>
                      <a:pt x="22354" y="41021"/>
                      <a:pt x="21962" y="41217"/>
                    </a:cubicBezTo>
                    <a:cubicBezTo>
                      <a:pt x="21810" y="41260"/>
                      <a:pt x="21593" y="41413"/>
                      <a:pt x="21549" y="41478"/>
                    </a:cubicBezTo>
                    <a:cubicBezTo>
                      <a:pt x="21484" y="41630"/>
                      <a:pt x="21549" y="41761"/>
                      <a:pt x="21636" y="41869"/>
                    </a:cubicBezTo>
                    <a:cubicBezTo>
                      <a:pt x="21897" y="42130"/>
                      <a:pt x="21897" y="42130"/>
                      <a:pt x="21527" y="42522"/>
                    </a:cubicBezTo>
                    <a:cubicBezTo>
                      <a:pt x="21419" y="42630"/>
                      <a:pt x="21440" y="42674"/>
                      <a:pt x="21527" y="42739"/>
                    </a:cubicBezTo>
                    <a:cubicBezTo>
                      <a:pt x="21542" y="42749"/>
                      <a:pt x="21557" y="42753"/>
                      <a:pt x="21571" y="42753"/>
                    </a:cubicBezTo>
                    <a:cubicBezTo>
                      <a:pt x="21621" y="42753"/>
                      <a:pt x="21668" y="42703"/>
                      <a:pt x="21701" y="42652"/>
                    </a:cubicBezTo>
                    <a:cubicBezTo>
                      <a:pt x="21788" y="42543"/>
                      <a:pt x="21897" y="42413"/>
                      <a:pt x="22028" y="42391"/>
                    </a:cubicBezTo>
                    <a:cubicBezTo>
                      <a:pt x="22397" y="42304"/>
                      <a:pt x="22397" y="42108"/>
                      <a:pt x="22528" y="41891"/>
                    </a:cubicBezTo>
                    <a:cubicBezTo>
                      <a:pt x="22623" y="41700"/>
                      <a:pt x="22616" y="41629"/>
                      <a:pt x="22533" y="41629"/>
                    </a:cubicBezTo>
                    <a:cubicBezTo>
                      <a:pt x="22484" y="41629"/>
                      <a:pt x="22408" y="41655"/>
                      <a:pt x="22310" y="41695"/>
                    </a:cubicBezTo>
                    <a:cubicBezTo>
                      <a:pt x="22244" y="41729"/>
                      <a:pt x="22196" y="41743"/>
                      <a:pt x="22160" y="41743"/>
                    </a:cubicBezTo>
                    <a:cubicBezTo>
                      <a:pt x="22100" y="41743"/>
                      <a:pt x="22068" y="41706"/>
                      <a:pt x="22028" y="41652"/>
                    </a:cubicBezTo>
                    <a:cubicBezTo>
                      <a:pt x="21984" y="41565"/>
                      <a:pt x="22071" y="41478"/>
                      <a:pt x="22136" y="41413"/>
                    </a:cubicBezTo>
                    <a:cubicBezTo>
                      <a:pt x="22318" y="41207"/>
                      <a:pt x="22587" y="41102"/>
                      <a:pt x="22823" y="41102"/>
                    </a:cubicBezTo>
                    <a:cubicBezTo>
                      <a:pt x="23012" y="41102"/>
                      <a:pt x="23180" y="41169"/>
                      <a:pt x="23267" y="41304"/>
                    </a:cubicBezTo>
                    <a:cubicBezTo>
                      <a:pt x="23281" y="41338"/>
                      <a:pt x="23296" y="41351"/>
                      <a:pt x="23312" y="41351"/>
                    </a:cubicBezTo>
                    <a:cubicBezTo>
                      <a:pt x="23347" y="41351"/>
                      <a:pt x="23383" y="41290"/>
                      <a:pt x="23397" y="41260"/>
                    </a:cubicBezTo>
                    <a:cubicBezTo>
                      <a:pt x="23615" y="41021"/>
                      <a:pt x="23876" y="40978"/>
                      <a:pt x="24158" y="40978"/>
                    </a:cubicBezTo>
                    <a:cubicBezTo>
                      <a:pt x="24311" y="40978"/>
                      <a:pt x="24376" y="40999"/>
                      <a:pt x="24245" y="41152"/>
                    </a:cubicBezTo>
                    <a:cubicBezTo>
                      <a:pt x="23919" y="41521"/>
                      <a:pt x="23876" y="41913"/>
                      <a:pt x="23615" y="42304"/>
                    </a:cubicBezTo>
                    <a:cubicBezTo>
                      <a:pt x="23550" y="42348"/>
                      <a:pt x="23593" y="42413"/>
                      <a:pt x="23550" y="42500"/>
                    </a:cubicBezTo>
                    <a:cubicBezTo>
                      <a:pt x="23528" y="42630"/>
                      <a:pt x="23702" y="42609"/>
                      <a:pt x="23767" y="42630"/>
                    </a:cubicBezTo>
                    <a:cubicBezTo>
                      <a:pt x="23779" y="42633"/>
                      <a:pt x="23790" y="42634"/>
                      <a:pt x="23801" y="42634"/>
                    </a:cubicBezTo>
                    <a:cubicBezTo>
                      <a:pt x="23890" y="42634"/>
                      <a:pt x="23946" y="42560"/>
                      <a:pt x="23985" y="42522"/>
                    </a:cubicBezTo>
                    <a:cubicBezTo>
                      <a:pt x="24158" y="42348"/>
                      <a:pt x="24289" y="42174"/>
                      <a:pt x="24485" y="42021"/>
                    </a:cubicBezTo>
                    <a:cubicBezTo>
                      <a:pt x="24637" y="41891"/>
                      <a:pt x="24593" y="41891"/>
                      <a:pt x="24485" y="41869"/>
                    </a:cubicBezTo>
                    <a:cubicBezTo>
                      <a:pt x="24419" y="41848"/>
                      <a:pt x="24354" y="41761"/>
                      <a:pt x="24485" y="41652"/>
                    </a:cubicBezTo>
                    <a:cubicBezTo>
                      <a:pt x="24615" y="41804"/>
                      <a:pt x="25028" y="41630"/>
                      <a:pt x="25072" y="41869"/>
                    </a:cubicBezTo>
                    <a:cubicBezTo>
                      <a:pt x="25091" y="41956"/>
                      <a:pt x="25132" y="41987"/>
                      <a:pt x="25189" y="41987"/>
                    </a:cubicBezTo>
                    <a:cubicBezTo>
                      <a:pt x="25259" y="41987"/>
                      <a:pt x="25355" y="41939"/>
                      <a:pt x="25463" y="41891"/>
                    </a:cubicBezTo>
                    <a:cubicBezTo>
                      <a:pt x="25507" y="41869"/>
                      <a:pt x="25594" y="41869"/>
                      <a:pt x="25594" y="41804"/>
                    </a:cubicBezTo>
                    <a:cubicBezTo>
                      <a:pt x="25607" y="41763"/>
                      <a:pt x="25569" y="41748"/>
                      <a:pt x="25522" y="41748"/>
                    </a:cubicBezTo>
                    <a:cubicBezTo>
                      <a:pt x="25495" y="41748"/>
                      <a:pt x="25465" y="41753"/>
                      <a:pt x="25441" y="41761"/>
                    </a:cubicBezTo>
                    <a:cubicBezTo>
                      <a:pt x="25380" y="41771"/>
                      <a:pt x="25325" y="41776"/>
                      <a:pt x="25278" y="41776"/>
                    </a:cubicBezTo>
                    <a:cubicBezTo>
                      <a:pt x="25125" y="41776"/>
                      <a:pt x="25045" y="41719"/>
                      <a:pt x="25028" y="41587"/>
                    </a:cubicBezTo>
                    <a:cubicBezTo>
                      <a:pt x="25007" y="41478"/>
                      <a:pt x="24920" y="41478"/>
                      <a:pt x="24833" y="41434"/>
                    </a:cubicBezTo>
                    <a:cubicBezTo>
                      <a:pt x="24637" y="41304"/>
                      <a:pt x="24702" y="41021"/>
                      <a:pt x="24941" y="40804"/>
                    </a:cubicBezTo>
                    <a:cubicBezTo>
                      <a:pt x="24986" y="40774"/>
                      <a:pt x="25052" y="40723"/>
                      <a:pt x="25088" y="40723"/>
                    </a:cubicBezTo>
                    <a:cubicBezTo>
                      <a:pt x="25105" y="40723"/>
                      <a:pt x="25115" y="40733"/>
                      <a:pt x="25115" y="40760"/>
                    </a:cubicBezTo>
                    <a:cubicBezTo>
                      <a:pt x="25137" y="40847"/>
                      <a:pt x="25219" y="40858"/>
                      <a:pt x="25311" y="40858"/>
                    </a:cubicBezTo>
                    <a:cubicBezTo>
                      <a:pt x="25342" y="40858"/>
                      <a:pt x="25374" y="40857"/>
                      <a:pt x="25405" y="40857"/>
                    </a:cubicBezTo>
                    <a:cubicBezTo>
                      <a:pt x="25468" y="40857"/>
                      <a:pt x="25528" y="40862"/>
                      <a:pt x="25572" y="40891"/>
                    </a:cubicBezTo>
                    <a:cubicBezTo>
                      <a:pt x="25610" y="40918"/>
                      <a:pt x="25652" y="40931"/>
                      <a:pt x="25694" y="40931"/>
                    </a:cubicBezTo>
                    <a:cubicBezTo>
                      <a:pt x="25819" y="40931"/>
                      <a:pt x="25953" y="40825"/>
                      <a:pt x="26050" y="40695"/>
                    </a:cubicBezTo>
                    <a:cubicBezTo>
                      <a:pt x="26232" y="40476"/>
                      <a:pt x="26384" y="40380"/>
                      <a:pt x="26620" y="40380"/>
                    </a:cubicBezTo>
                    <a:cubicBezTo>
                      <a:pt x="26666" y="40380"/>
                      <a:pt x="26715" y="40384"/>
                      <a:pt x="26768" y="40391"/>
                    </a:cubicBezTo>
                    <a:cubicBezTo>
                      <a:pt x="26843" y="40404"/>
                      <a:pt x="26909" y="40411"/>
                      <a:pt x="26966" y="40411"/>
                    </a:cubicBezTo>
                    <a:cubicBezTo>
                      <a:pt x="27194" y="40411"/>
                      <a:pt x="27294" y="40303"/>
                      <a:pt x="27311" y="40043"/>
                    </a:cubicBezTo>
                    <a:lnTo>
                      <a:pt x="27311" y="39999"/>
                    </a:lnTo>
                    <a:cubicBezTo>
                      <a:pt x="27311" y="39934"/>
                      <a:pt x="27311" y="39912"/>
                      <a:pt x="27355" y="39847"/>
                    </a:cubicBezTo>
                    <a:cubicBezTo>
                      <a:pt x="27392" y="39829"/>
                      <a:pt x="27425" y="39822"/>
                      <a:pt x="27454" y="39822"/>
                    </a:cubicBezTo>
                    <a:cubicBezTo>
                      <a:pt x="27493" y="39822"/>
                      <a:pt x="27525" y="39834"/>
                      <a:pt x="27551" y="39847"/>
                    </a:cubicBezTo>
                    <a:cubicBezTo>
                      <a:pt x="27638" y="39891"/>
                      <a:pt x="27746" y="39912"/>
                      <a:pt x="27746" y="39999"/>
                    </a:cubicBezTo>
                    <a:cubicBezTo>
                      <a:pt x="27768" y="40347"/>
                      <a:pt x="28159" y="40456"/>
                      <a:pt x="28312" y="40717"/>
                    </a:cubicBezTo>
                    <a:cubicBezTo>
                      <a:pt x="28330" y="40770"/>
                      <a:pt x="28406" y="40809"/>
                      <a:pt x="28494" y="40809"/>
                    </a:cubicBezTo>
                    <a:cubicBezTo>
                      <a:pt x="28512" y="40809"/>
                      <a:pt x="28532" y="40808"/>
                      <a:pt x="28551" y="40804"/>
                    </a:cubicBezTo>
                    <a:cubicBezTo>
                      <a:pt x="28703" y="40760"/>
                      <a:pt x="28594" y="40695"/>
                      <a:pt x="28594" y="40652"/>
                    </a:cubicBezTo>
                    <a:cubicBezTo>
                      <a:pt x="28594" y="40586"/>
                      <a:pt x="28616" y="40565"/>
                      <a:pt x="28660" y="40565"/>
                    </a:cubicBezTo>
                    <a:cubicBezTo>
                      <a:pt x="28877" y="40543"/>
                      <a:pt x="28964" y="40434"/>
                      <a:pt x="29051" y="40260"/>
                    </a:cubicBezTo>
                    <a:cubicBezTo>
                      <a:pt x="29073" y="40238"/>
                      <a:pt x="29138" y="40217"/>
                      <a:pt x="29160" y="40217"/>
                    </a:cubicBezTo>
                    <a:cubicBezTo>
                      <a:pt x="29261" y="40236"/>
                      <a:pt x="29322" y="40245"/>
                      <a:pt x="29355" y="40245"/>
                    </a:cubicBezTo>
                    <a:cubicBezTo>
                      <a:pt x="29435" y="40245"/>
                      <a:pt x="29352" y="40188"/>
                      <a:pt x="29290" y="40064"/>
                    </a:cubicBezTo>
                    <a:cubicBezTo>
                      <a:pt x="29251" y="39987"/>
                      <a:pt x="29193" y="39962"/>
                      <a:pt x="29125" y="39962"/>
                    </a:cubicBezTo>
                    <a:cubicBezTo>
                      <a:pt x="29003" y="39962"/>
                      <a:pt x="28851" y="40043"/>
                      <a:pt x="28725" y="40043"/>
                    </a:cubicBezTo>
                    <a:cubicBezTo>
                      <a:pt x="28660" y="40043"/>
                      <a:pt x="28594" y="40130"/>
                      <a:pt x="28507" y="40130"/>
                    </a:cubicBezTo>
                    <a:cubicBezTo>
                      <a:pt x="28420" y="40108"/>
                      <a:pt x="28399" y="39586"/>
                      <a:pt x="28486" y="39564"/>
                    </a:cubicBezTo>
                    <a:cubicBezTo>
                      <a:pt x="28638" y="39477"/>
                      <a:pt x="28660" y="39412"/>
                      <a:pt x="28616" y="39347"/>
                    </a:cubicBezTo>
                    <a:cubicBezTo>
                      <a:pt x="28594" y="39282"/>
                      <a:pt x="28594" y="39195"/>
                      <a:pt x="28703" y="39195"/>
                    </a:cubicBezTo>
                    <a:cubicBezTo>
                      <a:pt x="28712" y="39192"/>
                      <a:pt x="28721" y="39190"/>
                      <a:pt x="28731" y="39190"/>
                    </a:cubicBezTo>
                    <a:cubicBezTo>
                      <a:pt x="28795" y="39190"/>
                      <a:pt x="28871" y="39247"/>
                      <a:pt x="28834" y="39303"/>
                    </a:cubicBezTo>
                    <a:cubicBezTo>
                      <a:pt x="28774" y="39403"/>
                      <a:pt x="28805" y="39502"/>
                      <a:pt x="28844" y="39502"/>
                    </a:cubicBezTo>
                    <a:cubicBezTo>
                      <a:pt x="28848" y="39502"/>
                      <a:pt x="28851" y="39501"/>
                      <a:pt x="28855" y="39499"/>
                    </a:cubicBezTo>
                    <a:cubicBezTo>
                      <a:pt x="28912" y="39477"/>
                      <a:pt x="28960" y="39468"/>
                      <a:pt x="29000" y="39468"/>
                    </a:cubicBezTo>
                    <a:cubicBezTo>
                      <a:pt x="29201" y="39468"/>
                      <a:pt x="29228" y="39697"/>
                      <a:pt x="29414" y="39697"/>
                    </a:cubicBezTo>
                    <a:cubicBezTo>
                      <a:pt x="29447" y="39697"/>
                      <a:pt x="29485" y="39690"/>
                      <a:pt x="29529" y="39673"/>
                    </a:cubicBezTo>
                    <a:cubicBezTo>
                      <a:pt x="29573" y="39673"/>
                      <a:pt x="29725" y="39717"/>
                      <a:pt x="29725" y="39738"/>
                    </a:cubicBezTo>
                    <a:cubicBezTo>
                      <a:pt x="29702" y="39897"/>
                      <a:pt x="29780" y="39931"/>
                      <a:pt x="29881" y="39931"/>
                    </a:cubicBezTo>
                    <a:cubicBezTo>
                      <a:pt x="29960" y="39931"/>
                      <a:pt x="30053" y="39910"/>
                      <a:pt x="30125" y="39910"/>
                    </a:cubicBezTo>
                    <a:cubicBezTo>
                      <a:pt x="30137" y="39910"/>
                      <a:pt x="30149" y="39911"/>
                      <a:pt x="30160" y="39912"/>
                    </a:cubicBezTo>
                    <a:cubicBezTo>
                      <a:pt x="30225" y="39912"/>
                      <a:pt x="30269" y="39912"/>
                      <a:pt x="30334" y="39847"/>
                    </a:cubicBezTo>
                    <a:cubicBezTo>
                      <a:pt x="30377" y="39804"/>
                      <a:pt x="30377" y="39738"/>
                      <a:pt x="30334" y="39717"/>
                    </a:cubicBezTo>
                    <a:cubicBezTo>
                      <a:pt x="30290" y="39695"/>
                      <a:pt x="30247" y="39695"/>
                      <a:pt x="30247" y="39673"/>
                    </a:cubicBezTo>
                    <a:cubicBezTo>
                      <a:pt x="30225" y="39564"/>
                      <a:pt x="30138" y="39390"/>
                      <a:pt x="30182" y="39303"/>
                    </a:cubicBezTo>
                    <a:cubicBezTo>
                      <a:pt x="30231" y="39259"/>
                      <a:pt x="30268" y="39243"/>
                      <a:pt x="30298" y="39243"/>
                    </a:cubicBezTo>
                    <a:cubicBezTo>
                      <a:pt x="30381" y="39243"/>
                      <a:pt x="30407" y="39370"/>
                      <a:pt x="30493" y="39370"/>
                    </a:cubicBezTo>
                    <a:cubicBezTo>
                      <a:pt x="30497" y="39370"/>
                      <a:pt x="30503" y="39370"/>
                      <a:pt x="30508" y="39369"/>
                    </a:cubicBezTo>
                    <a:cubicBezTo>
                      <a:pt x="30536" y="39367"/>
                      <a:pt x="30561" y="39366"/>
                      <a:pt x="30585" y="39366"/>
                    </a:cubicBezTo>
                    <a:cubicBezTo>
                      <a:pt x="30839" y="39366"/>
                      <a:pt x="30852" y="39470"/>
                      <a:pt x="30573" y="39630"/>
                    </a:cubicBezTo>
                    <a:cubicBezTo>
                      <a:pt x="30486" y="39695"/>
                      <a:pt x="30464" y="39738"/>
                      <a:pt x="30508" y="39804"/>
                    </a:cubicBezTo>
                    <a:cubicBezTo>
                      <a:pt x="30524" y="39809"/>
                      <a:pt x="30539" y="39812"/>
                      <a:pt x="30553" y="39812"/>
                    </a:cubicBezTo>
                    <a:cubicBezTo>
                      <a:pt x="30596" y="39812"/>
                      <a:pt x="30633" y="39787"/>
                      <a:pt x="30682" y="39738"/>
                    </a:cubicBezTo>
                    <a:cubicBezTo>
                      <a:pt x="30769" y="39673"/>
                      <a:pt x="30943" y="39695"/>
                      <a:pt x="30921" y="39521"/>
                    </a:cubicBezTo>
                    <a:cubicBezTo>
                      <a:pt x="30921" y="39412"/>
                      <a:pt x="31030" y="39282"/>
                      <a:pt x="31269" y="39260"/>
                    </a:cubicBezTo>
                    <a:cubicBezTo>
                      <a:pt x="31530" y="39238"/>
                      <a:pt x="31421" y="39064"/>
                      <a:pt x="31421" y="39021"/>
                    </a:cubicBezTo>
                    <a:cubicBezTo>
                      <a:pt x="31421" y="38971"/>
                      <a:pt x="31410" y="38954"/>
                      <a:pt x="31391" y="38954"/>
                    </a:cubicBezTo>
                    <a:cubicBezTo>
                      <a:pt x="31353" y="38954"/>
                      <a:pt x="31284" y="39028"/>
                      <a:pt x="31225" y="39042"/>
                    </a:cubicBezTo>
                    <a:cubicBezTo>
                      <a:pt x="31138" y="39064"/>
                      <a:pt x="31030" y="39129"/>
                      <a:pt x="30943" y="39129"/>
                    </a:cubicBezTo>
                    <a:cubicBezTo>
                      <a:pt x="30900" y="39137"/>
                      <a:pt x="30862" y="39140"/>
                      <a:pt x="30830" y="39140"/>
                    </a:cubicBezTo>
                    <a:cubicBezTo>
                      <a:pt x="30665" y="39140"/>
                      <a:pt x="30634" y="39047"/>
                      <a:pt x="30725" y="38847"/>
                    </a:cubicBezTo>
                    <a:cubicBezTo>
                      <a:pt x="30791" y="38716"/>
                      <a:pt x="30834" y="38586"/>
                      <a:pt x="30725" y="38477"/>
                    </a:cubicBezTo>
                    <a:cubicBezTo>
                      <a:pt x="30595" y="38368"/>
                      <a:pt x="30704" y="38281"/>
                      <a:pt x="30899" y="38216"/>
                    </a:cubicBezTo>
                    <a:cubicBezTo>
                      <a:pt x="30986" y="38194"/>
                      <a:pt x="31095" y="38107"/>
                      <a:pt x="31160" y="38107"/>
                    </a:cubicBezTo>
                    <a:cubicBezTo>
                      <a:pt x="31356" y="38086"/>
                      <a:pt x="31443" y="38042"/>
                      <a:pt x="31465" y="37868"/>
                    </a:cubicBezTo>
                    <a:cubicBezTo>
                      <a:pt x="31465" y="37825"/>
                      <a:pt x="31530" y="37760"/>
                      <a:pt x="31573" y="37673"/>
                    </a:cubicBezTo>
                    <a:cubicBezTo>
                      <a:pt x="31677" y="37551"/>
                      <a:pt x="31740" y="37346"/>
                      <a:pt x="31927" y="37346"/>
                    </a:cubicBezTo>
                    <a:cubicBezTo>
                      <a:pt x="31974" y="37346"/>
                      <a:pt x="32029" y="37359"/>
                      <a:pt x="32095" y="37390"/>
                    </a:cubicBezTo>
                    <a:cubicBezTo>
                      <a:pt x="32101" y="37393"/>
                      <a:pt x="32108" y="37394"/>
                      <a:pt x="32116" y="37394"/>
                    </a:cubicBezTo>
                    <a:cubicBezTo>
                      <a:pt x="32168" y="37394"/>
                      <a:pt x="32256" y="37340"/>
                      <a:pt x="32313" y="37303"/>
                    </a:cubicBezTo>
                    <a:cubicBezTo>
                      <a:pt x="32421" y="37194"/>
                      <a:pt x="32247" y="37194"/>
                      <a:pt x="32204" y="37194"/>
                    </a:cubicBezTo>
                    <a:cubicBezTo>
                      <a:pt x="32030" y="37107"/>
                      <a:pt x="31856" y="37107"/>
                      <a:pt x="31986" y="36846"/>
                    </a:cubicBezTo>
                    <a:cubicBezTo>
                      <a:pt x="32095" y="36651"/>
                      <a:pt x="31769" y="36738"/>
                      <a:pt x="31704" y="36629"/>
                    </a:cubicBezTo>
                    <a:cubicBezTo>
                      <a:pt x="31697" y="36616"/>
                      <a:pt x="31685" y="36611"/>
                      <a:pt x="31671" y="36611"/>
                    </a:cubicBezTo>
                    <a:cubicBezTo>
                      <a:pt x="31635" y="36611"/>
                      <a:pt x="31582" y="36642"/>
                      <a:pt x="31552" y="36672"/>
                    </a:cubicBezTo>
                    <a:cubicBezTo>
                      <a:pt x="31443" y="36846"/>
                      <a:pt x="31639" y="36846"/>
                      <a:pt x="31660" y="36912"/>
                    </a:cubicBezTo>
                    <a:cubicBezTo>
                      <a:pt x="31682" y="36955"/>
                      <a:pt x="31682" y="36999"/>
                      <a:pt x="31704" y="37020"/>
                    </a:cubicBezTo>
                    <a:cubicBezTo>
                      <a:pt x="31812" y="37172"/>
                      <a:pt x="31595" y="37303"/>
                      <a:pt x="31573" y="37433"/>
                    </a:cubicBezTo>
                    <a:cubicBezTo>
                      <a:pt x="31565" y="37475"/>
                      <a:pt x="31544" y="37488"/>
                      <a:pt x="31516" y="37488"/>
                    </a:cubicBezTo>
                    <a:cubicBezTo>
                      <a:pt x="31471" y="37488"/>
                      <a:pt x="31409" y="37455"/>
                      <a:pt x="31356" y="37455"/>
                    </a:cubicBezTo>
                    <a:cubicBezTo>
                      <a:pt x="31225" y="37499"/>
                      <a:pt x="31160" y="37499"/>
                      <a:pt x="31204" y="37629"/>
                    </a:cubicBezTo>
                    <a:cubicBezTo>
                      <a:pt x="31312" y="37977"/>
                      <a:pt x="31269" y="37955"/>
                      <a:pt x="30812" y="38086"/>
                    </a:cubicBezTo>
                    <a:cubicBezTo>
                      <a:pt x="30771" y="38097"/>
                      <a:pt x="30738" y="38102"/>
                      <a:pt x="30710" y="38102"/>
                    </a:cubicBezTo>
                    <a:cubicBezTo>
                      <a:pt x="30579" y="38102"/>
                      <a:pt x="30587" y="37991"/>
                      <a:pt x="30551" y="37955"/>
                    </a:cubicBezTo>
                    <a:cubicBezTo>
                      <a:pt x="30464" y="37847"/>
                      <a:pt x="30682" y="37781"/>
                      <a:pt x="30725" y="37716"/>
                    </a:cubicBezTo>
                    <a:cubicBezTo>
                      <a:pt x="30791" y="37651"/>
                      <a:pt x="30921" y="37716"/>
                      <a:pt x="30943" y="37607"/>
                    </a:cubicBezTo>
                    <a:cubicBezTo>
                      <a:pt x="30943" y="37520"/>
                      <a:pt x="30877" y="37520"/>
                      <a:pt x="30791" y="37499"/>
                    </a:cubicBezTo>
                    <a:cubicBezTo>
                      <a:pt x="30660" y="37455"/>
                      <a:pt x="30399" y="37499"/>
                      <a:pt x="30660" y="37216"/>
                    </a:cubicBezTo>
                    <a:cubicBezTo>
                      <a:pt x="30692" y="37184"/>
                      <a:pt x="30631" y="37072"/>
                      <a:pt x="30504" y="37072"/>
                    </a:cubicBezTo>
                    <a:cubicBezTo>
                      <a:pt x="30456" y="37072"/>
                      <a:pt x="30399" y="37088"/>
                      <a:pt x="30334" y="37129"/>
                    </a:cubicBezTo>
                    <a:cubicBezTo>
                      <a:pt x="30182" y="37216"/>
                      <a:pt x="29942" y="37238"/>
                      <a:pt x="29964" y="37455"/>
                    </a:cubicBezTo>
                    <a:cubicBezTo>
                      <a:pt x="29964" y="37526"/>
                      <a:pt x="29878" y="37625"/>
                      <a:pt x="29765" y="37625"/>
                    </a:cubicBezTo>
                    <a:cubicBezTo>
                      <a:pt x="29738" y="37625"/>
                      <a:pt x="29710" y="37620"/>
                      <a:pt x="29682" y="37607"/>
                    </a:cubicBezTo>
                    <a:cubicBezTo>
                      <a:pt x="29657" y="37595"/>
                      <a:pt x="29633" y="37590"/>
                      <a:pt x="29609" y="37590"/>
                    </a:cubicBezTo>
                    <a:cubicBezTo>
                      <a:pt x="29550" y="37590"/>
                      <a:pt x="29492" y="37621"/>
                      <a:pt x="29434" y="37663"/>
                    </a:cubicBezTo>
                    <a:lnTo>
                      <a:pt x="29434" y="37663"/>
                    </a:lnTo>
                    <a:cubicBezTo>
                      <a:pt x="29469" y="37651"/>
                      <a:pt x="29512" y="37651"/>
                      <a:pt x="29573" y="37651"/>
                    </a:cubicBezTo>
                    <a:cubicBezTo>
                      <a:pt x="29602" y="37647"/>
                      <a:pt x="29631" y="37644"/>
                      <a:pt x="29657" y="37644"/>
                    </a:cubicBezTo>
                    <a:cubicBezTo>
                      <a:pt x="29766" y="37644"/>
                      <a:pt x="29830" y="37689"/>
                      <a:pt x="29725" y="37847"/>
                    </a:cubicBezTo>
                    <a:cubicBezTo>
                      <a:pt x="29703" y="37868"/>
                      <a:pt x="29682" y="37912"/>
                      <a:pt x="29638" y="37955"/>
                    </a:cubicBezTo>
                    <a:cubicBezTo>
                      <a:pt x="29725" y="37955"/>
                      <a:pt x="29725" y="37912"/>
                      <a:pt x="29790" y="37868"/>
                    </a:cubicBezTo>
                    <a:cubicBezTo>
                      <a:pt x="29860" y="37840"/>
                      <a:pt x="29940" y="37794"/>
                      <a:pt x="29999" y="37794"/>
                    </a:cubicBezTo>
                    <a:cubicBezTo>
                      <a:pt x="30031" y="37794"/>
                      <a:pt x="30058" y="37808"/>
                      <a:pt x="30073" y="37847"/>
                    </a:cubicBezTo>
                    <a:cubicBezTo>
                      <a:pt x="30138" y="37977"/>
                      <a:pt x="30029" y="38042"/>
                      <a:pt x="29812" y="38086"/>
                    </a:cubicBezTo>
                    <a:cubicBezTo>
                      <a:pt x="29595" y="38194"/>
                      <a:pt x="29638" y="38281"/>
                      <a:pt x="29747" y="38390"/>
                    </a:cubicBezTo>
                    <a:cubicBezTo>
                      <a:pt x="29812" y="38455"/>
                      <a:pt x="30073" y="38477"/>
                      <a:pt x="29899" y="38608"/>
                    </a:cubicBezTo>
                    <a:cubicBezTo>
                      <a:pt x="29875" y="38626"/>
                      <a:pt x="29843" y="38634"/>
                      <a:pt x="29807" y="38634"/>
                    </a:cubicBezTo>
                    <a:cubicBezTo>
                      <a:pt x="29713" y="38634"/>
                      <a:pt x="29592" y="38578"/>
                      <a:pt x="29529" y="38499"/>
                    </a:cubicBezTo>
                    <a:cubicBezTo>
                      <a:pt x="29508" y="38455"/>
                      <a:pt x="29486" y="38390"/>
                      <a:pt x="29464" y="38368"/>
                    </a:cubicBezTo>
                    <a:cubicBezTo>
                      <a:pt x="29251" y="38326"/>
                      <a:pt x="29187" y="38246"/>
                      <a:pt x="29204" y="38112"/>
                    </a:cubicBezTo>
                    <a:lnTo>
                      <a:pt x="29204" y="38112"/>
                    </a:lnTo>
                    <a:cubicBezTo>
                      <a:pt x="29189" y="38113"/>
                      <a:pt x="29175" y="38114"/>
                      <a:pt x="29161" y="38114"/>
                    </a:cubicBezTo>
                    <a:cubicBezTo>
                      <a:pt x="29083" y="38114"/>
                      <a:pt x="29012" y="38095"/>
                      <a:pt x="28964" y="38086"/>
                    </a:cubicBezTo>
                    <a:cubicBezTo>
                      <a:pt x="28768" y="38042"/>
                      <a:pt x="29138" y="37977"/>
                      <a:pt x="29073" y="37890"/>
                    </a:cubicBezTo>
                    <a:cubicBezTo>
                      <a:pt x="29051" y="37847"/>
                      <a:pt x="29138" y="37760"/>
                      <a:pt x="29160" y="37673"/>
                    </a:cubicBezTo>
                    <a:cubicBezTo>
                      <a:pt x="29051" y="37673"/>
                      <a:pt x="28986" y="37738"/>
                      <a:pt x="28920" y="37781"/>
                    </a:cubicBezTo>
                    <a:cubicBezTo>
                      <a:pt x="28715" y="37905"/>
                      <a:pt x="28597" y="37970"/>
                      <a:pt x="28523" y="37970"/>
                    </a:cubicBezTo>
                    <a:cubicBezTo>
                      <a:pt x="28440" y="37970"/>
                      <a:pt x="28411" y="37888"/>
                      <a:pt x="28377" y="37716"/>
                    </a:cubicBezTo>
                    <a:cubicBezTo>
                      <a:pt x="28333" y="37607"/>
                      <a:pt x="28225" y="37564"/>
                      <a:pt x="28116" y="37542"/>
                    </a:cubicBezTo>
                    <a:cubicBezTo>
                      <a:pt x="28054" y="37665"/>
                      <a:pt x="27996" y="37699"/>
                      <a:pt x="27939" y="37699"/>
                    </a:cubicBezTo>
                    <a:cubicBezTo>
                      <a:pt x="27867" y="37699"/>
                      <a:pt x="27796" y="37645"/>
                      <a:pt x="27721" y="37645"/>
                    </a:cubicBezTo>
                    <a:cubicBezTo>
                      <a:pt x="27708" y="37645"/>
                      <a:pt x="27695" y="37647"/>
                      <a:pt x="27681" y="37651"/>
                    </a:cubicBezTo>
                    <a:cubicBezTo>
                      <a:pt x="27675" y="37654"/>
                      <a:pt x="27668" y="37655"/>
                      <a:pt x="27660" y="37655"/>
                    </a:cubicBezTo>
                    <a:cubicBezTo>
                      <a:pt x="27611" y="37655"/>
                      <a:pt x="27535" y="37601"/>
                      <a:pt x="27572" y="37564"/>
                    </a:cubicBezTo>
                    <a:cubicBezTo>
                      <a:pt x="27833" y="37499"/>
                      <a:pt x="27572" y="37281"/>
                      <a:pt x="27790" y="37238"/>
                    </a:cubicBezTo>
                    <a:cubicBezTo>
                      <a:pt x="28486" y="37194"/>
                      <a:pt x="28051" y="37020"/>
                      <a:pt x="27985" y="36890"/>
                    </a:cubicBezTo>
                    <a:cubicBezTo>
                      <a:pt x="27964" y="36846"/>
                      <a:pt x="27985" y="36781"/>
                      <a:pt x="27964" y="36738"/>
                    </a:cubicBezTo>
                    <a:cubicBezTo>
                      <a:pt x="27950" y="36667"/>
                      <a:pt x="27954" y="36597"/>
                      <a:pt x="27894" y="36597"/>
                    </a:cubicBezTo>
                    <a:cubicBezTo>
                      <a:pt x="27861" y="36597"/>
                      <a:pt x="27809" y="36618"/>
                      <a:pt x="27725" y="36672"/>
                    </a:cubicBezTo>
                    <a:cubicBezTo>
                      <a:pt x="27677" y="36707"/>
                      <a:pt x="27631" y="36719"/>
                      <a:pt x="27590" y="36719"/>
                    </a:cubicBezTo>
                    <a:cubicBezTo>
                      <a:pt x="27499" y="36719"/>
                      <a:pt x="27428" y="36659"/>
                      <a:pt x="27398" y="36629"/>
                    </a:cubicBezTo>
                    <a:cubicBezTo>
                      <a:pt x="27311" y="36564"/>
                      <a:pt x="27507" y="36542"/>
                      <a:pt x="27551" y="36455"/>
                    </a:cubicBezTo>
                    <a:cubicBezTo>
                      <a:pt x="27659" y="36324"/>
                      <a:pt x="27616" y="36085"/>
                      <a:pt x="27464" y="36020"/>
                    </a:cubicBezTo>
                    <a:cubicBezTo>
                      <a:pt x="27460" y="36019"/>
                      <a:pt x="27457" y="36018"/>
                      <a:pt x="27453" y="36018"/>
                    </a:cubicBezTo>
                    <a:cubicBezTo>
                      <a:pt x="27406" y="36018"/>
                      <a:pt x="27359" y="36118"/>
                      <a:pt x="27321" y="36118"/>
                    </a:cubicBezTo>
                    <a:cubicBezTo>
                      <a:pt x="27310" y="36118"/>
                      <a:pt x="27299" y="36109"/>
                      <a:pt x="27290" y="36085"/>
                    </a:cubicBezTo>
                    <a:cubicBezTo>
                      <a:pt x="27224" y="35998"/>
                      <a:pt x="27355" y="35933"/>
                      <a:pt x="27420" y="35890"/>
                    </a:cubicBezTo>
                    <a:cubicBezTo>
                      <a:pt x="27529" y="35716"/>
                      <a:pt x="27638" y="35585"/>
                      <a:pt x="27333" y="35563"/>
                    </a:cubicBezTo>
                    <a:cubicBezTo>
                      <a:pt x="27181" y="35542"/>
                      <a:pt x="27072" y="35389"/>
                      <a:pt x="26964" y="35281"/>
                    </a:cubicBezTo>
                    <a:cubicBezTo>
                      <a:pt x="26898" y="35237"/>
                      <a:pt x="26855" y="35063"/>
                      <a:pt x="27007" y="35063"/>
                    </a:cubicBezTo>
                    <a:cubicBezTo>
                      <a:pt x="27246" y="35063"/>
                      <a:pt x="27333" y="35020"/>
                      <a:pt x="27442" y="34824"/>
                    </a:cubicBezTo>
                    <a:cubicBezTo>
                      <a:pt x="27479" y="34775"/>
                      <a:pt x="27515" y="34747"/>
                      <a:pt x="27552" y="34747"/>
                    </a:cubicBezTo>
                    <a:cubicBezTo>
                      <a:pt x="27580" y="34747"/>
                      <a:pt x="27609" y="34764"/>
                      <a:pt x="27638" y="34802"/>
                    </a:cubicBezTo>
                    <a:cubicBezTo>
                      <a:pt x="27710" y="34911"/>
                      <a:pt x="27602" y="35139"/>
                      <a:pt x="27812" y="35139"/>
                    </a:cubicBezTo>
                    <a:cubicBezTo>
                      <a:pt x="27855" y="35139"/>
                      <a:pt x="27911" y="35129"/>
                      <a:pt x="27985" y="35107"/>
                    </a:cubicBezTo>
                    <a:cubicBezTo>
                      <a:pt x="27985" y="35107"/>
                      <a:pt x="28007" y="35107"/>
                      <a:pt x="28007" y="35129"/>
                    </a:cubicBezTo>
                    <a:cubicBezTo>
                      <a:pt x="27855" y="35346"/>
                      <a:pt x="28116" y="35455"/>
                      <a:pt x="27964" y="35694"/>
                    </a:cubicBezTo>
                    <a:cubicBezTo>
                      <a:pt x="27773" y="35927"/>
                      <a:pt x="27830" y="36325"/>
                      <a:pt x="28034" y="36325"/>
                    </a:cubicBezTo>
                    <a:cubicBezTo>
                      <a:pt x="28040" y="36325"/>
                      <a:pt x="28045" y="36325"/>
                      <a:pt x="28051" y="36324"/>
                    </a:cubicBezTo>
                    <a:cubicBezTo>
                      <a:pt x="28103" y="36318"/>
                      <a:pt x="28150" y="36314"/>
                      <a:pt x="28191" y="36314"/>
                    </a:cubicBezTo>
                    <a:cubicBezTo>
                      <a:pt x="28550" y="36314"/>
                      <a:pt x="28539" y="36554"/>
                      <a:pt x="28442" y="36846"/>
                    </a:cubicBezTo>
                    <a:cubicBezTo>
                      <a:pt x="28399" y="37020"/>
                      <a:pt x="28616" y="37064"/>
                      <a:pt x="28703" y="37172"/>
                    </a:cubicBezTo>
                    <a:cubicBezTo>
                      <a:pt x="28705" y="37176"/>
                      <a:pt x="28708" y="37178"/>
                      <a:pt x="28711" y="37178"/>
                    </a:cubicBezTo>
                    <a:cubicBezTo>
                      <a:pt x="28745" y="37178"/>
                      <a:pt x="28845" y="36997"/>
                      <a:pt x="28964" y="36977"/>
                    </a:cubicBezTo>
                    <a:cubicBezTo>
                      <a:pt x="28986" y="36977"/>
                      <a:pt x="29051" y="36890"/>
                      <a:pt x="29073" y="36890"/>
                    </a:cubicBezTo>
                    <a:cubicBezTo>
                      <a:pt x="29127" y="36897"/>
                      <a:pt x="29173" y="36900"/>
                      <a:pt x="29211" y="36900"/>
                    </a:cubicBezTo>
                    <a:cubicBezTo>
                      <a:pt x="29529" y="36900"/>
                      <a:pt x="29358" y="36680"/>
                      <a:pt x="29377" y="36564"/>
                    </a:cubicBezTo>
                    <a:cubicBezTo>
                      <a:pt x="29421" y="36411"/>
                      <a:pt x="29203" y="36216"/>
                      <a:pt x="29638" y="36107"/>
                    </a:cubicBezTo>
                    <a:cubicBezTo>
                      <a:pt x="29595" y="35911"/>
                      <a:pt x="29790" y="35868"/>
                      <a:pt x="29964" y="35824"/>
                    </a:cubicBezTo>
                    <a:cubicBezTo>
                      <a:pt x="30029" y="35824"/>
                      <a:pt x="30051" y="35781"/>
                      <a:pt x="30051" y="35759"/>
                    </a:cubicBezTo>
                    <a:cubicBezTo>
                      <a:pt x="30029" y="35607"/>
                      <a:pt x="30160" y="35563"/>
                      <a:pt x="30269" y="35563"/>
                    </a:cubicBezTo>
                    <a:cubicBezTo>
                      <a:pt x="30356" y="35563"/>
                      <a:pt x="30399" y="35607"/>
                      <a:pt x="30334" y="35759"/>
                    </a:cubicBezTo>
                    <a:cubicBezTo>
                      <a:pt x="30274" y="35858"/>
                      <a:pt x="30287" y="36047"/>
                      <a:pt x="30438" y="36047"/>
                    </a:cubicBezTo>
                    <a:cubicBezTo>
                      <a:pt x="30453" y="36047"/>
                      <a:pt x="30469" y="36046"/>
                      <a:pt x="30486" y="36042"/>
                    </a:cubicBezTo>
                    <a:cubicBezTo>
                      <a:pt x="30682" y="36020"/>
                      <a:pt x="30551" y="35890"/>
                      <a:pt x="30551" y="35803"/>
                    </a:cubicBezTo>
                    <a:cubicBezTo>
                      <a:pt x="30551" y="35672"/>
                      <a:pt x="30769" y="35585"/>
                      <a:pt x="30769" y="35455"/>
                    </a:cubicBezTo>
                    <a:cubicBezTo>
                      <a:pt x="30769" y="35389"/>
                      <a:pt x="30769" y="35324"/>
                      <a:pt x="30877" y="35324"/>
                    </a:cubicBezTo>
                    <a:cubicBezTo>
                      <a:pt x="30986" y="35324"/>
                      <a:pt x="30986" y="35433"/>
                      <a:pt x="30921" y="35476"/>
                    </a:cubicBezTo>
                    <a:cubicBezTo>
                      <a:pt x="30791" y="35650"/>
                      <a:pt x="30877" y="35650"/>
                      <a:pt x="31030" y="35672"/>
                    </a:cubicBezTo>
                    <a:cubicBezTo>
                      <a:pt x="31049" y="35675"/>
                      <a:pt x="31068" y="35676"/>
                      <a:pt x="31086" y="35676"/>
                    </a:cubicBezTo>
                    <a:cubicBezTo>
                      <a:pt x="31233" y="35676"/>
                      <a:pt x="31351" y="35607"/>
                      <a:pt x="31486" y="35607"/>
                    </a:cubicBezTo>
                    <a:cubicBezTo>
                      <a:pt x="31573" y="35607"/>
                      <a:pt x="31595" y="35585"/>
                      <a:pt x="31639" y="35563"/>
                    </a:cubicBezTo>
                    <a:cubicBezTo>
                      <a:pt x="31682" y="35476"/>
                      <a:pt x="31682" y="35455"/>
                      <a:pt x="31595" y="35433"/>
                    </a:cubicBezTo>
                    <a:cubicBezTo>
                      <a:pt x="31378" y="35389"/>
                      <a:pt x="31486" y="35215"/>
                      <a:pt x="31465" y="35107"/>
                    </a:cubicBezTo>
                    <a:cubicBezTo>
                      <a:pt x="31465" y="35074"/>
                      <a:pt x="31515" y="34991"/>
                      <a:pt x="31558" y="34991"/>
                    </a:cubicBezTo>
                    <a:cubicBezTo>
                      <a:pt x="31572" y="34991"/>
                      <a:pt x="31585" y="34999"/>
                      <a:pt x="31595" y="35020"/>
                    </a:cubicBezTo>
                    <a:cubicBezTo>
                      <a:pt x="31641" y="35085"/>
                      <a:pt x="31683" y="35109"/>
                      <a:pt x="31719" y="35109"/>
                    </a:cubicBezTo>
                    <a:cubicBezTo>
                      <a:pt x="31803" y="35109"/>
                      <a:pt x="31856" y="34978"/>
                      <a:pt x="31856" y="34933"/>
                    </a:cubicBezTo>
                    <a:cubicBezTo>
                      <a:pt x="31867" y="34797"/>
                      <a:pt x="31914" y="34761"/>
                      <a:pt x="31968" y="34761"/>
                    </a:cubicBezTo>
                    <a:cubicBezTo>
                      <a:pt x="32018" y="34761"/>
                      <a:pt x="32075" y="34792"/>
                      <a:pt x="32117" y="34802"/>
                    </a:cubicBezTo>
                    <a:cubicBezTo>
                      <a:pt x="32182" y="34824"/>
                      <a:pt x="32226" y="34889"/>
                      <a:pt x="32313" y="34889"/>
                    </a:cubicBezTo>
                    <a:cubicBezTo>
                      <a:pt x="32508" y="34889"/>
                      <a:pt x="32530" y="34955"/>
                      <a:pt x="32334" y="35129"/>
                    </a:cubicBezTo>
                    <a:cubicBezTo>
                      <a:pt x="32182" y="35259"/>
                      <a:pt x="32334" y="35259"/>
                      <a:pt x="32400" y="35281"/>
                    </a:cubicBezTo>
                    <a:cubicBezTo>
                      <a:pt x="32416" y="35297"/>
                      <a:pt x="32433" y="35304"/>
                      <a:pt x="32451" y="35304"/>
                    </a:cubicBezTo>
                    <a:cubicBezTo>
                      <a:pt x="32506" y="35304"/>
                      <a:pt x="32568" y="35238"/>
                      <a:pt x="32617" y="35172"/>
                    </a:cubicBezTo>
                    <a:cubicBezTo>
                      <a:pt x="32661" y="35107"/>
                      <a:pt x="32726" y="35020"/>
                      <a:pt x="32682" y="34933"/>
                    </a:cubicBezTo>
                    <a:cubicBezTo>
                      <a:pt x="32639" y="34694"/>
                      <a:pt x="32639" y="34672"/>
                      <a:pt x="33052" y="34520"/>
                    </a:cubicBezTo>
                    <a:cubicBezTo>
                      <a:pt x="33204" y="34476"/>
                      <a:pt x="33204" y="34367"/>
                      <a:pt x="33291" y="34280"/>
                    </a:cubicBezTo>
                    <a:cubicBezTo>
                      <a:pt x="33313" y="34259"/>
                      <a:pt x="33313" y="34194"/>
                      <a:pt x="33269" y="34194"/>
                    </a:cubicBezTo>
                    <a:cubicBezTo>
                      <a:pt x="33255" y="34191"/>
                      <a:pt x="33240" y="34189"/>
                      <a:pt x="33226" y="34189"/>
                    </a:cubicBezTo>
                    <a:cubicBezTo>
                      <a:pt x="33132" y="34189"/>
                      <a:pt x="33040" y="34246"/>
                      <a:pt x="32965" y="34302"/>
                    </a:cubicBezTo>
                    <a:cubicBezTo>
                      <a:pt x="32880" y="34401"/>
                      <a:pt x="32758" y="34436"/>
                      <a:pt x="32659" y="34436"/>
                    </a:cubicBezTo>
                    <a:cubicBezTo>
                      <a:pt x="32606" y="34436"/>
                      <a:pt x="32560" y="34426"/>
                      <a:pt x="32530" y="34411"/>
                    </a:cubicBezTo>
                    <a:cubicBezTo>
                      <a:pt x="32406" y="34370"/>
                      <a:pt x="32282" y="34354"/>
                      <a:pt x="32152" y="34354"/>
                    </a:cubicBezTo>
                    <a:cubicBezTo>
                      <a:pt x="32077" y="34354"/>
                      <a:pt x="32001" y="34360"/>
                      <a:pt x="31921" y="34367"/>
                    </a:cubicBezTo>
                    <a:cubicBezTo>
                      <a:pt x="31878" y="34367"/>
                      <a:pt x="31812" y="34302"/>
                      <a:pt x="31899" y="34280"/>
                    </a:cubicBezTo>
                    <a:cubicBezTo>
                      <a:pt x="32139" y="34259"/>
                      <a:pt x="32182" y="34085"/>
                      <a:pt x="32247" y="33976"/>
                    </a:cubicBezTo>
                    <a:cubicBezTo>
                      <a:pt x="32317" y="33896"/>
                      <a:pt x="32369" y="33867"/>
                      <a:pt x="32408" y="33867"/>
                    </a:cubicBezTo>
                    <a:cubicBezTo>
                      <a:pt x="32455" y="33867"/>
                      <a:pt x="32485" y="33907"/>
                      <a:pt x="32508" y="33954"/>
                    </a:cubicBezTo>
                    <a:cubicBezTo>
                      <a:pt x="32528" y="34062"/>
                      <a:pt x="32561" y="34108"/>
                      <a:pt x="32611" y="34108"/>
                    </a:cubicBezTo>
                    <a:cubicBezTo>
                      <a:pt x="32672" y="34108"/>
                      <a:pt x="32759" y="34040"/>
                      <a:pt x="32878" y="33933"/>
                    </a:cubicBezTo>
                    <a:cubicBezTo>
                      <a:pt x="32965" y="33846"/>
                      <a:pt x="33117" y="33824"/>
                      <a:pt x="33095" y="33715"/>
                    </a:cubicBezTo>
                    <a:cubicBezTo>
                      <a:pt x="33087" y="33682"/>
                      <a:pt x="33064" y="33671"/>
                      <a:pt x="33031" y="33671"/>
                    </a:cubicBezTo>
                    <a:cubicBezTo>
                      <a:pt x="32978" y="33671"/>
                      <a:pt x="32902" y="33702"/>
                      <a:pt x="32834" y="33715"/>
                    </a:cubicBezTo>
                    <a:cubicBezTo>
                      <a:pt x="32768" y="33742"/>
                      <a:pt x="32722" y="33754"/>
                      <a:pt x="32693" y="33754"/>
                    </a:cubicBezTo>
                    <a:cubicBezTo>
                      <a:pt x="32627" y="33754"/>
                      <a:pt x="32650" y="33690"/>
                      <a:pt x="32726" y="33585"/>
                    </a:cubicBezTo>
                    <a:cubicBezTo>
                      <a:pt x="32769" y="33519"/>
                      <a:pt x="32747" y="33432"/>
                      <a:pt x="32747" y="33367"/>
                    </a:cubicBezTo>
                    <a:cubicBezTo>
                      <a:pt x="32769" y="33259"/>
                      <a:pt x="32878" y="33193"/>
                      <a:pt x="32987" y="33150"/>
                    </a:cubicBezTo>
                    <a:cubicBezTo>
                      <a:pt x="33019" y="33134"/>
                      <a:pt x="33043" y="33127"/>
                      <a:pt x="33061" y="33127"/>
                    </a:cubicBezTo>
                    <a:cubicBezTo>
                      <a:pt x="33120" y="33127"/>
                      <a:pt x="33128" y="33193"/>
                      <a:pt x="33161" y="33259"/>
                    </a:cubicBezTo>
                    <a:cubicBezTo>
                      <a:pt x="33180" y="33316"/>
                      <a:pt x="33208" y="33344"/>
                      <a:pt x="33242" y="33344"/>
                    </a:cubicBezTo>
                    <a:cubicBezTo>
                      <a:pt x="33285" y="33344"/>
                      <a:pt x="33339" y="33300"/>
                      <a:pt x="33400" y="33215"/>
                    </a:cubicBezTo>
                    <a:cubicBezTo>
                      <a:pt x="33487" y="33150"/>
                      <a:pt x="33552" y="33041"/>
                      <a:pt x="33530" y="32954"/>
                    </a:cubicBezTo>
                    <a:cubicBezTo>
                      <a:pt x="33530" y="32899"/>
                      <a:pt x="33546" y="32814"/>
                      <a:pt x="33602" y="32814"/>
                    </a:cubicBezTo>
                    <a:cubicBezTo>
                      <a:pt x="33613" y="32814"/>
                      <a:pt x="33625" y="32817"/>
                      <a:pt x="33639" y="32824"/>
                    </a:cubicBezTo>
                    <a:cubicBezTo>
                      <a:pt x="33769" y="32824"/>
                      <a:pt x="33929" y="32746"/>
                      <a:pt x="34053" y="32746"/>
                    </a:cubicBezTo>
                    <a:cubicBezTo>
                      <a:pt x="34115" y="32746"/>
                      <a:pt x="34168" y="32766"/>
                      <a:pt x="34204" y="32824"/>
                    </a:cubicBezTo>
                    <a:cubicBezTo>
                      <a:pt x="34378" y="33041"/>
                      <a:pt x="34574" y="33215"/>
                      <a:pt x="34596" y="33498"/>
                    </a:cubicBezTo>
                    <a:cubicBezTo>
                      <a:pt x="34618" y="33650"/>
                      <a:pt x="34618" y="33759"/>
                      <a:pt x="34835" y="33802"/>
                    </a:cubicBezTo>
                    <a:cubicBezTo>
                      <a:pt x="35009" y="33824"/>
                      <a:pt x="35009" y="33911"/>
                      <a:pt x="34900" y="34041"/>
                    </a:cubicBezTo>
                    <a:cubicBezTo>
                      <a:pt x="34730" y="34225"/>
                      <a:pt x="34464" y="34322"/>
                      <a:pt x="34237" y="34322"/>
                    </a:cubicBezTo>
                    <a:cubicBezTo>
                      <a:pt x="34088" y="34322"/>
                      <a:pt x="33956" y="34280"/>
                      <a:pt x="33878" y="34194"/>
                    </a:cubicBezTo>
                    <a:cubicBezTo>
                      <a:pt x="33861" y="34177"/>
                      <a:pt x="33858" y="34108"/>
                      <a:pt x="33806" y="34108"/>
                    </a:cubicBezTo>
                    <a:cubicBezTo>
                      <a:pt x="33791" y="34108"/>
                      <a:pt x="33772" y="34114"/>
                      <a:pt x="33748" y="34128"/>
                    </a:cubicBezTo>
                    <a:cubicBezTo>
                      <a:pt x="33719" y="34135"/>
                      <a:pt x="33689" y="34149"/>
                      <a:pt x="33661" y="34167"/>
                    </a:cubicBezTo>
                    <a:lnTo>
                      <a:pt x="33661" y="34167"/>
                    </a:lnTo>
                    <a:cubicBezTo>
                      <a:pt x="33661" y="34169"/>
                      <a:pt x="33661" y="34170"/>
                      <a:pt x="33661" y="34172"/>
                    </a:cubicBezTo>
                    <a:cubicBezTo>
                      <a:pt x="33644" y="34290"/>
                      <a:pt x="33719" y="34422"/>
                      <a:pt x="33579" y="34505"/>
                    </a:cubicBezTo>
                    <a:lnTo>
                      <a:pt x="33579" y="34505"/>
                    </a:lnTo>
                    <a:cubicBezTo>
                      <a:pt x="33564" y="34438"/>
                      <a:pt x="33544" y="34371"/>
                      <a:pt x="33552" y="34302"/>
                    </a:cubicBezTo>
                    <a:cubicBezTo>
                      <a:pt x="33552" y="34258"/>
                      <a:pt x="33602" y="34204"/>
                      <a:pt x="33661" y="34167"/>
                    </a:cubicBezTo>
                    <a:lnTo>
                      <a:pt x="33661" y="34167"/>
                    </a:lnTo>
                    <a:cubicBezTo>
                      <a:pt x="33658" y="34123"/>
                      <a:pt x="33616" y="34080"/>
                      <a:pt x="33569" y="34080"/>
                    </a:cubicBezTo>
                    <a:cubicBezTo>
                      <a:pt x="33549" y="34080"/>
                      <a:pt x="33528" y="34087"/>
                      <a:pt x="33509" y="34107"/>
                    </a:cubicBezTo>
                    <a:cubicBezTo>
                      <a:pt x="33291" y="34215"/>
                      <a:pt x="33269" y="34346"/>
                      <a:pt x="33335" y="34476"/>
                    </a:cubicBezTo>
                    <a:cubicBezTo>
                      <a:pt x="33356" y="34487"/>
                      <a:pt x="33372" y="34492"/>
                      <a:pt x="33434" y="34557"/>
                    </a:cubicBezTo>
                    <a:lnTo>
                      <a:pt x="33434" y="34557"/>
                    </a:lnTo>
                    <a:cubicBezTo>
                      <a:pt x="33498" y="34543"/>
                      <a:pt x="33545" y="34526"/>
                      <a:pt x="33579" y="34505"/>
                    </a:cubicBezTo>
                    <a:lnTo>
                      <a:pt x="33579" y="34505"/>
                    </a:lnTo>
                    <a:cubicBezTo>
                      <a:pt x="33589" y="34550"/>
                      <a:pt x="33596" y="34595"/>
                      <a:pt x="33593" y="34641"/>
                    </a:cubicBezTo>
                    <a:lnTo>
                      <a:pt x="33593" y="34641"/>
                    </a:lnTo>
                    <a:cubicBezTo>
                      <a:pt x="33567" y="34626"/>
                      <a:pt x="33524" y="34609"/>
                      <a:pt x="33465" y="34585"/>
                    </a:cubicBezTo>
                    <a:cubicBezTo>
                      <a:pt x="33460" y="34580"/>
                      <a:pt x="33455" y="34576"/>
                      <a:pt x="33450" y="34573"/>
                    </a:cubicBezTo>
                    <a:lnTo>
                      <a:pt x="33450" y="34573"/>
                    </a:lnTo>
                    <a:cubicBezTo>
                      <a:pt x="33481" y="34606"/>
                      <a:pt x="33522" y="34652"/>
                      <a:pt x="33578" y="34716"/>
                    </a:cubicBezTo>
                    <a:lnTo>
                      <a:pt x="33578" y="34716"/>
                    </a:lnTo>
                    <a:cubicBezTo>
                      <a:pt x="33587" y="34691"/>
                      <a:pt x="33592" y="34666"/>
                      <a:pt x="33593" y="34641"/>
                    </a:cubicBezTo>
                    <a:lnTo>
                      <a:pt x="33593" y="34641"/>
                    </a:lnTo>
                    <a:cubicBezTo>
                      <a:pt x="33636" y="34666"/>
                      <a:pt x="33633" y="34685"/>
                      <a:pt x="33580" y="34719"/>
                    </a:cubicBezTo>
                    <a:lnTo>
                      <a:pt x="33580" y="34719"/>
                    </a:lnTo>
                    <a:cubicBezTo>
                      <a:pt x="33579" y="34718"/>
                      <a:pt x="33579" y="34717"/>
                      <a:pt x="33578" y="34716"/>
                    </a:cubicBezTo>
                    <a:lnTo>
                      <a:pt x="33578" y="34716"/>
                    </a:lnTo>
                    <a:cubicBezTo>
                      <a:pt x="33577" y="34718"/>
                      <a:pt x="33577" y="34720"/>
                      <a:pt x="33576" y="34721"/>
                    </a:cubicBezTo>
                    <a:lnTo>
                      <a:pt x="33576" y="34721"/>
                    </a:lnTo>
                    <a:cubicBezTo>
                      <a:pt x="33543" y="34742"/>
                      <a:pt x="33492" y="34767"/>
                      <a:pt x="33422" y="34802"/>
                    </a:cubicBezTo>
                    <a:cubicBezTo>
                      <a:pt x="33400" y="34824"/>
                      <a:pt x="33335" y="34824"/>
                      <a:pt x="33335" y="34868"/>
                    </a:cubicBezTo>
                    <a:cubicBezTo>
                      <a:pt x="33335" y="34893"/>
                      <a:pt x="33357" y="34904"/>
                      <a:pt x="33380" y="34904"/>
                    </a:cubicBezTo>
                    <a:cubicBezTo>
                      <a:pt x="33396" y="34904"/>
                      <a:pt x="33413" y="34898"/>
                      <a:pt x="33422" y="34889"/>
                    </a:cubicBezTo>
                    <a:cubicBezTo>
                      <a:pt x="33434" y="34886"/>
                      <a:pt x="33446" y="34883"/>
                      <a:pt x="33458" y="34881"/>
                    </a:cubicBezTo>
                    <a:lnTo>
                      <a:pt x="33458" y="34881"/>
                    </a:lnTo>
                    <a:cubicBezTo>
                      <a:pt x="33447" y="34891"/>
                      <a:pt x="33435" y="34901"/>
                      <a:pt x="33422" y="34911"/>
                    </a:cubicBezTo>
                    <a:cubicBezTo>
                      <a:pt x="33400" y="34933"/>
                      <a:pt x="33443" y="34998"/>
                      <a:pt x="33509" y="34998"/>
                    </a:cubicBezTo>
                    <a:cubicBezTo>
                      <a:pt x="33617" y="34998"/>
                      <a:pt x="33726" y="35020"/>
                      <a:pt x="33835" y="35020"/>
                    </a:cubicBezTo>
                    <a:cubicBezTo>
                      <a:pt x="33782" y="34957"/>
                      <a:pt x="33735" y="34901"/>
                      <a:pt x="33694" y="34852"/>
                    </a:cubicBezTo>
                    <a:lnTo>
                      <a:pt x="33694" y="34852"/>
                    </a:lnTo>
                    <a:cubicBezTo>
                      <a:pt x="33882" y="34855"/>
                      <a:pt x="34010" y="34932"/>
                      <a:pt x="34117" y="35085"/>
                    </a:cubicBezTo>
                    <a:cubicBezTo>
                      <a:pt x="34204" y="35215"/>
                      <a:pt x="34270" y="35324"/>
                      <a:pt x="34117" y="35455"/>
                    </a:cubicBezTo>
                    <a:cubicBezTo>
                      <a:pt x="34027" y="35558"/>
                      <a:pt x="33913" y="35585"/>
                      <a:pt x="33800" y="35585"/>
                    </a:cubicBezTo>
                    <a:cubicBezTo>
                      <a:pt x="33722" y="35585"/>
                      <a:pt x="33644" y="35572"/>
                      <a:pt x="33574" y="35563"/>
                    </a:cubicBezTo>
                    <a:cubicBezTo>
                      <a:pt x="33530" y="35563"/>
                      <a:pt x="33509" y="35520"/>
                      <a:pt x="33465" y="35476"/>
                    </a:cubicBezTo>
                    <a:cubicBezTo>
                      <a:pt x="33440" y="35434"/>
                      <a:pt x="33414" y="35415"/>
                      <a:pt x="33389" y="35415"/>
                    </a:cubicBezTo>
                    <a:cubicBezTo>
                      <a:pt x="33349" y="35415"/>
                      <a:pt x="33309" y="35462"/>
                      <a:pt x="33269" y="35542"/>
                    </a:cubicBezTo>
                    <a:cubicBezTo>
                      <a:pt x="33204" y="35650"/>
                      <a:pt x="32661" y="36064"/>
                      <a:pt x="32552" y="36129"/>
                    </a:cubicBezTo>
                    <a:cubicBezTo>
                      <a:pt x="32530" y="36150"/>
                      <a:pt x="32487" y="36150"/>
                      <a:pt x="32465" y="36194"/>
                    </a:cubicBezTo>
                    <a:cubicBezTo>
                      <a:pt x="32400" y="36237"/>
                      <a:pt x="32356" y="36303"/>
                      <a:pt x="32356" y="36346"/>
                    </a:cubicBezTo>
                    <a:cubicBezTo>
                      <a:pt x="32373" y="36372"/>
                      <a:pt x="32390" y="36381"/>
                      <a:pt x="32410" y="36381"/>
                    </a:cubicBezTo>
                    <a:cubicBezTo>
                      <a:pt x="32440" y="36381"/>
                      <a:pt x="32477" y="36359"/>
                      <a:pt x="32530" y="36346"/>
                    </a:cubicBezTo>
                    <a:cubicBezTo>
                      <a:pt x="32624" y="36308"/>
                      <a:pt x="32715" y="36279"/>
                      <a:pt x="32781" y="36279"/>
                    </a:cubicBezTo>
                    <a:cubicBezTo>
                      <a:pt x="32868" y="36279"/>
                      <a:pt x="32915" y="36329"/>
                      <a:pt x="32878" y="36477"/>
                    </a:cubicBezTo>
                    <a:cubicBezTo>
                      <a:pt x="32856" y="36564"/>
                      <a:pt x="32987" y="36585"/>
                      <a:pt x="33095" y="36585"/>
                    </a:cubicBezTo>
                    <a:cubicBezTo>
                      <a:pt x="33226" y="36564"/>
                      <a:pt x="33378" y="36520"/>
                      <a:pt x="33509" y="36477"/>
                    </a:cubicBezTo>
                    <a:cubicBezTo>
                      <a:pt x="33541" y="36466"/>
                      <a:pt x="33596" y="36449"/>
                      <a:pt x="33639" y="36449"/>
                    </a:cubicBezTo>
                    <a:cubicBezTo>
                      <a:pt x="33682" y="36449"/>
                      <a:pt x="33715" y="36466"/>
                      <a:pt x="33704" y="36520"/>
                    </a:cubicBezTo>
                    <a:cubicBezTo>
                      <a:pt x="33661" y="36672"/>
                      <a:pt x="33769" y="36846"/>
                      <a:pt x="33530" y="36999"/>
                    </a:cubicBezTo>
                    <a:cubicBezTo>
                      <a:pt x="33400" y="37086"/>
                      <a:pt x="33400" y="37129"/>
                      <a:pt x="33422" y="37216"/>
                    </a:cubicBezTo>
                    <a:cubicBezTo>
                      <a:pt x="33487" y="37390"/>
                      <a:pt x="33487" y="37542"/>
                      <a:pt x="33161" y="37673"/>
                    </a:cubicBezTo>
                    <a:cubicBezTo>
                      <a:pt x="33031" y="37728"/>
                      <a:pt x="33012" y="37909"/>
                      <a:pt x="32862" y="37909"/>
                    </a:cubicBezTo>
                    <a:cubicBezTo>
                      <a:pt x="32836" y="37909"/>
                      <a:pt x="32805" y="37903"/>
                      <a:pt x="32769" y="37890"/>
                    </a:cubicBezTo>
                    <a:cubicBezTo>
                      <a:pt x="32747" y="37890"/>
                      <a:pt x="32726" y="37934"/>
                      <a:pt x="32726" y="37955"/>
                    </a:cubicBezTo>
                    <a:cubicBezTo>
                      <a:pt x="32726" y="38064"/>
                      <a:pt x="32818" y="38069"/>
                      <a:pt x="32919" y="38069"/>
                    </a:cubicBezTo>
                    <a:cubicBezTo>
                      <a:pt x="32930" y="38069"/>
                      <a:pt x="32941" y="38069"/>
                      <a:pt x="32952" y="38069"/>
                    </a:cubicBezTo>
                    <a:cubicBezTo>
                      <a:pt x="33043" y="38069"/>
                      <a:pt x="33132" y="38074"/>
                      <a:pt x="33161" y="38151"/>
                    </a:cubicBezTo>
                    <a:cubicBezTo>
                      <a:pt x="33161" y="38166"/>
                      <a:pt x="33215" y="38182"/>
                      <a:pt x="33270" y="38182"/>
                    </a:cubicBezTo>
                    <a:cubicBezTo>
                      <a:pt x="33293" y="38182"/>
                      <a:pt x="33315" y="38179"/>
                      <a:pt x="33335" y="38173"/>
                    </a:cubicBezTo>
                    <a:lnTo>
                      <a:pt x="33378" y="38151"/>
                    </a:lnTo>
                    <a:cubicBezTo>
                      <a:pt x="33378" y="37847"/>
                      <a:pt x="33856" y="37825"/>
                      <a:pt x="33943" y="37564"/>
                    </a:cubicBezTo>
                    <a:cubicBezTo>
                      <a:pt x="33958" y="37567"/>
                      <a:pt x="33971" y="37568"/>
                      <a:pt x="33983" y="37568"/>
                    </a:cubicBezTo>
                    <a:cubicBezTo>
                      <a:pt x="34147" y="37568"/>
                      <a:pt x="34116" y="37324"/>
                      <a:pt x="34331" y="37324"/>
                    </a:cubicBezTo>
                    <a:cubicBezTo>
                      <a:pt x="34339" y="37324"/>
                      <a:pt x="34348" y="37324"/>
                      <a:pt x="34357" y="37325"/>
                    </a:cubicBezTo>
                    <a:cubicBezTo>
                      <a:pt x="34412" y="37328"/>
                      <a:pt x="34459" y="37331"/>
                      <a:pt x="34500" y="37331"/>
                    </a:cubicBezTo>
                    <a:cubicBezTo>
                      <a:pt x="34700" y="37331"/>
                      <a:pt x="34748" y="37273"/>
                      <a:pt x="34857" y="37020"/>
                    </a:cubicBezTo>
                    <a:cubicBezTo>
                      <a:pt x="34922" y="36890"/>
                      <a:pt x="34791" y="36585"/>
                      <a:pt x="34639" y="36542"/>
                    </a:cubicBezTo>
                    <a:cubicBezTo>
                      <a:pt x="34574" y="36520"/>
                      <a:pt x="34487" y="36455"/>
                      <a:pt x="34422" y="36433"/>
                    </a:cubicBezTo>
                    <a:cubicBezTo>
                      <a:pt x="34390" y="36386"/>
                      <a:pt x="34348" y="36350"/>
                      <a:pt x="34278" y="36350"/>
                    </a:cubicBezTo>
                    <a:cubicBezTo>
                      <a:pt x="34250" y="36350"/>
                      <a:pt x="34219" y="36356"/>
                      <a:pt x="34183" y="36368"/>
                    </a:cubicBezTo>
                    <a:cubicBezTo>
                      <a:pt x="34135" y="36396"/>
                      <a:pt x="34088" y="36412"/>
                      <a:pt x="34049" y="36412"/>
                    </a:cubicBezTo>
                    <a:cubicBezTo>
                      <a:pt x="34000" y="36412"/>
                      <a:pt x="33965" y="36386"/>
                      <a:pt x="33965" y="36324"/>
                    </a:cubicBezTo>
                    <a:cubicBezTo>
                      <a:pt x="33987" y="36216"/>
                      <a:pt x="33965" y="36107"/>
                      <a:pt x="34161" y="36042"/>
                    </a:cubicBezTo>
                    <a:cubicBezTo>
                      <a:pt x="34270" y="36020"/>
                      <a:pt x="34357" y="36020"/>
                      <a:pt x="34313" y="35911"/>
                    </a:cubicBezTo>
                    <a:cubicBezTo>
                      <a:pt x="34313" y="35868"/>
                      <a:pt x="34378" y="35781"/>
                      <a:pt x="34465" y="35759"/>
                    </a:cubicBezTo>
                    <a:cubicBezTo>
                      <a:pt x="34484" y="35746"/>
                      <a:pt x="34505" y="35741"/>
                      <a:pt x="34525" y="35741"/>
                    </a:cubicBezTo>
                    <a:cubicBezTo>
                      <a:pt x="34574" y="35741"/>
                      <a:pt x="34618" y="35772"/>
                      <a:pt x="34618" y="35803"/>
                    </a:cubicBezTo>
                    <a:cubicBezTo>
                      <a:pt x="34639" y="35977"/>
                      <a:pt x="34813" y="35977"/>
                      <a:pt x="34965" y="35998"/>
                    </a:cubicBezTo>
                    <a:cubicBezTo>
                      <a:pt x="34998" y="35998"/>
                      <a:pt x="35025" y="36004"/>
                      <a:pt x="35052" y="36004"/>
                    </a:cubicBezTo>
                    <a:cubicBezTo>
                      <a:pt x="35080" y="36004"/>
                      <a:pt x="35107" y="35998"/>
                      <a:pt x="35139" y="35977"/>
                    </a:cubicBezTo>
                    <a:cubicBezTo>
                      <a:pt x="35161" y="35933"/>
                      <a:pt x="35139" y="35911"/>
                      <a:pt x="35139" y="35890"/>
                    </a:cubicBezTo>
                    <a:cubicBezTo>
                      <a:pt x="35118" y="35824"/>
                      <a:pt x="35118" y="35781"/>
                      <a:pt x="35074" y="35716"/>
                    </a:cubicBezTo>
                    <a:cubicBezTo>
                      <a:pt x="35052" y="35672"/>
                      <a:pt x="35031" y="35585"/>
                      <a:pt x="35118" y="35542"/>
                    </a:cubicBezTo>
                    <a:cubicBezTo>
                      <a:pt x="35152" y="35514"/>
                      <a:pt x="35181" y="35504"/>
                      <a:pt x="35205" y="35504"/>
                    </a:cubicBezTo>
                    <a:cubicBezTo>
                      <a:pt x="35256" y="35504"/>
                      <a:pt x="35291" y="35549"/>
                      <a:pt x="35335" y="35563"/>
                    </a:cubicBezTo>
                    <a:cubicBezTo>
                      <a:pt x="35353" y="35572"/>
                      <a:pt x="35375" y="35578"/>
                      <a:pt x="35397" y="35578"/>
                    </a:cubicBezTo>
                    <a:cubicBezTo>
                      <a:pt x="35429" y="35578"/>
                      <a:pt x="35462" y="35567"/>
                      <a:pt x="35487" y="35542"/>
                    </a:cubicBezTo>
                    <a:cubicBezTo>
                      <a:pt x="35561" y="35382"/>
                      <a:pt x="35656" y="35347"/>
                      <a:pt x="35755" y="35347"/>
                    </a:cubicBezTo>
                    <a:cubicBezTo>
                      <a:pt x="35832" y="35347"/>
                      <a:pt x="35912" y="35368"/>
                      <a:pt x="35987" y="35368"/>
                    </a:cubicBezTo>
                    <a:cubicBezTo>
                      <a:pt x="36031" y="35368"/>
                      <a:pt x="36140" y="35368"/>
                      <a:pt x="36140" y="35346"/>
                    </a:cubicBezTo>
                    <a:cubicBezTo>
                      <a:pt x="36140" y="35063"/>
                      <a:pt x="36792" y="34955"/>
                      <a:pt x="36640" y="34672"/>
                    </a:cubicBezTo>
                    <a:cubicBezTo>
                      <a:pt x="36596" y="34628"/>
                      <a:pt x="36683" y="34563"/>
                      <a:pt x="36748" y="34563"/>
                    </a:cubicBezTo>
                    <a:cubicBezTo>
                      <a:pt x="36779" y="34551"/>
                      <a:pt x="36801" y="34546"/>
                      <a:pt x="36817" y="34546"/>
                    </a:cubicBezTo>
                    <a:cubicBezTo>
                      <a:pt x="36859" y="34546"/>
                      <a:pt x="36863" y="34581"/>
                      <a:pt x="36879" y="34628"/>
                    </a:cubicBezTo>
                    <a:cubicBezTo>
                      <a:pt x="36901" y="34824"/>
                      <a:pt x="37183" y="34889"/>
                      <a:pt x="37227" y="35042"/>
                    </a:cubicBezTo>
                    <a:cubicBezTo>
                      <a:pt x="37249" y="35129"/>
                      <a:pt x="37466" y="35129"/>
                      <a:pt x="37444" y="35237"/>
                    </a:cubicBezTo>
                    <a:cubicBezTo>
                      <a:pt x="37401" y="35389"/>
                      <a:pt x="37227" y="35389"/>
                      <a:pt x="37075" y="35389"/>
                    </a:cubicBezTo>
                    <a:lnTo>
                      <a:pt x="37031" y="35433"/>
                    </a:lnTo>
                    <a:cubicBezTo>
                      <a:pt x="36960" y="35646"/>
                      <a:pt x="36834" y="35683"/>
                      <a:pt x="36694" y="35683"/>
                    </a:cubicBezTo>
                    <a:cubicBezTo>
                      <a:pt x="36620" y="35683"/>
                      <a:pt x="36541" y="35672"/>
                      <a:pt x="36466" y="35672"/>
                    </a:cubicBezTo>
                    <a:cubicBezTo>
                      <a:pt x="36357" y="35672"/>
                      <a:pt x="36248" y="35716"/>
                      <a:pt x="36270" y="35781"/>
                    </a:cubicBezTo>
                    <a:cubicBezTo>
                      <a:pt x="36330" y="35881"/>
                      <a:pt x="36465" y="36001"/>
                      <a:pt x="36537" y="36001"/>
                    </a:cubicBezTo>
                    <a:cubicBezTo>
                      <a:pt x="36543" y="36001"/>
                      <a:pt x="36548" y="36000"/>
                      <a:pt x="36553" y="35998"/>
                    </a:cubicBezTo>
                    <a:cubicBezTo>
                      <a:pt x="36614" y="35971"/>
                      <a:pt x="36668" y="35965"/>
                      <a:pt x="36721" y="35965"/>
                    </a:cubicBezTo>
                    <a:cubicBezTo>
                      <a:pt x="36762" y="35965"/>
                      <a:pt x="36802" y="35969"/>
                      <a:pt x="36842" y="35969"/>
                    </a:cubicBezTo>
                    <a:cubicBezTo>
                      <a:pt x="36914" y="35969"/>
                      <a:pt x="36988" y="35957"/>
                      <a:pt x="37075" y="35890"/>
                    </a:cubicBezTo>
                    <a:cubicBezTo>
                      <a:pt x="37314" y="35650"/>
                      <a:pt x="37553" y="35389"/>
                      <a:pt x="37879" y="35237"/>
                    </a:cubicBezTo>
                    <a:cubicBezTo>
                      <a:pt x="37966" y="35172"/>
                      <a:pt x="38010" y="35107"/>
                      <a:pt x="38010" y="35020"/>
                    </a:cubicBezTo>
                    <a:cubicBezTo>
                      <a:pt x="38010" y="34962"/>
                      <a:pt x="37961" y="34942"/>
                      <a:pt x="37897" y="34942"/>
                    </a:cubicBezTo>
                    <a:cubicBezTo>
                      <a:pt x="37865" y="34942"/>
                      <a:pt x="37828" y="34947"/>
                      <a:pt x="37792" y="34955"/>
                    </a:cubicBezTo>
                    <a:cubicBezTo>
                      <a:pt x="37747" y="34969"/>
                      <a:pt x="37711" y="34975"/>
                      <a:pt x="37684" y="34975"/>
                    </a:cubicBezTo>
                    <a:cubicBezTo>
                      <a:pt x="37542" y="34975"/>
                      <a:pt x="37618" y="34810"/>
                      <a:pt x="37618" y="34737"/>
                    </a:cubicBezTo>
                    <a:cubicBezTo>
                      <a:pt x="37618" y="34607"/>
                      <a:pt x="37792" y="34607"/>
                      <a:pt x="37879" y="34585"/>
                    </a:cubicBezTo>
                    <a:cubicBezTo>
                      <a:pt x="37901" y="34581"/>
                      <a:pt x="37922" y="34579"/>
                      <a:pt x="37942" y="34579"/>
                    </a:cubicBezTo>
                    <a:cubicBezTo>
                      <a:pt x="38024" y="34579"/>
                      <a:pt x="38097" y="34607"/>
                      <a:pt x="38184" y="34607"/>
                    </a:cubicBezTo>
                    <a:cubicBezTo>
                      <a:pt x="38205" y="34607"/>
                      <a:pt x="38243" y="34612"/>
                      <a:pt x="38273" y="34612"/>
                    </a:cubicBezTo>
                    <a:cubicBezTo>
                      <a:pt x="38303" y="34612"/>
                      <a:pt x="38325" y="34607"/>
                      <a:pt x="38314" y="34585"/>
                    </a:cubicBezTo>
                    <a:cubicBezTo>
                      <a:pt x="38227" y="34302"/>
                      <a:pt x="38597" y="34389"/>
                      <a:pt x="38705" y="34280"/>
                    </a:cubicBezTo>
                    <a:cubicBezTo>
                      <a:pt x="38945" y="34128"/>
                      <a:pt x="39140" y="33911"/>
                      <a:pt x="39488" y="33911"/>
                    </a:cubicBezTo>
                    <a:cubicBezTo>
                      <a:pt x="39640" y="33911"/>
                      <a:pt x="39640" y="33759"/>
                      <a:pt x="39553" y="33715"/>
                    </a:cubicBezTo>
                    <a:cubicBezTo>
                      <a:pt x="39227" y="33541"/>
                      <a:pt x="39358" y="33259"/>
                      <a:pt x="39510" y="32954"/>
                    </a:cubicBezTo>
                    <a:cubicBezTo>
                      <a:pt x="39562" y="32851"/>
                      <a:pt x="39598" y="32824"/>
                      <a:pt x="39642" y="32824"/>
                    </a:cubicBezTo>
                    <a:cubicBezTo>
                      <a:pt x="39672" y="32824"/>
                      <a:pt x="39705" y="32837"/>
                      <a:pt x="39749" y="32845"/>
                    </a:cubicBezTo>
                    <a:cubicBezTo>
                      <a:pt x="39967" y="32889"/>
                      <a:pt x="39967" y="33150"/>
                      <a:pt x="39727" y="33389"/>
                    </a:cubicBezTo>
                    <a:cubicBezTo>
                      <a:pt x="39510" y="33628"/>
                      <a:pt x="39771" y="33585"/>
                      <a:pt x="39858" y="33628"/>
                    </a:cubicBezTo>
                    <a:cubicBezTo>
                      <a:pt x="39894" y="33658"/>
                      <a:pt x="39920" y="33670"/>
                      <a:pt x="39940" y="33670"/>
                    </a:cubicBezTo>
                    <a:cubicBezTo>
                      <a:pt x="39993" y="33670"/>
                      <a:pt x="40006" y="33588"/>
                      <a:pt x="40054" y="33541"/>
                    </a:cubicBezTo>
                    <a:cubicBezTo>
                      <a:pt x="40083" y="33511"/>
                      <a:pt x="40164" y="33451"/>
                      <a:pt x="40212" y="33451"/>
                    </a:cubicBezTo>
                    <a:cubicBezTo>
                      <a:pt x="40234" y="33451"/>
                      <a:pt x="40249" y="33464"/>
                      <a:pt x="40249" y="33498"/>
                    </a:cubicBezTo>
                    <a:cubicBezTo>
                      <a:pt x="40249" y="33628"/>
                      <a:pt x="40401" y="33737"/>
                      <a:pt x="40249" y="33911"/>
                    </a:cubicBezTo>
                    <a:cubicBezTo>
                      <a:pt x="40097" y="34041"/>
                      <a:pt x="40141" y="34194"/>
                      <a:pt x="40097" y="34346"/>
                    </a:cubicBezTo>
                    <a:cubicBezTo>
                      <a:pt x="40075" y="34411"/>
                      <a:pt x="40075" y="34498"/>
                      <a:pt x="40162" y="34520"/>
                    </a:cubicBezTo>
                    <a:cubicBezTo>
                      <a:pt x="40180" y="34527"/>
                      <a:pt x="40196" y="34530"/>
                      <a:pt x="40212" y="34530"/>
                    </a:cubicBezTo>
                    <a:cubicBezTo>
                      <a:pt x="40292" y="34530"/>
                      <a:pt x="40343" y="34447"/>
                      <a:pt x="40380" y="34411"/>
                    </a:cubicBezTo>
                    <a:cubicBezTo>
                      <a:pt x="40575" y="34346"/>
                      <a:pt x="40619" y="34085"/>
                      <a:pt x="40858" y="34085"/>
                    </a:cubicBezTo>
                    <a:cubicBezTo>
                      <a:pt x="40858" y="34020"/>
                      <a:pt x="41054" y="33954"/>
                      <a:pt x="40945" y="33867"/>
                    </a:cubicBezTo>
                    <a:cubicBezTo>
                      <a:pt x="40858" y="33824"/>
                      <a:pt x="40793" y="33737"/>
                      <a:pt x="40945" y="33606"/>
                    </a:cubicBezTo>
                    <a:cubicBezTo>
                      <a:pt x="40945" y="33476"/>
                      <a:pt x="40815" y="33324"/>
                      <a:pt x="41141" y="33193"/>
                    </a:cubicBezTo>
                    <a:cubicBezTo>
                      <a:pt x="41163" y="33193"/>
                      <a:pt x="41163" y="33150"/>
                      <a:pt x="41163" y="33085"/>
                    </a:cubicBezTo>
                    <a:cubicBezTo>
                      <a:pt x="41163" y="33041"/>
                      <a:pt x="41141" y="32998"/>
                      <a:pt x="41228" y="32976"/>
                    </a:cubicBezTo>
                    <a:cubicBezTo>
                      <a:pt x="41233" y="32973"/>
                      <a:pt x="41237" y="32972"/>
                      <a:pt x="41241" y="32972"/>
                    </a:cubicBezTo>
                    <a:cubicBezTo>
                      <a:pt x="41272" y="32972"/>
                      <a:pt x="41278" y="33043"/>
                      <a:pt x="41336" y="33063"/>
                    </a:cubicBezTo>
                    <a:cubicBezTo>
                      <a:pt x="41370" y="33085"/>
                      <a:pt x="41422" y="33125"/>
                      <a:pt x="41466" y="33125"/>
                    </a:cubicBezTo>
                    <a:cubicBezTo>
                      <a:pt x="41508" y="33125"/>
                      <a:pt x="41543" y="33091"/>
                      <a:pt x="41554" y="32976"/>
                    </a:cubicBezTo>
                    <a:cubicBezTo>
                      <a:pt x="41554" y="32959"/>
                      <a:pt x="41579" y="32918"/>
                      <a:pt x="41620" y="32918"/>
                    </a:cubicBezTo>
                    <a:cubicBezTo>
                      <a:pt x="41633" y="32918"/>
                      <a:pt x="41647" y="32922"/>
                      <a:pt x="41663" y="32932"/>
                    </a:cubicBezTo>
                    <a:cubicBezTo>
                      <a:pt x="41684" y="32954"/>
                      <a:pt x="41728" y="32976"/>
                      <a:pt x="41728" y="33041"/>
                    </a:cubicBezTo>
                    <a:cubicBezTo>
                      <a:pt x="41684" y="33259"/>
                      <a:pt x="41554" y="33411"/>
                      <a:pt x="41358" y="33606"/>
                    </a:cubicBezTo>
                    <a:cubicBezTo>
                      <a:pt x="41368" y="33708"/>
                      <a:pt x="41422" y="33748"/>
                      <a:pt x="41493" y="33748"/>
                    </a:cubicBezTo>
                    <a:cubicBezTo>
                      <a:pt x="41575" y="33748"/>
                      <a:pt x="41679" y="33697"/>
                      <a:pt x="41771" y="33628"/>
                    </a:cubicBezTo>
                    <a:cubicBezTo>
                      <a:pt x="41815" y="33585"/>
                      <a:pt x="41837" y="33498"/>
                      <a:pt x="41989" y="33498"/>
                    </a:cubicBezTo>
                    <a:cubicBezTo>
                      <a:pt x="42272" y="33476"/>
                      <a:pt x="42424" y="33367"/>
                      <a:pt x="42424" y="33150"/>
                    </a:cubicBezTo>
                    <a:cubicBezTo>
                      <a:pt x="42424" y="33085"/>
                      <a:pt x="42445" y="33041"/>
                      <a:pt x="42489" y="32998"/>
                    </a:cubicBezTo>
                    <a:cubicBezTo>
                      <a:pt x="42498" y="32995"/>
                      <a:pt x="42507" y="32994"/>
                      <a:pt x="42514" y="32994"/>
                    </a:cubicBezTo>
                    <a:cubicBezTo>
                      <a:pt x="42572" y="32994"/>
                      <a:pt x="42557" y="33065"/>
                      <a:pt x="42576" y="33085"/>
                    </a:cubicBezTo>
                    <a:cubicBezTo>
                      <a:pt x="42621" y="33121"/>
                      <a:pt x="42647" y="33142"/>
                      <a:pt x="42669" y="33142"/>
                    </a:cubicBezTo>
                    <a:cubicBezTo>
                      <a:pt x="42700" y="33142"/>
                      <a:pt x="42721" y="33099"/>
                      <a:pt x="42772" y="32998"/>
                    </a:cubicBezTo>
                    <a:cubicBezTo>
                      <a:pt x="42880" y="32845"/>
                      <a:pt x="42880" y="32889"/>
                      <a:pt x="43033" y="32824"/>
                    </a:cubicBezTo>
                    <a:cubicBezTo>
                      <a:pt x="43168" y="32778"/>
                      <a:pt x="43273" y="32712"/>
                      <a:pt x="43375" y="32712"/>
                    </a:cubicBezTo>
                    <a:cubicBezTo>
                      <a:pt x="43420" y="32712"/>
                      <a:pt x="43464" y="32725"/>
                      <a:pt x="43511" y="32758"/>
                    </a:cubicBezTo>
                    <a:cubicBezTo>
                      <a:pt x="43533" y="32737"/>
                      <a:pt x="43554" y="32737"/>
                      <a:pt x="43554" y="32715"/>
                    </a:cubicBezTo>
                    <a:cubicBezTo>
                      <a:pt x="43641" y="32432"/>
                      <a:pt x="44294" y="32323"/>
                      <a:pt x="44098" y="31976"/>
                    </a:cubicBezTo>
                    <a:cubicBezTo>
                      <a:pt x="44098" y="31976"/>
                      <a:pt x="44120" y="31910"/>
                      <a:pt x="44163" y="31910"/>
                    </a:cubicBezTo>
                    <a:cubicBezTo>
                      <a:pt x="44191" y="31924"/>
                      <a:pt x="44221" y="31930"/>
                      <a:pt x="44252" y="31930"/>
                    </a:cubicBezTo>
                    <a:cubicBezTo>
                      <a:pt x="44386" y="31930"/>
                      <a:pt x="44546" y="31826"/>
                      <a:pt x="44671" y="31826"/>
                    </a:cubicBezTo>
                    <a:cubicBezTo>
                      <a:pt x="44699" y="31826"/>
                      <a:pt x="44726" y="31831"/>
                      <a:pt x="44750" y="31845"/>
                    </a:cubicBezTo>
                    <a:cubicBezTo>
                      <a:pt x="44813" y="31876"/>
                      <a:pt x="44808" y="31953"/>
                      <a:pt x="44865" y="31953"/>
                    </a:cubicBezTo>
                    <a:cubicBezTo>
                      <a:pt x="44887" y="31953"/>
                      <a:pt x="44919" y="31941"/>
                      <a:pt x="44968" y="31910"/>
                    </a:cubicBezTo>
                    <a:cubicBezTo>
                      <a:pt x="45142" y="31845"/>
                      <a:pt x="45055" y="31758"/>
                      <a:pt x="45033" y="31671"/>
                    </a:cubicBezTo>
                    <a:cubicBezTo>
                      <a:pt x="45033" y="31628"/>
                      <a:pt x="44990" y="31584"/>
                      <a:pt x="44990" y="31541"/>
                    </a:cubicBezTo>
                    <a:cubicBezTo>
                      <a:pt x="44990" y="31475"/>
                      <a:pt x="45033" y="31454"/>
                      <a:pt x="45077" y="31410"/>
                    </a:cubicBezTo>
                    <a:cubicBezTo>
                      <a:pt x="45097" y="31397"/>
                      <a:pt x="45113" y="31392"/>
                      <a:pt x="45125" y="31392"/>
                    </a:cubicBezTo>
                    <a:cubicBezTo>
                      <a:pt x="45153" y="31392"/>
                      <a:pt x="45163" y="31417"/>
                      <a:pt x="45163" y="31432"/>
                    </a:cubicBezTo>
                    <a:cubicBezTo>
                      <a:pt x="45183" y="31541"/>
                      <a:pt x="45249" y="31583"/>
                      <a:pt x="45337" y="31583"/>
                    </a:cubicBezTo>
                    <a:cubicBezTo>
                      <a:pt x="45441" y="31583"/>
                      <a:pt x="45577" y="31525"/>
                      <a:pt x="45707" y="31454"/>
                    </a:cubicBezTo>
                    <a:cubicBezTo>
                      <a:pt x="45968" y="31302"/>
                      <a:pt x="46272" y="31149"/>
                      <a:pt x="46577" y="31019"/>
                    </a:cubicBezTo>
                    <a:cubicBezTo>
                      <a:pt x="46816" y="30910"/>
                      <a:pt x="47164" y="30823"/>
                      <a:pt x="47360" y="30584"/>
                    </a:cubicBezTo>
                    <a:cubicBezTo>
                      <a:pt x="47443" y="30484"/>
                      <a:pt x="47514" y="30410"/>
                      <a:pt x="47630" y="30410"/>
                    </a:cubicBezTo>
                    <a:cubicBezTo>
                      <a:pt x="47665" y="30410"/>
                      <a:pt x="47705" y="30416"/>
                      <a:pt x="47751" y="30432"/>
                    </a:cubicBezTo>
                    <a:cubicBezTo>
                      <a:pt x="47773" y="30432"/>
                      <a:pt x="47903" y="30388"/>
                      <a:pt x="47903" y="30367"/>
                    </a:cubicBezTo>
                    <a:cubicBezTo>
                      <a:pt x="48012" y="30106"/>
                      <a:pt x="48295" y="30193"/>
                      <a:pt x="48469" y="30106"/>
                    </a:cubicBezTo>
                    <a:cubicBezTo>
                      <a:pt x="48643" y="30019"/>
                      <a:pt x="48838" y="29953"/>
                      <a:pt x="48773" y="29779"/>
                    </a:cubicBezTo>
                    <a:cubicBezTo>
                      <a:pt x="48770" y="29769"/>
                      <a:pt x="48762" y="29765"/>
                      <a:pt x="48751" y="29765"/>
                    </a:cubicBezTo>
                    <a:cubicBezTo>
                      <a:pt x="48717" y="29765"/>
                      <a:pt x="48656" y="29804"/>
                      <a:pt x="48633" y="29804"/>
                    </a:cubicBezTo>
                    <a:cubicBezTo>
                      <a:pt x="48616" y="29804"/>
                      <a:pt x="48618" y="29784"/>
                      <a:pt x="48664" y="29714"/>
                    </a:cubicBezTo>
                    <a:cubicBezTo>
                      <a:pt x="48686" y="29692"/>
                      <a:pt x="48773" y="29671"/>
                      <a:pt x="48838" y="29671"/>
                    </a:cubicBezTo>
                    <a:cubicBezTo>
                      <a:pt x="49164" y="29671"/>
                      <a:pt x="49512" y="29497"/>
                      <a:pt x="49643" y="29258"/>
                    </a:cubicBezTo>
                    <a:cubicBezTo>
                      <a:pt x="49677" y="29224"/>
                      <a:pt x="49697" y="29150"/>
                      <a:pt x="49725" y="29150"/>
                    </a:cubicBezTo>
                    <a:cubicBezTo>
                      <a:pt x="49733" y="29150"/>
                      <a:pt x="49742" y="29156"/>
                      <a:pt x="49752" y="29171"/>
                    </a:cubicBezTo>
                    <a:cubicBezTo>
                      <a:pt x="49784" y="29223"/>
                      <a:pt x="49823" y="29242"/>
                      <a:pt x="49862" y="29242"/>
                    </a:cubicBezTo>
                    <a:cubicBezTo>
                      <a:pt x="49952" y="29242"/>
                      <a:pt x="50041" y="29142"/>
                      <a:pt x="50056" y="29127"/>
                    </a:cubicBezTo>
                    <a:cubicBezTo>
                      <a:pt x="50252" y="28844"/>
                      <a:pt x="50687" y="28714"/>
                      <a:pt x="50817" y="28410"/>
                    </a:cubicBezTo>
                    <a:cubicBezTo>
                      <a:pt x="50849" y="28329"/>
                      <a:pt x="50905" y="28284"/>
                      <a:pt x="50986" y="28284"/>
                    </a:cubicBezTo>
                    <a:cubicBezTo>
                      <a:pt x="51013" y="28284"/>
                      <a:pt x="51044" y="28290"/>
                      <a:pt x="51078" y="28301"/>
                    </a:cubicBezTo>
                    <a:cubicBezTo>
                      <a:pt x="51144" y="28334"/>
                      <a:pt x="51160" y="28417"/>
                      <a:pt x="51221" y="28417"/>
                    </a:cubicBezTo>
                    <a:cubicBezTo>
                      <a:pt x="51240" y="28417"/>
                      <a:pt x="51264" y="28409"/>
                      <a:pt x="51295" y="28388"/>
                    </a:cubicBezTo>
                    <a:cubicBezTo>
                      <a:pt x="51404" y="28344"/>
                      <a:pt x="51295" y="28257"/>
                      <a:pt x="51274" y="28170"/>
                    </a:cubicBezTo>
                    <a:cubicBezTo>
                      <a:pt x="51274" y="28127"/>
                      <a:pt x="51274" y="28040"/>
                      <a:pt x="51361" y="28018"/>
                    </a:cubicBezTo>
                    <a:cubicBezTo>
                      <a:pt x="51513" y="27953"/>
                      <a:pt x="51404" y="27822"/>
                      <a:pt x="51556" y="27801"/>
                    </a:cubicBezTo>
                    <a:cubicBezTo>
                      <a:pt x="51580" y="27793"/>
                      <a:pt x="51599" y="27789"/>
                      <a:pt x="51615" y="27789"/>
                    </a:cubicBezTo>
                    <a:cubicBezTo>
                      <a:pt x="51686" y="27789"/>
                      <a:pt x="51683" y="27864"/>
                      <a:pt x="51665" y="27953"/>
                    </a:cubicBezTo>
                    <a:cubicBezTo>
                      <a:pt x="51641" y="28001"/>
                      <a:pt x="51650" y="28035"/>
                      <a:pt x="51681" y="28035"/>
                    </a:cubicBezTo>
                    <a:cubicBezTo>
                      <a:pt x="51706" y="28035"/>
                      <a:pt x="51746" y="28012"/>
                      <a:pt x="51796" y="27953"/>
                    </a:cubicBezTo>
                    <a:cubicBezTo>
                      <a:pt x="51826" y="27923"/>
                      <a:pt x="51876" y="27872"/>
                      <a:pt x="51926" y="27872"/>
                    </a:cubicBezTo>
                    <a:cubicBezTo>
                      <a:pt x="51949" y="27872"/>
                      <a:pt x="51971" y="27882"/>
                      <a:pt x="51991" y="27909"/>
                    </a:cubicBezTo>
                    <a:cubicBezTo>
                      <a:pt x="52042" y="27993"/>
                      <a:pt x="52105" y="28022"/>
                      <a:pt x="52178" y="28022"/>
                    </a:cubicBezTo>
                    <a:cubicBezTo>
                      <a:pt x="52293" y="28022"/>
                      <a:pt x="52432" y="27949"/>
                      <a:pt x="52578" y="27909"/>
                    </a:cubicBezTo>
                    <a:cubicBezTo>
                      <a:pt x="52709" y="27844"/>
                      <a:pt x="52883" y="27844"/>
                      <a:pt x="53013" y="27757"/>
                    </a:cubicBezTo>
                    <a:cubicBezTo>
                      <a:pt x="53318" y="27605"/>
                      <a:pt x="52970" y="27540"/>
                      <a:pt x="53013" y="27431"/>
                    </a:cubicBezTo>
                    <a:cubicBezTo>
                      <a:pt x="53031" y="27395"/>
                      <a:pt x="53034" y="27312"/>
                      <a:pt x="53073" y="27312"/>
                    </a:cubicBezTo>
                    <a:cubicBezTo>
                      <a:pt x="53081" y="27312"/>
                      <a:pt x="53090" y="27315"/>
                      <a:pt x="53100" y="27322"/>
                    </a:cubicBezTo>
                    <a:cubicBezTo>
                      <a:pt x="53131" y="27361"/>
                      <a:pt x="53167" y="27376"/>
                      <a:pt x="53207" y="27376"/>
                    </a:cubicBezTo>
                    <a:cubicBezTo>
                      <a:pt x="53332" y="27376"/>
                      <a:pt x="53494" y="27235"/>
                      <a:pt x="53625" y="27235"/>
                    </a:cubicBezTo>
                    <a:cubicBezTo>
                      <a:pt x="53663" y="27235"/>
                      <a:pt x="53699" y="27247"/>
                      <a:pt x="53731" y="27279"/>
                    </a:cubicBezTo>
                    <a:cubicBezTo>
                      <a:pt x="53793" y="27196"/>
                      <a:pt x="53845" y="27173"/>
                      <a:pt x="53894" y="27173"/>
                    </a:cubicBezTo>
                    <a:cubicBezTo>
                      <a:pt x="53948" y="27173"/>
                      <a:pt x="54000" y="27202"/>
                      <a:pt x="54057" y="27214"/>
                    </a:cubicBezTo>
                    <a:cubicBezTo>
                      <a:pt x="54085" y="27223"/>
                      <a:pt x="54111" y="27227"/>
                      <a:pt x="54134" y="27227"/>
                    </a:cubicBezTo>
                    <a:cubicBezTo>
                      <a:pt x="54218" y="27227"/>
                      <a:pt x="54260" y="27169"/>
                      <a:pt x="54209" y="27083"/>
                    </a:cubicBezTo>
                    <a:cubicBezTo>
                      <a:pt x="54187" y="27061"/>
                      <a:pt x="54187" y="26996"/>
                      <a:pt x="54274" y="26974"/>
                    </a:cubicBezTo>
                    <a:cubicBezTo>
                      <a:pt x="54296" y="26964"/>
                      <a:pt x="54329" y="26958"/>
                      <a:pt x="54359" y="26958"/>
                    </a:cubicBezTo>
                    <a:cubicBezTo>
                      <a:pt x="54389" y="26958"/>
                      <a:pt x="54416" y="26964"/>
                      <a:pt x="54427" y="26974"/>
                    </a:cubicBezTo>
                    <a:cubicBezTo>
                      <a:pt x="54458" y="27068"/>
                      <a:pt x="54524" y="27097"/>
                      <a:pt x="54601" y="27097"/>
                    </a:cubicBezTo>
                    <a:cubicBezTo>
                      <a:pt x="54685" y="27097"/>
                      <a:pt x="54782" y="27062"/>
                      <a:pt x="54861" y="27040"/>
                    </a:cubicBezTo>
                    <a:cubicBezTo>
                      <a:pt x="55057" y="26974"/>
                      <a:pt x="55296" y="26887"/>
                      <a:pt x="55449" y="26735"/>
                    </a:cubicBezTo>
                    <a:cubicBezTo>
                      <a:pt x="55497" y="26759"/>
                      <a:pt x="55547" y="26770"/>
                      <a:pt x="55597" y="26770"/>
                    </a:cubicBezTo>
                    <a:cubicBezTo>
                      <a:pt x="55772" y="26770"/>
                      <a:pt x="55954" y="26646"/>
                      <a:pt x="56123" y="26561"/>
                    </a:cubicBezTo>
                    <a:lnTo>
                      <a:pt x="56688" y="26322"/>
                    </a:lnTo>
                    <a:cubicBezTo>
                      <a:pt x="56884" y="26235"/>
                      <a:pt x="57101" y="26170"/>
                      <a:pt x="57232" y="26018"/>
                    </a:cubicBezTo>
                    <a:cubicBezTo>
                      <a:pt x="57322" y="25942"/>
                      <a:pt x="57392" y="25761"/>
                      <a:pt x="57500" y="25761"/>
                    </a:cubicBezTo>
                    <a:cubicBezTo>
                      <a:pt x="57547" y="25761"/>
                      <a:pt x="57601" y="25795"/>
                      <a:pt x="57666" y="25887"/>
                    </a:cubicBezTo>
                    <a:cubicBezTo>
                      <a:pt x="57666" y="25887"/>
                      <a:pt x="57753" y="25865"/>
                      <a:pt x="57797" y="25844"/>
                    </a:cubicBezTo>
                    <a:cubicBezTo>
                      <a:pt x="57865" y="25776"/>
                      <a:pt x="57933" y="25721"/>
                      <a:pt x="58021" y="25721"/>
                    </a:cubicBezTo>
                    <a:cubicBezTo>
                      <a:pt x="58046" y="25721"/>
                      <a:pt x="58073" y="25725"/>
                      <a:pt x="58101" y="25735"/>
                    </a:cubicBezTo>
                    <a:cubicBezTo>
                      <a:pt x="58123" y="25742"/>
                      <a:pt x="58150" y="25747"/>
                      <a:pt x="58176" y="25747"/>
                    </a:cubicBezTo>
                    <a:cubicBezTo>
                      <a:pt x="58229" y="25747"/>
                      <a:pt x="58283" y="25728"/>
                      <a:pt x="58297" y="25670"/>
                    </a:cubicBezTo>
                    <a:cubicBezTo>
                      <a:pt x="58319" y="25626"/>
                      <a:pt x="58232" y="25626"/>
                      <a:pt x="58188" y="25583"/>
                    </a:cubicBezTo>
                    <a:cubicBezTo>
                      <a:pt x="58123" y="25561"/>
                      <a:pt x="58080" y="25539"/>
                      <a:pt x="58080" y="25474"/>
                    </a:cubicBezTo>
                    <a:cubicBezTo>
                      <a:pt x="58080" y="25409"/>
                      <a:pt x="58058" y="25300"/>
                      <a:pt x="58188" y="25235"/>
                    </a:cubicBezTo>
                    <a:cubicBezTo>
                      <a:pt x="58232" y="25224"/>
                      <a:pt x="58297" y="25202"/>
                      <a:pt x="58351" y="25202"/>
                    </a:cubicBezTo>
                    <a:cubicBezTo>
                      <a:pt x="58406" y="25202"/>
                      <a:pt x="58449" y="25224"/>
                      <a:pt x="58449" y="25300"/>
                    </a:cubicBezTo>
                    <a:cubicBezTo>
                      <a:pt x="58449" y="25344"/>
                      <a:pt x="58493" y="25365"/>
                      <a:pt x="58515" y="25409"/>
                    </a:cubicBezTo>
                    <a:cubicBezTo>
                      <a:pt x="58522" y="25417"/>
                      <a:pt x="58536" y="25422"/>
                      <a:pt x="58551" y="25422"/>
                    </a:cubicBezTo>
                    <a:cubicBezTo>
                      <a:pt x="58575" y="25422"/>
                      <a:pt x="58601" y="25407"/>
                      <a:pt x="58601" y="25365"/>
                    </a:cubicBezTo>
                    <a:cubicBezTo>
                      <a:pt x="58615" y="25325"/>
                      <a:pt x="58628" y="25276"/>
                      <a:pt x="58652" y="25276"/>
                    </a:cubicBezTo>
                    <a:cubicBezTo>
                      <a:pt x="58667" y="25276"/>
                      <a:pt x="58685" y="25294"/>
                      <a:pt x="58710" y="25344"/>
                    </a:cubicBezTo>
                    <a:cubicBezTo>
                      <a:pt x="58728" y="25398"/>
                      <a:pt x="58716" y="25484"/>
                      <a:pt x="58776" y="25484"/>
                    </a:cubicBezTo>
                    <a:cubicBezTo>
                      <a:pt x="58788" y="25484"/>
                      <a:pt x="58802" y="25481"/>
                      <a:pt x="58819" y="25474"/>
                    </a:cubicBezTo>
                    <a:cubicBezTo>
                      <a:pt x="58928" y="25474"/>
                      <a:pt x="58971" y="25365"/>
                      <a:pt x="59080" y="25322"/>
                    </a:cubicBezTo>
                    <a:cubicBezTo>
                      <a:pt x="59143" y="25306"/>
                      <a:pt x="59114" y="25107"/>
                      <a:pt x="59185" y="25107"/>
                    </a:cubicBezTo>
                    <a:cubicBezTo>
                      <a:pt x="59212" y="25107"/>
                      <a:pt x="59253" y="25136"/>
                      <a:pt x="59319" y="25213"/>
                    </a:cubicBezTo>
                    <a:cubicBezTo>
                      <a:pt x="59332" y="25219"/>
                      <a:pt x="59343" y="25222"/>
                      <a:pt x="59352" y="25222"/>
                    </a:cubicBezTo>
                    <a:cubicBezTo>
                      <a:pt x="59373" y="25222"/>
                      <a:pt x="59384" y="25207"/>
                      <a:pt x="59384" y="25191"/>
                    </a:cubicBezTo>
                    <a:cubicBezTo>
                      <a:pt x="59347" y="25032"/>
                      <a:pt x="59415" y="24997"/>
                      <a:pt x="59500" y="24997"/>
                    </a:cubicBezTo>
                    <a:cubicBezTo>
                      <a:pt x="59565" y="24997"/>
                      <a:pt x="59641" y="25017"/>
                      <a:pt x="59689" y="25017"/>
                    </a:cubicBezTo>
                    <a:cubicBezTo>
                      <a:pt x="59797" y="25017"/>
                      <a:pt x="59841" y="25017"/>
                      <a:pt x="59906" y="24930"/>
                    </a:cubicBezTo>
                    <a:cubicBezTo>
                      <a:pt x="59950" y="24865"/>
                      <a:pt x="60037" y="24800"/>
                      <a:pt x="59863" y="24756"/>
                    </a:cubicBezTo>
                    <a:cubicBezTo>
                      <a:pt x="59602" y="24669"/>
                      <a:pt x="59841" y="24452"/>
                      <a:pt x="59950" y="24365"/>
                    </a:cubicBezTo>
                    <a:cubicBezTo>
                      <a:pt x="59997" y="24336"/>
                      <a:pt x="60042" y="24324"/>
                      <a:pt x="60083" y="24324"/>
                    </a:cubicBezTo>
                    <a:cubicBezTo>
                      <a:pt x="60193" y="24324"/>
                      <a:pt x="60270" y="24410"/>
                      <a:pt x="60254" y="24474"/>
                    </a:cubicBezTo>
                    <a:cubicBezTo>
                      <a:pt x="60254" y="24691"/>
                      <a:pt x="60558" y="24648"/>
                      <a:pt x="60602" y="24756"/>
                    </a:cubicBezTo>
                    <a:cubicBezTo>
                      <a:pt x="60602" y="24769"/>
                      <a:pt x="60631" y="24782"/>
                      <a:pt x="60655" y="24782"/>
                    </a:cubicBezTo>
                    <a:cubicBezTo>
                      <a:pt x="60673" y="24782"/>
                      <a:pt x="60689" y="24775"/>
                      <a:pt x="60689" y="24756"/>
                    </a:cubicBezTo>
                    <a:cubicBezTo>
                      <a:pt x="60711" y="24691"/>
                      <a:pt x="60624" y="24604"/>
                      <a:pt x="60667" y="24561"/>
                    </a:cubicBezTo>
                    <a:cubicBezTo>
                      <a:pt x="60672" y="24537"/>
                      <a:pt x="60684" y="24529"/>
                      <a:pt x="60700" y="24529"/>
                    </a:cubicBezTo>
                    <a:cubicBezTo>
                      <a:pt x="60734" y="24529"/>
                      <a:pt x="60784" y="24566"/>
                      <a:pt x="60815" y="24566"/>
                    </a:cubicBezTo>
                    <a:cubicBezTo>
                      <a:pt x="60836" y="24566"/>
                      <a:pt x="60848" y="24550"/>
                      <a:pt x="60841" y="24496"/>
                    </a:cubicBezTo>
                    <a:cubicBezTo>
                      <a:pt x="60819" y="24322"/>
                      <a:pt x="61037" y="24213"/>
                      <a:pt x="61102" y="24039"/>
                    </a:cubicBezTo>
                    <a:cubicBezTo>
                      <a:pt x="61124" y="23995"/>
                      <a:pt x="61146" y="23930"/>
                      <a:pt x="61233" y="23930"/>
                    </a:cubicBezTo>
                    <a:cubicBezTo>
                      <a:pt x="61244" y="23928"/>
                      <a:pt x="61255" y="23927"/>
                      <a:pt x="61263" y="23927"/>
                    </a:cubicBezTo>
                    <a:cubicBezTo>
                      <a:pt x="61337" y="23927"/>
                      <a:pt x="61320" y="24000"/>
                      <a:pt x="61320" y="24039"/>
                    </a:cubicBezTo>
                    <a:cubicBezTo>
                      <a:pt x="61320" y="24104"/>
                      <a:pt x="61341" y="24148"/>
                      <a:pt x="61406" y="24148"/>
                    </a:cubicBezTo>
                    <a:cubicBezTo>
                      <a:pt x="61515" y="24148"/>
                      <a:pt x="61559" y="24061"/>
                      <a:pt x="61580" y="24017"/>
                    </a:cubicBezTo>
                    <a:cubicBezTo>
                      <a:pt x="61602" y="23952"/>
                      <a:pt x="61646" y="23930"/>
                      <a:pt x="61667" y="23887"/>
                    </a:cubicBezTo>
                    <a:cubicBezTo>
                      <a:pt x="61711" y="23691"/>
                      <a:pt x="61907" y="23734"/>
                      <a:pt x="62037" y="23713"/>
                    </a:cubicBezTo>
                    <a:cubicBezTo>
                      <a:pt x="62052" y="23711"/>
                      <a:pt x="62065" y="23710"/>
                      <a:pt x="62077" y="23710"/>
                    </a:cubicBezTo>
                    <a:cubicBezTo>
                      <a:pt x="62223" y="23710"/>
                      <a:pt x="62166" y="23828"/>
                      <a:pt x="62146" y="23908"/>
                    </a:cubicBezTo>
                    <a:cubicBezTo>
                      <a:pt x="62124" y="23995"/>
                      <a:pt x="61950" y="24104"/>
                      <a:pt x="62102" y="24126"/>
                    </a:cubicBezTo>
                    <a:cubicBezTo>
                      <a:pt x="62112" y="24128"/>
                      <a:pt x="62122" y="24129"/>
                      <a:pt x="62131" y="24129"/>
                    </a:cubicBezTo>
                    <a:cubicBezTo>
                      <a:pt x="62230" y="24129"/>
                      <a:pt x="62329" y="24035"/>
                      <a:pt x="62428" y="23995"/>
                    </a:cubicBezTo>
                    <a:cubicBezTo>
                      <a:pt x="62472" y="23952"/>
                      <a:pt x="62494" y="23908"/>
                      <a:pt x="62581" y="23908"/>
                    </a:cubicBezTo>
                    <a:cubicBezTo>
                      <a:pt x="63081" y="23778"/>
                      <a:pt x="63081" y="23734"/>
                      <a:pt x="63450" y="23495"/>
                    </a:cubicBezTo>
                    <a:cubicBezTo>
                      <a:pt x="63527" y="23434"/>
                      <a:pt x="63657" y="23298"/>
                      <a:pt x="63788" y="23298"/>
                    </a:cubicBezTo>
                    <a:cubicBezTo>
                      <a:pt x="63843" y="23298"/>
                      <a:pt x="63899" y="23322"/>
                      <a:pt x="63951" y="23387"/>
                    </a:cubicBezTo>
                    <a:cubicBezTo>
                      <a:pt x="63957" y="23405"/>
                      <a:pt x="63970" y="23413"/>
                      <a:pt x="63986" y="23413"/>
                    </a:cubicBezTo>
                    <a:cubicBezTo>
                      <a:pt x="64027" y="23413"/>
                      <a:pt x="64087" y="23362"/>
                      <a:pt x="64103" y="23300"/>
                    </a:cubicBezTo>
                    <a:cubicBezTo>
                      <a:pt x="64168" y="23169"/>
                      <a:pt x="64320" y="23169"/>
                      <a:pt x="64407" y="23147"/>
                    </a:cubicBezTo>
                    <a:cubicBezTo>
                      <a:pt x="64437" y="23147"/>
                      <a:pt x="64466" y="23148"/>
                      <a:pt x="64494" y="23148"/>
                    </a:cubicBezTo>
                    <a:cubicBezTo>
                      <a:pt x="64645" y="23148"/>
                      <a:pt x="64748" y="23132"/>
                      <a:pt x="64712" y="22930"/>
                    </a:cubicBezTo>
                    <a:cubicBezTo>
                      <a:pt x="64712" y="22883"/>
                      <a:pt x="64746" y="22847"/>
                      <a:pt x="64789" y="22847"/>
                    </a:cubicBezTo>
                    <a:cubicBezTo>
                      <a:pt x="64806" y="22847"/>
                      <a:pt x="64824" y="22853"/>
                      <a:pt x="64842" y="22865"/>
                    </a:cubicBezTo>
                    <a:cubicBezTo>
                      <a:pt x="64892" y="22915"/>
                      <a:pt x="64941" y="22934"/>
                      <a:pt x="64987" y="22934"/>
                    </a:cubicBezTo>
                    <a:cubicBezTo>
                      <a:pt x="65099" y="22934"/>
                      <a:pt x="65193" y="22818"/>
                      <a:pt x="65255" y="22756"/>
                    </a:cubicBezTo>
                    <a:cubicBezTo>
                      <a:pt x="65292" y="22714"/>
                      <a:pt x="65331" y="22702"/>
                      <a:pt x="65372" y="22702"/>
                    </a:cubicBezTo>
                    <a:cubicBezTo>
                      <a:pt x="65426" y="22702"/>
                      <a:pt x="65481" y="22722"/>
                      <a:pt x="65533" y="22722"/>
                    </a:cubicBezTo>
                    <a:cubicBezTo>
                      <a:pt x="65583" y="22722"/>
                      <a:pt x="65630" y="22703"/>
                      <a:pt x="65668" y="22626"/>
                    </a:cubicBezTo>
                    <a:cubicBezTo>
                      <a:pt x="65684" y="22595"/>
                      <a:pt x="65764" y="22564"/>
                      <a:pt x="65841" y="22564"/>
                    </a:cubicBezTo>
                    <a:cubicBezTo>
                      <a:pt x="65873" y="22564"/>
                      <a:pt x="65904" y="22569"/>
                      <a:pt x="65929" y="22582"/>
                    </a:cubicBezTo>
                    <a:cubicBezTo>
                      <a:pt x="65943" y="22585"/>
                      <a:pt x="65954" y="22586"/>
                      <a:pt x="65964" y="22586"/>
                    </a:cubicBezTo>
                    <a:cubicBezTo>
                      <a:pt x="66068" y="22586"/>
                      <a:pt x="65984" y="22430"/>
                      <a:pt x="66039" y="22430"/>
                    </a:cubicBezTo>
                    <a:cubicBezTo>
                      <a:pt x="66055" y="22430"/>
                      <a:pt x="66081" y="22442"/>
                      <a:pt x="66125" y="22473"/>
                    </a:cubicBezTo>
                    <a:cubicBezTo>
                      <a:pt x="66195" y="22379"/>
                      <a:pt x="66266" y="22362"/>
                      <a:pt x="66343" y="22362"/>
                    </a:cubicBezTo>
                    <a:cubicBezTo>
                      <a:pt x="66391" y="22362"/>
                      <a:pt x="66441" y="22368"/>
                      <a:pt x="66495" y="22368"/>
                    </a:cubicBezTo>
                    <a:cubicBezTo>
                      <a:pt x="66516" y="22368"/>
                      <a:pt x="66538" y="22367"/>
                      <a:pt x="66560" y="22365"/>
                    </a:cubicBezTo>
                    <a:cubicBezTo>
                      <a:pt x="66799" y="22321"/>
                      <a:pt x="66995" y="22104"/>
                      <a:pt x="67190" y="22082"/>
                    </a:cubicBezTo>
                    <a:cubicBezTo>
                      <a:pt x="67908" y="21973"/>
                      <a:pt x="68452" y="21408"/>
                      <a:pt x="69169" y="21321"/>
                    </a:cubicBezTo>
                    <a:cubicBezTo>
                      <a:pt x="69430" y="21082"/>
                      <a:pt x="69865" y="21060"/>
                      <a:pt x="70104" y="20777"/>
                    </a:cubicBezTo>
                    <a:cubicBezTo>
                      <a:pt x="70148" y="20756"/>
                      <a:pt x="70213" y="20734"/>
                      <a:pt x="70213" y="20734"/>
                    </a:cubicBezTo>
                    <a:cubicBezTo>
                      <a:pt x="70260" y="20788"/>
                      <a:pt x="70299" y="20808"/>
                      <a:pt x="70334" y="20808"/>
                    </a:cubicBezTo>
                    <a:cubicBezTo>
                      <a:pt x="70412" y="20808"/>
                      <a:pt x="70471" y="20707"/>
                      <a:pt x="70561" y="20647"/>
                    </a:cubicBezTo>
                    <a:cubicBezTo>
                      <a:pt x="70648" y="20560"/>
                      <a:pt x="70844" y="20473"/>
                      <a:pt x="70931" y="20473"/>
                    </a:cubicBezTo>
                    <a:cubicBezTo>
                      <a:pt x="71365" y="20429"/>
                      <a:pt x="71735" y="20190"/>
                      <a:pt x="72148" y="20081"/>
                    </a:cubicBezTo>
                    <a:cubicBezTo>
                      <a:pt x="72257" y="20038"/>
                      <a:pt x="72322" y="19994"/>
                      <a:pt x="72366" y="19907"/>
                    </a:cubicBezTo>
                    <a:cubicBezTo>
                      <a:pt x="72431" y="19821"/>
                      <a:pt x="72453" y="19712"/>
                      <a:pt x="72540" y="19690"/>
                    </a:cubicBezTo>
                    <a:cubicBezTo>
                      <a:pt x="72575" y="19674"/>
                      <a:pt x="72599" y="19668"/>
                      <a:pt x="72615" y="19668"/>
                    </a:cubicBezTo>
                    <a:cubicBezTo>
                      <a:pt x="72688" y="19668"/>
                      <a:pt x="72599" y="19803"/>
                      <a:pt x="72670" y="19821"/>
                    </a:cubicBezTo>
                    <a:cubicBezTo>
                      <a:pt x="72691" y="19831"/>
                      <a:pt x="72713" y="19835"/>
                      <a:pt x="72736" y="19835"/>
                    </a:cubicBezTo>
                    <a:cubicBezTo>
                      <a:pt x="72807" y="19835"/>
                      <a:pt x="72881" y="19794"/>
                      <a:pt x="72931" y="19777"/>
                    </a:cubicBezTo>
                    <a:cubicBezTo>
                      <a:pt x="73127" y="19690"/>
                      <a:pt x="73322" y="19538"/>
                      <a:pt x="73518" y="19494"/>
                    </a:cubicBezTo>
                    <a:cubicBezTo>
                      <a:pt x="74279" y="19342"/>
                      <a:pt x="74910" y="18907"/>
                      <a:pt x="75649" y="18712"/>
                    </a:cubicBezTo>
                    <a:cubicBezTo>
                      <a:pt x="76171" y="18603"/>
                      <a:pt x="76693" y="18233"/>
                      <a:pt x="77258" y="18037"/>
                    </a:cubicBezTo>
                    <a:lnTo>
                      <a:pt x="77432" y="17951"/>
                    </a:lnTo>
                    <a:cubicBezTo>
                      <a:pt x="77573" y="17841"/>
                      <a:pt x="77702" y="17754"/>
                      <a:pt x="77852" y="17754"/>
                    </a:cubicBezTo>
                    <a:cubicBezTo>
                      <a:pt x="77911" y="17754"/>
                      <a:pt x="77974" y="17768"/>
                      <a:pt x="78041" y="17798"/>
                    </a:cubicBezTo>
                    <a:cubicBezTo>
                      <a:pt x="78053" y="17801"/>
                      <a:pt x="78065" y="17803"/>
                      <a:pt x="78077" y="17803"/>
                    </a:cubicBezTo>
                    <a:cubicBezTo>
                      <a:pt x="78151" y="17803"/>
                      <a:pt x="78221" y="17752"/>
                      <a:pt x="78258" y="17733"/>
                    </a:cubicBezTo>
                    <a:cubicBezTo>
                      <a:pt x="78693" y="17472"/>
                      <a:pt x="79280" y="17472"/>
                      <a:pt x="79672" y="17168"/>
                    </a:cubicBezTo>
                    <a:cubicBezTo>
                      <a:pt x="80041" y="17168"/>
                      <a:pt x="80302" y="16863"/>
                      <a:pt x="80650" y="16820"/>
                    </a:cubicBezTo>
                    <a:cubicBezTo>
                      <a:pt x="80868" y="16776"/>
                      <a:pt x="81085" y="16711"/>
                      <a:pt x="81346" y="16624"/>
                    </a:cubicBezTo>
                    <a:cubicBezTo>
                      <a:pt x="81520" y="16559"/>
                      <a:pt x="81585" y="16428"/>
                      <a:pt x="81520" y="16407"/>
                    </a:cubicBezTo>
                    <a:cubicBezTo>
                      <a:pt x="81346" y="16276"/>
                      <a:pt x="81737" y="15907"/>
                      <a:pt x="81324" y="15863"/>
                    </a:cubicBezTo>
                    <a:cubicBezTo>
                      <a:pt x="81281" y="15863"/>
                      <a:pt x="81281" y="15798"/>
                      <a:pt x="81281" y="15798"/>
                    </a:cubicBezTo>
                    <a:cubicBezTo>
                      <a:pt x="81607" y="15559"/>
                      <a:pt x="81346" y="15515"/>
                      <a:pt x="81216" y="15428"/>
                    </a:cubicBezTo>
                    <a:cubicBezTo>
                      <a:pt x="81129" y="15363"/>
                      <a:pt x="81129" y="15298"/>
                      <a:pt x="81172" y="15232"/>
                    </a:cubicBezTo>
                    <a:cubicBezTo>
                      <a:pt x="81324" y="15037"/>
                      <a:pt x="81324" y="14972"/>
                      <a:pt x="81042" y="14906"/>
                    </a:cubicBezTo>
                    <a:cubicBezTo>
                      <a:pt x="80889" y="14885"/>
                      <a:pt x="80889" y="14711"/>
                      <a:pt x="81042" y="14602"/>
                    </a:cubicBezTo>
                    <a:cubicBezTo>
                      <a:pt x="81346" y="14450"/>
                      <a:pt x="81281" y="14319"/>
                      <a:pt x="81216" y="14167"/>
                    </a:cubicBezTo>
                    <a:cubicBezTo>
                      <a:pt x="81150" y="14058"/>
                      <a:pt x="81129" y="13993"/>
                      <a:pt x="81150" y="13841"/>
                    </a:cubicBezTo>
                    <a:cubicBezTo>
                      <a:pt x="81172" y="13667"/>
                      <a:pt x="81042" y="13602"/>
                      <a:pt x="80824" y="13602"/>
                    </a:cubicBezTo>
                    <a:cubicBezTo>
                      <a:pt x="80607" y="13602"/>
                      <a:pt x="80607" y="13558"/>
                      <a:pt x="80802" y="13406"/>
                    </a:cubicBezTo>
                    <a:cubicBezTo>
                      <a:pt x="80911" y="13341"/>
                      <a:pt x="80846" y="13297"/>
                      <a:pt x="80824" y="13275"/>
                    </a:cubicBezTo>
                    <a:cubicBezTo>
                      <a:pt x="80585" y="12797"/>
                      <a:pt x="80498" y="12253"/>
                      <a:pt x="80172" y="11775"/>
                    </a:cubicBezTo>
                    <a:cubicBezTo>
                      <a:pt x="80150" y="11732"/>
                      <a:pt x="80150" y="11666"/>
                      <a:pt x="80107" y="11623"/>
                    </a:cubicBezTo>
                    <a:cubicBezTo>
                      <a:pt x="79954" y="11318"/>
                      <a:pt x="79954" y="10949"/>
                      <a:pt x="79737" y="10666"/>
                    </a:cubicBezTo>
                    <a:cubicBezTo>
                      <a:pt x="79650" y="10557"/>
                      <a:pt x="79520" y="10514"/>
                      <a:pt x="79454" y="10362"/>
                    </a:cubicBezTo>
                    <a:cubicBezTo>
                      <a:pt x="79280" y="9818"/>
                      <a:pt x="79215" y="9231"/>
                      <a:pt x="78889" y="8731"/>
                    </a:cubicBezTo>
                    <a:cubicBezTo>
                      <a:pt x="78780" y="8579"/>
                      <a:pt x="78780" y="8361"/>
                      <a:pt x="78693" y="8187"/>
                    </a:cubicBezTo>
                    <a:cubicBezTo>
                      <a:pt x="78585" y="7948"/>
                      <a:pt x="78237" y="7818"/>
                      <a:pt x="78302" y="7491"/>
                    </a:cubicBezTo>
                    <a:cubicBezTo>
                      <a:pt x="78324" y="7187"/>
                      <a:pt x="77867" y="7078"/>
                      <a:pt x="77997" y="6730"/>
                    </a:cubicBezTo>
                    <a:cubicBezTo>
                      <a:pt x="78019" y="6709"/>
                      <a:pt x="77976" y="6665"/>
                      <a:pt x="77932" y="6643"/>
                    </a:cubicBezTo>
                    <a:cubicBezTo>
                      <a:pt x="77671" y="6600"/>
                      <a:pt x="77693" y="6383"/>
                      <a:pt x="77780" y="6187"/>
                    </a:cubicBezTo>
                    <a:cubicBezTo>
                      <a:pt x="77823" y="6056"/>
                      <a:pt x="77802" y="5969"/>
                      <a:pt x="77715" y="5904"/>
                    </a:cubicBezTo>
                    <a:cubicBezTo>
                      <a:pt x="77497" y="5730"/>
                      <a:pt x="77476" y="5448"/>
                      <a:pt x="77367" y="5208"/>
                    </a:cubicBezTo>
                    <a:cubicBezTo>
                      <a:pt x="77323" y="5100"/>
                      <a:pt x="77149" y="5034"/>
                      <a:pt x="77236" y="4882"/>
                    </a:cubicBezTo>
                    <a:cubicBezTo>
                      <a:pt x="77345" y="4665"/>
                      <a:pt x="77215" y="4491"/>
                      <a:pt x="76997" y="4426"/>
                    </a:cubicBezTo>
                    <a:cubicBezTo>
                      <a:pt x="76780" y="4339"/>
                      <a:pt x="76845" y="4034"/>
                      <a:pt x="76562" y="3991"/>
                    </a:cubicBezTo>
                    <a:cubicBezTo>
                      <a:pt x="76519" y="3991"/>
                      <a:pt x="76562" y="3904"/>
                      <a:pt x="76562" y="3838"/>
                    </a:cubicBezTo>
                    <a:cubicBezTo>
                      <a:pt x="76606" y="3621"/>
                      <a:pt x="76497" y="3469"/>
                      <a:pt x="76454" y="3251"/>
                    </a:cubicBezTo>
                    <a:cubicBezTo>
                      <a:pt x="76388" y="2969"/>
                      <a:pt x="76127" y="2795"/>
                      <a:pt x="76084" y="2512"/>
                    </a:cubicBezTo>
                    <a:cubicBezTo>
                      <a:pt x="76084" y="2208"/>
                      <a:pt x="75953" y="1947"/>
                      <a:pt x="75823" y="1707"/>
                    </a:cubicBezTo>
                    <a:cubicBezTo>
                      <a:pt x="75540" y="1207"/>
                      <a:pt x="75410" y="686"/>
                      <a:pt x="75475" y="98"/>
                    </a:cubicBezTo>
                    <a:cubicBezTo>
                      <a:pt x="75475" y="23"/>
                      <a:pt x="75454" y="0"/>
                      <a:pt x="75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3069050" y="1523200"/>
                <a:ext cx="622975" cy="495525"/>
              </a:xfrm>
              <a:custGeom>
                <a:avLst/>
                <a:gdLst/>
                <a:ahLst/>
                <a:cxnLst/>
                <a:rect l="l" t="t" r="r" b="b"/>
                <a:pathLst>
                  <a:path w="24919" h="19821" extrusionOk="0">
                    <a:moveTo>
                      <a:pt x="20657" y="4719"/>
                    </a:moveTo>
                    <a:cubicBezTo>
                      <a:pt x="20701" y="4806"/>
                      <a:pt x="20809" y="4828"/>
                      <a:pt x="20896" y="4893"/>
                    </a:cubicBezTo>
                    <a:cubicBezTo>
                      <a:pt x="20940" y="4937"/>
                      <a:pt x="20983" y="4980"/>
                      <a:pt x="20809" y="5045"/>
                    </a:cubicBezTo>
                    <a:cubicBezTo>
                      <a:pt x="20635" y="5132"/>
                      <a:pt x="20701" y="5241"/>
                      <a:pt x="20766" y="5350"/>
                    </a:cubicBezTo>
                    <a:cubicBezTo>
                      <a:pt x="20831" y="5458"/>
                      <a:pt x="20766" y="5545"/>
                      <a:pt x="20592" y="5654"/>
                    </a:cubicBezTo>
                    <a:cubicBezTo>
                      <a:pt x="20531" y="5693"/>
                      <a:pt x="20492" y="5708"/>
                      <a:pt x="20468" y="5708"/>
                    </a:cubicBezTo>
                    <a:cubicBezTo>
                      <a:pt x="20397" y="5708"/>
                      <a:pt x="20445" y="5583"/>
                      <a:pt x="20396" y="5567"/>
                    </a:cubicBezTo>
                    <a:cubicBezTo>
                      <a:pt x="20319" y="5552"/>
                      <a:pt x="20274" y="5481"/>
                      <a:pt x="20184" y="5481"/>
                    </a:cubicBezTo>
                    <a:cubicBezTo>
                      <a:pt x="20152" y="5481"/>
                      <a:pt x="20113" y="5490"/>
                      <a:pt x="20064" y="5515"/>
                    </a:cubicBezTo>
                    <a:lnTo>
                      <a:pt x="20064" y="5515"/>
                    </a:lnTo>
                    <a:cubicBezTo>
                      <a:pt x="20026" y="5455"/>
                      <a:pt x="20026" y="5413"/>
                      <a:pt x="20005" y="5371"/>
                    </a:cubicBezTo>
                    <a:cubicBezTo>
                      <a:pt x="19961" y="5328"/>
                      <a:pt x="19918" y="5306"/>
                      <a:pt x="20005" y="5219"/>
                    </a:cubicBezTo>
                    <a:cubicBezTo>
                      <a:pt x="20037" y="5176"/>
                      <a:pt x="20070" y="5159"/>
                      <a:pt x="20100" y="5159"/>
                    </a:cubicBezTo>
                    <a:cubicBezTo>
                      <a:pt x="20130" y="5159"/>
                      <a:pt x="20157" y="5176"/>
                      <a:pt x="20179" y="5197"/>
                    </a:cubicBezTo>
                    <a:cubicBezTo>
                      <a:pt x="20215" y="5224"/>
                      <a:pt x="20240" y="5240"/>
                      <a:pt x="20259" y="5240"/>
                    </a:cubicBezTo>
                    <a:cubicBezTo>
                      <a:pt x="20287" y="5240"/>
                      <a:pt x="20305" y="5209"/>
                      <a:pt x="20331" y="5132"/>
                    </a:cubicBezTo>
                    <a:cubicBezTo>
                      <a:pt x="20331" y="5089"/>
                      <a:pt x="20374" y="5024"/>
                      <a:pt x="20440" y="5002"/>
                    </a:cubicBezTo>
                    <a:cubicBezTo>
                      <a:pt x="20505" y="4915"/>
                      <a:pt x="20505" y="4806"/>
                      <a:pt x="20657" y="4719"/>
                    </a:cubicBezTo>
                    <a:close/>
                    <a:moveTo>
                      <a:pt x="20064" y="5528"/>
                    </a:moveTo>
                    <a:cubicBezTo>
                      <a:pt x="20299" y="5600"/>
                      <a:pt x="20070" y="5853"/>
                      <a:pt x="20048" y="6024"/>
                    </a:cubicBezTo>
                    <a:cubicBezTo>
                      <a:pt x="20036" y="6072"/>
                      <a:pt x="20011" y="6087"/>
                      <a:pt x="19987" y="6087"/>
                    </a:cubicBezTo>
                    <a:cubicBezTo>
                      <a:pt x="19968" y="6087"/>
                      <a:pt x="19949" y="6077"/>
                      <a:pt x="19940" y="6067"/>
                    </a:cubicBezTo>
                    <a:cubicBezTo>
                      <a:pt x="19809" y="5980"/>
                      <a:pt x="19766" y="5806"/>
                      <a:pt x="19809" y="5654"/>
                    </a:cubicBezTo>
                    <a:cubicBezTo>
                      <a:pt x="19809" y="5555"/>
                      <a:pt x="19866" y="5548"/>
                      <a:pt x="19931" y="5548"/>
                    </a:cubicBezTo>
                    <a:cubicBezTo>
                      <a:pt x="19942" y="5548"/>
                      <a:pt x="19953" y="5548"/>
                      <a:pt x="19964" y="5548"/>
                    </a:cubicBezTo>
                    <a:cubicBezTo>
                      <a:pt x="20000" y="5548"/>
                      <a:pt x="20036" y="5546"/>
                      <a:pt x="20064" y="5528"/>
                    </a:cubicBezTo>
                    <a:close/>
                    <a:moveTo>
                      <a:pt x="19083" y="5909"/>
                    </a:moveTo>
                    <a:cubicBezTo>
                      <a:pt x="19182" y="5909"/>
                      <a:pt x="19099" y="6089"/>
                      <a:pt x="19178" y="6089"/>
                    </a:cubicBezTo>
                    <a:cubicBezTo>
                      <a:pt x="19200" y="6089"/>
                      <a:pt x="19244" y="6089"/>
                      <a:pt x="19244" y="6111"/>
                    </a:cubicBezTo>
                    <a:cubicBezTo>
                      <a:pt x="19265" y="6198"/>
                      <a:pt x="19396" y="6219"/>
                      <a:pt x="19287" y="6328"/>
                    </a:cubicBezTo>
                    <a:cubicBezTo>
                      <a:pt x="19234" y="6382"/>
                      <a:pt x="19184" y="6395"/>
                      <a:pt x="19136" y="6395"/>
                    </a:cubicBezTo>
                    <a:cubicBezTo>
                      <a:pt x="19089" y="6395"/>
                      <a:pt x="19045" y="6382"/>
                      <a:pt x="19001" y="6382"/>
                    </a:cubicBezTo>
                    <a:cubicBezTo>
                      <a:pt x="18980" y="6382"/>
                      <a:pt x="18960" y="6385"/>
                      <a:pt x="18939" y="6393"/>
                    </a:cubicBezTo>
                    <a:cubicBezTo>
                      <a:pt x="18765" y="6393"/>
                      <a:pt x="18874" y="6285"/>
                      <a:pt x="18939" y="6198"/>
                    </a:cubicBezTo>
                    <a:lnTo>
                      <a:pt x="18961" y="6176"/>
                    </a:lnTo>
                    <a:cubicBezTo>
                      <a:pt x="19026" y="6089"/>
                      <a:pt x="18831" y="5980"/>
                      <a:pt x="19048" y="5915"/>
                    </a:cubicBezTo>
                    <a:cubicBezTo>
                      <a:pt x="19062" y="5911"/>
                      <a:pt x="19074" y="5909"/>
                      <a:pt x="19083" y="5909"/>
                    </a:cubicBezTo>
                    <a:close/>
                    <a:moveTo>
                      <a:pt x="16154" y="6309"/>
                    </a:moveTo>
                    <a:cubicBezTo>
                      <a:pt x="16180" y="6309"/>
                      <a:pt x="16200" y="6328"/>
                      <a:pt x="16200" y="6328"/>
                    </a:cubicBezTo>
                    <a:cubicBezTo>
                      <a:pt x="16221" y="6502"/>
                      <a:pt x="16308" y="6633"/>
                      <a:pt x="16352" y="6763"/>
                    </a:cubicBezTo>
                    <a:cubicBezTo>
                      <a:pt x="16373" y="6785"/>
                      <a:pt x="16373" y="6850"/>
                      <a:pt x="16330" y="6894"/>
                    </a:cubicBezTo>
                    <a:cubicBezTo>
                      <a:pt x="16243" y="6959"/>
                      <a:pt x="16200" y="6980"/>
                      <a:pt x="16113" y="6980"/>
                    </a:cubicBezTo>
                    <a:cubicBezTo>
                      <a:pt x="15917" y="6959"/>
                      <a:pt x="15917" y="6502"/>
                      <a:pt x="16113" y="6328"/>
                    </a:cubicBezTo>
                    <a:cubicBezTo>
                      <a:pt x="16127" y="6314"/>
                      <a:pt x="16142" y="6309"/>
                      <a:pt x="16154" y="6309"/>
                    </a:cubicBezTo>
                    <a:close/>
                    <a:moveTo>
                      <a:pt x="16993" y="6485"/>
                    </a:moveTo>
                    <a:cubicBezTo>
                      <a:pt x="17025" y="6485"/>
                      <a:pt x="17053" y="6496"/>
                      <a:pt x="17069" y="6524"/>
                    </a:cubicBezTo>
                    <a:cubicBezTo>
                      <a:pt x="17135" y="6633"/>
                      <a:pt x="17026" y="6785"/>
                      <a:pt x="16874" y="6894"/>
                    </a:cubicBezTo>
                    <a:cubicBezTo>
                      <a:pt x="16808" y="6937"/>
                      <a:pt x="16678" y="6872"/>
                      <a:pt x="16743" y="6980"/>
                    </a:cubicBezTo>
                    <a:cubicBezTo>
                      <a:pt x="16761" y="7034"/>
                      <a:pt x="16647" y="7204"/>
                      <a:pt x="16761" y="7204"/>
                    </a:cubicBezTo>
                    <a:cubicBezTo>
                      <a:pt x="16786" y="7204"/>
                      <a:pt x="16823" y="7196"/>
                      <a:pt x="16874" y="7176"/>
                    </a:cubicBezTo>
                    <a:cubicBezTo>
                      <a:pt x="16907" y="7162"/>
                      <a:pt x="16937" y="7156"/>
                      <a:pt x="16963" y="7156"/>
                    </a:cubicBezTo>
                    <a:cubicBezTo>
                      <a:pt x="17058" y="7156"/>
                      <a:pt x="17108" y="7234"/>
                      <a:pt x="17091" y="7285"/>
                    </a:cubicBezTo>
                    <a:cubicBezTo>
                      <a:pt x="17004" y="7481"/>
                      <a:pt x="17113" y="7524"/>
                      <a:pt x="17243" y="7589"/>
                    </a:cubicBezTo>
                    <a:cubicBezTo>
                      <a:pt x="17352" y="7611"/>
                      <a:pt x="17352" y="7720"/>
                      <a:pt x="17178" y="7742"/>
                    </a:cubicBezTo>
                    <a:cubicBezTo>
                      <a:pt x="17131" y="7819"/>
                      <a:pt x="17074" y="7886"/>
                      <a:pt x="17037" y="7886"/>
                    </a:cubicBezTo>
                    <a:cubicBezTo>
                      <a:pt x="17022" y="7886"/>
                      <a:pt x="17010" y="7875"/>
                      <a:pt x="17004" y="7850"/>
                    </a:cubicBezTo>
                    <a:cubicBezTo>
                      <a:pt x="16959" y="7760"/>
                      <a:pt x="16888" y="7730"/>
                      <a:pt x="16804" y="7730"/>
                    </a:cubicBezTo>
                    <a:cubicBezTo>
                      <a:pt x="16686" y="7730"/>
                      <a:pt x="16544" y="7790"/>
                      <a:pt x="16417" y="7829"/>
                    </a:cubicBezTo>
                    <a:cubicBezTo>
                      <a:pt x="16341" y="7839"/>
                      <a:pt x="16270" y="7850"/>
                      <a:pt x="16216" y="7850"/>
                    </a:cubicBezTo>
                    <a:cubicBezTo>
                      <a:pt x="16161" y="7850"/>
                      <a:pt x="16123" y="7839"/>
                      <a:pt x="16113" y="7807"/>
                    </a:cubicBezTo>
                    <a:cubicBezTo>
                      <a:pt x="16091" y="7720"/>
                      <a:pt x="16004" y="7589"/>
                      <a:pt x="16243" y="7481"/>
                    </a:cubicBezTo>
                    <a:cubicBezTo>
                      <a:pt x="16330" y="7415"/>
                      <a:pt x="16352" y="7328"/>
                      <a:pt x="16352" y="7285"/>
                    </a:cubicBezTo>
                    <a:cubicBezTo>
                      <a:pt x="16308" y="7046"/>
                      <a:pt x="16700" y="6828"/>
                      <a:pt x="16765" y="6611"/>
                    </a:cubicBezTo>
                    <a:cubicBezTo>
                      <a:pt x="16765" y="6578"/>
                      <a:pt x="16898" y="6485"/>
                      <a:pt x="16993" y="6485"/>
                    </a:cubicBezTo>
                    <a:close/>
                    <a:moveTo>
                      <a:pt x="15037" y="7528"/>
                    </a:moveTo>
                    <a:cubicBezTo>
                      <a:pt x="15062" y="7528"/>
                      <a:pt x="15082" y="7559"/>
                      <a:pt x="15112" y="7589"/>
                    </a:cubicBezTo>
                    <a:cubicBezTo>
                      <a:pt x="15156" y="7698"/>
                      <a:pt x="14808" y="8089"/>
                      <a:pt x="14634" y="8155"/>
                    </a:cubicBezTo>
                    <a:cubicBezTo>
                      <a:pt x="14612" y="8155"/>
                      <a:pt x="14596" y="8160"/>
                      <a:pt x="14580" y="8160"/>
                    </a:cubicBezTo>
                    <a:cubicBezTo>
                      <a:pt x="14563" y="8160"/>
                      <a:pt x="14547" y="8155"/>
                      <a:pt x="14525" y="8133"/>
                    </a:cubicBezTo>
                    <a:cubicBezTo>
                      <a:pt x="14569" y="8024"/>
                      <a:pt x="14590" y="7872"/>
                      <a:pt x="14634" y="7742"/>
                    </a:cubicBezTo>
                    <a:cubicBezTo>
                      <a:pt x="14699" y="7589"/>
                      <a:pt x="14895" y="7720"/>
                      <a:pt x="15004" y="7546"/>
                    </a:cubicBezTo>
                    <a:cubicBezTo>
                      <a:pt x="15016" y="7533"/>
                      <a:pt x="15027" y="7528"/>
                      <a:pt x="15037" y="7528"/>
                    </a:cubicBezTo>
                    <a:close/>
                    <a:moveTo>
                      <a:pt x="15781" y="7543"/>
                    </a:moveTo>
                    <a:cubicBezTo>
                      <a:pt x="15824" y="7543"/>
                      <a:pt x="15832" y="7575"/>
                      <a:pt x="15786" y="7655"/>
                    </a:cubicBezTo>
                    <a:cubicBezTo>
                      <a:pt x="15721" y="7807"/>
                      <a:pt x="15830" y="7763"/>
                      <a:pt x="15873" y="7807"/>
                    </a:cubicBezTo>
                    <a:cubicBezTo>
                      <a:pt x="15939" y="7916"/>
                      <a:pt x="15873" y="8089"/>
                      <a:pt x="15699" y="8176"/>
                    </a:cubicBezTo>
                    <a:cubicBezTo>
                      <a:pt x="15669" y="8195"/>
                      <a:pt x="15631" y="8203"/>
                      <a:pt x="15591" y="8203"/>
                    </a:cubicBezTo>
                    <a:cubicBezTo>
                      <a:pt x="15490" y="8203"/>
                      <a:pt x="15376" y="8152"/>
                      <a:pt x="15330" y="8089"/>
                    </a:cubicBezTo>
                    <a:cubicBezTo>
                      <a:pt x="15265" y="8046"/>
                      <a:pt x="15482" y="7698"/>
                      <a:pt x="15591" y="7611"/>
                    </a:cubicBezTo>
                    <a:cubicBezTo>
                      <a:pt x="15674" y="7570"/>
                      <a:pt x="15742" y="7543"/>
                      <a:pt x="15781" y="7543"/>
                    </a:cubicBezTo>
                    <a:close/>
                    <a:moveTo>
                      <a:pt x="18565" y="7767"/>
                    </a:moveTo>
                    <a:cubicBezTo>
                      <a:pt x="18587" y="7767"/>
                      <a:pt x="18604" y="7779"/>
                      <a:pt x="18613" y="7807"/>
                    </a:cubicBezTo>
                    <a:cubicBezTo>
                      <a:pt x="18635" y="7850"/>
                      <a:pt x="18657" y="7937"/>
                      <a:pt x="18809" y="7937"/>
                    </a:cubicBezTo>
                    <a:cubicBezTo>
                      <a:pt x="18918" y="7937"/>
                      <a:pt x="19048" y="7981"/>
                      <a:pt x="18983" y="8046"/>
                    </a:cubicBezTo>
                    <a:cubicBezTo>
                      <a:pt x="18874" y="8133"/>
                      <a:pt x="18874" y="8263"/>
                      <a:pt x="18744" y="8307"/>
                    </a:cubicBezTo>
                    <a:cubicBezTo>
                      <a:pt x="18711" y="8326"/>
                      <a:pt x="18686" y="8333"/>
                      <a:pt x="18667" y="8333"/>
                    </a:cubicBezTo>
                    <a:cubicBezTo>
                      <a:pt x="18596" y="8333"/>
                      <a:pt x="18594" y="8232"/>
                      <a:pt x="18526" y="8198"/>
                    </a:cubicBezTo>
                    <a:cubicBezTo>
                      <a:pt x="18504" y="8198"/>
                      <a:pt x="18483" y="8176"/>
                      <a:pt x="18439" y="8176"/>
                    </a:cubicBezTo>
                    <a:cubicBezTo>
                      <a:pt x="18417" y="8068"/>
                      <a:pt x="18417" y="7981"/>
                      <a:pt x="18374" y="7937"/>
                    </a:cubicBezTo>
                    <a:cubicBezTo>
                      <a:pt x="18330" y="7872"/>
                      <a:pt x="18374" y="7850"/>
                      <a:pt x="18439" y="7829"/>
                    </a:cubicBezTo>
                    <a:cubicBezTo>
                      <a:pt x="18490" y="7791"/>
                      <a:pt x="18533" y="7767"/>
                      <a:pt x="18565" y="7767"/>
                    </a:cubicBezTo>
                    <a:close/>
                    <a:moveTo>
                      <a:pt x="17503" y="8042"/>
                    </a:moveTo>
                    <a:cubicBezTo>
                      <a:pt x="17518" y="8042"/>
                      <a:pt x="17533" y="8043"/>
                      <a:pt x="17548" y="8046"/>
                    </a:cubicBezTo>
                    <a:cubicBezTo>
                      <a:pt x="17569" y="8046"/>
                      <a:pt x="17613" y="8089"/>
                      <a:pt x="17635" y="8089"/>
                    </a:cubicBezTo>
                    <a:cubicBezTo>
                      <a:pt x="17736" y="8157"/>
                      <a:pt x="17811" y="8276"/>
                      <a:pt x="17991" y="8276"/>
                    </a:cubicBezTo>
                    <a:cubicBezTo>
                      <a:pt x="18043" y="8276"/>
                      <a:pt x="18105" y="8266"/>
                      <a:pt x="18178" y="8242"/>
                    </a:cubicBezTo>
                    <a:cubicBezTo>
                      <a:pt x="18204" y="8232"/>
                      <a:pt x="18228" y="8227"/>
                      <a:pt x="18250" y="8227"/>
                    </a:cubicBezTo>
                    <a:cubicBezTo>
                      <a:pt x="18324" y="8227"/>
                      <a:pt x="18379" y="8274"/>
                      <a:pt x="18396" y="8307"/>
                    </a:cubicBezTo>
                    <a:cubicBezTo>
                      <a:pt x="18439" y="8394"/>
                      <a:pt x="18483" y="8481"/>
                      <a:pt x="18287" y="8524"/>
                    </a:cubicBezTo>
                    <a:cubicBezTo>
                      <a:pt x="18113" y="8568"/>
                      <a:pt x="17983" y="8698"/>
                      <a:pt x="17874" y="8807"/>
                    </a:cubicBezTo>
                    <a:cubicBezTo>
                      <a:pt x="17770" y="8911"/>
                      <a:pt x="17684" y="8960"/>
                      <a:pt x="17614" y="8960"/>
                    </a:cubicBezTo>
                    <a:cubicBezTo>
                      <a:pt x="17552" y="8960"/>
                      <a:pt x="17501" y="8922"/>
                      <a:pt x="17461" y="8851"/>
                    </a:cubicBezTo>
                    <a:cubicBezTo>
                      <a:pt x="17417" y="8677"/>
                      <a:pt x="17395" y="8503"/>
                      <a:pt x="17113" y="8503"/>
                    </a:cubicBezTo>
                    <a:cubicBezTo>
                      <a:pt x="17004" y="8503"/>
                      <a:pt x="17113" y="8372"/>
                      <a:pt x="17200" y="8307"/>
                    </a:cubicBezTo>
                    <a:cubicBezTo>
                      <a:pt x="17204" y="8305"/>
                      <a:pt x="17210" y="8304"/>
                      <a:pt x="17218" y="8304"/>
                    </a:cubicBezTo>
                    <a:cubicBezTo>
                      <a:pt x="17245" y="8304"/>
                      <a:pt x="17288" y="8315"/>
                      <a:pt x="17322" y="8315"/>
                    </a:cubicBezTo>
                    <a:cubicBezTo>
                      <a:pt x="17371" y="8315"/>
                      <a:pt x="17399" y="8292"/>
                      <a:pt x="17330" y="8176"/>
                    </a:cubicBezTo>
                    <a:cubicBezTo>
                      <a:pt x="17292" y="8101"/>
                      <a:pt x="17402" y="8042"/>
                      <a:pt x="17503" y="8042"/>
                    </a:cubicBezTo>
                    <a:close/>
                    <a:moveTo>
                      <a:pt x="14325" y="8464"/>
                    </a:moveTo>
                    <a:cubicBezTo>
                      <a:pt x="14368" y="8464"/>
                      <a:pt x="14395" y="8498"/>
                      <a:pt x="14395" y="8590"/>
                    </a:cubicBezTo>
                    <a:cubicBezTo>
                      <a:pt x="14416" y="8894"/>
                      <a:pt x="14895" y="8742"/>
                      <a:pt x="14960" y="8959"/>
                    </a:cubicBezTo>
                    <a:cubicBezTo>
                      <a:pt x="14965" y="8965"/>
                      <a:pt x="14971" y="8967"/>
                      <a:pt x="14976" y="8967"/>
                    </a:cubicBezTo>
                    <a:cubicBezTo>
                      <a:pt x="15014" y="8967"/>
                      <a:pt x="15047" y="8845"/>
                      <a:pt x="15047" y="8807"/>
                    </a:cubicBezTo>
                    <a:cubicBezTo>
                      <a:pt x="15069" y="8720"/>
                      <a:pt x="15069" y="8611"/>
                      <a:pt x="15221" y="8568"/>
                    </a:cubicBezTo>
                    <a:cubicBezTo>
                      <a:pt x="15248" y="8557"/>
                      <a:pt x="15270" y="8553"/>
                      <a:pt x="15287" y="8553"/>
                    </a:cubicBezTo>
                    <a:cubicBezTo>
                      <a:pt x="15339" y="8553"/>
                      <a:pt x="15351" y="8590"/>
                      <a:pt x="15351" y="8590"/>
                    </a:cubicBezTo>
                    <a:cubicBezTo>
                      <a:pt x="15438" y="8807"/>
                      <a:pt x="15569" y="8894"/>
                      <a:pt x="15330" y="9068"/>
                    </a:cubicBezTo>
                    <a:cubicBezTo>
                      <a:pt x="15156" y="9177"/>
                      <a:pt x="15286" y="9155"/>
                      <a:pt x="15351" y="9220"/>
                    </a:cubicBezTo>
                    <a:cubicBezTo>
                      <a:pt x="15438" y="9264"/>
                      <a:pt x="15656" y="9264"/>
                      <a:pt x="15460" y="9481"/>
                    </a:cubicBezTo>
                    <a:cubicBezTo>
                      <a:pt x="15361" y="9613"/>
                      <a:pt x="15250" y="9707"/>
                      <a:pt x="15126" y="9707"/>
                    </a:cubicBezTo>
                    <a:cubicBezTo>
                      <a:pt x="15086" y="9707"/>
                      <a:pt x="15046" y="9698"/>
                      <a:pt x="15004" y="9677"/>
                    </a:cubicBezTo>
                    <a:cubicBezTo>
                      <a:pt x="14830" y="9612"/>
                      <a:pt x="14830" y="9568"/>
                      <a:pt x="14938" y="9307"/>
                    </a:cubicBezTo>
                    <a:cubicBezTo>
                      <a:pt x="14996" y="9191"/>
                      <a:pt x="14919" y="9162"/>
                      <a:pt x="14835" y="9162"/>
                    </a:cubicBezTo>
                    <a:cubicBezTo>
                      <a:pt x="14793" y="9162"/>
                      <a:pt x="14750" y="9169"/>
                      <a:pt x="14721" y="9177"/>
                    </a:cubicBezTo>
                    <a:cubicBezTo>
                      <a:pt x="14590" y="9198"/>
                      <a:pt x="14460" y="9264"/>
                      <a:pt x="14308" y="9285"/>
                    </a:cubicBezTo>
                    <a:cubicBezTo>
                      <a:pt x="14258" y="9300"/>
                      <a:pt x="14213" y="9307"/>
                      <a:pt x="14172" y="9307"/>
                    </a:cubicBezTo>
                    <a:cubicBezTo>
                      <a:pt x="14036" y="9307"/>
                      <a:pt x="13955" y="9229"/>
                      <a:pt x="13938" y="9111"/>
                    </a:cubicBezTo>
                    <a:cubicBezTo>
                      <a:pt x="13916" y="8937"/>
                      <a:pt x="13873" y="8785"/>
                      <a:pt x="14090" y="8590"/>
                    </a:cubicBezTo>
                    <a:cubicBezTo>
                      <a:pt x="14178" y="8527"/>
                      <a:pt x="14266" y="8464"/>
                      <a:pt x="14325" y="8464"/>
                    </a:cubicBezTo>
                    <a:close/>
                    <a:moveTo>
                      <a:pt x="13761" y="9518"/>
                    </a:moveTo>
                    <a:cubicBezTo>
                      <a:pt x="13813" y="9518"/>
                      <a:pt x="13823" y="9583"/>
                      <a:pt x="13851" y="9612"/>
                    </a:cubicBezTo>
                    <a:cubicBezTo>
                      <a:pt x="13916" y="9677"/>
                      <a:pt x="13916" y="9742"/>
                      <a:pt x="13982" y="9742"/>
                    </a:cubicBezTo>
                    <a:cubicBezTo>
                      <a:pt x="14090" y="9742"/>
                      <a:pt x="13982" y="9612"/>
                      <a:pt x="14134" y="9612"/>
                    </a:cubicBezTo>
                    <a:cubicBezTo>
                      <a:pt x="14177" y="9612"/>
                      <a:pt x="14243" y="9633"/>
                      <a:pt x="14264" y="9633"/>
                    </a:cubicBezTo>
                    <a:cubicBezTo>
                      <a:pt x="14264" y="9655"/>
                      <a:pt x="14264" y="9699"/>
                      <a:pt x="14199" y="9764"/>
                    </a:cubicBezTo>
                    <a:cubicBezTo>
                      <a:pt x="14100" y="9823"/>
                      <a:pt x="13983" y="9919"/>
                      <a:pt x="13864" y="9919"/>
                    </a:cubicBezTo>
                    <a:cubicBezTo>
                      <a:pt x="13853" y="9919"/>
                      <a:pt x="13841" y="9918"/>
                      <a:pt x="13829" y="9916"/>
                    </a:cubicBezTo>
                    <a:cubicBezTo>
                      <a:pt x="13742" y="9894"/>
                      <a:pt x="13721" y="9829"/>
                      <a:pt x="13634" y="9807"/>
                    </a:cubicBezTo>
                    <a:cubicBezTo>
                      <a:pt x="13503" y="9786"/>
                      <a:pt x="13525" y="9699"/>
                      <a:pt x="13634" y="9590"/>
                    </a:cubicBezTo>
                    <a:cubicBezTo>
                      <a:pt x="13694" y="9537"/>
                      <a:pt x="13734" y="9518"/>
                      <a:pt x="13761" y="9518"/>
                    </a:cubicBezTo>
                    <a:close/>
                    <a:moveTo>
                      <a:pt x="16325" y="9346"/>
                    </a:moveTo>
                    <a:cubicBezTo>
                      <a:pt x="16358" y="9346"/>
                      <a:pt x="16379" y="9403"/>
                      <a:pt x="16417" y="9459"/>
                    </a:cubicBezTo>
                    <a:cubicBezTo>
                      <a:pt x="16439" y="9612"/>
                      <a:pt x="16678" y="9655"/>
                      <a:pt x="16700" y="9807"/>
                    </a:cubicBezTo>
                    <a:cubicBezTo>
                      <a:pt x="16765" y="9764"/>
                      <a:pt x="16852" y="9699"/>
                      <a:pt x="16874" y="9655"/>
                    </a:cubicBezTo>
                    <a:cubicBezTo>
                      <a:pt x="16922" y="9546"/>
                      <a:pt x="16978" y="9504"/>
                      <a:pt x="17021" y="9504"/>
                    </a:cubicBezTo>
                    <a:cubicBezTo>
                      <a:pt x="17055" y="9504"/>
                      <a:pt x="17081" y="9530"/>
                      <a:pt x="17091" y="9568"/>
                    </a:cubicBezTo>
                    <a:cubicBezTo>
                      <a:pt x="17135" y="9677"/>
                      <a:pt x="17330" y="9764"/>
                      <a:pt x="17178" y="9894"/>
                    </a:cubicBezTo>
                    <a:cubicBezTo>
                      <a:pt x="17097" y="9955"/>
                      <a:pt x="17034" y="9978"/>
                      <a:pt x="16982" y="9978"/>
                    </a:cubicBezTo>
                    <a:cubicBezTo>
                      <a:pt x="16868" y="9978"/>
                      <a:pt x="16804" y="9867"/>
                      <a:pt x="16700" y="9807"/>
                    </a:cubicBezTo>
                    <a:cubicBezTo>
                      <a:pt x="16678" y="9872"/>
                      <a:pt x="16482" y="9938"/>
                      <a:pt x="16569" y="10003"/>
                    </a:cubicBezTo>
                    <a:cubicBezTo>
                      <a:pt x="16765" y="10133"/>
                      <a:pt x="16417" y="10264"/>
                      <a:pt x="16417" y="10416"/>
                    </a:cubicBezTo>
                    <a:cubicBezTo>
                      <a:pt x="16417" y="10427"/>
                      <a:pt x="16390" y="10432"/>
                      <a:pt x="16363" y="10432"/>
                    </a:cubicBezTo>
                    <a:cubicBezTo>
                      <a:pt x="16335" y="10432"/>
                      <a:pt x="16308" y="10427"/>
                      <a:pt x="16308" y="10416"/>
                    </a:cubicBezTo>
                    <a:cubicBezTo>
                      <a:pt x="16417" y="10046"/>
                      <a:pt x="16113" y="9981"/>
                      <a:pt x="15939" y="9807"/>
                    </a:cubicBezTo>
                    <a:cubicBezTo>
                      <a:pt x="15917" y="9764"/>
                      <a:pt x="15873" y="9720"/>
                      <a:pt x="15982" y="9655"/>
                    </a:cubicBezTo>
                    <a:cubicBezTo>
                      <a:pt x="16024" y="9613"/>
                      <a:pt x="16066" y="9589"/>
                      <a:pt x="16103" y="9589"/>
                    </a:cubicBezTo>
                    <a:cubicBezTo>
                      <a:pt x="16122" y="9589"/>
                      <a:pt x="16141" y="9596"/>
                      <a:pt x="16156" y="9612"/>
                    </a:cubicBezTo>
                    <a:cubicBezTo>
                      <a:pt x="16186" y="9642"/>
                      <a:pt x="16206" y="9683"/>
                      <a:pt x="16252" y="9683"/>
                    </a:cubicBezTo>
                    <a:cubicBezTo>
                      <a:pt x="16272" y="9683"/>
                      <a:pt x="16297" y="9675"/>
                      <a:pt x="16330" y="9655"/>
                    </a:cubicBezTo>
                    <a:cubicBezTo>
                      <a:pt x="16417" y="9590"/>
                      <a:pt x="16352" y="9546"/>
                      <a:pt x="16330" y="9481"/>
                    </a:cubicBezTo>
                    <a:cubicBezTo>
                      <a:pt x="16308" y="9438"/>
                      <a:pt x="16221" y="9394"/>
                      <a:pt x="16308" y="9351"/>
                    </a:cubicBezTo>
                    <a:cubicBezTo>
                      <a:pt x="16314" y="9348"/>
                      <a:pt x="16320" y="9346"/>
                      <a:pt x="16325" y="9346"/>
                    </a:cubicBezTo>
                    <a:close/>
                    <a:moveTo>
                      <a:pt x="13280" y="8600"/>
                    </a:moveTo>
                    <a:cubicBezTo>
                      <a:pt x="13356" y="8600"/>
                      <a:pt x="13416" y="8644"/>
                      <a:pt x="13460" y="8677"/>
                    </a:cubicBezTo>
                    <a:cubicBezTo>
                      <a:pt x="13568" y="8742"/>
                      <a:pt x="13634" y="8894"/>
                      <a:pt x="13373" y="9046"/>
                    </a:cubicBezTo>
                    <a:cubicBezTo>
                      <a:pt x="13199" y="9155"/>
                      <a:pt x="13047" y="9285"/>
                      <a:pt x="13264" y="9372"/>
                    </a:cubicBezTo>
                    <a:cubicBezTo>
                      <a:pt x="13287" y="9368"/>
                      <a:pt x="13307" y="9365"/>
                      <a:pt x="13322" y="9365"/>
                    </a:cubicBezTo>
                    <a:cubicBezTo>
                      <a:pt x="13378" y="9365"/>
                      <a:pt x="13380" y="9400"/>
                      <a:pt x="13329" y="9503"/>
                    </a:cubicBezTo>
                    <a:cubicBezTo>
                      <a:pt x="13221" y="9699"/>
                      <a:pt x="12960" y="9916"/>
                      <a:pt x="13068" y="10133"/>
                    </a:cubicBezTo>
                    <a:cubicBezTo>
                      <a:pt x="13068" y="10152"/>
                      <a:pt x="12968" y="10272"/>
                      <a:pt x="12885" y="10272"/>
                    </a:cubicBezTo>
                    <a:cubicBezTo>
                      <a:pt x="12873" y="10272"/>
                      <a:pt x="12862" y="10269"/>
                      <a:pt x="12851" y="10264"/>
                    </a:cubicBezTo>
                    <a:cubicBezTo>
                      <a:pt x="12827" y="10256"/>
                      <a:pt x="12805" y="10252"/>
                      <a:pt x="12784" y="10252"/>
                    </a:cubicBezTo>
                    <a:cubicBezTo>
                      <a:pt x="12689" y="10252"/>
                      <a:pt x="12618" y="10327"/>
                      <a:pt x="12546" y="10416"/>
                    </a:cubicBezTo>
                    <a:cubicBezTo>
                      <a:pt x="12515" y="10448"/>
                      <a:pt x="12472" y="10514"/>
                      <a:pt x="12425" y="10514"/>
                    </a:cubicBezTo>
                    <a:cubicBezTo>
                      <a:pt x="12408" y="10514"/>
                      <a:pt x="12390" y="10505"/>
                      <a:pt x="12373" y="10481"/>
                    </a:cubicBezTo>
                    <a:cubicBezTo>
                      <a:pt x="12351" y="10460"/>
                      <a:pt x="12286" y="10438"/>
                      <a:pt x="12351" y="10351"/>
                    </a:cubicBezTo>
                    <a:cubicBezTo>
                      <a:pt x="12481" y="10220"/>
                      <a:pt x="12481" y="10112"/>
                      <a:pt x="12416" y="10046"/>
                    </a:cubicBezTo>
                    <a:cubicBezTo>
                      <a:pt x="12384" y="10033"/>
                      <a:pt x="12353" y="10027"/>
                      <a:pt x="12323" y="10027"/>
                    </a:cubicBezTo>
                    <a:cubicBezTo>
                      <a:pt x="12209" y="10027"/>
                      <a:pt x="12106" y="10113"/>
                      <a:pt x="12003" y="10199"/>
                    </a:cubicBezTo>
                    <a:cubicBezTo>
                      <a:pt x="11912" y="10290"/>
                      <a:pt x="11800" y="10328"/>
                      <a:pt x="11703" y="10328"/>
                    </a:cubicBezTo>
                    <a:cubicBezTo>
                      <a:pt x="11662" y="10328"/>
                      <a:pt x="11623" y="10321"/>
                      <a:pt x="11590" y="10307"/>
                    </a:cubicBezTo>
                    <a:cubicBezTo>
                      <a:pt x="11481" y="10220"/>
                      <a:pt x="11546" y="10046"/>
                      <a:pt x="11611" y="9894"/>
                    </a:cubicBezTo>
                    <a:cubicBezTo>
                      <a:pt x="11655" y="9872"/>
                      <a:pt x="11677" y="9807"/>
                      <a:pt x="11677" y="9807"/>
                    </a:cubicBezTo>
                    <a:cubicBezTo>
                      <a:pt x="11807" y="9786"/>
                      <a:pt x="11938" y="9786"/>
                      <a:pt x="12090" y="9786"/>
                    </a:cubicBezTo>
                    <a:cubicBezTo>
                      <a:pt x="12112" y="9590"/>
                      <a:pt x="12242" y="9546"/>
                      <a:pt x="12438" y="9481"/>
                    </a:cubicBezTo>
                    <a:cubicBezTo>
                      <a:pt x="12633" y="9438"/>
                      <a:pt x="12699" y="9329"/>
                      <a:pt x="12568" y="9242"/>
                    </a:cubicBezTo>
                    <a:cubicBezTo>
                      <a:pt x="12489" y="9179"/>
                      <a:pt x="12456" y="9046"/>
                      <a:pt x="12318" y="9046"/>
                    </a:cubicBezTo>
                    <a:cubicBezTo>
                      <a:pt x="12266" y="9046"/>
                      <a:pt x="12200" y="9064"/>
                      <a:pt x="12112" y="9111"/>
                    </a:cubicBezTo>
                    <a:cubicBezTo>
                      <a:pt x="12054" y="9143"/>
                      <a:pt x="12012" y="9156"/>
                      <a:pt x="11981" y="9156"/>
                    </a:cubicBezTo>
                    <a:cubicBezTo>
                      <a:pt x="11907" y="9156"/>
                      <a:pt x="11901" y="9080"/>
                      <a:pt x="11916" y="9003"/>
                    </a:cubicBezTo>
                    <a:cubicBezTo>
                      <a:pt x="11949" y="8927"/>
                      <a:pt x="11987" y="8905"/>
                      <a:pt x="12025" y="8905"/>
                    </a:cubicBezTo>
                    <a:cubicBezTo>
                      <a:pt x="12063" y="8905"/>
                      <a:pt x="12101" y="8927"/>
                      <a:pt x="12133" y="8937"/>
                    </a:cubicBezTo>
                    <a:cubicBezTo>
                      <a:pt x="12139" y="8939"/>
                      <a:pt x="12146" y="8940"/>
                      <a:pt x="12152" y="8940"/>
                    </a:cubicBezTo>
                    <a:cubicBezTo>
                      <a:pt x="12215" y="8940"/>
                      <a:pt x="12303" y="8876"/>
                      <a:pt x="12378" y="8876"/>
                    </a:cubicBezTo>
                    <a:cubicBezTo>
                      <a:pt x="12408" y="8876"/>
                      <a:pt x="12436" y="8887"/>
                      <a:pt x="12459" y="8916"/>
                    </a:cubicBezTo>
                    <a:cubicBezTo>
                      <a:pt x="12510" y="9003"/>
                      <a:pt x="12571" y="9037"/>
                      <a:pt x="12634" y="9037"/>
                    </a:cubicBezTo>
                    <a:cubicBezTo>
                      <a:pt x="12762" y="9037"/>
                      <a:pt x="12902" y="8901"/>
                      <a:pt x="13003" y="8785"/>
                    </a:cubicBezTo>
                    <a:cubicBezTo>
                      <a:pt x="13112" y="8644"/>
                      <a:pt x="13204" y="8600"/>
                      <a:pt x="13280" y="8600"/>
                    </a:cubicBezTo>
                    <a:close/>
                    <a:moveTo>
                      <a:pt x="9019" y="10700"/>
                    </a:moveTo>
                    <a:cubicBezTo>
                      <a:pt x="9081" y="10700"/>
                      <a:pt x="9102" y="10807"/>
                      <a:pt x="9154" y="10873"/>
                    </a:cubicBezTo>
                    <a:cubicBezTo>
                      <a:pt x="9394" y="10894"/>
                      <a:pt x="9154" y="11090"/>
                      <a:pt x="9133" y="11199"/>
                    </a:cubicBezTo>
                    <a:cubicBezTo>
                      <a:pt x="9089" y="11308"/>
                      <a:pt x="8959" y="11329"/>
                      <a:pt x="8850" y="11351"/>
                    </a:cubicBezTo>
                    <a:cubicBezTo>
                      <a:pt x="8842" y="11274"/>
                      <a:pt x="8799" y="11252"/>
                      <a:pt x="8742" y="11252"/>
                    </a:cubicBezTo>
                    <a:cubicBezTo>
                      <a:pt x="8658" y="11252"/>
                      <a:pt x="8544" y="11299"/>
                      <a:pt x="8457" y="11299"/>
                    </a:cubicBezTo>
                    <a:cubicBezTo>
                      <a:pt x="8433" y="11299"/>
                      <a:pt x="8412" y="11295"/>
                      <a:pt x="8393" y="11286"/>
                    </a:cubicBezTo>
                    <a:cubicBezTo>
                      <a:pt x="8328" y="11242"/>
                      <a:pt x="8219" y="11242"/>
                      <a:pt x="8198" y="11134"/>
                    </a:cubicBezTo>
                    <a:cubicBezTo>
                      <a:pt x="8393" y="11090"/>
                      <a:pt x="8437" y="10960"/>
                      <a:pt x="8524" y="10807"/>
                    </a:cubicBezTo>
                    <a:cubicBezTo>
                      <a:pt x="8530" y="10795"/>
                      <a:pt x="8542" y="10789"/>
                      <a:pt x="8556" y="10789"/>
                    </a:cubicBezTo>
                    <a:cubicBezTo>
                      <a:pt x="8591" y="10789"/>
                      <a:pt x="8639" y="10820"/>
                      <a:pt x="8654" y="10851"/>
                    </a:cubicBezTo>
                    <a:cubicBezTo>
                      <a:pt x="8684" y="10866"/>
                      <a:pt x="8725" y="10891"/>
                      <a:pt x="8768" y="10891"/>
                    </a:cubicBezTo>
                    <a:cubicBezTo>
                      <a:pt x="8788" y="10891"/>
                      <a:pt x="8808" y="10886"/>
                      <a:pt x="8828" y="10873"/>
                    </a:cubicBezTo>
                    <a:cubicBezTo>
                      <a:pt x="8922" y="10745"/>
                      <a:pt x="8979" y="10700"/>
                      <a:pt x="9019" y="10700"/>
                    </a:cubicBezTo>
                    <a:close/>
                    <a:moveTo>
                      <a:pt x="11331" y="9866"/>
                    </a:moveTo>
                    <a:cubicBezTo>
                      <a:pt x="11344" y="9866"/>
                      <a:pt x="11358" y="9868"/>
                      <a:pt x="11372" y="9872"/>
                    </a:cubicBezTo>
                    <a:cubicBezTo>
                      <a:pt x="11568" y="9894"/>
                      <a:pt x="11351" y="10046"/>
                      <a:pt x="11329" y="10155"/>
                    </a:cubicBezTo>
                    <a:cubicBezTo>
                      <a:pt x="11307" y="10242"/>
                      <a:pt x="11198" y="10416"/>
                      <a:pt x="11242" y="10416"/>
                    </a:cubicBezTo>
                    <a:cubicBezTo>
                      <a:pt x="11481" y="10568"/>
                      <a:pt x="11329" y="10568"/>
                      <a:pt x="11090" y="10655"/>
                    </a:cubicBezTo>
                    <a:cubicBezTo>
                      <a:pt x="10829" y="10742"/>
                      <a:pt x="10981" y="10807"/>
                      <a:pt x="11024" y="10894"/>
                    </a:cubicBezTo>
                    <a:cubicBezTo>
                      <a:pt x="11133" y="10916"/>
                      <a:pt x="11133" y="11068"/>
                      <a:pt x="11024" y="11177"/>
                    </a:cubicBezTo>
                    <a:cubicBezTo>
                      <a:pt x="10894" y="11329"/>
                      <a:pt x="10676" y="11308"/>
                      <a:pt x="10503" y="11395"/>
                    </a:cubicBezTo>
                    <a:cubicBezTo>
                      <a:pt x="10474" y="11405"/>
                      <a:pt x="10451" y="11410"/>
                      <a:pt x="10434" y="11410"/>
                    </a:cubicBezTo>
                    <a:cubicBezTo>
                      <a:pt x="10348" y="11410"/>
                      <a:pt x="10394" y="11289"/>
                      <a:pt x="10394" y="11199"/>
                    </a:cubicBezTo>
                    <a:cubicBezTo>
                      <a:pt x="10437" y="11003"/>
                      <a:pt x="10263" y="10981"/>
                      <a:pt x="10176" y="10894"/>
                    </a:cubicBezTo>
                    <a:cubicBezTo>
                      <a:pt x="10133" y="10807"/>
                      <a:pt x="9959" y="10764"/>
                      <a:pt x="10133" y="10655"/>
                    </a:cubicBezTo>
                    <a:cubicBezTo>
                      <a:pt x="10329" y="10525"/>
                      <a:pt x="10394" y="10264"/>
                      <a:pt x="10655" y="10199"/>
                    </a:cubicBezTo>
                    <a:cubicBezTo>
                      <a:pt x="10684" y="10186"/>
                      <a:pt x="10703" y="10181"/>
                      <a:pt x="10716" y="10181"/>
                    </a:cubicBezTo>
                    <a:cubicBezTo>
                      <a:pt x="10769" y="10181"/>
                      <a:pt x="10694" y="10276"/>
                      <a:pt x="10676" y="10329"/>
                    </a:cubicBezTo>
                    <a:cubicBezTo>
                      <a:pt x="10676" y="10405"/>
                      <a:pt x="10693" y="10464"/>
                      <a:pt x="10754" y="10464"/>
                    </a:cubicBezTo>
                    <a:cubicBezTo>
                      <a:pt x="10763" y="10464"/>
                      <a:pt x="10774" y="10462"/>
                      <a:pt x="10785" y="10460"/>
                    </a:cubicBezTo>
                    <a:cubicBezTo>
                      <a:pt x="10872" y="10460"/>
                      <a:pt x="10872" y="10351"/>
                      <a:pt x="10916" y="10307"/>
                    </a:cubicBezTo>
                    <a:cubicBezTo>
                      <a:pt x="10937" y="10242"/>
                      <a:pt x="11003" y="10155"/>
                      <a:pt x="11046" y="10112"/>
                    </a:cubicBezTo>
                    <a:cubicBezTo>
                      <a:pt x="11124" y="10015"/>
                      <a:pt x="11219" y="9866"/>
                      <a:pt x="11331" y="9866"/>
                    </a:cubicBezTo>
                    <a:close/>
                    <a:moveTo>
                      <a:pt x="10046" y="11634"/>
                    </a:moveTo>
                    <a:cubicBezTo>
                      <a:pt x="10133" y="11634"/>
                      <a:pt x="10176" y="11677"/>
                      <a:pt x="10176" y="11743"/>
                    </a:cubicBezTo>
                    <a:cubicBezTo>
                      <a:pt x="10263" y="11851"/>
                      <a:pt x="10285" y="12069"/>
                      <a:pt x="10220" y="12090"/>
                    </a:cubicBezTo>
                    <a:cubicBezTo>
                      <a:pt x="9991" y="12243"/>
                      <a:pt x="9780" y="12428"/>
                      <a:pt x="9526" y="12428"/>
                    </a:cubicBezTo>
                    <a:cubicBezTo>
                      <a:pt x="9490" y="12428"/>
                      <a:pt x="9453" y="12425"/>
                      <a:pt x="9415" y="12417"/>
                    </a:cubicBezTo>
                    <a:cubicBezTo>
                      <a:pt x="9241" y="12373"/>
                      <a:pt x="9198" y="12221"/>
                      <a:pt x="9263" y="12069"/>
                    </a:cubicBezTo>
                    <a:cubicBezTo>
                      <a:pt x="9285" y="11982"/>
                      <a:pt x="9372" y="11873"/>
                      <a:pt x="9372" y="11764"/>
                    </a:cubicBezTo>
                    <a:cubicBezTo>
                      <a:pt x="9372" y="11725"/>
                      <a:pt x="9406" y="11652"/>
                      <a:pt x="9460" y="11652"/>
                    </a:cubicBezTo>
                    <a:cubicBezTo>
                      <a:pt x="9467" y="11652"/>
                      <a:pt x="9473" y="11653"/>
                      <a:pt x="9481" y="11656"/>
                    </a:cubicBezTo>
                    <a:cubicBezTo>
                      <a:pt x="9523" y="11691"/>
                      <a:pt x="9576" y="11703"/>
                      <a:pt x="9636" y="11703"/>
                    </a:cubicBezTo>
                    <a:cubicBezTo>
                      <a:pt x="9761" y="11703"/>
                      <a:pt x="9913" y="11649"/>
                      <a:pt x="10046" y="11634"/>
                    </a:cubicBezTo>
                    <a:close/>
                    <a:moveTo>
                      <a:pt x="7242" y="13249"/>
                    </a:moveTo>
                    <a:cubicBezTo>
                      <a:pt x="7356" y="13249"/>
                      <a:pt x="7317" y="13370"/>
                      <a:pt x="7263" y="13460"/>
                    </a:cubicBezTo>
                    <a:cubicBezTo>
                      <a:pt x="7219" y="13526"/>
                      <a:pt x="7219" y="13678"/>
                      <a:pt x="7045" y="13699"/>
                    </a:cubicBezTo>
                    <a:cubicBezTo>
                      <a:pt x="6936" y="13699"/>
                      <a:pt x="6871" y="13721"/>
                      <a:pt x="6762" y="13721"/>
                    </a:cubicBezTo>
                    <a:cubicBezTo>
                      <a:pt x="6728" y="13721"/>
                      <a:pt x="6693" y="13725"/>
                      <a:pt x="6664" y="13725"/>
                    </a:cubicBezTo>
                    <a:cubicBezTo>
                      <a:pt x="6620" y="13725"/>
                      <a:pt x="6589" y="13717"/>
                      <a:pt x="6589" y="13678"/>
                    </a:cubicBezTo>
                    <a:cubicBezTo>
                      <a:pt x="6589" y="13591"/>
                      <a:pt x="6697" y="13504"/>
                      <a:pt x="6784" y="13504"/>
                    </a:cubicBezTo>
                    <a:cubicBezTo>
                      <a:pt x="6936" y="13482"/>
                      <a:pt x="7045" y="13373"/>
                      <a:pt x="7197" y="13265"/>
                    </a:cubicBezTo>
                    <a:cubicBezTo>
                      <a:pt x="7186" y="13264"/>
                      <a:pt x="7175" y="13263"/>
                      <a:pt x="7164" y="13262"/>
                    </a:cubicBezTo>
                    <a:lnTo>
                      <a:pt x="7164" y="13262"/>
                    </a:lnTo>
                    <a:cubicBezTo>
                      <a:pt x="7196" y="13253"/>
                      <a:pt x="7221" y="13249"/>
                      <a:pt x="7242" y="13249"/>
                    </a:cubicBezTo>
                    <a:close/>
                    <a:moveTo>
                      <a:pt x="4238" y="14846"/>
                    </a:moveTo>
                    <a:cubicBezTo>
                      <a:pt x="4287" y="14846"/>
                      <a:pt x="4305" y="14901"/>
                      <a:pt x="4305" y="15004"/>
                    </a:cubicBezTo>
                    <a:cubicBezTo>
                      <a:pt x="4305" y="15048"/>
                      <a:pt x="4523" y="15026"/>
                      <a:pt x="4349" y="15178"/>
                    </a:cubicBezTo>
                    <a:cubicBezTo>
                      <a:pt x="4275" y="15233"/>
                      <a:pt x="4186" y="15366"/>
                      <a:pt x="4108" y="15366"/>
                    </a:cubicBezTo>
                    <a:cubicBezTo>
                      <a:pt x="4093" y="15366"/>
                      <a:pt x="4080" y="15362"/>
                      <a:pt x="4066" y="15352"/>
                    </a:cubicBezTo>
                    <a:cubicBezTo>
                      <a:pt x="4021" y="15322"/>
                      <a:pt x="3971" y="15310"/>
                      <a:pt x="3919" y="15310"/>
                    </a:cubicBezTo>
                    <a:cubicBezTo>
                      <a:pt x="3743" y="15310"/>
                      <a:pt x="3538" y="15439"/>
                      <a:pt x="3370" y="15439"/>
                    </a:cubicBezTo>
                    <a:lnTo>
                      <a:pt x="3523" y="15678"/>
                    </a:lnTo>
                    <a:cubicBezTo>
                      <a:pt x="3544" y="15722"/>
                      <a:pt x="3740" y="15678"/>
                      <a:pt x="3631" y="15787"/>
                    </a:cubicBezTo>
                    <a:cubicBezTo>
                      <a:pt x="3596" y="15831"/>
                      <a:pt x="3564" y="15843"/>
                      <a:pt x="3533" y="15843"/>
                    </a:cubicBezTo>
                    <a:cubicBezTo>
                      <a:pt x="3497" y="15843"/>
                      <a:pt x="3462" y="15827"/>
                      <a:pt x="3423" y="15827"/>
                    </a:cubicBezTo>
                    <a:cubicBezTo>
                      <a:pt x="3413" y="15827"/>
                      <a:pt x="3403" y="15828"/>
                      <a:pt x="3392" y="15830"/>
                    </a:cubicBezTo>
                    <a:cubicBezTo>
                      <a:pt x="3262" y="15830"/>
                      <a:pt x="3109" y="15874"/>
                      <a:pt x="3001" y="15896"/>
                    </a:cubicBezTo>
                    <a:cubicBezTo>
                      <a:pt x="2985" y="15898"/>
                      <a:pt x="2970" y="15899"/>
                      <a:pt x="2956" y="15899"/>
                    </a:cubicBezTo>
                    <a:cubicBezTo>
                      <a:pt x="2836" y="15899"/>
                      <a:pt x="2790" y="15817"/>
                      <a:pt x="2849" y="15700"/>
                    </a:cubicBezTo>
                    <a:cubicBezTo>
                      <a:pt x="2892" y="15570"/>
                      <a:pt x="3001" y="15526"/>
                      <a:pt x="3153" y="15526"/>
                    </a:cubicBezTo>
                    <a:cubicBezTo>
                      <a:pt x="3218" y="15526"/>
                      <a:pt x="3305" y="15483"/>
                      <a:pt x="3392" y="15417"/>
                    </a:cubicBezTo>
                    <a:cubicBezTo>
                      <a:pt x="3411" y="15265"/>
                      <a:pt x="3414" y="15079"/>
                      <a:pt x="3647" y="15079"/>
                    </a:cubicBezTo>
                    <a:cubicBezTo>
                      <a:pt x="3681" y="15079"/>
                      <a:pt x="3719" y="15083"/>
                      <a:pt x="3762" y="15091"/>
                    </a:cubicBezTo>
                    <a:cubicBezTo>
                      <a:pt x="3771" y="15093"/>
                      <a:pt x="3781" y="15095"/>
                      <a:pt x="3791" y="15095"/>
                    </a:cubicBezTo>
                    <a:cubicBezTo>
                      <a:pt x="3872" y="15095"/>
                      <a:pt x="3965" y="15021"/>
                      <a:pt x="4023" y="14982"/>
                    </a:cubicBezTo>
                    <a:cubicBezTo>
                      <a:pt x="4125" y="14890"/>
                      <a:pt x="4194" y="14846"/>
                      <a:pt x="4238" y="14846"/>
                    </a:cubicBezTo>
                    <a:close/>
                    <a:moveTo>
                      <a:pt x="1834" y="17043"/>
                    </a:moveTo>
                    <a:cubicBezTo>
                      <a:pt x="1868" y="17043"/>
                      <a:pt x="1896" y="17057"/>
                      <a:pt x="1914" y="17092"/>
                    </a:cubicBezTo>
                    <a:cubicBezTo>
                      <a:pt x="1979" y="17179"/>
                      <a:pt x="1892" y="17266"/>
                      <a:pt x="1783" y="17331"/>
                    </a:cubicBezTo>
                    <a:cubicBezTo>
                      <a:pt x="1720" y="17378"/>
                      <a:pt x="1646" y="17414"/>
                      <a:pt x="1602" y="17414"/>
                    </a:cubicBezTo>
                    <a:cubicBezTo>
                      <a:pt x="1585" y="17414"/>
                      <a:pt x="1572" y="17408"/>
                      <a:pt x="1566" y="17396"/>
                    </a:cubicBezTo>
                    <a:cubicBezTo>
                      <a:pt x="1522" y="17309"/>
                      <a:pt x="1566" y="17200"/>
                      <a:pt x="1653" y="17113"/>
                    </a:cubicBezTo>
                    <a:cubicBezTo>
                      <a:pt x="1718" y="17074"/>
                      <a:pt x="1783" y="17043"/>
                      <a:pt x="1834" y="17043"/>
                    </a:cubicBezTo>
                    <a:close/>
                    <a:moveTo>
                      <a:pt x="1825" y="18351"/>
                    </a:moveTo>
                    <a:cubicBezTo>
                      <a:pt x="1863" y="18351"/>
                      <a:pt x="1894" y="18364"/>
                      <a:pt x="1914" y="18396"/>
                    </a:cubicBezTo>
                    <a:cubicBezTo>
                      <a:pt x="2022" y="18527"/>
                      <a:pt x="1740" y="18635"/>
                      <a:pt x="1653" y="18744"/>
                    </a:cubicBezTo>
                    <a:cubicBezTo>
                      <a:pt x="1632" y="18769"/>
                      <a:pt x="1617" y="18779"/>
                      <a:pt x="1605" y="18779"/>
                    </a:cubicBezTo>
                    <a:cubicBezTo>
                      <a:pt x="1563" y="18779"/>
                      <a:pt x="1556" y="18669"/>
                      <a:pt x="1522" y="18635"/>
                    </a:cubicBezTo>
                    <a:cubicBezTo>
                      <a:pt x="1457" y="18592"/>
                      <a:pt x="1370" y="18548"/>
                      <a:pt x="1522" y="18483"/>
                    </a:cubicBezTo>
                    <a:cubicBezTo>
                      <a:pt x="1614" y="18422"/>
                      <a:pt x="1737" y="18351"/>
                      <a:pt x="1825" y="18351"/>
                    </a:cubicBezTo>
                    <a:close/>
                    <a:moveTo>
                      <a:pt x="24528" y="1"/>
                    </a:moveTo>
                    <a:cubicBezTo>
                      <a:pt x="24397" y="1"/>
                      <a:pt x="24245" y="196"/>
                      <a:pt x="24093" y="305"/>
                    </a:cubicBezTo>
                    <a:cubicBezTo>
                      <a:pt x="24049" y="348"/>
                      <a:pt x="24071" y="435"/>
                      <a:pt x="23962" y="457"/>
                    </a:cubicBezTo>
                    <a:cubicBezTo>
                      <a:pt x="23397" y="609"/>
                      <a:pt x="22962" y="1001"/>
                      <a:pt x="22505" y="1349"/>
                    </a:cubicBezTo>
                    <a:cubicBezTo>
                      <a:pt x="22343" y="1491"/>
                      <a:pt x="22199" y="1633"/>
                      <a:pt x="22003" y="1633"/>
                    </a:cubicBezTo>
                    <a:cubicBezTo>
                      <a:pt x="21990" y="1633"/>
                      <a:pt x="21976" y="1633"/>
                      <a:pt x="21962" y="1631"/>
                    </a:cubicBezTo>
                    <a:cubicBezTo>
                      <a:pt x="21875" y="1631"/>
                      <a:pt x="21788" y="1675"/>
                      <a:pt x="21766" y="1762"/>
                    </a:cubicBezTo>
                    <a:cubicBezTo>
                      <a:pt x="21706" y="1881"/>
                      <a:pt x="21683" y="1982"/>
                      <a:pt x="21530" y="1982"/>
                    </a:cubicBezTo>
                    <a:cubicBezTo>
                      <a:pt x="21516" y="1982"/>
                      <a:pt x="21500" y="1981"/>
                      <a:pt x="21483" y="1979"/>
                    </a:cubicBezTo>
                    <a:cubicBezTo>
                      <a:pt x="21418" y="1979"/>
                      <a:pt x="21331" y="2066"/>
                      <a:pt x="21331" y="2153"/>
                    </a:cubicBezTo>
                    <a:cubicBezTo>
                      <a:pt x="21331" y="2218"/>
                      <a:pt x="21375" y="2284"/>
                      <a:pt x="21375" y="2371"/>
                    </a:cubicBezTo>
                    <a:cubicBezTo>
                      <a:pt x="21495" y="2296"/>
                      <a:pt x="21584" y="2272"/>
                      <a:pt x="21671" y="2272"/>
                    </a:cubicBezTo>
                    <a:cubicBezTo>
                      <a:pt x="21709" y="2272"/>
                      <a:pt x="21747" y="2277"/>
                      <a:pt x="21788" y="2284"/>
                    </a:cubicBezTo>
                    <a:cubicBezTo>
                      <a:pt x="21882" y="2299"/>
                      <a:pt x="21783" y="2508"/>
                      <a:pt x="21877" y="2508"/>
                    </a:cubicBezTo>
                    <a:cubicBezTo>
                      <a:pt x="21913" y="2508"/>
                      <a:pt x="21977" y="2477"/>
                      <a:pt x="22092" y="2392"/>
                    </a:cubicBezTo>
                    <a:lnTo>
                      <a:pt x="22092" y="2392"/>
                    </a:lnTo>
                    <a:cubicBezTo>
                      <a:pt x="22092" y="2392"/>
                      <a:pt x="22092" y="2501"/>
                      <a:pt x="22070" y="2545"/>
                    </a:cubicBezTo>
                    <a:cubicBezTo>
                      <a:pt x="22021" y="2631"/>
                      <a:pt x="21965" y="2654"/>
                      <a:pt x="21921" y="2654"/>
                    </a:cubicBezTo>
                    <a:cubicBezTo>
                      <a:pt x="21888" y="2654"/>
                      <a:pt x="21862" y="2641"/>
                      <a:pt x="21853" y="2632"/>
                    </a:cubicBezTo>
                    <a:cubicBezTo>
                      <a:pt x="21788" y="2436"/>
                      <a:pt x="21527" y="2436"/>
                      <a:pt x="21375" y="2371"/>
                    </a:cubicBezTo>
                    <a:cubicBezTo>
                      <a:pt x="21369" y="2372"/>
                      <a:pt x="21364" y="2372"/>
                      <a:pt x="21358" y="2372"/>
                    </a:cubicBezTo>
                    <a:cubicBezTo>
                      <a:pt x="21299" y="2372"/>
                      <a:pt x="21218" y="2323"/>
                      <a:pt x="21156" y="2323"/>
                    </a:cubicBezTo>
                    <a:cubicBezTo>
                      <a:pt x="21100" y="2323"/>
                      <a:pt x="21060" y="2365"/>
                      <a:pt x="21070" y="2523"/>
                    </a:cubicBezTo>
                    <a:cubicBezTo>
                      <a:pt x="21114" y="2697"/>
                      <a:pt x="20918" y="2827"/>
                      <a:pt x="20766" y="2936"/>
                    </a:cubicBezTo>
                    <a:cubicBezTo>
                      <a:pt x="20244" y="3240"/>
                      <a:pt x="20244" y="3240"/>
                      <a:pt x="20396" y="3567"/>
                    </a:cubicBezTo>
                    <a:cubicBezTo>
                      <a:pt x="20461" y="3675"/>
                      <a:pt x="20374" y="3719"/>
                      <a:pt x="20287" y="3806"/>
                    </a:cubicBezTo>
                    <a:cubicBezTo>
                      <a:pt x="20249" y="3844"/>
                      <a:pt x="20219" y="3858"/>
                      <a:pt x="20194" y="3858"/>
                    </a:cubicBezTo>
                    <a:cubicBezTo>
                      <a:pt x="20151" y="3858"/>
                      <a:pt x="20128" y="3812"/>
                      <a:pt x="20113" y="3784"/>
                    </a:cubicBezTo>
                    <a:cubicBezTo>
                      <a:pt x="20027" y="3697"/>
                      <a:pt x="19961" y="3588"/>
                      <a:pt x="19896" y="3501"/>
                    </a:cubicBezTo>
                    <a:cubicBezTo>
                      <a:pt x="19862" y="3474"/>
                      <a:pt x="19819" y="3462"/>
                      <a:pt x="19776" y="3462"/>
                    </a:cubicBezTo>
                    <a:cubicBezTo>
                      <a:pt x="19682" y="3462"/>
                      <a:pt x="19585" y="3521"/>
                      <a:pt x="19570" y="3610"/>
                    </a:cubicBezTo>
                    <a:cubicBezTo>
                      <a:pt x="19505" y="3828"/>
                      <a:pt x="19505" y="4067"/>
                      <a:pt x="19092" y="4132"/>
                    </a:cubicBezTo>
                    <a:cubicBezTo>
                      <a:pt x="19072" y="4298"/>
                      <a:pt x="19017" y="4346"/>
                      <a:pt x="18961" y="4346"/>
                    </a:cubicBezTo>
                    <a:cubicBezTo>
                      <a:pt x="18892" y="4346"/>
                      <a:pt x="18821" y="4274"/>
                      <a:pt x="18809" y="4262"/>
                    </a:cubicBezTo>
                    <a:cubicBezTo>
                      <a:pt x="18771" y="4217"/>
                      <a:pt x="18738" y="4198"/>
                      <a:pt x="18708" y="4198"/>
                    </a:cubicBezTo>
                    <a:cubicBezTo>
                      <a:pt x="18652" y="4198"/>
                      <a:pt x="18605" y="4264"/>
                      <a:pt x="18548" y="4349"/>
                    </a:cubicBezTo>
                    <a:cubicBezTo>
                      <a:pt x="18526" y="4393"/>
                      <a:pt x="18526" y="4480"/>
                      <a:pt x="18526" y="4545"/>
                    </a:cubicBezTo>
                    <a:cubicBezTo>
                      <a:pt x="18504" y="4676"/>
                      <a:pt x="18352" y="4806"/>
                      <a:pt x="18265" y="4937"/>
                    </a:cubicBezTo>
                    <a:cubicBezTo>
                      <a:pt x="18232" y="4983"/>
                      <a:pt x="18203" y="4999"/>
                      <a:pt x="18176" y="4999"/>
                    </a:cubicBezTo>
                    <a:cubicBezTo>
                      <a:pt x="18113" y="4999"/>
                      <a:pt x="18058" y="4915"/>
                      <a:pt x="17983" y="4915"/>
                    </a:cubicBezTo>
                    <a:cubicBezTo>
                      <a:pt x="17896" y="4915"/>
                      <a:pt x="17787" y="4937"/>
                      <a:pt x="17852" y="5024"/>
                    </a:cubicBezTo>
                    <a:cubicBezTo>
                      <a:pt x="17896" y="5110"/>
                      <a:pt x="17743" y="5219"/>
                      <a:pt x="17787" y="5263"/>
                    </a:cubicBezTo>
                    <a:cubicBezTo>
                      <a:pt x="17852" y="5371"/>
                      <a:pt x="17678" y="5524"/>
                      <a:pt x="17613" y="5524"/>
                    </a:cubicBezTo>
                    <a:cubicBezTo>
                      <a:pt x="17597" y="5519"/>
                      <a:pt x="17580" y="5517"/>
                      <a:pt x="17561" y="5517"/>
                    </a:cubicBezTo>
                    <a:cubicBezTo>
                      <a:pt x="17468" y="5517"/>
                      <a:pt x="17353" y="5569"/>
                      <a:pt x="17279" y="5569"/>
                    </a:cubicBezTo>
                    <a:cubicBezTo>
                      <a:pt x="17231" y="5569"/>
                      <a:pt x="17200" y="5548"/>
                      <a:pt x="17200" y="5480"/>
                    </a:cubicBezTo>
                    <a:cubicBezTo>
                      <a:pt x="17200" y="5328"/>
                      <a:pt x="17004" y="5306"/>
                      <a:pt x="16961" y="5197"/>
                    </a:cubicBezTo>
                    <a:cubicBezTo>
                      <a:pt x="16932" y="5155"/>
                      <a:pt x="16904" y="5131"/>
                      <a:pt x="16865" y="5131"/>
                    </a:cubicBezTo>
                    <a:cubicBezTo>
                      <a:pt x="16843" y="5131"/>
                      <a:pt x="16817" y="5139"/>
                      <a:pt x="16787" y="5154"/>
                    </a:cubicBezTo>
                    <a:cubicBezTo>
                      <a:pt x="16700" y="5219"/>
                      <a:pt x="16569" y="5263"/>
                      <a:pt x="16591" y="5350"/>
                    </a:cubicBezTo>
                    <a:cubicBezTo>
                      <a:pt x="16656" y="5467"/>
                      <a:pt x="16643" y="5491"/>
                      <a:pt x="16594" y="5491"/>
                    </a:cubicBezTo>
                    <a:cubicBezTo>
                      <a:pt x="16561" y="5491"/>
                      <a:pt x="16513" y="5480"/>
                      <a:pt x="16460" y="5480"/>
                    </a:cubicBezTo>
                    <a:cubicBezTo>
                      <a:pt x="16200" y="5480"/>
                      <a:pt x="15786" y="5893"/>
                      <a:pt x="15786" y="6132"/>
                    </a:cubicBezTo>
                    <a:cubicBezTo>
                      <a:pt x="15786" y="6219"/>
                      <a:pt x="16004" y="6241"/>
                      <a:pt x="15786" y="6393"/>
                    </a:cubicBezTo>
                    <a:cubicBezTo>
                      <a:pt x="15591" y="6502"/>
                      <a:pt x="15678" y="6546"/>
                      <a:pt x="15678" y="6633"/>
                    </a:cubicBezTo>
                    <a:cubicBezTo>
                      <a:pt x="15669" y="6716"/>
                      <a:pt x="15639" y="6738"/>
                      <a:pt x="15603" y="6738"/>
                    </a:cubicBezTo>
                    <a:cubicBezTo>
                      <a:pt x="15560" y="6738"/>
                      <a:pt x="15509" y="6706"/>
                      <a:pt x="15480" y="6706"/>
                    </a:cubicBezTo>
                    <a:cubicBezTo>
                      <a:pt x="15471" y="6706"/>
                      <a:pt x="15464" y="6709"/>
                      <a:pt x="15460" y="6720"/>
                    </a:cubicBezTo>
                    <a:cubicBezTo>
                      <a:pt x="15265" y="7111"/>
                      <a:pt x="14960" y="6980"/>
                      <a:pt x="14721" y="7046"/>
                    </a:cubicBezTo>
                    <a:cubicBezTo>
                      <a:pt x="14416" y="7089"/>
                      <a:pt x="14090" y="7111"/>
                      <a:pt x="13808" y="7328"/>
                    </a:cubicBezTo>
                    <a:cubicBezTo>
                      <a:pt x="13699" y="7394"/>
                      <a:pt x="13634" y="7481"/>
                      <a:pt x="13742" y="7502"/>
                    </a:cubicBezTo>
                    <a:cubicBezTo>
                      <a:pt x="13829" y="7524"/>
                      <a:pt x="13960" y="7502"/>
                      <a:pt x="13873" y="7633"/>
                    </a:cubicBezTo>
                    <a:cubicBezTo>
                      <a:pt x="13829" y="7720"/>
                      <a:pt x="13699" y="7807"/>
                      <a:pt x="13590" y="7829"/>
                    </a:cubicBezTo>
                    <a:cubicBezTo>
                      <a:pt x="13566" y="7834"/>
                      <a:pt x="13547" y="7836"/>
                      <a:pt x="13531" y="7836"/>
                    </a:cubicBezTo>
                    <a:cubicBezTo>
                      <a:pt x="13419" y="7836"/>
                      <a:pt x="13503" y="7712"/>
                      <a:pt x="13503" y="7655"/>
                    </a:cubicBezTo>
                    <a:cubicBezTo>
                      <a:pt x="13484" y="7597"/>
                      <a:pt x="13515" y="7473"/>
                      <a:pt x="13420" y="7473"/>
                    </a:cubicBezTo>
                    <a:cubicBezTo>
                      <a:pt x="13407" y="7473"/>
                      <a:pt x="13391" y="7475"/>
                      <a:pt x="13373" y="7481"/>
                    </a:cubicBezTo>
                    <a:cubicBezTo>
                      <a:pt x="13221" y="7502"/>
                      <a:pt x="13068" y="7589"/>
                      <a:pt x="13003" y="7742"/>
                    </a:cubicBezTo>
                    <a:cubicBezTo>
                      <a:pt x="12981" y="7829"/>
                      <a:pt x="12894" y="7916"/>
                      <a:pt x="12851" y="7959"/>
                    </a:cubicBezTo>
                    <a:cubicBezTo>
                      <a:pt x="12720" y="8155"/>
                      <a:pt x="12637" y="8241"/>
                      <a:pt x="12549" y="8241"/>
                    </a:cubicBezTo>
                    <a:cubicBezTo>
                      <a:pt x="12490" y="8241"/>
                      <a:pt x="12429" y="8203"/>
                      <a:pt x="12351" y="8133"/>
                    </a:cubicBezTo>
                    <a:cubicBezTo>
                      <a:pt x="12309" y="8091"/>
                      <a:pt x="12267" y="8067"/>
                      <a:pt x="12213" y="8067"/>
                    </a:cubicBezTo>
                    <a:cubicBezTo>
                      <a:pt x="12183" y="8067"/>
                      <a:pt x="12150" y="8074"/>
                      <a:pt x="12112" y="8089"/>
                    </a:cubicBezTo>
                    <a:cubicBezTo>
                      <a:pt x="12068" y="8133"/>
                      <a:pt x="12003" y="8155"/>
                      <a:pt x="12003" y="8176"/>
                    </a:cubicBezTo>
                    <a:cubicBezTo>
                      <a:pt x="12003" y="8263"/>
                      <a:pt x="12090" y="8263"/>
                      <a:pt x="12199" y="8263"/>
                    </a:cubicBezTo>
                    <a:lnTo>
                      <a:pt x="12242" y="8263"/>
                    </a:lnTo>
                    <a:cubicBezTo>
                      <a:pt x="12351" y="8263"/>
                      <a:pt x="12416" y="8307"/>
                      <a:pt x="12351" y="8394"/>
                    </a:cubicBezTo>
                    <a:cubicBezTo>
                      <a:pt x="12315" y="8454"/>
                      <a:pt x="12278" y="8468"/>
                      <a:pt x="12238" y="8468"/>
                    </a:cubicBezTo>
                    <a:cubicBezTo>
                      <a:pt x="12206" y="8468"/>
                      <a:pt x="12172" y="8459"/>
                      <a:pt x="12133" y="8459"/>
                    </a:cubicBezTo>
                    <a:cubicBezTo>
                      <a:pt x="11981" y="8459"/>
                      <a:pt x="11807" y="8459"/>
                      <a:pt x="11655" y="8481"/>
                    </a:cubicBezTo>
                    <a:cubicBezTo>
                      <a:pt x="11524" y="8503"/>
                      <a:pt x="11351" y="8590"/>
                      <a:pt x="11285" y="8698"/>
                    </a:cubicBezTo>
                    <a:cubicBezTo>
                      <a:pt x="11258" y="8779"/>
                      <a:pt x="11307" y="8802"/>
                      <a:pt x="11379" y="8802"/>
                    </a:cubicBezTo>
                    <a:cubicBezTo>
                      <a:pt x="11423" y="8802"/>
                      <a:pt x="11475" y="8793"/>
                      <a:pt x="11524" y="8785"/>
                    </a:cubicBezTo>
                    <a:cubicBezTo>
                      <a:pt x="11544" y="8776"/>
                      <a:pt x="11562" y="8771"/>
                      <a:pt x="11577" y="8771"/>
                    </a:cubicBezTo>
                    <a:cubicBezTo>
                      <a:pt x="11634" y="8771"/>
                      <a:pt x="11662" y="8826"/>
                      <a:pt x="11611" y="8894"/>
                    </a:cubicBezTo>
                    <a:cubicBezTo>
                      <a:pt x="11568" y="9003"/>
                      <a:pt x="11481" y="9068"/>
                      <a:pt x="11372" y="9068"/>
                    </a:cubicBezTo>
                    <a:cubicBezTo>
                      <a:pt x="11329" y="9068"/>
                      <a:pt x="11285" y="9079"/>
                      <a:pt x="11245" y="9079"/>
                    </a:cubicBezTo>
                    <a:cubicBezTo>
                      <a:pt x="11204" y="9079"/>
                      <a:pt x="11166" y="9068"/>
                      <a:pt x="11133" y="9024"/>
                    </a:cubicBezTo>
                    <a:cubicBezTo>
                      <a:pt x="11115" y="8988"/>
                      <a:pt x="11070" y="8971"/>
                      <a:pt x="11016" y="8971"/>
                    </a:cubicBezTo>
                    <a:cubicBezTo>
                      <a:pt x="10941" y="8971"/>
                      <a:pt x="10849" y="9005"/>
                      <a:pt x="10785" y="9068"/>
                    </a:cubicBezTo>
                    <a:cubicBezTo>
                      <a:pt x="10394" y="9351"/>
                      <a:pt x="9959" y="9503"/>
                      <a:pt x="9633" y="9829"/>
                    </a:cubicBezTo>
                    <a:cubicBezTo>
                      <a:pt x="9415" y="10046"/>
                      <a:pt x="9067" y="10133"/>
                      <a:pt x="8872" y="10416"/>
                    </a:cubicBezTo>
                    <a:cubicBezTo>
                      <a:pt x="8855" y="10412"/>
                      <a:pt x="8838" y="10410"/>
                      <a:pt x="8820" y="10410"/>
                    </a:cubicBezTo>
                    <a:cubicBezTo>
                      <a:pt x="8660" y="10410"/>
                      <a:pt x="8491" y="10579"/>
                      <a:pt x="8393" y="10677"/>
                    </a:cubicBezTo>
                    <a:cubicBezTo>
                      <a:pt x="8219" y="10851"/>
                      <a:pt x="7937" y="10960"/>
                      <a:pt x="7937" y="11003"/>
                    </a:cubicBezTo>
                    <a:cubicBezTo>
                      <a:pt x="7893" y="11286"/>
                      <a:pt x="7632" y="11351"/>
                      <a:pt x="7480" y="11395"/>
                    </a:cubicBezTo>
                    <a:cubicBezTo>
                      <a:pt x="7263" y="11438"/>
                      <a:pt x="7306" y="11503"/>
                      <a:pt x="7263" y="11634"/>
                    </a:cubicBezTo>
                    <a:cubicBezTo>
                      <a:pt x="7247" y="11711"/>
                      <a:pt x="7215" y="11731"/>
                      <a:pt x="7178" y="11731"/>
                    </a:cubicBezTo>
                    <a:cubicBezTo>
                      <a:pt x="7139" y="11731"/>
                      <a:pt x="7094" y="11710"/>
                      <a:pt x="7055" y="11710"/>
                    </a:cubicBezTo>
                    <a:cubicBezTo>
                      <a:pt x="7025" y="11710"/>
                      <a:pt x="6998" y="11722"/>
                      <a:pt x="6980" y="11764"/>
                    </a:cubicBezTo>
                    <a:cubicBezTo>
                      <a:pt x="6936" y="11786"/>
                      <a:pt x="6936" y="11851"/>
                      <a:pt x="6980" y="11873"/>
                    </a:cubicBezTo>
                    <a:cubicBezTo>
                      <a:pt x="7023" y="11938"/>
                      <a:pt x="7045" y="12003"/>
                      <a:pt x="7154" y="12003"/>
                    </a:cubicBezTo>
                    <a:cubicBezTo>
                      <a:pt x="7371" y="12003"/>
                      <a:pt x="7480" y="12090"/>
                      <a:pt x="7437" y="12286"/>
                    </a:cubicBezTo>
                    <a:cubicBezTo>
                      <a:pt x="7415" y="12395"/>
                      <a:pt x="7545" y="12330"/>
                      <a:pt x="7567" y="12395"/>
                    </a:cubicBezTo>
                    <a:cubicBezTo>
                      <a:pt x="7676" y="12547"/>
                      <a:pt x="7980" y="12482"/>
                      <a:pt x="8024" y="12721"/>
                    </a:cubicBezTo>
                    <a:cubicBezTo>
                      <a:pt x="8067" y="12851"/>
                      <a:pt x="8002" y="12960"/>
                      <a:pt x="7806" y="12960"/>
                    </a:cubicBezTo>
                    <a:cubicBezTo>
                      <a:pt x="7569" y="12960"/>
                      <a:pt x="7375" y="13131"/>
                      <a:pt x="7160" y="13261"/>
                    </a:cubicBezTo>
                    <a:lnTo>
                      <a:pt x="7160" y="13261"/>
                    </a:lnTo>
                    <a:cubicBezTo>
                      <a:pt x="6831" y="13220"/>
                      <a:pt x="6867" y="12909"/>
                      <a:pt x="6762" y="12699"/>
                    </a:cubicBezTo>
                    <a:cubicBezTo>
                      <a:pt x="6719" y="12634"/>
                      <a:pt x="6654" y="12482"/>
                      <a:pt x="6915" y="12438"/>
                    </a:cubicBezTo>
                    <a:cubicBezTo>
                      <a:pt x="7002" y="12438"/>
                      <a:pt x="7089" y="12438"/>
                      <a:pt x="7110" y="12330"/>
                    </a:cubicBezTo>
                    <a:cubicBezTo>
                      <a:pt x="7132" y="12264"/>
                      <a:pt x="7110" y="12221"/>
                      <a:pt x="7045" y="12199"/>
                    </a:cubicBezTo>
                    <a:cubicBezTo>
                      <a:pt x="7002" y="12177"/>
                      <a:pt x="6936" y="12177"/>
                      <a:pt x="6915" y="12156"/>
                    </a:cubicBezTo>
                    <a:cubicBezTo>
                      <a:pt x="6843" y="12102"/>
                      <a:pt x="6875" y="11988"/>
                      <a:pt x="6764" y="11988"/>
                    </a:cubicBezTo>
                    <a:cubicBezTo>
                      <a:pt x="6741" y="11988"/>
                      <a:pt x="6713" y="11992"/>
                      <a:pt x="6676" y="12003"/>
                    </a:cubicBezTo>
                    <a:cubicBezTo>
                      <a:pt x="6502" y="12090"/>
                      <a:pt x="6567" y="12199"/>
                      <a:pt x="6480" y="12308"/>
                    </a:cubicBezTo>
                    <a:cubicBezTo>
                      <a:pt x="6458" y="12373"/>
                      <a:pt x="6458" y="12482"/>
                      <a:pt x="6371" y="12482"/>
                    </a:cubicBezTo>
                    <a:cubicBezTo>
                      <a:pt x="6361" y="12483"/>
                      <a:pt x="6353" y="12484"/>
                      <a:pt x="6345" y="12484"/>
                    </a:cubicBezTo>
                    <a:cubicBezTo>
                      <a:pt x="6256" y="12484"/>
                      <a:pt x="6349" y="12368"/>
                      <a:pt x="6349" y="12308"/>
                    </a:cubicBezTo>
                    <a:cubicBezTo>
                      <a:pt x="6349" y="12264"/>
                      <a:pt x="6393" y="12177"/>
                      <a:pt x="6284" y="12177"/>
                    </a:cubicBezTo>
                    <a:cubicBezTo>
                      <a:pt x="6219" y="12177"/>
                      <a:pt x="6175" y="12264"/>
                      <a:pt x="6154" y="12286"/>
                    </a:cubicBezTo>
                    <a:cubicBezTo>
                      <a:pt x="6045" y="12438"/>
                      <a:pt x="5893" y="12482"/>
                      <a:pt x="5741" y="12525"/>
                    </a:cubicBezTo>
                    <a:cubicBezTo>
                      <a:pt x="5784" y="12634"/>
                      <a:pt x="5784" y="12743"/>
                      <a:pt x="5675" y="12917"/>
                    </a:cubicBezTo>
                    <a:cubicBezTo>
                      <a:pt x="5588" y="13047"/>
                      <a:pt x="5480" y="13069"/>
                      <a:pt x="5371" y="13091"/>
                    </a:cubicBezTo>
                    <a:cubicBezTo>
                      <a:pt x="5240" y="13091"/>
                      <a:pt x="5197" y="13178"/>
                      <a:pt x="5175" y="13286"/>
                    </a:cubicBezTo>
                    <a:cubicBezTo>
                      <a:pt x="5159" y="13516"/>
                      <a:pt x="5353" y="13659"/>
                      <a:pt x="5618" y="13659"/>
                    </a:cubicBezTo>
                    <a:cubicBezTo>
                      <a:pt x="5704" y="13659"/>
                      <a:pt x="5797" y="13644"/>
                      <a:pt x="5893" y="13613"/>
                    </a:cubicBezTo>
                    <a:cubicBezTo>
                      <a:pt x="5930" y="13600"/>
                      <a:pt x="5975" y="13587"/>
                      <a:pt x="6011" y="13587"/>
                    </a:cubicBezTo>
                    <a:cubicBezTo>
                      <a:pt x="6037" y="13587"/>
                      <a:pt x="6057" y="13594"/>
                      <a:pt x="6067" y="13613"/>
                    </a:cubicBezTo>
                    <a:cubicBezTo>
                      <a:pt x="6110" y="13678"/>
                      <a:pt x="6045" y="13721"/>
                      <a:pt x="5958" y="13786"/>
                    </a:cubicBezTo>
                    <a:cubicBezTo>
                      <a:pt x="5719" y="13939"/>
                      <a:pt x="5893" y="14026"/>
                      <a:pt x="5936" y="14113"/>
                    </a:cubicBezTo>
                    <a:cubicBezTo>
                      <a:pt x="5954" y="14149"/>
                      <a:pt x="5957" y="14231"/>
                      <a:pt x="6048" y="14231"/>
                    </a:cubicBezTo>
                    <a:cubicBezTo>
                      <a:pt x="6065" y="14231"/>
                      <a:pt x="6086" y="14228"/>
                      <a:pt x="6110" y="14221"/>
                    </a:cubicBezTo>
                    <a:cubicBezTo>
                      <a:pt x="6175" y="14156"/>
                      <a:pt x="6154" y="14113"/>
                      <a:pt x="6175" y="14026"/>
                    </a:cubicBezTo>
                    <a:cubicBezTo>
                      <a:pt x="6216" y="13965"/>
                      <a:pt x="6219" y="13849"/>
                      <a:pt x="6305" y="13849"/>
                    </a:cubicBezTo>
                    <a:cubicBezTo>
                      <a:pt x="6312" y="13849"/>
                      <a:pt x="6319" y="13850"/>
                      <a:pt x="6328" y="13852"/>
                    </a:cubicBezTo>
                    <a:cubicBezTo>
                      <a:pt x="6458" y="13895"/>
                      <a:pt x="6371" y="14047"/>
                      <a:pt x="6328" y="14156"/>
                    </a:cubicBezTo>
                    <a:cubicBezTo>
                      <a:pt x="6265" y="14239"/>
                      <a:pt x="6243" y="14440"/>
                      <a:pt x="6090" y="14440"/>
                    </a:cubicBezTo>
                    <a:cubicBezTo>
                      <a:pt x="6083" y="14440"/>
                      <a:pt x="6075" y="14440"/>
                      <a:pt x="6067" y="14439"/>
                    </a:cubicBezTo>
                    <a:cubicBezTo>
                      <a:pt x="6029" y="14431"/>
                      <a:pt x="5995" y="14428"/>
                      <a:pt x="5963" y="14428"/>
                    </a:cubicBezTo>
                    <a:cubicBezTo>
                      <a:pt x="5725" y="14428"/>
                      <a:pt x="5668" y="14630"/>
                      <a:pt x="5610" y="14765"/>
                    </a:cubicBezTo>
                    <a:cubicBezTo>
                      <a:pt x="5501" y="15156"/>
                      <a:pt x="5197" y="15309"/>
                      <a:pt x="4827" y="15417"/>
                    </a:cubicBezTo>
                    <a:cubicBezTo>
                      <a:pt x="4769" y="15432"/>
                      <a:pt x="4690" y="15496"/>
                      <a:pt x="4625" y="15496"/>
                    </a:cubicBezTo>
                    <a:cubicBezTo>
                      <a:pt x="4594" y="15496"/>
                      <a:pt x="4566" y="15481"/>
                      <a:pt x="4545" y="15439"/>
                    </a:cubicBezTo>
                    <a:cubicBezTo>
                      <a:pt x="4523" y="15330"/>
                      <a:pt x="4653" y="15243"/>
                      <a:pt x="4740" y="15222"/>
                    </a:cubicBezTo>
                    <a:cubicBezTo>
                      <a:pt x="5013" y="15096"/>
                      <a:pt x="5023" y="14829"/>
                      <a:pt x="4965" y="14829"/>
                    </a:cubicBezTo>
                    <a:cubicBezTo>
                      <a:pt x="4962" y="14829"/>
                      <a:pt x="4960" y="14829"/>
                      <a:pt x="4958" y="14830"/>
                    </a:cubicBezTo>
                    <a:cubicBezTo>
                      <a:pt x="4946" y="14832"/>
                      <a:pt x="4934" y="14833"/>
                      <a:pt x="4923" y="14833"/>
                    </a:cubicBezTo>
                    <a:cubicBezTo>
                      <a:pt x="4767" y="14833"/>
                      <a:pt x="4745" y="14614"/>
                      <a:pt x="4588" y="14614"/>
                    </a:cubicBezTo>
                    <a:cubicBezTo>
                      <a:pt x="4543" y="14614"/>
                      <a:pt x="4487" y="14632"/>
                      <a:pt x="4414" y="14678"/>
                    </a:cubicBezTo>
                    <a:cubicBezTo>
                      <a:pt x="4400" y="14685"/>
                      <a:pt x="4383" y="14688"/>
                      <a:pt x="4366" y="14688"/>
                    </a:cubicBezTo>
                    <a:cubicBezTo>
                      <a:pt x="4332" y="14688"/>
                      <a:pt x="4298" y="14678"/>
                      <a:pt x="4284" y="14678"/>
                    </a:cubicBezTo>
                    <a:cubicBezTo>
                      <a:pt x="4218" y="14656"/>
                      <a:pt x="4305" y="14569"/>
                      <a:pt x="4371" y="14548"/>
                    </a:cubicBezTo>
                    <a:cubicBezTo>
                      <a:pt x="4610" y="14374"/>
                      <a:pt x="4632" y="14178"/>
                      <a:pt x="4675" y="14004"/>
                    </a:cubicBezTo>
                    <a:cubicBezTo>
                      <a:pt x="4693" y="13875"/>
                      <a:pt x="4696" y="13777"/>
                      <a:pt x="4617" y="13777"/>
                    </a:cubicBezTo>
                    <a:cubicBezTo>
                      <a:pt x="4603" y="13777"/>
                      <a:pt x="4586" y="13780"/>
                      <a:pt x="4566" y="13786"/>
                    </a:cubicBezTo>
                    <a:cubicBezTo>
                      <a:pt x="4414" y="13808"/>
                      <a:pt x="4371" y="13939"/>
                      <a:pt x="4305" y="14047"/>
                    </a:cubicBezTo>
                    <a:cubicBezTo>
                      <a:pt x="4284" y="14113"/>
                      <a:pt x="4284" y="14156"/>
                      <a:pt x="4284" y="14221"/>
                    </a:cubicBezTo>
                    <a:cubicBezTo>
                      <a:pt x="4268" y="14329"/>
                      <a:pt x="4220" y="14372"/>
                      <a:pt x="4147" y="14372"/>
                    </a:cubicBezTo>
                    <a:cubicBezTo>
                      <a:pt x="4117" y="14372"/>
                      <a:pt x="4082" y="14364"/>
                      <a:pt x="4044" y="14352"/>
                    </a:cubicBezTo>
                    <a:cubicBezTo>
                      <a:pt x="3993" y="14335"/>
                      <a:pt x="3945" y="14325"/>
                      <a:pt x="3902" y="14325"/>
                    </a:cubicBezTo>
                    <a:cubicBezTo>
                      <a:pt x="3783" y="14325"/>
                      <a:pt x="3695" y="14399"/>
                      <a:pt x="3631" y="14591"/>
                    </a:cubicBezTo>
                    <a:cubicBezTo>
                      <a:pt x="3588" y="14765"/>
                      <a:pt x="3327" y="14721"/>
                      <a:pt x="3196" y="14895"/>
                    </a:cubicBezTo>
                    <a:cubicBezTo>
                      <a:pt x="3167" y="14924"/>
                      <a:pt x="3141" y="14937"/>
                      <a:pt x="3117" y="14937"/>
                    </a:cubicBezTo>
                    <a:cubicBezTo>
                      <a:pt x="3068" y="14937"/>
                      <a:pt x="3030" y="14888"/>
                      <a:pt x="3001" y="14830"/>
                    </a:cubicBezTo>
                    <a:cubicBezTo>
                      <a:pt x="3001" y="14814"/>
                      <a:pt x="3001" y="14763"/>
                      <a:pt x="2975" y="14763"/>
                    </a:cubicBezTo>
                    <a:cubicBezTo>
                      <a:pt x="2965" y="14763"/>
                      <a:pt x="2953" y="14769"/>
                      <a:pt x="2935" y="14787"/>
                    </a:cubicBezTo>
                    <a:cubicBezTo>
                      <a:pt x="2870" y="14808"/>
                      <a:pt x="2827" y="14874"/>
                      <a:pt x="2827" y="14917"/>
                    </a:cubicBezTo>
                    <a:cubicBezTo>
                      <a:pt x="2827" y="15019"/>
                      <a:pt x="2787" y="15147"/>
                      <a:pt x="2904" y="15147"/>
                    </a:cubicBezTo>
                    <a:cubicBezTo>
                      <a:pt x="2937" y="15147"/>
                      <a:pt x="2982" y="15137"/>
                      <a:pt x="3044" y="15113"/>
                    </a:cubicBezTo>
                    <a:cubicBezTo>
                      <a:pt x="3076" y="15107"/>
                      <a:pt x="3109" y="15102"/>
                      <a:pt x="3141" y="15102"/>
                    </a:cubicBezTo>
                    <a:cubicBezTo>
                      <a:pt x="3218" y="15102"/>
                      <a:pt x="3283" y="15129"/>
                      <a:pt x="3283" y="15222"/>
                    </a:cubicBezTo>
                    <a:cubicBezTo>
                      <a:pt x="3262" y="15352"/>
                      <a:pt x="3088" y="15439"/>
                      <a:pt x="2957" y="15483"/>
                    </a:cubicBezTo>
                    <a:cubicBezTo>
                      <a:pt x="2897" y="15513"/>
                      <a:pt x="2845" y="15529"/>
                      <a:pt x="2799" y="15529"/>
                    </a:cubicBezTo>
                    <a:cubicBezTo>
                      <a:pt x="2746" y="15529"/>
                      <a:pt x="2699" y="15507"/>
                      <a:pt x="2653" y="15461"/>
                    </a:cubicBezTo>
                    <a:cubicBezTo>
                      <a:pt x="2642" y="15439"/>
                      <a:pt x="2615" y="15428"/>
                      <a:pt x="2579" y="15428"/>
                    </a:cubicBezTo>
                    <a:cubicBezTo>
                      <a:pt x="2544" y="15428"/>
                      <a:pt x="2501" y="15439"/>
                      <a:pt x="2457" y="15461"/>
                    </a:cubicBezTo>
                    <a:cubicBezTo>
                      <a:pt x="2348" y="15526"/>
                      <a:pt x="2414" y="15570"/>
                      <a:pt x="2414" y="15635"/>
                    </a:cubicBezTo>
                    <a:cubicBezTo>
                      <a:pt x="2435" y="15765"/>
                      <a:pt x="2414" y="15917"/>
                      <a:pt x="2501" y="16026"/>
                    </a:cubicBezTo>
                    <a:cubicBezTo>
                      <a:pt x="2566" y="16178"/>
                      <a:pt x="2414" y="16331"/>
                      <a:pt x="2348" y="16505"/>
                    </a:cubicBezTo>
                    <a:cubicBezTo>
                      <a:pt x="2345" y="16512"/>
                      <a:pt x="2338" y="16515"/>
                      <a:pt x="2329" y="16515"/>
                    </a:cubicBezTo>
                    <a:cubicBezTo>
                      <a:pt x="2288" y="16515"/>
                      <a:pt x="2200" y="16458"/>
                      <a:pt x="2118" y="16458"/>
                    </a:cubicBezTo>
                    <a:cubicBezTo>
                      <a:pt x="2108" y="16458"/>
                      <a:pt x="2098" y="16459"/>
                      <a:pt x="2087" y="16461"/>
                    </a:cubicBezTo>
                    <a:cubicBezTo>
                      <a:pt x="1979" y="16461"/>
                      <a:pt x="1848" y="16461"/>
                      <a:pt x="1740" y="16548"/>
                    </a:cubicBezTo>
                    <a:cubicBezTo>
                      <a:pt x="1537" y="16664"/>
                      <a:pt x="1363" y="16664"/>
                      <a:pt x="1185" y="16664"/>
                    </a:cubicBezTo>
                    <a:cubicBezTo>
                      <a:pt x="1097" y="16664"/>
                      <a:pt x="1007" y="16664"/>
                      <a:pt x="913" y="16678"/>
                    </a:cubicBezTo>
                    <a:cubicBezTo>
                      <a:pt x="826" y="16678"/>
                      <a:pt x="805" y="16657"/>
                      <a:pt x="826" y="16613"/>
                    </a:cubicBezTo>
                    <a:cubicBezTo>
                      <a:pt x="935" y="16461"/>
                      <a:pt x="1022" y="16244"/>
                      <a:pt x="1239" y="16244"/>
                    </a:cubicBezTo>
                    <a:cubicBezTo>
                      <a:pt x="1370" y="16244"/>
                      <a:pt x="1500" y="16170"/>
                      <a:pt x="1622" y="16170"/>
                    </a:cubicBezTo>
                    <a:cubicBezTo>
                      <a:pt x="1662" y="16170"/>
                      <a:pt x="1701" y="16178"/>
                      <a:pt x="1740" y="16200"/>
                    </a:cubicBezTo>
                    <a:cubicBezTo>
                      <a:pt x="1761" y="16214"/>
                      <a:pt x="1781" y="16220"/>
                      <a:pt x="1800" y="16220"/>
                    </a:cubicBezTo>
                    <a:cubicBezTo>
                      <a:pt x="1899" y="16220"/>
                      <a:pt x="1975" y="16059"/>
                      <a:pt x="2066" y="16004"/>
                    </a:cubicBezTo>
                    <a:cubicBezTo>
                      <a:pt x="2131" y="15961"/>
                      <a:pt x="2174" y="15896"/>
                      <a:pt x="2109" y="15852"/>
                    </a:cubicBezTo>
                    <a:cubicBezTo>
                      <a:pt x="2093" y="15819"/>
                      <a:pt x="2066" y="15805"/>
                      <a:pt x="2034" y="15805"/>
                    </a:cubicBezTo>
                    <a:cubicBezTo>
                      <a:pt x="1983" y="15805"/>
                      <a:pt x="1915" y="15842"/>
                      <a:pt x="1848" y="15896"/>
                    </a:cubicBezTo>
                    <a:cubicBezTo>
                      <a:pt x="1674" y="15983"/>
                      <a:pt x="1479" y="16004"/>
                      <a:pt x="1370" y="16004"/>
                    </a:cubicBezTo>
                    <a:cubicBezTo>
                      <a:pt x="1343" y="16000"/>
                      <a:pt x="1316" y="15998"/>
                      <a:pt x="1291" y="15998"/>
                    </a:cubicBezTo>
                    <a:cubicBezTo>
                      <a:pt x="1072" y="15998"/>
                      <a:pt x="917" y="16155"/>
                      <a:pt x="761" y="16331"/>
                    </a:cubicBezTo>
                    <a:cubicBezTo>
                      <a:pt x="565" y="16526"/>
                      <a:pt x="544" y="16678"/>
                      <a:pt x="652" y="16787"/>
                    </a:cubicBezTo>
                    <a:cubicBezTo>
                      <a:pt x="674" y="16831"/>
                      <a:pt x="696" y="16874"/>
                      <a:pt x="674" y="16939"/>
                    </a:cubicBezTo>
                    <a:cubicBezTo>
                      <a:pt x="609" y="17005"/>
                      <a:pt x="544" y="17113"/>
                      <a:pt x="544" y="17200"/>
                    </a:cubicBezTo>
                    <a:cubicBezTo>
                      <a:pt x="544" y="17219"/>
                      <a:pt x="551" y="17225"/>
                      <a:pt x="564" y="17225"/>
                    </a:cubicBezTo>
                    <a:cubicBezTo>
                      <a:pt x="599" y="17225"/>
                      <a:pt x="673" y="17175"/>
                      <a:pt x="730" y="17175"/>
                    </a:cubicBezTo>
                    <a:cubicBezTo>
                      <a:pt x="750" y="17175"/>
                      <a:pt x="769" y="17182"/>
                      <a:pt x="783" y="17200"/>
                    </a:cubicBezTo>
                    <a:cubicBezTo>
                      <a:pt x="805" y="17266"/>
                      <a:pt x="870" y="17374"/>
                      <a:pt x="783" y="17396"/>
                    </a:cubicBezTo>
                    <a:cubicBezTo>
                      <a:pt x="500" y="17483"/>
                      <a:pt x="435" y="17744"/>
                      <a:pt x="217" y="17853"/>
                    </a:cubicBezTo>
                    <a:cubicBezTo>
                      <a:pt x="0" y="17940"/>
                      <a:pt x="65" y="17983"/>
                      <a:pt x="130" y="18048"/>
                    </a:cubicBezTo>
                    <a:cubicBezTo>
                      <a:pt x="239" y="18135"/>
                      <a:pt x="391" y="18157"/>
                      <a:pt x="435" y="18288"/>
                    </a:cubicBezTo>
                    <a:cubicBezTo>
                      <a:pt x="478" y="18462"/>
                      <a:pt x="152" y="18592"/>
                      <a:pt x="152" y="18722"/>
                    </a:cubicBezTo>
                    <a:cubicBezTo>
                      <a:pt x="152" y="18853"/>
                      <a:pt x="565" y="18701"/>
                      <a:pt x="391" y="18962"/>
                    </a:cubicBezTo>
                    <a:cubicBezTo>
                      <a:pt x="326" y="19114"/>
                      <a:pt x="435" y="19136"/>
                      <a:pt x="457" y="19223"/>
                    </a:cubicBezTo>
                    <a:cubicBezTo>
                      <a:pt x="556" y="19123"/>
                      <a:pt x="665" y="19079"/>
                      <a:pt x="765" y="19079"/>
                    </a:cubicBezTo>
                    <a:cubicBezTo>
                      <a:pt x="818" y="19079"/>
                      <a:pt x="868" y="19091"/>
                      <a:pt x="913" y="19114"/>
                    </a:cubicBezTo>
                    <a:cubicBezTo>
                      <a:pt x="1196" y="19223"/>
                      <a:pt x="1544" y="19179"/>
                      <a:pt x="1696" y="19462"/>
                    </a:cubicBezTo>
                    <a:cubicBezTo>
                      <a:pt x="1750" y="19560"/>
                      <a:pt x="1865" y="19598"/>
                      <a:pt x="1998" y="19598"/>
                    </a:cubicBezTo>
                    <a:cubicBezTo>
                      <a:pt x="2131" y="19598"/>
                      <a:pt x="2283" y="19560"/>
                      <a:pt x="2414" y="19505"/>
                    </a:cubicBezTo>
                    <a:cubicBezTo>
                      <a:pt x="2492" y="19482"/>
                      <a:pt x="2536" y="19470"/>
                      <a:pt x="2563" y="19470"/>
                    </a:cubicBezTo>
                    <a:cubicBezTo>
                      <a:pt x="2611" y="19470"/>
                      <a:pt x="2603" y="19509"/>
                      <a:pt x="2631" y="19592"/>
                    </a:cubicBezTo>
                    <a:cubicBezTo>
                      <a:pt x="2642" y="19751"/>
                      <a:pt x="2695" y="19821"/>
                      <a:pt x="2786" y="19821"/>
                    </a:cubicBezTo>
                    <a:cubicBezTo>
                      <a:pt x="2869" y="19821"/>
                      <a:pt x="2985" y="19762"/>
                      <a:pt x="3131" y="19657"/>
                    </a:cubicBezTo>
                    <a:cubicBezTo>
                      <a:pt x="3370" y="19505"/>
                      <a:pt x="3370" y="19375"/>
                      <a:pt x="3436" y="19244"/>
                    </a:cubicBezTo>
                    <a:cubicBezTo>
                      <a:pt x="3534" y="19048"/>
                      <a:pt x="3632" y="18958"/>
                      <a:pt x="3793" y="18958"/>
                    </a:cubicBezTo>
                    <a:cubicBezTo>
                      <a:pt x="3811" y="18958"/>
                      <a:pt x="3829" y="18959"/>
                      <a:pt x="3849" y="18962"/>
                    </a:cubicBezTo>
                    <a:cubicBezTo>
                      <a:pt x="3907" y="18962"/>
                      <a:pt x="3945" y="18981"/>
                      <a:pt x="3997" y="18981"/>
                    </a:cubicBezTo>
                    <a:cubicBezTo>
                      <a:pt x="4023" y="18981"/>
                      <a:pt x="4052" y="18976"/>
                      <a:pt x="4088" y="18962"/>
                    </a:cubicBezTo>
                    <a:cubicBezTo>
                      <a:pt x="4371" y="18896"/>
                      <a:pt x="4610" y="18614"/>
                      <a:pt x="4501" y="18483"/>
                    </a:cubicBezTo>
                    <a:cubicBezTo>
                      <a:pt x="4392" y="18375"/>
                      <a:pt x="4175" y="18309"/>
                      <a:pt x="4501" y="18048"/>
                    </a:cubicBezTo>
                    <a:cubicBezTo>
                      <a:pt x="4501" y="18048"/>
                      <a:pt x="4479" y="17983"/>
                      <a:pt x="4479" y="17961"/>
                    </a:cubicBezTo>
                    <a:cubicBezTo>
                      <a:pt x="4450" y="17872"/>
                      <a:pt x="4316" y="17833"/>
                      <a:pt x="4158" y="17833"/>
                    </a:cubicBezTo>
                    <a:cubicBezTo>
                      <a:pt x="3970" y="17833"/>
                      <a:pt x="3749" y="17889"/>
                      <a:pt x="3631" y="17983"/>
                    </a:cubicBezTo>
                    <a:cubicBezTo>
                      <a:pt x="3566" y="18048"/>
                      <a:pt x="3501" y="18157"/>
                      <a:pt x="3414" y="18157"/>
                    </a:cubicBezTo>
                    <a:cubicBezTo>
                      <a:pt x="3349" y="18157"/>
                      <a:pt x="3349" y="18070"/>
                      <a:pt x="3349" y="17983"/>
                    </a:cubicBezTo>
                    <a:cubicBezTo>
                      <a:pt x="3327" y="17635"/>
                      <a:pt x="3523" y="17396"/>
                      <a:pt x="3979" y="17157"/>
                    </a:cubicBezTo>
                    <a:cubicBezTo>
                      <a:pt x="4044" y="17113"/>
                      <a:pt x="4197" y="17070"/>
                      <a:pt x="4153" y="17048"/>
                    </a:cubicBezTo>
                    <a:cubicBezTo>
                      <a:pt x="4066" y="16961"/>
                      <a:pt x="4197" y="16765"/>
                      <a:pt x="4110" y="16722"/>
                    </a:cubicBezTo>
                    <a:cubicBezTo>
                      <a:pt x="4088" y="16708"/>
                      <a:pt x="4070" y="16702"/>
                      <a:pt x="4055" y="16702"/>
                    </a:cubicBezTo>
                    <a:cubicBezTo>
                      <a:pt x="3976" y="16702"/>
                      <a:pt x="3961" y="16860"/>
                      <a:pt x="3870" y="16896"/>
                    </a:cubicBezTo>
                    <a:cubicBezTo>
                      <a:pt x="3762" y="16961"/>
                      <a:pt x="3675" y="16961"/>
                      <a:pt x="3610" y="16961"/>
                    </a:cubicBezTo>
                    <a:cubicBezTo>
                      <a:pt x="3501" y="16983"/>
                      <a:pt x="3370" y="16983"/>
                      <a:pt x="3240" y="17005"/>
                    </a:cubicBezTo>
                    <a:cubicBezTo>
                      <a:pt x="3196" y="17048"/>
                      <a:pt x="3131" y="17092"/>
                      <a:pt x="3109" y="17157"/>
                    </a:cubicBezTo>
                    <a:cubicBezTo>
                      <a:pt x="3109" y="17200"/>
                      <a:pt x="3131" y="17200"/>
                      <a:pt x="3175" y="17200"/>
                    </a:cubicBezTo>
                    <a:cubicBezTo>
                      <a:pt x="3205" y="17200"/>
                      <a:pt x="3269" y="17135"/>
                      <a:pt x="3303" y="17135"/>
                    </a:cubicBezTo>
                    <a:cubicBezTo>
                      <a:pt x="3317" y="17135"/>
                      <a:pt x="3327" y="17147"/>
                      <a:pt x="3327" y="17179"/>
                    </a:cubicBezTo>
                    <a:cubicBezTo>
                      <a:pt x="3327" y="17266"/>
                      <a:pt x="3240" y="17331"/>
                      <a:pt x="3131" y="17396"/>
                    </a:cubicBezTo>
                    <a:cubicBezTo>
                      <a:pt x="2979" y="17483"/>
                      <a:pt x="2827" y="17526"/>
                      <a:pt x="2675" y="17700"/>
                    </a:cubicBezTo>
                    <a:cubicBezTo>
                      <a:pt x="2601" y="17803"/>
                      <a:pt x="2527" y="17976"/>
                      <a:pt x="2447" y="17976"/>
                    </a:cubicBezTo>
                    <a:cubicBezTo>
                      <a:pt x="2409" y="17976"/>
                      <a:pt x="2369" y="17936"/>
                      <a:pt x="2327" y="17831"/>
                    </a:cubicBezTo>
                    <a:cubicBezTo>
                      <a:pt x="2320" y="17810"/>
                      <a:pt x="2306" y="17803"/>
                      <a:pt x="2289" y="17803"/>
                    </a:cubicBezTo>
                    <a:cubicBezTo>
                      <a:pt x="2252" y="17803"/>
                      <a:pt x="2197" y="17838"/>
                      <a:pt x="2153" y="17853"/>
                    </a:cubicBezTo>
                    <a:cubicBezTo>
                      <a:pt x="2069" y="17876"/>
                      <a:pt x="1980" y="17913"/>
                      <a:pt x="1915" y="17913"/>
                    </a:cubicBezTo>
                    <a:cubicBezTo>
                      <a:pt x="1862" y="17913"/>
                      <a:pt x="1827" y="17888"/>
                      <a:pt x="1827" y="17809"/>
                    </a:cubicBezTo>
                    <a:cubicBezTo>
                      <a:pt x="1827" y="17592"/>
                      <a:pt x="2087" y="17657"/>
                      <a:pt x="2196" y="17592"/>
                    </a:cubicBezTo>
                    <a:cubicBezTo>
                      <a:pt x="2218" y="17548"/>
                      <a:pt x="2283" y="17526"/>
                      <a:pt x="2327" y="17526"/>
                    </a:cubicBezTo>
                    <a:cubicBezTo>
                      <a:pt x="2653" y="17505"/>
                      <a:pt x="2783" y="17287"/>
                      <a:pt x="2914" y="17048"/>
                    </a:cubicBezTo>
                    <a:cubicBezTo>
                      <a:pt x="2977" y="16946"/>
                      <a:pt x="2996" y="16904"/>
                      <a:pt x="2957" y="16904"/>
                    </a:cubicBezTo>
                    <a:cubicBezTo>
                      <a:pt x="2930" y="16904"/>
                      <a:pt x="2873" y="16925"/>
                      <a:pt x="2783" y="16961"/>
                    </a:cubicBezTo>
                    <a:cubicBezTo>
                      <a:pt x="2772" y="16967"/>
                      <a:pt x="2758" y="16970"/>
                      <a:pt x="2746" y="16970"/>
                    </a:cubicBezTo>
                    <a:cubicBezTo>
                      <a:pt x="2711" y="16970"/>
                      <a:pt x="2680" y="16949"/>
                      <a:pt x="2696" y="16918"/>
                    </a:cubicBezTo>
                    <a:cubicBezTo>
                      <a:pt x="2805" y="16744"/>
                      <a:pt x="2805" y="16570"/>
                      <a:pt x="2783" y="16439"/>
                    </a:cubicBezTo>
                    <a:cubicBezTo>
                      <a:pt x="2783" y="16374"/>
                      <a:pt x="2892" y="16309"/>
                      <a:pt x="2957" y="16309"/>
                    </a:cubicBezTo>
                    <a:cubicBezTo>
                      <a:pt x="2972" y="16312"/>
                      <a:pt x="2988" y="16314"/>
                      <a:pt x="3005" y="16314"/>
                    </a:cubicBezTo>
                    <a:cubicBezTo>
                      <a:pt x="3040" y="16314"/>
                      <a:pt x="3078" y="16309"/>
                      <a:pt x="3112" y="16309"/>
                    </a:cubicBezTo>
                    <a:cubicBezTo>
                      <a:pt x="3164" y="16309"/>
                      <a:pt x="3207" y="16320"/>
                      <a:pt x="3218" y="16374"/>
                    </a:cubicBezTo>
                    <a:cubicBezTo>
                      <a:pt x="3249" y="16436"/>
                      <a:pt x="3269" y="16488"/>
                      <a:pt x="3318" y="16488"/>
                    </a:cubicBezTo>
                    <a:cubicBezTo>
                      <a:pt x="3337" y="16488"/>
                      <a:pt x="3361" y="16480"/>
                      <a:pt x="3392" y="16461"/>
                    </a:cubicBezTo>
                    <a:cubicBezTo>
                      <a:pt x="3501" y="16418"/>
                      <a:pt x="3523" y="16331"/>
                      <a:pt x="3523" y="16244"/>
                    </a:cubicBezTo>
                    <a:cubicBezTo>
                      <a:pt x="3532" y="16128"/>
                      <a:pt x="3550" y="16089"/>
                      <a:pt x="3571" y="16089"/>
                    </a:cubicBezTo>
                    <a:cubicBezTo>
                      <a:pt x="3598" y="16089"/>
                      <a:pt x="3629" y="16152"/>
                      <a:pt x="3653" y="16200"/>
                    </a:cubicBezTo>
                    <a:cubicBezTo>
                      <a:pt x="3664" y="16207"/>
                      <a:pt x="3676" y="16210"/>
                      <a:pt x="3689" y="16210"/>
                    </a:cubicBezTo>
                    <a:cubicBezTo>
                      <a:pt x="3752" y="16210"/>
                      <a:pt x="3831" y="16135"/>
                      <a:pt x="3849" y="16135"/>
                    </a:cubicBezTo>
                    <a:cubicBezTo>
                      <a:pt x="3858" y="16137"/>
                      <a:pt x="3868" y="16138"/>
                      <a:pt x="3879" y="16138"/>
                    </a:cubicBezTo>
                    <a:cubicBezTo>
                      <a:pt x="4036" y="16138"/>
                      <a:pt x="4272" y="15928"/>
                      <a:pt x="4434" y="15928"/>
                    </a:cubicBezTo>
                    <a:cubicBezTo>
                      <a:pt x="4502" y="15928"/>
                      <a:pt x="4557" y="15965"/>
                      <a:pt x="4588" y="16070"/>
                    </a:cubicBezTo>
                    <a:cubicBezTo>
                      <a:pt x="4610" y="16026"/>
                      <a:pt x="4632" y="16026"/>
                      <a:pt x="4675" y="16004"/>
                    </a:cubicBezTo>
                    <a:cubicBezTo>
                      <a:pt x="4791" y="15974"/>
                      <a:pt x="4901" y="15959"/>
                      <a:pt x="5004" y="15959"/>
                    </a:cubicBezTo>
                    <a:cubicBezTo>
                      <a:pt x="5193" y="15959"/>
                      <a:pt x="5361" y="16007"/>
                      <a:pt x="5501" y="16091"/>
                    </a:cubicBezTo>
                    <a:cubicBezTo>
                      <a:pt x="5625" y="16162"/>
                      <a:pt x="5691" y="16261"/>
                      <a:pt x="5851" y="16261"/>
                    </a:cubicBezTo>
                    <a:cubicBezTo>
                      <a:pt x="5888" y="16261"/>
                      <a:pt x="5931" y="16256"/>
                      <a:pt x="5980" y="16244"/>
                    </a:cubicBezTo>
                    <a:cubicBezTo>
                      <a:pt x="6001" y="16244"/>
                      <a:pt x="6045" y="16287"/>
                      <a:pt x="6045" y="16309"/>
                    </a:cubicBezTo>
                    <a:cubicBezTo>
                      <a:pt x="6045" y="16396"/>
                      <a:pt x="5980" y="16396"/>
                      <a:pt x="5914" y="16396"/>
                    </a:cubicBezTo>
                    <a:cubicBezTo>
                      <a:pt x="5610" y="16526"/>
                      <a:pt x="5893" y="16570"/>
                      <a:pt x="5806" y="16678"/>
                    </a:cubicBezTo>
                    <a:cubicBezTo>
                      <a:pt x="5697" y="16831"/>
                      <a:pt x="5480" y="16831"/>
                      <a:pt x="5436" y="16983"/>
                    </a:cubicBezTo>
                    <a:cubicBezTo>
                      <a:pt x="5393" y="17092"/>
                      <a:pt x="5588" y="17092"/>
                      <a:pt x="5458" y="17200"/>
                    </a:cubicBezTo>
                    <a:cubicBezTo>
                      <a:pt x="5175" y="17440"/>
                      <a:pt x="5110" y="17722"/>
                      <a:pt x="4849" y="17961"/>
                    </a:cubicBezTo>
                    <a:cubicBezTo>
                      <a:pt x="4784" y="18048"/>
                      <a:pt x="4632" y="18135"/>
                      <a:pt x="4632" y="18201"/>
                    </a:cubicBezTo>
                    <a:cubicBezTo>
                      <a:pt x="4663" y="18263"/>
                      <a:pt x="4694" y="18314"/>
                      <a:pt x="4773" y="18314"/>
                    </a:cubicBezTo>
                    <a:cubicBezTo>
                      <a:pt x="4804" y="18314"/>
                      <a:pt x="4843" y="18306"/>
                      <a:pt x="4892" y="18288"/>
                    </a:cubicBezTo>
                    <a:cubicBezTo>
                      <a:pt x="4918" y="18277"/>
                      <a:pt x="4939" y="18273"/>
                      <a:pt x="4958" y="18273"/>
                    </a:cubicBezTo>
                    <a:cubicBezTo>
                      <a:pt x="5020" y="18273"/>
                      <a:pt x="5050" y="18319"/>
                      <a:pt x="5066" y="18353"/>
                    </a:cubicBezTo>
                    <a:cubicBezTo>
                      <a:pt x="5096" y="18371"/>
                      <a:pt x="5121" y="18379"/>
                      <a:pt x="5144" y="18379"/>
                    </a:cubicBezTo>
                    <a:cubicBezTo>
                      <a:pt x="5204" y="18379"/>
                      <a:pt x="5249" y="18323"/>
                      <a:pt x="5327" y="18244"/>
                    </a:cubicBezTo>
                    <a:cubicBezTo>
                      <a:pt x="5501" y="17983"/>
                      <a:pt x="5436" y="17766"/>
                      <a:pt x="5501" y="17548"/>
                    </a:cubicBezTo>
                    <a:cubicBezTo>
                      <a:pt x="5611" y="17236"/>
                      <a:pt x="5709" y="17092"/>
                      <a:pt x="5892" y="17092"/>
                    </a:cubicBezTo>
                    <a:cubicBezTo>
                      <a:pt x="5964" y="17092"/>
                      <a:pt x="6049" y="17114"/>
                      <a:pt x="6154" y="17157"/>
                    </a:cubicBezTo>
                    <a:cubicBezTo>
                      <a:pt x="6199" y="17167"/>
                      <a:pt x="6238" y="17172"/>
                      <a:pt x="6273" y="17172"/>
                    </a:cubicBezTo>
                    <a:cubicBezTo>
                      <a:pt x="6392" y="17172"/>
                      <a:pt x="6466" y="17112"/>
                      <a:pt x="6567" y="16961"/>
                    </a:cubicBezTo>
                    <a:cubicBezTo>
                      <a:pt x="6621" y="16881"/>
                      <a:pt x="6691" y="16825"/>
                      <a:pt x="6757" y="16825"/>
                    </a:cubicBezTo>
                    <a:cubicBezTo>
                      <a:pt x="6798" y="16825"/>
                      <a:pt x="6838" y="16846"/>
                      <a:pt x="6871" y="16896"/>
                    </a:cubicBezTo>
                    <a:cubicBezTo>
                      <a:pt x="6969" y="17056"/>
                      <a:pt x="7111" y="17133"/>
                      <a:pt x="7271" y="17133"/>
                    </a:cubicBezTo>
                    <a:cubicBezTo>
                      <a:pt x="7502" y="17133"/>
                      <a:pt x="7771" y="16974"/>
                      <a:pt x="8002" y="16678"/>
                    </a:cubicBezTo>
                    <a:cubicBezTo>
                      <a:pt x="8104" y="16577"/>
                      <a:pt x="8167" y="16437"/>
                      <a:pt x="8335" y="16437"/>
                    </a:cubicBezTo>
                    <a:cubicBezTo>
                      <a:pt x="8347" y="16437"/>
                      <a:pt x="8359" y="16438"/>
                      <a:pt x="8372" y="16439"/>
                    </a:cubicBezTo>
                    <a:cubicBezTo>
                      <a:pt x="8502" y="16461"/>
                      <a:pt x="8633" y="16505"/>
                      <a:pt x="8524" y="16722"/>
                    </a:cubicBezTo>
                    <a:cubicBezTo>
                      <a:pt x="8455" y="16859"/>
                      <a:pt x="8453" y="16918"/>
                      <a:pt x="8504" y="16918"/>
                    </a:cubicBezTo>
                    <a:cubicBezTo>
                      <a:pt x="8549" y="16918"/>
                      <a:pt x="8639" y="16870"/>
                      <a:pt x="8763" y="16787"/>
                    </a:cubicBezTo>
                    <a:cubicBezTo>
                      <a:pt x="8853" y="16733"/>
                      <a:pt x="8936" y="16705"/>
                      <a:pt x="9006" y="16705"/>
                    </a:cubicBezTo>
                    <a:cubicBezTo>
                      <a:pt x="9103" y="16705"/>
                      <a:pt x="9172" y="16760"/>
                      <a:pt x="9198" y="16874"/>
                    </a:cubicBezTo>
                    <a:cubicBezTo>
                      <a:pt x="9241" y="16939"/>
                      <a:pt x="9198" y="17005"/>
                      <a:pt x="9241" y="17048"/>
                    </a:cubicBezTo>
                    <a:cubicBezTo>
                      <a:pt x="9257" y="17071"/>
                      <a:pt x="9306" y="17080"/>
                      <a:pt x="9364" y="17080"/>
                    </a:cubicBezTo>
                    <a:cubicBezTo>
                      <a:pt x="9473" y="17080"/>
                      <a:pt x="9611" y="17047"/>
                      <a:pt x="9611" y="17005"/>
                    </a:cubicBezTo>
                    <a:cubicBezTo>
                      <a:pt x="9589" y="16874"/>
                      <a:pt x="9568" y="16744"/>
                      <a:pt x="9828" y="16657"/>
                    </a:cubicBezTo>
                    <a:cubicBezTo>
                      <a:pt x="9807" y="16461"/>
                      <a:pt x="10068" y="16309"/>
                      <a:pt x="10155" y="16178"/>
                    </a:cubicBezTo>
                    <a:cubicBezTo>
                      <a:pt x="10277" y="15970"/>
                      <a:pt x="10372" y="15907"/>
                      <a:pt x="10459" y="15907"/>
                    </a:cubicBezTo>
                    <a:cubicBezTo>
                      <a:pt x="10526" y="15907"/>
                      <a:pt x="10588" y="15945"/>
                      <a:pt x="10655" y="15983"/>
                    </a:cubicBezTo>
                    <a:cubicBezTo>
                      <a:pt x="10709" y="16001"/>
                      <a:pt x="10764" y="16080"/>
                      <a:pt x="10856" y="16080"/>
                    </a:cubicBezTo>
                    <a:cubicBezTo>
                      <a:pt x="10875" y="16080"/>
                      <a:pt x="10894" y="16077"/>
                      <a:pt x="10916" y="16070"/>
                    </a:cubicBezTo>
                    <a:cubicBezTo>
                      <a:pt x="10981" y="16026"/>
                      <a:pt x="11003" y="15983"/>
                      <a:pt x="11003" y="15961"/>
                    </a:cubicBezTo>
                    <a:cubicBezTo>
                      <a:pt x="10937" y="15852"/>
                      <a:pt x="10937" y="15700"/>
                      <a:pt x="10785" y="15678"/>
                    </a:cubicBezTo>
                    <a:cubicBezTo>
                      <a:pt x="10763" y="15678"/>
                      <a:pt x="10720" y="15700"/>
                      <a:pt x="10698" y="15700"/>
                    </a:cubicBezTo>
                    <a:cubicBezTo>
                      <a:pt x="10459" y="15743"/>
                      <a:pt x="10220" y="15787"/>
                      <a:pt x="10002" y="16026"/>
                    </a:cubicBezTo>
                    <a:cubicBezTo>
                      <a:pt x="9929" y="16100"/>
                      <a:pt x="9865" y="16144"/>
                      <a:pt x="9797" y="16144"/>
                    </a:cubicBezTo>
                    <a:cubicBezTo>
                      <a:pt x="9765" y="16144"/>
                      <a:pt x="9733" y="16134"/>
                      <a:pt x="9698" y="16113"/>
                    </a:cubicBezTo>
                    <a:cubicBezTo>
                      <a:pt x="9394" y="16004"/>
                      <a:pt x="9350" y="15787"/>
                      <a:pt x="9502" y="15417"/>
                    </a:cubicBezTo>
                    <a:cubicBezTo>
                      <a:pt x="9568" y="15330"/>
                      <a:pt x="9481" y="15265"/>
                      <a:pt x="9459" y="15222"/>
                    </a:cubicBezTo>
                    <a:cubicBezTo>
                      <a:pt x="9391" y="15255"/>
                      <a:pt x="9297" y="15329"/>
                      <a:pt x="9228" y="15329"/>
                    </a:cubicBezTo>
                    <a:cubicBezTo>
                      <a:pt x="9208" y="15329"/>
                      <a:pt x="9191" y="15323"/>
                      <a:pt x="9176" y="15309"/>
                    </a:cubicBezTo>
                    <a:cubicBezTo>
                      <a:pt x="9089" y="15156"/>
                      <a:pt x="8872" y="15222"/>
                      <a:pt x="8763" y="15156"/>
                    </a:cubicBezTo>
                    <a:cubicBezTo>
                      <a:pt x="8719" y="15243"/>
                      <a:pt x="8524" y="15309"/>
                      <a:pt x="8633" y="15439"/>
                    </a:cubicBezTo>
                    <a:cubicBezTo>
                      <a:pt x="8719" y="15548"/>
                      <a:pt x="8763" y="15700"/>
                      <a:pt x="8502" y="15809"/>
                    </a:cubicBezTo>
                    <a:cubicBezTo>
                      <a:pt x="8395" y="15868"/>
                      <a:pt x="8274" y="15921"/>
                      <a:pt x="8177" y="15921"/>
                    </a:cubicBezTo>
                    <a:cubicBezTo>
                      <a:pt x="8096" y="15921"/>
                      <a:pt x="8031" y="15885"/>
                      <a:pt x="8002" y="15787"/>
                    </a:cubicBezTo>
                    <a:cubicBezTo>
                      <a:pt x="7987" y="15696"/>
                      <a:pt x="7908" y="15658"/>
                      <a:pt x="7825" y="15658"/>
                    </a:cubicBezTo>
                    <a:cubicBezTo>
                      <a:pt x="7789" y="15658"/>
                      <a:pt x="7752" y="15665"/>
                      <a:pt x="7719" y="15678"/>
                    </a:cubicBezTo>
                    <a:cubicBezTo>
                      <a:pt x="7480" y="15743"/>
                      <a:pt x="7328" y="15700"/>
                      <a:pt x="7110" y="15787"/>
                    </a:cubicBezTo>
                    <a:cubicBezTo>
                      <a:pt x="7219" y="15852"/>
                      <a:pt x="7197" y="15961"/>
                      <a:pt x="7197" y="16070"/>
                    </a:cubicBezTo>
                    <a:cubicBezTo>
                      <a:pt x="7176" y="16331"/>
                      <a:pt x="7023" y="16439"/>
                      <a:pt x="6741" y="16439"/>
                    </a:cubicBezTo>
                    <a:cubicBezTo>
                      <a:pt x="6632" y="16439"/>
                      <a:pt x="6589" y="16418"/>
                      <a:pt x="6632" y="16309"/>
                    </a:cubicBezTo>
                    <a:cubicBezTo>
                      <a:pt x="6733" y="16046"/>
                      <a:pt x="6684" y="15915"/>
                      <a:pt x="6398" y="15915"/>
                    </a:cubicBezTo>
                    <a:cubicBezTo>
                      <a:pt x="6376" y="15915"/>
                      <a:pt x="6352" y="15916"/>
                      <a:pt x="6328" y="15917"/>
                    </a:cubicBezTo>
                    <a:cubicBezTo>
                      <a:pt x="6295" y="15921"/>
                      <a:pt x="6263" y="15923"/>
                      <a:pt x="6232" y="15923"/>
                    </a:cubicBezTo>
                    <a:cubicBezTo>
                      <a:pt x="5901" y="15923"/>
                      <a:pt x="5724" y="15710"/>
                      <a:pt x="5784" y="15352"/>
                    </a:cubicBezTo>
                    <a:cubicBezTo>
                      <a:pt x="5610" y="15135"/>
                      <a:pt x="5654" y="15091"/>
                      <a:pt x="5980" y="14917"/>
                    </a:cubicBezTo>
                    <a:cubicBezTo>
                      <a:pt x="6262" y="14765"/>
                      <a:pt x="6567" y="14548"/>
                      <a:pt x="6806" y="14287"/>
                    </a:cubicBezTo>
                    <a:cubicBezTo>
                      <a:pt x="6856" y="14253"/>
                      <a:pt x="6880" y="14207"/>
                      <a:pt x="6919" y="14207"/>
                    </a:cubicBezTo>
                    <a:cubicBezTo>
                      <a:pt x="6930" y="14207"/>
                      <a:pt x="6943" y="14211"/>
                      <a:pt x="6958" y="14221"/>
                    </a:cubicBezTo>
                    <a:cubicBezTo>
                      <a:pt x="6980" y="14221"/>
                      <a:pt x="6980" y="14265"/>
                      <a:pt x="6980" y="14287"/>
                    </a:cubicBezTo>
                    <a:cubicBezTo>
                      <a:pt x="6962" y="14623"/>
                      <a:pt x="6959" y="14685"/>
                      <a:pt x="7192" y="14685"/>
                    </a:cubicBezTo>
                    <a:cubicBezTo>
                      <a:pt x="7246" y="14685"/>
                      <a:pt x="7312" y="14682"/>
                      <a:pt x="7393" y="14678"/>
                    </a:cubicBezTo>
                    <a:cubicBezTo>
                      <a:pt x="7416" y="14675"/>
                      <a:pt x="7437" y="14674"/>
                      <a:pt x="7455" y="14674"/>
                    </a:cubicBezTo>
                    <a:cubicBezTo>
                      <a:pt x="7576" y="14674"/>
                      <a:pt x="7596" y="14733"/>
                      <a:pt x="7502" y="14808"/>
                    </a:cubicBezTo>
                    <a:cubicBezTo>
                      <a:pt x="7132" y="15113"/>
                      <a:pt x="7219" y="15374"/>
                      <a:pt x="7197" y="15656"/>
                    </a:cubicBezTo>
                    <a:cubicBezTo>
                      <a:pt x="7350" y="15243"/>
                      <a:pt x="7937" y="15026"/>
                      <a:pt x="8089" y="14613"/>
                    </a:cubicBezTo>
                    <a:cubicBezTo>
                      <a:pt x="8089" y="14591"/>
                      <a:pt x="8176" y="14591"/>
                      <a:pt x="8219" y="14591"/>
                    </a:cubicBezTo>
                    <a:cubicBezTo>
                      <a:pt x="8654" y="14461"/>
                      <a:pt x="8719" y="14395"/>
                      <a:pt x="8698" y="14069"/>
                    </a:cubicBezTo>
                    <a:cubicBezTo>
                      <a:pt x="8698" y="13808"/>
                      <a:pt x="8698" y="13786"/>
                      <a:pt x="9046" y="13743"/>
                    </a:cubicBezTo>
                    <a:cubicBezTo>
                      <a:pt x="9154" y="13743"/>
                      <a:pt x="9263" y="13721"/>
                      <a:pt x="9307" y="13613"/>
                    </a:cubicBezTo>
                    <a:cubicBezTo>
                      <a:pt x="9350" y="13591"/>
                      <a:pt x="9350" y="13526"/>
                      <a:pt x="9307" y="13504"/>
                    </a:cubicBezTo>
                    <a:cubicBezTo>
                      <a:pt x="9266" y="13490"/>
                      <a:pt x="9217" y="13460"/>
                      <a:pt x="9154" y="13460"/>
                    </a:cubicBezTo>
                    <a:cubicBezTo>
                      <a:pt x="9116" y="13460"/>
                      <a:pt x="9073" y="13471"/>
                      <a:pt x="9024" y="13504"/>
                    </a:cubicBezTo>
                    <a:cubicBezTo>
                      <a:pt x="8741" y="13634"/>
                      <a:pt x="8437" y="13721"/>
                      <a:pt x="8328" y="14047"/>
                    </a:cubicBezTo>
                    <a:cubicBezTo>
                      <a:pt x="8306" y="14156"/>
                      <a:pt x="8111" y="14243"/>
                      <a:pt x="8002" y="14352"/>
                    </a:cubicBezTo>
                    <a:cubicBezTo>
                      <a:pt x="7930" y="14412"/>
                      <a:pt x="7852" y="14445"/>
                      <a:pt x="7782" y="14445"/>
                    </a:cubicBezTo>
                    <a:cubicBezTo>
                      <a:pt x="7724" y="14445"/>
                      <a:pt x="7671" y="14423"/>
                      <a:pt x="7632" y="14374"/>
                    </a:cubicBezTo>
                    <a:cubicBezTo>
                      <a:pt x="7567" y="14330"/>
                      <a:pt x="7676" y="14134"/>
                      <a:pt x="7784" y="14047"/>
                    </a:cubicBezTo>
                    <a:cubicBezTo>
                      <a:pt x="7893" y="14004"/>
                      <a:pt x="7893" y="13939"/>
                      <a:pt x="7893" y="13895"/>
                    </a:cubicBezTo>
                    <a:cubicBezTo>
                      <a:pt x="7871" y="13808"/>
                      <a:pt x="7893" y="13743"/>
                      <a:pt x="8002" y="13721"/>
                    </a:cubicBezTo>
                    <a:cubicBezTo>
                      <a:pt x="8524" y="13613"/>
                      <a:pt x="8698" y="13286"/>
                      <a:pt x="8872" y="12938"/>
                    </a:cubicBezTo>
                    <a:lnTo>
                      <a:pt x="8872" y="12938"/>
                    </a:lnTo>
                    <a:cubicBezTo>
                      <a:pt x="8666" y="13064"/>
                      <a:pt x="8515" y="13124"/>
                      <a:pt x="8408" y="13124"/>
                    </a:cubicBezTo>
                    <a:cubicBezTo>
                      <a:pt x="8311" y="13124"/>
                      <a:pt x="8250" y="13075"/>
                      <a:pt x="8219" y="12982"/>
                    </a:cubicBezTo>
                    <a:cubicBezTo>
                      <a:pt x="8198" y="12938"/>
                      <a:pt x="8219" y="12851"/>
                      <a:pt x="8306" y="12830"/>
                    </a:cubicBezTo>
                    <a:cubicBezTo>
                      <a:pt x="8334" y="12809"/>
                      <a:pt x="8353" y="12801"/>
                      <a:pt x="8366" y="12801"/>
                    </a:cubicBezTo>
                    <a:cubicBezTo>
                      <a:pt x="8395" y="12801"/>
                      <a:pt x="8400" y="12837"/>
                      <a:pt x="8415" y="12851"/>
                    </a:cubicBezTo>
                    <a:cubicBezTo>
                      <a:pt x="8449" y="12897"/>
                      <a:pt x="8465" y="12930"/>
                      <a:pt x="8498" y="12930"/>
                    </a:cubicBezTo>
                    <a:cubicBezTo>
                      <a:pt x="8528" y="12930"/>
                      <a:pt x="8571" y="12902"/>
                      <a:pt x="8654" y="12830"/>
                    </a:cubicBezTo>
                    <a:cubicBezTo>
                      <a:pt x="8715" y="12769"/>
                      <a:pt x="8758" y="12746"/>
                      <a:pt x="8790" y="12746"/>
                    </a:cubicBezTo>
                    <a:cubicBezTo>
                      <a:pt x="8861" y="12746"/>
                      <a:pt x="8872" y="12863"/>
                      <a:pt x="8872" y="12938"/>
                    </a:cubicBezTo>
                    <a:cubicBezTo>
                      <a:pt x="9035" y="12884"/>
                      <a:pt x="9171" y="12856"/>
                      <a:pt x="9267" y="12856"/>
                    </a:cubicBezTo>
                    <a:cubicBezTo>
                      <a:pt x="9402" y="12856"/>
                      <a:pt x="9457" y="12911"/>
                      <a:pt x="9394" y="13025"/>
                    </a:cubicBezTo>
                    <a:cubicBezTo>
                      <a:pt x="9244" y="13242"/>
                      <a:pt x="9336" y="13267"/>
                      <a:pt x="9465" y="13267"/>
                    </a:cubicBezTo>
                    <a:cubicBezTo>
                      <a:pt x="9505" y="13267"/>
                      <a:pt x="9548" y="13265"/>
                      <a:pt x="9589" y="13265"/>
                    </a:cubicBezTo>
                    <a:cubicBezTo>
                      <a:pt x="9633" y="13265"/>
                      <a:pt x="9698" y="13286"/>
                      <a:pt x="9763" y="13286"/>
                    </a:cubicBezTo>
                    <a:cubicBezTo>
                      <a:pt x="9833" y="13304"/>
                      <a:pt x="9763" y="13447"/>
                      <a:pt x="9833" y="13447"/>
                    </a:cubicBezTo>
                    <a:cubicBezTo>
                      <a:pt x="9851" y="13447"/>
                      <a:pt x="9877" y="13438"/>
                      <a:pt x="9915" y="13417"/>
                    </a:cubicBezTo>
                    <a:cubicBezTo>
                      <a:pt x="10024" y="13373"/>
                      <a:pt x="10024" y="13243"/>
                      <a:pt x="10046" y="13134"/>
                    </a:cubicBezTo>
                    <a:cubicBezTo>
                      <a:pt x="10046" y="13047"/>
                      <a:pt x="10024" y="12982"/>
                      <a:pt x="10024" y="12917"/>
                    </a:cubicBezTo>
                    <a:cubicBezTo>
                      <a:pt x="9981" y="12721"/>
                      <a:pt x="10263" y="12634"/>
                      <a:pt x="10307" y="12482"/>
                    </a:cubicBezTo>
                    <a:cubicBezTo>
                      <a:pt x="10331" y="12434"/>
                      <a:pt x="10362" y="12419"/>
                      <a:pt x="10392" y="12419"/>
                    </a:cubicBezTo>
                    <a:cubicBezTo>
                      <a:pt x="10416" y="12419"/>
                      <a:pt x="10440" y="12429"/>
                      <a:pt x="10459" y="12438"/>
                    </a:cubicBezTo>
                    <a:cubicBezTo>
                      <a:pt x="10611" y="12504"/>
                      <a:pt x="10524" y="12634"/>
                      <a:pt x="10481" y="12764"/>
                    </a:cubicBezTo>
                    <a:cubicBezTo>
                      <a:pt x="10459" y="12851"/>
                      <a:pt x="10459" y="12917"/>
                      <a:pt x="10372" y="12982"/>
                    </a:cubicBezTo>
                    <a:cubicBezTo>
                      <a:pt x="10329" y="13047"/>
                      <a:pt x="10242" y="13134"/>
                      <a:pt x="10263" y="13156"/>
                    </a:cubicBezTo>
                    <a:cubicBezTo>
                      <a:pt x="10285" y="13170"/>
                      <a:pt x="10312" y="13178"/>
                      <a:pt x="10340" y="13178"/>
                    </a:cubicBezTo>
                    <a:cubicBezTo>
                      <a:pt x="10396" y="13178"/>
                      <a:pt x="10459" y="13149"/>
                      <a:pt x="10503" y="13091"/>
                    </a:cubicBezTo>
                    <a:cubicBezTo>
                      <a:pt x="10589" y="13025"/>
                      <a:pt x="10742" y="12960"/>
                      <a:pt x="10742" y="12873"/>
                    </a:cubicBezTo>
                    <a:cubicBezTo>
                      <a:pt x="10785" y="12634"/>
                      <a:pt x="10981" y="12547"/>
                      <a:pt x="11198" y="12482"/>
                    </a:cubicBezTo>
                    <a:cubicBezTo>
                      <a:pt x="11242" y="12438"/>
                      <a:pt x="11285" y="12395"/>
                      <a:pt x="11351" y="12373"/>
                    </a:cubicBezTo>
                    <a:cubicBezTo>
                      <a:pt x="11655" y="12156"/>
                      <a:pt x="11764" y="11982"/>
                      <a:pt x="11677" y="11764"/>
                    </a:cubicBezTo>
                    <a:cubicBezTo>
                      <a:pt x="11655" y="11743"/>
                      <a:pt x="11655" y="11656"/>
                      <a:pt x="11698" y="11634"/>
                    </a:cubicBezTo>
                    <a:cubicBezTo>
                      <a:pt x="11764" y="11612"/>
                      <a:pt x="11851" y="11612"/>
                      <a:pt x="11872" y="11612"/>
                    </a:cubicBezTo>
                    <a:cubicBezTo>
                      <a:pt x="11929" y="11629"/>
                      <a:pt x="11979" y="11639"/>
                      <a:pt x="12025" y="11639"/>
                    </a:cubicBezTo>
                    <a:cubicBezTo>
                      <a:pt x="12155" y="11639"/>
                      <a:pt x="12243" y="11560"/>
                      <a:pt x="12307" y="11351"/>
                    </a:cubicBezTo>
                    <a:cubicBezTo>
                      <a:pt x="12351" y="11177"/>
                      <a:pt x="12677" y="11090"/>
                      <a:pt x="12655" y="10873"/>
                    </a:cubicBezTo>
                    <a:cubicBezTo>
                      <a:pt x="12655" y="10855"/>
                      <a:pt x="12768" y="10795"/>
                      <a:pt x="12846" y="10795"/>
                    </a:cubicBezTo>
                    <a:cubicBezTo>
                      <a:pt x="12865" y="10795"/>
                      <a:pt x="12882" y="10799"/>
                      <a:pt x="12894" y="10807"/>
                    </a:cubicBezTo>
                    <a:cubicBezTo>
                      <a:pt x="12938" y="10851"/>
                      <a:pt x="12894" y="10916"/>
                      <a:pt x="12960" y="10916"/>
                    </a:cubicBezTo>
                    <a:cubicBezTo>
                      <a:pt x="13080" y="10977"/>
                      <a:pt x="13201" y="11093"/>
                      <a:pt x="13356" y="11093"/>
                    </a:cubicBezTo>
                    <a:cubicBezTo>
                      <a:pt x="13368" y="11093"/>
                      <a:pt x="13381" y="11092"/>
                      <a:pt x="13395" y="11090"/>
                    </a:cubicBezTo>
                    <a:cubicBezTo>
                      <a:pt x="13463" y="11071"/>
                      <a:pt x="13511" y="11062"/>
                      <a:pt x="13544" y="11062"/>
                    </a:cubicBezTo>
                    <a:cubicBezTo>
                      <a:pt x="13734" y="11062"/>
                      <a:pt x="13436" y="11333"/>
                      <a:pt x="13547" y="11351"/>
                    </a:cubicBezTo>
                    <a:lnTo>
                      <a:pt x="13590" y="11351"/>
                    </a:lnTo>
                    <a:cubicBezTo>
                      <a:pt x="13916" y="11351"/>
                      <a:pt x="14156" y="11460"/>
                      <a:pt x="14460" y="11503"/>
                    </a:cubicBezTo>
                    <a:cubicBezTo>
                      <a:pt x="14525" y="11503"/>
                      <a:pt x="14830" y="11503"/>
                      <a:pt x="14808" y="11308"/>
                    </a:cubicBezTo>
                    <a:cubicBezTo>
                      <a:pt x="14786" y="11025"/>
                      <a:pt x="15047" y="11090"/>
                      <a:pt x="15156" y="10981"/>
                    </a:cubicBezTo>
                    <a:cubicBezTo>
                      <a:pt x="15191" y="10935"/>
                      <a:pt x="15226" y="10913"/>
                      <a:pt x="15261" y="10913"/>
                    </a:cubicBezTo>
                    <a:cubicBezTo>
                      <a:pt x="15291" y="10913"/>
                      <a:pt x="15321" y="10929"/>
                      <a:pt x="15351" y="10960"/>
                    </a:cubicBezTo>
                    <a:cubicBezTo>
                      <a:pt x="15373" y="11003"/>
                      <a:pt x="15351" y="11068"/>
                      <a:pt x="15265" y="11112"/>
                    </a:cubicBezTo>
                    <a:cubicBezTo>
                      <a:pt x="15134" y="11199"/>
                      <a:pt x="15156" y="11242"/>
                      <a:pt x="15178" y="11308"/>
                    </a:cubicBezTo>
                    <a:cubicBezTo>
                      <a:pt x="15196" y="11320"/>
                      <a:pt x="15216" y="11325"/>
                      <a:pt x="15236" y="11325"/>
                    </a:cubicBezTo>
                    <a:cubicBezTo>
                      <a:pt x="15288" y="11325"/>
                      <a:pt x="15342" y="11289"/>
                      <a:pt x="15373" y="11242"/>
                    </a:cubicBezTo>
                    <a:cubicBezTo>
                      <a:pt x="15438" y="11221"/>
                      <a:pt x="15460" y="11199"/>
                      <a:pt x="15504" y="11177"/>
                    </a:cubicBezTo>
                    <a:cubicBezTo>
                      <a:pt x="15539" y="11142"/>
                      <a:pt x="15575" y="11106"/>
                      <a:pt x="15598" y="11106"/>
                    </a:cubicBezTo>
                    <a:cubicBezTo>
                      <a:pt x="15604" y="11106"/>
                      <a:pt x="15608" y="11108"/>
                      <a:pt x="15612" y="11112"/>
                    </a:cubicBezTo>
                    <a:cubicBezTo>
                      <a:pt x="15656" y="11134"/>
                      <a:pt x="15612" y="11177"/>
                      <a:pt x="15591" y="11221"/>
                    </a:cubicBezTo>
                    <a:cubicBezTo>
                      <a:pt x="15438" y="11438"/>
                      <a:pt x="15482" y="11612"/>
                      <a:pt x="15547" y="11764"/>
                    </a:cubicBezTo>
                    <a:cubicBezTo>
                      <a:pt x="15573" y="11859"/>
                      <a:pt x="15537" y="11879"/>
                      <a:pt x="15488" y="11879"/>
                    </a:cubicBezTo>
                    <a:cubicBezTo>
                      <a:pt x="15452" y="11879"/>
                      <a:pt x="15410" y="11869"/>
                      <a:pt x="15378" y="11869"/>
                    </a:cubicBezTo>
                    <a:cubicBezTo>
                      <a:pt x="15340" y="11869"/>
                      <a:pt x="15316" y="11882"/>
                      <a:pt x="15330" y="11938"/>
                    </a:cubicBezTo>
                    <a:cubicBezTo>
                      <a:pt x="15280" y="11897"/>
                      <a:pt x="15231" y="11880"/>
                      <a:pt x="15182" y="11880"/>
                    </a:cubicBezTo>
                    <a:cubicBezTo>
                      <a:pt x="14977" y="11880"/>
                      <a:pt x="14784" y="12182"/>
                      <a:pt x="14590" y="12199"/>
                    </a:cubicBezTo>
                    <a:cubicBezTo>
                      <a:pt x="14570" y="12199"/>
                      <a:pt x="14532" y="12310"/>
                      <a:pt x="14440" y="12310"/>
                    </a:cubicBezTo>
                    <a:cubicBezTo>
                      <a:pt x="14433" y="12310"/>
                      <a:pt x="14425" y="12310"/>
                      <a:pt x="14416" y="12308"/>
                    </a:cubicBezTo>
                    <a:cubicBezTo>
                      <a:pt x="14351" y="12286"/>
                      <a:pt x="14308" y="12199"/>
                      <a:pt x="14416" y="12112"/>
                    </a:cubicBezTo>
                    <a:cubicBezTo>
                      <a:pt x="14525" y="12047"/>
                      <a:pt x="14525" y="11938"/>
                      <a:pt x="14677" y="11851"/>
                    </a:cubicBezTo>
                    <a:cubicBezTo>
                      <a:pt x="14721" y="11829"/>
                      <a:pt x="14721" y="11721"/>
                      <a:pt x="14634" y="11721"/>
                    </a:cubicBezTo>
                    <a:cubicBezTo>
                      <a:pt x="14618" y="11718"/>
                      <a:pt x="14601" y="11716"/>
                      <a:pt x="14585" y="11716"/>
                    </a:cubicBezTo>
                    <a:cubicBezTo>
                      <a:pt x="14379" y="11716"/>
                      <a:pt x="14149" y="11954"/>
                      <a:pt x="14069" y="12156"/>
                    </a:cubicBezTo>
                    <a:cubicBezTo>
                      <a:pt x="13982" y="12330"/>
                      <a:pt x="14047" y="12482"/>
                      <a:pt x="14264" y="12482"/>
                    </a:cubicBezTo>
                    <a:cubicBezTo>
                      <a:pt x="14308" y="12482"/>
                      <a:pt x="14373" y="12525"/>
                      <a:pt x="14330" y="12612"/>
                    </a:cubicBezTo>
                    <a:cubicBezTo>
                      <a:pt x="14308" y="12656"/>
                      <a:pt x="14243" y="12699"/>
                      <a:pt x="14177" y="12721"/>
                    </a:cubicBezTo>
                    <a:cubicBezTo>
                      <a:pt x="14160" y="12729"/>
                      <a:pt x="14144" y="12732"/>
                      <a:pt x="14127" y="12732"/>
                    </a:cubicBezTo>
                    <a:cubicBezTo>
                      <a:pt x="14097" y="12732"/>
                      <a:pt x="14068" y="12723"/>
                      <a:pt x="14043" y="12723"/>
                    </a:cubicBezTo>
                    <a:cubicBezTo>
                      <a:pt x="14009" y="12723"/>
                      <a:pt x="13980" y="12738"/>
                      <a:pt x="13960" y="12808"/>
                    </a:cubicBezTo>
                    <a:cubicBezTo>
                      <a:pt x="13938" y="12873"/>
                      <a:pt x="14003" y="12917"/>
                      <a:pt x="14090" y="12938"/>
                    </a:cubicBezTo>
                    <a:cubicBezTo>
                      <a:pt x="14158" y="12954"/>
                      <a:pt x="14221" y="12963"/>
                      <a:pt x="14284" y="12963"/>
                    </a:cubicBezTo>
                    <a:cubicBezTo>
                      <a:pt x="14400" y="12963"/>
                      <a:pt x="14514" y="12929"/>
                      <a:pt x="14656" y="12830"/>
                    </a:cubicBezTo>
                    <a:cubicBezTo>
                      <a:pt x="14753" y="12760"/>
                      <a:pt x="14895" y="12566"/>
                      <a:pt x="14962" y="12566"/>
                    </a:cubicBezTo>
                    <a:cubicBezTo>
                      <a:pt x="14999" y="12566"/>
                      <a:pt x="15013" y="12628"/>
                      <a:pt x="14982" y="12808"/>
                    </a:cubicBezTo>
                    <a:cubicBezTo>
                      <a:pt x="15015" y="12803"/>
                      <a:pt x="15043" y="12800"/>
                      <a:pt x="15067" y="12800"/>
                    </a:cubicBezTo>
                    <a:cubicBezTo>
                      <a:pt x="15244" y="12800"/>
                      <a:pt x="15167" y="12937"/>
                      <a:pt x="15091" y="13091"/>
                    </a:cubicBezTo>
                    <a:cubicBezTo>
                      <a:pt x="14988" y="13295"/>
                      <a:pt x="15033" y="13366"/>
                      <a:pt x="15194" y="13366"/>
                    </a:cubicBezTo>
                    <a:cubicBezTo>
                      <a:pt x="15238" y="13366"/>
                      <a:pt x="15291" y="13361"/>
                      <a:pt x="15351" y="13352"/>
                    </a:cubicBezTo>
                    <a:cubicBezTo>
                      <a:pt x="15395" y="13352"/>
                      <a:pt x="15482" y="13308"/>
                      <a:pt x="15504" y="13265"/>
                    </a:cubicBezTo>
                    <a:cubicBezTo>
                      <a:pt x="15540" y="13204"/>
                      <a:pt x="15522" y="13191"/>
                      <a:pt x="15489" y="13191"/>
                    </a:cubicBezTo>
                    <a:cubicBezTo>
                      <a:pt x="15462" y="13191"/>
                      <a:pt x="15424" y="13199"/>
                      <a:pt x="15395" y="13199"/>
                    </a:cubicBezTo>
                    <a:cubicBezTo>
                      <a:pt x="15286" y="13199"/>
                      <a:pt x="15286" y="13134"/>
                      <a:pt x="15308" y="13047"/>
                    </a:cubicBezTo>
                    <a:cubicBezTo>
                      <a:pt x="15395" y="12830"/>
                      <a:pt x="15395" y="12634"/>
                      <a:pt x="15373" y="12417"/>
                    </a:cubicBezTo>
                    <a:cubicBezTo>
                      <a:pt x="15373" y="12308"/>
                      <a:pt x="15417" y="12308"/>
                      <a:pt x="15525" y="12308"/>
                    </a:cubicBezTo>
                    <a:cubicBezTo>
                      <a:pt x="16004" y="12286"/>
                      <a:pt x="16460" y="12264"/>
                      <a:pt x="16939" y="11960"/>
                    </a:cubicBezTo>
                    <a:cubicBezTo>
                      <a:pt x="17026" y="11895"/>
                      <a:pt x="17200" y="11960"/>
                      <a:pt x="17243" y="11829"/>
                    </a:cubicBezTo>
                    <a:cubicBezTo>
                      <a:pt x="17417" y="11525"/>
                      <a:pt x="17700" y="11395"/>
                      <a:pt x="18004" y="11242"/>
                    </a:cubicBezTo>
                    <a:cubicBezTo>
                      <a:pt x="18091" y="11199"/>
                      <a:pt x="18222" y="11177"/>
                      <a:pt x="18200" y="11090"/>
                    </a:cubicBezTo>
                    <a:cubicBezTo>
                      <a:pt x="18192" y="11057"/>
                      <a:pt x="18171" y="11046"/>
                      <a:pt x="18144" y="11046"/>
                    </a:cubicBezTo>
                    <a:cubicBezTo>
                      <a:pt x="18099" y="11046"/>
                      <a:pt x="18037" y="11077"/>
                      <a:pt x="17983" y="11090"/>
                    </a:cubicBezTo>
                    <a:cubicBezTo>
                      <a:pt x="17731" y="11197"/>
                      <a:pt x="17591" y="11256"/>
                      <a:pt x="17500" y="11256"/>
                    </a:cubicBezTo>
                    <a:cubicBezTo>
                      <a:pt x="17387" y="11256"/>
                      <a:pt x="17349" y="11165"/>
                      <a:pt x="17265" y="10960"/>
                    </a:cubicBezTo>
                    <a:cubicBezTo>
                      <a:pt x="17243" y="10894"/>
                      <a:pt x="17135" y="10851"/>
                      <a:pt x="17243" y="10742"/>
                    </a:cubicBezTo>
                    <a:cubicBezTo>
                      <a:pt x="17316" y="10684"/>
                      <a:pt x="17388" y="10665"/>
                      <a:pt x="17454" y="10665"/>
                    </a:cubicBezTo>
                    <a:cubicBezTo>
                      <a:pt x="17487" y="10665"/>
                      <a:pt x="17519" y="10670"/>
                      <a:pt x="17548" y="10677"/>
                    </a:cubicBezTo>
                    <a:cubicBezTo>
                      <a:pt x="17628" y="10701"/>
                      <a:pt x="17713" y="10710"/>
                      <a:pt x="17804" y="10710"/>
                    </a:cubicBezTo>
                    <a:cubicBezTo>
                      <a:pt x="17960" y="10710"/>
                      <a:pt x="18130" y="10683"/>
                      <a:pt x="18309" y="10655"/>
                    </a:cubicBezTo>
                    <a:cubicBezTo>
                      <a:pt x="18461" y="10634"/>
                      <a:pt x="18678" y="10416"/>
                      <a:pt x="18896" y="10373"/>
                    </a:cubicBezTo>
                    <a:cubicBezTo>
                      <a:pt x="18896" y="10373"/>
                      <a:pt x="18939" y="10329"/>
                      <a:pt x="18939" y="10307"/>
                    </a:cubicBezTo>
                    <a:cubicBezTo>
                      <a:pt x="18970" y="10153"/>
                      <a:pt x="18914" y="10065"/>
                      <a:pt x="18778" y="10065"/>
                    </a:cubicBezTo>
                    <a:cubicBezTo>
                      <a:pt x="18722" y="10065"/>
                      <a:pt x="18652" y="10080"/>
                      <a:pt x="18570" y="10112"/>
                    </a:cubicBezTo>
                    <a:cubicBezTo>
                      <a:pt x="18434" y="10171"/>
                      <a:pt x="18329" y="10200"/>
                      <a:pt x="18247" y="10200"/>
                    </a:cubicBezTo>
                    <a:cubicBezTo>
                      <a:pt x="18120" y="10200"/>
                      <a:pt x="18053" y="10127"/>
                      <a:pt x="18026" y="9981"/>
                    </a:cubicBezTo>
                    <a:cubicBezTo>
                      <a:pt x="18026" y="9872"/>
                      <a:pt x="18070" y="9786"/>
                      <a:pt x="18243" y="9764"/>
                    </a:cubicBezTo>
                    <a:cubicBezTo>
                      <a:pt x="18396" y="9764"/>
                      <a:pt x="18526" y="9764"/>
                      <a:pt x="18678" y="9720"/>
                    </a:cubicBezTo>
                    <a:cubicBezTo>
                      <a:pt x="18874" y="9677"/>
                      <a:pt x="18983" y="9612"/>
                      <a:pt x="18896" y="9459"/>
                    </a:cubicBezTo>
                    <a:cubicBezTo>
                      <a:pt x="18874" y="9372"/>
                      <a:pt x="18831" y="9285"/>
                      <a:pt x="18961" y="9220"/>
                    </a:cubicBezTo>
                    <a:cubicBezTo>
                      <a:pt x="19222" y="9046"/>
                      <a:pt x="19439" y="8742"/>
                      <a:pt x="19766" y="8742"/>
                    </a:cubicBezTo>
                    <a:cubicBezTo>
                      <a:pt x="20027" y="8742"/>
                      <a:pt x="20135" y="8611"/>
                      <a:pt x="20027" y="8481"/>
                    </a:cubicBezTo>
                    <a:cubicBezTo>
                      <a:pt x="19874" y="8350"/>
                      <a:pt x="19983" y="8263"/>
                      <a:pt x="20157" y="8155"/>
                    </a:cubicBezTo>
                    <a:cubicBezTo>
                      <a:pt x="20592" y="7850"/>
                      <a:pt x="20592" y="7807"/>
                      <a:pt x="20483" y="7502"/>
                    </a:cubicBezTo>
                    <a:cubicBezTo>
                      <a:pt x="20461" y="7437"/>
                      <a:pt x="20418" y="7415"/>
                      <a:pt x="20418" y="7328"/>
                    </a:cubicBezTo>
                    <a:cubicBezTo>
                      <a:pt x="20418" y="7227"/>
                      <a:pt x="20399" y="7087"/>
                      <a:pt x="20325" y="7087"/>
                    </a:cubicBezTo>
                    <a:cubicBezTo>
                      <a:pt x="20320" y="7087"/>
                      <a:pt x="20315" y="7088"/>
                      <a:pt x="20309" y="7089"/>
                    </a:cubicBezTo>
                    <a:cubicBezTo>
                      <a:pt x="20217" y="7138"/>
                      <a:pt x="20149" y="7158"/>
                      <a:pt x="20097" y="7158"/>
                    </a:cubicBezTo>
                    <a:cubicBezTo>
                      <a:pt x="19964" y="7158"/>
                      <a:pt x="19931" y="7031"/>
                      <a:pt x="19853" y="6937"/>
                    </a:cubicBezTo>
                    <a:cubicBezTo>
                      <a:pt x="19847" y="6925"/>
                      <a:pt x="19828" y="6923"/>
                      <a:pt x="19806" y="6923"/>
                    </a:cubicBezTo>
                    <a:cubicBezTo>
                      <a:pt x="19793" y="6923"/>
                      <a:pt x="19778" y="6924"/>
                      <a:pt x="19765" y="6924"/>
                    </a:cubicBezTo>
                    <a:cubicBezTo>
                      <a:pt x="19718" y="6924"/>
                      <a:pt x="19683" y="6914"/>
                      <a:pt x="19744" y="6828"/>
                    </a:cubicBezTo>
                    <a:cubicBezTo>
                      <a:pt x="19795" y="6760"/>
                      <a:pt x="19885" y="6706"/>
                      <a:pt x="19943" y="6706"/>
                    </a:cubicBezTo>
                    <a:cubicBezTo>
                      <a:pt x="19960" y="6706"/>
                      <a:pt x="19973" y="6710"/>
                      <a:pt x="19983" y="6720"/>
                    </a:cubicBezTo>
                    <a:cubicBezTo>
                      <a:pt x="20135" y="6763"/>
                      <a:pt x="20309" y="6741"/>
                      <a:pt x="20440" y="6828"/>
                    </a:cubicBezTo>
                    <a:cubicBezTo>
                      <a:pt x="20462" y="6845"/>
                      <a:pt x="20491" y="6853"/>
                      <a:pt x="20523" y="6853"/>
                    </a:cubicBezTo>
                    <a:cubicBezTo>
                      <a:pt x="20615" y="6853"/>
                      <a:pt x="20735" y="6789"/>
                      <a:pt x="20831" y="6676"/>
                    </a:cubicBezTo>
                    <a:cubicBezTo>
                      <a:pt x="20809" y="6567"/>
                      <a:pt x="20809" y="6437"/>
                      <a:pt x="20679" y="6393"/>
                    </a:cubicBezTo>
                    <a:cubicBezTo>
                      <a:pt x="20614" y="6350"/>
                      <a:pt x="20527" y="6328"/>
                      <a:pt x="20635" y="6241"/>
                    </a:cubicBezTo>
                    <a:cubicBezTo>
                      <a:pt x="20831" y="6176"/>
                      <a:pt x="20809" y="6089"/>
                      <a:pt x="20788" y="6002"/>
                    </a:cubicBezTo>
                    <a:cubicBezTo>
                      <a:pt x="20701" y="5850"/>
                      <a:pt x="20809" y="5741"/>
                      <a:pt x="21005" y="5589"/>
                    </a:cubicBezTo>
                    <a:cubicBezTo>
                      <a:pt x="21331" y="5437"/>
                      <a:pt x="21353" y="5197"/>
                      <a:pt x="21331" y="5024"/>
                    </a:cubicBezTo>
                    <a:cubicBezTo>
                      <a:pt x="21288" y="4828"/>
                      <a:pt x="21592" y="4697"/>
                      <a:pt x="21592" y="4545"/>
                    </a:cubicBezTo>
                    <a:cubicBezTo>
                      <a:pt x="21592" y="4526"/>
                      <a:pt x="21614" y="4515"/>
                      <a:pt x="21638" y="4515"/>
                    </a:cubicBezTo>
                    <a:cubicBezTo>
                      <a:pt x="21668" y="4515"/>
                      <a:pt x="21701" y="4531"/>
                      <a:pt x="21701" y="4567"/>
                    </a:cubicBezTo>
                    <a:cubicBezTo>
                      <a:pt x="21720" y="4586"/>
                      <a:pt x="21705" y="4657"/>
                      <a:pt x="21763" y="4657"/>
                    </a:cubicBezTo>
                    <a:cubicBezTo>
                      <a:pt x="21770" y="4657"/>
                      <a:pt x="21778" y="4656"/>
                      <a:pt x="21788" y="4654"/>
                    </a:cubicBezTo>
                    <a:cubicBezTo>
                      <a:pt x="21831" y="4654"/>
                      <a:pt x="22484" y="4154"/>
                      <a:pt x="22484" y="4132"/>
                    </a:cubicBezTo>
                    <a:cubicBezTo>
                      <a:pt x="22527" y="4067"/>
                      <a:pt x="22527" y="4002"/>
                      <a:pt x="22527" y="3936"/>
                    </a:cubicBezTo>
                    <a:cubicBezTo>
                      <a:pt x="22514" y="3923"/>
                      <a:pt x="22496" y="3918"/>
                      <a:pt x="22476" y="3918"/>
                    </a:cubicBezTo>
                    <a:cubicBezTo>
                      <a:pt x="22432" y="3918"/>
                      <a:pt x="22376" y="3943"/>
                      <a:pt x="22331" y="3958"/>
                    </a:cubicBezTo>
                    <a:cubicBezTo>
                      <a:pt x="22271" y="4004"/>
                      <a:pt x="22189" y="4060"/>
                      <a:pt x="22137" y="4060"/>
                    </a:cubicBezTo>
                    <a:cubicBezTo>
                      <a:pt x="22115" y="4060"/>
                      <a:pt x="22099" y="4049"/>
                      <a:pt x="22092" y="4023"/>
                    </a:cubicBezTo>
                    <a:cubicBezTo>
                      <a:pt x="22092" y="3893"/>
                      <a:pt x="21962" y="3806"/>
                      <a:pt x="21962" y="3675"/>
                    </a:cubicBezTo>
                    <a:cubicBezTo>
                      <a:pt x="21962" y="3523"/>
                      <a:pt x="22136" y="3480"/>
                      <a:pt x="22244" y="3371"/>
                    </a:cubicBezTo>
                    <a:cubicBezTo>
                      <a:pt x="22331" y="3284"/>
                      <a:pt x="22462" y="3175"/>
                      <a:pt x="22331" y="3153"/>
                    </a:cubicBezTo>
                    <a:cubicBezTo>
                      <a:pt x="22179" y="3153"/>
                      <a:pt x="22092" y="3088"/>
                      <a:pt x="22201" y="2958"/>
                    </a:cubicBezTo>
                    <a:cubicBezTo>
                      <a:pt x="22260" y="2884"/>
                      <a:pt x="22340" y="2850"/>
                      <a:pt x="22419" y="2850"/>
                    </a:cubicBezTo>
                    <a:cubicBezTo>
                      <a:pt x="22456" y="2850"/>
                      <a:pt x="22493" y="2857"/>
                      <a:pt x="22527" y="2871"/>
                    </a:cubicBezTo>
                    <a:cubicBezTo>
                      <a:pt x="22549" y="2893"/>
                      <a:pt x="22571" y="2909"/>
                      <a:pt x="22592" y="2909"/>
                    </a:cubicBezTo>
                    <a:cubicBezTo>
                      <a:pt x="22614" y="2909"/>
                      <a:pt x="22636" y="2893"/>
                      <a:pt x="22658" y="2849"/>
                    </a:cubicBezTo>
                    <a:cubicBezTo>
                      <a:pt x="22679" y="2827"/>
                      <a:pt x="22679" y="2762"/>
                      <a:pt x="22658" y="2740"/>
                    </a:cubicBezTo>
                    <a:cubicBezTo>
                      <a:pt x="22636" y="2719"/>
                      <a:pt x="22571" y="2697"/>
                      <a:pt x="22527" y="2697"/>
                    </a:cubicBezTo>
                    <a:cubicBezTo>
                      <a:pt x="22489" y="2704"/>
                      <a:pt x="22457" y="2708"/>
                      <a:pt x="22431" y="2708"/>
                    </a:cubicBezTo>
                    <a:cubicBezTo>
                      <a:pt x="22305" y="2708"/>
                      <a:pt x="22299" y="2627"/>
                      <a:pt x="22353" y="2501"/>
                    </a:cubicBezTo>
                    <a:cubicBezTo>
                      <a:pt x="22397" y="2414"/>
                      <a:pt x="22397" y="2327"/>
                      <a:pt x="22353" y="2262"/>
                    </a:cubicBezTo>
                    <a:cubicBezTo>
                      <a:pt x="22353" y="2197"/>
                      <a:pt x="22244" y="2153"/>
                      <a:pt x="22331" y="2088"/>
                    </a:cubicBezTo>
                    <a:cubicBezTo>
                      <a:pt x="22375" y="2066"/>
                      <a:pt x="22424" y="2055"/>
                      <a:pt x="22473" y="2055"/>
                    </a:cubicBezTo>
                    <a:cubicBezTo>
                      <a:pt x="22522" y="2055"/>
                      <a:pt x="22571" y="2066"/>
                      <a:pt x="22614" y="2088"/>
                    </a:cubicBezTo>
                    <a:cubicBezTo>
                      <a:pt x="22628" y="2102"/>
                      <a:pt x="22641" y="2132"/>
                      <a:pt x="22670" y="2132"/>
                    </a:cubicBezTo>
                    <a:cubicBezTo>
                      <a:pt x="22688" y="2132"/>
                      <a:pt x="22712" y="2121"/>
                      <a:pt x="22745" y="2088"/>
                    </a:cubicBezTo>
                    <a:cubicBezTo>
                      <a:pt x="22766" y="2066"/>
                      <a:pt x="22788" y="1979"/>
                      <a:pt x="22766" y="1979"/>
                    </a:cubicBezTo>
                    <a:cubicBezTo>
                      <a:pt x="22614" y="1892"/>
                      <a:pt x="22788" y="1718"/>
                      <a:pt x="22832" y="1566"/>
                    </a:cubicBezTo>
                    <a:cubicBezTo>
                      <a:pt x="22832" y="1501"/>
                      <a:pt x="22832" y="1392"/>
                      <a:pt x="22962" y="1327"/>
                    </a:cubicBezTo>
                    <a:cubicBezTo>
                      <a:pt x="22980" y="1321"/>
                      <a:pt x="22996" y="1318"/>
                      <a:pt x="23010" y="1318"/>
                    </a:cubicBezTo>
                    <a:cubicBezTo>
                      <a:pt x="23094" y="1318"/>
                      <a:pt x="23102" y="1417"/>
                      <a:pt x="23158" y="1436"/>
                    </a:cubicBezTo>
                    <a:cubicBezTo>
                      <a:pt x="23310" y="1523"/>
                      <a:pt x="23332" y="1740"/>
                      <a:pt x="23223" y="1827"/>
                    </a:cubicBezTo>
                    <a:cubicBezTo>
                      <a:pt x="22962" y="2045"/>
                      <a:pt x="23071" y="2088"/>
                      <a:pt x="23201" y="2110"/>
                    </a:cubicBezTo>
                    <a:cubicBezTo>
                      <a:pt x="23375" y="2175"/>
                      <a:pt x="23484" y="2284"/>
                      <a:pt x="23571" y="2392"/>
                    </a:cubicBezTo>
                    <a:cubicBezTo>
                      <a:pt x="23603" y="2436"/>
                      <a:pt x="23652" y="2458"/>
                      <a:pt x="23707" y="2458"/>
                    </a:cubicBezTo>
                    <a:cubicBezTo>
                      <a:pt x="23761" y="2458"/>
                      <a:pt x="23821" y="2436"/>
                      <a:pt x="23875" y="2392"/>
                    </a:cubicBezTo>
                    <a:cubicBezTo>
                      <a:pt x="24071" y="2262"/>
                      <a:pt x="23984" y="2262"/>
                      <a:pt x="23854" y="2262"/>
                    </a:cubicBezTo>
                    <a:cubicBezTo>
                      <a:pt x="23745" y="2262"/>
                      <a:pt x="23680" y="2197"/>
                      <a:pt x="23745" y="2088"/>
                    </a:cubicBezTo>
                    <a:cubicBezTo>
                      <a:pt x="23832" y="1936"/>
                      <a:pt x="23832" y="1827"/>
                      <a:pt x="23832" y="1675"/>
                    </a:cubicBezTo>
                    <a:cubicBezTo>
                      <a:pt x="23832" y="1631"/>
                      <a:pt x="23832" y="1566"/>
                      <a:pt x="23919" y="1544"/>
                    </a:cubicBezTo>
                    <a:cubicBezTo>
                      <a:pt x="24354" y="1436"/>
                      <a:pt x="24093" y="1327"/>
                      <a:pt x="24049" y="1218"/>
                    </a:cubicBezTo>
                    <a:cubicBezTo>
                      <a:pt x="24027" y="1131"/>
                      <a:pt x="23984" y="1066"/>
                      <a:pt x="24027" y="957"/>
                    </a:cubicBezTo>
                    <a:cubicBezTo>
                      <a:pt x="24049" y="892"/>
                      <a:pt x="24049" y="805"/>
                      <a:pt x="24114" y="762"/>
                    </a:cubicBezTo>
                    <a:cubicBezTo>
                      <a:pt x="24142" y="745"/>
                      <a:pt x="24165" y="739"/>
                      <a:pt x="24184" y="739"/>
                    </a:cubicBezTo>
                    <a:cubicBezTo>
                      <a:pt x="24242" y="739"/>
                      <a:pt x="24267" y="800"/>
                      <a:pt x="24267" y="849"/>
                    </a:cubicBezTo>
                    <a:cubicBezTo>
                      <a:pt x="24288" y="979"/>
                      <a:pt x="24397" y="1001"/>
                      <a:pt x="24528" y="1023"/>
                    </a:cubicBezTo>
                    <a:lnTo>
                      <a:pt x="24615" y="979"/>
                    </a:lnTo>
                    <a:cubicBezTo>
                      <a:pt x="24919" y="696"/>
                      <a:pt x="24832" y="457"/>
                      <a:pt x="24810" y="240"/>
                    </a:cubicBezTo>
                    <a:cubicBezTo>
                      <a:pt x="24810" y="131"/>
                      <a:pt x="24680" y="1"/>
                      <a:pt x="24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3"/>
              <p:cNvSpPr/>
              <p:nvPr/>
            </p:nvSpPr>
            <p:spPr>
              <a:xfrm>
                <a:off x="3739300" y="1423850"/>
                <a:ext cx="164200" cy="140050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5602" extrusionOk="0">
                    <a:moveTo>
                      <a:pt x="5615" y="678"/>
                    </a:moveTo>
                    <a:cubicBezTo>
                      <a:pt x="5663" y="678"/>
                      <a:pt x="5707" y="687"/>
                      <a:pt x="5741" y="713"/>
                    </a:cubicBezTo>
                    <a:cubicBezTo>
                      <a:pt x="5741" y="713"/>
                      <a:pt x="5741" y="756"/>
                      <a:pt x="5720" y="756"/>
                    </a:cubicBezTo>
                    <a:cubicBezTo>
                      <a:pt x="5415" y="930"/>
                      <a:pt x="5633" y="974"/>
                      <a:pt x="5676" y="1061"/>
                    </a:cubicBezTo>
                    <a:cubicBezTo>
                      <a:pt x="5741" y="1170"/>
                      <a:pt x="5763" y="1257"/>
                      <a:pt x="5524" y="1300"/>
                    </a:cubicBezTo>
                    <a:cubicBezTo>
                      <a:pt x="5434" y="1389"/>
                      <a:pt x="5395" y="1429"/>
                      <a:pt x="5381" y="1429"/>
                    </a:cubicBezTo>
                    <a:cubicBezTo>
                      <a:pt x="5363" y="1429"/>
                      <a:pt x="5382" y="1373"/>
                      <a:pt x="5393" y="1278"/>
                    </a:cubicBezTo>
                    <a:cubicBezTo>
                      <a:pt x="5415" y="1148"/>
                      <a:pt x="5219" y="1126"/>
                      <a:pt x="5219" y="974"/>
                    </a:cubicBezTo>
                    <a:cubicBezTo>
                      <a:pt x="5219" y="865"/>
                      <a:pt x="5285" y="735"/>
                      <a:pt x="5393" y="713"/>
                    </a:cubicBezTo>
                    <a:cubicBezTo>
                      <a:pt x="5459" y="700"/>
                      <a:pt x="5542" y="678"/>
                      <a:pt x="5615" y="678"/>
                    </a:cubicBezTo>
                    <a:close/>
                    <a:moveTo>
                      <a:pt x="3524" y="1581"/>
                    </a:moveTo>
                    <a:cubicBezTo>
                      <a:pt x="3571" y="1581"/>
                      <a:pt x="3601" y="1658"/>
                      <a:pt x="3632" y="1735"/>
                    </a:cubicBezTo>
                    <a:cubicBezTo>
                      <a:pt x="3632" y="1778"/>
                      <a:pt x="3654" y="1800"/>
                      <a:pt x="3676" y="1844"/>
                    </a:cubicBezTo>
                    <a:cubicBezTo>
                      <a:pt x="3697" y="1909"/>
                      <a:pt x="3676" y="1952"/>
                      <a:pt x="3632" y="1996"/>
                    </a:cubicBezTo>
                    <a:cubicBezTo>
                      <a:pt x="3578" y="2023"/>
                      <a:pt x="3516" y="2041"/>
                      <a:pt x="3472" y="2041"/>
                    </a:cubicBezTo>
                    <a:cubicBezTo>
                      <a:pt x="3444" y="2041"/>
                      <a:pt x="3423" y="2034"/>
                      <a:pt x="3415" y="2018"/>
                    </a:cubicBezTo>
                    <a:cubicBezTo>
                      <a:pt x="3328" y="1909"/>
                      <a:pt x="3371" y="1735"/>
                      <a:pt x="3458" y="1626"/>
                    </a:cubicBezTo>
                    <a:cubicBezTo>
                      <a:pt x="3484" y="1594"/>
                      <a:pt x="3505" y="1581"/>
                      <a:pt x="3524" y="1581"/>
                    </a:cubicBezTo>
                    <a:close/>
                    <a:moveTo>
                      <a:pt x="2795" y="1893"/>
                    </a:moveTo>
                    <a:cubicBezTo>
                      <a:pt x="2811" y="1893"/>
                      <a:pt x="2822" y="1898"/>
                      <a:pt x="2828" y="1909"/>
                    </a:cubicBezTo>
                    <a:cubicBezTo>
                      <a:pt x="2936" y="2039"/>
                      <a:pt x="3306" y="1996"/>
                      <a:pt x="3197" y="2279"/>
                    </a:cubicBezTo>
                    <a:cubicBezTo>
                      <a:pt x="3167" y="2324"/>
                      <a:pt x="3179" y="2390"/>
                      <a:pt x="3247" y="2390"/>
                    </a:cubicBezTo>
                    <a:cubicBezTo>
                      <a:pt x="3277" y="2390"/>
                      <a:pt x="3318" y="2377"/>
                      <a:pt x="3371" y="2344"/>
                    </a:cubicBezTo>
                    <a:cubicBezTo>
                      <a:pt x="3515" y="2259"/>
                      <a:pt x="3629" y="2221"/>
                      <a:pt x="3719" y="2221"/>
                    </a:cubicBezTo>
                    <a:cubicBezTo>
                      <a:pt x="3860" y="2221"/>
                      <a:pt x="3940" y="2315"/>
                      <a:pt x="3980" y="2474"/>
                    </a:cubicBezTo>
                    <a:cubicBezTo>
                      <a:pt x="4002" y="2561"/>
                      <a:pt x="3980" y="2605"/>
                      <a:pt x="3849" y="2605"/>
                    </a:cubicBezTo>
                    <a:cubicBezTo>
                      <a:pt x="3545" y="2648"/>
                      <a:pt x="3458" y="2757"/>
                      <a:pt x="3567" y="2931"/>
                    </a:cubicBezTo>
                    <a:cubicBezTo>
                      <a:pt x="3589" y="2974"/>
                      <a:pt x="3632" y="2996"/>
                      <a:pt x="3589" y="3018"/>
                    </a:cubicBezTo>
                    <a:cubicBezTo>
                      <a:pt x="3574" y="3040"/>
                      <a:pt x="3562" y="3047"/>
                      <a:pt x="3551" y="3047"/>
                    </a:cubicBezTo>
                    <a:cubicBezTo>
                      <a:pt x="3528" y="3047"/>
                      <a:pt x="3509" y="3018"/>
                      <a:pt x="3480" y="3018"/>
                    </a:cubicBezTo>
                    <a:cubicBezTo>
                      <a:pt x="3469" y="3012"/>
                      <a:pt x="3457" y="3010"/>
                      <a:pt x="3444" y="3010"/>
                    </a:cubicBezTo>
                    <a:cubicBezTo>
                      <a:pt x="3405" y="3010"/>
                      <a:pt x="3360" y="3034"/>
                      <a:pt x="3328" y="3083"/>
                    </a:cubicBezTo>
                    <a:cubicBezTo>
                      <a:pt x="3209" y="3174"/>
                      <a:pt x="3118" y="3215"/>
                      <a:pt x="3051" y="3215"/>
                    </a:cubicBezTo>
                    <a:cubicBezTo>
                      <a:pt x="2959" y="3215"/>
                      <a:pt x="2914" y="3135"/>
                      <a:pt x="2914" y="2996"/>
                    </a:cubicBezTo>
                    <a:cubicBezTo>
                      <a:pt x="2806" y="2974"/>
                      <a:pt x="2697" y="2909"/>
                      <a:pt x="2914" y="2757"/>
                    </a:cubicBezTo>
                    <a:cubicBezTo>
                      <a:pt x="3110" y="2605"/>
                      <a:pt x="2980" y="2496"/>
                      <a:pt x="2871" y="2452"/>
                    </a:cubicBezTo>
                    <a:cubicBezTo>
                      <a:pt x="2852" y="2449"/>
                      <a:pt x="2832" y="2447"/>
                      <a:pt x="2810" y="2447"/>
                    </a:cubicBezTo>
                    <a:cubicBezTo>
                      <a:pt x="2704" y="2447"/>
                      <a:pt x="2566" y="2489"/>
                      <a:pt x="2458" y="2561"/>
                    </a:cubicBezTo>
                    <a:cubicBezTo>
                      <a:pt x="2402" y="2580"/>
                      <a:pt x="2394" y="2679"/>
                      <a:pt x="2324" y="2679"/>
                    </a:cubicBezTo>
                    <a:cubicBezTo>
                      <a:pt x="2312" y="2679"/>
                      <a:pt x="2299" y="2676"/>
                      <a:pt x="2284" y="2670"/>
                    </a:cubicBezTo>
                    <a:cubicBezTo>
                      <a:pt x="2240" y="2648"/>
                      <a:pt x="2240" y="2583"/>
                      <a:pt x="2284" y="2496"/>
                    </a:cubicBezTo>
                    <a:cubicBezTo>
                      <a:pt x="2393" y="2387"/>
                      <a:pt x="2480" y="2322"/>
                      <a:pt x="2393" y="2213"/>
                    </a:cubicBezTo>
                    <a:cubicBezTo>
                      <a:pt x="2354" y="2137"/>
                      <a:pt x="2684" y="1893"/>
                      <a:pt x="2795" y="1893"/>
                    </a:cubicBezTo>
                    <a:close/>
                    <a:moveTo>
                      <a:pt x="3992" y="3064"/>
                    </a:moveTo>
                    <a:cubicBezTo>
                      <a:pt x="4050" y="3064"/>
                      <a:pt x="4080" y="3090"/>
                      <a:pt x="4110" y="3105"/>
                    </a:cubicBezTo>
                    <a:cubicBezTo>
                      <a:pt x="4176" y="3148"/>
                      <a:pt x="4328" y="3192"/>
                      <a:pt x="4241" y="3322"/>
                    </a:cubicBezTo>
                    <a:cubicBezTo>
                      <a:pt x="4132" y="3453"/>
                      <a:pt x="4023" y="3627"/>
                      <a:pt x="3784" y="3627"/>
                    </a:cubicBezTo>
                    <a:cubicBezTo>
                      <a:pt x="3480" y="3627"/>
                      <a:pt x="3741" y="3453"/>
                      <a:pt x="3763" y="3344"/>
                    </a:cubicBezTo>
                    <a:cubicBezTo>
                      <a:pt x="3784" y="3235"/>
                      <a:pt x="3958" y="3148"/>
                      <a:pt x="3893" y="3083"/>
                    </a:cubicBezTo>
                    <a:cubicBezTo>
                      <a:pt x="3933" y="3070"/>
                      <a:pt x="3966" y="3064"/>
                      <a:pt x="3992" y="3064"/>
                    </a:cubicBezTo>
                    <a:close/>
                    <a:moveTo>
                      <a:pt x="3589" y="3866"/>
                    </a:moveTo>
                    <a:cubicBezTo>
                      <a:pt x="3915" y="3866"/>
                      <a:pt x="4023" y="3909"/>
                      <a:pt x="3871" y="4214"/>
                    </a:cubicBezTo>
                    <a:cubicBezTo>
                      <a:pt x="3697" y="4453"/>
                      <a:pt x="3589" y="4714"/>
                      <a:pt x="3241" y="4736"/>
                    </a:cubicBezTo>
                    <a:cubicBezTo>
                      <a:pt x="3172" y="4753"/>
                      <a:pt x="3131" y="4877"/>
                      <a:pt x="3085" y="4877"/>
                    </a:cubicBezTo>
                    <a:cubicBezTo>
                      <a:pt x="3072" y="4877"/>
                      <a:pt x="3059" y="4868"/>
                      <a:pt x="3045" y="4844"/>
                    </a:cubicBezTo>
                    <a:cubicBezTo>
                      <a:pt x="2980" y="4714"/>
                      <a:pt x="2784" y="4757"/>
                      <a:pt x="2675" y="4649"/>
                    </a:cubicBezTo>
                    <a:cubicBezTo>
                      <a:pt x="2636" y="4600"/>
                      <a:pt x="2588" y="4569"/>
                      <a:pt x="2536" y="4569"/>
                    </a:cubicBezTo>
                    <a:cubicBezTo>
                      <a:pt x="2471" y="4569"/>
                      <a:pt x="2399" y="4616"/>
                      <a:pt x="2327" y="4736"/>
                    </a:cubicBezTo>
                    <a:cubicBezTo>
                      <a:pt x="2276" y="4797"/>
                      <a:pt x="2229" y="4820"/>
                      <a:pt x="2185" y="4820"/>
                    </a:cubicBezTo>
                    <a:cubicBezTo>
                      <a:pt x="2136" y="4820"/>
                      <a:pt x="2091" y="4792"/>
                      <a:pt x="2045" y="4757"/>
                    </a:cubicBezTo>
                    <a:cubicBezTo>
                      <a:pt x="1914" y="4670"/>
                      <a:pt x="2066" y="4496"/>
                      <a:pt x="2001" y="4388"/>
                    </a:cubicBezTo>
                    <a:cubicBezTo>
                      <a:pt x="1948" y="4335"/>
                      <a:pt x="2053" y="4267"/>
                      <a:pt x="2118" y="4267"/>
                    </a:cubicBezTo>
                    <a:cubicBezTo>
                      <a:pt x="2133" y="4267"/>
                      <a:pt x="2145" y="4271"/>
                      <a:pt x="2153" y="4279"/>
                    </a:cubicBezTo>
                    <a:cubicBezTo>
                      <a:pt x="2163" y="4281"/>
                      <a:pt x="2174" y="4282"/>
                      <a:pt x="2184" y="4282"/>
                    </a:cubicBezTo>
                    <a:cubicBezTo>
                      <a:pt x="2276" y="4282"/>
                      <a:pt x="2379" y="4211"/>
                      <a:pt x="2471" y="4211"/>
                    </a:cubicBezTo>
                    <a:cubicBezTo>
                      <a:pt x="2481" y="4211"/>
                      <a:pt x="2491" y="4212"/>
                      <a:pt x="2501" y="4214"/>
                    </a:cubicBezTo>
                    <a:cubicBezTo>
                      <a:pt x="2527" y="4217"/>
                      <a:pt x="2549" y="4219"/>
                      <a:pt x="2569" y="4219"/>
                    </a:cubicBezTo>
                    <a:cubicBezTo>
                      <a:pt x="2667" y="4219"/>
                      <a:pt x="2701" y="4174"/>
                      <a:pt x="2719" y="4083"/>
                    </a:cubicBezTo>
                    <a:cubicBezTo>
                      <a:pt x="2719" y="4033"/>
                      <a:pt x="2745" y="3982"/>
                      <a:pt x="2777" y="3982"/>
                    </a:cubicBezTo>
                    <a:cubicBezTo>
                      <a:pt x="2786" y="3982"/>
                      <a:pt x="2796" y="3987"/>
                      <a:pt x="2806" y="3996"/>
                    </a:cubicBezTo>
                    <a:cubicBezTo>
                      <a:pt x="2858" y="4044"/>
                      <a:pt x="2917" y="4062"/>
                      <a:pt x="2979" y="4062"/>
                    </a:cubicBezTo>
                    <a:cubicBezTo>
                      <a:pt x="3175" y="4062"/>
                      <a:pt x="3407" y="3882"/>
                      <a:pt x="3589" y="3866"/>
                    </a:cubicBezTo>
                    <a:close/>
                    <a:moveTo>
                      <a:pt x="5831" y="0"/>
                    </a:moveTo>
                    <a:cubicBezTo>
                      <a:pt x="5725" y="0"/>
                      <a:pt x="5619" y="33"/>
                      <a:pt x="5589" y="104"/>
                    </a:cubicBezTo>
                    <a:cubicBezTo>
                      <a:pt x="5475" y="306"/>
                      <a:pt x="5369" y="369"/>
                      <a:pt x="5266" y="369"/>
                    </a:cubicBezTo>
                    <a:cubicBezTo>
                      <a:pt x="5191" y="369"/>
                      <a:pt x="5118" y="336"/>
                      <a:pt x="5045" y="300"/>
                    </a:cubicBezTo>
                    <a:cubicBezTo>
                      <a:pt x="5019" y="284"/>
                      <a:pt x="4990" y="277"/>
                      <a:pt x="4960" y="277"/>
                    </a:cubicBezTo>
                    <a:cubicBezTo>
                      <a:pt x="4868" y="277"/>
                      <a:pt x="4769" y="343"/>
                      <a:pt x="4719" y="409"/>
                    </a:cubicBezTo>
                    <a:cubicBezTo>
                      <a:pt x="4632" y="517"/>
                      <a:pt x="4784" y="495"/>
                      <a:pt x="4828" y="539"/>
                    </a:cubicBezTo>
                    <a:lnTo>
                      <a:pt x="5002" y="735"/>
                    </a:lnTo>
                    <a:cubicBezTo>
                      <a:pt x="5067" y="778"/>
                      <a:pt x="5045" y="865"/>
                      <a:pt x="4958" y="930"/>
                    </a:cubicBezTo>
                    <a:cubicBezTo>
                      <a:pt x="4800" y="1066"/>
                      <a:pt x="4541" y="1137"/>
                      <a:pt x="4329" y="1137"/>
                    </a:cubicBezTo>
                    <a:cubicBezTo>
                      <a:pt x="4135" y="1137"/>
                      <a:pt x="3980" y="1077"/>
                      <a:pt x="3980" y="952"/>
                    </a:cubicBezTo>
                    <a:cubicBezTo>
                      <a:pt x="3980" y="778"/>
                      <a:pt x="3871" y="669"/>
                      <a:pt x="3676" y="669"/>
                    </a:cubicBezTo>
                    <a:cubicBezTo>
                      <a:pt x="3567" y="669"/>
                      <a:pt x="3523" y="626"/>
                      <a:pt x="3480" y="561"/>
                    </a:cubicBezTo>
                    <a:cubicBezTo>
                      <a:pt x="3452" y="518"/>
                      <a:pt x="3414" y="485"/>
                      <a:pt x="3355" y="485"/>
                    </a:cubicBezTo>
                    <a:cubicBezTo>
                      <a:pt x="3324" y="485"/>
                      <a:pt x="3286" y="494"/>
                      <a:pt x="3241" y="517"/>
                    </a:cubicBezTo>
                    <a:cubicBezTo>
                      <a:pt x="3110" y="604"/>
                      <a:pt x="3045" y="735"/>
                      <a:pt x="3088" y="843"/>
                    </a:cubicBezTo>
                    <a:cubicBezTo>
                      <a:pt x="3110" y="952"/>
                      <a:pt x="3219" y="974"/>
                      <a:pt x="3219" y="1104"/>
                    </a:cubicBezTo>
                    <a:cubicBezTo>
                      <a:pt x="3219" y="1148"/>
                      <a:pt x="3219" y="1191"/>
                      <a:pt x="3154" y="1213"/>
                    </a:cubicBezTo>
                    <a:cubicBezTo>
                      <a:pt x="3139" y="1228"/>
                      <a:pt x="3127" y="1232"/>
                      <a:pt x="3116" y="1232"/>
                    </a:cubicBezTo>
                    <a:cubicBezTo>
                      <a:pt x="3093" y="1232"/>
                      <a:pt x="3074" y="1213"/>
                      <a:pt x="3045" y="1213"/>
                    </a:cubicBezTo>
                    <a:cubicBezTo>
                      <a:pt x="3023" y="1191"/>
                      <a:pt x="2980" y="1170"/>
                      <a:pt x="2914" y="1170"/>
                    </a:cubicBezTo>
                    <a:cubicBezTo>
                      <a:pt x="2871" y="1170"/>
                      <a:pt x="2833" y="1164"/>
                      <a:pt x="2795" y="1164"/>
                    </a:cubicBezTo>
                    <a:cubicBezTo>
                      <a:pt x="2757" y="1164"/>
                      <a:pt x="2719" y="1170"/>
                      <a:pt x="2675" y="1191"/>
                    </a:cubicBezTo>
                    <a:cubicBezTo>
                      <a:pt x="2545" y="1300"/>
                      <a:pt x="2697" y="1300"/>
                      <a:pt x="2719" y="1322"/>
                    </a:cubicBezTo>
                    <a:cubicBezTo>
                      <a:pt x="2806" y="1430"/>
                      <a:pt x="2610" y="1583"/>
                      <a:pt x="2545" y="1691"/>
                    </a:cubicBezTo>
                    <a:cubicBezTo>
                      <a:pt x="2511" y="1725"/>
                      <a:pt x="2440" y="1771"/>
                      <a:pt x="2408" y="1771"/>
                    </a:cubicBezTo>
                    <a:cubicBezTo>
                      <a:pt x="2398" y="1771"/>
                      <a:pt x="2393" y="1767"/>
                      <a:pt x="2393" y="1757"/>
                    </a:cubicBezTo>
                    <a:cubicBezTo>
                      <a:pt x="2349" y="1539"/>
                      <a:pt x="2001" y="1691"/>
                      <a:pt x="1827" y="1583"/>
                    </a:cubicBezTo>
                    <a:cubicBezTo>
                      <a:pt x="1778" y="1547"/>
                      <a:pt x="1723" y="1530"/>
                      <a:pt x="1672" y="1530"/>
                    </a:cubicBezTo>
                    <a:cubicBezTo>
                      <a:pt x="1566" y="1530"/>
                      <a:pt x="1472" y="1603"/>
                      <a:pt x="1458" y="1735"/>
                    </a:cubicBezTo>
                    <a:cubicBezTo>
                      <a:pt x="1392" y="1952"/>
                      <a:pt x="1175" y="2126"/>
                      <a:pt x="1088" y="2344"/>
                    </a:cubicBezTo>
                    <a:cubicBezTo>
                      <a:pt x="1069" y="2383"/>
                      <a:pt x="997" y="2456"/>
                      <a:pt x="1105" y="2456"/>
                    </a:cubicBezTo>
                    <a:cubicBezTo>
                      <a:pt x="1119" y="2456"/>
                      <a:pt x="1134" y="2455"/>
                      <a:pt x="1153" y="2452"/>
                    </a:cubicBezTo>
                    <a:cubicBezTo>
                      <a:pt x="1208" y="2442"/>
                      <a:pt x="1248" y="2436"/>
                      <a:pt x="1278" y="2436"/>
                    </a:cubicBezTo>
                    <a:cubicBezTo>
                      <a:pt x="1365" y="2436"/>
                      <a:pt x="1349" y="2485"/>
                      <a:pt x="1284" y="2583"/>
                    </a:cubicBezTo>
                    <a:cubicBezTo>
                      <a:pt x="1153" y="2779"/>
                      <a:pt x="1175" y="2800"/>
                      <a:pt x="1392" y="2822"/>
                    </a:cubicBezTo>
                    <a:lnTo>
                      <a:pt x="1523" y="2822"/>
                    </a:lnTo>
                    <a:cubicBezTo>
                      <a:pt x="1588" y="2822"/>
                      <a:pt x="1675" y="2822"/>
                      <a:pt x="1610" y="2887"/>
                    </a:cubicBezTo>
                    <a:cubicBezTo>
                      <a:pt x="1588" y="2931"/>
                      <a:pt x="1523" y="3018"/>
                      <a:pt x="1458" y="3040"/>
                    </a:cubicBezTo>
                    <a:cubicBezTo>
                      <a:pt x="1371" y="3040"/>
                      <a:pt x="1305" y="3018"/>
                      <a:pt x="1240" y="3018"/>
                    </a:cubicBezTo>
                    <a:cubicBezTo>
                      <a:pt x="1044" y="3040"/>
                      <a:pt x="827" y="3105"/>
                      <a:pt x="610" y="3127"/>
                    </a:cubicBezTo>
                    <a:cubicBezTo>
                      <a:pt x="677" y="3245"/>
                      <a:pt x="824" y="3258"/>
                      <a:pt x="967" y="3258"/>
                    </a:cubicBezTo>
                    <a:cubicBezTo>
                      <a:pt x="1009" y="3258"/>
                      <a:pt x="1049" y="3257"/>
                      <a:pt x="1088" y="3257"/>
                    </a:cubicBezTo>
                    <a:cubicBezTo>
                      <a:pt x="1305" y="3279"/>
                      <a:pt x="1371" y="3431"/>
                      <a:pt x="1479" y="3540"/>
                    </a:cubicBezTo>
                    <a:cubicBezTo>
                      <a:pt x="1588" y="3648"/>
                      <a:pt x="1197" y="3692"/>
                      <a:pt x="1240" y="3822"/>
                    </a:cubicBezTo>
                    <a:cubicBezTo>
                      <a:pt x="1240" y="3860"/>
                      <a:pt x="1159" y="3914"/>
                      <a:pt x="1081" y="3914"/>
                    </a:cubicBezTo>
                    <a:cubicBezTo>
                      <a:pt x="1069" y="3914"/>
                      <a:pt x="1056" y="3912"/>
                      <a:pt x="1044" y="3909"/>
                    </a:cubicBezTo>
                    <a:cubicBezTo>
                      <a:pt x="982" y="3885"/>
                      <a:pt x="934" y="3875"/>
                      <a:pt x="896" y="3875"/>
                    </a:cubicBezTo>
                    <a:cubicBezTo>
                      <a:pt x="764" y="3875"/>
                      <a:pt x="771" y="4003"/>
                      <a:pt x="805" y="4105"/>
                    </a:cubicBezTo>
                    <a:cubicBezTo>
                      <a:pt x="824" y="4271"/>
                      <a:pt x="827" y="4328"/>
                      <a:pt x="654" y="4328"/>
                    </a:cubicBezTo>
                    <a:cubicBezTo>
                      <a:pt x="623" y="4328"/>
                      <a:pt x="587" y="4326"/>
                      <a:pt x="544" y="4322"/>
                    </a:cubicBezTo>
                    <a:cubicBezTo>
                      <a:pt x="537" y="4321"/>
                      <a:pt x="529" y="4321"/>
                      <a:pt x="521" y="4321"/>
                    </a:cubicBezTo>
                    <a:cubicBezTo>
                      <a:pt x="392" y="4321"/>
                      <a:pt x="216" y="4485"/>
                      <a:pt x="175" y="4649"/>
                    </a:cubicBezTo>
                    <a:cubicBezTo>
                      <a:pt x="109" y="4757"/>
                      <a:pt x="1" y="4910"/>
                      <a:pt x="88" y="4975"/>
                    </a:cubicBezTo>
                    <a:cubicBezTo>
                      <a:pt x="93" y="4976"/>
                      <a:pt x="98" y="4977"/>
                      <a:pt x="104" y="4977"/>
                    </a:cubicBezTo>
                    <a:cubicBezTo>
                      <a:pt x="179" y="4977"/>
                      <a:pt x="338" y="4861"/>
                      <a:pt x="479" y="4801"/>
                    </a:cubicBezTo>
                    <a:cubicBezTo>
                      <a:pt x="544" y="4757"/>
                      <a:pt x="610" y="4736"/>
                      <a:pt x="697" y="4736"/>
                    </a:cubicBezTo>
                    <a:cubicBezTo>
                      <a:pt x="827" y="4692"/>
                      <a:pt x="936" y="4649"/>
                      <a:pt x="914" y="4518"/>
                    </a:cubicBezTo>
                    <a:cubicBezTo>
                      <a:pt x="871" y="4409"/>
                      <a:pt x="979" y="4344"/>
                      <a:pt x="1088" y="4301"/>
                    </a:cubicBezTo>
                    <a:cubicBezTo>
                      <a:pt x="1121" y="4281"/>
                      <a:pt x="1150" y="4273"/>
                      <a:pt x="1175" y="4273"/>
                    </a:cubicBezTo>
                    <a:cubicBezTo>
                      <a:pt x="1232" y="4273"/>
                      <a:pt x="1269" y="4314"/>
                      <a:pt x="1284" y="4344"/>
                    </a:cubicBezTo>
                    <a:cubicBezTo>
                      <a:pt x="1371" y="4453"/>
                      <a:pt x="1305" y="4670"/>
                      <a:pt x="1392" y="4736"/>
                    </a:cubicBezTo>
                    <a:cubicBezTo>
                      <a:pt x="1675" y="4866"/>
                      <a:pt x="1719" y="5105"/>
                      <a:pt x="1784" y="5344"/>
                    </a:cubicBezTo>
                    <a:cubicBezTo>
                      <a:pt x="1801" y="5415"/>
                      <a:pt x="1862" y="5514"/>
                      <a:pt x="1966" y="5514"/>
                    </a:cubicBezTo>
                    <a:cubicBezTo>
                      <a:pt x="1990" y="5514"/>
                      <a:pt x="2016" y="5509"/>
                      <a:pt x="2045" y="5497"/>
                    </a:cubicBezTo>
                    <a:cubicBezTo>
                      <a:pt x="2166" y="5427"/>
                      <a:pt x="2257" y="5399"/>
                      <a:pt x="2329" y="5399"/>
                    </a:cubicBezTo>
                    <a:cubicBezTo>
                      <a:pt x="2436" y="5399"/>
                      <a:pt x="2501" y="5462"/>
                      <a:pt x="2567" y="5540"/>
                    </a:cubicBezTo>
                    <a:cubicBezTo>
                      <a:pt x="2579" y="5578"/>
                      <a:pt x="2592" y="5601"/>
                      <a:pt x="2613" y="5601"/>
                    </a:cubicBezTo>
                    <a:cubicBezTo>
                      <a:pt x="2628" y="5601"/>
                      <a:pt x="2648" y="5589"/>
                      <a:pt x="2675" y="5562"/>
                    </a:cubicBezTo>
                    <a:cubicBezTo>
                      <a:pt x="2762" y="5540"/>
                      <a:pt x="2828" y="5497"/>
                      <a:pt x="2828" y="5410"/>
                    </a:cubicBezTo>
                    <a:cubicBezTo>
                      <a:pt x="2828" y="5344"/>
                      <a:pt x="2828" y="5301"/>
                      <a:pt x="2784" y="5236"/>
                    </a:cubicBezTo>
                    <a:cubicBezTo>
                      <a:pt x="2719" y="5192"/>
                      <a:pt x="2719" y="5105"/>
                      <a:pt x="2828" y="5062"/>
                    </a:cubicBezTo>
                    <a:cubicBezTo>
                      <a:pt x="2875" y="5043"/>
                      <a:pt x="2930" y="5028"/>
                      <a:pt x="2974" y="5028"/>
                    </a:cubicBezTo>
                    <a:cubicBezTo>
                      <a:pt x="3032" y="5028"/>
                      <a:pt x="3070" y="5053"/>
                      <a:pt x="3045" y="5127"/>
                    </a:cubicBezTo>
                    <a:cubicBezTo>
                      <a:pt x="3025" y="5224"/>
                      <a:pt x="3041" y="5304"/>
                      <a:pt x="3169" y="5304"/>
                    </a:cubicBezTo>
                    <a:cubicBezTo>
                      <a:pt x="3184" y="5304"/>
                      <a:pt x="3201" y="5303"/>
                      <a:pt x="3219" y="5301"/>
                    </a:cubicBezTo>
                    <a:cubicBezTo>
                      <a:pt x="3270" y="5296"/>
                      <a:pt x="3317" y="5293"/>
                      <a:pt x="3360" y="5293"/>
                    </a:cubicBezTo>
                    <a:cubicBezTo>
                      <a:pt x="3500" y="5293"/>
                      <a:pt x="3608" y="5322"/>
                      <a:pt x="3741" y="5388"/>
                    </a:cubicBezTo>
                    <a:cubicBezTo>
                      <a:pt x="3747" y="5392"/>
                      <a:pt x="3757" y="5394"/>
                      <a:pt x="3769" y="5394"/>
                    </a:cubicBezTo>
                    <a:cubicBezTo>
                      <a:pt x="3883" y="5394"/>
                      <a:pt x="4219" y="5229"/>
                      <a:pt x="4219" y="5171"/>
                    </a:cubicBezTo>
                    <a:cubicBezTo>
                      <a:pt x="4197" y="4975"/>
                      <a:pt x="4437" y="4757"/>
                      <a:pt x="4415" y="4562"/>
                    </a:cubicBezTo>
                    <a:cubicBezTo>
                      <a:pt x="4393" y="4322"/>
                      <a:pt x="4415" y="4040"/>
                      <a:pt x="4350" y="3801"/>
                    </a:cubicBezTo>
                    <a:cubicBezTo>
                      <a:pt x="4328" y="3670"/>
                      <a:pt x="4350" y="3583"/>
                      <a:pt x="4567" y="3453"/>
                    </a:cubicBezTo>
                    <a:cubicBezTo>
                      <a:pt x="4958" y="3235"/>
                      <a:pt x="5002" y="3061"/>
                      <a:pt x="4850" y="2844"/>
                    </a:cubicBezTo>
                    <a:cubicBezTo>
                      <a:pt x="4850" y="2844"/>
                      <a:pt x="4850" y="2822"/>
                      <a:pt x="4828" y="2822"/>
                    </a:cubicBezTo>
                    <a:cubicBezTo>
                      <a:pt x="4741" y="2713"/>
                      <a:pt x="4850" y="2583"/>
                      <a:pt x="4980" y="2496"/>
                    </a:cubicBezTo>
                    <a:cubicBezTo>
                      <a:pt x="5040" y="2466"/>
                      <a:pt x="5092" y="2452"/>
                      <a:pt x="5131" y="2452"/>
                    </a:cubicBezTo>
                    <a:cubicBezTo>
                      <a:pt x="5206" y="2452"/>
                      <a:pt x="5233" y="2505"/>
                      <a:pt x="5176" y="2605"/>
                    </a:cubicBezTo>
                    <a:cubicBezTo>
                      <a:pt x="5154" y="2692"/>
                      <a:pt x="5263" y="2692"/>
                      <a:pt x="5263" y="2735"/>
                    </a:cubicBezTo>
                    <a:cubicBezTo>
                      <a:pt x="5306" y="2779"/>
                      <a:pt x="5306" y="2800"/>
                      <a:pt x="5328" y="2822"/>
                    </a:cubicBezTo>
                    <a:cubicBezTo>
                      <a:pt x="5480" y="3040"/>
                      <a:pt x="5806" y="2996"/>
                      <a:pt x="6024" y="3105"/>
                    </a:cubicBezTo>
                    <a:cubicBezTo>
                      <a:pt x="6154" y="2822"/>
                      <a:pt x="5850" y="2822"/>
                      <a:pt x="5763" y="2692"/>
                    </a:cubicBezTo>
                    <a:cubicBezTo>
                      <a:pt x="5720" y="2605"/>
                      <a:pt x="5806" y="2474"/>
                      <a:pt x="5611" y="2474"/>
                    </a:cubicBezTo>
                    <a:cubicBezTo>
                      <a:pt x="5598" y="2476"/>
                      <a:pt x="5586" y="2477"/>
                      <a:pt x="5576" y="2477"/>
                    </a:cubicBezTo>
                    <a:cubicBezTo>
                      <a:pt x="5446" y="2477"/>
                      <a:pt x="5505" y="2357"/>
                      <a:pt x="5546" y="2257"/>
                    </a:cubicBezTo>
                    <a:cubicBezTo>
                      <a:pt x="5617" y="2168"/>
                      <a:pt x="5703" y="2093"/>
                      <a:pt x="5791" y="2093"/>
                    </a:cubicBezTo>
                    <a:cubicBezTo>
                      <a:pt x="5811" y="2093"/>
                      <a:pt x="5830" y="2097"/>
                      <a:pt x="5850" y="2105"/>
                    </a:cubicBezTo>
                    <a:cubicBezTo>
                      <a:pt x="5882" y="2112"/>
                      <a:pt x="5913" y="2115"/>
                      <a:pt x="5945" y="2115"/>
                    </a:cubicBezTo>
                    <a:cubicBezTo>
                      <a:pt x="6108" y="2115"/>
                      <a:pt x="6269" y="2032"/>
                      <a:pt x="6415" y="1996"/>
                    </a:cubicBezTo>
                    <a:cubicBezTo>
                      <a:pt x="6481" y="1996"/>
                      <a:pt x="6568" y="1909"/>
                      <a:pt x="6502" y="1865"/>
                    </a:cubicBezTo>
                    <a:cubicBezTo>
                      <a:pt x="6479" y="1848"/>
                      <a:pt x="6446" y="1843"/>
                      <a:pt x="6410" y="1843"/>
                    </a:cubicBezTo>
                    <a:cubicBezTo>
                      <a:pt x="6362" y="1843"/>
                      <a:pt x="6309" y="1851"/>
                      <a:pt x="6263" y="1851"/>
                    </a:cubicBezTo>
                    <a:cubicBezTo>
                      <a:pt x="6213" y="1851"/>
                      <a:pt x="6171" y="1841"/>
                      <a:pt x="6154" y="1800"/>
                    </a:cubicBezTo>
                    <a:cubicBezTo>
                      <a:pt x="6067" y="1626"/>
                      <a:pt x="6481" y="1583"/>
                      <a:pt x="6459" y="1430"/>
                    </a:cubicBezTo>
                    <a:cubicBezTo>
                      <a:pt x="6372" y="1213"/>
                      <a:pt x="6568" y="865"/>
                      <a:pt x="6285" y="756"/>
                    </a:cubicBezTo>
                    <a:cubicBezTo>
                      <a:pt x="6133" y="669"/>
                      <a:pt x="6046" y="561"/>
                      <a:pt x="6089" y="343"/>
                    </a:cubicBezTo>
                    <a:cubicBezTo>
                      <a:pt x="6133" y="278"/>
                      <a:pt x="6133" y="213"/>
                      <a:pt x="6089" y="126"/>
                    </a:cubicBezTo>
                    <a:cubicBezTo>
                      <a:pt x="6078" y="44"/>
                      <a:pt x="5954" y="0"/>
                      <a:pt x="5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3"/>
              <p:cNvSpPr/>
              <p:nvPr/>
            </p:nvSpPr>
            <p:spPr>
              <a:xfrm>
                <a:off x="3588175" y="1474025"/>
                <a:ext cx="167475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0154" extrusionOk="0">
                    <a:moveTo>
                      <a:pt x="2746" y="5466"/>
                    </a:moveTo>
                    <a:cubicBezTo>
                      <a:pt x="2846" y="5466"/>
                      <a:pt x="2829" y="5580"/>
                      <a:pt x="2849" y="5621"/>
                    </a:cubicBezTo>
                    <a:cubicBezTo>
                      <a:pt x="2871" y="5708"/>
                      <a:pt x="2828" y="5816"/>
                      <a:pt x="2936" y="5882"/>
                    </a:cubicBezTo>
                    <a:cubicBezTo>
                      <a:pt x="2980" y="5903"/>
                      <a:pt x="2958" y="5969"/>
                      <a:pt x="2849" y="6012"/>
                    </a:cubicBezTo>
                    <a:cubicBezTo>
                      <a:pt x="2836" y="6025"/>
                      <a:pt x="2807" y="6046"/>
                      <a:pt x="2776" y="6046"/>
                    </a:cubicBezTo>
                    <a:cubicBezTo>
                      <a:pt x="2756" y="6046"/>
                      <a:pt x="2736" y="6038"/>
                      <a:pt x="2719" y="6012"/>
                    </a:cubicBezTo>
                    <a:cubicBezTo>
                      <a:pt x="2691" y="5985"/>
                      <a:pt x="2655" y="5957"/>
                      <a:pt x="2616" y="5957"/>
                    </a:cubicBezTo>
                    <a:cubicBezTo>
                      <a:pt x="2593" y="5957"/>
                      <a:pt x="2569" y="5966"/>
                      <a:pt x="2545" y="5990"/>
                    </a:cubicBezTo>
                    <a:cubicBezTo>
                      <a:pt x="2463" y="6049"/>
                      <a:pt x="2394" y="6069"/>
                      <a:pt x="2331" y="6069"/>
                    </a:cubicBezTo>
                    <a:cubicBezTo>
                      <a:pt x="2276" y="6069"/>
                      <a:pt x="2226" y="6054"/>
                      <a:pt x="2175" y="6034"/>
                    </a:cubicBezTo>
                    <a:cubicBezTo>
                      <a:pt x="2306" y="5925"/>
                      <a:pt x="2306" y="5795"/>
                      <a:pt x="2393" y="5686"/>
                    </a:cubicBezTo>
                    <a:cubicBezTo>
                      <a:pt x="2458" y="5577"/>
                      <a:pt x="2567" y="5490"/>
                      <a:pt x="2719" y="5468"/>
                    </a:cubicBezTo>
                    <a:cubicBezTo>
                      <a:pt x="2729" y="5467"/>
                      <a:pt x="2738" y="5466"/>
                      <a:pt x="2746" y="5466"/>
                    </a:cubicBezTo>
                    <a:close/>
                    <a:moveTo>
                      <a:pt x="6613" y="1"/>
                    </a:moveTo>
                    <a:cubicBezTo>
                      <a:pt x="6600" y="1"/>
                      <a:pt x="6585" y="4"/>
                      <a:pt x="6568" y="11"/>
                    </a:cubicBezTo>
                    <a:cubicBezTo>
                      <a:pt x="6459" y="11"/>
                      <a:pt x="6263" y="119"/>
                      <a:pt x="6307" y="163"/>
                    </a:cubicBezTo>
                    <a:cubicBezTo>
                      <a:pt x="6437" y="445"/>
                      <a:pt x="6024" y="554"/>
                      <a:pt x="5872" y="728"/>
                    </a:cubicBezTo>
                    <a:cubicBezTo>
                      <a:pt x="5762" y="854"/>
                      <a:pt x="5640" y="946"/>
                      <a:pt x="5516" y="946"/>
                    </a:cubicBezTo>
                    <a:cubicBezTo>
                      <a:pt x="5468" y="946"/>
                      <a:pt x="5420" y="932"/>
                      <a:pt x="5372" y="902"/>
                    </a:cubicBezTo>
                    <a:cubicBezTo>
                      <a:pt x="5328" y="869"/>
                      <a:pt x="5274" y="842"/>
                      <a:pt x="5206" y="842"/>
                    </a:cubicBezTo>
                    <a:cubicBezTo>
                      <a:pt x="5138" y="842"/>
                      <a:pt x="5056" y="869"/>
                      <a:pt x="4959" y="946"/>
                    </a:cubicBezTo>
                    <a:cubicBezTo>
                      <a:pt x="4813" y="1091"/>
                      <a:pt x="4647" y="1317"/>
                      <a:pt x="4405" y="1317"/>
                    </a:cubicBezTo>
                    <a:cubicBezTo>
                      <a:pt x="4394" y="1317"/>
                      <a:pt x="4383" y="1316"/>
                      <a:pt x="4371" y="1315"/>
                    </a:cubicBezTo>
                    <a:cubicBezTo>
                      <a:pt x="4371" y="1315"/>
                      <a:pt x="4284" y="1359"/>
                      <a:pt x="4263" y="1380"/>
                    </a:cubicBezTo>
                    <a:cubicBezTo>
                      <a:pt x="4030" y="1738"/>
                      <a:pt x="4180" y="2007"/>
                      <a:pt x="4531" y="2007"/>
                    </a:cubicBezTo>
                    <a:cubicBezTo>
                      <a:pt x="4606" y="2007"/>
                      <a:pt x="4692" y="1995"/>
                      <a:pt x="4785" y="1968"/>
                    </a:cubicBezTo>
                    <a:cubicBezTo>
                      <a:pt x="4825" y="1950"/>
                      <a:pt x="4860" y="1944"/>
                      <a:pt x="4893" y="1944"/>
                    </a:cubicBezTo>
                    <a:cubicBezTo>
                      <a:pt x="4983" y="1944"/>
                      <a:pt x="5047" y="1995"/>
                      <a:pt x="5111" y="2011"/>
                    </a:cubicBezTo>
                    <a:cubicBezTo>
                      <a:pt x="5154" y="2033"/>
                      <a:pt x="5132" y="2120"/>
                      <a:pt x="5046" y="2185"/>
                    </a:cubicBezTo>
                    <a:cubicBezTo>
                      <a:pt x="4785" y="2359"/>
                      <a:pt x="4676" y="2555"/>
                      <a:pt x="4611" y="2794"/>
                    </a:cubicBezTo>
                    <a:cubicBezTo>
                      <a:pt x="4589" y="2881"/>
                      <a:pt x="4480" y="2903"/>
                      <a:pt x="4415" y="2968"/>
                    </a:cubicBezTo>
                    <a:cubicBezTo>
                      <a:pt x="4284" y="3098"/>
                      <a:pt x="4154" y="3272"/>
                      <a:pt x="4089" y="3424"/>
                    </a:cubicBezTo>
                    <a:cubicBezTo>
                      <a:pt x="4024" y="3642"/>
                      <a:pt x="4154" y="3751"/>
                      <a:pt x="4306" y="3816"/>
                    </a:cubicBezTo>
                    <a:cubicBezTo>
                      <a:pt x="4480" y="3859"/>
                      <a:pt x="4350" y="3946"/>
                      <a:pt x="4263" y="4033"/>
                    </a:cubicBezTo>
                    <a:cubicBezTo>
                      <a:pt x="4067" y="4185"/>
                      <a:pt x="3980" y="4468"/>
                      <a:pt x="3806" y="4577"/>
                    </a:cubicBezTo>
                    <a:cubicBezTo>
                      <a:pt x="3625" y="4667"/>
                      <a:pt x="3383" y="4713"/>
                      <a:pt x="3195" y="4713"/>
                    </a:cubicBezTo>
                    <a:cubicBezTo>
                      <a:pt x="3157" y="4713"/>
                      <a:pt x="3121" y="4711"/>
                      <a:pt x="3089" y="4707"/>
                    </a:cubicBezTo>
                    <a:cubicBezTo>
                      <a:pt x="3054" y="4701"/>
                      <a:pt x="3020" y="4698"/>
                      <a:pt x="2989" y="4698"/>
                    </a:cubicBezTo>
                    <a:cubicBezTo>
                      <a:pt x="2701" y="4698"/>
                      <a:pt x="2525" y="4944"/>
                      <a:pt x="2349" y="5120"/>
                    </a:cubicBezTo>
                    <a:cubicBezTo>
                      <a:pt x="2271" y="5199"/>
                      <a:pt x="2240" y="5238"/>
                      <a:pt x="2204" y="5238"/>
                    </a:cubicBezTo>
                    <a:cubicBezTo>
                      <a:pt x="2180" y="5238"/>
                      <a:pt x="2154" y="5221"/>
                      <a:pt x="2110" y="5186"/>
                    </a:cubicBezTo>
                    <a:cubicBezTo>
                      <a:pt x="2081" y="5171"/>
                      <a:pt x="2071" y="5116"/>
                      <a:pt x="2021" y="5116"/>
                    </a:cubicBezTo>
                    <a:cubicBezTo>
                      <a:pt x="1997" y="5116"/>
                      <a:pt x="1963" y="5129"/>
                      <a:pt x="1914" y="5164"/>
                    </a:cubicBezTo>
                    <a:cubicBezTo>
                      <a:pt x="1871" y="5229"/>
                      <a:pt x="1958" y="5273"/>
                      <a:pt x="1958" y="5338"/>
                    </a:cubicBezTo>
                    <a:cubicBezTo>
                      <a:pt x="1980" y="5403"/>
                      <a:pt x="2240" y="5403"/>
                      <a:pt x="2110" y="5555"/>
                    </a:cubicBezTo>
                    <a:cubicBezTo>
                      <a:pt x="1849" y="5795"/>
                      <a:pt x="1893" y="6121"/>
                      <a:pt x="1479" y="6338"/>
                    </a:cubicBezTo>
                    <a:cubicBezTo>
                      <a:pt x="1153" y="6490"/>
                      <a:pt x="936" y="6904"/>
                      <a:pt x="501" y="6969"/>
                    </a:cubicBezTo>
                    <a:lnTo>
                      <a:pt x="479" y="6991"/>
                    </a:lnTo>
                    <a:cubicBezTo>
                      <a:pt x="440" y="7029"/>
                      <a:pt x="436" y="7103"/>
                      <a:pt x="467" y="7103"/>
                    </a:cubicBezTo>
                    <a:cubicBezTo>
                      <a:pt x="470" y="7103"/>
                      <a:pt x="474" y="7102"/>
                      <a:pt x="479" y="7099"/>
                    </a:cubicBezTo>
                    <a:cubicBezTo>
                      <a:pt x="611" y="7049"/>
                      <a:pt x="696" y="7029"/>
                      <a:pt x="749" y="7029"/>
                    </a:cubicBezTo>
                    <a:cubicBezTo>
                      <a:pt x="947" y="7029"/>
                      <a:pt x="675" y="7322"/>
                      <a:pt x="675" y="7425"/>
                    </a:cubicBezTo>
                    <a:cubicBezTo>
                      <a:pt x="675" y="7512"/>
                      <a:pt x="653" y="7578"/>
                      <a:pt x="653" y="7665"/>
                    </a:cubicBezTo>
                    <a:cubicBezTo>
                      <a:pt x="653" y="7730"/>
                      <a:pt x="610" y="7795"/>
                      <a:pt x="544" y="7860"/>
                    </a:cubicBezTo>
                    <a:cubicBezTo>
                      <a:pt x="327" y="8165"/>
                      <a:pt x="218" y="8404"/>
                      <a:pt x="1" y="8534"/>
                    </a:cubicBezTo>
                    <a:cubicBezTo>
                      <a:pt x="4" y="8534"/>
                      <a:pt x="6" y="8534"/>
                      <a:pt x="9" y="8534"/>
                    </a:cubicBezTo>
                    <a:cubicBezTo>
                      <a:pt x="104" y="8534"/>
                      <a:pt x="47" y="8812"/>
                      <a:pt x="159" y="8812"/>
                    </a:cubicBezTo>
                    <a:cubicBezTo>
                      <a:pt x="208" y="8812"/>
                      <a:pt x="291" y="8757"/>
                      <a:pt x="436" y="8600"/>
                    </a:cubicBezTo>
                    <a:lnTo>
                      <a:pt x="479" y="8600"/>
                    </a:lnTo>
                    <a:cubicBezTo>
                      <a:pt x="569" y="8676"/>
                      <a:pt x="622" y="8706"/>
                      <a:pt x="654" y="8706"/>
                    </a:cubicBezTo>
                    <a:cubicBezTo>
                      <a:pt x="731" y="8706"/>
                      <a:pt x="681" y="8533"/>
                      <a:pt x="697" y="8426"/>
                    </a:cubicBezTo>
                    <a:cubicBezTo>
                      <a:pt x="784" y="8186"/>
                      <a:pt x="892" y="7926"/>
                      <a:pt x="892" y="7665"/>
                    </a:cubicBezTo>
                    <a:cubicBezTo>
                      <a:pt x="892" y="7545"/>
                      <a:pt x="1056" y="7444"/>
                      <a:pt x="1117" y="7444"/>
                    </a:cubicBezTo>
                    <a:cubicBezTo>
                      <a:pt x="1123" y="7444"/>
                      <a:pt x="1128" y="7445"/>
                      <a:pt x="1132" y="7447"/>
                    </a:cubicBezTo>
                    <a:cubicBezTo>
                      <a:pt x="1171" y="7461"/>
                      <a:pt x="1208" y="7467"/>
                      <a:pt x="1245" y="7467"/>
                    </a:cubicBezTo>
                    <a:cubicBezTo>
                      <a:pt x="1492" y="7467"/>
                      <a:pt x="1687" y="7186"/>
                      <a:pt x="1914" y="7186"/>
                    </a:cubicBezTo>
                    <a:cubicBezTo>
                      <a:pt x="2001" y="7186"/>
                      <a:pt x="2001" y="7099"/>
                      <a:pt x="1980" y="7077"/>
                    </a:cubicBezTo>
                    <a:cubicBezTo>
                      <a:pt x="1914" y="7056"/>
                      <a:pt x="1871" y="7056"/>
                      <a:pt x="1806" y="6991"/>
                    </a:cubicBezTo>
                    <a:cubicBezTo>
                      <a:pt x="1653" y="6860"/>
                      <a:pt x="1914" y="6664"/>
                      <a:pt x="2001" y="6577"/>
                    </a:cubicBezTo>
                    <a:cubicBezTo>
                      <a:pt x="2028" y="6545"/>
                      <a:pt x="2048" y="6533"/>
                      <a:pt x="2064" y="6533"/>
                    </a:cubicBezTo>
                    <a:cubicBezTo>
                      <a:pt x="2111" y="6533"/>
                      <a:pt x="2115" y="6648"/>
                      <a:pt x="2132" y="6664"/>
                    </a:cubicBezTo>
                    <a:cubicBezTo>
                      <a:pt x="2178" y="6710"/>
                      <a:pt x="2211" y="6738"/>
                      <a:pt x="2259" y="6738"/>
                    </a:cubicBezTo>
                    <a:cubicBezTo>
                      <a:pt x="2301" y="6738"/>
                      <a:pt x="2354" y="6716"/>
                      <a:pt x="2436" y="6664"/>
                    </a:cubicBezTo>
                    <a:cubicBezTo>
                      <a:pt x="2499" y="6614"/>
                      <a:pt x="2570" y="6578"/>
                      <a:pt x="2630" y="6578"/>
                    </a:cubicBezTo>
                    <a:cubicBezTo>
                      <a:pt x="2674" y="6578"/>
                      <a:pt x="2713" y="6597"/>
                      <a:pt x="2741" y="6643"/>
                    </a:cubicBezTo>
                    <a:cubicBezTo>
                      <a:pt x="2828" y="6751"/>
                      <a:pt x="2719" y="6773"/>
                      <a:pt x="2610" y="6817"/>
                    </a:cubicBezTo>
                    <a:cubicBezTo>
                      <a:pt x="2458" y="6925"/>
                      <a:pt x="2523" y="7077"/>
                      <a:pt x="2393" y="7186"/>
                    </a:cubicBezTo>
                    <a:cubicBezTo>
                      <a:pt x="2337" y="7224"/>
                      <a:pt x="2393" y="7325"/>
                      <a:pt x="2493" y="7325"/>
                    </a:cubicBezTo>
                    <a:cubicBezTo>
                      <a:pt x="2509" y="7325"/>
                      <a:pt x="2527" y="7323"/>
                      <a:pt x="2545" y="7317"/>
                    </a:cubicBezTo>
                    <a:cubicBezTo>
                      <a:pt x="2654" y="7262"/>
                      <a:pt x="2724" y="7240"/>
                      <a:pt x="2767" y="7240"/>
                    </a:cubicBezTo>
                    <a:cubicBezTo>
                      <a:pt x="2894" y="7240"/>
                      <a:pt x="2784" y="7431"/>
                      <a:pt x="2784" y="7512"/>
                    </a:cubicBezTo>
                    <a:cubicBezTo>
                      <a:pt x="2784" y="7730"/>
                      <a:pt x="2458" y="7991"/>
                      <a:pt x="2523" y="8230"/>
                    </a:cubicBezTo>
                    <a:cubicBezTo>
                      <a:pt x="2523" y="8277"/>
                      <a:pt x="2467" y="8313"/>
                      <a:pt x="2411" y="8313"/>
                    </a:cubicBezTo>
                    <a:cubicBezTo>
                      <a:pt x="2389" y="8313"/>
                      <a:pt x="2367" y="8307"/>
                      <a:pt x="2349" y="8295"/>
                    </a:cubicBezTo>
                    <a:cubicBezTo>
                      <a:pt x="2306" y="8273"/>
                      <a:pt x="2306" y="8208"/>
                      <a:pt x="2240" y="8186"/>
                    </a:cubicBezTo>
                    <a:cubicBezTo>
                      <a:pt x="2169" y="8144"/>
                      <a:pt x="2103" y="8122"/>
                      <a:pt x="2042" y="8122"/>
                    </a:cubicBezTo>
                    <a:cubicBezTo>
                      <a:pt x="1918" y="8122"/>
                      <a:pt x="1821" y="8214"/>
                      <a:pt x="1762" y="8404"/>
                    </a:cubicBezTo>
                    <a:cubicBezTo>
                      <a:pt x="1697" y="8556"/>
                      <a:pt x="1545" y="8730"/>
                      <a:pt x="1632" y="8882"/>
                    </a:cubicBezTo>
                    <a:cubicBezTo>
                      <a:pt x="1653" y="8947"/>
                      <a:pt x="1632" y="9034"/>
                      <a:pt x="1545" y="9056"/>
                    </a:cubicBezTo>
                    <a:cubicBezTo>
                      <a:pt x="1132" y="9274"/>
                      <a:pt x="1110" y="9709"/>
                      <a:pt x="718" y="9926"/>
                    </a:cubicBezTo>
                    <a:cubicBezTo>
                      <a:pt x="610" y="9969"/>
                      <a:pt x="631" y="10122"/>
                      <a:pt x="718" y="10143"/>
                    </a:cubicBezTo>
                    <a:cubicBezTo>
                      <a:pt x="732" y="10150"/>
                      <a:pt x="745" y="10154"/>
                      <a:pt x="756" y="10154"/>
                    </a:cubicBezTo>
                    <a:cubicBezTo>
                      <a:pt x="814" y="10154"/>
                      <a:pt x="838" y="10071"/>
                      <a:pt x="892" y="10035"/>
                    </a:cubicBezTo>
                    <a:cubicBezTo>
                      <a:pt x="1052" y="9889"/>
                      <a:pt x="1219" y="9815"/>
                      <a:pt x="1370" y="9815"/>
                    </a:cubicBezTo>
                    <a:cubicBezTo>
                      <a:pt x="1466" y="9815"/>
                      <a:pt x="1556" y="9845"/>
                      <a:pt x="1632" y="9904"/>
                    </a:cubicBezTo>
                    <a:cubicBezTo>
                      <a:pt x="1688" y="9946"/>
                      <a:pt x="1735" y="10051"/>
                      <a:pt x="1848" y="10051"/>
                    </a:cubicBezTo>
                    <a:cubicBezTo>
                      <a:pt x="1911" y="10051"/>
                      <a:pt x="1994" y="10019"/>
                      <a:pt x="2110" y="9926"/>
                    </a:cubicBezTo>
                    <a:cubicBezTo>
                      <a:pt x="2148" y="9888"/>
                      <a:pt x="2195" y="9871"/>
                      <a:pt x="2237" y="9871"/>
                    </a:cubicBezTo>
                    <a:cubicBezTo>
                      <a:pt x="2291" y="9871"/>
                      <a:pt x="2337" y="9899"/>
                      <a:pt x="2349" y="9948"/>
                    </a:cubicBezTo>
                    <a:cubicBezTo>
                      <a:pt x="2480" y="9861"/>
                      <a:pt x="2719" y="9730"/>
                      <a:pt x="2675" y="9643"/>
                    </a:cubicBezTo>
                    <a:cubicBezTo>
                      <a:pt x="2577" y="9505"/>
                      <a:pt x="2639" y="9243"/>
                      <a:pt x="2361" y="9243"/>
                    </a:cubicBezTo>
                    <a:cubicBezTo>
                      <a:pt x="2332" y="9243"/>
                      <a:pt x="2299" y="9246"/>
                      <a:pt x="2262" y="9252"/>
                    </a:cubicBezTo>
                    <a:cubicBezTo>
                      <a:pt x="2236" y="9252"/>
                      <a:pt x="2196" y="9259"/>
                      <a:pt x="2158" y="9259"/>
                    </a:cubicBezTo>
                    <a:cubicBezTo>
                      <a:pt x="2100" y="9259"/>
                      <a:pt x="2045" y="9243"/>
                      <a:pt x="2045" y="9165"/>
                    </a:cubicBezTo>
                    <a:cubicBezTo>
                      <a:pt x="2045" y="9056"/>
                      <a:pt x="1719" y="9187"/>
                      <a:pt x="1914" y="8969"/>
                    </a:cubicBezTo>
                    <a:cubicBezTo>
                      <a:pt x="2023" y="8839"/>
                      <a:pt x="2088" y="8708"/>
                      <a:pt x="2327" y="8708"/>
                    </a:cubicBezTo>
                    <a:cubicBezTo>
                      <a:pt x="2480" y="8708"/>
                      <a:pt x="2741" y="8665"/>
                      <a:pt x="2871" y="8491"/>
                    </a:cubicBezTo>
                    <a:cubicBezTo>
                      <a:pt x="2999" y="8311"/>
                      <a:pt x="3127" y="8253"/>
                      <a:pt x="3233" y="8253"/>
                    </a:cubicBezTo>
                    <a:cubicBezTo>
                      <a:pt x="3307" y="8253"/>
                      <a:pt x="3370" y="8281"/>
                      <a:pt x="3415" y="8317"/>
                    </a:cubicBezTo>
                    <a:cubicBezTo>
                      <a:pt x="3463" y="8344"/>
                      <a:pt x="3499" y="8355"/>
                      <a:pt x="3527" y="8355"/>
                    </a:cubicBezTo>
                    <a:cubicBezTo>
                      <a:pt x="3613" y="8355"/>
                      <a:pt x="3621" y="8252"/>
                      <a:pt x="3654" y="8186"/>
                    </a:cubicBezTo>
                    <a:cubicBezTo>
                      <a:pt x="3741" y="8056"/>
                      <a:pt x="3545" y="7991"/>
                      <a:pt x="3610" y="7947"/>
                    </a:cubicBezTo>
                    <a:cubicBezTo>
                      <a:pt x="3845" y="7678"/>
                      <a:pt x="3795" y="7623"/>
                      <a:pt x="3675" y="7623"/>
                    </a:cubicBezTo>
                    <a:cubicBezTo>
                      <a:pt x="3593" y="7623"/>
                      <a:pt x="3479" y="7648"/>
                      <a:pt x="3401" y="7648"/>
                    </a:cubicBezTo>
                    <a:cubicBezTo>
                      <a:pt x="3381" y="7648"/>
                      <a:pt x="3364" y="7647"/>
                      <a:pt x="3349" y="7643"/>
                    </a:cubicBezTo>
                    <a:cubicBezTo>
                      <a:pt x="3328" y="7632"/>
                      <a:pt x="3306" y="7632"/>
                      <a:pt x="3282" y="7632"/>
                    </a:cubicBezTo>
                    <a:cubicBezTo>
                      <a:pt x="3257" y="7632"/>
                      <a:pt x="3230" y="7632"/>
                      <a:pt x="3197" y="7621"/>
                    </a:cubicBezTo>
                    <a:cubicBezTo>
                      <a:pt x="3023" y="7512"/>
                      <a:pt x="3328" y="7360"/>
                      <a:pt x="3393" y="7230"/>
                    </a:cubicBezTo>
                    <a:cubicBezTo>
                      <a:pt x="3400" y="7195"/>
                      <a:pt x="3414" y="7182"/>
                      <a:pt x="3430" y="7182"/>
                    </a:cubicBezTo>
                    <a:cubicBezTo>
                      <a:pt x="3464" y="7182"/>
                      <a:pt x="3509" y="7237"/>
                      <a:pt x="3523" y="7251"/>
                    </a:cubicBezTo>
                    <a:cubicBezTo>
                      <a:pt x="3531" y="7315"/>
                      <a:pt x="3560" y="7338"/>
                      <a:pt x="3596" y="7338"/>
                    </a:cubicBezTo>
                    <a:cubicBezTo>
                      <a:pt x="3658" y="7338"/>
                      <a:pt x="3743" y="7271"/>
                      <a:pt x="3784" y="7230"/>
                    </a:cubicBezTo>
                    <a:cubicBezTo>
                      <a:pt x="3937" y="7143"/>
                      <a:pt x="3893" y="7077"/>
                      <a:pt x="3871" y="6991"/>
                    </a:cubicBezTo>
                    <a:cubicBezTo>
                      <a:pt x="3837" y="6905"/>
                      <a:pt x="3776" y="6846"/>
                      <a:pt x="3667" y="6846"/>
                    </a:cubicBezTo>
                    <a:cubicBezTo>
                      <a:pt x="3637" y="6846"/>
                      <a:pt x="3604" y="6851"/>
                      <a:pt x="3567" y="6860"/>
                    </a:cubicBezTo>
                    <a:cubicBezTo>
                      <a:pt x="3523" y="6860"/>
                      <a:pt x="3502" y="6795"/>
                      <a:pt x="3523" y="6751"/>
                    </a:cubicBezTo>
                    <a:cubicBezTo>
                      <a:pt x="3541" y="6698"/>
                      <a:pt x="3589" y="6659"/>
                      <a:pt x="3617" y="6659"/>
                    </a:cubicBezTo>
                    <a:cubicBezTo>
                      <a:pt x="3623" y="6659"/>
                      <a:pt x="3628" y="6660"/>
                      <a:pt x="3632" y="6664"/>
                    </a:cubicBezTo>
                    <a:cubicBezTo>
                      <a:pt x="3649" y="6670"/>
                      <a:pt x="3666" y="6672"/>
                      <a:pt x="3684" y="6672"/>
                    </a:cubicBezTo>
                    <a:cubicBezTo>
                      <a:pt x="3801" y="6672"/>
                      <a:pt x="3947" y="6575"/>
                      <a:pt x="4044" y="6575"/>
                    </a:cubicBezTo>
                    <a:cubicBezTo>
                      <a:pt x="4052" y="6575"/>
                      <a:pt x="4060" y="6576"/>
                      <a:pt x="4067" y="6577"/>
                    </a:cubicBezTo>
                    <a:cubicBezTo>
                      <a:pt x="4227" y="6606"/>
                      <a:pt x="4391" y="6634"/>
                      <a:pt x="4565" y="6634"/>
                    </a:cubicBezTo>
                    <a:cubicBezTo>
                      <a:pt x="4792" y="6634"/>
                      <a:pt x="5035" y="6585"/>
                      <a:pt x="5306" y="6425"/>
                    </a:cubicBezTo>
                    <a:cubicBezTo>
                      <a:pt x="5372" y="6382"/>
                      <a:pt x="5480" y="6382"/>
                      <a:pt x="5524" y="6338"/>
                    </a:cubicBezTo>
                    <a:cubicBezTo>
                      <a:pt x="5589" y="6229"/>
                      <a:pt x="5437" y="6273"/>
                      <a:pt x="5437" y="6208"/>
                    </a:cubicBezTo>
                    <a:cubicBezTo>
                      <a:pt x="5437" y="6147"/>
                      <a:pt x="5383" y="6134"/>
                      <a:pt x="5321" y="6134"/>
                    </a:cubicBezTo>
                    <a:cubicBezTo>
                      <a:pt x="5270" y="6134"/>
                      <a:pt x="5215" y="6142"/>
                      <a:pt x="5176" y="6142"/>
                    </a:cubicBezTo>
                    <a:cubicBezTo>
                      <a:pt x="4893" y="6099"/>
                      <a:pt x="4524" y="6164"/>
                      <a:pt x="4306" y="5990"/>
                    </a:cubicBezTo>
                    <a:cubicBezTo>
                      <a:pt x="4268" y="5960"/>
                      <a:pt x="4222" y="5943"/>
                      <a:pt x="4173" y="5943"/>
                    </a:cubicBezTo>
                    <a:cubicBezTo>
                      <a:pt x="4083" y="5943"/>
                      <a:pt x="3985" y="6001"/>
                      <a:pt x="3915" y="6142"/>
                    </a:cubicBezTo>
                    <a:cubicBezTo>
                      <a:pt x="3857" y="6258"/>
                      <a:pt x="3789" y="6268"/>
                      <a:pt x="3718" y="6268"/>
                    </a:cubicBezTo>
                    <a:cubicBezTo>
                      <a:pt x="3704" y="6268"/>
                      <a:pt x="3690" y="6268"/>
                      <a:pt x="3675" y="6268"/>
                    </a:cubicBezTo>
                    <a:cubicBezTo>
                      <a:pt x="3654" y="6268"/>
                      <a:pt x="3632" y="6269"/>
                      <a:pt x="3610" y="6273"/>
                    </a:cubicBezTo>
                    <a:cubicBezTo>
                      <a:pt x="3361" y="6457"/>
                      <a:pt x="3262" y="6530"/>
                      <a:pt x="3146" y="6530"/>
                    </a:cubicBezTo>
                    <a:cubicBezTo>
                      <a:pt x="3070" y="6530"/>
                      <a:pt x="2987" y="6499"/>
                      <a:pt x="2849" y="6447"/>
                    </a:cubicBezTo>
                    <a:cubicBezTo>
                      <a:pt x="2762" y="6425"/>
                      <a:pt x="2654" y="6425"/>
                      <a:pt x="2567" y="6382"/>
                    </a:cubicBezTo>
                    <a:cubicBezTo>
                      <a:pt x="2480" y="6360"/>
                      <a:pt x="2349" y="6382"/>
                      <a:pt x="2393" y="6316"/>
                    </a:cubicBezTo>
                    <a:cubicBezTo>
                      <a:pt x="2414" y="6229"/>
                      <a:pt x="2545" y="6142"/>
                      <a:pt x="2654" y="6142"/>
                    </a:cubicBezTo>
                    <a:cubicBezTo>
                      <a:pt x="2842" y="6131"/>
                      <a:pt x="3068" y="6068"/>
                      <a:pt x="3250" y="6068"/>
                    </a:cubicBezTo>
                    <a:cubicBezTo>
                      <a:pt x="3405" y="6068"/>
                      <a:pt x="3527" y="6113"/>
                      <a:pt x="3567" y="6273"/>
                    </a:cubicBezTo>
                    <a:cubicBezTo>
                      <a:pt x="3567" y="6251"/>
                      <a:pt x="3567" y="6208"/>
                      <a:pt x="3610" y="6164"/>
                    </a:cubicBezTo>
                    <a:cubicBezTo>
                      <a:pt x="3628" y="5894"/>
                      <a:pt x="3751" y="5550"/>
                      <a:pt x="3386" y="5550"/>
                    </a:cubicBezTo>
                    <a:cubicBezTo>
                      <a:pt x="3310" y="5550"/>
                      <a:pt x="3212" y="5565"/>
                      <a:pt x="3089" y="5599"/>
                    </a:cubicBezTo>
                    <a:cubicBezTo>
                      <a:pt x="3075" y="5602"/>
                      <a:pt x="3061" y="5603"/>
                      <a:pt x="3046" y="5603"/>
                    </a:cubicBezTo>
                    <a:cubicBezTo>
                      <a:pt x="2946" y="5603"/>
                      <a:pt x="2841" y="5536"/>
                      <a:pt x="2936" y="5403"/>
                    </a:cubicBezTo>
                    <a:cubicBezTo>
                      <a:pt x="3023" y="5273"/>
                      <a:pt x="2936" y="5077"/>
                      <a:pt x="3154" y="5034"/>
                    </a:cubicBezTo>
                    <a:cubicBezTo>
                      <a:pt x="3436" y="4947"/>
                      <a:pt x="3741" y="5034"/>
                      <a:pt x="4067" y="4816"/>
                    </a:cubicBezTo>
                    <a:cubicBezTo>
                      <a:pt x="4085" y="4807"/>
                      <a:pt x="4107" y="4802"/>
                      <a:pt x="4128" y="4802"/>
                    </a:cubicBezTo>
                    <a:cubicBezTo>
                      <a:pt x="4157" y="4802"/>
                      <a:pt x="4185" y="4812"/>
                      <a:pt x="4197" y="4838"/>
                    </a:cubicBezTo>
                    <a:cubicBezTo>
                      <a:pt x="4216" y="4922"/>
                      <a:pt x="4271" y="4946"/>
                      <a:pt x="4337" y="4946"/>
                    </a:cubicBezTo>
                    <a:cubicBezTo>
                      <a:pt x="4426" y="4946"/>
                      <a:pt x="4536" y="4903"/>
                      <a:pt x="4611" y="4903"/>
                    </a:cubicBezTo>
                    <a:cubicBezTo>
                      <a:pt x="4698" y="4903"/>
                      <a:pt x="4850" y="4838"/>
                      <a:pt x="4915" y="4729"/>
                    </a:cubicBezTo>
                    <a:cubicBezTo>
                      <a:pt x="4948" y="4631"/>
                      <a:pt x="4870" y="4619"/>
                      <a:pt x="4793" y="4619"/>
                    </a:cubicBezTo>
                    <a:cubicBezTo>
                      <a:pt x="4767" y="4619"/>
                      <a:pt x="4741" y="4620"/>
                      <a:pt x="4719" y="4620"/>
                    </a:cubicBezTo>
                    <a:cubicBezTo>
                      <a:pt x="4567" y="4620"/>
                      <a:pt x="4458" y="4620"/>
                      <a:pt x="4458" y="4468"/>
                    </a:cubicBezTo>
                    <a:cubicBezTo>
                      <a:pt x="4458" y="4316"/>
                      <a:pt x="4589" y="4207"/>
                      <a:pt x="4719" y="4099"/>
                    </a:cubicBezTo>
                    <a:cubicBezTo>
                      <a:pt x="4734" y="4084"/>
                      <a:pt x="4780" y="4058"/>
                      <a:pt x="4829" y="4058"/>
                    </a:cubicBezTo>
                    <a:cubicBezTo>
                      <a:pt x="4851" y="4058"/>
                      <a:pt x="4873" y="4063"/>
                      <a:pt x="4893" y="4077"/>
                    </a:cubicBezTo>
                    <a:cubicBezTo>
                      <a:pt x="4966" y="4139"/>
                      <a:pt x="5004" y="4172"/>
                      <a:pt x="5048" y="4172"/>
                    </a:cubicBezTo>
                    <a:cubicBezTo>
                      <a:pt x="5096" y="4172"/>
                      <a:pt x="5150" y="4134"/>
                      <a:pt x="5263" y="4055"/>
                    </a:cubicBezTo>
                    <a:cubicBezTo>
                      <a:pt x="5311" y="4039"/>
                      <a:pt x="5324" y="3951"/>
                      <a:pt x="5354" y="3951"/>
                    </a:cubicBezTo>
                    <a:cubicBezTo>
                      <a:pt x="5364" y="3951"/>
                      <a:pt x="5377" y="3962"/>
                      <a:pt x="5393" y="3990"/>
                    </a:cubicBezTo>
                    <a:cubicBezTo>
                      <a:pt x="5456" y="4097"/>
                      <a:pt x="5555" y="4127"/>
                      <a:pt x="5669" y="4127"/>
                    </a:cubicBezTo>
                    <a:cubicBezTo>
                      <a:pt x="5819" y="4127"/>
                      <a:pt x="5995" y="4075"/>
                      <a:pt x="6151" y="4075"/>
                    </a:cubicBezTo>
                    <a:cubicBezTo>
                      <a:pt x="6167" y="4075"/>
                      <a:pt x="6183" y="4076"/>
                      <a:pt x="6198" y="4077"/>
                    </a:cubicBezTo>
                    <a:cubicBezTo>
                      <a:pt x="6241" y="4077"/>
                      <a:pt x="6350" y="4055"/>
                      <a:pt x="6415" y="3990"/>
                    </a:cubicBezTo>
                    <a:cubicBezTo>
                      <a:pt x="6459" y="3946"/>
                      <a:pt x="6459" y="3881"/>
                      <a:pt x="6415" y="3859"/>
                    </a:cubicBezTo>
                    <a:cubicBezTo>
                      <a:pt x="6154" y="3751"/>
                      <a:pt x="6328" y="3620"/>
                      <a:pt x="6546" y="3490"/>
                    </a:cubicBezTo>
                    <a:cubicBezTo>
                      <a:pt x="6589" y="3424"/>
                      <a:pt x="6698" y="3381"/>
                      <a:pt x="6676" y="3316"/>
                    </a:cubicBezTo>
                    <a:cubicBezTo>
                      <a:pt x="6664" y="3290"/>
                      <a:pt x="6614" y="3280"/>
                      <a:pt x="6561" y="3280"/>
                    </a:cubicBezTo>
                    <a:cubicBezTo>
                      <a:pt x="6524" y="3280"/>
                      <a:pt x="6486" y="3285"/>
                      <a:pt x="6459" y="3294"/>
                    </a:cubicBezTo>
                    <a:cubicBezTo>
                      <a:pt x="6362" y="3351"/>
                      <a:pt x="6279" y="3371"/>
                      <a:pt x="6209" y="3371"/>
                    </a:cubicBezTo>
                    <a:cubicBezTo>
                      <a:pt x="6091" y="3371"/>
                      <a:pt x="6005" y="3313"/>
                      <a:pt x="5937" y="3272"/>
                    </a:cubicBezTo>
                    <a:cubicBezTo>
                      <a:pt x="5872" y="3207"/>
                      <a:pt x="5763" y="3185"/>
                      <a:pt x="5654" y="3164"/>
                    </a:cubicBezTo>
                    <a:cubicBezTo>
                      <a:pt x="5285" y="3077"/>
                      <a:pt x="5263" y="2881"/>
                      <a:pt x="5589" y="2555"/>
                    </a:cubicBezTo>
                    <a:cubicBezTo>
                      <a:pt x="5763" y="2402"/>
                      <a:pt x="5785" y="2185"/>
                      <a:pt x="6002" y="2011"/>
                    </a:cubicBezTo>
                    <a:cubicBezTo>
                      <a:pt x="6084" y="1970"/>
                      <a:pt x="6089" y="1813"/>
                      <a:pt x="5962" y="1813"/>
                    </a:cubicBezTo>
                    <a:cubicBezTo>
                      <a:pt x="5954" y="1813"/>
                      <a:pt x="5946" y="1814"/>
                      <a:pt x="5937" y="1815"/>
                    </a:cubicBezTo>
                    <a:cubicBezTo>
                      <a:pt x="5904" y="1824"/>
                      <a:pt x="5876" y="1827"/>
                      <a:pt x="5851" y="1827"/>
                    </a:cubicBezTo>
                    <a:cubicBezTo>
                      <a:pt x="5680" y="1827"/>
                      <a:pt x="5687" y="1649"/>
                      <a:pt x="5611" y="1554"/>
                    </a:cubicBezTo>
                    <a:cubicBezTo>
                      <a:pt x="5480" y="1424"/>
                      <a:pt x="5589" y="1337"/>
                      <a:pt x="5763" y="1315"/>
                    </a:cubicBezTo>
                    <a:cubicBezTo>
                      <a:pt x="6046" y="1250"/>
                      <a:pt x="6198" y="924"/>
                      <a:pt x="6481" y="880"/>
                    </a:cubicBezTo>
                    <a:cubicBezTo>
                      <a:pt x="6546" y="880"/>
                      <a:pt x="6568" y="772"/>
                      <a:pt x="6568" y="685"/>
                    </a:cubicBezTo>
                    <a:cubicBezTo>
                      <a:pt x="6568" y="511"/>
                      <a:pt x="6524" y="358"/>
                      <a:pt x="6676" y="141"/>
                    </a:cubicBezTo>
                    <a:cubicBezTo>
                      <a:pt x="6695" y="86"/>
                      <a:pt x="6682" y="1"/>
                      <a:pt x="66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3730600" y="1662900"/>
                <a:ext cx="177800" cy="105775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4231" extrusionOk="0">
                    <a:moveTo>
                      <a:pt x="1984" y="2480"/>
                    </a:moveTo>
                    <a:cubicBezTo>
                      <a:pt x="2416" y="2503"/>
                      <a:pt x="2633" y="2785"/>
                      <a:pt x="2871" y="3002"/>
                    </a:cubicBezTo>
                    <a:cubicBezTo>
                      <a:pt x="2958" y="3045"/>
                      <a:pt x="2806" y="3132"/>
                      <a:pt x="2719" y="3132"/>
                    </a:cubicBezTo>
                    <a:cubicBezTo>
                      <a:pt x="2633" y="3132"/>
                      <a:pt x="2494" y="3280"/>
                      <a:pt x="2449" y="3280"/>
                    </a:cubicBezTo>
                    <a:cubicBezTo>
                      <a:pt x="2437" y="3280"/>
                      <a:pt x="2432" y="3269"/>
                      <a:pt x="2436" y="3241"/>
                    </a:cubicBezTo>
                    <a:cubicBezTo>
                      <a:pt x="2501" y="2958"/>
                      <a:pt x="2219" y="3002"/>
                      <a:pt x="2175" y="2828"/>
                    </a:cubicBezTo>
                    <a:cubicBezTo>
                      <a:pt x="2114" y="2705"/>
                      <a:pt x="2013" y="2601"/>
                      <a:pt x="1984" y="2480"/>
                    </a:cubicBezTo>
                    <a:close/>
                    <a:moveTo>
                      <a:pt x="3067" y="1"/>
                    </a:moveTo>
                    <a:lnTo>
                      <a:pt x="2871" y="218"/>
                    </a:lnTo>
                    <a:cubicBezTo>
                      <a:pt x="2932" y="381"/>
                      <a:pt x="2974" y="525"/>
                      <a:pt x="3229" y="525"/>
                    </a:cubicBezTo>
                    <a:cubicBezTo>
                      <a:pt x="3246" y="525"/>
                      <a:pt x="3265" y="524"/>
                      <a:pt x="3284" y="523"/>
                    </a:cubicBezTo>
                    <a:cubicBezTo>
                      <a:pt x="3331" y="518"/>
                      <a:pt x="3379" y="514"/>
                      <a:pt x="3420" y="514"/>
                    </a:cubicBezTo>
                    <a:cubicBezTo>
                      <a:pt x="3570" y="514"/>
                      <a:pt x="3648" y="562"/>
                      <a:pt x="3393" y="784"/>
                    </a:cubicBezTo>
                    <a:cubicBezTo>
                      <a:pt x="3331" y="846"/>
                      <a:pt x="3346" y="897"/>
                      <a:pt x="3400" y="897"/>
                    </a:cubicBezTo>
                    <a:cubicBezTo>
                      <a:pt x="3422" y="897"/>
                      <a:pt x="3449" y="889"/>
                      <a:pt x="3480" y="871"/>
                    </a:cubicBezTo>
                    <a:cubicBezTo>
                      <a:pt x="3543" y="855"/>
                      <a:pt x="3594" y="794"/>
                      <a:pt x="3642" y="794"/>
                    </a:cubicBezTo>
                    <a:cubicBezTo>
                      <a:pt x="3661" y="794"/>
                      <a:pt x="3679" y="803"/>
                      <a:pt x="3697" y="827"/>
                    </a:cubicBezTo>
                    <a:cubicBezTo>
                      <a:pt x="3741" y="871"/>
                      <a:pt x="3676" y="958"/>
                      <a:pt x="3610" y="1045"/>
                    </a:cubicBezTo>
                    <a:cubicBezTo>
                      <a:pt x="3509" y="1161"/>
                      <a:pt x="3407" y="1238"/>
                      <a:pt x="3306" y="1238"/>
                    </a:cubicBezTo>
                    <a:cubicBezTo>
                      <a:pt x="3255" y="1238"/>
                      <a:pt x="3205" y="1219"/>
                      <a:pt x="3154" y="1175"/>
                    </a:cubicBezTo>
                    <a:cubicBezTo>
                      <a:pt x="3113" y="1142"/>
                      <a:pt x="3078" y="1131"/>
                      <a:pt x="3050" y="1131"/>
                    </a:cubicBezTo>
                    <a:cubicBezTo>
                      <a:pt x="3005" y="1131"/>
                      <a:pt x="2980" y="1162"/>
                      <a:pt x="2980" y="1175"/>
                    </a:cubicBezTo>
                    <a:cubicBezTo>
                      <a:pt x="3012" y="1295"/>
                      <a:pt x="2980" y="1322"/>
                      <a:pt x="2928" y="1322"/>
                    </a:cubicBezTo>
                    <a:cubicBezTo>
                      <a:pt x="2885" y="1322"/>
                      <a:pt x="2829" y="1303"/>
                      <a:pt x="2786" y="1303"/>
                    </a:cubicBezTo>
                    <a:cubicBezTo>
                      <a:pt x="2778" y="1303"/>
                      <a:pt x="2770" y="1304"/>
                      <a:pt x="2762" y="1306"/>
                    </a:cubicBezTo>
                    <a:cubicBezTo>
                      <a:pt x="2722" y="1306"/>
                      <a:pt x="2682" y="1273"/>
                      <a:pt x="2647" y="1273"/>
                    </a:cubicBezTo>
                    <a:cubicBezTo>
                      <a:pt x="2625" y="1273"/>
                      <a:pt x="2605" y="1285"/>
                      <a:pt x="2588" y="1327"/>
                    </a:cubicBezTo>
                    <a:cubicBezTo>
                      <a:pt x="2545" y="1414"/>
                      <a:pt x="2523" y="1501"/>
                      <a:pt x="2610" y="1523"/>
                    </a:cubicBezTo>
                    <a:cubicBezTo>
                      <a:pt x="2654" y="1523"/>
                      <a:pt x="2687" y="1513"/>
                      <a:pt x="2718" y="1513"/>
                    </a:cubicBezTo>
                    <a:cubicBezTo>
                      <a:pt x="2733" y="1513"/>
                      <a:pt x="2748" y="1516"/>
                      <a:pt x="2762" y="1523"/>
                    </a:cubicBezTo>
                    <a:cubicBezTo>
                      <a:pt x="2893" y="1545"/>
                      <a:pt x="2958" y="1958"/>
                      <a:pt x="2849" y="2045"/>
                    </a:cubicBezTo>
                    <a:cubicBezTo>
                      <a:pt x="2779" y="2098"/>
                      <a:pt x="2724" y="2117"/>
                      <a:pt x="2680" y="2117"/>
                    </a:cubicBezTo>
                    <a:cubicBezTo>
                      <a:pt x="2559" y="2117"/>
                      <a:pt x="2510" y="1974"/>
                      <a:pt x="2414" y="1958"/>
                    </a:cubicBezTo>
                    <a:cubicBezTo>
                      <a:pt x="2306" y="1958"/>
                      <a:pt x="2262" y="1871"/>
                      <a:pt x="2284" y="1806"/>
                    </a:cubicBezTo>
                    <a:cubicBezTo>
                      <a:pt x="2393" y="1588"/>
                      <a:pt x="2154" y="1632"/>
                      <a:pt x="2067" y="1588"/>
                    </a:cubicBezTo>
                    <a:cubicBezTo>
                      <a:pt x="2032" y="1565"/>
                      <a:pt x="2003" y="1542"/>
                      <a:pt x="1967" y="1542"/>
                    </a:cubicBezTo>
                    <a:cubicBezTo>
                      <a:pt x="1936" y="1542"/>
                      <a:pt x="1900" y="1559"/>
                      <a:pt x="1849" y="1610"/>
                    </a:cubicBezTo>
                    <a:cubicBezTo>
                      <a:pt x="1762" y="1653"/>
                      <a:pt x="1719" y="1740"/>
                      <a:pt x="1762" y="1806"/>
                    </a:cubicBezTo>
                    <a:cubicBezTo>
                      <a:pt x="1784" y="1849"/>
                      <a:pt x="1849" y="1871"/>
                      <a:pt x="1762" y="1958"/>
                    </a:cubicBezTo>
                    <a:cubicBezTo>
                      <a:pt x="1566" y="2175"/>
                      <a:pt x="1719" y="2241"/>
                      <a:pt x="1827" y="2306"/>
                    </a:cubicBezTo>
                    <a:cubicBezTo>
                      <a:pt x="1889" y="2367"/>
                      <a:pt x="1931" y="2409"/>
                      <a:pt x="1972" y="2468"/>
                    </a:cubicBezTo>
                    <a:lnTo>
                      <a:pt x="1972" y="2468"/>
                    </a:lnTo>
                    <a:cubicBezTo>
                      <a:pt x="1918" y="2541"/>
                      <a:pt x="1868" y="2564"/>
                      <a:pt x="1819" y="2564"/>
                    </a:cubicBezTo>
                    <a:cubicBezTo>
                      <a:pt x="1773" y="2564"/>
                      <a:pt x="1726" y="2544"/>
                      <a:pt x="1675" y="2523"/>
                    </a:cubicBezTo>
                    <a:cubicBezTo>
                      <a:pt x="1591" y="2506"/>
                      <a:pt x="1598" y="2373"/>
                      <a:pt x="1515" y="2373"/>
                    </a:cubicBezTo>
                    <a:cubicBezTo>
                      <a:pt x="1491" y="2373"/>
                      <a:pt x="1459" y="2385"/>
                      <a:pt x="1414" y="2414"/>
                    </a:cubicBezTo>
                    <a:cubicBezTo>
                      <a:pt x="1284" y="2501"/>
                      <a:pt x="1197" y="2632"/>
                      <a:pt x="1088" y="2741"/>
                    </a:cubicBezTo>
                    <a:cubicBezTo>
                      <a:pt x="1023" y="2806"/>
                      <a:pt x="1066" y="2893"/>
                      <a:pt x="1066" y="2936"/>
                    </a:cubicBezTo>
                    <a:cubicBezTo>
                      <a:pt x="1066" y="2991"/>
                      <a:pt x="1020" y="3077"/>
                      <a:pt x="954" y="3077"/>
                    </a:cubicBezTo>
                    <a:cubicBezTo>
                      <a:pt x="941" y="3077"/>
                      <a:pt x="928" y="3074"/>
                      <a:pt x="914" y="3067"/>
                    </a:cubicBezTo>
                    <a:cubicBezTo>
                      <a:pt x="896" y="3064"/>
                      <a:pt x="879" y="3063"/>
                      <a:pt x="861" y="3063"/>
                    </a:cubicBezTo>
                    <a:cubicBezTo>
                      <a:pt x="599" y="3063"/>
                      <a:pt x="354" y="3351"/>
                      <a:pt x="110" y="3371"/>
                    </a:cubicBezTo>
                    <a:cubicBezTo>
                      <a:pt x="44" y="3371"/>
                      <a:pt x="1" y="3393"/>
                      <a:pt x="1" y="3458"/>
                    </a:cubicBezTo>
                    <a:cubicBezTo>
                      <a:pt x="1" y="3480"/>
                      <a:pt x="23" y="3480"/>
                      <a:pt x="44" y="3480"/>
                    </a:cubicBezTo>
                    <a:cubicBezTo>
                      <a:pt x="115" y="3442"/>
                      <a:pt x="173" y="3428"/>
                      <a:pt x="225" y="3428"/>
                    </a:cubicBezTo>
                    <a:cubicBezTo>
                      <a:pt x="353" y="3428"/>
                      <a:pt x="437" y="3513"/>
                      <a:pt x="555" y="3513"/>
                    </a:cubicBezTo>
                    <a:cubicBezTo>
                      <a:pt x="579" y="3513"/>
                      <a:pt x="604" y="3510"/>
                      <a:pt x="631" y="3502"/>
                    </a:cubicBezTo>
                    <a:cubicBezTo>
                      <a:pt x="735" y="3491"/>
                      <a:pt x="839" y="3466"/>
                      <a:pt x="919" y="3466"/>
                    </a:cubicBezTo>
                    <a:cubicBezTo>
                      <a:pt x="1007" y="3466"/>
                      <a:pt x="1066" y="3497"/>
                      <a:pt x="1066" y="3610"/>
                    </a:cubicBezTo>
                    <a:cubicBezTo>
                      <a:pt x="1110" y="3610"/>
                      <a:pt x="1175" y="3589"/>
                      <a:pt x="1219" y="3567"/>
                    </a:cubicBezTo>
                    <a:cubicBezTo>
                      <a:pt x="1327" y="3502"/>
                      <a:pt x="1414" y="3458"/>
                      <a:pt x="1523" y="3393"/>
                    </a:cubicBezTo>
                    <a:cubicBezTo>
                      <a:pt x="1759" y="3270"/>
                      <a:pt x="1893" y="3205"/>
                      <a:pt x="1988" y="3205"/>
                    </a:cubicBezTo>
                    <a:cubicBezTo>
                      <a:pt x="2093" y="3205"/>
                      <a:pt x="2149" y="3286"/>
                      <a:pt x="2241" y="3458"/>
                    </a:cubicBezTo>
                    <a:cubicBezTo>
                      <a:pt x="2262" y="3502"/>
                      <a:pt x="2349" y="3567"/>
                      <a:pt x="2414" y="3567"/>
                    </a:cubicBezTo>
                    <a:cubicBezTo>
                      <a:pt x="2567" y="3567"/>
                      <a:pt x="2632" y="3589"/>
                      <a:pt x="2719" y="3654"/>
                    </a:cubicBezTo>
                    <a:cubicBezTo>
                      <a:pt x="2784" y="3697"/>
                      <a:pt x="2828" y="3763"/>
                      <a:pt x="2697" y="3763"/>
                    </a:cubicBezTo>
                    <a:cubicBezTo>
                      <a:pt x="2672" y="3759"/>
                      <a:pt x="2649" y="3757"/>
                      <a:pt x="2629" y="3757"/>
                    </a:cubicBezTo>
                    <a:cubicBezTo>
                      <a:pt x="2425" y="3757"/>
                      <a:pt x="2470" y="3942"/>
                      <a:pt x="2371" y="4002"/>
                    </a:cubicBezTo>
                    <a:cubicBezTo>
                      <a:pt x="2241" y="4045"/>
                      <a:pt x="2154" y="4111"/>
                      <a:pt x="2262" y="4198"/>
                    </a:cubicBezTo>
                    <a:cubicBezTo>
                      <a:pt x="2284" y="4219"/>
                      <a:pt x="2311" y="4230"/>
                      <a:pt x="2349" y="4230"/>
                    </a:cubicBezTo>
                    <a:cubicBezTo>
                      <a:pt x="2387" y="4230"/>
                      <a:pt x="2436" y="4219"/>
                      <a:pt x="2501" y="4198"/>
                    </a:cubicBezTo>
                    <a:cubicBezTo>
                      <a:pt x="2741" y="4045"/>
                      <a:pt x="2958" y="3828"/>
                      <a:pt x="3241" y="3806"/>
                    </a:cubicBezTo>
                    <a:cubicBezTo>
                      <a:pt x="3110" y="3719"/>
                      <a:pt x="3023" y="3589"/>
                      <a:pt x="3132" y="3458"/>
                    </a:cubicBezTo>
                    <a:cubicBezTo>
                      <a:pt x="3174" y="3391"/>
                      <a:pt x="3219" y="3373"/>
                      <a:pt x="3266" y="3373"/>
                    </a:cubicBezTo>
                    <a:cubicBezTo>
                      <a:pt x="3325" y="3373"/>
                      <a:pt x="3386" y="3401"/>
                      <a:pt x="3449" y="3401"/>
                    </a:cubicBezTo>
                    <a:cubicBezTo>
                      <a:pt x="3466" y="3401"/>
                      <a:pt x="3484" y="3399"/>
                      <a:pt x="3502" y="3393"/>
                    </a:cubicBezTo>
                    <a:cubicBezTo>
                      <a:pt x="3547" y="3387"/>
                      <a:pt x="3594" y="3383"/>
                      <a:pt x="3638" y="3383"/>
                    </a:cubicBezTo>
                    <a:cubicBezTo>
                      <a:pt x="3762" y="3383"/>
                      <a:pt x="3860" y="3417"/>
                      <a:pt x="3828" y="3545"/>
                    </a:cubicBezTo>
                    <a:cubicBezTo>
                      <a:pt x="3806" y="3697"/>
                      <a:pt x="3589" y="3763"/>
                      <a:pt x="3436" y="3828"/>
                    </a:cubicBezTo>
                    <a:cubicBezTo>
                      <a:pt x="3480" y="3871"/>
                      <a:pt x="3545" y="3893"/>
                      <a:pt x="3589" y="3937"/>
                    </a:cubicBezTo>
                    <a:cubicBezTo>
                      <a:pt x="3636" y="4002"/>
                      <a:pt x="3679" y="4040"/>
                      <a:pt x="3721" y="4040"/>
                    </a:cubicBezTo>
                    <a:cubicBezTo>
                      <a:pt x="3777" y="4040"/>
                      <a:pt x="3831" y="3976"/>
                      <a:pt x="3893" y="3828"/>
                    </a:cubicBezTo>
                    <a:cubicBezTo>
                      <a:pt x="3925" y="3701"/>
                      <a:pt x="4038" y="3620"/>
                      <a:pt x="4174" y="3620"/>
                    </a:cubicBezTo>
                    <a:cubicBezTo>
                      <a:pt x="4223" y="3620"/>
                      <a:pt x="4276" y="3631"/>
                      <a:pt x="4328" y="3654"/>
                    </a:cubicBezTo>
                    <a:cubicBezTo>
                      <a:pt x="4353" y="3666"/>
                      <a:pt x="4378" y="3679"/>
                      <a:pt x="4403" y="3679"/>
                    </a:cubicBezTo>
                    <a:cubicBezTo>
                      <a:pt x="4422" y="3679"/>
                      <a:pt x="4440" y="3672"/>
                      <a:pt x="4458" y="3654"/>
                    </a:cubicBezTo>
                    <a:lnTo>
                      <a:pt x="4458" y="3545"/>
                    </a:lnTo>
                    <a:cubicBezTo>
                      <a:pt x="4437" y="3458"/>
                      <a:pt x="4415" y="3371"/>
                      <a:pt x="4263" y="3371"/>
                    </a:cubicBezTo>
                    <a:cubicBezTo>
                      <a:pt x="4111" y="3371"/>
                      <a:pt x="4024" y="3328"/>
                      <a:pt x="3937" y="3219"/>
                    </a:cubicBezTo>
                    <a:cubicBezTo>
                      <a:pt x="3915" y="3154"/>
                      <a:pt x="3828" y="3110"/>
                      <a:pt x="3915" y="3002"/>
                    </a:cubicBezTo>
                    <a:cubicBezTo>
                      <a:pt x="3963" y="2941"/>
                      <a:pt x="4018" y="2928"/>
                      <a:pt x="4072" y="2928"/>
                    </a:cubicBezTo>
                    <a:cubicBezTo>
                      <a:pt x="4116" y="2928"/>
                      <a:pt x="4159" y="2936"/>
                      <a:pt x="4197" y="2936"/>
                    </a:cubicBezTo>
                    <a:cubicBezTo>
                      <a:pt x="4207" y="2937"/>
                      <a:pt x="4216" y="2938"/>
                      <a:pt x="4226" y="2938"/>
                    </a:cubicBezTo>
                    <a:cubicBezTo>
                      <a:pt x="4437" y="2938"/>
                      <a:pt x="4675" y="2712"/>
                      <a:pt x="4654" y="2567"/>
                    </a:cubicBezTo>
                    <a:cubicBezTo>
                      <a:pt x="4654" y="2414"/>
                      <a:pt x="4915" y="2088"/>
                      <a:pt x="5176" y="2023"/>
                    </a:cubicBezTo>
                    <a:cubicBezTo>
                      <a:pt x="5246" y="2000"/>
                      <a:pt x="5298" y="1989"/>
                      <a:pt x="5337" y="1989"/>
                    </a:cubicBezTo>
                    <a:cubicBezTo>
                      <a:pt x="5476" y="1989"/>
                      <a:pt x="5432" y="2126"/>
                      <a:pt x="5415" y="2262"/>
                    </a:cubicBezTo>
                    <a:cubicBezTo>
                      <a:pt x="5399" y="2343"/>
                      <a:pt x="5419" y="2388"/>
                      <a:pt x="5483" y="2388"/>
                    </a:cubicBezTo>
                    <a:cubicBezTo>
                      <a:pt x="5506" y="2388"/>
                      <a:pt x="5534" y="2382"/>
                      <a:pt x="5567" y="2371"/>
                    </a:cubicBezTo>
                    <a:cubicBezTo>
                      <a:pt x="5720" y="2306"/>
                      <a:pt x="5720" y="2241"/>
                      <a:pt x="5676" y="2175"/>
                    </a:cubicBezTo>
                    <a:cubicBezTo>
                      <a:pt x="5633" y="1980"/>
                      <a:pt x="5763" y="1936"/>
                      <a:pt x="5959" y="1936"/>
                    </a:cubicBezTo>
                    <a:cubicBezTo>
                      <a:pt x="6013" y="1936"/>
                      <a:pt x="6078" y="1931"/>
                      <a:pt x="6141" y="1931"/>
                    </a:cubicBezTo>
                    <a:cubicBezTo>
                      <a:pt x="6203" y="1931"/>
                      <a:pt x="6263" y="1936"/>
                      <a:pt x="6307" y="1958"/>
                    </a:cubicBezTo>
                    <a:cubicBezTo>
                      <a:pt x="6359" y="2002"/>
                      <a:pt x="6416" y="2021"/>
                      <a:pt x="6468" y="2021"/>
                    </a:cubicBezTo>
                    <a:cubicBezTo>
                      <a:pt x="6546" y="2021"/>
                      <a:pt x="6616" y="1979"/>
                      <a:pt x="6655" y="1914"/>
                    </a:cubicBezTo>
                    <a:cubicBezTo>
                      <a:pt x="6742" y="1806"/>
                      <a:pt x="6720" y="1653"/>
                      <a:pt x="6524" y="1653"/>
                    </a:cubicBezTo>
                    <a:cubicBezTo>
                      <a:pt x="6470" y="1649"/>
                      <a:pt x="6423" y="1646"/>
                      <a:pt x="6378" y="1646"/>
                    </a:cubicBezTo>
                    <a:cubicBezTo>
                      <a:pt x="6205" y="1646"/>
                      <a:pt x="6069" y="1685"/>
                      <a:pt x="5741" y="1806"/>
                    </a:cubicBezTo>
                    <a:lnTo>
                      <a:pt x="5567" y="1806"/>
                    </a:lnTo>
                    <a:cubicBezTo>
                      <a:pt x="5474" y="1806"/>
                      <a:pt x="5445" y="1758"/>
                      <a:pt x="5356" y="1758"/>
                    </a:cubicBezTo>
                    <a:cubicBezTo>
                      <a:pt x="5342" y="1758"/>
                      <a:pt x="5325" y="1759"/>
                      <a:pt x="5306" y="1762"/>
                    </a:cubicBezTo>
                    <a:cubicBezTo>
                      <a:pt x="5257" y="1776"/>
                      <a:pt x="5221" y="1782"/>
                      <a:pt x="5197" y="1782"/>
                    </a:cubicBezTo>
                    <a:cubicBezTo>
                      <a:pt x="5073" y="1782"/>
                      <a:pt x="5238" y="1625"/>
                      <a:pt x="5219" y="1588"/>
                    </a:cubicBezTo>
                    <a:cubicBezTo>
                      <a:pt x="5219" y="1546"/>
                      <a:pt x="5812" y="1218"/>
                      <a:pt x="5868" y="1218"/>
                    </a:cubicBezTo>
                    <a:cubicBezTo>
                      <a:pt x="5870" y="1218"/>
                      <a:pt x="5871" y="1218"/>
                      <a:pt x="5872" y="1219"/>
                    </a:cubicBezTo>
                    <a:cubicBezTo>
                      <a:pt x="5973" y="1266"/>
                      <a:pt x="6085" y="1282"/>
                      <a:pt x="6202" y="1282"/>
                    </a:cubicBezTo>
                    <a:cubicBezTo>
                      <a:pt x="6441" y="1282"/>
                      <a:pt x="6704" y="1217"/>
                      <a:pt x="6953" y="1217"/>
                    </a:cubicBezTo>
                    <a:cubicBezTo>
                      <a:pt x="6977" y="1217"/>
                      <a:pt x="7001" y="1217"/>
                      <a:pt x="7024" y="1219"/>
                    </a:cubicBezTo>
                    <a:cubicBezTo>
                      <a:pt x="7046" y="1219"/>
                      <a:pt x="7089" y="1262"/>
                      <a:pt x="7111" y="1262"/>
                    </a:cubicBezTo>
                    <a:cubicBezTo>
                      <a:pt x="7111" y="1219"/>
                      <a:pt x="7111" y="1197"/>
                      <a:pt x="7089" y="1175"/>
                    </a:cubicBezTo>
                    <a:cubicBezTo>
                      <a:pt x="6850" y="1001"/>
                      <a:pt x="6611" y="849"/>
                      <a:pt x="6328" y="675"/>
                    </a:cubicBezTo>
                    <a:cubicBezTo>
                      <a:pt x="6322" y="668"/>
                      <a:pt x="6307" y="664"/>
                      <a:pt x="6289" y="664"/>
                    </a:cubicBezTo>
                    <a:cubicBezTo>
                      <a:pt x="6250" y="664"/>
                      <a:pt x="6198" y="687"/>
                      <a:pt x="6198" y="762"/>
                    </a:cubicBezTo>
                    <a:cubicBezTo>
                      <a:pt x="6220" y="849"/>
                      <a:pt x="6220" y="892"/>
                      <a:pt x="6111" y="958"/>
                    </a:cubicBezTo>
                    <a:cubicBezTo>
                      <a:pt x="6075" y="967"/>
                      <a:pt x="6043" y="972"/>
                      <a:pt x="6013" y="972"/>
                    </a:cubicBezTo>
                    <a:cubicBezTo>
                      <a:pt x="5970" y="972"/>
                      <a:pt x="5932" y="961"/>
                      <a:pt x="5894" y="936"/>
                    </a:cubicBezTo>
                    <a:cubicBezTo>
                      <a:pt x="5738" y="811"/>
                      <a:pt x="5571" y="709"/>
                      <a:pt x="5337" y="709"/>
                    </a:cubicBezTo>
                    <a:cubicBezTo>
                      <a:pt x="5244" y="709"/>
                      <a:pt x="5141" y="725"/>
                      <a:pt x="5024" y="762"/>
                    </a:cubicBezTo>
                    <a:cubicBezTo>
                      <a:pt x="4988" y="769"/>
                      <a:pt x="4951" y="772"/>
                      <a:pt x="4915" y="772"/>
                    </a:cubicBezTo>
                    <a:cubicBezTo>
                      <a:pt x="4843" y="772"/>
                      <a:pt x="4770" y="762"/>
                      <a:pt x="4698" y="762"/>
                    </a:cubicBezTo>
                    <a:cubicBezTo>
                      <a:pt x="4676" y="762"/>
                      <a:pt x="4654" y="740"/>
                      <a:pt x="4611" y="718"/>
                    </a:cubicBezTo>
                    <a:cubicBezTo>
                      <a:pt x="4828" y="610"/>
                      <a:pt x="4937" y="305"/>
                      <a:pt x="5046" y="284"/>
                    </a:cubicBezTo>
                    <a:cubicBezTo>
                      <a:pt x="5350" y="197"/>
                      <a:pt x="5219" y="110"/>
                      <a:pt x="5132" y="88"/>
                    </a:cubicBezTo>
                    <a:cubicBezTo>
                      <a:pt x="5100" y="69"/>
                      <a:pt x="5059" y="63"/>
                      <a:pt x="5014" y="63"/>
                    </a:cubicBezTo>
                    <a:cubicBezTo>
                      <a:pt x="4901" y="63"/>
                      <a:pt x="4760" y="103"/>
                      <a:pt x="4637" y="103"/>
                    </a:cubicBezTo>
                    <a:cubicBezTo>
                      <a:pt x="4579" y="103"/>
                      <a:pt x="4524" y="94"/>
                      <a:pt x="4480" y="66"/>
                    </a:cubicBezTo>
                    <a:cubicBezTo>
                      <a:pt x="4228" y="170"/>
                      <a:pt x="4014" y="212"/>
                      <a:pt x="3823" y="212"/>
                    </a:cubicBezTo>
                    <a:cubicBezTo>
                      <a:pt x="3536" y="212"/>
                      <a:pt x="3302" y="118"/>
                      <a:pt x="3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3"/>
              <p:cNvSpPr/>
              <p:nvPr/>
            </p:nvSpPr>
            <p:spPr>
              <a:xfrm>
                <a:off x="4356300" y="1084350"/>
                <a:ext cx="186475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640" extrusionOk="0">
                    <a:moveTo>
                      <a:pt x="3283" y="0"/>
                    </a:moveTo>
                    <a:cubicBezTo>
                      <a:pt x="3203" y="0"/>
                      <a:pt x="3155" y="41"/>
                      <a:pt x="3197" y="181"/>
                    </a:cubicBezTo>
                    <a:cubicBezTo>
                      <a:pt x="3197" y="246"/>
                      <a:pt x="3197" y="355"/>
                      <a:pt x="3045" y="355"/>
                    </a:cubicBezTo>
                    <a:cubicBezTo>
                      <a:pt x="3021" y="352"/>
                      <a:pt x="2997" y="351"/>
                      <a:pt x="2974" y="351"/>
                    </a:cubicBezTo>
                    <a:cubicBezTo>
                      <a:pt x="2644" y="351"/>
                      <a:pt x="2416" y="627"/>
                      <a:pt x="2131" y="790"/>
                    </a:cubicBezTo>
                    <a:cubicBezTo>
                      <a:pt x="1958" y="855"/>
                      <a:pt x="1827" y="1007"/>
                      <a:pt x="2045" y="1051"/>
                    </a:cubicBezTo>
                    <a:cubicBezTo>
                      <a:pt x="2131" y="1072"/>
                      <a:pt x="2131" y="1225"/>
                      <a:pt x="1958" y="1246"/>
                    </a:cubicBezTo>
                    <a:cubicBezTo>
                      <a:pt x="1675" y="1268"/>
                      <a:pt x="1631" y="1442"/>
                      <a:pt x="1566" y="1572"/>
                    </a:cubicBezTo>
                    <a:cubicBezTo>
                      <a:pt x="1501" y="1616"/>
                      <a:pt x="1501" y="1725"/>
                      <a:pt x="1392" y="1768"/>
                    </a:cubicBezTo>
                    <a:cubicBezTo>
                      <a:pt x="1364" y="1776"/>
                      <a:pt x="1339" y="1780"/>
                      <a:pt x="1318" y="1780"/>
                    </a:cubicBezTo>
                    <a:cubicBezTo>
                      <a:pt x="1224" y="1780"/>
                      <a:pt x="1192" y="1713"/>
                      <a:pt x="1175" y="1659"/>
                    </a:cubicBezTo>
                    <a:cubicBezTo>
                      <a:pt x="1158" y="1593"/>
                      <a:pt x="1091" y="1565"/>
                      <a:pt x="1002" y="1565"/>
                    </a:cubicBezTo>
                    <a:cubicBezTo>
                      <a:pt x="974" y="1565"/>
                      <a:pt x="945" y="1567"/>
                      <a:pt x="914" y="1572"/>
                    </a:cubicBezTo>
                    <a:cubicBezTo>
                      <a:pt x="740" y="1594"/>
                      <a:pt x="718" y="1703"/>
                      <a:pt x="653" y="1812"/>
                    </a:cubicBezTo>
                    <a:cubicBezTo>
                      <a:pt x="609" y="1920"/>
                      <a:pt x="544" y="2094"/>
                      <a:pt x="370" y="2138"/>
                    </a:cubicBezTo>
                    <a:cubicBezTo>
                      <a:pt x="196" y="2203"/>
                      <a:pt x="1" y="2247"/>
                      <a:pt x="1" y="2377"/>
                    </a:cubicBezTo>
                    <a:cubicBezTo>
                      <a:pt x="1" y="2470"/>
                      <a:pt x="64" y="2494"/>
                      <a:pt x="147" y="2494"/>
                    </a:cubicBezTo>
                    <a:cubicBezTo>
                      <a:pt x="239" y="2494"/>
                      <a:pt x="355" y="2464"/>
                      <a:pt x="435" y="2464"/>
                    </a:cubicBezTo>
                    <a:cubicBezTo>
                      <a:pt x="501" y="2464"/>
                      <a:pt x="588" y="2377"/>
                      <a:pt x="653" y="2355"/>
                    </a:cubicBezTo>
                    <a:cubicBezTo>
                      <a:pt x="812" y="2310"/>
                      <a:pt x="971" y="2276"/>
                      <a:pt x="1108" y="2276"/>
                    </a:cubicBezTo>
                    <a:cubicBezTo>
                      <a:pt x="1234" y="2276"/>
                      <a:pt x="1341" y="2304"/>
                      <a:pt x="1414" y="2377"/>
                    </a:cubicBezTo>
                    <a:cubicBezTo>
                      <a:pt x="1593" y="2536"/>
                      <a:pt x="1790" y="2641"/>
                      <a:pt x="2089" y="2641"/>
                    </a:cubicBezTo>
                    <a:cubicBezTo>
                      <a:pt x="2117" y="2641"/>
                      <a:pt x="2145" y="2640"/>
                      <a:pt x="2175" y="2638"/>
                    </a:cubicBezTo>
                    <a:cubicBezTo>
                      <a:pt x="2262" y="2638"/>
                      <a:pt x="2240" y="2681"/>
                      <a:pt x="2240" y="2747"/>
                    </a:cubicBezTo>
                    <a:cubicBezTo>
                      <a:pt x="2218" y="2790"/>
                      <a:pt x="2175" y="2812"/>
                      <a:pt x="2110" y="2812"/>
                    </a:cubicBezTo>
                    <a:cubicBezTo>
                      <a:pt x="2060" y="2806"/>
                      <a:pt x="2019" y="2803"/>
                      <a:pt x="1987" y="2803"/>
                    </a:cubicBezTo>
                    <a:cubicBezTo>
                      <a:pt x="1779" y="2803"/>
                      <a:pt x="1898" y="2914"/>
                      <a:pt x="1936" y="3008"/>
                    </a:cubicBezTo>
                    <a:cubicBezTo>
                      <a:pt x="1958" y="3073"/>
                      <a:pt x="1914" y="3095"/>
                      <a:pt x="1914" y="3138"/>
                    </a:cubicBezTo>
                    <a:cubicBezTo>
                      <a:pt x="1899" y="3270"/>
                      <a:pt x="1954" y="3343"/>
                      <a:pt x="2064" y="3343"/>
                    </a:cubicBezTo>
                    <a:cubicBezTo>
                      <a:pt x="2118" y="3343"/>
                      <a:pt x="2184" y="3326"/>
                      <a:pt x="2262" y="3290"/>
                    </a:cubicBezTo>
                    <a:cubicBezTo>
                      <a:pt x="2371" y="3247"/>
                      <a:pt x="2458" y="3182"/>
                      <a:pt x="2566" y="3116"/>
                    </a:cubicBezTo>
                    <a:cubicBezTo>
                      <a:pt x="2660" y="3090"/>
                      <a:pt x="2795" y="3005"/>
                      <a:pt x="2885" y="3005"/>
                    </a:cubicBezTo>
                    <a:cubicBezTo>
                      <a:pt x="2941" y="3005"/>
                      <a:pt x="2980" y="3038"/>
                      <a:pt x="2980" y="3138"/>
                    </a:cubicBezTo>
                    <a:cubicBezTo>
                      <a:pt x="2980" y="3171"/>
                      <a:pt x="2999" y="3185"/>
                      <a:pt x="3025" y="3185"/>
                    </a:cubicBezTo>
                    <a:cubicBezTo>
                      <a:pt x="3066" y="3185"/>
                      <a:pt x="3127" y="3148"/>
                      <a:pt x="3153" y="3095"/>
                    </a:cubicBezTo>
                    <a:cubicBezTo>
                      <a:pt x="3195" y="3012"/>
                      <a:pt x="3245" y="2992"/>
                      <a:pt x="3298" y="2992"/>
                    </a:cubicBezTo>
                    <a:cubicBezTo>
                      <a:pt x="3347" y="2992"/>
                      <a:pt x="3398" y="3009"/>
                      <a:pt x="3446" y="3009"/>
                    </a:cubicBezTo>
                    <a:cubicBezTo>
                      <a:pt x="3482" y="3009"/>
                      <a:pt x="3516" y="2999"/>
                      <a:pt x="3545" y="2964"/>
                    </a:cubicBezTo>
                    <a:cubicBezTo>
                      <a:pt x="3632" y="2986"/>
                      <a:pt x="3588" y="3073"/>
                      <a:pt x="3588" y="3138"/>
                    </a:cubicBezTo>
                    <a:cubicBezTo>
                      <a:pt x="3588" y="3290"/>
                      <a:pt x="3523" y="3399"/>
                      <a:pt x="3306" y="3421"/>
                    </a:cubicBezTo>
                    <a:cubicBezTo>
                      <a:pt x="3219" y="3421"/>
                      <a:pt x="3132" y="3508"/>
                      <a:pt x="3110" y="3551"/>
                    </a:cubicBezTo>
                    <a:cubicBezTo>
                      <a:pt x="3110" y="3638"/>
                      <a:pt x="3219" y="3638"/>
                      <a:pt x="3262" y="3638"/>
                    </a:cubicBezTo>
                    <a:cubicBezTo>
                      <a:pt x="3273" y="3639"/>
                      <a:pt x="3283" y="3640"/>
                      <a:pt x="3294" y="3640"/>
                    </a:cubicBezTo>
                    <a:cubicBezTo>
                      <a:pt x="3489" y="3640"/>
                      <a:pt x="3714" y="3503"/>
                      <a:pt x="3903" y="3503"/>
                    </a:cubicBezTo>
                    <a:cubicBezTo>
                      <a:pt x="3962" y="3503"/>
                      <a:pt x="4017" y="3517"/>
                      <a:pt x="4067" y="3551"/>
                    </a:cubicBezTo>
                    <a:lnTo>
                      <a:pt x="4132" y="3551"/>
                    </a:lnTo>
                    <a:lnTo>
                      <a:pt x="3871" y="3138"/>
                    </a:lnTo>
                    <a:cubicBezTo>
                      <a:pt x="3806" y="3029"/>
                      <a:pt x="3784" y="2921"/>
                      <a:pt x="3675" y="2855"/>
                    </a:cubicBezTo>
                    <a:cubicBezTo>
                      <a:pt x="3567" y="2790"/>
                      <a:pt x="3632" y="2703"/>
                      <a:pt x="3697" y="2594"/>
                    </a:cubicBezTo>
                    <a:cubicBezTo>
                      <a:pt x="3762" y="2529"/>
                      <a:pt x="3871" y="2442"/>
                      <a:pt x="3828" y="2377"/>
                    </a:cubicBezTo>
                    <a:cubicBezTo>
                      <a:pt x="3818" y="2362"/>
                      <a:pt x="3803" y="2356"/>
                      <a:pt x="3785" y="2356"/>
                    </a:cubicBezTo>
                    <a:cubicBezTo>
                      <a:pt x="3725" y="2356"/>
                      <a:pt x="3628" y="2421"/>
                      <a:pt x="3545" y="2421"/>
                    </a:cubicBezTo>
                    <a:cubicBezTo>
                      <a:pt x="3480" y="2421"/>
                      <a:pt x="3371" y="2442"/>
                      <a:pt x="3284" y="2529"/>
                    </a:cubicBezTo>
                    <a:cubicBezTo>
                      <a:pt x="3226" y="2588"/>
                      <a:pt x="2716" y="2663"/>
                      <a:pt x="2546" y="2663"/>
                    </a:cubicBezTo>
                    <a:cubicBezTo>
                      <a:pt x="2526" y="2663"/>
                      <a:pt x="2510" y="2662"/>
                      <a:pt x="2501" y="2660"/>
                    </a:cubicBezTo>
                    <a:cubicBezTo>
                      <a:pt x="2479" y="2638"/>
                      <a:pt x="2479" y="2638"/>
                      <a:pt x="2479" y="2573"/>
                    </a:cubicBezTo>
                    <a:cubicBezTo>
                      <a:pt x="2520" y="2246"/>
                      <a:pt x="3157" y="1784"/>
                      <a:pt x="3594" y="1784"/>
                    </a:cubicBezTo>
                    <a:cubicBezTo>
                      <a:pt x="3622" y="1784"/>
                      <a:pt x="3649" y="1786"/>
                      <a:pt x="3675" y="1790"/>
                    </a:cubicBezTo>
                    <a:cubicBezTo>
                      <a:pt x="3735" y="1805"/>
                      <a:pt x="3784" y="1840"/>
                      <a:pt x="3837" y="1840"/>
                    </a:cubicBezTo>
                    <a:cubicBezTo>
                      <a:pt x="3862" y="1840"/>
                      <a:pt x="3887" y="1832"/>
                      <a:pt x="3915" y="1812"/>
                    </a:cubicBezTo>
                    <a:cubicBezTo>
                      <a:pt x="4045" y="1703"/>
                      <a:pt x="3915" y="1681"/>
                      <a:pt x="3893" y="1594"/>
                    </a:cubicBezTo>
                    <a:cubicBezTo>
                      <a:pt x="3871" y="1442"/>
                      <a:pt x="3980" y="1246"/>
                      <a:pt x="4154" y="1116"/>
                    </a:cubicBezTo>
                    <a:cubicBezTo>
                      <a:pt x="4229" y="1065"/>
                      <a:pt x="4283" y="1046"/>
                      <a:pt x="4323" y="1046"/>
                    </a:cubicBezTo>
                    <a:cubicBezTo>
                      <a:pt x="4420" y="1046"/>
                      <a:pt x="4434" y="1163"/>
                      <a:pt x="4480" y="1225"/>
                    </a:cubicBezTo>
                    <a:cubicBezTo>
                      <a:pt x="4512" y="1246"/>
                      <a:pt x="4556" y="1274"/>
                      <a:pt x="4591" y="1274"/>
                    </a:cubicBezTo>
                    <a:cubicBezTo>
                      <a:pt x="4627" y="1274"/>
                      <a:pt x="4654" y="1246"/>
                      <a:pt x="4654" y="1159"/>
                    </a:cubicBezTo>
                    <a:cubicBezTo>
                      <a:pt x="4654" y="1116"/>
                      <a:pt x="4632" y="1051"/>
                      <a:pt x="4719" y="1051"/>
                    </a:cubicBezTo>
                    <a:cubicBezTo>
                      <a:pt x="4732" y="1052"/>
                      <a:pt x="4746" y="1052"/>
                      <a:pt x="4759" y="1052"/>
                    </a:cubicBezTo>
                    <a:cubicBezTo>
                      <a:pt x="5026" y="1052"/>
                      <a:pt x="5275" y="853"/>
                      <a:pt x="5524" y="811"/>
                    </a:cubicBezTo>
                    <a:cubicBezTo>
                      <a:pt x="5576" y="798"/>
                      <a:pt x="5668" y="754"/>
                      <a:pt x="5733" y="754"/>
                    </a:cubicBezTo>
                    <a:cubicBezTo>
                      <a:pt x="5776" y="754"/>
                      <a:pt x="5806" y="773"/>
                      <a:pt x="5806" y="833"/>
                    </a:cubicBezTo>
                    <a:cubicBezTo>
                      <a:pt x="5806" y="964"/>
                      <a:pt x="5958" y="1116"/>
                      <a:pt x="5741" y="1290"/>
                    </a:cubicBezTo>
                    <a:cubicBezTo>
                      <a:pt x="5719" y="1333"/>
                      <a:pt x="5698" y="1355"/>
                      <a:pt x="5654" y="1355"/>
                    </a:cubicBezTo>
                    <a:cubicBezTo>
                      <a:pt x="5637" y="1360"/>
                      <a:pt x="5622" y="1362"/>
                      <a:pt x="5609" y="1362"/>
                    </a:cubicBezTo>
                    <a:cubicBezTo>
                      <a:pt x="5522" y="1362"/>
                      <a:pt x="5523" y="1261"/>
                      <a:pt x="5423" y="1261"/>
                    </a:cubicBezTo>
                    <a:cubicBezTo>
                      <a:pt x="5408" y="1261"/>
                      <a:pt x="5391" y="1263"/>
                      <a:pt x="5371" y="1268"/>
                    </a:cubicBezTo>
                    <a:cubicBezTo>
                      <a:pt x="5176" y="1355"/>
                      <a:pt x="5219" y="1507"/>
                      <a:pt x="5089" y="1594"/>
                    </a:cubicBezTo>
                    <a:cubicBezTo>
                      <a:pt x="5067" y="1594"/>
                      <a:pt x="4980" y="1616"/>
                      <a:pt x="4958" y="1616"/>
                    </a:cubicBezTo>
                    <a:cubicBezTo>
                      <a:pt x="4929" y="1612"/>
                      <a:pt x="4900" y="1610"/>
                      <a:pt x="4873" y="1610"/>
                    </a:cubicBezTo>
                    <a:cubicBezTo>
                      <a:pt x="4612" y="1610"/>
                      <a:pt x="4413" y="1783"/>
                      <a:pt x="4197" y="1920"/>
                    </a:cubicBezTo>
                    <a:cubicBezTo>
                      <a:pt x="4110" y="1986"/>
                      <a:pt x="4001" y="2029"/>
                      <a:pt x="4023" y="2116"/>
                    </a:cubicBezTo>
                    <a:cubicBezTo>
                      <a:pt x="4062" y="2155"/>
                      <a:pt x="4084" y="2228"/>
                      <a:pt x="4165" y="2228"/>
                    </a:cubicBezTo>
                    <a:cubicBezTo>
                      <a:pt x="4175" y="2228"/>
                      <a:pt x="4185" y="2227"/>
                      <a:pt x="4197" y="2225"/>
                    </a:cubicBezTo>
                    <a:cubicBezTo>
                      <a:pt x="4244" y="2215"/>
                      <a:pt x="4284" y="2211"/>
                      <a:pt x="4319" y="2211"/>
                    </a:cubicBezTo>
                    <a:cubicBezTo>
                      <a:pt x="4518" y="2211"/>
                      <a:pt x="4572" y="2347"/>
                      <a:pt x="4719" y="2421"/>
                    </a:cubicBezTo>
                    <a:cubicBezTo>
                      <a:pt x="4778" y="2440"/>
                      <a:pt x="4784" y="2532"/>
                      <a:pt x="4883" y="2532"/>
                    </a:cubicBezTo>
                    <a:cubicBezTo>
                      <a:pt x="4892" y="2532"/>
                      <a:pt x="4903" y="2531"/>
                      <a:pt x="4915" y="2529"/>
                    </a:cubicBezTo>
                    <a:cubicBezTo>
                      <a:pt x="4967" y="2512"/>
                      <a:pt x="5006" y="2504"/>
                      <a:pt x="5033" y="2504"/>
                    </a:cubicBezTo>
                    <a:cubicBezTo>
                      <a:pt x="5107" y="2504"/>
                      <a:pt x="5099" y="2564"/>
                      <a:pt x="5067" y="2660"/>
                    </a:cubicBezTo>
                    <a:cubicBezTo>
                      <a:pt x="4980" y="2877"/>
                      <a:pt x="5002" y="3073"/>
                      <a:pt x="5284" y="3095"/>
                    </a:cubicBezTo>
                    <a:cubicBezTo>
                      <a:pt x="5415" y="3095"/>
                      <a:pt x="5567" y="3029"/>
                      <a:pt x="5741" y="3008"/>
                    </a:cubicBezTo>
                    <a:cubicBezTo>
                      <a:pt x="5741" y="2921"/>
                      <a:pt x="5611" y="2921"/>
                      <a:pt x="5545" y="2899"/>
                    </a:cubicBezTo>
                    <a:cubicBezTo>
                      <a:pt x="5328" y="2790"/>
                      <a:pt x="5393" y="2594"/>
                      <a:pt x="5654" y="2421"/>
                    </a:cubicBezTo>
                    <a:cubicBezTo>
                      <a:pt x="5828" y="2312"/>
                      <a:pt x="6002" y="2203"/>
                      <a:pt x="6154" y="2051"/>
                    </a:cubicBezTo>
                    <a:cubicBezTo>
                      <a:pt x="6180" y="2025"/>
                      <a:pt x="6212" y="2013"/>
                      <a:pt x="6240" y="2013"/>
                    </a:cubicBezTo>
                    <a:cubicBezTo>
                      <a:pt x="6282" y="2013"/>
                      <a:pt x="6311" y="2042"/>
                      <a:pt x="6285" y="2094"/>
                    </a:cubicBezTo>
                    <a:cubicBezTo>
                      <a:pt x="6209" y="2189"/>
                      <a:pt x="6199" y="2251"/>
                      <a:pt x="6284" y="2251"/>
                    </a:cubicBezTo>
                    <a:cubicBezTo>
                      <a:pt x="6297" y="2251"/>
                      <a:pt x="6311" y="2249"/>
                      <a:pt x="6328" y="2247"/>
                    </a:cubicBezTo>
                    <a:cubicBezTo>
                      <a:pt x="6437" y="2225"/>
                      <a:pt x="6524" y="2116"/>
                      <a:pt x="6546" y="2007"/>
                    </a:cubicBezTo>
                    <a:cubicBezTo>
                      <a:pt x="6611" y="1790"/>
                      <a:pt x="6828" y="1790"/>
                      <a:pt x="7024" y="1703"/>
                    </a:cubicBezTo>
                    <a:cubicBezTo>
                      <a:pt x="7067" y="1688"/>
                      <a:pt x="7099" y="1681"/>
                      <a:pt x="7122" y="1681"/>
                    </a:cubicBezTo>
                    <a:cubicBezTo>
                      <a:pt x="7169" y="1681"/>
                      <a:pt x="7183" y="1710"/>
                      <a:pt x="7198" y="1768"/>
                    </a:cubicBezTo>
                    <a:cubicBezTo>
                      <a:pt x="7235" y="1806"/>
                      <a:pt x="7176" y="1907"/>
                      <a:pt x="7242" y="1907"/>
                    </a:cubicBezTo>
                    <a:cubicBezTo>
                      <a:pt x="7253" y="1907"/>
                      <a:pt x="7267" y="1905"/>
                      <a:pt x="7285" y="1899"/>
                    </a:cubicBezTo>
                    <a:cubicBezTo>
                      <a:pt x="7415" y="1877"/>
                      <a:pt x="7459" y="1725"/>
                      <a:pt x="7415" y="1681"/>
                    </a:cubicBezTo>
                    <a:cubicBezTo>
                      <a:pt x="7372" y="1594"/>
                      <a:pt x="7459" y="1377"/>
                      <a:pt x="7285" y="1377"/>
                    </a:cubicBezTo>
                    <a:cubicBezTo>
                      <a:pt x="6959" y="1355"/>
                      <a:pt x="7133" y="1181"/>
                      <a:pt x="7263" y="1051"/>
                    </a:cubicBezTo>
                    <a:cubicBezTo>
                      <a:pt x="7307" y="964"/>
                      <a:pt x="7372" y="942"/>
                      <a:pt x="7285" y="942"/>
                    </a:cubicBezTo>
                    <a:cubicBezTo>
                      <a:pt x="7089" y="942"/>
                      <a:pt x="6959" y="1116"/>
                      <a:pt x="6763" y="1181"/>
                    </a:cubicBezTo>
                    <a:cubicBezTo>
                      <a:pt x="6611" y="1246"/>
                      <a:pt x="6654" y="1290"/>
                      <a:pt x="6698" y="1355"/>
                    </a:cubicBezTo>
                    <a:cubicBezTo>
                      <a:pt x="6807" y="1572"/>
                      <a:pt x="6241" y="1594"/>
                      <a:pt x="6306" y="1812"/>
                    </a:cubicBezTo>
                    <a:cubicBezTo>
                      <a:pt x="6306" y="1812"/>
                      <a:pt x="6287" y="1821"/>
                      <a:pt x="6268" y="1821"/>
                    </a:cubicBezTo>
                    <a:cubicBezTo>
                      <a:pt x="6258" y="1821"/>
                      <a:pt x="6248" y="1819"/>
                      <a:pt x="6241" y="1812"/>
                    </a:cubicBezTo>
                    <a:cubicBezTo>
                      <a:pt x="6176" y="1725"/>
                      <a:pt x="6002" y="1725"/>
                      <a:pt x="5915" y="1703"/>
                    </a:cubicBezTo>
                    <a:cubicBezTo>
                      <a:pt x="5872" y="1703"/>
                      <a:pt x="5806" y="1659"/>
                      <a:pt x="5915" y="1616"/>
                    </a:cubicBezTo>
                    <a:cubicBezTo>
                      <a:pt x="6111" y="1551"/>
                      <a:pt x="6067" y="1507"/>
                      <a:pt x="6002" y="1442"/>
                    </a:cubicBezTo>
                    <a:cubicBezTo>
                      <a:pt x="5980" y="1377"/>
                      <a:pt x="6263" y="942"/>
                      <a:pt x="6350" y="898"/>
                    </a:cubicBezTo>
                    <a:cubicBezTo>
                      <a:pt x="6502" y="790"/>
                      <a:pt x="6393" y="703"/>
                      <a:pt x="6350" y="703"/>
                    </a:cubicBezTo>
                    <a:cubicBezTo>
                      <a:pt x="6067" y="703"/>
                      <a:pt x="6067" y="572"/>
                      <a:pt x="6132" y="398"/>
                    </a:cubicBezTo>
                    <a:cubicBezTo>
                      <a:pt x="6132" y="377"/>
                      <a:pt x="6089" y="355"/>
                      <a:pt x="6067" y="311"/>
                    </a:cubicBezTo>
                    <a:cubicBezTo>
                      <a:pt x="5964" y="376"/>
                      <a:pt x="5881" y="398"/>
                      <a:pt x="5809" y="398"/>
                    </a:cubicBezTo>
                    <a:cubicBezTo>
                      <a:pt x="5649" y="398"/>
                      <a:pt x="5540" y="288"/>
                      <a:pt x="5362" y="288"/>
                    </a:cubicBezTo>
                    <a:cubicBezTo>
                      <a:pt x="5351" y="288"/>
                      <a:pt x="5339" y="289"/>
                      <a:pt x="5328" y="290"/>
                    </a:cubicBezTo>
                    <a:cubicBezTo>
                      <a:pt x="5067" y="311"/>
                      <a:pt x="4871" y="420"/>
                      <a:pt x="4828" y="681"/>
                    </a:cubicBezTo>
                    <a:cubicBezTo>
                      <a:pt x="4828" y="746"/>
                      <a:pt x="4763" y="833"/>
                      <a:pt x="4654" y="855"/>
                    </a:cubicBezTo>
                    <a:cubicBezTo>
                      <a:pt x="4473" y="915"/>
                      <a:pt x="4298" y="929"/>
                      <a:pt x="4130" y="929"/>
                    </a:cubicBezTo>
                    <a:cubicBezTo>
                      <a:pt x="3996" y="929"/>
                      <a:pt x="3866" y="920"/>
                      <a:pt x="3741" y="920"/>
                    </a:cubicBezTo>
                    <a:cubicBezTo>
                      <a:pt x="3523" y="920"/>
                      <a:pt x="3545" y="703"/>
                      <a:pt x="3458" y="594"/>
                    </a:cubicBezTo>
                    <a:cubicBezTo>
                      <a:pt x="3371" y="485"/>
                      <a:pt x="3371" y="398"/>
                      <a:pt x="3632" y="268"/>
                    </a:cubicBezTo>
                    <a:cubicBezTo>
                      <a:pt x="3871" y="159"/>
                      <a:pt x="3806" y="72"/>
                      <a:pt x="3632" y="50"/>
                    </a:cubicBezTo>
                    <a:cubicBezTo>
                      <a:pt x="3567" y="50"/>
                      <a:pt x="3480" y="29"/>
                      <a:pt x="3436" y="29"/>
                    </a:cubicBezTo>
                    <a:cubicBezTo>
                      <a:pt x="3382" y="13"/>
                      <a:pt x="3327" y="0"/>
                      <a:pt x="3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3"/>
              <p:cNvSpPr/>
              <p:nvPr/>
            </p:nvSpPr>
            <p:spPr>
              <a:xfrm>
                <a:off x="4645500" y="925850"/>
                <a:ext cx="1065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3511" extrusionOk="0">
                    <a:moveTo>
                      <a:pt x="3689" y="0"/>
                    </a:moveTo>
                    <a:cubicBezTo>
                      <a:pt x="3644" y="0"/>
                      <a:pt x="3591" y="17"/>
                      <a:pt x="3523" y="63"/>
                    </a:cubicBezTo>
                    <a:cubicBezTo>
                      <a:pt x="3323" y="172"/>
                      <a:pt x="3124" y="296"/>
                      <a:pt x="2899" y="296"/>
                    </a:cubicBezTo>
                    <a:cubicBezTo>
                      <a:pt x="2854" y="296"/>
                      <a:pt x="2809" y="291"/>
                      <a:pt x="2762" y="280"/>
                    </a:cubicBezTo>
                    <a:cubicBezTo>
                      <a:pt x="2675" y="280"/>
                      <a:pt x="1544" y="933"/>
                      <a:pt x="1544" y="998"/>
                    </a:cubicBezTo>
                    <a:cubicBezTo>
                      <a:pt x="1508" y="1179"/>
                      <a:pt x="1381" y="1194"/>
                      <a:pt x="1277" y="1194"/>
                    </a:cubicBezTo>
                    <a:cubicBezTo>
                      <a:pt x="1256" y="1194"/>
                      <a:pt x="1236" y="1194"/>
                      <a:pt x="1218" y="1194"/>
                    </a:cubicBezTo>
                    <a:cubicBezTo>
                      <a:pt x="1185" y="1190"/>
                      <a:pt x="1155" y="1188"/>
                      <a:pt x="1129" y="1188"/>
                    </a:cubicBezTo>
                    <a:cubicBezTo>
                      <a:pt x="987" y="1188"/>
                      <a:pt x="951" y="1242"/>
                      <a:pt x="914" y="1389"/>
                    </a:cubicBezTo>
                    <a:cubicBezTo>
                      <a:pt x="827" y="1628"/>
                      <a:pt x="870" y="1846"/>
                      <a:pt x="805" y="2063"/>
                    </a:cubicBezTo>
                    <a:cubicBezTo>
                      <a:pt x="783" y="2172"/>
                      <a:pt x="762" y="2281"/>
                      <a:pt x="588" y="2368"/>
                    </a:cubicBezTo>
                    <a:cubicBezTo>
                      <a:pt x="522" y="2389"/>
                      <a:pt x="414" y="2368"/>
                      <a:pt x="457" y="2455"/>
                    </a:cubicBezTo>
                    <a:cubicBezTo>
                      <a:pt x="474" y="2488"/>
                      <a:pt x="516" y="2534"/>
                      <a:pt x="564" y="2534"/>
                    </a:cubicBezTo>
                    <a:cubicBezTo>
                      <a:pt x="579" y="2534"/>
                      <a:pt x="594" y="2530"/>
                      <a:pt x="609" y="2520"/>
                    </a:cubicBezTo>
                    <a:cubicBezTo>
                      <a:pt x="747" y="2460"/>
                      <a:pt x="864" y="2447"/>
                      <a:pt x="975" y="2447"/>
                    </a:cubicBezTo>
                    <a:cubicBezTo>
                      <a:pt x="1056" y="2447"/>
                      <a:pt x="1134" y="2454"/>
                      <a:pt x="1215" y="2454"/>
                    </a:cubicBezTo>
                    <a:cubicBezTo>
                      <a:pt x="1305" y="2454"/>
                      <a:pt x="1397" y="2446"/>
                      <a:pt x="1501" y="2411"/>
                    </a:cubicBezTo>
                    <a:cubicBezTo>
                      <a:pt x="1528" y="2403"/>
                      <a:pt x="1552" y="2400"/>
                      <a:pt x="1572" y="2400"/>
                    </a:cubicBezTo>
                    <a:cubicBezTo>
                      <a:pt x="1664" y="2400"/>
                      <a:pt x="1677" y="2474"/>
                      <a:pt x="1588" y="2563"/>
                    </a:cubicBezTo>
                    <a:cubicBezTo>
                      <a:pt x="1507" y="2645"/>
                      <a:pt x="1425" y="2762"/>
                      <a:pt x="1308" y="2762"/>
                    </a:cubicBezTo>
                    <a:cubicBezTo>
                      <a:pt x="1268" y="2762"/>
                      <a:pt x="1224" y="2749"/>
                      <a:pt x="1175" y="2716"/>
                    </a:cubicBezTo>
                    <a:cubicBezTo>
                      <a:pt x="1155" y="2696"/>
                      <a:pt x="1122" y="2685"/>
                      <a:pt x="1084" y="2685"/>
                    </a:cubicBezTo>
                    <a:cubicBezTo>
                      <a:pt x="1038" y="2685"/>
                      <a:pt x="983" y="2701"/>
                      <a:pt x="936" y="2737"/>
                    </a:cubicBezTo>
                    <a:cubicBezTo>
                      <a:pt x="852" y="2841"/>
                      <a:pt x="769" y="2871"/>
                      <a:pt x="686" y="2871"/>
                    </a:cubicBezTo>
                    <a:cubicBezTo>
                      <a:pt x="595" y="2871"/>
                      <a:pt x="504" y="2836"/>
                      <a:pt x="414" y="2824"/>
                    </a:cubicBezTo>
                    <a:cubicBezTo>
                      <a:pt x="370" y="2824"/>
                      <a:pt x="348" y="2803"/>
                      <a:pt x="283" y="2781"/>
                    </a:cubicBezTo>
                    <a:cubicBezTo>
                      <a:pt x="174" y="2890"/>
                      <a:pt x="174" y="2955"/>
                      <a:pt x="22" y="3064"/>
                    </a:cubicBezTo>
                    <a:cubicBezTo>
                      <a:pt x="1" y="3107"/>
                      <a:pt x="1" y="3150"/>
                      <a:pt x="66" y="3150"/>
                    </a:cubicBezTo>
                    <a:cubicBezTo>
                      <a:pt x="392" y="3172"/>
                      <a:pt x="588" y="3259"/>
                      <a:pt x="609" y="3368"/>
                    </a:cubicBezTo>
                    <a:cubicBezTo>
                      <a:pt x="653" y="3390"/>
                      <a:pt x="544" y="3498"/>
                      <a:pt x="653" y="3498"/>
                    </a:cubicBezTo>
                    <a:cubicBezTo>
                      <a:pt x="665" y="3507"/>
                      <a:pt x="677" y="3510"/>
                      <a:pt x="689" y="3510"/>
                    </a:cubicBezTo>
                    <a:cubicBezTo>
                      <a:pt x="742" y="3510"/>
                      <a:pt x="791" y="3443"/>
                      <a:pt x="827" y="3390"/>
                    </a:cubicBezTo>
                    <a:cubicBezTo>
                      <a:pt x="968" y="3249"/>
                      <a:pt x="1090" y="3126"/>
                      <a:pt x="1297" y="3126"/>
                    </a:cubicBezTo>
                    <a:cubicBezTo>
                      <a:pt x="1314" y="3126"/>
                      <a:pt x="1331" y="3127"/>
                      <a:pt x="1349" y="3129"/>
                    </a:cubicBezTo>
                    <a:cubicBezTo>
                      <a:pt x="1479" y="3129"/>
                      <a:pt x="1523" y="3020"/>
                      <a:pt x="1588" y="2955"/>
                    </a:cubicBezTo>
                    <a:cubicBezTo>
                      <a:pt x="1667" y="2935"/>
                      <a:pt x="1746" y="2843"/>
                      <a:pt x="1793" y="2843"/>
                    </a:cubicBezTo>
                    <a:cubicBezTo>
                      <a:pt x="1797" y="2843"/>
                      <a:pt x="1801" y="2844"/>
                      <a:pt x="1805" y="2846"/>
                    </a:cubicBezTo>
                    <a:cubicBezTo>
                      <a:pt x="1851" y="2864"/>
                      <a:pt x="1896" y="2872"/>
                      <a:pt x="1940" y="2872"/>
                    </a:cubicBezTo>
                    <a:cubicBezTo>
                      <a:pt x="2106" y="2872"/>
                      <a:pt x="2264" y="2763"/>
                      <a:pt x="2436" y="2694"/>
                    </a:cubicBezTo>
                    <a:cubicBezTo>
                      <a:pt x="2501" y="2672"/>
                      <a:pt x="2566" y="2672"/>
                      <a:pt x="2588" y="2607"/>
                    </a:cubicBezTo>
                    <a:cubicBezTo>
                      <a:pt x="2653" y="2498"/>
                      <a:pt x="2545" y="2520"/>
                      <a:pt x="2501" y="2498"/>
                    </a:cubicBezTo>
                    <a:cubicBezTo>
                      <a:pt x="2414" y="2455"/>
                      <a:pt x="2305" y="2411"/>
                      <a:pt x="2284" y="2302"/>
                    </a:cubicBezTo>
                    <a:cubicBezTo>
                      <a:pt x="2218" y="2150"/>
                      <a:pt x="2458" y="2194"/>
                      <a:pt x="2523" y="2129"/>
                    </a:cubicBezTo>
                    <a:lnTo>
                      <a:pt x="2523" y="2063"/>
                    </a:lnTo>
                    <a:cubicBezTo>
                      <a:pt x="2414" y="1846"/>
                      <a:pt x="2653" y="1737"/>
                      <a:pt x="2893" y="1694"/>
                    </a:cubicBezTo>
                    <a:cubicBezTo>
                      <a:pt x="3306" y="1607"/>
                      <a:pt x="3719" y="1628"/>
                      <a:pt x="3936" y="1194"/>
                    </a:cubicBezTo>
                    <a:cubicBezTo>
                      <a:pt x="3936" y="1172"/>
                      <a:pt x="3958" y="1172"/>
                      <a:pt x="3980" y="1172"/>
                    </a:cubicBezTo>
                    <a:cubicBezTo>
                      <a:pt x="4262" y="1063"/>
                      <a:pt x="4197" y="889"/>
                      <a:pt x="4197" y="780"/>
                    </a:cubicBezTo>
                    <a:cubicBezTo>
                      <a:pt x="4197" y="752"/>
                      <a:pt x="4169" y="658"/>
                      <a:pt x="4070" y="658"/>
                    </a:cubicBezTo>
                    <a:cubicBezTo>
                      <a:pt x="4018" y="658"/>
                      <a:pt x="3947" y="684"/>
                      <a:pt x="3849" y="759"/>
                    </a:cubicBezTo>
                    <a:cubicBezTo>
                      <a:pt x="3823" y="778"/>
                      <a:pt x="3800" y="786"/>
                      <a:pt x="3782" y="786"/>
                    </a:cubicBezTo>
                    <a:cubicBezTo>
                      <a:pt x="3740" y="786"/>
                      <a:pt x="3719" y="745"/>
                      <a:pt x="3719" y="715"/>
                    </a:cubicBezTo>
                    <a:cubicBezTo>
                      <a:pt x="3719" y="563"/>
                      <a:pt x="3784" y="498"/>
                      <a:pt x="3936" y="411"/>
                    </a:cubicBezTo>
                    <a:cubicBezTo>
                      <a:pt x="4088" y="324"/>
                      <a:pt x="4088" y="193"/>
                      <a:pt x="3980" y="172"/>
                    </a:cubicBezTo>
                    <a:cubicBezTo>
                      <a:pt x="3867" y="139"/>
                      <a:pt x="3814" y="0"/>
                      <a:pt x="36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4017500" y="1616550"/>
                <a:ext cx="100725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668" extrusionOk="0">
                    <a:moveTo>
                      <a:pt x="3465" y="682"/>
                    </a:moveTo>
                    <a:cubicBezTo>
                      <a:pt x="3487" y="682"/>
                      <a:pt x="3508" y="694"/>
                      <a:pt x="3528" y="724"/>
                    </a:cubicBezTo>
                    <a:cubicBezTo>
                      <a:pt x="3550" y="811"/>
                      <a:pt x="3485" y="876"/>
                      <a:pt x="3333" y="942"/>
                    </a:cubicBezTo>
                    <a:cubicBezTo>
                      <a:pt x="3267" y="985"/>
                      <a:pt x="3202" y="1007"/>
                      <a:pt x="3142" y="1007"/>
                    </a:cubicBezTo>
                    <a:cubicBezTo>
                      <a:pt x="3083" y="1007"/>
                      <a:pt x="3028" y="985"/>
                      <a:pt x="2985" y="942"/>
                    </a:cubicBezTo>
                    <a:cubicBezTo>
                      <a:pt x="2963" y="920"/>
                      <a:pt x="2985" y="876"/>
                      <a:pt x="3050" y="833"/>
                    </a:cubicBezTo>
                    <a:cubicBezTo>
                      <a:pt x="3094" y="811"/>
                      <a:pt x="3181" y="811"/>
                      <a:pt x="3224" y="811"/>
                    </a:cubicBezTo>
                    <a:cubicBezTo>
                      <a:pt x="3308" y="811"/>
                      <a:pt x="3391" y="682"/>
                      <a:pt x="3465" y="682"/>
                    </a:cubicBezTo>
                    <a:close/>
                    <a:moveTo>
                      <a:pt x="2032" y="948"/>
                    </a:moveTo>
                    <a:cubicBezTo>
                      <a:pt x="2083" y="948"/>
                      <a:pt x="2138" y="954"/>
                      <a:pt x="2202" y="963"/>
                    </a:cubicBezTo>
                    <a:cubicBezTo>
                      <a:pt x="2246" y="963"/>
                      <a:pt x="2311" y="985"/>
                      <a:pt x="2354" y="1029"/>
                    </a:cubicBezTo>
                    <a:cubicBezTo>
                      <a:pt x="2366" y="1034"/>
                      <a:pt x="2381" y="1037"/>
                      <a:pt x="2399" y="1037"/>
                    </a:cubicBezTo>
                    <a:cubicBezTo>
                      <a:pt x="2461" y="1037"/>
                      <a:pt x="2550" y="1008"/>
                      <a:pt x="2605" y="1008"/>
                    </a:cubicBezTo>
                    <a:cubicBezTo>
                      <a:pt x="2649" y="1008"/>
                      <a:pt x="2670" y="1027"/>
                      <a:pt x="2637" y="1094"/>
                    </a:cubicBezTo>
                    <a:cubicBezTo>
                      <a:pt x="2604" y="1170"/>
                      <a:pt x="2544" y="1186"/>
                      <a:pt x="2474" y="1186"/>
                    </a:cubicBezTo>
                    <a:cubicBezTo>
                      <a:pt x="2421" y="1186"/>
                      <a:pt x="2362" y="1177"/>
                      <a:pt x="2303" y="1177"/>
                    </a:cubicBezTo>
                    <a:cubicBezTo>
                      <a:pt x="2284" y="1177"/>
                      <a:pt x="2265" y="1178"/>
                      <a:pt x="2246" y="1181"/>
                    </a:cubicBezTo>
                    <a:cubicBezTo>
                      <a:pt x="2093" y="1203"/>
                      <a:pt x="2093" y="1203"/>
                      <a:pt x="2093" y="1376"/>
                    </a:cubicBezTo>
                    <a:cubicBezTo>
                      <a:pt x="2093" y="1398"/>
                      <a:pt x="2093" y="1420"/>
                      <a:pt x="2072" y="1420"/>
                    </a:cubicBezTo>
                    <a:cubicBezTo>
                      <a:pt x="1854" y="1529"/>
                      <a:pt x="1593" y="1681"/>
                      <a:pt x="1354" y="1790"/>
                    </a:cubicBezTo>
                    <a:cubicBezTo>
                      <a:pt x="1348" y="1793"/>
                      <a:pt x="1342" y="1794"/>
                      <a:pt x="1336" y="1794"/>
                    </a:cubicBezTo>
                    <a:cubicBezTo>
                      <a:pt x="1299" y="1794"/>
                      <a:pt x="1267" y="1740"/>
                      <a:pt x="1267" y="1703"/>
                    </a:cubicBezTo>
                    <a:cubicBezTo>
                      <a:pt x="1332" y="1572"/>
                      <a:pt x="1093" y="1398"/>
                      <a:pt x="1484" y="1246"/>
                    </a:cubicBezTo>
                    <a:cubicBezTo>
                      <a:pt x="1528" y="1246"/>
                      <a:pt x="1550" y="1203"/>
                      <a:pt x="1571" y="1181"/>
                    </a:cubicBezTo>
                    <a:cubicBezTo>
                      <a:pt x="1740" y="1012"/>
                      <a:pt x="1856" y="948"/>
                      <a:pt x="2032" y="948"/>
                    </a:cubicBezTo>
                    <a:close/>
                    <a:moveTo>
                      <a:pt x="2916" y="1"/>
                    </a:moveTo>
                    <a:cubicBezTo>
                      <a:pt x="2905" y="1"/>
                      <a:pt x="2892" y="3"/>
                      <a:pt x="2876" y="7"/>
                    </a:cubicBezTo>
                    <a:cubicBezTo>
                      <a:pt x="2854" y="28"/>
                      <a:pt x="2854" y="94"/>
                      <a:pt x="2854" y="137"/>
                    </a:cubicBezTo>
                    <a:cubicBezTo>
                      <a:pt x="2833" y="224"/>
                      <a:pt x="2854" y="289"/>
                      <a:pt x="2941" y="311"/>
                    </a:cubicBezTo>
                    <a:cubicBezTo>
                      <a:pt x="3202" y="420"/>
                      <a:pt x="3072" y="550"/>
                      <a:pt x="2833" y="681"/>
                    </a:cubicBezTo>
                    <a:cubicBezTo>
                      <a:pt x="2795" y="756"/>
                      <a:pt x="2757" y="815"/>
                      <a:pt x="2691" y="815"/>
                    </a:cubicBezTo>
                    <a:cubicBezTo>
                      <a:pt x="2681" y="815"/>
                      <a:pt x="2670" y="814"/>
                      <a:pt x="2659" y="811"/>
                    </a:cubicBezTo>
                    <a:cubicBezTo>
                      <a:pt x="2572" y="768"/>
                      <a:pt x="2550" y="702"/>
                      <a:pt x="2637" y="615"/>
                    </a:cubicBezTo>
                    <a:cubicBezTo>
                      <a:pt x="2833" y="420"/>
                      <a:pt x="2659" y="420"/>
                      <a:pt x="2550" y="376"/>
                    </a:cubicBezTo>
                    <a:cubicBezTo>
                      <a:pt x="2502" y="348"/>
                      <a:pt x="2455" y="332"/>
                      <a:pt x="2404" y="332"/>
                    </a:cubicBezTo>
                    <a:cubicBezTo>
                      <a:pt x="2338" y="332"/>
                      <a:pt x="2266" y="358"/>
                      <a:pt x="2180" y="420"/>
                    </a:cubicBezTo>
                    <a:cubicBezTo>
                      <a:pt x="2134" y="466"/>
                      <a:pt x="2082" y="493"/>
                      <a:pt x="2044" y="493"/>
                    </a:cubicBezTo>
                    <a:cubicBezTo>
                      <a:pt x="2009" y="493"/>
                      <a:pt x="1985" y="471"/>
                      <a:pt x="1985" y="420"/>
                    </a:cubicBezTo>
                    <a:cubicBezTo>
                      <a:pt x="1985" y="289"/>
                      <a:pt x="1811" y="289"/>
                      <a:pt x="1702" y="224"/>
                    </a:cubicBezTo>
                    <a:cubicBezTo>
                      <a:pt x="1632" y="201"/>
                      <a:pt x="1555" y="158"/>
                      <a:pt x="1472" y="158"/>
                    </a:cubicBezTo>
                    <a:cubicBezTo>
                      <a:pt x="1401" y="158"/>
                      <a:pt x="1325" y="189"/>
                      <a:pt x="1245" y="289"/>
                    </a:cubicBezTo>
                    <a:cubicBezTo>
                      <a:pt x="1137" y="420"/>
                      <a:pt x="876" y="637"/>
                      <a:pt x="1224" y="702"/>
                    </a:cubicBezTo>
                    <a:cubicBezTo>
                      <a:pt x="1354" y="724"/>
                      <a:pt x="1354" y="833"/>
                      <a:pt x="1267" y="963"/>
                    </a:cubicBezTo>
                    <a:cubicBezTo>
                      <a:pt x="1221" y="1056"/>
                      <a:pt x="1152" y="1083"/>
                      <a:pt x="1078" y="1083"/>
                    </a:cubicBezTo>
                    <a:cubicBezTo>
                      <a:pt x="1047" y="1083"/>
                      <a:pt x="1016" y="1078"/>
                      <a:pt x="984" y="1072"/>
                    </a:cubicBezTo>
                    <a:cubicBezTo>
                      <a:pt x="969" y="1070"/>
                      <a:pt x="953" y="1069"/>
                      <a:pt x="939" y="1069"/>
                    </a:cubicBezTo>
                    <a:cubicBezTo>
                      <a:pt x="812" y="1069"/>
                      <a:pt x="730" y="1151"/>
                      <a:pt x="789" y="1268"/>
                    </a:cubicBezTo>
                    <a:cubicBezTo>
                      <a:pt x="832" y="1463"/>
                      <a:pt x="702" y="1681"/>
                      <a:pt x="462" y="1811"/>
                    </a:cubicBezTo>
                    <a:cubicBezTo>
                      <a:pt x="71" y="2007"/>
                      <a:pt x="49" y="2225"/>
                      <a:pt x="28" y="2464"/>
                    </a:cubicBezTo>
                    <a:cubicBezTo>
                      <a:pt x="0" y="2600"/>
                      <a:pt x="16" y="2668"/>
                      <a:pt x="89" y="2668"/>
                    </a:cubicBezTo>
                    <a:cubicBezTo>
                      <a:pt x="134" y="2668"/>
                      <a:pt x="199" y="2643"/>
                      <a:pt x="289" y="2594"/>
                    </a:cubicBezTo>
                    <a:cubicBezTo>
                      <a:pt x="484" y="2485"/>
                      <a:pt x="767" y="2442"/>
                      <a:pt x="897" y="2225"/>
                    </a:cubicBezTo>
                    <a:cubicBezTo>
                      <a:pt x="984" y="2072"/>
                      <a:pt x="1115" y="2051"/>
                      <a:pt x="1245" y="2051"/>
                    </a:cubicBezTo>
                    <a:cubicBezTo>
                      <a:pt x="1376" y="2051"/>
                      <a:pt x="1484" y="2051"/>
                      <a:pt x="1615" y="2029"/>
                    </a:cubicBezTo>
                    <a:cubicBezTo>
                      <a:pt x="1699" y="2014"/>
                      <a:pt x="1770" y="2006"/>
                      <a:pt x="1829" y="2006"/>
                    </a:cubicBezTo>
                    <a:cubicBezTo>
                      <a:pt x="2030" y="2006"/>
                      <a:pt x="2098" y="2098"/>
                      <a:pt x="2115" y="2333"/>
                    </a:cubicBezTo>
                    <a:cubicBezTo>
                      <a:pt x="2115" y="2395"/>
                      <a:pt x="2038" y="2553"/>
                      <a:pt x="2174" y="2553"/>
                    </a:cubicBezTo>
                    <a:cubicBezTo>
                      <a:pt x="2183" y="2553"/>
                      <a:pt x="2192" y="2552"/>
                      <a:pt x="2202" y="2551"/>
                    </a:cubicBezTo>
                    <a:cubicBezTo>
                      <a:pt x="2398" y="2485"/>
                      <a:pt x="2246" y="2377"/>
                      <a:pt x="2289" y="2290"/>
                    </a:cubicBezTo>
                    <a:lnTo>
                      <a:pt x="2289" y="2225"/>
                    </a:lnTo>
                    <a:cubicBezTo>
                      <a:pt x="2311" y="2138"/>
                      <a:pt x="2311" y="2007"/>
                      <a:pt x="2441" y="1942"/>
                    </a:cubicBezTo>
                    <a:cubicBezTo>
                      <a:pt x="2465" y="1936"/>
                      <a:pt x="2486" y="1933"/>
                      <a:pt x="2503" y="1933"/>
                    </a:cubicBezTo>
                    <a:cubicBezTo>
                      <a:pt x="2615" y="1933"/>
                      <a:pt x="2615" y="2041"/>
                      <a:pt x="2615" y="2116"/>
                    </a:cubicBezTo>
                    <a:cubicBezTo>
                      <a:pt x="2633" y="2295"/>
                      <a:pt x="2799" y="2415"/>
                      <a:pt x="2991" y="2415"/>
                    </a:cubicBezTo>
                    <a:cubicBezTo>
                      <a:pt x="3031" y="2415"/>
                      <a:pt x="3073" y="2410"/>
                      <a:pt x="3115" y="2398"/>
                    </a:cubicBezTo>
                    <a:cubicBezTo>
                      <a:pt x="3202" y="2398"/>
                      <a:pt x="3289" y="2377"/>
                      <a:pt x="3311" y="2290"/>
                    </a:cubicBezTo>
                    <a:cubicBezTo>
                      <a:pt x="3333" y="2203"/>
                      <a:pt x="3267" y="2203"/>
                      <a:pt x="3181" y="2203"/>
                    </a:cubicBezTo>
                    <a:cubicBezTo>
                      <a:pt x="3140" y="2212"/>
                      <a:pt x="3106" y="2216"/>
                      <a:pt x="3080" y="2216"/>
                    </a:cubicBezTo>
                    <a:cubicBezTo>
                      <a:pt x="2980" y="2216"/>
                      <a:pt x="2981" y="2154"/>
                      <a:pt x="3050" y="2051"/>
                    </a:cubicBezTo>
                    <a:cubicBezTo>
                      <a:pt x="3202" y="1659"/>
                      <a:pt x="3420" y="1355"/>
                      <a:pt x="3702" y="985"/>
                    </a:cubicBezTo>
                    <a:cubicBezTo>
                      <a:pt x="3789" y="833"/>
                      <a:pt x="4029" y="637"/>
                      <a:pt x="3963" y="463"/>
                    </a:cubicBezTo>
                    <a:cubicBezTo>
                      <a:pt x="3955" y="421"/>
                      <a:pt x="3918" y="409"/>
                      <a:pt x="3867" y="409"/>
                    </a:cubicBezTo>
                    <a:cubicBezTo>
                      <a:pt x="3787" y="409"/>
                      <a:pt x="3674" y="441"/>
                      <a:pt x="3594" y="441"/>
                    </a:cubicBezTo>
                    <a:cubicBezTo>
                      <a:pt x="3402" y="441"/>
                      <a:pt x="3718" y="188"/>
                      <a:pt x="3571" y="188"/>
                    </a:cubicBezTo>
                    <a:cubicBezTo>
                      <a:pt x="3551" y="188"/>
                      <a:pt x="3523" y="192"/>
                      <a:pt x="3485" y="202"/>
                    </a:cubicBezTo>
                    <a:cubicBezTo>
                      <a:pt x="3440" y="209"/>
                      <a:pt x="3400" y="212"/>
                      <a:pt x="3364" y="212"/>
                    </a:cubicBezTo>
                    <a:cubicBezTo>
                      <a:pt x="3173" y="212"/>
                      <a:pt x="3095" y="127"/>
                      <a:pt x="2985" y="72"/>
                    </a:cubicBezTo>
                    <a:cubicBezTo>
                      <a:pt x="2967" y="36"/>
                      <a:pt x="2964" y="1"/>
                      <a:pt x="2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3"/>
              <p:cNvSpPr/>
              <p:nvPr/>
            </p:nvSpPr>
            <p:spPr>
              <a:xfrm>
                <a:off x="3893700" y="1747175"/>
                <a:ext cx="8317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510" extrusionOk="0">
                    <a:moveTo>
                      <a:pt x="2349" y="0"/>
                    </a:moveTo>
                    <a:cubicBezTo>
                      <a:pt x="2240" y="109"/>
                      <a:pt x="1935" y="109"/>
                      <a:pt x="2022" y="283"/>
                    </a:cubicBezTo>
                    <a:cubicBezTo>
                      <a:pt x="2044" y="435"/>
                      <a:pt x="1761" y="370"/>
                      <a:pt x="1718" y="500"/>
                    </a:cubicBezTo>
                    <a:cubicBezTo>
                      <a:pt x="1653" y="631"/>
                      <a:pt x="1914" y="609"/>
                      <a:pt x="1805" y="761"/>
                    </a:cubicBezTo>
                    <a:cubicBezTo>
                      <a:pt x="1761" y="827"/>
                      <a:pt x="1740" y="848"/>
                      <a:pt x="1718" y="870"/>
                    </a:cubicBezTo>
                    <a:cubicBezTo>
                      <a:pt x="1580" y="956"/>
                      <a:pt x="1456" y="1042"/>
                      <a:pt x="1325" y="1042"/>
                    </a:cubicBezTo>
                    <a:cubicBezTo>
                      <a:pt x="1290" y="1042"/>
                      <a:pt x="1254" y="1036"/>
                      <a:pt x="1218" y="1022"/>
                    </a:cubicBezTo>
                    <a:cubicBezTo>
                      <a:pt x="1194" y="998"/>
                      <a:pt x="1164" y="981"/>
                      <a:pt x="1134" y="981"/>
                    </a:cubicBezTo>
                    <a:cubicBezTo>
                      <a:pt x="1109" y="981"/>
                      <a:pt x="1085" y="993"/>
                      <a:pt x="1066" y="1022"/>
                    </a:cubicBezTo>
                    <a:cubicBezTo>
                      <a:pt x="979" y="1087"/>
                      <a:pt x="1022" y="1153"/>
                      <a:pt x="1066" y="1174"/>
                    </a:cubicBezTo>
                    <a:cubicBezTo>
                      <a:pt x="1087" y="1196"/>
                      <a:pt x="1131" y="1240"/>
                      <a:pt x="1174" y="1283"/>
                    </a:cubicBezTo>
                    <a:cubicBezTo>
                      <a:pt x="1174" y="1305"/>
                      <a:pt x="1174" y="1370"/>
                      <a:pt x="1131" y="1392"/>
                    </a:cubicBezTo>
                    <a:cubicBezTo>
                      <a:pt x="1116" y="1407"/>
                      <a:pt x="1090" y="1432"/>
                      <a:pt x="1062" y="1432"/>
                    </a:cubicBezTo>
                    <a:cubicBezTo>
                      <a:pt x="1049" y="1432"/>
                      <a:pt x="1036" y="1427"/>
                      <a:pt x="1022" y="1414"/>
                    </a:cubicBezTo>
                    <a:cubicBezTo>
                      <a:pt x="979" y="1392"/>
                      <a:pt x="957" y="1370"/>
                      <a:pt x="892" y="1348"/>
                    </a:cubicBezTo>
                    <a:cubicBezTo>
                      <a:pt x="810" y="1314"/>
                      <a:pt x="742" y="1295"/>
                      <a:pt x="684" y="1295"/>
                    </a:cubicBezTo>
                    <a:cubicBezTo>
                      <a:pt x="558" y="1295"/>
                      <a:pt x="474" y="1386"/>
                      <a:pt x="370" y="1609"/>
                    </a:cubicBezTo>
                    <a:cubicBezTo>
                      <a:pt x="326" y="1718"/>
                      <a:pt x="305" y="1805"/>
                      <a:pt x="152" y="1892"/>
                    </a:cubicBezTo>
                    <a:cubicBezTo>
                      <a:pt x="0" y="2001"/>
                      <a:pt x="0" y="2109"/>
                      <a:pt x="44" y="2153"/>
                    </a:cubicBezTo>
                    <a:cubicBezTo>
                      <a:pt x="99" y="2208"/>
                      <a:pt x="92" y="2341"/>
                      <a:pt x="207" y="2341"/>
                    </a:cubicBezTo>
                    <a:cubicBezTo>
                      <a:pt x="228" y="2341"/>
                      <a:pt x="253" y="2337"/>
                      <a:pt x="283" y="2327"/>
                    </a:cubicBezTo>
                    <a:cubicBezTo>
                      <a:pt x="396" y="2274"/>
                      <a:pt x="494" y="2253"/>
                      <a:pt x="582" y="2253"/>
                    </a:cubicBezTo>
                    <a:cubicBezTo>
                      <a:pt x="781" y="2253"/>
                      <a:pt x="923" y="2360"/>
                      <a:pt x="1044" y="2436"/>
                    </a:cubicBezTo>
                    <a:cubicBezTo>
                      <a:pt x="1097" y="2488"/>
                      <a:pt x="1144" y="2510"/>
                      <a:pt x="1189" y="2510"/>
                    </a:cubicBezTo>
                    <a:cubicBezTo>
                      <a:pt x="1274" y="2510"/>
                      <a:pt x="1350" y="2434"/>
                      <a:pt x="1435" y="2349"/>
                    </a:cubicBezTo>
                    <a:cubicBezTo>
                      <a:pt x="1587" y="2240"/>
                      <a:pt x="1653" y="2066"/>
                      <a:pt x="1827" y="2001"/>
                    </a:cubicBezTo>
                    <a:cubicBezTo>
                      <a:pt x="2044" y="1848"/>
                      <a:pt x="2153" y="1740"/>
                      <a:pt x="1979" y="1609"/>
                    </a:cubicBezTo>
                    <a:cubicBezTo>
                      <a:pt x="1939" y="1570"/>
                      <a:pt x="1954" y="1476"/>
                      <a:pt x="2088" y="1476"/>
                    </a:cubicBezTo>
                    <a:cubicBezTo>
                      <a:pt x="2101" y="1476"/>
                      <a:pt x="2116" y="1477"/>
                      <a:pt x="2131" y="1479"/>
                    </a:cubicBezTo>
                    <a:cubicBezTo>
                      <a:pt x="2147" y="1480"/>
                      <a:pt x="2163" y="1481"/>
                      <a:pt x="2178" y="1481"/>
                    </a:cubicBezTo>
                    <a:cubicBezTo>
                      <a:pt x="2365" y="1481"/>
                      <a:pt x="2469" y="1362"/>
                      <a:pt x="2609" y="1261"/>
                    </a:cubicBezTo>
                    <a:cubicBezTo>
                      <a:pt x="2686" y="1197"/>
                      <a:pt x="2771" y="1141"/>
                      <a:pt x="2836" y="1141"/>
                    </a:cubicBezTo>
                    <a:cubicBezTo>
                      <a:pt x="2882" y="1141"/>
                      <a:pt x="2918" y="1168"/>
                      <a:pt x="2936" y="1240"/>
                    </a:cubicBezTo>
                    <a:cubicBezTo>
                      <a:pt x="2949" y="1267"/>
                      <a:pt x="2979" y="1285"/>
                      <a:pt x="3021" y="1285"/>
                    </a:cubicBezTo>
                    <a:cubicBezTo>
                      <a:pt x="3046" y="1285"/>
                      <a:pt x="3076" y="1278"/>
                      <a:pt x="3110" y="1261"/>
                    </a:cubicBezTo>
                    <a:cubicBezTo>
                      <a:pt x="3262" y="1153"/>
                      <a:pt x="3327" y="870"/>
                      <a:pt x="3240" y="740"/>
                    </a:cubicBezTo>
                    <a:cubicBezTo>
                      <a:pt x="3163" y="647"/>
                      <a:pt x="3152" y="490"/>
                      <a:pt x="3006" y="490"/>
                    </a:cubicBezTo>
                    <a:cubicBezTo>
                      <a:pt x="2945" y="490"/>
                      <a:pt x="2861" y="517"/>
                      <a:pt x="2740" y="587"/>
                    </a:cubicBezTo>
                    <a:cubicBezTo>
                      <a:pt x="2718" y="587"/>
                      <a:pt x="2675" y="544"/>
                      <a:pt x="2631" y="544"/>
                    </a:cubicBezTo>
                    <a:cubicBezTo>
                      <a:pt x="2283" y="522"/>
                      <a:pt x="2283" y="283"/>
                      <a:pt x="23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3"/>
              <p:cNvSpPr/>
              <p:nvPr/>
            </p:nvSpPr>
            <p:spPr>
              <a:xfrm>
                <a:off x="2945650" y="2056975"/>
                <a:ext cx="80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813" extrusionOk="0">
                    <a:moveTo>
                      <a:pt x="2918" y="0"/>
                    </a:moveTo>
                    <a:cubicBezTo>
                      <a:pt x="2911" y="0"/>
                      <a:pt x="2902" y="1"/>
                      <a:pt x="2892" y="2"/>
                    </a:cubicBezTo>
                    <a:cubicBezTo>
                      <a:pt x="2827" y="2"/>
                      <a:pt x="2762" y="176"/>
                      <a:pt x="2762" y="220"/>
                    </a:cubicBezTo>
                    <a:cubicBezTo>
                      <a:pt x="2762" y="416"/>
                      <a:pt x="2609" y="568"/>
                      <a:pt x="2392" y="611"/>
                    </a:cubicBezTo>
                    <a:cubicBezTo>
                      <a:pt x="2218" y="633"/>
                      <a:pt x="2022" y="633"/>
                      <a:pt x="1805" y="764"/>
                    </a:cubicBezTo>
                    <a:cubicBezTo>
                      <a:pt x="1767" y="792"/>
                      <a:pt x="1704" y="808"/>
                      <a:pt x="1653" y="808"/>
                    </a:cubicBezTo>
                    <a:cubicBezTo>
                      <a:pt x="1586" y="808"/>
                      <a:pt x="1538" y="781"/>
                      <a:pt x="1587" y="720"/>
                    </a:cubicBezTo>
                    <a:cubicBezTo>
                      <a:pt x="1892" y="350"/>
                      <a:pt x="1457" y="394"/>
                      <a:pt x="1479" y="176"/>
                    </a:cubicBezTo>
                    <a:cubicBezTo>
                      <a:pt x="1482" y="155"/>
                      <a:pt x="1476" y="147"/>
                      <a:pt x="1464" y="147"/>
                    </a:cubicBezTo>
                    <a:cubicBezTo>
                      <a:pt x="1409" y="147"/>
                      <a:pt x="1221" y="320"/>
                      <a:pt x="1092" y="320"/>
                    </a:cubicBezTo>
                    <a:cubicBezTo>
                      <a:pt x="1041" y="320"/>
                      <a:pt x="1000" y="294"/>
                      <a:pt x="979" y="220"/>
                    </a:cubicBezTo>
                    <a:cubicBezTo>
                      <a:pt x="957" y="242"/>
                      <a:pt x="913" y="285"/>
                      <a:pt x="870" y="307"/>
                    </a:cubicBezTo>
                    <a:cubicBezTo>
                      <a:pt x="761" y="459"/>
                      <a:pt x="870" y="503"/>
                      <a:pt x="957" y="524"/>
                    </a:cubicBezTo>
                    <a:cubicBezTo>
                      <a:pt x="1174" y="568"/>
                      <a:pt x="1196" y="764"/>
                      <a:pt x="1196" y="981"/>
                    </a:cubicBezTo>
                    <a:cubicBezTo>
                      <a:pt x="1196" y="1090"/>
                      <a:pt x="1131" y="1285"/>
                      <a:pt x="979" y="1285"/>
                    </a:cubicBezTo>
                    <a:cubicBezTo>
                      <a:pt x="652" y="1285"/>
                      <a:pt x="413" y="1546"/>
                      <a:pt x="152" y="1720"/>
                    </a:cubicBezTo>
                    <a:cubicBezTo>
                      <a:pt x="370" y="1851"/>
                      <a:pt x="652" y="1807"/>
                      <a:pt x="913" y="1829"/>
                    </a:cubicBezTo>
                    <a:cubicBezTo>
                      <a:pt x="946" y="1834"/>
                      <a:pt x="973" y="1836"/>
                      <a:pt x="995" y="1836"/>
                    </a:cubicBezTo>
                    <a:cubicBezTo>
                      <a:pt x="1078" y="1836"/>
                      <a:pt x="1106" y="1801"/>
                      <a:pt x="1174" y="1699"/>
                    </a:cubicBezTo>
                    <a:cubicBezTo>
                      <a:pt x="1239" y="1612"/>
                      <a:pt x="1196" y="1503"/>
                      <a:pt x="1348" y="1503"/>
                    </a:cubicBezTo>
                    <a:cubicBezTo>
                      <a:pt x="1413" y="1503"/>
                      <a:pt x="1500" y="1525"/>
                      <a:pt x="1522" y="1612"/>
                    </a:cubicBezTo>
                    <a:cubicBezTo>
                      <a:pt x="1566" y="1699"/>
                      <a:pt x="1479" y="1764"/>
                      <a:pt x="1392" y="1829"/>
                    </a:cubicBezTo>
                    <a:cubicBezTo>
                      <a:pt x="1196" y="1981"/>
                      <a:pt x="1022" y="2155"/>
                      <a:pt x="805" y="2155"/>
                    </a:cubicBezTo>
                    <a:cubicBezTo>
                      <a:pt x="618" y="2155"/>
                      <a:pt x="412" y="2352"/>
                      <a:pt x="224" y="2352"/>
                    </a:cubicBezTo>
                    <a:cubicBezTo>
                      <a:pt x="214" y="2352"/>
                      <a:pt x="205" y="2352"/>
                      <a:pt x="196" y="2351"/>
                    </a:cubicBezTo>
                    <a:cubicBezTo>
                      <a:pt x="109" y="2351"/>
                      <a:pt x="0" y="2481"/>
                      <a:pt x="65" y="2503"/>
                    </a:cubicBezTo>
                    <a:cubicBezTo>
                      <a:pt x="265" y="2603"/>
                      <a:pt x="318" y="2813"/>
                      <a:pt x="611" y="2813"/>
                    </a:cubicBezTo>
                    <a:cubicBezTo>
                      <a:pt x="638" y="2813"/>
                      <a:pt x="666" y="2811"/>
                      <a:pt x="696" y="2808"/>
                    </a:cubicBezTo>
                    <a:cubicBezTo>
                      <a:pt x="739" y="2808"/>
                      <a:pt x="805" y="2786"/>
                      <a:pt x="826" y="2742"/>
                    </a:cubicBezTo>
                    <a:cubicBezTo>
                      <a:pt x="913" y="2677"/>
                      <a:pt x="848" y="2677"/>
                      <a:pt x="805" y="2634"/>
                    </a:cubicBezTo>
                    <a:cubicBezTo>
                      <a:pt x="739" y="2612"/>
                      <a:pt x="696" y="2612"/>
                      <a:pt x="739" y="2525"/>
                    </a:cubicBezTo>
                    <a:cubicBezTo>
                      <a:pt x="805" y="2460"/>
                      <a:pt x="870" y="2460"/>
                      <a:pt x="957" y="2416"/>
                    </a:cubicBezTo>
                    <a:cubicBezTo>
                      <a:pt x="972" y="2414"/>
                      <a:pt x="985" y="2414"/>
                      <a:pt x="998" y="2414"/>
                    </a:cubicBezTo>
                    <a:cubicBezTo>
                      <a:pt x="1156" y="2414"/>
                      <a:pt x="1182" y="2530"/>
                      <a:pt x="1283" y="2590"/>
                    </a:cubicBezTo>
                    <a:cubicBezTo>
                      <a:pt x="1319" y="2614"/>
                      <a:pt x="1358" y="2625"/>
                      <a:pt x="1394" y="2625"/>
                    </a:cubicBezTo>
                    <a:cubicBezTo>
                      <a:pt x="1487" y="2625"/>
                      <a:pt x="1566" y="2554"/>
                      <a:pt x="1566" y="2460"/>
                    </a:cubicBezTo>
                    <a:cubicBezTo>
                      <a:pt x="1522" y="2242"/>
                      <a:pt x="1696" y="2199"/>
                      <a:pt x="1848" y="2133"/>
                    </a:cubicBezTo>
                    <a:cubicBezTo>
                      <a:pt x="2001" y="2068"/>
                      <a:pt x="2153" y="2025"/>
                      <a:pt x="2240" y="1873"/>
                    </a:cubicBezTo>
                    <a:cubicBezTo>
                      <a:pt x="2327" y="1764"/>
                      <a:pt x="2544" y="1655"/>
                      <a:pt x="2457" y="1525"/>
                    </a:cubicBezTo>
                    <a:cubicBezTo>
                      <a:pt x="2433" y="1488"/>
                      <a:pt x="2404" y="1473"/>
                      <a:pt x="2374" y="1473"/>
                    </a:cubicBezTo>
                    <a:cubicBezTo>
                      <a:pt x="2298" y="1473"/>
                      <a:pt x="2209" y="1565"/>
                      <a:pt x="2131" y="1612"/>
                    </a:cubicBezTo>
                    <a:cubicBezTo>
                      <a:pt x="2098" y="1628"/>
                      <a:pt x="2065" y="1635"/>
                      <a:pt x="2035" y="1635"/>
                    </a:cubicBezTo>
                    <a:cubicBezTo>
                      <a:pt x="1987" y="1635"/>
                      <a:pt x="1949" y="1617"/>
                      <a:pt x="1935" y="1590"/>
                    </a:cubicBezTo>
                    <a:cubicBezTo>
                      <a:pt x="1892" y="1503"/>
                      <a:pt x="1957" y="1438"/>
                      <a:pt x="2066" y="1394"/>
                    </a:cubicBezTo>
                    <a:cubicBezTo>
                      <a:pt x="2283" y="1285"/>
                      <a:pt x="2457" y="1090"/>
                      <a:pt x="2609" y="959"/>
                    </a:cubicBezTo>
                    <a:cubicBezTo>
                      <a:pt x="2892" y="720"/>
                      <a:pt x="3218" y="416"/>
                      <a:pt x="2979" y="133"/>
                    </a:cubicBezTo>
                    <a:cubicBezTo>
                      <a:pt x="2919" y="113"/>
                      <a:pt x="3007" y="0"/>
                      <a:pt x="2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3"/>
              <p:cNvSpPr/>
              <p:nvPr/>
            </p:nvSpPr>
            <p:spPr>
              <a:xfrm>
                <a:off x="3641925" y="1825450"/>
                <a:ext cx="1191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640" extrusionOk="0">
                    <a:moveTo>
                      <a:pt x="580" y="843"/>
                    </a:moveTo>
                    <a:cubicBezTo>
                      <a:pt x="575" y="843"/>
                      <a:pt x="573" y="848"/>
                      <a:pt x="571" y="856"/>
                    </a:cubicBezTo>
                    <a:lnTo>
                      <a:pt x="571" y="856"/>
                    </a:lnTo>
                    <a:cubicBezTo>
                      <a:pt x="577" y="853"/>
                      <a:pt x="584" y="851"/>
                      <a:pt x="591" y="848"/>
                    </a:cubicBezTo>
                    <a:cubicBezTo>
                      <a:pt x="586" y="844"/>
                      <a:pt x="583" y="843"/>
                      <a:pt x="580" y="843"/>
                    </a:cubicBezTo>
                    <a:close/>
                    <a:moveTo>
                      <a:pt x="3069" y="22"/>
                    </a:moveTo>
                    <a:lnTo>
                      <a:pt x="3069" y="22"/>
                    </a:lnTo>
                    <a:cubicBezTo>
                      <a:pt x="2917" y="87"/>
                      <a:pt x="2743" y="0"/>
                      <a:pt x="2678" y="218"/>
                    </a:cubicBezTo>
                    <a:cubicBezTo>
                      <a:pt x="2649" y="334"/>
                      <a:pt x="2620" y="392"/>
                      <a:pt x="2559" y="392"/>
                    </a:cubicBezTo>
                    <a:cubicBezTo>
                      <a:pt x="2528" y="392"/>
                      <a:pt x="2490" y="377"/>
                      <a:pt x="2439" y="348"/>
                    </a:cubicBezTo>
                    <a:cubicBezTo>
                      <a:pt x="2409" y="338"/>
                      <a:pt x="2378" y="333"/>
                      <a:pt x="2348" y="333"/>
                    </a:cubicBezTo>
                    <a:cubicBezTo>
                      <a:pt x="2249" y="333"/>
                      <a:pt x="2166" y="393"/>
                      <a:pt x="2200" y="544"/>
                    </a:cubicBezTo>
                    <a:cubicBezTo>
                      <a:pt x="2200" y="609"/>
                      <a:pt x="2243" y="631"/>
                      <a:pt x="2156" y="674"/>
                    </a:cubicBezTo>
                    <a:cubicBezTo>
                      <a:pt x="2137" y="704"/>
                      <a:pt x="2121" y="716"/>
                      <a:pt x="2105" y="716"/>
                    </a:cubicBezTo>
                    <a:cubicBezTo>
                      <a:pt x="2084" y="716"/>
                      <a:pt x="2062" y="698"/>
                      <a:pt x="2026" y="674"/>
                    </a:cubicBezTo>
                    <a:cubicBezTo>
                      <a:pt x="1841" y="557"/>
                      <a:pt x="1631" y="479"/>
                      <a:pt x="1375" y="479"/>
                    </a:cubicBezTo>
                    <a:cubicBezTo>
                      <a:pt x="1299" y="479"/>
                      <a:pt x="1219" y="486"/>
                      <a:pt x="1134" y="501"/>
                    </a:cubicBezTo>
                    <a:cubicBezTo>
                      <a:pt x="939" y="522"/>
                      <a:pt x="678" y="522"/>
                      <a:pt x="786" y="827"/>
                    </a:cubicBezTo>
                    <a:cubicBezTo>
                      <a:pt x="786" y="848"/>
                      <a:pt x="721" y="957"/>
                      <a:pt x="634" y="979"/>
                    </a:cubicBezTo>
                    <a:cubicBezTo>
                      <a:pt x="628" y="982"/>
                      <a:pt x="623" y="983"/>
                      <a:pt x="619" y="983"/>
                    </a:cubicBezTo>
                    <a:cubicBezTo>
                      <a:pt x="590" y="983"/>
                      <a:pt x="588" y="929"/>
                      <a:pt x="569" y="892"/>
                    </a:cubicBezTo>
                    <a:cubicBezTo>
                      <a:pt x="569" y="882"/>
                      <a:pt x="569" y="867"/>
                      <a:pt x="571" y="856"/>
                    </a:cubicBezTo>
                    <a:lnTo>
                      <a:pt x="571" y="856"/>
                    </a:lnTo>
                    <a:cubicBezTo>
                      <a:pt x="352" y="950"/>
                      <a:pt x="366" y="1199"/>
                      <a:pt x="134" y="1283"/>
                    </a:cubicBezTo>
                    <a:cubicBezTo>
                      <a:pt x="94" y="1283"/>
                      <a:pt x="1" y="1373"/>
                      <a:pt x="66" y="1373"/>
                    </a:cubicBezTo>
                    <a:cubicBezTo>
                      <a:pt x="73" y="1373"/>
                      <a:pt x="81" y="1372"/>
                      <a:pt x="90" y="1370"/>
                    </a:cubicBezTo>
                    <a:cubicBezTo>
                      <a:pt x="140" y="1355"/>
                      <a:pt x="181" y="1349"/>
                      <a:pt x="216" y="1349"/>
                    </a:cubicBezTo>
                    <a:cubicBezTo>
                      <a:pt x="383" y="1349"/>
                      <a:pt x="410" y="1498"/>
                      <a:pt x="482" y="1588"/>
                    </a:cubicBezTo>
                    <a:cubicBezTo>
                      <a:pt x="530" y="1624"/>
                      <a:pt x="591" y="1640"/>
                      <a:pt x="654" y="1640"/>
                    </a:cubicBezTo>
                    <a:cubicBezTo>
                      <a:pt x="706" y="1640"/>
                      <a:pt x="759" y="1629"/>
                      <a:pt x="808" y="1609"/>
                    </a:cubicBezTo>
                    <a:cubicBezTo>
                      <a:pt x="939" y="1544"/>
                      <a:pt x="852" y="1414"/>
                      <a:pt x="895" y="1392"/>
                    </a:cubicBezTo>
                    <a:cubicBezTo>
                      <a:pt x="1025" y="1218"/>
                      <a:pt x="1004" y="979"/>
                      <a:pt x="1286" y="935"/>
                    </a:cubicBezTo>
                    <a:cubicBezTo>
                      <a:pt x="1312" y="930"/>
                      <a:pt x="1335" y="928"/>
                      <a:pt x="1354" y="928"/>
                    </a:cubicBezTo>
                    <a:cubicBezTo>
                      <a:pt x="1499" y="928"/>
                      <a:pt x="1485" y="1060"/>
                      <a:pt x="1504" y="1175"/>
                    </a:cubicBezTo>
                    <a:cubicBezTo>
                      <a:pt x="1547" y="1262"/>
                      <a:pt x="1547" y="1370"/>
                      <a:pt x="1613" y="1370"/>
                    </a:cubicBezTo>
                    <a:cubicBezTo>
                      <a:pt x="1787" y="1327"/>
                      <a:pt x="1700" y="1218"/>
                      <a:pt x="1721" y="1153"/>
                    </a:cubicBezTo>
                    <a:cubicBezTo>
                      <a:pt x="1765" y="1109"/>
                      <a:pt x="1787" y="1109"/>
                      <a:pt x="1808" y="1088"/>
                    </a:cubicBezTo>
                    <a:cubicBezTo>
                      <a:pt x="1836" y="1138"/>
                      <a:pt x="1877" y="1155"/>
                      <a:pt x="1925" y="1155"/>
                    </a:cubicBezTo>
                    <a:cubicBezTo>
                      <a:pt x="2029" y="1155"/>
                      <a:pt x="2165" y="1076"/>
                      <a:pt x="2274" y="1076"/>
                    </a:cubicBezTo>
                    <a:cubicBezTo>
                      <a:pt x="2311" y="1076"/>
                      <a:pt x="2345" y="1085"/>
                      <a:pt x="2374" y="1109"/>
                    </a:cubicBezTo>
                    <a:cubicBezTo>
                      <a:pt x="2448" y="1167"/>
                      <a:pt x="2504" y="1197"/>
                      <a:pt x="2550" y="1197"/>
                    </a:cubicBezTo>
                    <a:cubicBezTo>
                      <a:pt x="2625" y="1197"/>
                      <a:pt x="2676" y="1119"/>
                      <a:pt x="2743" y="957"/>
                    </a:cubicBezTo>
                    <a:cubicBezTo>
                      <a:pt x="2821" y="802"/>
                      <a:pt x="2910" y="724"/>
                      <a:pt x="3002" y="724"/>
                    </a:cubicBezTo>
                    <a:cubicBezTo>
                      <a:pt x="3038" y="724"/>
                      <a:pt x="3076" y="737"/>
                      <a:pt x="3113" y="761"/>
                    </a:cubicBezTo>
                    <a:cubicBezTo>
                      <a:pt x="3330" y="870"/>
                      <a:pt x="3504" y="1044"/>
                      <a:pt x="3635" y="1218"/>
                    </a:cubicBezTo>
                    <a:cubicBezTo>
                      <a:pt x="3651" y="1267"/>
                      <a:pt x="3606" y="1365"/>
                      <a:pt x="3675" y="1365"/>
                    </a:cubicBezTo>
                    <a:cubicBezTo>
                      <a:pt x="3697" y="1365"/>
                      <a:pt x="3733" y="1354"/>
                      <a:pt x="3787" y="1327"/>
                    </a:cubicBezTo>
                    <a:cubicBezTo>
                      <a:pt x="3896" y="1283"/>
                      <a:pt x="4048" y="1370"/>
                      <a:pt x="4113" y="1175"/>
                    </a:cubicBezTo>
                    <a:cubicBezTo>
                      <a:pt x="4178" y="1001"/>
                      <a:pt x="4309" y="1001"/>
                      <a:pt x="4439" y="1001"/>
                    </a:cubicBezTo>
                    <a:cubicBezTo>
                      <a:pt x="4613" y="979"/>
                      <a:pt x="4766" y="870"/>
                      <a:pt x="4744" y="761"/>
                    </a:cubicBezTo>
                    <a:cubicBezTo>
                      <a:pt x="4691" y="500"/>
                      <a:pt x="4536" y="364"/>
                      <a:pt x="4303" y="364"/>
                    </a:cubicBezTo>
                    <a:cubicBezTo>
                      <a:pt x="4148" y="364"/>
                      <a:pt x="3960" y="423"/>
                      <a:pt x="3744" y="544"/>
                    </a:cubicBezTo>
                    <a:cubicBezTo>
                      <a:pt x="3648" y="608"/>
                      <a:pt x="3541" y="648"/>
                      <a:pt x="3448" y="648"/>
                    </a:cubicBezTo>
                    <a:cubicBezTo>
                      <a:pt x="3414" y="648"/>
                      <a:pt x="3381" y="643"/>
                      <a:pt x="3352" y="631"/>
                    </a:cubicBezTo>
                    <a:cubicBezTo>
                      <a:pt x="3287" y="609"/>
                      <a:pt x="3200" y="522"/>
                      <a:pt x="3287" y="392"/>
                    </a:cubicBezTo>
                    <a:cubicBezTo>
                      <a:pt x="3417" y="131"/>
                      <a:pt x="3026" y="196"/>
                      <a:pt x="3069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33"/>
              <p:cNvSpPr/>
              <p:nvPr/>
            </p:nvSpPr>
            <p:spPr>
              <a:xfrm>
                <a:off x="2708625" y="2157500"/>
                <a:ext cx="84275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2897" extrusionOk="0">
                    <a:moveTo>
                      <a:pt x="917" y="2075"/>
                    </a:moveTo>
                    <a:cubicBezTo>
                      <a:pt x="984" y="2075"/>
                      <a:pt x="1033" y="2103"/>
                      <a:pt x="1066" y="2157"/>
                    </a:cubicBezTo>
                    <a:cubicBezTo>
                      <a:pt x="1088" y="2200"/>
                      <a:pt x="1153" y="2353"/>
                      <a:pt x="1066" y="2374"/>
                    </a:cubicBezTo>
                    <a:cubicBezTo>
                      <a:pt x="943" y="2405"/>
                      <a:pt x="831" y="2436"/>
                      <a:pt x="730" y="2436"/>
                    </a:cubicBezTo>
                    <a:cubicBezTo>
                      <a:pt x="688" y="2436"/>
                      <a:pt x="648" y="2431"/>
                      <a:pt x="609" y="2418"/>
                    </a:cubicBezTo>
                    <a:cubicBezTo>
                      <a:pt x="522" y="2396"/>
                      <a:pt x="544" y="2266"/>
                      <a:pt x="653" y="2157"/>
                    </a:cubicBezTo>
                    <a:cubicBezTo>
                      <a:pt x="762" y="2103"/>
                      <a:pt x="849" y="2075"/>
                      <a:pt x="917" y="2075"/>
                    </a:cubicBezTo>
                    <a:close/>
                    <a:moveTo>
                      <a:pt x="3272" y="1"/>
                    </a:moveTo>
                    <a:cubicBezTo>
                      <a:pt x="3262" y="1"/>
                      <a:pt x="3252" y="2"/>
                      <a:pt x="3240" y="4"/>
                    </a:cubicBezTo>
                    <a:cubicBezTo>
                      <a:pt x="3175" y="48"/>
                      <a:pt x="3066" y="91"/>
                      <a:pt x="3045" y="156"/>
                    </a:cubicBezTo>
                    <a:cubicBezTo>
                      <a:pt x="3001" y="309"/>
                      <a:pt x="2849" y="483"/>
                      <a:pt x="2762" y="635"/>
                    </a:cubicBezTo>
                    <a:cubicBezTo>
                      <a:pt x="2714" y="792"/>
                      <a:pt x="2665" y="849"/>
                      <a:pt x="2609" y="849"/>
                    </a:cubicBezTo>
                    <a:cubicBezTo>
                      <a:pt x="2565" y="849"/>
                      <a:pt x="2515" y="813"/>
                      <a:pt x="2458" y="765"/>
                    </a:cubicBezTo>
                    <a:cubicBezTo>
                      <a:pt x="2409" y="733"/>
                      <a:pt x="2433" y="603"/>
                      <a:pt x="2367" y="603"/>
                    </a:cubicBezTo>
                    <a:cubicBezTo>
                      <a:pt x="2344" y="603"/>
                      <a:pt x="2311" y="618"/>
                      <a:pt x="2262" y="657"/>
                    </a:cubicBezTo>
                    <a:cubicBezTo>
                      <a:pt x="2088" y="809"/>
                      <a:pt x="1805" y="830"/>
                      <a:pt x="1740" y="1070"/>
                    </a:cubicBezTo>
                    <a:cubicBezTo>
                      <a:pt x="1718" y="1287"/>
                      <a:pt x="1544" y="1374"/>
                      <a:pt x="1392" y="1483"/>
                    </a:cubicBezTo>
                    <a:cubicBezTo>
                      <a:pt x="1044" y="1700"/>
                      <a:pt x="653" y="1852"/>
                      <a:pt x="305" y="2135"/>
                    </a:cubicBezTo>
                    <a:cubicBezTo>
                      <a:pt x="196" y="2222"/>
                      <a:pt x="66" y="2222"/>
                      <a:pt x="22" y="2353"/>
                    </a:cubicBezTo>
                    <a:cubicBezTo>
                      <a:pt x="1" y="2461"/>
                      <a:pt x="131" y="2483"/>
                      <a:pt x="218" y="2505"/>
                    </a:cubicBezTo>
                    <a:cubicBezTo>
                      <a:pt x="348" y="2548"/>
                      <a:pt x="435" y="2548"/>
                      <a:pt x="457" y="2679"/>
                    </a:cubicBezTo>
                    <a:cubicBezTo>
                      <a:pt x="479" y="2831"/>
                      <a:pt x="506" y="2896"/>
                      <a:pt x="577" y="2896"/>
                    </a:cubicBezTo>
                    <a:cubicBezTo>
                      <a:pt x="647" y="2896"/>
                      <a:pt x="762" y="2831"/>
                      <a:pt x="957" y="2722"/>
                    </a:cubicBezTo>
                    <a:cubicBezTo>
                      <a:pt x="1044" y="2679"/>
                      <a:pt x="1131" y="2592"/>
                      <a:pt x="1262" y="2592"/>
                    </a:cubicBezTo>
                    <a:cubicBezTo>
                      <a:pt x="1270" y="2593"/>
                      <a:pt x="1279" y="2594"/>
                      <a:pt x="1287" y="2594"/>
                    </a:cubicBezTo>
                    <a:cubicBezTo>
                      <a:pt x="1406" y="2594"/>
                      <a:pt x="1509" y="2456"/>
                      <a:pt x="1631" y="2374"/>
                    </a:cubicBezTo>
                    <a:cubicBezTo>
                      <a:pt x="1805" y="2266"/>
                      <a:pt x="1762" y="2222"/>
                      <a:pt x="1653" y="2179"/>
                    </a:cubicBezTo>
                    <a:cubicBezTo>
                      <a:pt x="1610" y="2157"/>
                      <a:pt x="1544" y="2157"/>
                      <a:pt x="1501" y="2135"/>
                    </a:cubicBezTo>
                    <a:cubicBezTo>
                      <a:pt x="1327" y="2070"/>
                      <a:pt x="1436" y="1918"/>
                      <a:pt x="1523" y="1787"/>
                    </a:cubicBezTo>
                    <a:cubicBezTo>
                      <a:pt x="1631" y="1592"/>
                      <a:pt x="1718" y="1679"/>
                      <a:pt x="1849" y="1613"/>
                    </a:cubicBezTo>
                    <a:cubicBezTo>
                      <a:pt x="1886" y="1607"/>
                      <a:pt x="1919" y="1603"/>
                      <a:pt x="1948" y="1603"/>
                    </a:cubicBezTo>
                    <a:cubicBezTo>
                      <a:pt x="2108" y="1603"/>
                      <a:pt x="2163" y="1695"/>
                      <a:pt x="2218" y="1787"/>
                    </a:cubicBezTo>
                    <a:lnTo>
                      <a:pt x="2305" y="1918"/>
                    </a:lnTo>
                    <a:cubicBezTo>
                      <a:pt x="2335" y="1932"/>
                      <a:pt x="2344" y="1997"/>
                      <a:pt x="2368" y="1997"/>
                    </a:cubicBezTo>
                    <a:cubicBezTo>
                      <a:pt x="2379" y="1997"/>
                      <a:pt x="2393" y="1982"/>
                      <a:pt x="2414" y="1939"/>
                    </a:cubicBezTo>
                    <a:cubicBezTo>
                      <a:pt x="2479" y="1852"/>
                      <a:pt x="2653" y="1831"/>
                      <a:pt x="2588" y="1722"/>
                    </a:cubicBezTo>
                    <a:cubicBezTo>
                      <a:pt x="2523" y="1635"/>
                      <a:pt x="2501" y="1570"/>
                      <a:pt x="2501" y="1483"/>
                    </a:cubicBezTo>
                    <a:cubicBezTo>
                      <a:pt x="2501" y="1352"/>
                      <a:pt x="2458" y="1200"/>
                      <a:pt x="2697" y="1070"/>
                    </a:cubicBezTo>
                    <a:cubicBezTo>
                      <a:pt x="3045" y="874"/>
                      <a:pt x="3066" y="548"/>
                      <a:pt x="3306" y="309"/>
                    </a:cubicBezTo>
                    <a:cubicBezTo>
                      <a:pt x="3349" y="287"/>
                      <a:pt x="3371" y="200"/>
                      <a:pt x="3371" y="156"/>
                    </a:cubicBezTo>
                    <a:cubicBezTo>
                      <a:pt x="3371" y="79"/>
                      <a:pt x="3353" y="1"/>
                      <a:pt x="3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33"/>
              <p:cNvSpPr/>
              <p:nvPr/>
            </p:nvSpPr>
            <p:spPr>
              <a:xfrm>
                <a:off x="3357150" y="1865625"/>
                <a:ext cx="6580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424" extrusionOk="0">
                    <a:moveTo>
                      <a:pt x="1454" y="218"/>
                    </a:moveTo>
                    <a:cubicBezTo>
                      <a:pt x="1491" y="218"/>
                      <a:pt x="1523" y="227"/>
                      <a:pt x="1544" y="242"/>
                    </a:cubicBezTo>
                    <a:cubicBezTo>
                      <a:pt x="1653" y="350"/>
                      <a:pt x="1740" y="459"/>
                      <a:pt x="1675" y="655"/>
                    </a:cubicBezTo>
                    <a:cubicBezTo>
                      <a:pt x="1653" y="742"/>
                      <a:pt x="1653" y="785"/>
                      <a:pt x="1631" y="872"/>
                    </a:cubicBezTo>
                    <a:cubicBezTo>
                      <a:pt x="1588" y="959"/>
                      <a:pt x="1588" y="1090"/>
                      <a:pt x="1436" y="1133"/>
                    </a:cubicBezTo>
                    <a:cubicBezTo>
                      <a:pt x="1393" y="1144"/>
                      <a:pt x="1352" y="1149"/>
                      <a:pt x="1316" y="1149"/>
                    </a:cubicBezTo>
                    <a:cubicBezTo>
                      <a:pt x="1202" y="1149"/>
                      <a:pt x="1131" y="1096"/>
                      <a:pt x="1196" y="981"/>
                    </a:cubicBezTo>
                    <a:cubicBezTo>
                      <a:pt x="1262" y="785"/>
                      <a:pt x="1218" y="742"/>
                      <a:pt x="1088" y="677"/>
                    </a:cubicBezTo>
                    <a:cubicBezTo>
                      <a:pt x="1001" y="633"/>
                      <a:pt x="827" y="481"/>
                      <a:pt x="1196" y="372"/>
                    </a:cubicBezTo>
                    <a:cubicBezTo>
                      <a:pt x="1283" y="256"/>
                      <a:pt x="1380" y="218"/>
                      <a:pt x="1454" y="218"/>
                    </a:cubicBezTo>
                    <a:close/>
                    <a:moveTo>
                      <a:pt x="938" y="924"/>
                    </a:moveTo>
                    <a:cubicBezTo>
                      <a:pt x="973" y="924"/>
                      <a:pt x="1002" y="941"/>
                      <a:pt x="1022" y="981"/>
                    </a:cubicBezTo>
                    <a:cubicBezTo>
                      <a:pt x="1088" y="1090"/>
                      <a:pt x="1131" y="1198"/>
                      <a:pt x="979" y="1329"/>
                    </a:cubicBezTo>
                    <a:cubicBezTo>
                      <a:pt x="949" y="1353"/>
                      <a:pt x="924" y="1362"/>
                      <a:pt x="902" y="1362"/>
                    </a:cubicBezTo>
                    <a:cubicBezTo>
                      <a:pt x="844" y="1362"/>
                      <a:pt x="809" y="1301"/>
                      <a:pt x="762" y="1285"/>
                    </a:cubicBezTo>
                    <a:cubicBezTo>
                      <a:pt x="675" y="1177"/>
                      <a:pt x="696" y="1090"/>
                      <a:pt x="805" y="981"/>
                    </a:cubicBezTo>
                    <a:cubicBezTo>
                      <a:pt x="852" y="946"/>
                      <a:pt x="898" y="924"/>
                      <a:pt x="938" y="924"/>
                    </a:cubicBezTo>
                    <a:close/>
                    <a:moveTo>
                      <a:pt x="1692" y="0"/>
                    </a:moveTo>
                    <a:cubicBezTo>
                      <a:pt x="1680" y="0"/>
                      <a:pt x="1667" y="1"/>
                      <a:pt x="1653" y="2"/>
                    </a:cubicBezTo>
                    <a:cubicBezTo>
                      <a:pt x="1370" y="46"/>
                      <a:pt x="1131" y="46"/>
                      <a:pt x="870" y="198"/>
                    </a:cubicBezTo>
                    <a:cubicBezTo>
                      <a:pt x="718" y="242"/>
                      <a:pt x="501" y="329"/>
                      <a:pt x="696" y="437"/>
                    </a:cubicBezTo>
                    <a:cubicBezTo>
                      <a:pt x="783" y="459"/>
                      <a:pt x="762" y="546"/>
                      <a:pt x="696" y="633"/>
                    </a:cubicBezTo>
                    <a:cubicBezTo>
                      <a:pt x="501" y="938"/>
                      <a:pt x="261" y="1285"/>
                      <a:pt x="435" y="1568"/>
                    </a:cubicBezTo>
                    <a:cubicBezTo>
                      <a:pt x="457" y="1590"/>
                      <a:pt x="588" y="1742"/>
                      <a:pt x="261" y="1851"/>
                    </a:cubicBezTo>
                    <a:cubicBezTo>
                      <a:pt x="0" y="1938"/>
                      <a:pt x="435" y="2112"/>
                      <a:pt x="66" y="2307"/>
                    </a:cubicBezTo>
                    <a:cubicBezTo>
                      <a:pt x="22" y="2329"/>
                      <a:pt x="131" y="2394"/>
                      <a:pt x="174" y="2416"/>
                    </a:cubicBezTo>
                    <a:cubicBezTo>
                      <a:pt x="195" y="2421"/>
                      <a:pt x="213" y="2424"/>
                      <a:pt x="230" y="2424"/>
                    </a:cubicBezTo>
                    <a:cubicBezTo>
                      <a:pt x="283" y="2424"/>
                      <a:pt x="320" y="2396"/>
                      <a:pt x="370" y="2329"/>
                    </a:cubicBezTo>
                    <a:cubicBezTo>
                      <a:pt x="408" y="2254"/>
                      <a:pt x="462" y="2194"/>
                      <a:pt x="547" y="2194"/>
                    </a:cubicBezTo>
                    <a:cubicBezTo>
                      <a:pt x="560" y="2194"/>
                      <a:pt x="573" y="2196"/>
                      <a:pt x="588" y="2199"/>
                    </a:cubicBezTo>
                    <a:cubicBezTo>
                      <a:pt x="611" y="2204"/>
                      <a:pt x="632" y="2206"/>
                      <a:pt x="650" y="2206"/>
                    </a:cubicBezTo>
                    <a:cubicBezTo>
                      <a:pt x="784" y="2206"/>
                      <a:pt x="789" y="2079"/>
                      <a:pt x="827" y="2003"/>
                    </a:cubicBezTo>
                    <a:cubicBezTo>
                      <a:pt x="892" y="1894"/>
                      <a:pt x="805" y="1851"/>
                      <a:pt x="718" y="1786"/>
                    </a:cubicBezTo>
                    <a:cubicBezTo>
                      <a:pt x="675" y="1764"/>
                      <a:pt x="675" y="1633"/>
                      <a:pt x="783" y="1633"/>
                    </a:cubicBezTo>
                    <a:cubicBezTo>
                      <a:pt x="927" y="1633"/>
                      <a:pt x="1089" y="1479"/>
                      <a:pt x="1198" y="1479"/>
                    </a:cubicBezTo>
                    <a:cubicBezTo>
                      <a:pt x="1205" y="1479"/>
                      <a:pt x="1212" y="1480"/>
                      <a:pt x="1218" y="1481"/>
                    </a:cubicBezTo>
                    <a:cubicBezTo>
                      <a:pt x="1279" y="1507"/>
                      <a:pt x="1329" y="1526"/>
                      <a:pt x="1374" y="1526"/>
                    </a:cubicBezTo>
                    <a:cubicBezTo>
                      <a:pt x="1443" y="1526"/>
                      <a:pt x="1500" y="1482"/>
                      <a:pt x="1566" y="1351"/>
                    </a:cubicBezTo>
                    <a:cubicBezTo>
                      <a:pt x="1599" y="1355"/>
                      <a:pt x="1631" y="1357"/>
                      <a:pt x="1662" y="1357"/>
                    </a:cubicBezTo>
                    <a:cubicBezTo>
                      <a:pt x="1798" y="1357"/>
                      <a:pt x="1925" y="1310"/>
                      <a:pt x="2066" y="1133"/>
                    </a:cubicBezTo>
                    <a:cubicBezTo>
                      <a:pt x="2392" y="1133"/>
                      <a:pt x="2305" y="872"/>
                      <a:pt x="2458" y="698"/>
                    </a:cubicBezTo>
                    <a:cubicBezTo>
                      <a:pt x="2632" y="546"/>
                      <a:pt x="2501" y="437"/>
                      <a:pt x="2414" y="372"/>
                    </a:cubicBezTo>
                    <a:cubicBezTo>
                      <a:pt x="2344" y="337"/>
                      <a:pt x="2302" y="245"/>
                      <a:pt x="2186" y="245"/>
                    </a:cubicBezTo>
                    <a:cubicBezTo>
                      <a:pt x="2158" y="245"/>
                      <a:pt x="2126" y="251"/>
                      <a:pt x="2088" y="263"/>
                    </a:cubicBezTo>
                    <a:cubicBezTo>
                      <a:pt x="1978" y="313"/>
                      <a:pt x="1924" y="340"/>
                      <a:pt x="1890" y="340"/>
                    </a:cubicBezTo>
                    <a:cubicBezTo>
                      <a:pt x="1850" y="340"/>
                      <a:pt x="1841" y="302"/>
                      <a:pt x="1805" y="220"/>
                    </a:cubicBezTo>
                    <a:cubicBezTo>
                      <a:pt x="1785" y="139"/>
                      <a:pt x="1860" y="0"/>
                      <a:pt x="1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3"/>
              <p:cNvSpPr/>
              <p:nvPr/>
            </p:nvSpPr>
            <p:spPr>
              <a:xfrm>
                <a:off x="3764850" y="1804800"/>
                <a:ext cx="516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992" extrusionOk="0">
                    <a:moveTo>
                      <a:pt x="1666" y="731"/>
                    </a:moveTo>
                    <a:cubicBezTo>
                      <a:pt x="1665" y="731"/>
                      <a:pt x="1665" y="732"/>
                      <a:pt x="1666" y="733"/>
                    </a:cubicBezTo>
                    <a:lnTo>
                      <a:pt x="1666" y="733"/>
                    </a:lnTo>
                    <a:cubicBezTo>
                      <a:pt x="1669" y="735"/>
                      <a:pt x="1672" y="737"/>
                      <a:pt x="1675" y="739"/>
                    </a:cubicBezTo>
                    <a:cubicBezTo>
                      <a:pt x="1669" y="734"/>
                      <a:pt x="1667" y="731"/>
                      <a:pt x="1666" y="731"/>
                    </a:cubicBezTo>
                    <a:close/>
                    <a:moveTo>
                      <a:pt x="726" y="0"/>
                    </a:moveTo>
                    <a:cubicBezTo>
                      <a:pt x="658" y="0"/>
                      <a:pt x="577" y="22"/>
                      <a:pt x="501" y="65"/>
                    </a:cubicBezTo>
                    <a:cubicBezTo>
                      <a:pt x="349" y="174"/>
                      <a:pt x="436" y="283"/>
                      <a:pt x="479" y="370"/>
                    </a:cubicBezTo>
                    <a:cubicBezTo>
                      <a:pt x="501" y="413"/>
                      <a:pt x="544" y="500"/>
                      <a:pt x="566" y="544"/>
                    </a:cubicBezTo>
                    <a:cubicBezTo>
                      <a:pt x="610" y="739"/>
                      <a:pt x="457" y="935"/>
                      <a:pt x="175" y="1044"/>
                    </a:cubicBezTo>
                    <a:cubicBezTo>
                      <a:pt x="131" y="1066"/>
                      <a:pt x="44" y="1022"/>
                      <a:pt x="22" y="1131"/>
                    </a:cubicBezTo>
                    <a:cubicBezTo>
                      <a:pt x="22" y="1240"/>
                      <a:pt x="1" y="1348"/>
                      <a:pt x="109" y="1392"/>
                    </a:cubicBezTo>
                    <a:cubicBezTo>
                      <a:pt x="130" y="1422"/>
                      <a:pt x="159" y="1438"/>
                      <a:pt x="194" y="1438"/>
                    </a:cubicBezTo>
                    <a:cubicBezTo>
                      <a:pt x="234" y="1438"/>
                      <a:pt x="280" y="1417"/>
                      <a:pt x="327" y="1370"/>
                    </a:cubicBezTo>
                    <a:cubicBezTo>
                      <a:pt x="408" y="1289"/>
                      <a:pt x="513" y="1208"/>
                      <a:pt x="570" y="1208"/>
                    </a:cubicBezTo>
                    <a:cubicBezTo>
                      <a:pt x="590" y="1208"/>
                      <a:pt x="604" y="1217"/>
                      <a:pt x="610" y="1240"/>
                    </a:cubicBezTo>
                    <a:cubicBezTo>
                      <a:pt x="675" y="1392"/>
                      <a:pt x="1044" y="1348"/>
                      <a:pt x="892" y="1609"/>
                    </a:cubicBezTo>
                    <a:cubicBezTo>
                      <a:pt x="697" y="1892"/>
                      <a:pt x="892" y="1914"/>
                      <a:pt x="1088" y="1979"/>
                    </a:cubicBezTo>
                    <a:cubicBezTo>
                      <a:pt x="1112" y="1987"/>
                      <a:pt x="1139" y="1992"/>
                      <a:pt x="1166" y="1992"/>
                    </a:cubicBezTo>
                    <a:cubicBezTo>
                      <a:pt x="1214" y="1992"/>
                      <a:pt x="1264" y="1977"/>
                      <a:pt x="1305" y="1935"/>
                    </a:cubicBezTo>
                    <a:cubicBezTo>
                      <a:pt x="1371" y="1848"/>
                      <a:pt x="1305" y="1848"/>
                      <a:pt x="1262" y="1805"/>
                    </a:cubicBezTo>
                    <a:cubicBezTo>
                      <a:pt x="1218" y="1653"/>
                      <a:pt x="1262" y="1544"/>
                      <a:pt x="1545" y="1479"/>
                    </a:cubicBezTo>
                    <a:cubicBezTo>
                      <a:pt x="1606" y="1463"/>
                      <a:pt x="1657" y="1448"/>
                      <a:pt x="1712" y="1448"/>
                    </a:cubicBezTo>
                    <a:cubicBezTo>
                      <a:pt x="1735" y="1448"/>
                      <a:pt x="1758" y="1451"/>
                      <a:pt x="1784" y="1457"/>
                    </a:cubicBezTo>
                    <a:cubicBezTo>
                      <a:pt x="1799" y="1461"/>
                      <a:pt x="1814" y="1463"/>
                      <a:pt x="1828" y="1463"/>
                    </a:cubicBezTo>
                    <a:cubicBezTo>
                      <a:pt x="1899" y="1463"/>
                      <a:pt x="1965" y="1420"/>
                      <a:pt x="2001" y="1348"/>
                    </a:cubicBezTo>
                    <a:cubicBezTo>
                      <a:pt x="2066" y="1261"/>
                      <a:pt x="2023" y="1218"/>
                      <a:pt x="1979" y="1174"/>
                    </a:cubicBezTo>
                    <a:cubicBezTo>
                      <a:pt x="1784" y="1109"/>
                      <a:pt x="1697" y="957"/>
                      <a:pt x="1675" y="783"/>
                    </a:cubicBezTo>
                    <a:cubicBezTo>
                      <a:pt x="1675" y="758"/>
                      <a:pt x="1668" y="740"/>
                      <a:pt x="1666" y="733"/>
                    </a:cubicBezTo>
                    <a:lnTo>
                      <a:pt x="1666" y="733"/>
                    </a:lnTo>
                    <a:cubicBezTo>
                      <a:pt x="1469" y="610"/>
                      <a:pt x="1134" y="625"/>
                      <a:pt x="1327" y="261"/>
                    </a:cubicBezTo>
                    <a:cubicBezTo>
                      <a:pt x="1327" y="261"/>
                      <a:pt x="1305" y="218"/>
                      <a:pt x="1262" y="218"/>
                    </a:cubicBezTo>
                    <a:cubicBezTo>
                      <a:pt x="1226" y="227"/>
                      <a:pt x="1190" y="231"/>
                      <a:pt x="1156" y="231"/>
                    </a:cubicBezTo>
                    <a:cubicBezTo>
                      <a:pt x="1028" y="231"/>
                      <a:pt x="922" y="169"/>
                      <a:pt x="871" y="65"/>
                    </a:cubicBezTo>
                    <a:cubicBezTo>
                      <a:pt x="849" y="22"/>
                      <a:pt x="794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3"/>
              <p:cNvSpPr/>
              <p:nvPr/>
            </p:nvSpPr>
            <p:spPr>
              <a:xfrm>
                <a:off x="2997825" y="1979050"/>
                <a:ext cx="2910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125" extrusionOk="0">
                    <a:moveTo>
                      <a:pt x="918" y="0"/>
                    </a:moveTo>
                    <a:cubicBezTo>
                      <a:pt x="890" y="0"/>
                      <a:pt x="860" y="3"/>
                      <a:pt x="827" y="10"/>
                    </a:cubicBezTo>
                    <a:cubicBezTo>
                      <a:pt x="522" y="54"/>
                      <a:pt x="0" y="728"/>
                      <a:pt x="87" y="945"/>
                    </a:cubicBezTo>
                    <a:cubicBezTo>
                      <a:pt x="112" y="993"/>
                      <a:pt x="136" y="1008"/>
                      <a:pt x="167" y="1008"/>
                    </a:cubicBezTo>
                    <a:cubicBezTo>
                      <a:pt x="192" y="1008"/>
                      <a:pt x="223" y="998"/>
                      <a:pt x="261" y="989"/>
                    </a:cubicBezTo>
                    <a:cubicBezTo>
                      <a:pt x="313" y="963"/>
                      <a:pt x="373" y="929"/>
                      <a:pt x="417" y="929"/>
                    </a:cubicBezTo>
                    <a:cubicBezTo>
                      <a:pt x="447" y="929"/>
                      <a:pt x="470" y="945"/>
                      <a:pt x="479" y="989"/>
                    </a:cubicBezTo>
                    <a:cubicBezTo>
                      <a:pt x="479" y="1032"/>
                      <a:pt x="414" y="1141"/>
                      <a:pt x="348" y="1206"/>
                    </a:cubicBezTo>
                    <a:cubicBezTo>
                      <a:pt x="66" y="1423"/>
                      <a:pt x="22" y="1597"/>
                      <a:pt x="153" y="1771"/>
                    </a:cubicBezTo>
                    <a:cubicBezTo>
                      <a:pt x="153" y="1793"/>
                      <a:pt x="174" y="1815"/>
                      <a:pt x="196" y="1815"/>
                    </a:cubicBezTo>
                    <a:cubicBezTo>
                      <a:pt x="261" y="1793"/>
                      <a:pt x="261" y="1750"/>
                      <a:pt x="283" y="1684"/>
                    </a:cubicBezTo>
                    <a:cubicBezTo>
                      <a:pt x="331" y="1552"/>
                      <a:pt x="392" y="1506"/>
                      <a:pt x="452" y="1506"/>
                    </a:cubicBezTo>
                    <a:cubicBezTo>
                      <a:pt x="501" y="1506"/>
                      <a:pt x="549" y="1537"/>
                      <a:pt x="588" y="1576"/>
                    </a:cubicBezTo>
                    <a:cubicBezTo>
                      <a:pt x="696" y="1663"/>
                      <a:pt x="718" y="1771"/>
                      <a:pt x="457" y="1902"/>
                    </a:cubicBezTo>
                    <a:cubicBezTo>
                      <a:pt x="392" y="1924"/>
                      <a:pt x="196" y="2011"/>
                      <a:pt x="261" y="2098"/>
                    </a:cubicBezTo>
                    <a:cubicBezTo>
                      <a:pt x="271" y="2117"/>
                      <a:pt x="284" y="2124"/>
                      <a:pt x="298" y="2124"/>
                    </a:cubicBezTo>
                    <a:cubicBezTo>
                      <a:pt x="351" y="2124"/>
                      <a:pt x="433" y="2028"/>
                      <a:pt x="501" y="2011"/>
                    </a:cubicBezTo>
                    <a:cubicBezTo>
                      <a:pt x="740" y="1967"/>
                      <a:pt x="849" y="1771"/>
                      <a:pt x="1022" y="1663"/>
                    </a:cubicBezTo>
                    <a:cubicBezTo>
                      <a:pt x="921" y="1602"/>
                      <a:pt x="1140" y="1354"/>
                      <a:pt x="962" y="1354"/>
                    </a:cubicBezTo>
                    <a:cubicBezTo>
                      <a:pt x="948" y="1354"/>
                      <a:pt x="932" y="1355"/>
                      <a:pt x="914" y="1358"/>
                    </a:cubicBezTo>
                    <a:cubicBezTo>
                      <a:pt x="866" y="1376"/>
                      <a:pt x="825" y="1384"/>
                      <a:pt x="790" y="1384"/>
                    </a:cubicBezTo>
                    <a:cubicBezTo>
                      <a:pt x="699" y="1384"/>
                      <a:pt x="653" y="1328"/>
                      <a:pt x="653" y="1249"/>
                    </a:cubicBezTo>
                    <a:cubicBezTo>
                      <a:pt x="653" y="1206"/>
                      <a:pt x="849" y="1032"/>
                      <a:pt x="936" y="1010"/>
                    </a:cubicBezTo>
                    <a:cubicBezTo>
                      <a:pt x="1131" y="945"/>
                      <a:pt x="1066" y="902"/>
                      <a:pt x="1044" y="815"/>
                    </a:cubicBezTo>
                    <a:cubicBezTo>
                      <a:pt x="1022" y="728"/>
                      <a:pt x="957" y="662"/>
                      <a:pt x="849" y="662"/>
                    </a:cubicBezTo>
                    <a:cubicBezTo>
                      <a:pt x="740" y="662"/>
                      <a:pt x="631" y="662"/>
                      <a:pt x="718" y="510"/>
                    </a:cubicBezTo>
                    <a:cubicBezTo>
                      <a:pt x="783" y="445"/>
                      <a:pt x="870" y="293"/>
                      <a:pt x="1022" y="293"/>
                    </a:cubicBezTo>
                    <a:cubicBezTo>
                      <a:pt x="1055" y="293"/>
                      <a:pt x="1093" y="309"/>
                      <a:pt x="1120" y="309"/>
                    </a:cubicBezTo>
                    <a:cubicBezTo>
                      <a:pt x="1148" y="309"/>
                      <a:pt x="1164" y="293"/>
                      <a:pt x="1153" y="228"/>
                    </a:cubicBezTo>
                    <a:cubicBezTo>
                      <a:pt x="1153" y="98"/>
                      <a:pt x="1075" y="0"/>
                      <a:pt x="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33"/>
              <p:cNvSpPr/>
              <p:nvPr/>
            </p:nvSpPr>
            <p:spPr>
              <a:xfrm>
                <a:off x="4442725" y="1523675"/>
                <a:ext cx="4135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357" extrusionOk="0">
                    <a:moveTo>
                      <a:pt x="1421" y="0"/>
                    </a:moveTo>
                    <a:cubicBezTo>
                      <a:pt x="1378" y="0"/>
                      <a:pt x="1330" y="3"/>
                      <a:pt x="1284" y="3"/>
                    </a:cubicBezTo>
                    <a:cubicBezTo>
                      <a:pt x="1023" y="3"/>
                      <a:pt x="740" y="177"/>
                      <a:pt x="740" y="286"/>
                    </a:cubicBezTo>
                    <a:cubicBezTo>
                      <a:pt x="718" y="569"/>
                      <a:pt x="327" y="547"/>
                      <a:pt x="240" y="677"/>
                    </a:cubicBezTo>
                    <a:cubicBezTo>
                      <a:pt x="175" y="743"/>
                      <a:pt x="66" y="656"/>
                      <a:pt x="23" y="851"/>
                    </a:cubicBezTo>
                    <a:cubicBezTo>
                      <a:pt x="1" y="895"/>
                      <a:pt x="88" y="895"/>
                      <a:pt x="175" y="895"/>
                    </a:cubicBezTo>
                    <a:cubicBezTo>
                      <a:pt x="197" y="895"/>
                      <a:pt x="218" y="873"/>
                      <a:pt x="240" y="873"/>
                    </a:cubicBezTo>
                    <a:cubicBezTo>
                      <a:pt x="319" y="853"/>
                      <a:pt x="390" y="829"/>
                      <a:pt x="437" y="829"/>
                    </a:cubicBezTo>
                    <a:cubicBezTo>
                      <a:pt x="492" y="829"/>
                      <a:pt x="515" y="864"/>
                      <a:pt x="479" y="982"/>
                    </a:cubicBezTo>
                    <a:cubicBezTo>
                      <a:pt x="460" y="1115"/>
                      <a:pt x="425" y="1182"/>
                      <a:pt x="285" y="1182"/>
                    </a:cubicBezTo>
                    <a:cubicBezTo>
                      <a:pt x="265" y="1182"/>
                      <a:pt x="243" y="1180"/>
                      <a:pt x="218" y="1178"/>
                    </a:cubicBezTo>
                    <a:cubicBezTo>
                      <a:pt x="197" y="1178"/>
                      <a:pt x="131" y="1178"/>
                      <a:pt x="110" y="1199"/>
                    </a:cubicBezTo>
                    <a:cubicBezTo>
                      <a:pt x="44" y="1221"/>
                      <a:pt x="88" y="1264"/>
                      <a:pt x="110" y="1286"/>
                    </a:cubicBezTo>
                    <a:cubicBezTo>
                      <a:pt x="175" y="1325"/>
                      <a:pt x="404" y="1357"/>
                      <a:pt x="606" y="1357"/>
                    </a:cubicBezTo>
                    <a:cubicBezTo>
                      <a:pt x="740" y="1357"/>
                      <a:pt x="862" y="1343"/>
                      <a:pt x="914" y="1308"/>
                    </a:cubicBezTo>
                    <a:cubicBezTo>
                      <a:pt x="1001" y="1286"/>
                      <a:pt x="1066" y="1199"/>
                      <a:pt x="1066" y="1134"/>
                    </a:cubicBezTo>
                    <a:cubicBezTo>
                      <a:pt x="1066" y="873"/>
                      <a:pt x="1393" y="743"/>
                      <a:pt x="1545" y="547"/>
                    </a:cubicBezTo>
                    <a:cubicBezTo>
                      <a:pt x="1653" y="416"/>
                      <a:pt x="1653" y="373"/>
                      <a:pt x="1566" y="329"/>
                    </a:cubicBezTo>
                    <a:cubicBezTo>
                      <a:pt x="1545" y="308"/>
                      <a:pt x="1458" y="286"/>
                      <a:pt x="1523" y="199"/>
                    </a:cubicBezTo>
                    <a:cubicBezTo>
                      <a:pt x="1619" y="24"/>
                      <a:pt x="1539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33"/>
              <p:cNvSpPr/>
              <p:nvPr/>
            </p:nvSpPr>
            <p:spPr>
              <a:xfrm>
                <a:off x="4463400" y="1025450"/>
                <a:ext cx="7985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045" extrusionOk="0">
                    <a:moveTo>
                      <a:pt x="3116" y="0"/>
                    </a:moveTo>
                    <a:cubicBezTo>
                      <a:pt x="3108" y="0"/>
                      <a:pt x="3098" y="4"/>
                      <a:pt x="3088" y="15"/>
                    </a:cubicBezTo>
                    <a:cubicBezTo>
                      <a:pt x="3023" y="65"/>
                      <a:pt x="2950" y="75"/>
                      <a:pt x="2880" y="75"/>
                    </a:cubicBezTo>
                    <a:cubicBezTo>
                      <a:pt x="2837" y="75"/>
                      <a:pt x="2795" y="71"/>
                      <a:pt x="2756" y="71"/>
                    </a:cubicBezTo>
                    <a:cubicBezTo>
                      <a:pt x="2668" y="71"/>
                      <a:pt x="2596" y="90"/>
                      <a:pt x="2566" y="210"/>
                    </a:cubicBezTo>
                    <a:cubicBezTo>
                      <a:pt x="2523" y="362"/>
                      <a:pt x="2305" y="471"/>
                      <a:pt x="2283" y="602"/>
                    </a:cubicBezTo>
                    <a:cubicBezTo>
                      <a:pt x="2250" y="785"/>
                      <a:pt x="2152" y="828"/>
                      <a:pt x="2020" y="828"/>
                    </a:cubicBezTo>
                    <a:cubicBezTo>
                      <a:pt x="1980" y="828"/>
                      <a:pt x="1937" y="824"/>
                      <a:pt x="1892" y="819"/>
                    </a:cubicBezTo>
                    <a:cubicBezTo>
                      <a:pt x="1866" y="816"/>
                      <a:pt x="1841" y="815"/>
                      <a:pt x="1818" y="815"/>
                    </a:cubicBezTo>
                    <a:cubicBezTo>
                      <a:pt x="1644" y="815"/>
                      <a:pt x="1536" y="889"/>
                      <a:pt x="1479" y="1080"/>
                    </a:cubicBezTo>
                    <a:cubicBezTo>
                      <a:pt x="1414" y="1363"/>
                      <a:pt x="1348" y="1406"/>
                      <a:pt x="913" y="1450"/>
                    </a:cubicBezTo>
                    <a:cubicBezTo>
                      <a:pt x="653" y="1515"/>
                      <a:pt x="370" y="1471"/>
                      <a:pt x="131" y="1754"/>
                    </a:cubicBezTo>
                    <a:cubicBezTo>
                      <a:pt x="22" y="1863"/>
                      <a:pt x="0" y="1950"/>
                      <a:pt x="65" y="1993"/>
                    </a:cubicBezTo>
                    <a:cubicBezTo>
                      <a:pt x="107" y="2027"/>
                      <a:pt x="149" y="2044"/>
                      <a:pt x="194" y="2044"/>
                    </a:cubicBezTo>
                    <a:cubicBezTo>
                      <a:pt x="264" y="2044"/>
                      <a:pt x="341" y="2000"/>
                      <a:pt x="435" y="1906"/>
                    </a:cubicBezTo>
                    <a:cubicBezTo>
                      <a:pt x="603" y="1738"/>
                      <a:pt x="780" y="1651"/>
                      <a:pt x="949" y="1651"/>
                    </a:cubicBezTo>
                    <a:cubicBezTo>
                      <a:pt x="1042" y="1651"/>
                      <a:pt x="1133" y="1678"/>
                      <a:pt x="1218" y="1732"/>
                    </a:cubicBezTo>
                    <a:cubicBezTo>
                      <a:pt x="1268" y="1745"/>
                      <a:pt x="1333" y="1757"/>
                      <a:pt x="1379" y="1757"/>
                    </a:cubicBezTo>
                    <a:cubicBezTo>
                      <a:pt x="1412" y="1757"/>
                      <a:pt x="1435" y="1751"/>
                      <a:pt x="1435" y="1732"/>
                    </a:cubicBezTo>
                    <a:cubicBezTo>
                      <a:pt x="1435" y="1515"/>
                      <a:pt x="1740" y="1450"/>
                      <a:pt x="1783" y="1254"/>
                    </a:cubicBezTo>
                    <a:cubicBezTo>
                      <a:pt x="1799" y="1157"/>
                      <a:pt x="1851" y="1025"/>
                      <a:pt x="1975" y="1025"/>
                    </a:cubicBezTo>
                    <a:cubicBezTo>
                      <a:pt x="2018" y="1025"/>
                      <a:pt x="2069" y="1041"/>
                      <a:pt x="2131" y="1080"/>
                    </a:cubicBezTo>
                    <a:cubicBezTo>
                      <a:pt x="2136" y="1081"/>
                      <a:pt x="2142" y="1082"/>
                      <a:pt x="2148" y="1082"/>
                    </a:cubicBezTo>
                    <a:cubicBezTo>
                      <a:pt x="2225" y="1082"/>
                      <a:pt x="2363" y="978"/>
                      <a:pt x="2478" y="978"/>
                    </a:cubicBezTo>
                    <a:cubicBezTo>
                      <a:pt x="2501" y="978"/>
                      <a:pt x="2523" y="983"/>
                      <a:pt x="2544" y="993"/>
                    </a:cubicBezTo>
                    <a:cubicBezTo>
                      <a:pt x="2631" y="884"/>
                      <a:pt x="2523" y="863"/>
                      <a:pt x="2501" y="776"/>
                    </a:cubicBezTo>
                    <a:cubicBezTo>
                      <a:pt x="2414" y="645"/>
                      <a:pt x="2609" y="580"/>
                      <a:pt x="2762" y="493"/>
                    </a:cubicBezTo>
                    <a:cubicBezTo>
                      <a:pt x="3001" y="449"/>
                      <a:pt x="3066" y="275"/>
                      <a:pt x="3175" y="167"/>
                    </a:cubicBezTo>
                    <a:cubicBezTo>
                      <a:pt x="3193" y="130"/>
                      <a:pt x="3165" y="0"/>
                      <a:pt x="3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33"/>
              <p:cNvSpPr/>
              <p:nvPr/>
            </p:nvSpPr>
            <p:spPr>
              <a:xfrm>
                <a:off x="5516900" y="577475"/>
                <a:ext cx="542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362" extrusionOk="0">
                    <a:moveTo>
                      <a:pt x="1559" y="1"/>
                    </a:moveTo>
                    <a:cubicBezTo>
                      <a:pt x="1534" y="1"/>
                      <a:pt x="1514" y="6"/>
                      <a:pt x="1501" y="16"/>
                    </a:cubicBezTo>
                    <a:cubicBezTo>
                      <a:pt x="1197" y="234"/>
                      <a:pt x="914" y="190"/>
                      <a:pt x="631" y="255"/>
                    </a:cubicBezTo>
                    <a:cubicBezTo>
                      <a:pt x="523" y="299"/>
                      <a:pt x="44" y="734"/>
                      <a:pt x="1" y="799"/>
                    </a:cubicBezTo>
                    <a:cubicBezTo>
                      <a:pt x="1" y="842"/>
                      <a:pt x="1" y="864"/>
                      <a:pt x="44" y="864"/>
                    </a:cubicBezTo>
                    <a:cubicBezTo>
                      <a:pt x="173" y="883"/>
                      <a:pt x="239" y="1009"/>
                      <a:pt x="387" y="1009"/>
                    </a:cubicBezTo>
                    <a:cubicBezTo>
                      <a:pt x="415" y="1009"/>
                      <a:pt x="445" y="1005"/>
                      <a:pt x="479" y="995"/>
                    </a:cubicBezTo>
                    <a:cubicBezTo>
                      <a:pt x="525" y="982"/>
                      <a:pt x="565" y="974"/>
                      <a:pt x="598" y="974"/>
                    </a:cubicBezTo>
                    <a:cubicBezTo>
                      <a:pt x="674" y="974"/>
                      <a:pt x="712" y="1012"/>
                      <a:pt x="696" y="1103"/>
                    </a:cubicBezTo>
                    <a:cubicBezTo>
                      <a:pt x="696" y="1169"/>
                      <a:pt x="718" y="1212"/>
                      <a:pt x="740" y="1321"/>
                    </a:cubicBezTo>
                    <a:cubicBezTo>
                      <a:pt x="785" y="1336"/>
                      <a:pt x="809" y="1361"/>
                      <a:pt x="849" y="1361"/>
                    </a:cubicBezTo>
                    <a:cubicBezTo>
                      <a:pt x="866" y="1361"/>
                      <a:pt x="887" y="1356"/>
                      <a:pt x="914" y="1343"/>
                    </a:cubicBezTo>
                    <a:cubicBezTo>
                      <a:pt x="979" y="1299"/>
                      <a:pt x="1023" y="1234"/>
                      <a:pt x="1023" y="1190"/>
                    </a:cubicBezTo>
                    <a:cubicBezTo>
                      <a:pt x="1023" y="1103"/>
                      <a:pt x="979" y="1016"/>
                      <a:pt x="914" y="995"/>
                    </a:cubicBezTo>
                    <a:cubicBezTo>
                      <a:pt x="849" y="973"/>
                      <a:pt x="827" y="908"/>
                      <a:pt x="870" y="886"/>
                    </a:cubicBezTo>
                    <a:cubicBezTo>
                      <a:pt x="1110" y="777"/>
                      <a:pt x="1110" y="538"/>
                      <a:pt x="1392" y="451"/>
                    </a:cubicBezTo>
                    <a:cubicBezTo>
                      <a:pt x="1519" y="423"/>
                      <a:pt x="1665" y="367"/>
                      <a:pt x="1787" y="367"/>
                    </a:cubicBezTo>
                    <a:cubicBezTo>
                      <a:pt x="1853" y="367"/>
                      <a:pt x="1912" y="384"/>
                      <a:pt x="1958" y="429"/>
                    </a:cubicBezTo>
                    <a:cubicBezTo>
                      <a:pt x="1972" y="444"/>
                      <a:pt x="1994" y="451"/>
                      <a:pt x="2017" y="451"/>
                    </a:cubicBezTo>
                    <a:cubicBezTo>
                      <a:pt x="2064" y="451"/>
                      <a:pt x="2117" y="422"/>
                      <a:pt x="2132" y="364"/>
                    </a:cubicBezTo>
                    <a:cubicBezTo>
                      <a:pt x="2170" y="250"/>
                      <a:pt x="1738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33"/>
              <p:cNvSpPr/>
              <p:nvPr/>
            </p:nvSpPr>
            <p:spPr>
              <a:xfrm>
                <a:off x="2806475" y="2113025"/>
                <a:ext cx="543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1693" extrusionOk="0">
                    <a:moveTo>
                      <a:pt x="2175" y="0"/>
                    </a:moveTo>
                    <a:cubicBezTo>
                      <a:pt x="2131" y="0"/>
                      <a:pt x="2066" y="22"/>
                      <a:pt x="2044" y="22"/>
                    </a:cubicBezTo>
                    <a:cubicBezTo>
                      <a:pt x="1936" y="22"/>
                      <a:pt x="1849" y="44"/>
                      <a:pt x="1762" y="152"/>
                    </a:cubicBezTo>
                    <a:cubicBezTo>
                      <a:pt x="1715" y="231"/>
                      <a:pt x="1633" y="287"/>
                      <a:pt x="1559" y="287"/>
                    </a:cubicBezTo>
                    <a:cubicBezTo>
                      <a:pt x="1530" y="287"/>
                      <a:pt x="1503" y="279"/>
                      <a:pt x="1479" y="261"/>
                    </a:cubicBezTo>
                    <a:cubicBezTo>
                      <a:pt x="1406" y="237"/>
                      <a:pt x="1346" y="192"/>
                      <a:pt x="1281" y="192"/>
                    </a:cubicBezTo>
                    <a:cubicBezTo>
                      <a:pt x="1230" y="192"/>
                      <a:pt x="1176" y="219"/>
                      <a:pt x="1109" y="305"/>
                    </a:cubicBezTo>
                    <a:cubicBezTo>
                      <a:pt x="1022" y="457"/>
                      <a:pt x="827" y="522"/>
                      <a:pt x="783" y="652"/>
                    </a:cubicBezTo>
                    <a:cubicBezTo>
                      <a:pt x="762" y="892"/>
                      <a:pt x="609" y="935"/>
                      <a:pt x="414" y="979"/>
                    </a:cubicBezTo>
                    <a:cubicBezTo>
                      <a:pt x="305" y="979"/>
                      <a:pt x="283" y="1022"/>
                      <a:pt x="240" y="1131"/>
                    </a:cubicBezTo>
                    <a:cubicBezTo>
                      <a:pt x="240" y="1218"/>
                      <a:pt x="218" y="1348"/>
                      <a:pt x="109" y="1457"/>
                    </a:cubicBezTo>
                    <a:cubicBezTo>
                      <a:pt x="0" y="1609"/>
                      <a:pt x="109" y="1653"/>
                      <a:pt x="174" y="1674"/>
                    </a:cubicBezTo>
                    <a:cubicBezTo>
                      <a:pt x="187" y="1687"/>
                      <a:pt x="199" y="1692"/>
                      <a:pt x="212" y="1692"/>
                    </a:cubicBezTo>
                    <a:cubicBezTo>
                      <a:pt x="265" y="1692"/>
                      <a:pt x="322" y="1597"/>
                      <a:pt x="392" y="1544"/>
                    </a:cubicBezTo>
                    <a:cubicBezTo>
                      <a:pt x="566" y="1435"/>
                      <a:pt x="522" y="1327"/>
                      <a:pt x="544" y="1196"/>
                    </a:cubicBezTo>
                    <a:cubicBezTo>
                      <a:pt x="566" y="1000"/>
                      <a:pt x="762" y="957"/>
                      <a:pt x="892" y="913"/>
                    </a:cubicBezTo>
                    <a:cubicBezTo>
                      <a:pt x="905" y="912"/>
                      <a:pt x="916" y="911"/>
                      <a:pt x="926" y="911"/>
                    </a:cubicBezTo>
                    <a:cubicBezTo>
                      <a:pt x="1047" y="911"/>
                      <a:pt x="931" y="1029"/>
                      <a:pt x="870" y="1109"/>
                    </a:cubicBezTo>
                    <a:cubicBezTo>
                      <a:pt x="805" y="1174"/>
                      <a:pt x="762" y="1240"/>
                      <a:pt x="849" y="1283"/>
                    </a:cubicBezTo>
                    <a:cubicBezTo>
                      <a:pt x="887" y="1321"/>
                      <a:pt x="941" y="1338"/>
                      <a:pt x="996" y="1338"/>
                    </a:cubicBezTo>
                    <a:cubicBezTo>
                      <a:pt x="1098" y="1338"/>
                      <a:pt x="1204" y="1281"/>
                      <a:pt x="1218" y="1196"/>
                    </a:cubicBezTo>
                    <a:cubicBezTo>
                      <a:pt x="1305" y="826"/>
                      <a:pt x="1631" y="587"/>
                      <a:pt x="1871" y="326"/>
                    </a:cubicBezTo>
                    <a:cubicBezTo>
                      <a:pt x="1957" y="239"/>
                      <a:pt x="2044" y="174"/>
                      <a:pt x="2088" y="109"/>
                    </a:cubicBezTo>
                    <a:cubicBezTo>
                      <a:pt x="2153" y="87"/>
                      <a:pt x="2153" y="22"/>
                      <a:pt x="2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33"/>
              <p:cNvSpPr/>
              <p:nvPr/>
            </p:nvSpPr>
            <p:spPr>
              <a:xfrm>
                <a:off x="4766725" y="903500"/>
                <a:ext cx="462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222" extrusionOk="0">
                    <a:moveTo>
                      <a:pt x="1588" y="0"/>
                    </a:moveTo>
                    <a:cubicBezTo>
                      <a:pt x="1392" y="44"/>
                      <a:pt x="1240" y="109"/>
                      <a:pt x="1088" y="239"/>
                    </a:cubicBezTo>
                    <a:cubicBezTo>
                      <a:pt x="982" y="345"/>
                      <a:pt x="902" y="389"/>
                      <a:pt x="840" y="389"/>
                    </a:cubicBezTo>
                    <a:cubicBezTo>
                      <a:pt x="775" y="389"/>
                      <a:pt x="730" y="339"/>
                      <a:pt x="696" y="261"/>
                    </a:cubicBezTo>
                    <a:cubicBezTo>
                      <a:pt x="652" y="231"/>
                      <a:pt x="638" y="161"/>
                      <a:pt x="585" y="161"/>
                    </a:cubicBezTo>
                    <a:cubicBezTo>
                      <a:pt x="560" y="161"/>
                      <a:pt x="527" y="176"/>
                      <a:pt x="479" y="217"/>
                    </a:cubicBezTo>
                    <a:cubicBezTo>
                      <a:pt x="370" y="326"/>
                      <a:pt x="305" y="435"/>
                      <a:pt x="435" y="457"/>
                    </a:cubicBezTo>
                    <a:cubicBezTo>
                      <a:pt x="740" y="522"/>
                      <a:pt x="609" y="652"/>
                      <a:pt x="392" y="783"/>
                    </a:cubicBezTo>
                    <a:cubicBezTo>
                      <a:pt x="261" y="892"/>
                      <a:pt x="196" y="1000"/>
                      <a:pt x="66" y="1087"/>
                    </a:cubicBezTo>
                    <a:cubicBezTo>
                      <a:pt x="1" y="1131"/>
                      <a:pt x="1" y="1174"/>
                      <a:pt x="87" y="1196"/>
                    </a:cubicBezTo>
                    <a:cubicBezTo>
                      <a:pt x="144" y="1213"/>
                      <a:pt x="209" y="1221"/>
                      <a:pt x="279" y="1221"/>
                    </a:cubicBezTo>
                    <a:cubicBezTo>
                      <a:pt x="559" y="1221"/>
                      <a:pt x="914" y="1096"/>
                      <a:pt x="1088" y="957"/>
                    </a:cubicBezTo>
                    <a:cubicBezTo>
                      <a:pt x="1262" y="805"/>
                      <a:pt x="1392" y="674"/>
                      <a:pt x="1588" y="565"/>
                    </a:cubicBezTo>
                    <a:cubicBezTo>
                      <a:pt x="1805" y="435"/>
                      <a:pt x="1784" y="239"/>
                      <a:pt x="1849" y="109"/>
                    </a:cubicBezTo>
                    <a:cubicBezTo>
                      <a:pt x="1827" y="0"/>
                      <a:pt x="1718" y="0"/>
                      <a:pt x="15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33"/>
              <p:cNvSpPr/>
              <p:nvPr/>
            </p:nvSpPr>
            <p:spPr>
              <a:xfrm>
                <a:off x="2796150" y="2157100"/>
                <a:ext cx="4950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029" extrusionOk="0">
                    <a:moveTo>
                      <a:pt x="1519" y="0"/>
                    </a:moveTo>
                    <a:cubicBezTo>
                      <a:pt x="1486" y="0"/>
                      <a:pt x="1451" y="12"/>
                      <a:pt x="1414" y="42"/>
                    </a:cubicBezTo>
                    <a:cubicBezTo>
                      <a:pt x="1305" y="129"/>
                      <a:pt x="1370" y="216"/>
                      <a:pt x="1392" y="259"/>
                    </a:cubicBezTo>
                    <a:cubicBezTo>
                      <a:pt x="1457" y="346"/>
                      <a:pt x="1479" y="433"/>
                      <a:pt x="1457" y="542"/>
                    </a:cubicBezTo>
                    <a:cubicBezTo>
                      <a:pt x="1414" y="651"/>
                      <a:pt x="1349" y="694"/>
                      <a:pt x="1240" y="738"/>
                    </a:cubicBezTo>
                    <a:cubicBezTo>
                      <a:pt x="1088" y="738"/>
                      <a:pt x="1088" y="629"/>
                      <a:pt x="1153" y="564"/>
                    </a:cubicBezTo>
                    <a:cubicBezTo>
                      <a:pt x="1305" y="346"/>
                      <a:pt x="1240" y="303"/>
                      <a:pt x="1066" y="303"/>
                    </a:cubicBezTo>
                    <a:cubicBezTo>
                      <a:pt x="827" y="303"/>
                      <a:pt x="587" y="368"/>
                      <a:pt x="305" y="520"/>
                    </a:cubicBezTo>
                    <a:cubicBezTo>
                      <a:pt x="0" y="651"/>
                      <a:pt x="87" y="738"/>
                      <a:pt x="196" y="803"/>
                    </a:cubicBezTo>
                    <a:cubicBezTo>
                      <a:pt x="327" y="890"/>
                      <a:pt x="587" y="868"/>
                      <a:pt x="696" y="955"/>
                    </a:cubicBezTo>
                    <a:cubicBezTo>
                      <a:pt x="764" y="1007"/>
                      <a:pt x="840" y="1028"/>
                      <a:pt x="920" y="1028"/>
                    </a:cubicBezTo>
                    <a:cubicBezTo>
                      <a:pt x="1174" y="1028"/>
                      <a:pt x="1476" y="820"/>
                      <a:pt x="1740" y="738"/>
                    </a:cubicBezTo>
                    <a:cubicBezTo>
                      <a:pt x="1957" y="673"/>
                      <a:pt x="1979" y="412"/>
                      <a:pt x="1805" y="216"/>
                    </a:cubicBezTo>
                    <a:lnTo>
                      <a:pt x="1675" y="85"/>
                    </a:lnTo>
                    <a:cubicBezTo>
                      <a:pt x="1632" y="43"/>
                      <a:pt x="1580" y="0"/>
                      <a:pt x="15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5417425" y="645275"/>
                <a:ext cx="527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997" extrusionOk="0">
                    <a:moveTo>
                      <a:pt x="1244" y="16"/>
                    </a:moveTo>
                    <a:cubicBezTo>
                      <a:pt x="1211" y="16"/>
                      <a:pt x="1153" y="52"/>
                      <a:pt x="1153" y="87"/>
                    </a:cubicBezTo>
                    <a:cubicBezTo>
                      <a:pt x="1109" y="261"/>
                      <a:pt x="914" y="327"/>
                      <a:pt x="696" y="327"/>
                    </a:cubicBezTo>
                    <a:cubicBezTo>
                      <a:pt x="479" y="435"/>
                      <a:pt x="283" y="588"/>
                      <a:pt x="66" y="653"/>
                    </a:cubicBezTo>
                    <a:cubicBezTo>
                      <a:pt x="22" y="653"/>
                      <a:pt x="0" y="762"/>
                      <a:pt x="0" y="805"/>
                    </a:cubicBezTo>
                    <a:cubicBezTo>
                      <a:pt x="0" y="846"/>
                      <a:pt x="27" y="862"/>
                      <a:pt x="62" y="862"/>
                    </a:cubicBezTo>
                    <a:cubicBezTo>
                      <a:pt x="83" y="862"/>
                      <a:pt x="107" y="856"/>
                      <a:pt x="131" y="849"/>
                    </a:cubicBezTo>
                    <a:cubicBezTo>
                      <a:pt x="327" y="675"/>
                      <a:pt x="544" y="718"/>
                      <a:pt x="718" y="653"/>
                    </a:cubicBezTo>
                    <a:cubicBezTo>
                      <a:pt x="795" y="633"/>
                      <a:pt x="873" y="562"/>
                      <a:pt x="920" y="562"/>
                    </a:cubicBezTo>
                    <a:cubicBezTo>
                      <a:pt x="925" y="562"/>
                      <a:pt x="931" y="563"/>
                      <a:pt x="935" y="566"/>
                    </a:cubicBezTo>
                    <a:cubicBezTo>
                      <a:pt x="1001" y="588"/>
                      <a:pt x="914" y="696"/>
                      <a:pt x="870" y="762"/>
                    </a:cubicBezTo>
                    <a:cubicBezTo>
                      <a:pt x="805" y="805"/>
                      <a:pt x="653" y="914"/>
                      <a:pt x="761" y="914"/>
                    </a:cubicBezTo>
                    <a:cubicBezTo>
                      <a:pt x="858" y="914"/>
                      <a:pt x="930" y="996"/>
                      <a:pt x="1031" y="996"/>
                    </a:cubicBezTo>
                    <a:cubicBezTo>
                      <a:pt x="1067" y="996"/>
                      <a:pt x="1107" y="986"/>
                      <a:pt x="1153" y="957"/>
                    </a:cubicBezTo>
                    <a:cubicBezTo>
                      <a:pt x="1262" y="892"/>
                      <a:pt x="1240" y="870"/>
                      <a:pt x="1240" y="783"/>
                    </a:cubicBezTo>
                    <a:cubicBezTo>
                      <a:pt x="1305" y="479"/>
                      <a:pt x="1544" y="348"/>
                      <a:pt x="1979" y="327"/>
                    </a:cubicBezTo>
                    <a:cubicBezTo>
                      <a:pt x="1990" y="327"/>
                      <a:pt x="2012" y="332"/>
                      <a:pt x="2034" y="332"/>
                    </a:cubicBezTo>
                    <a:cubicBezTo>
                      <a:pt x="2055" y="332"/>
                      <a:pt x="2077" y="327"/>
                      <a:pt x="2088" y="305"/>
                    </a:cubicBezTo>
                    <a:cubicBezTo>
                      <a:pt x="2110" y="261"/>
                      <a:pt x="2110" y="240"/>
                      <a:pt x="2088" y="218"/>
                    </a:cubicBezTo>
                    <a:cubicBezTo>
                      <a:pt x="1914" y="0"/>
                      <a:pt x="1479" y="153"/>
                      <a:pt x="1262" y="22"/>
                    </a:cubicBezTo>
                    <a:cubicBezTo>
                      <a:pt x="1258" y="18"/>
                      <a:pt x="1251" y="16"/>
                      <a:pt x="1244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4580800" y="1453000"/>
                <a:ext cx="429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20" extrusionOk="0">
                    <a:moveTo>
                      <a:pt x="1261" y="1"/>
                    </a:moveTo>
                    <a:cubicBezTo>
                      <a:pt x="1255" y="1"/>
                      <a:pt x="1248" y="2"/>
                      <a:pt x="1240" y="4"/>
                    </a:cubicBezTo>
                    <a:cubicBezTo>
                      <a:pt x="1132" y="25"/>
                      <a:pt x="1219" y="134"/>
                      <a:pt x="1197" y="199"/>
                    </a:cubicBezTo>
                    <a:cubicBezTo>
                      <a:pt x="1175" y="243"/>
                      <a:pt x="1219" y="308"/>
                      <a:pt x="1088" y="330"/>
                    </a:cubicBezTo>
                    <a:cubicBezTo>
                      <a:pt x="740" y="395"/>
                      <a:pt x="784" y="525"/>
                      <a:pt x="849" y="656"/>
                    </a:cubicBezTo>
                    <a:cubicBezTo>
                      <a:pt x="871" y="721"/>
                      <a:pt x="914" y="786"/>
                      <a:pt x="784" y="873"/>
                    </a:cubicBezTo>
                    <a:cubicBezTo>
                      <a:pt x="736" y="897"/>
                      <a:pt x="694" y="907"/>
                      <a:pt x="658" y="907"/>
                    </a:cubicBezTo>
                    <a:cubicBezTo>
                      <a:pt x="595" y="907"/>
                      <a:pt x="550" y="879"/>
                      <a:pt x="523" y="852"/>
                    </a:cubicBezTo>
                    <a:cubicBezTo>
                      <a:pt x="493" y="837"/>
                      <a:pt x="484" y="802"/>
                      <a:pt x="460" y="802"/>
                    </a:cubicBezTo>
                    <a:cubicBezTo>
                      <a:pt x="449" y="802"/>
                      <a:pt x="435" y="809"/>
                      <a:pt x="414" y="830"/>
                    </a:cubicBezTo>
                    <a:cubicBezTo>
                      <a:pt x="349" y="852"/>
                      <a:pt x="414" y="873"/>
                      <a:pt x="414" y="895"/>
                    </a:cubicBezTo>
                    <a:cubicBezTo>
                      <a:pt x="436" y="982"/>
                      <a:pt x="436" y="1091"/>
                      <a:pt x="240" y="1091"/>
                    </a:cubicBezTo>
                    <a:cubicBezTo>
                      <a:pt x="236" y="1093"/>
                      <a:pt x="232" y="1094"/>
                      <a:pt x="228" y="1094"/>
                    </a:cubicBezTo>
                    <a:cubicBezTo>
                      <a:pt x="201" y="1094"/>
                      <a:pt x="174" y="1057"/>
                      <a:pt x="140" y="1057"/>
                    </a:cubicBezTo>
                    <a:cubicBezTo>
                      <a:pt x="124" y="1057"/>
                      <a:pt x="107" y="1065"/>
                      <a:pt x="88" y="1091"/>
                    </a:cubicBezTo>
                    <a:cubicBezTo>
                      <a:pt x="1" y="1178"/>
                      <a:pt x="44" y="1221"/>
                      <a:pt x="110" y="1286"/>
                    </a:cubicBezTo>
                    <a:cubicBezTo>
                      <a:pt x="161" y="1338"/>
                      <a:pt x="197" y="1420"/>
                      <a:pt x="268" y="1420"/>
                    </a:cubicBezTo>
                    <a:cubicBezTo>
                      <a:pt x="316" y="1420"/>
                      <a:pt x="381" y="1380"/>
                      <a:pt x="479" y="1265"/>
                    </a:cubicBezTo>
                    <a:cubicBezTo>
                      <a:pt x="545" y="1178"/>
                      <a:pt x="675" y="1113"/>
                      <a:pt x="784" y="1113"/>
                    </a:cubicBezTo>
                    <a:cubicBezTo>
                      <a:pt x="1066" y="1091"/>
                      <a:pt x="1240" y="895"/>
                      <a:pt x="1458" y="765"/>
                    </a:cubicBezTo>
                    <a:cubicBezTo>
                      <a:pt x="1719" y="612"/>
                      <a:pt x="1719" y="351"/>
                      <a:pt x="1458" y="308"/>
                    </a:cubicBezTo>
                    <a:cubicBezTo>
                      <a:pt x="1393" y="286"/>
                      <a:pt x="1306" y="243"/>
                      <a:pt x="1327" y="134"/>
                    </a:cubicBezTo>
                    <a:cubicBezTo>
                      <a:pt x="1308" y="94"/>
                      <a:pt x="1324" y="1"/>
                      <a:pt x="1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3901850" y="1406525"/>
                <a:ext cx="304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1786" extrusionOk="0">
                    <a:moveTo>
                      <a:pt x="884" y="0"/>
                    </a:moveTo>
                    <a:cubicBezTo>
                      <a:pt x="828" y="0"/>
                      <a:pt x="765" y="11"/>
                      <a:pt x="740" y="36"/>
                    </a:cubicBezTo>
                    <a:cubicBezTo>
                      <a:pt x="631" y="145"/>
                      <a:pt x="718" y="232"/>
                      <a:pt x="740" y="319"/>
                    </a:cubicBezTo>
                    <a:cubicBezTo>
                      <a:pt x="783" y="471"/>
                      <a:pt x="674" y="667"/>
                      <a:pt x="413" y="754"/>
                    </a:cubicBezTo>
                    <a:cubicBezTo>
                      <a:pt x="196" y="797"/>
                      <a:pt x="0" y="1102"/>
                      <a:pt x="109" y="1210"/>
                    </a:cubicBezTo>
                    <a:cubicBezTo>
                      <a:pt x="218" y="1319"/>
                      <a:pt x="196" y="1493"/>
                      <a:pt x="174" y="1645"/>
                    </a:cubicBezTo>
                    <a:cubicBezTo>
                      <a:pt x="138" y="1742"/>
                      <a:pt x="149" y="1785"/>
                      <a:pt x="192" y="1785"/>
                    </a:cubicBezTo>
                    <a:cubicBezTo>
                      <a:pt x="227" y="1785"/>
                      <a:pt x="281" y="1758"/>
                      <a:pt x="348" y="1710"/>
                    </a:cubicBezTo>
                    <a:cubicBezTo>
                      <a:pt x="653" y="1515"/>
                      <a:pt x="674" y="1449"/>
                      <a:pt x="522" y="1275"/>
                    </a:cubicBezTo>
                    <a:cubicBezTo>
                      <a:pt x="413" y="1167"/>
                      <a:pt x="544" y="1102"/>
                      <a:pt x="631" y="1015"/>
                    </a:cubicBezTo>
                    <a:cubicBezTo>
                      <a:pt x="717" y="929"/>
                      <a:pt x="816" y="843"/>
                      <a:pt x="919" y="843"/>
                    </a:cubicBezTo>
                    <a:cubicBezTo>
                      <a:pt x="946" y="843"/>
                      <a:pt x="973" y="849"/>
                      <a:pt x="1001" y="862"/>
                    </a:cubicBezTo>
                    <a:cubicBezTo>
                      <a:pt x="1031" y="877"/>
                      <a:pt x="1040" y="903"/>
                      <a:pt x="1064" y="903"/>
                    </a:cubicBezTo>
                    <a:cubicBezTo>
                      <a:pt x="1075" y="903"/>
                      <a:pt x="1089" y="898"/>
                      <a:pt x="1109" y="884"/>
                    </a:cubicBezTo>
                    <a:cubicBezTo>
                      <a:pt x="1174" y="841"/>
                      <a:pt x="1218" y="775"/>
                      <a:pt x="1196" y="732"/>
                    </a:cubicBezTo>
                    <a:cubicBezTo>
                      <a:pt x="1153" y="667"/>
                      <a:pt x="1088" y="623"/>
                      <a:pt x="1044" y="580"/>
                    </a:cubicBezTo>
                    <a:cubicBezTo>
                      <a:pt x="979" y="471"/>
                      <a:pt x="892" y="427"/>
                      <a:pt x="1066" y="232"/>
                    </a:cubicBezTo>
                    <a:cubicBezTo>
                      <a:pt x="1174" y="101"/>
                      <a:pt x="1088" y="36"/>
                      <a:pt x="979" y="14"/>
                    </a:cubicBezTo>
                    <a:cubicBezTo>
                      <a:pt x="961" y="5"/>
                      <a:pt x="924" y="0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4192575" y="1632375"/>
                <a:ext cx="506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125" extrusionOk="0">
                    <a:moveTo>
                      <a:pt x="1930" y="1"/>
                    </a:moveTo>
                    <a:cubicBezTo>
                      <a:pt x="1895" y="1"/>
                      <a:pt x="1802" y="74"/>
                      <a:pt x="1744" y="113"/>
                    </a:cubicBezTo>
                    <a:cubicBezTo>
                      <a:pt x="1440" y="483"/>
                      <a:pt x="1092" y="570"/>
                      <a:pt x="679" y="570"/>
                    </a:cubicBezTo>
                    <a:lnTo>
                      <a:pt x="526" y="570"/>
                    </a:lnTo>
                    <a:cubicBezTo>
                      <a:pt x="498" y="566"/>
                      <a:pt x="470" y="565"/>
                      <a:pt x="444" y="565"/>
                    </a:cubicBezTo>
                    <a:cubicBezTo>
                      <a:pt x="289" y="565"/>
                      <a:pt x="172" y="626"/>
                      <a:pt x="135" y="830"/>
                    </a:cubicBezTo>
                    <a:cubicBezTo>
                      <a:pt x="135" y="928"/>
                      <a:pt x="0" y="1124"/>
                      <a:pt x="126" y="1124"/>
                    </a:cubicBezTo>
                    <a:cubicBezTo>
                      <a:pt x="168" y="1124"/>
                      <a:pt x="238" y="1102"/>
                      <a:pt x="352" y="1048"/>
                    </a:cubicBezTo>
                    <a:lnTo>
                      <a:pt x="439" y="1048"/>
                    </a:lnTo>
                    <a:cubicBezTo>
                      <a:pt x="502" y="1090"/>
                      <a:pt x="562" y="1107"/>
                      <a:pt x="621" y="1107"/>
                    </a:cubicBezTo>
                    <a:cubicBezTo>
                      <a:pt x="748" y="1107"/>
                      <a:pt x="871" y="1028"/>
                      <a:pt x="1005" y="939"/>
                    </a:cubicBezTo>
                    <a:cubicBezTo>
                      <a:pt x="1418" y="743"/>
                      <a:pt x="1657" y="504"/>
                      <a:pt x="1831" y="135"/>
                    </a:cubicBezTo>
                    <a:cubicBezTo>
                      <a:pt x="1875" y="91"/>
                      <a:pt x="2027" y="48"/>
                      <a:pt x="1940" y="4"/>
                    </a:cubicBezTo>
                    <a:cubicBezTo>
                      <a:pt x="1937" y="2"/>
                      <a:pt x="1934" y="1"/>
                      <a:pt x="1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3906200" y="1472650"/>
                <a:ext cx="255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216" extrusionOk="0">
                    <a:moveTo>
                      <a:pt x="544" y="0"/>
                    </a:moveTo>
                    <a:cubicBezTo>
                      <a:pt x="348" y="0"/>
                      <a:pt x="326" y="153"/>
                      <a:pt x="261" y="261"/>
                    </a:cubicBezTo>
                    <a:cubicBezTo>
                      <a:pt x="0" y="653"/>
                      <a:pt x="326" y="848"/>
                      <a:pt x="283" y="1153"/>
                    </a:cubicBezTo>
                    <a:cubicBezTo>
                      <a:pt x="314" y="1194"/>
                      <a:pt x="354" y="1216"/>
                      <a:pt x="402" y="1216"/>
                    </a:cubicBezTo>
                    <a:cubicBezTo>
                      <a:pt x="456" y="1216"/>
                      <a:pt x="518" y="1188"/>
                      <a:pt x="587" y="1131"/>
                    </a:cubicBezTo>
                    <a:cubicBezTo>
                      <a:pt x="718" y="1001"/>
                      <a:pt x="805" y="848"/>
                      <a:pt x="979" y="718"/>
                    </a:cubicBezTo>
                    <a:cubicBezTo>
                      <a:pt x="1022" y="653"/>
                      <a:pt x="1000" y="609"/>
                      <a:pt x="935" y="609"/>
                    </a:cubicBezTo>
                    <a:cubicBezTo>
                      <a:pt x="609" y="609"/>
                      <a:pt x="696" y="435"/>
                      <a:pt x="805" y="196"/>
                    </a:cubicBezTo>
                    <a:cubicBezTo>
                      <a:pt x="892" y="44"/>
                      <a:pt x="674" y="0"/>
                      <a:pt x="5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33"/>
              <p:cNvSpPr/>
              <p:nvPr/>
            </p:nvSpPr>
            <p:spPr>
              <a:xfrm>
                <a:off x="3926850" y="1637900"/>
                <a:ext cx="35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237" extrusionOk="0">
                    <a:moveTo>
                      <a:pt x="1349" y="1"/>
                    </a:moveTo>
                    <a:cubicBezTo>
                      <a:pt x="1240" y="1"/>
                      <a:pt x="1131" y="1"/>
                      <a:pt x="979" y="88"/>
                    </a:cubicBezTo>
                    <a:cubicBezTo>
                      <a:pt x="934" y="103"/>
                      <a:pt x="868" y="128"/>
                      <a:pt x="810" y="128"/>
                    </a:cubicBezTo>
                    <a:cubicBezTo>
                      <a:pt x="784" y="128"/>
                      <a:pt x="760" y="123"/>
                      <a:pt x="740" y="109"/>
                    </a:cubicBezTo>
                    <a:cubicBezTo>
                      <a:pt x="713" y="83"/>
                      <a:pt x="670" y="31"/>
                      <a:pt x="600" y="31"/>
                    </a:cubicBezTo>
                    <a:cubicBezTo>
                      <a:pt x="556" y="31"/>
                      <a:pt x="502" y="51"/>
                      <a:pt x="435" y="109"/>
                    </a:cubicBezTo>
                    <a:cubicBezTo>
                      <a:pt x="305" y="240"/>
                      <a:pt x="196" y="414"/>
                      <a:pt x="305" y="501"/>
                    </a:cubicBezTo>
                    <a:cubicBezTo>
                      <a:pt x="479" y="588"/>
                      <a:pt x="392" y="675"/>
                      <a:pt x="174" y="805"/>
                    </a:cubicBezTo>
                    <a:cubicBezTo>
                      <a:pt x="44" y="914"/>
                      <a:pt x="1" y="1066"/>
                      <a:pt x="88" y="1175"/>
                    </a:cubicBezTo>
                    <a:cubicBezTo>
                      <a:pt x="118" y="1221"/>
                      <a:pt x="154" y="1237"/>
                      <a:pt x="193" y="1237"/>
                    </a:cubicBezTo>
                    <a:cubicBezTo>
                      <a:pt x="266" y="1237"/>
                      <a:pt x="351" y="1181"/>
                      <a:pt x="435" y="1153"/>
                    </a:cubicBezTo>
                    <a:cubicBezTo>
                      <a:pt x="609" y="1066"/>
                      <a:pt x="631" y="957"/>
                      <a:pt x="718" y="849"/>
                    </a:cubicBezTo>
                    <a:cubicBezTo>
                      <a:pt x="914" y="653"/>
                      <a:pt x="653" y="675"/>
                      <a:pt x="631" y="609"/>
                    </a:cubicBezTo>
                    <a:cubicBezTo>
                      <a:pt x="609" y="544"/>
                      <a:pt x="544" y="457"/>
                      <a:pt x="544" y="436"/>
                    </a:cubicBezTo>
                    <a:cubicBezTo>
                      <a:pt x="580" y="375"/>
                      <a:pt x="623" y="362"/>
                      <a:pt x="666" y="362"/>
                    </a:cubicBezTo>
                    <a:cubicBezTo>
                      <a:pt x="699" y="362"/>
                      <a:pt x="733" y="370"/>
                      <a:pt x="762" y="370"/>
                    </a:cubicBezTo>
                    <a:cubicBezTo>
                      <a:pt x="1023" y="370"/>
                      <a:pt x="1153" y="88"/>
                      <a:pt x="1392" y="88"/>
                    </a:cubicBezTo>
                    <a:cubicBezTo>
                      <a:pt x="1414" y="88"/>
                      <a:pt x="1392" y="1"/>
                      <a:pt x="1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33"/>
              <p:cNvSpPr/>
              <p:nvPr/>
            </p:nvSpPr>
            <p:spPr>
              <a:xfrm>
                <a:off x="3041850" y="2067125"/>
                <a:ext cx="413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020" extrusionOk="0">
                    <a:moveTo>
                      <a:pt x="1529" y="1"/>
                    </a:moveTo>
                    <a:cubicBezTo>
                      <a:pt x="1519" y="1"/>
                      <a:pt x="1510" y="4"/>
                      <a:pt x="1501" y="10"/>
                    </a:cubicBezTo>
                    <a:cubicBezTo>
                      <a:pt x="1371" y="118"/>
                      <a:pt x="1153" y="118"/>
                      <a:pt x="1131" y="205"/>
                    </a:cubicBezTo>
                    <a:cubicBezTo>
                      <a:pt x="1084" y="360"/>
                      <a:pt x="1043" y="391"/>
                      <a:pt x="987" y="391"/>
                    </a:cubicBezTo>
                    <a:cubicBezTo>
                      <a:pt x="949" y="391"/>
                      <a:pt x="905" y="377"/>
                      <a:pt x="847" y="377"/>
                    </a:cubicBezTo>
                    <a:cubicBezTo>
                      <a:pt x="834" y="377"/>
                      <a:pt x="820" y="377"/>
                      <a:pt x="805" y="379"/>
                    </a:cubicBezTo>
                    <a:cubicBezTo>
                      <a:pt x="588" y="423"/>
                      <a:pt x="349" y="488"/>
                      <a:pt x="110" y="532"/>
                    </a:cubicBezTo>
                    <a:cubicBezTo>
                      <a:pt x="44" y="532"/>
                      <a:pt x="23" y="553"/>
                      <a:pt x="1" y="597"/>
                    </a:cubicBezTo>
                    <a:cubicBezTo>
                      <a:pt x="1" y="662"/>
                      <a:pt x="1" y="684"/>
                      <a:pt x="44" y="684"/>
                    </a:cubicBezTo>
                    <a:cubicBezTo>
                      <a:pt x="71" y="680"/>
                      <a:pt x="97" y="679"/>
                      <a:pt x="121" y="679"/>
                    </a:cubicBezTo>
                    <a:cubicBezTo>
                      <a:pt x="255" y="679"/>
                      <a:pt x="345" y="732"/>
                      <a:pt x="327" y="879"/>
                    </a:cubicBezTo>
                    <a:cubicBezTo>
                      <a:pt x="375" y="866"/>
                      <a:pt x="415" y="858"/>
                      <a:pt x="447" y="858"/>
                    </a:cubicBezTo>
                    <a:cubicBezTo>
                      <a:pt x="518" y="858"/>
                      <a:pt x="558" y="892"/>
                      <a:pt x="588" y="966"/>
                    </a:cubicBezTo>
                    <a:cubicBezTo>
                      <a:pt x="621" y="1005"/>
                      <a:pt x="661" y="1020"/>
                      <a:pt x="705" y="1020"/>
                    </a:cubicBezTo>
                    <a:cubicBezTo>
                      <a:pt x="837" y="1020"/>
                      <a:pt x="1007" y="890"/>
                      <a:pt x="1153" y="858"/>
                    </a:cubicBezTo>
                    <a:cubicBezTo>
                      <a:pt x="1327" y="792"/>
                      <a:pt x="1240" y="662"/>
                      <a:pt x="1240" y="575"/>
                    </a:cubicBezTo>
                    <a:cubicBezTo>
                      <a:pt x="1218" y="445"/>
                      <a:pt x="1218" y="314"/>
                      <a:pt x="1479" y="292"/>
                    </a:cubicBezTo>
                    <a:cubicBezTo>
                      <a:pt x="1545" y="249"/>
                      <a:pt x="1653" y="292"/>
                      <a:pt x="1653" y="184"/>
                    </a:cubicBezTo>
                    <a:cubicBezTo>
                      <a:pt x="1653" y="109"/>
                      <a:pt x="1589" y="1"/>
                      <a:pt x="1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33"/>
              <p:cNvSpPr/>
              <p:nvPr/>
            </p:nvSpPr>
            <p:spPr>
              <a:xfrm>
                <a:off x="5367400" y="670825"/>
                <a:ext cx="299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7" extrusionOk="0">
                    <a:moveTo>
                      <a:pt x="197" y="0"/>
                    </a:moveTo>
                    <a:cubicBezTo>
                      <a:pt x="110" y="0"/>
                      <a:pt x="66" y="66"/>
                      <a:pt x="88" y="87"/>
                    </a:cubicBezTo>
                    <a:cubicBezTo>
                      <a:pt x="159" y="159"/>
                      <a:pt x="99" y="333"/>
                      <a:pt x="255" y="333"/>
                    </a:cubicBezTo>
                    <a:cubicBezTo>
                      <a:pt x="289" y="333"/>
                      <a:pt x="334" y="324"/>
                      <a:pt x="392" y="305"/>
                    </a:cubicBezTo>
                    <a:cubicBezTo>
                      <a:pt x="432" y="294"/>
                      <a:pt x="468" y="288"/>
                      <a:pt x="501" y="288"/>
                    </a:cubicBezTo>
                    <a:cubicBezTo>
                      <a:pt x="593" y="288"/>
                      <a:pt x="653" y="333"/>
                      <a:pt x="653" y="414"/>
                    </a:cubicBezTo>
                    <a:cubicBezTo>
                      <a:pt x="653" y="522"/>
                      <a:pt x="501" y="544"/>
                      <a:pt x="371" y="609"/>
                    </a:cubicBezTo>
                    <a:cubicBezTo>
                      <a:pt x="88" y="696"/>
                      <a:pt x="1" y="827"/>
                      <a:pt x="131" y="979"/>
                    </a:cubicBezTo>
                    <a:cubicBezTo>
                      <a:pt x="155" y="1014"/>
                      <a:pt x="184" y="1036"/>
                      <a:pt x="213" y="1036"/>
                    </a:cubicBezTo>
                    <a:cubicBezTo>
                      <a:pt x="239" y="1036"/>
                      <a:pt x="263" y="1019"/>
                      <a:pt x="284" y="979"/>
                    </a:cubicBezTo>
                    <a:cubicBezTo>
                      <a:pt x="414" y="740"/>
                      <a:pt x="632" y="783"/>
                      <a:pt x="827" y="762"/>
                    </a:cubicBezTo>
                    <a:cubicBezTo>
                      <a:pt x="936" y="740"/>
                      <a:pt x="1110" y="718"/>
                      <a:pt x="1088" y="631"/>
                    </a:cubicBezTo>
                    <a:cubicBezTo>
                      <a:pt x="1045" y="479"/>
                      <a:pt x="1197" y="261"/>
                      <a:pt x="979" y="153"/>
                    </a:cubicBezTo>
                    <a:cubicBezTo>
                      <a:pt x="762" y="44"/>
                      <a:pt x="479" y="44"/>
                      <a:pt x="1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33"/>
              <p:cNvSpPr/>
              <p:nvPr/>
            </p:nvSpPr>
            <p:spPr>
              <a:xfrm>
                <a:off x="2668950" y="2235775"/>
                <a:ext cx="299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0" extrusionOk="0">
                    <a:moveTo>
                      <a:pt x="961" y="1"/>
                    </a:moveTo>
                    <a:cubicBezTo>
                      <a:pt x="953" y="1"/>
                      <a:pt x="945" y="2"/>
                      <a:pt x="935" y="4"/>
                    </a:cubicBezTo>
                    <a:cubicBezTo>
                      <a:pt x="870" y="26"/>
                      <a:pt x="848" y="91"/>
                      <a:pt x="826" y="135"/>
                    </a:cubicBezTo>
                    <a:cubicBezTo>
                      <a:pt x="762" y="376"/>
                      <a:pt x="698" y="474"/>
                      <a:pt x="572" y="474"/>
                    </a:cubicBezTo>
                    <a:cubicBezTo>
                      <a:pt x="528" y="474"/>
                      <a:pt x="476" y="462"/>
                      <a:pt x="413" y="439"/>
                    </a:cubicBezTo>
                    <a:cubicBezTo>
                      <a:pt x="369" y="424"/>
                      <a:pt x="335" y="380"/>
                      <a:pt x="276" y="380"/>
                    </a:cubicBezTo>
                    <a:cubicBezTo>
                      <a:pt x="249" y="380"/>
                      <a:pt x="216" y="390"/>
                      <a:pt x="174" y="418"/>
                    </a:cubicBezTo>
                    <a:cubicBezTo>
                      <a:pt x="0" y="548"/>
                      <a:pt x="131" y="613"/>
                      <a:pt x="87" y="722"/>
                    </a:cubicBezTo>
                    <a:cubicBezTo>
                      <a:pt x="65" y="787"/>
                      <a:pt x="87" y="852"/>
                      <a:pt x="174" y="896"/>
                    </a:cubicBezTo>
                    <a:cubicBezTo>
                      <a:pt x="185" y="991"/>
                      <a:pt x="231" y="1029"/>
                      <a:pt x="305" y="1029"/>
                    </a:cubicBezTo>
                    <a:cubicBezTo>
                      <a:pt x="384" y="1029"/>
                      <a:pt x="496" y="985"/>
                      <a:pt x="631" y="918"/>
                    </a:cubicBezTo>
                    <a:cubicBezTo>
                      <a:pt x="718" y="874"/>
                      <a:pt x="848" y="831"/>
                      <a:pt x="848" y="831"/>
                    </a:cubicBezTo>
                    <a:cubicBezTo>
                      <a:pt x="881" y="870"/>
                      <a:pt x="912" y="886"/>
                      <a:pt x="942" y="886"/>
                    </a:cubicBezTo>
                    <a:cubicBezTo>
                      <a:pt x="1010" y="886"/>
                      <a:pt x="1070" y="804"/>
                      <a:pt x="1131" y="744"/>
                    </a:cubicBezTo>
                    <a:cubicBezTo>
                      <a:pt x="1196" y="635"/>
                      <a:pt x="1174" y="526"/>
                      <a:pt x="1131" y="504"/>
                    </a:cubicBezTo>
                    <a:cubicBezTo>
                      <a:pt x="979" y="418"/>
                      <a:pt x="979" y="244"/>
                      <a:pt x="1022" y="91"/>
                    </a:cubicBezTo>
                    <a:cubicBezTo>
                      <a:pt x="1022" y="72"/>
                      <a:pt x="1022" y="1"/>
                      <a:pt x="9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33"/>
              <p:cNvSpPr/>
              <p:nvPr/>
            </p:nvSpPr>
            <p:spPr>
              <a:xfrm>
                <a:off x="4749325" y="1035250"/>
                <a:ext cx="326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860" extrusionOk="0">
                    <a:moveTo>
                      <a:pt x="1003" y="0"/>
                    </a:moveTo>
                    <a:cubicBezTo>
                      <a:pt x="925" y="0"/>
                      <a:pt x="843" y="21"/>
                      <a:pt x="762" y="79"/>
                    </a:cubicBezTo>
                    <a:cubicBezTo>
                      <a:pt x="712" y="179"/>
                      <a:pt x="655" y="200"/>
                      <a:pt x="595" y="200"/>
                    </a:cubicBezTo>
                    <a:cubicBezTo>
                      <a:pt x="551" y="200"/>
                      <a:pt x="504" y="188"/>
                      <a:pt x="457" y="188"/>
                    </a:cubicBezTo>
                    <a:cubicBezTo>
                      <a:pt x="349" y="188"/>
                      <a:pt x="240" y="210"/>
                      <a:pt x="109" y="231"/>
                    </a:cubicBezTo>
                    <a:cubicBezTo>
                      <a:pt x="131" y="384"/>
                      <a:pt x="1" y="514"/>
                      <a:pt x="44" y="645"/>
                    </a:cubicBezTo>
                    <a:cubicBezTo>
                      <a:pt x="77" y="699"/>
                      <a:pt x="147" y="699"/>
                      <a:pt x="215" y="699"/>
                    </a:cubicBezTo>
                    <a:cubicBezTo>
                      <a:pt x="283" y="699"/>
                      <a:pt x="349" y="699"/>
                      <a:pt x="370" y="753"/>
                    </a:cubicBezTo>
                    <a:cubicBezTo>
                      <a:pt x="399" y="811"/>
                      <a:pt x="438" y="860"/>
                      <a:pt x="512" y="860"/>
                    </a:cubicBezTo>
                    <a:cubicBezTo>
                      <a:pt x="549" y="860"/>
                      <a:pt x="595" y="847"/>
                      <a:pt x="653" y="818"/>
                    </a:cubicBezTo>
                    <a:cubicBezTo>
                      <a:pt x="805" y="731"/>
                      <a:pt x="892" y="623"/>
                      <a:pt x="892" y="514"/>
                    </a:cubicBezTo>
                    <a:cubicBezTo>
                      <a:pt x="892" y="362"/>
                      <a:pt x="892" y="210"/>
                      <a:pt x="1153" y="144"/>
                    </a:cubicBezTo>
                    <a:cubicBezTo>
                      <a:pt x="1305" y="101"/>
                      <a:pt x="1240" y="36"/>
                      <a:pt x="1197" y="36"/>
                    </a:cubicBezTo>
                    <a:cubicBezTo>
                      <a:pt x="1136" y="16"/>
                      <a:pt x="1071" y="0"/>
                      <a:pt x="1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33"/>
              <p:cNvSpPr/>
              <p:nvPr/>
            </p:nvSpPr>
            <p:spPr>
              <a:xfrm>
                <a:off x="5244025" y="682775"/>
                <a:ext cx="407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869" extrusionOk="0">
                    <a:moveTo>
                      <a:pt x="1435" y="1"/>
                    </a:moveTo>
                    <a:cubicBezTo>
                      <a:pt x="1392" y="1"/>
                      <a:pt x="1326" y="44"/>
                      <a:pt x="1326" y="110"/>
                    </a:cubicBezTo>
                    <a:cubicBezTo>
                      <a:pt x="1326" y="295"/>
                      <a:pt x="1248" y="354"/>
                      <a:pt x="1063" y="354"/>
                    </a:cubicBezTo>
                    <a:cubicBezTo>
                      <a:pt x="1031" y="354"/>
                      <a:pt x="995" y="352"/>
                      <a:pt x="957" y="349"/>
                    </a:cubicBezTo>
                    <a:cubicBezTo>
                      <a:pt x="913" y="349"/>
                      <a:pt x="841" y="368"/>
                      <a:pt x="765" y="368"/>
                    </a:cubicBezTo>
                    <a:cubicBezTo>
                      <a:pt x="727" y="368"/>
                      <a:pt x="689" y="363"/>
                      <a:pt x="652" y="349"/>
                    </a:cubicBezTo>
                    <a:cubicBezTo>
                      <a:pt x="609" y="332"/>
                      <a:pt x="565" y="324"/>
                      <a:pt x="525" y="324"/>
                    </a:cubicBezTo>
                    <a:cubicBezTo>
                      <a:pt x="402" y="324"/>
                      <a:pt x="304" y="398"/>
                      <a:pt x="304" y="544"/>
                    </a:cubicBezTo>
                    <a:cubicBezTo>
                      <a:pt x="304" y="588"/>
                      <a:pt x="326" y="653"/>
                      <a:pt x="261" y="675"/>
                    </a:cubicBezTo>
                    <a:cubicBezTo>
                      <a:pt x="174" y="718"/>
                      <a:pt x="0" y="718"/>
                      <a:pt x="65" y="827"/>
                    </a:cubicBezTo>
                    <a:cubicBezTo>
                      <a:pt x="85" y="857"/>
                      <a:pt x="127" y="868"/>
                      <a:pt x="177" y="868"/>
                    </a:cubicBezTo>
                    <a:cubicBezTo>
                      <a:pt x="237" y="868"/>
                      <a:pt x="310" y="851"/>
                      <a:pt x="370" y="827"/>
                    </a:cubicBezTo>
                    <a:cubicBezTo>
                      <a:pt x="615" y="792"/>
                      <a:pt x="860" y="673"/>
                      <a:pt x="1082" y="673"/>
                    </a:cubicBezTo>
                    <a:cubicBezTo>
                      <a:pt x="1136" y="673"/>
                      <a:pt x="1188" y="680"/>
                      <a:pt x="1239" y="697"/>
                    </a:cubicBezTo>
                    <a:cubicBezTo>
                      <a:pt x="1283" y="697"/>
                      <a:pt x="1326" y="675"/>
                      <a:pt x="1392" y="653"/>
                    </a:cubicBezTo>
                    <a:cubicBezTo>
                      <a:pt x="1305" y="479"/>
                      <a:pt x="1631" y="284"/>
                      <a:pt x="1544" y="131"/>
                    </a:cubicBezTo>
                    <a:cubicBezTo>
                      <a:pt x="1522" y="66"/>
                      <a:pt x="1566" y="1"/>
                      <a:pt x="1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33"/>
              <p:cNvSpPr/>
              <p:nvPr/>
            </p:nvSpPr>
            <p:spPr>
              <a:xfrm>
                <a:off x="3781700" y="1647700"/>
                <a:ext cx="380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894" extrusionOk="0">
                    <a:moveTo>
                      <a:pt x="1458" y="0"/>
                    </a:moveTo>
                    <a:cubicBezTo>
                      <a:pt x="1414" y="0"/>
                      <a:pt x="1349" y="22"/>
                      <a:pt x="1305" y="65"/>
                    </a:cubicBezTo>
                    <a:cubicBezTo>
                      <a:pt x="1023" y="326"/>
                      <a:pt x="740" y="283"/>
                      <a:pt x="436" y="435"/>
                    </a:cubicBezTo>
                    <a:cubicBezTo>
                      <a:pt x="432" y="438"/>
                      <a:pt x="425" y="440"/>
                      <a:pt x="415" y="440"/>
                    </a:cubicBezTo>
                    <a:cubicBezTo>
                      <a:pt x="390" y="440"/>
                      <a:pt x="349" y="432"/>
                      <a:pt x="315" y="432"/>
                    </a:cubicBezTo>
                    <a:cubicBezTo>
                      <a:pt x="280" y="432"/>
                      <a:pt x="252" y="441"/>
                      <a:pt x="262" y="478"/>
                    </a:cubicBezTo>
                    <a:cubicBezTo>
                      <a:pt x="305" y="609"/>
                      <a:pt x="1" y="783"/>
                      <a:pt x="218" y="805"/>
                    </a:cubicBezTo>
                    <a:cubicBezTo>
                      <a:pt x="350" y="819"/>
                      <a:pt x="452" y="893"/>
                      <a:pt x="585" y="893"/>
                    </a:cubicBezTo>
                    <a:cubicBezTo>
                      <a:pt x="649" y="893"/>
                      <a:pt x="720" y="876"/>
                      <a:pt x="805" y="826"/>
                    </a:cubicBezTo>
                    <a:lnTo>
                      <a:pt x="1023" y="609"/>
                    </a:lnTo>
                    <a:cubicBezTo>
                      <a:pt x="1218" y="478"/>
                      <a:pt x="1305" y="283"/>
                      <a:pt x="1436" y="130"/>
                    </a:cubicBezTo>
                    <a:cubicBezTo>
                      <a:pt x="1501" y="65"/>
                      <a:pt x="1523" y="22"/>
                      <a:pt x="1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33"/>
              <p:cNvSpPr/>
              <p:nvPr/>
            </p:nvSpPr>
            <p:spPr>
              <a:xfrm>
                <a:off x="3852925" y="1786150"/>
                <a:ext cx="3862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159" extrusionOk="0">
                    <a:moveTo>
                      <a:pt x="1462" y="0"/>
                    </a:moveTo>
                    <a:cubicBezTo>
                      <a:pt x="1424" y="0"/>
                      <a:pt x="1364" y="35"/>
                      <a:pt x="1305" y="50"/>
                    </a:cubicBezTo>
                    <a:cubicBezTo>
                      <a:pt x="1088" y="137"/>
                      <a:pt x="957" y="376"/>
                      <a:pt x="848" y="398"/>
                    </a:cubicBezTo>
                    <a:cubicBezTo>
                      <a:pt x="544" y="507"/>
                      <a:pt x="435" y="659"/>
                      <a:pt x="348" y="833"/>
                    </a:cubicBezTo>
                    <a:cubicBezTo>
                      <a:pt x="326" y="898"/>
                      <a:pt x="239" y="942"/>
                      <a:pt x="131" y="985"/>
                    </a:cubicBezTo>
                    <a:cubicBezTo>
                      <a:pt x="87" y="1007"/>
                      <a:pt x="0" y="1029"/>
                      <a:pt x="22" y="1116"/>
                    </a:cubicBezTo>
                    <a:cubicBezTo>
                      <a:pt x="40" y="1146"/>
                      <a:pt x="60" y="1158"/>
                      <a:pt x="81" y="1158"/>
                    </a:cubicBezTo>
                    <a:cubicBezTo>
                      <a:pt x="134" y="1158"/>
                      <a:pt x="193" y="1082"/>
                      <a:pt x="239" y="1051"/>
                    </a:cubicBezTo>
                    <a:cubicBezTo>
                      <a:pt x="392" y="964"/>
                      <a:pt x="740" y="877"/>
                      <a:pt x="892" y="790"/>
                    </a:cubicBezTo>
                    <a:cubicBezTo>
                      <a:pt x="1044" y="703"/>
                      <a:pt x="1175" y="811"/>
                      <a:pt x="1305" y="659"/>
                    </a:cubicBezTo>
                    <a:cubicBezTo>
                      <a:pt x="1392" y="550"/>
                      <a:pt x="1392" y="442"/>
                      <a:pt x="1327" y="355"/>
                    </a:cubicBezTo>
                    <a:cubicBezTo>
                      <a:pt x="1305" y="289"/>
                      <a:pt x="1370" y="224"/>
                      <a:pt x="1414" y="159"/>
                    </a:cubicBezTo>
                    <a:cubicBezTo>
                      <a:pt x="1479" y="116"/>
                      <a:pt x="1544" y="72"/>
                      <a:pt x="1501" y="29"/>
                    </a:cubicBezTo>
                    <a:cubicBezTo>
                      <a:pt x="1494" y="8"/>
                      <a:pt x="1480" y="0"/>
                      <a:pt x="14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33"/>
              <p:cNvSpPr/>
              <p:nvPr/>
            </p:nvSpPr>
            <p:spPr>
              <a:xfrm>
                <a:off x="4288350" y="1139975"/>
                <a:ext cx="375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01" extrusionOk="0">
                    <a:moveTo>
                      <a:pt x="1358" y="1"/>
                    </a:moveTo>
                    <a:cubicBezTo>
                      <a:pt x="1271" y="1"/>
                      <a:pt x="1154" y="94"/>
                      <a:pt x="1066" y="109"/>
                    </a:cubicBezTo>
                    <a:cubicBezTo>
                      <a:pt x="740" y="326"/>
                      <a:pt x="479" y="630"/>
                      <a:pt x="66" y="783"/>
                    </a:cubicBezTo>
                    <a:cubicBezTo>
                      <a:pt x="1" y="804"/>
                      <a:pt x="1" y="870"/>
                      <a:pt x="66" y="891"/>
                    </a:cubicBezTo>
                    <a:cubicBezTo>
                      <a:pt x="131" y="891"/>
                      <a:pt x="218" y="891"/>
                      <a:pt x="196" y="1000"/>
                    </a:cubicBezTo>
                    <a:cubicBezTo>
                      <a:pt x="185" y="1068"/>
                      <a:pt x="191" y="1101"/>
                      <a:pt x="216" y="1101"/>
                    </a:cubicBezTo>
                    <a:cubicBezTo>
                      <a:pt x="238" y="1101"/>
                      <a:pt x="275" y="1074"/>
                      <a:pt x="327" y="1022"/>
                    </a:cubicBezTo>
                    <a:cubicBezTo>
                      <a:pt x="392" y="978"/>
                      <a:pt x="435" y="891"/>
                      <a:pt x="522" y="826"/>
                    </a:cubicBezTo>
                    <a:cubicBezTo>
                      <a:pt x="718" y="674"/>
                      <a:pt x="805" y="435"/>
                      <a:pt x="1175" y="391"/>
                    </a:cubicBezTo>
                    <a:cubicBezTo>
                      <a:pt x="1305" y="391"/>
                      <a:pt x="1501" y="217"/>
                      <a:pt x="1457" y="87"/>
                    </a:cubicBezTo>
                    <a:cubicBezTo>
                      <a:pt x="1436" y="23"/>
                      <a:pt x="1401" y="1"/>
                      <a:pt x="1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33"/>
              <p:cNvSpPr/>
              <p:nvPr/>
            </p:nvSpPr>
            <p:spPr>
              <a:xfrm>
                <a:off x="4181250" y="1607525"/>
                <a:ext cx="26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32" extrusionOk="0">
                    <a:moveTo>
                      <a:pt x="929" y="0"/>
                    </a:moveTo>
                    <a:cubicBezTo>
                      <a:pt x="866" y="0"/>
                      <a:pt x="784" y="49"/>
                      <a:pt x="740" y="107"/>
                    </a:cubicBezTo>
                    <a:cubicBezTo>
                      <a:pt x="631" y="215"/>
                      <a:pt x="544" y="150"/>
                      <a:pt x="436" y="194"/>
                    </a:cubicBezTo>
                    <a:cubicBezTo>
                      <a:pt x="414" y="215"/>
                      <a:pt x="349" y="237"/>
                      <a:pt x="349" y="237"/>
                    </a:cubicBezTo>
                    <a:cubicBezTo>
                      <a:pt x="349" y="476"/>
                      <a:pt x="1" y="759"/>
                      <a:pt x="110" y="976"/>
                    </a:cubicBezTo>
                    <a:cubicBezTo>
                      <a:pt x="130" y="1017"/>
                      <a:pt x="57" y="1131"/>
                      <a:pt x="183" y="1131"/>
                    </a:cubicBezTo>
                    <a:cubicBezTo>
                      <a:pt x="193" y="1131"/>
                      <a:pt x="205" y="1130"/>
                      <a:pt x="218" y="1129"/>
                    </a:cubicBezTo>
                    <a:cubicBezTo>
                      <a:pt x="349" y="1129"/>
                      <a:pt x="414" y="1042"/>
                      <a:pt x="458" y="933"/>
                    </a:cubicBezTo>
                    <a:cubicBezTo>
                      <a:pt x="588" y="694"/>
                      <a:pt x="653" y="455"/>
                      <a:pt x="871" y="237"/>
                    </a:cubicBezTo>
                    <a:cubicBezTo>
                      <a:pt x="914" y="194"/>
                      <a:pt x="1066" y="107"/>
                      <a:pt x="1001" y="41"/>
                    </a:cubicBezTo>
                    <a:cubicBezTo>
                      <a:pt x="987" y="12"/>
                      <a:pt x="960" y="0"/>
                      <a:pt x="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33"/>
              <p:cNvSpPr/>
              <p:nvPr/>
            </p:nvSpPr>
            <p:spPr>
              <a:xfrm>
                <a:off x="3905100" y="1379425"/>
                <a:ext cx="3427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753" extrusionOk="0">
                    <a:moveTo>
                      <a:pt x="1140" y="0"/>
                    </a:moveTo>
                    <a:cubicBezTo>
                      <a:pt x="1088" y="0"/>
                      <a:pt x="1034" y="11"/>
                      <a:pt x="979" y="33"/>
                    </a:cubicBezTo>
                    <a:cubicBezTo>
                      <a:pt x="740" y="120"/>
                      <a:pt x="501" y="229"/>
                      <a:pt x="262" y="337"/>
                    </a:cubicBezTo>
                    <a:cubicBezTo>
                      <a:pt x="175" y="424"/>
                      <a:pt x="1" y="468"/>
                      <a:pt x="1" y="576"/>
                    </a:cubicBezTo>
                    <a:cubicBezTo>
                      <a:pt x="1" y="685"/>
                      <a:pt x="109" y="750"/>
                      <a:pt x="262" y="750"/>
                    </a:cubicBezTo>
                    <a:cubicBezTo>
                      <a:pt x="278" y="752"/>
                      <a:pt x="295" y="752"/>
                      <a:pt x="311" y="752"/>
                    </a:cubicBezTo>
                    <a:cubicBezTo>
                      <a:pt x="550" y="752"/>
                      <a:pt x="748" y="607"/>
                      <a:pt x="871" y="424"/>
                    </a:cubicBezTo>
                    <a:cubicBezTo>
                      <a:pt x="937" y="291"/>
                      <a:pt x="965" y="235"/>
                      <a:pt x="1053" y="235"/>
                    </a:cubicBezTo>
                    <a:cubicBezTo>
                      <a:pt x="1080" y="235"/>
                      <a:pt x="1112" y="240"/>
                      <a:pt x="1153" y="250"/>
                    </a:cubicBezTo>
                    <a:cubicBezTo>
                      <a:pt x="1165" y="262"/>
                      <a:pt x="1181" y="268"/>
                      <a:pt x="1198" y="268"/>
                    </a:cubicBezTo>
                    <a:cubicBezTo>
                      <a:pt x="1244" y="268"/>
                      <a:pt x="1302" y="232"/>
                      <a:pt x="1349" y="185"/>
                    </a:cubicBezTo>
                    <a:cubicBezTo>
                      <a:pt x="1371" y="120"/>
                      <a:pt x="1349" y="76"/>
                      <a:pt x="1284" y="33"/>
                    </a:cubicBezTo>
                    <a:cubicBezTo>
                      <a:pt x="1240" y="11"/>
                      <a:pt x="1191" y="0"/>
                      <a:pt x="1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3850200" y="1737925"/>
                <a:ext cx="3752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67" extrusionOk="0">
                    <a:moveTo>
                      <a:pt x="1387" y="1"/>
                    </a:moveTo>
                    <a:cubicBezTo>
                      <a:pt x="1354" y="1"/>
                      <a:pt x="1305" y="11"/>
                      <a:pt x="1240" y="22"/>
                    </a:cubicBezTo>
                    <a:cubicBezTo>
                      <a:pt x="936" y="153"/>
                      <a:pt x="762" y="414"/>
                      <a:pt x="609" y="653"/>
                    </a:cubicBezTo>
                    <a:cubicBezTo>
                      <a:pt x="544" y="762"/>
                      <a:pt x="522" y="870"/>
                      <a:pt x="348" y="870"/>
                    </a:cubicBezTo>
                    <a:cubicBezTo>
                      <a:pt x="311" y="870"/>
                      <a:pt x="260" y="842"/>
                      <a:pt x="206" y="842"/>
                    </a:cubicBezTo>
                    <a:cubicBezTo>
                      <a:pt x="166" y="842"/>
                      <a:pt x="125" y="858"/>
                      <a:pt x="88" y="914"/>
                    </a:cubicBezTo>
                    <a:cubicBezTo>
                      <a:pt x="1" y="1066"/>
                      <a:pt x="175" y="1023"/>
                      <a:pt x="218" y="1088"/>
                    </a:cubicBezTo>
                    <a:cubicBezTo>
                      <a:pt x="263" y="1140"/>
                      <a:pt x="323" y="1167"/>
                      <a:pt x="389" y="1167"/>
                    </a:cubicBezTo>
                    <a:cubicBezTo>
                      <a:pt x="515" y="1167"/>
                      <a:pt x="662" y="1070"/>
                      <a:pt x="762" y="870"/>
                    </a:cubicBezTo>
                    <a:cubicBezTo>
                      <a:pt x="892" y="653"/>
                      <a:pt x="1044" y="457"/>
                      <a:pt x="1284" y="348"/>
                    </a:cubicBezTo>
                    <a:cubicBezTo>
                      <a:pt x="1501" y="240"/>
                      <a:pt x="1414" y="153"/>
                      <a:pt x="1436" y="44"/>
                    </a:cubicBezTo>
                    <a:cubicBezTo>
                      <a:pt x="1436" y="11"/>
                      <a:pt x="1419" y="1"/>
                      <a:pt x="13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33"/>
              <p:cNvSpPr/>
              <p:nvPr/>
            </p:nvSpPr>
            <p:spPr>
              <a:xfrm>
                <a:off x="4009475" y="1704475"/>
                <a:ext cx="261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89" extrusionOk="0">
                    <a:moveTo>
                      <a:pt x="782" y="0"/>
                    </a:moveTo>
                    <a:cubicBezTo>
                      <a:pt x="595" y="0"/>
                      <a:pt x="454" y="89"/>
                      <a:pt x="240" y="338"/>
                    </a:cubicBezTo>
                    <a:cubicBezTo>
                      <a:pt x="131" y="447"/>
                      <a:pt x="1" y="512"/>
                      <a:pt x="66" y="621"/>
                    </a:cubicBezTo>
                    <a:cubicBezTo>
                      <a:pt x="124" y="679"/>
                      <a:pt x="192" y="689"/>
                      <a:pt x="269" y="689"/>
                    </a:cubicBezTo>
                    <a:cubicBezTo>
                      <a:pt x="308" y="689"/>
                      <a:pt x="349" y="686"/>
                      <a:pt x="392" y="686"/>
                    </a:cubicBezTo>
                    <a:cubicBezTo>
                      <a:pt x="653" y="686"/>
                      <a:pt x="696" y="447"/>
                      <a:pt x="870" y="360"/>
                    </a:cubicBezTo>
                    <a:cubicBezTo>
                      <a:pt x="1023" y="338"/>
                      <a:pt x="1044" y="251"/>
                      <a:pt x="1044" y="164"/>
                    </a:cubicBezTo>
                    <a:cubicBezTo>
                      <a:pt x="1044" y="56"/>
                      <a:pt x="1023" y="34"/>
                      <a:pt x="914" y="12"/>
                    </a:cubicBezTo>
                    <a:cubicBezTo>
                      <a:pt x="867" y="4"/>
                      <a:pt x="823" y="0"/>
                      <a:pt x="7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33"/>
              <p:cNvSpPr/>
              <p:nvPr/>
            </p:nvSpPr>
            <p:spPr>
              <a:xfrm>
                <a:off x="4727575" y="973850"/>
                <a:ext cx="310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634" extrusionOk="0">
                    <a:moveTo>
                      <a:pt x="784" y="0"/>
                    </a:moveTo>
                    <a:cubicBezTo>
                      <a:pt x="710" y="0"/>
                      <a:pt x="640" y="11"/>
                      <a:pt x="588" y="35"/>
                    </a:cubicBezTo>
                    <a:cubicBezTo>
                      <a:pt x="458" y="122"/>
                      <a:pt x="327" y="209"/>
                      <a:pt x="240" y="317"/>
                    </a:cubicBezTo>
                    <a:cubicBezTo>
                      <a:pt x="131" y="361"/>
                      <a:pt x="1" y="469"/>
                      <a:pt x="88" y="556"/>
                    </a:cubicBezTo>
                    <a:cubicBezTo>
                      <a:pt x="112" y="605"/>
                      <a:pt x="164" y="634"/>
                      <a:pt x="236" y="634"/>
                    </a:cubicBezTo>
                    <a:cubicBezTo>
                      <a:pt x="292" y="634"/>
                      <a:pt x="360" y="616"/>
                      <a:pt x="436" y="578"/>
                    </a:cubicBezTo>
                    <a:cubicBezTo>
                      <a:pt x="675" y="469"/>
                      <a:pt x="892" y="339"/>
                      <a:pt x="1175" y="274"/>
                    </a:cubicBezTo>
                    <a:cubicBezTo>
                      <a:pt x="1219" y="274"/>
                      <a:pt x="1240" y="252"/>
                      <a:pt x="1240" y="209"/>
                    </a:cubicBezTo>
                    <a:cubicBezTo>
                      <a:pt x="1224" y="81"/>
                      <a:pt x="987" y="0"/>
                      <a:pt x="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3"/>
              <p:cNvSpPr/>
              <p:nvPr/>
            </p:nvSpPr>
            <p:spPr>
              <a:xfrm>
                <a:off x="2873875" y="2124925"/>
                <a:ext cx="270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30" extrusionOk="0">
                    <a:moveTo>
                      <a:pt x="843" y="0"/>
                    </a:moveTo>
                    <a:cubicBezTo>
                      <a:pt x="740" y="0"/>
                      <a:pt x="735" y="116"/>
                      <a:pt x="675" y="176"/>
                    </a:cubicBezTo>
                    <a:cubicBezTo>
                      <a:pt x="566" y="285"/>
                      <a:pt x="370" y="437"/>
                      <a:pt x="327" y="481"/>
                    </a:cubicBezTo>
                    <a:cubicBezTo>
                      <a:pt x="1" y="633"/>
                      <a:pt x="305" y="698"/>
                      <a:pt x="218" y="807"/>
                    </a:cubicBezTo>
                    <a:cubicBezTo>
                      <a:pt x="249" y="798"/>
                      <a:pt x="278" y="794"/>
                      <a:pt x="303" y="794"/>
                    </a:cubicBezTo>
                    <a:cubicBezTo>
                      <a:pt x="401" y="794"/>
                      <a:pt x="449" y="860"/>
                      <a:pt x="414" y="981"/>
                    </a:cubicBezTo>
                    <a:cubicBezTo>
                      <a:pt x="425" y="1014"/>
                      <a:pt x="436" y="1030"/>
                      <a:pt x="449" y="1030"/>
                    </a:cubicBezTo>
                    <a:cubicBezTo>
                      <a:pt x="463" y="1030"/>
                      <a:pt x="479" y="1014"/>
                      <a:pt x="501" y="981"/>
                    </a:cubicBezTo>
                    <a:cubicBezTo>
                      <a:pt x="544" y="981"/>
                      <a:pt x="566" y="959"/>
                      <a:pt x="566" y="938"/>
                    </a:cubicBezTo>
                    <a:cubicBezTo>
                      <a:pt x="631" y="742"/>
                      <a:pt x="762" y="546"/>
                      <a:pt x="1001" y="416"/>
                    </a:cubicBezTo>
                    <a:cubicBezTo>
                      <a:pt x="1041" y="396"/>
                      <a:pt x="1080" y="304"/>
                      <a:pt x="1021" y="304"/>
                    </a:cubicBezTo>
                    <a:cubicBezTo>
                      <a:pt x="1016" y="304"/>
                      <a:pt x="1009" y="305"/>
                      <a:pt x="1001" y="307"/>
                    </a:cubicBezTo>
                    <a:cubicBezTo>
                      <a:pt x="964" y="312"/>
                      <a:pt x="933" y="314"/>
                      <a:pt x="910" y="314"/>
                    </a:cubicBezTo>
                    <a:cubicBezTo>
                      <a:pt x="824" y="314"/>
                      <a:pt x="829" y="279"/>
                      <a:pt x="914" y="176"/>
                    </a:cubicBezTo>
                    <a:cubicBezTo>
                      <a:pt x="979" y="90"/>
                      <a:pt x="958" y="46"/>
                      <a:pt x="871" y="3"/>
                    </a:cubicBezTo>
                    <a:cubicBezTo>
                      <a:pt x="861" y="1"/>
                      <a:pt x="852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3"/>
              <p:cNvSpPr/>
              <p:nvPr/>
            </p:nvSpPr>
            <p:spPr>
              <a:xfrm>
                <a:off x="3974750" y="1650600"/>
                <a:ext cx="24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40" extrusionOk="0">
                    <a:moveTo>
                      <a:pt x="252" y="0"/>
                    </a:moveTo>
                    <a:cubicBezTo>
                      <a:pt x="222" y="0"/>
                      <a:pt x="186" y="5"/>
                      <a:pt x="150" y="14"/>
                    </a:cubicBezTo>
                    <a:cubicBezTo>
                      <a:pt x="85" y="36"/>
                      <a:pt x="42" y="101"/>
                      <a:pt x="42" y="145"/>
                    </a:cubicBezTo>
                    <a:cubicBezTo>
                      <a:pt x="0" y="475"/>
                      <a:pt x="98" y="639"/>
                      <a:pt x="312" y="639"/>
                    </a:cubicBezTo>
                    <a:cubicBezTo>
                      <a:pt x="437" y="639"/>
                      <a:pt x="602" y="583"/>
                      <a:pt x="803" y="471"/>
                    </a:cubicBezTo>
                    <a:cubicBezTo>
                      <a:pt x="868" y="449"/>
                      <a:pt x="977" y="428"/>
                      <a:pt x="998" y="341"/>
                    </a:cubicBezTo>
                    <a:cubicBezTo>
                      <a:pt x="998" y="254"/>
                      <a:pt x="955" y="254"/>
                      <a:pt x="890" y="254"/>
                    </a:cubicBezTo>
                    <a:cubicBezTo>
                      <a:pt x="823" y="237"/>
                      <a:pt x="783" y="196"/>
                      <a:pt x="729" y="196"/>
                    </a:cubicBezTo>
                    <a:cubicBezTo>
                      <a:pt x="711" y="196"/>
                      <a:pt x="693" y="200"/>
                      <a:pt x="672" y="210"/>
                    </a:cubicBezTo>
                    <a:cubicBezTo>
                      <a:pt x="597" y="231"/>
                      <a:pt x="533" y="243"/>
                      <a:pt x="481" y="243"/>
                    </a:cubicBezTo>
                    <a:cubicBezTo>
                      <a:pt x="366" y="243"/>
                      <a:pt x="309" y="185"/>
                      <a:pt x="324" y="36"/>
                    </a:cubicBezTo>
                    <a:cubicBezTo>
                      <a:pt x="324" y="11"/>
                      <a:pt x="294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3"/>
              <p:cNvSpPr/>
              <p:nvPr/>
            </p:nvSpPr>
            <p:spPr>
              <a:xfrm>
                <a:off x="4361725" y="1578800"/>
                <a:ext cx="370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06" extrusionOk="0">
                    <a:moveTo>
                      <a:pt x="1342" y="1"/>
                    </a:moveTo>
                    <a:cubicBezTo>
                      <a:pt x="1282" y="1"/>
                      <a:pt x="1207" y="51"/>
                      <a:pt x="1132" y="81"/>
                    </a:cubicBezTo>
                    <a:cubicBezTo>
                      <a:pt x="1045" y="103"/>
                      <a:pt x="979" y="168"/>
                      <a:pt x="958" y="212"/>
                    </a:cubicBezTo>
                    <a:cubicBezTo>
                      <a:pt x="806" y="386"/>
                      <a:pt x="653" y="516"/>
                      <a:pt x="762" y="647"/>
                    </a:cubicBezTo>
                    <a:cubicBezTo>
                      <a:pt x="414" y="864"/>
                      <a:pt x="523" y="1256"/>
                      <a:pt x="88" y="1451"/>
                    </a:cubicBezTo>
                    <a:cubicBezTo>
                      <a:pt x="1" y="1473"/>
                      <a:pt x="1" y="1560"/>
                      <a:pt x="44" y="1582"/>
                    </a:cubicBezTo>
                    <a:cubicBezTo>
                      <a:pt x="61" y="1598"/>
                      <a:pt x="87" y="1606"/>
                      <a:pt x="114" y="1606"/>
                    </a:cubicBezTo>
                    <a:cubicBezTo>
                      <a:pt x="158" y="1606"/>
                      <a:pt x="205" y="1587"/>
                      <a:pt x="218" y="1560"/>
                    </a:cubicBezTo>
                    <a:cubicBezTo>
                      <a:pt x="327" y="1343"/>
                      <a:pt x="653" y="1147"/>
                      <a:pt x="697" y="1038"/>
                    </a:cubicBezTo>
                    <a:cubicBezTo>
                      <a:pt x="762" y="712"/>
                      <a:pt x="1132" y="495"/>
                      <a:pt x="1306" y="212"/>
                    </a:cubicBezTo>
                    <a:cubicBezTo>
                      <a:pt x="1349" y="168"/>
                      <a:pt x="1480" y="81"/>
                      <a:pt x="1414" y="38"/>
                    </a:cubicBezTo>
                    <a:cubicBezTo>
                      <a:pt x="1394" y="11"/>
                      <a:pt x="1370" y="1"/>
                      <a:pt x="1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3"/>
              <p:cNvSpPr/>
              <p:nvPr/>
            </p:nvSpPr>
            <p:spPr>
              <a:xfrm>
                <a:off x="5350025" y="721575"/>
                <a:ext cx="402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02" extrusionOk="0">
                    <a:moveTo>
                      <a:pt x="1504" y="0"/>
                    </a:moveTo>
                    <a:cubicBezTo>
                      <a:pt x="1451" y="0"/>
                      <a:pt x="1372" y="46"/>
                      <a:pt x="1305" y="80"/>
                    </a:cubicBezTo>
                    <a:cubicBezTo>
                      <a:pt x="1218" y="101"/>
                      <a:pt x="1218" y="188"/>
                      <a:pt x="1174" y="210"/>
                    </a:cubicBezTo>
                    <a:cubicBezTo>
                      <a:pt x="900" y="421"/>
                      <a:pt x="810" y="755"/>
                      <a:pt x="368" y="755"/>
                    </a:cubicBezTo>
                    <a:cubicBezTo>
                      <a:pt x="355" y="755"/>
                      <a:pt x="341" y="754"/>
                      <a:pt x="326" y="754"/>
                    </a:cubicBezTo>
                    <a:cubicBezTo>
                      <a:pt x="239" y="862"/>
                      <a:pt x="0" y="884"/>
                      <a:pt x="0" y="1015"/>
                    </a:cubicBezTo>
                    <a:cubicBezTo>
                      <a:pt x="15" y="1073"/>
                      <a:pt x="97" y="1102"/>
                      <a:pt x="182" y="1102"/>
                    </a:cubicBezTo>
                    <a:cubicBezTo>
                      <a:pt x="225" y="1102"/>
                      <a:pt x="268" y="1094"/>
                      <a:pt x="305" y="1080"/>
                    </a:cubicBezTo>
                    <a:cubicBezTo>
                      <a:pt x="587" y="949"/>
                      <a:pt x="870" y="754"/>
                      <a:pt x="1066" y="536"/>
                    </a:cubicBezTo>
                    <a:cubicBezTo>
                      <a:pt x="1174" y="406"/>
                      <a:pt x="1240" y="254"/>
                      <a:pt x="1414" y="145"/>
                    </a:cubicBezTo>
                    <a:cubicBezTo>
                      <a:pt x="1457" y="123"/>
                      <a:pt x="1609" y="80"/>
                      <a:pt x="1544" y="14"/>
                    </a:cubicBezTo>
                    <a:cubicBezTo>
                      <a:pt x="1534" y="4"/>
                      <a:pt x="1520" y="0"/>
                      <a:pt x="1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3"/>
              <p:cNvSpPr/>
              <p:nvPr/>
            </p:nvSpPr>
            <p:spPr>
              <a:xfrm>
                <a:off x="2948350" y="2019375"/>
                <a:ext cx="283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73" extrusionOk="0">
                    <a:moveTo>
                      <a:pt x="972" y="0"/>
                    </a:moveTo>
                    <a:cubicBezTo>
                      <a:pt x="954" y="0"/>
                      <a:pt x="934" y="8"/>
                      <a:pt x="914" y="28"/>
                    </a:cubicBezTo>
                    <a:cubicBezTo>
                      <a:pt x="697" y="50"/>
                      <a:pt x="631" y="202"/>
                      <a:pt x="523" y="354"/>
                    </a:cubicBezTo>
                    <a:cubicBezTo>
                      <a:pt x="492" y="396"/>
                      <a:pt x="459" y="408"/>
                      <a:pt x="424" y="408"/>
                    </a:cubicBezTo>
                    <a:cubicBezTo>
                      <a:pt x="378" y="408"/>
                      <a:pt x="331" y="388"/>
                      <a:pt x="287" y="388"/>
                    </a:cubicBezTo>
                    <a:cubicBezTo>
                      <a:pt x="245" y="388"/>
                      <a:pt x="206" y="407"/>
                      <a:pt x="175" y="485"/>
                    </a:cubicBezTo>
                    <a:cubicBezTo>
                      <a:pt x="153" y="615"/>
                      <a:pt x="153" y="702"/>
                      <a:pt x="44" y="832"/>
                    </a:cubicBezTo>
                    <a:cubicBezTo>
                      <a:pt x="1" y="854"/>
                      <a:pt x="44" y="941"/>
                      <a:pt x="88" y="963"/>
                    </a:cubicBezTo>
                    <a:cubicBezTo>
                      <a:pt x="105" y="970"/>
                      <a:pt x="122" y="973"/>
                      <a:pt x="138" y="973"/>
                    </a:cubicBezTo>
                    <a:cubicBezTo>
                      <a:pt x="222" y="973"/>
                      <a:pt x="287" y="887"/>
                      <a:pt x="305" y="832"/>
                    </a:cubicBezTo>
                    <a:cubicBezTo>
                      <a:pt x="392" y="593"/>
                      <a:pt x="871" y="593"/>
                      <a:pt x="849" y="267"/>
                    </a:cubicBezTo>
                    <a:cubicBezTo>
                      <a:pt x="849" y="267"/>
                      <a:pt x="936" y="245"/>
                      <a:pt x="958" y="245"/>
                    </a:cubicBezTo>
                    <a:cubicBezTo>
                      <a:pt x="966" y="245"/>
                      <a:pt x="982" y="249"/>
                      <a:pt x="1000" y="249"/>
                    </a:cubicBezTo>
                    <a:cubicBezTo>
                      <a:pt x="1028" y="249"/>
                      <a:pt x="1062" y="241"/>
                      <a:pt x="1088" y="202"/>
                    </a:cubicBezTo>
                    <a:cubicBezTo>
                      <a:pt x="1131" y="180"/>
                      <a:pt x="1066" y="115"/>
                      <a:pt x="1044" y="71"/>
                    </a:cubicBezTo>
                    <a:cubicBezTo>
                      <a:pt x="1044" y="41"/>
                      <a:pt x="1013" y="0"/>
                      <a:pt x="9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3"/>
              <p:cNvSpPr/>
              <p:nvPr/>
            </p:nvSpPr>
            <p:spPr>
              <a:xfrm>
                <a:off x="3722450" y="1607550"/>
                <a:ext cx="250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600" extrusionOk="0">
                    <a:moveTo>
                      <a:pt x="597" y="0"/>
                    </a:moveTo>
                    <a:cubicBezTo>
                      <a:pt x="494" y="0"/>
                      <a:pt x="350" y="92"/>
                      <a:pt x="240" y="106"/>
                    </a:cubicBezTo>
                    <a:cubicBezTo>
                      <a:pt x="88" y="193"/>
                      <a:pt x="1" y="367"/>
                      <a:pt x="88" y="367"/>
                    </a:cubicBezTo>
                    <a:cubicBezTo>
                      <a:pt x="118" y="353"/>
                      <a:pt x="142" y="347"/>
                      <a:pt x="162" y="347"/>
                    </a:cubicBezTo>
                    <a:cubicBezTo>
                      <a:pt x="293" y="347"/>
                      <a:pt x="245" y="599"/>
                      <a:pt x="404" y="599"/>
                    </a:cubicBezTo>
                    <a:cubicBezTo>
                      <a:pt x="451" y="599"/>
                      <a:pt x="516" y="577"/>
                      <a:pt x="610" y="519"/>
                    </a:cubicBezTo>
                    <a:cubicBezTo>
                      <a:pt x="615" y="507"/>
                      <a:pt x="631" y="505"/>
                      <a:pt x="652" y="505"/>
                    </a:cubicBezTo>
                    <a:cubicBezTo>
                      <a:pt x="665" y="505"/>
                      <a:pt x="681" y="506"/>
                      <a:pt x="698" y="506"/>
                    </a:cubicBezTo>
                    <a:cubicBezTo>
                      <a:pt x="756" y="506"/>
                      <a:pt x="831" y="496"/>
                      <a:pt x="892" y="410"/>
                    </a:cubicBezTo>
                    <a:cubicBezTo>
                      <a:pt x="1001" y="258"/>
                      <a:pt x="892" y="236"/>
                      <a:pt x="783" y="193"/>
                    </a:cubicBezTo>
                    <a:cubicBezTo>
                      <a:pt x="740" y="193"/>
                      <a:pt x="718" y="149"/>
                      <a:pt x="718" y="127"/>
                    </a:cubicBezTo>
                    <a:cubicBezTo>
                      <a:pt x="702" y="31"/>
                      <a:pt x="657" y="0"/>
                      <a:pt x="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3"/>
              <p:cNvSpPr/>
              <p:nvPr/>
            </p:nvSpPr>
            <p:spPr>
              <a:xfrm>
                <a:off x="3023375" y="1998925"/>
                <a:ext cx="299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949" extrusionOk="0">
                    <a:moveTo>
                      <a:pt x="748" y="1"/>
                    </a:moveTo>
                    <a:cubicBezTo>
                      <a:pt x="666" y="1"/>
                      <a:pt x="542" y="148"/>
                      <a:pt x="457" y="215"/>
                    </a:cubicBezTo>
                    <a:cubicBezTo>
                      <a:pt x="240" y="368"/>
                      <a:pt x="566" y="324"/>
                      <a:pt x="522" y="346"/>
                    </a:cubicBezTo>
                    <a:cubicBezTo>
                      <a:pt x="327" y="520"/>
                      <a:pt x="261" y="781"/>
                      <a:pt x="0" y="868"/>
                    </a:cubicBezTo>
                    <a:cubicBezTo>
                      <a:pt x="105" y="898"/>
                      <a:pt x="190" y="948"/>
                      <a:pt x="282" y="948"/>
                    </a:cubicBezTo>
                    <a:cubicBezTo>
                      <a:pt x="323" y="948"/>
                      <a:pt x="366" y="938"/>
                      <a:pt x="414" y="911"/>
                    </a:cubicBezTo>
                    <a:cubicBezTo>
                      <a:pt x="566" y="889"/>
                      <a:pt x="522" y="672"/>
                      <a:pt x="631" y="563"/>
                    </a:cubicBezTo>
                    <a:cubicBezTo>
                      <a:pt x="675" y="541"/>
                      <a:pt x="696" y="454"/>
                      <a:pt x="762" y="433"/>
                    </a:cubicBezTo>
                    <a:cubicBezTo>
                      <a:pt x="1196" y="215"/>
                      <a:pt x="849" y="128"/>
                      <a:pt x="805" y="41"/>
                    </a:cubicBezTo>
                    <a:cubicBezTo>
                      <a:pt x="791" y="12"/>
                      <a:pt x="771" y="1"/>
                      <a:pt x="7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3"/>
              <p:cNvSpPr/>
              <p:nvPr/>
            </p:nvSpPr>
            <p:spPr>
              <a:xfrm>
                <a:off x="3957825" y="1617950"/>
                <a:ext cx="299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29" extrusionOk="0">
                    <a:moveTo>
                      <a:pt x="824" y="0"/>
                    </a:moveTo>
                    <a:cubicBezTo>
                      <a:pt x="615" y="0"/>
                      <a:pt x="367" y="117"/>
                      <a:pt x="131" y="212"/>
                    </a:cubicBezTo>
                    <a:cubicBezTo>
                      <a:pt x="44" y="255"/>
                      <a:pt x="1" y="342"/>
                      <a:pt x="1" y="429"/>
                    </a:cubicBezTo>
                    <a:cubicBezTo>
                      <a:pt x="9" y="469"/>
                      <a:pt x="29" y="482"/>
                      <a:pt x="55" y="482"/>
                    </a:cubicBezTo>
                    <a:cubicBezTo>
                      <a:pt x="100" y="482"/>
                      <a:pt x="163" y="443"/>
                      <a:pt x="218" y="429"/>
                    </a:cubicBezTo>
                    <a:cubicBezTo>
                      <a:pt x="284" y="429"/>
                      <a:pt x="349" y="385"/>
                      <a:pt x="392" y="364"/>
                    </a:cubicBezTo>
                    <a:cubicBezTo>
                      <a:pt x="483" y="300"/>
                      <a:pt x="551" y="271"/>
                      <a:pt x="600" y="271"/>
                    </a:cubicBezTo>
                    <a:cubicBezTo>
                      <a:pt x="667" y="271"/>
                      <a:pt x="697" y="328"/>
                      <a:pt x="697" y="429"/>
                    </a:cubicBezTo>
                    <a:cubicBezTo>
                      <a:pt x="741" y="459"/>
                      <a:pt x="755" y="529"/>
                      <a:pt x="774" y="529"/>
                    </a:cubicBezTo>
                    <a:cubicBezTo>
                      <a:pt x="782" y="529"/>
                      <a:pt x="792" y="514"/>
                      <a:pt x="806" y="472"/>
                    </a:cubicBezTo>
                    <a:cubicBezTo>
                      <a:pt x="914" y="364"/>
                      <a:pt x="1045" y="320"/>
                      <a:pt x="1132" y="212"/>
                    </a:cubicBezTo>
                    <a:cubicBezTo>
                      <a:pt x="1197" y="125"/>
                      <a:pt x="1110" y="81"/>
                      <a:pt x="1045" y="59"/>
                    </a:cubicBezTo>
                    <a:cubicBezTo>
                      <a:pt x="978" y="17"/>
                      <a:pt x="904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3"/>
              <p:cNvSpPr/>
              <p:nvPr/>
            </p:nvSpPr>
            <p:spPr>
              <a:xfrm>
                <a:off x="4218775" y="1607450"/>
                <a:ext cx="304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896" extrusionOk="0">
                    <a:moveTo>
                      <a:pt x="1109" y="1"/>
                    </a:moveTo>
                    <a:cubicBezTo>
                      <a:pt x="1044" y="44"/>
                      <a:pt x="1022" y="110"/>
                      <a:pt x="979" y="153"/>
                    </a:cubicBezTo>
                    <a:cubicBezTo>
                      <a:pt x="850" y="281"/>
                      <a:pt x="734" y="398"/>
                      <a:pt x="603" y="398"/>
                    </a:cubicBezTo>
                    <a:cubicBezTo>
                      <a:pt x="557" y="398"/>
                      <a:pt x="508" y="383"/>
                      <a:pt x="457" y="349"/>
                    </a:cubicBezTo>
                    <a:cubicBezTo>
                      <a:pt x="435" y="334"/>
                      <a:pt x="416" y="327"/>
                      <a:pt x="399" y="327"/>
                    </a:cubicBezTo>
                    <a:cubicBezTo>
                      <a:pt x="365" y="327"/>
                      <a:pt x="341" y="356"/>
                      <a:pt x="326" y="414"/>
                    </a:cubicBezTo>
                    <a:cubicBezTo>
                      <a:pt x="283" y="523"/>
                      <a:pt x="239" y="566"/>
                      <a:pt x="109" y="653"/>
                    </a:cubicBezTo>
                    <a:cubicBezTo>
                      <a:pt x="0" y="697"/>
                      <a:pt x="44" y="784"/>
                      <a:pt x="109" y="805"/>
                    </a:cubicBezTo>
                    <a:cubicBezTo>
                      <a:pt x="154" y="835"/>
                      <a:pt x="219" y="896"/>
                      <a:pt x="276" y="896"/>
                    </a:cubicBezTo>
                    <a:cubicBezTo>
                      <a:pt x="303" y="896"/>
                      <a:pt x="328" y="883"/>
                      <a:pt x="348" y="849"/>
                    </a:cubicBezTo>
                    <a:cubicBezTo>
                      <a:pt x="479" y="588"/>
                      <a:pt x="674" y="479"/>
                      <a:pt x="827" y="458"/>
                    </a:cubicBezTo>
                    <a:cubicBezTo>
                      <a:pt x="1022" y="371"/>
                      <a:pt x="1087" y="349"/>
                      <a:pt x="1109" y="327"/>
                    </a:cubicBezTo>
                    <a:cubicBezTo>
                      <a:pt x="1218" y="262"/>
                      <a:pt x="1218" y="197"/>
                      <a:pt x="1174" y="131"/>
                    </a:cubicBezTo>
                    <a:cubicBezTo>
                      <a:pt x="1174" y="88"/>
                      <a:pt x="1131" y="44"/>
                      <a:pt x="11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3"/>
              <p:cNvSpPr/>
              <p:nvPr/>
            </p:nvSpPr>
            <p:spPr>
              <a:xfrm>
                <a:off x="3334325" y="1846100"/>
                <a:ext cx="174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768" extrusionOk="0">
                    <a:moveTo>
                      <a:pt x="609" y="1"/>
                    </a:moveTo>
                    <a:cubicBezTo>
                      <a:pt x="587" y="1"/>
                      <a:pt x="522" y="66"/>
                      <a:pt x="479" y="131"/>
                    </a:cubicBezTo>
                    <a:cubicBezTo>
                      <a:pt x="467" y="130"/>
                      <a:pt x="457" y="129"/>
                      <a:pt x="447" y="129"/>
                    </a:cubicBezTo>
                    <a:cubicBezTo>
                      <a:pt x="304" y="129"/>
                      <a:pt x="298" y="267"/>
                      <a:pt x="196" y="349"/>
                    </a:cubicBezTo>
                    <a:cubicBezTo>
                      <a:pt x="44" y="457"/>
                      <a:pt x="0" y="566"/>
                      <a:pt x="87" y="675"/>
                    </a:cubicBezTo>
                    <a:cubicBezTo>
                      <a:pt x="149" y="721"/>
                      <a:pt x="210" y="767"/>
                      <a:pt x="302" y="767"/>
                    </a:cubicBezTo>
                    <a:cubicBezTo>
                      <a:pt x="341" y="767"/>
                      <a:pt x="384" y="759"/>
                      <a:pt x="435" y="740"/>
                    </a:cubicBezTo>
                    <a:cubicBezTo>
                      <a:pt x="587" y="697"/>
                      <a:pt x="609" y="675"/>
                      <a:pt x="609" y="566"/>
                    </a:cubicBezTo>
                    <a:lnTo>
                      <a:pt x="609" y="109"/>
                    </a:lnTo>
                    <a:cubicBezTo>
                      <a:pt x="609" y="66"/>
                      <a:pt x="696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33"/>
              <p:cNvSpPr/>
              <p:nvPr/>
            </p:nvSpPr>
            <p:spPr>
              <a:xfrm>
                <a:off x="3173400" y="1928875"/>
                <a:ext cx="2177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21" extrusionOk="0">
                    <a:moveTo>
                      <a:pt x="325" y="0"/>
                    </a:moveTo>
                    <a:cubicBezTo>
                      <a:pt x="278" y="0"/>
                      <a:pt x="228" y="21"/>
                      <a:pt x="175" y="82"/>
                    </a:cubicBezTo>
                    <a:cubicBezTo>
                      <a:pt x="1" y="234"/>
                      <a:pt x="175" y="386"/>
                      <a:pt x="284" y="451"/>
                    </a:cubicBezTo>
                    <a:cubicBezTo>
                      <a:pt x="327" y="517"/>
                      <a:pt x="436" y="517"/>
                      <a:pt x="349" y="647"/>
                    </a:cubicBezTo>
                    <a:cubicBezTo>
                      <a:pt x="333" y="696"/>
                      <a:pt x="341" y="721"/>
                      <a:pt x="373" y="721"/>
                    </a:cubicBezTo>
                    <a:cubicBezTo>
                      <a:pt x="384" y="721"/>
                      <a:pt x="398" y="718"/>
                      <a:pt x="414" y="712"/>
                    </a:cubicBezTo>
                    <a:cubicBezTo>
                      <a:pt x="523" y="647"/>
                      <a:pt x="653" y="647"/>
                      <a:pt x="718" y="538"/>
                    </a:cubicBezTo>
                    <a:cubicBezTo>
                      <a:pt x="784" y="430"/>
                      <a:pt x="827" y="299"/>
                      <a:pt x="871" y="191"/>
                    </a:cubicBezTo>
                    <a:cubicBezTo>
                      <a:pt x="827" y="104"/>
                      <a:pt x="653" y="169"/>
                      <a:pt x="566" y="104"/>
                    </a:cubicBezTo>
                    <a:cubicBezTo>
                      <a:pt x="495" y="75"/>
                      <a:pt x="415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33"/>
              <p:cNvSpPr/>
              <p:nvPr/>
            </p:nvSpPr>
            <p:spPr>
              <a:xfrm>
                <a:off x="3385950" y="1846825"/>
                <a:ext cx="2340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65" extrusionOk="0">
                    <a:moveTo>
                      <a:pt x="280" y="0"/>
                    </a:moveTo>
                    <a:cubicBezTo>
                      <a:pt x="245" y="0"/>
                      <a:pt x="202" y="12"/>
                      <a:pt x="153" y="37"/>
                    </a:cubicBezTo>
                    <a:cubicBezTo>
                      <a:pt x="1" y="124"/>
                      <a:pt x="66" y="211"/>
                      <a:pt x="88" y="298"/>
                    </a:cubicBezTo>
                    <a:cubicBezTo>
                      <a:pt x="218" y="341"/>
                      <a:pt x="305" y="515"/>
                      <a:pt x="501" y="559"/>
                    </a:cubicBezTo>
                    <a:cubicBezTo>
                      <a:pt x="523" y="563"/>
                      <a:pt x="545" y="564"/>
                      <a:pt x="565" y="564"/>
                    </a:cubicBezTo>
                    <a:cubicBezTo>
                      <a:pt x="662" y="564"/>
                      <a:pt x="737" y="522"/>
                      <a:pt x="827" y="450"/>
                    </a:cubicBezTo>
                    <a:cubicBezTo>
                      <a:pt x="892" y="407"/>
                      <a:pt x="936" y="320"/>
                      <a:pt x="936" y="254"/>
                    </a:cubicBezTo>
                    <a:cubicBezTo>
                      <a:pt x="928" y="205"/>
                      <a:pt x="901" y="190"/>
                      <a:pt x="868" y="190"/>
                    </a:cubicBezTo>
                    <a:cubicBezTo>
                      <a:pt x="812" y="190"/>
                      <a:pt x="738" y="233"/>
                      <a:pt x="697" y="233"/>
                    </a:cubicBezTo>
                    <a:cubicBezTo>
                      <a:pt x="659" y="237"/>
                      <a:pt x="625" y="240"/>
                      <a:pt x="594" y="240"/>
                    </a:cubicBezTo>
                    <a:cubicBezTo>
                      <a:pt x="480" y="240"/>
                      <a:pt x="409" y="205"/>
                      <a:pt x="392" y="102"/>
                    </a:cubicBezTo>
                    <a:cubicBezTo>
                      <a:pt x="379" y="34"/>
                      <a:pt x="340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33"/>
              <p:cNvSpPr/>
              <p:nvPr/>
            </p:nvSpPr>
            <p:spPr>
              <a:xfrm>
                <a:off x="4265525" y="1189975"/>
                <a:ext cx="23400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87" extrusionOk="0">
                    <a:moveTo>
                      <a:pt x="805" y="0"/>
                    </a:moveTo>
                    <a:cubicBezTo>
                      <a:pt x="696" y="44"/>
                      <a:pt x="566" y="44"/>
                      <a:pt x="457" y="66"/>
                    </a:cubicBezTo>
                    <a:cubicBezTo>
                      <a:pt x="370" y="109"/>
                      <a:pt x="370" y="153"/>
                      <a:pt x="457" y="153"/>
                    </a:cubicBezTo>
                    <a:cubicBezTo>
                      <a:pt x="653" y="196"/>
                      <a:pt x="566" y="305"/>
                      <a:pt x="392" y="413"/>
                    </a:cubicBezTo>
                    <a:cubicBezTo>
                      <a:pt x="326" y="500"/>
                      <a:pt x="239" y="544"/>
                      <a:pt x="152" y="609"/>
                    </a:cubicBezTo>
                    <a:cubicBezTo>
                      <a:pt x="0" y="761"/>
                      <a:pt x="87" y="848"/>
                      <a:pt x="196" y="870"/>
                    </a:cubicBezTo>
                    <a:cubicBezTo>
                      <a:pt x="222" y="881"/>
                      <a:pt x="251" y="886"/>
                      <a:pt x="281" y="886"/>
                    </a:cubicBezTo>
                    <a:cubicBezTo>
                      <a:pt x="375" y="886"/>
                      <a:pt x="478" y="833"/>
                      <a:pt x="544" y="718"/>
                    </a:cubicBezTo>
                    <a:cubicBezTo>
                      <a:pt x="609" y="522"/>
                      <a:pt x="740" y="326"/>
                      <a:pt x="805" y="153"/>
                    </a:cubicBezTo>
                    <a:cubicBezTo>
                      <a:pt x="848" y="87"/>
                      <a:pt x="935" y="0"/>
                      <a:pt x="8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33"/>
              <p:cNvSpPr/>
              <p:nvPr/>
            </p:nvSpPr>
            <p:spPr>
              <a:xfrm>
                <a:off x="4357925" y="1173100"/>
                <a:ext cx="255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476" extrusionOk="0">
                    <a:moveTo>
                      <a:pt x="753" y="0"/>
                    </a:moveTo>
                    <a:cubicBezTo>
                      <a:pt x="599" y="0"/>
                      <a:pt x="399" y="129"/>
                      <a:pt x="240" y="129"/>
                    </a:cubicBezTo>
                    <a:cubicBezTo>
                      <a:pt x="192" y="129"/>
                      <a:pt x="148" y="118"/>
                      <a:pt x="109" y="88"/>
                    </a:cubicBezTo>
                    <a:cubicBezTo>
                      <a:pt x="88" y="88"/>
                      <a:pt x="88" y="110"/>
                      <a:pt x="44" y="110"/>
                    </a:cubicBezTo>
                    <a:cubicBezTo>
                      <a:pt x="1" y="132"/>
                      <a:pt x="1" y="197"/>
                      <a:pt x="23" y="197"/>
                    </a:cubicBezTo>
                    <a:cubicBezTo>
                      <a:pt x="97" y="272"/>
                      <a:pt x="43" y="475"/>
                      <a:pt x="165" y="475"/>
                    </a:cubicBezTo>
                    <a:cubicBezTo>
                      <a:pt x="185" y="475"/>
                      <a:pt x="210" y="470"/>
                      <a:pt x="240" y="458"/>
                    </a:cubicBezTo>
                    <a:cubicBezTo>
                      <a:pt x="436" y="393"/>
                      <a:pt x="588" y="458"/>
                      <a:pt x="805" y="284"/>
                    </a:cubicBezTo>
                    <a:cubicBezTo>
                      <a:pt x="1023" y="88"/>
                      <a:pt x="914" y="88"/>
                      <a:pt x="849" y="23"/>
                    </a:cubicBezTo>
                    <a:cubicBezTo>
                      <a:pt x="820" y="7"/>
                      <a:pt x="788" y="0"/>
                      <a:pt x="7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33"/>
              <p:cNvSpPr/>
              <p:nvPr/>
            </p:nvSpPr>
            <p:spPr>
              <a:xfrm>
                <a:off x="2963025" y="2032025"/>
                <a:ext cx="212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65" extrusionOk="0">
                    <a:moveTo>
                      <a:pt x="653" y="0"/>
                    </a:moveTo>
                    <a:cubicBezTo>
                      <a:pt x="588" y="0"/>
                      <a:pt x="501" y="87"/>
                      <a:pt x="436" y="109"/>
                    </a:cubicBezTo>
                    <a:cubicBezTo>
                      <a:pt x="385" y="126"/>
                      <a:pt x="360" y="250"/>
                      <a:pt x="289" y="250"/>
                    </a:cubicBezTo>
                    <a:cubicBezTo>
                      <a:pt x="269" y="250"/>
                      <a:pt x="246" y="241"/>
                      <a:pt x="218" y="218"/>
                    </a:cubicBezTo>
                    <a:cubicBezTo>
                      <a:pt x="153" y="348"/>
                      <a:pt x="218" y="435"/>
                      <a:pt x="175" y="522"/>
                    </a:cubicBezTo>
                    <a:cubicBezTo>
                      <a:pt x="131" y="631"/>
                      <a:pt x="1" y="740"/>
                      <a:pt x="153" y="761"/>
                    </a:cubicBezTo>
                    <a:cubicBezTo>
                      <a:pt x="168" y="763"/>
                      <a:pt x="184" y="764"/>
                      <a:pt x="199" y="764"/>
                    </a:cubicBezTo>
                    <a:cubicBezTo>
                      <a:pt x="364" y="764"/>
                      <a:pt x="558" y="665"/>
                      <a:pt x="697" y="566"/>
                    </a:cubicBezTo>
                    <a:cubicBezTo>
                      <a:pt x="849" y="457"/>
                      <a:pt x="588" y="522"/>
                      <a:pt x="610" y="413"/>
                    </a:cubicBezTo>
                    <a:cubicBezTo>
                      <a:pt x="653" y="348"/>
                      <a:pt x="653" y="283"/>
                      <a:pt x="653" y="196"/>
                    </a:cubicBezTo>
                    <a:cubicBezTo>
                      <a:pt x="653" y="131"/>
                      <a:pt x="762" y="0"/>
                      <a:pt x="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33"/>
              <p:cNvSpPr/>
              <p:nvPr/>
            </p:nvSpPr>
            <p:spPr>
              <a:xfrm>
                <a:off x="3739300" y="1700150"/>
                <a:ext cx="261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63" extrusionOk="0">
                    <a:moveTo>
                      <a:pt x="832" y="0"/>
                    </a:moveTo>
                    <a:cubicBezTo>
                      <a:pt x="756" y="0"/>
                      <a:pt x="664" y="11"/>
                      <a:pt x="588" y="33"/>
                    </a:cubicBezTo>
                    <a:cubicBezTo>
                      <a:pt x="501" y="76"/>
                      <a:pt x="392" y="98"/>
                      <a:pt x="305" y="142"/>
                    </a:cubicBezTo>
                    <a:cubicBezTo>
                      <a:pt x="109" y="316"/>
                      <a:pt x="1" y="511"/>
                      <a:pt x="88" y="620"/>
                    </a:cubicBezTo>
                    <a:cubicBezTo>
                      <a:pt x="109" y="651"/>
                      <a:pt x="130" y="663"/>
                      <a:pt x="151" y="663"/>
                    </a:cubicBezTo>
                    <a:cubicBezTo>
                      <a:pt x="233" y="663"/>
                      <a:pt x="310" y="468"/>
                      <a:pt x="414" y="468"/>
                    </a:cubicBezTo>
                    <a:cubicBezTo>
                      <a:pt x="479" y="468"/>
                      <a:pt x="523" y="424"/>
                      <a:pt x="588" y="403"/>
                    </a:cubicBezTo>
                    <a:cubicBezTo>
                      <a:pt x="631" y="359"/>
                      <a:pt x="697" y="337"/>
                      <a:pt x="718" y="294"/>
                    </a:cubicBezTo>
                    <a:cubicBezTo>
                      <a:pt x="805" y="185"/>
                      <a:pt x="1044" y="185"/>
                      <a:pt x="979" y="33"/>
                    </a:cubicBezTo>
                    <a:cubicBezTo>
                      <a:pt x="968" y="11"/>
                      <a:pt x="909" y="0"/>
                      <a:pt x="8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3"/>
              <p:cNvSpPr/>
              <p:nvPr/>
            </p:nvSpPr>
            <p:spPr>
              <a:xfrm>
                <a:off x="3684400" y="1602175"/>
                <a:ext cx="250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564" extrusionOk="0">
                    <a:moveTo>
                      <a:pt x="807" y="0"/>
                    </a:moveTo>
                    <a:cubicBezTo>
                      <a:pt x="776" y="0"/>
                      <a:pt x="745" y="19"/>
                      <a:pt x="718" y="81"/>
                    </a:cubicBezTo>
                    <a:cubicBezTo>
                      <a:pt x="660" y="197"/>
                      <a:pt x="592" y="207"/>
                      <a:pt x="522" y="207"/>
                    </a:cubicBezTo>
                    <a:cubicBezTo>
                      <a:pt x="507" y="207"/>
                      <a:pt x="493" y="207"/>
                      <a:pt x="479" y="207"/>
                    </a:cubicBezTo>
                    <a:cubicBezTo>
                      <a:pt x="457" y="207"/>
                      <a:pt x="435" y="208"/>
                      <a:pt x="414" y="212"/>
                    </a:cubicBezTo>
                    <a:cubicBezTo>
                      <a:pt x="305" y="234"/>
                      <a:pt x="131" y="234"/>
                      <a:pt x="88" y="321"/>
                    </a:cubicBezTo>
                    <a:cubicBezTo>
                      <a:pt x="1" y="451"/>
                      <a:pt x="175" y="473"/>
                      <a:pt x="240" y="538"/>
                    </a:cubicBezTo>
                    <a:cubicBezTo>
                      <a:pt x="277" y="556"/>
                      <a:pt x="317" y="563"/>
                      <a:pt x="362" y="563"/>
                    </a:cubicBezTo>
                    <a:cubicBezTo>
                      <a:pt x="423" y="563"/>
                      <a:pt x="491" y="551"/>
                      <a:pt x="566" y="538"/>
                    </a:cubicBezTo>
                    <a:cubicBezTo>
                      <a:pt x="675" y="516"/>
                      <a:pt x="805" y="538"/>
                      <a:pt x="849" y="408"/>
                    </a:cubicBezTo>
                    <a:cubicBezTo>
                      <a:pt x="870" y="299"/>
                      <a:pt x="1001" y="147"/>
                      <a:pt x="936" y="38"/>
                    </a:cubicBezTo>
                    <a:cubicBezTo>
                      <a:pt x="897" y="38"/>
                      <a:pt x="851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33"/>
              <p:cNvSpPr/>
              <p:nvPr/>
            </p:nvSpPr>
            <p:spPr>
              <a:xfrm>
                <a:off x="3956750" y="1414925"/>
                <a:ext cx="283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645" extrusionOk="0">
                    <a:moveTo>
                      <a:pt x="984" y="1"/>
                    </a:moveTo>
                    <a:cubicBezTo>
                      <a:pt x="947" y="1"/>
                      <a:pt x="905" y="4"/>
                      <a:pt x="870" y="4"/>
                    </a:cubicBezTo>
                    <a:cubicBezTo>
                      <a:pt x="762" y="4"/>
                      <a:pt x="588" y="113"/>
                      <a:pt x="544" y="178"/>
                    </a:cubicBezTo>
                    <a:cubicBezTo>
                      <a:pt x="479" y="309"/>
                      <a:pt x="370" y="396"/>
                      <a:pt x="218" y="418"/>
                    </a:cubicBezTo>
                    <a:cubicBezTo>
                      <a:pt x="153" y="439"/>
                      <a:pt x="66" y="461"/>
                      <a:pt x="44" y="548"/>
                    </a:cubicBezTo>
                    <a:cubicBezTo>
                      <a:pt x="0" y="635"/>
                      <a:pt x="109" y="635"/>
                      <a:pt x="174" y="635"/>
                    </a:cubicBezTo>
                    <a:cubicBezTo>
                      <a:pt x="211" y="640"/>
                      <a:pt x="250" y="644"/>
                      <a:pt x="290" y="644"/>
                    </a:cubicBezTo>
                    <a:cubicBezTo>
                      <a:pt x="416" y="644"/>
                      <a:pt x="548" y="605"/>
                      <a:pt x="631" y="439"/>
                    </a:cubicBezTo>
                    <a:cubicBezTo>
                      <a:pt x="653" y="331"/>
                      <a:pt x="805" y="309"/>
                      <a:pt x="914" y="244"/>
                    </a:cubicBezTo>
                    <a:cubicBezTo>
                      <a:pt x="1022" y="200"/>
                      <a:pt x="1131" y="135"/>
                      <a:pt x="1088" y="48"/>
                    </a:cubicBezTo>
                    <a:cubicBezTo>
                      <a:pt x="1088" y="9"/>
                      <a:pt x="1041" y="1"/>
                      <a:pt x="9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33"/>
              <p:cNvSpPr/>
              <p:nvPr/>
            </p:nvSpPr>
            <p:spPr>
              <a:xfrm>
                <a:off x="5465250" y="761075"/>
                <a:ext cx="163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678" extrusionOk="0">
                    <a:moveTo>
                      <a:pt x="312" y="0"/>
                    </a:moveTo>
                    <a:cubicBezTo>
                      <a:pt x="287" y="0"/>
                      <a:pt x="256" y="7"/>
                      <a:pt x="218" y="22"/>
                    </a:cubicBezTo>
                    <a:cubicBezTo>
                      <a:pt x="1" y="87"/>
                      <a:pt x="44" y="261"/>
                      <a:pt x="66" y="370"/>
                    </a:cubicBezTo>
                    <a:cubicBezTo>
                      <a:pt x="88" y="435"/>
                      <a:pt x="44" y="587"/>
                      <a:pt x="153" y="631"/>
                    </a:cubicBezTo>
                    <a:cubicBezTo>
                      <a:pt x="183" y="661"/>
                      <a:pt x="223" y="677"/>
                      <a:pt x="261" y="677"/>
                    </a:cubicBezTo>
                    <a:cubicBezTo>
                      <a:pt x="305" y="677"/>
                      <a:pt x="347" y="655"/>
                      <a:pt x="371" y="609"/>
                    </a:cubicBezTo>
                    <a:cubicBezTo>
                      <a:pt x="414" y="500"/>
                      <a:pt x="653" y="348"/>
                      <a:pt x="479" y="239"/>
                    </a:cubicBezTo>
                    <a:cubicBezTo>
                      <a:pt x="425" y="149"/>
                      <a:pt x="431" y="0"/>
                      <a:pt x="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33"/>
              <p:cNvSpPr/>
              <p:nvPr/>
            </p:nvSpPr>
            <p:spPr>
              <a:xfrm>
                <a:off x="3950225" y="1728875"/>
                <a:ext cx="221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33" extrusionOk="0">
                    <a:moveTo>
                      <a:pt x="834" y="0"/>
                    </a:moveTo>
                    <a:cubicBezTo>
                      <a:pt x="820" y="0"/>
                      <a:pt x="804" y="5"/>
                      <a:pt x="783" y="15"/>
                    </a:cubicBezTo>
                    <a:cubicBezTo>
                      <a:pt x="544" y="80"/>
                      <a:pt x="370" y="276"/>
                      <a:pt x="218" y="450"/>
                    </a:cubicBezTo>
                    <a:cubicBezTo>
                      <a:pt x="88" y="580"/>
                      <a:pt x="1" y="667"/>
                      <a:pt x="109" y="732"/>
                    </a:cubicBezTo>
                    <a:cubicBezTo>
                      <a:pt x="131" y="710"/>
                      <a:pt x="153" y="689"/>
                      <a:pt x="240" y="689"/>
                    </a:cubicBezTo>
                    <a:cubicBezTo>
                      <a:pt x="370" y="667"/>
                      <a:pt x="544" y="732"/>
                      <a:pt x="631" y="493"/>
                    </a:cubicBezTo>
                    <a:cubicBezTo>
                      <a:pt x="653" y="363"/>
                      <a:pt x="870" y="232"/>
                      <a:pt x="870" y="80"/>
                    </a:cubicBezTo>
                    <a:cubicBezTo>
                      <a:pt x="887" y="47"/>
                      <a:pt x="878" y="0"/>
                      <a:pt x="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3"/>
              <p:cNvSpPr/>
              <p:nvPr/>
            </p:nvSpPr>
            <p:spPr>
              <a:xfrm>
                <a:off x="4512325" y="1077950"/>
                <a:ext cx="194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53" extrusionOk="0">
                    <a:moveTo>
                      <a:pt x="637" y="0"/>
                    </a:moveTo>
                    <a:cubicBezTo>
                      <a:pt x="628" y="0"/>
                      <a:pt x="619" y="1"/>
                      <a:pt x="609" y="2"/>
                    </a:cubicBezTo>
                    <a:cubicBezTo>
                      <a:pt x="457" y="2"/>
                      <a:pt x="500" y="176"/>
                      <a:pt x="457" y="241"/>
                    </a:cubicBezTo>
                    <a:cubicBezTo>
                      <a:pt x="457" y="306"/>
                      <a:pt x="457" y="328"/>
                      <a:pt x="392" y="350"/>
                    </a:cubicBezTo>
                    <a:cubicBezTo>
                      <a:pt x="0" y="524"/>
                      <a:pt x="348" y="633"/>
                      <a:pt x="261" y="763"/>
                    </a:cubicBezTo>
                    <a:cubicBezTo>
                      <a:pt x="261" y="833"/>
                      <a:pt x="283" y="853"/>
                      <a:pt x="313" y="853"/>
                    </a:cubicBezTo>
                    <a:cubicBezTo>
                      <a:pt x="355" y="853"/>
                      <a:pt x="412" y="814"/>
                      <a:pt x="450" y="814"/>
                    </a:cubicBezTo>
                    <a:cubicBezTo>
                      <a:pt x="462" y="814"/>
                      <a:pt x="472" y="818"/>
                      <a:pt x="479" y="828"/>
                    </a:cubicBezTo>
                    <a:cubicBezTo>
                      <a:pt x="490" y="831"/>
                      <a:pt x="501" y="833"/>
                      <a:pt x="512" y="833"/>
                    </a:cubicBezTo>
                    <a:cubicBezTo>
                      <a:pt x="576" y="833"/>
                      <a:pt x="606" y="779"/>
                      <a:pt x="587" y="741"/>
                    </a:cubicBezTo>
                    <a:cubicBezTo>
                      <a:pt x="479" y="611"/>
                      <a:pt x="718" y="437"/>
                      <a:pt x="718" y="285"/>
                    </a:cubicBezTo>
                    <a:cubicBezTo>
                      <a:pt x="718" y="162"/>
                      <a:pt x="776" y="0"/>
                      <a:pt x="6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3"/>
              <p:cNvSpPr/>
              <p:nvPr/>
            </p:nvSpPr>
            <p:spPr>
              <a:xfrm>
                <a:off x="3934450" y="1437900"/>
                <a:ext cx="223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720" extrusionOk="0">
                    <a:moveTo>
                      <a:pt x="719" y="1"/>
                    </a:moveTo>
                    <a:cubicBezTo>
                      <a:pt x="641" y="1"/>
                      <a:pt x="583" y="87"/>
                      <a:pt x="566" y="173"/>
                    </a:cubicBezTo>
                    <a:cubicBezTo>
                      <a:pt x="545" y="303"/>
                      <a:pt x="501" y="390"/>
                      <a:pt x="327" y="412"/>
                    </a:cubicBezTo>
                    <a:cubicBezTo>
                      <a:pt x="300" y="419"/>
                      <a:pt x="278" y="422"/>
                      <a:pt x="262" y="422"/>
                    </a:cubicBezTo>
                    <a:cubicBezTo>
                      <a:pt x="173" y="422"/>
                      <a:pt x="222" y="333"/>
                      <a:pt x="240" y="260"/>
                    </a:cubicBezTo>
                    <a:cubicBezTo>
                      <a:pt x="276" y="206"/>
                      <a:pt x="238" y="167"/>
                      <a:pt x="175" y="167"/>
                    </a:cubicBezTo>
                    <a:cubicBezTo>
                      <a:pt x="162" y="167"/>
                      <a:pt x="147" y="169"/>
                      <a:pt x="131" y="173"/>
                    </a:cubicBezTo>
                    <a:cubicBezTo>
                      <a:pt x="1" y="238"/>
                      <a:pt x="1" y="303"/>
                      <a:pt x="23" y="368"/>
                    </a:cubicBezTo>
                    <a:cubicBezTo>
                      <a:pt x="23" y="390"/>
                      <a:pt x="44" y="455"/>
                      <a:pt x="88" y="477"/>
                    </a:cubicBezTo>
                    <a:cubicBezTo>
                      <a:pt x="157" y="599"/>
                      <a:pt x="310" y="720"/>
                      <a:pt x="402" y="720"/>
                    </a:cubicBezTo>
                    <a:cubicBezTo>
                      <a:pt x="425" y="720"/>
                      <a:pt x="444" y="712"/>
                      <a:pt x="458" y="695"/>
                    </a:cubicBezTo>
                    <a:cubicBezTo>
                      <a:pt x="653" y="586"/>
                      <a:pt x="436" y="499"/>
                      <a:pt x="566" y="390"/>
                    </a:cubicBezTo>
                    <a:lnTo>
                      <a:pt x="740" y="238"/>
                    </a:lnTo>
                    <a:cubicBezTo>
                      <a:pt x="827" y="151"/>
                      <a:pt x="892" y="42"/>
                      <a:pt x="784" y="20"/>
                    </a:cubicBezTo>
                    <a:cubicBezTo>
                      <a:pt x="761" y="7"/>
                      <a:pt x="739" y="1"/>
                      <a:pt x="7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3"/>
              <p:cNvSpPr/>
              <p:nvPr/>
            </p:nvSpPr>
            <p:spPr>
              <a:xfrm>
                <a:off x="5418500" y="765400"/>
                <a:ext cx="185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5" extrusionOk="0">
                    <a:moveTo>
                      <a:pt x="675" y="1"/>
                    </a:moveTo>
                    <a:cubicBezTo>
                      <a:pt x="603" y="37"/>
                      <a:pt x="537" y="47"/>
                      <a:pt x="474" y="47"/>
                    </a:cubicBezTo>
                    <a:cubicBezTo>
                      <a:pt x="403" y="47"/>
                      <a:pt x="334" y="34"/>
                      <a:pt x="261" y="34"/>
                    </a:cubicBezTo>
                    <a:cubicBezTo>
                      <a:pt x="207" y="34"/>
                      <a:pt x="150" y="41"/>
                      <a:pt x="88" y="66"/>
                    </a:cubicBezTo>
                    <a:lnTo>
                      <a:pt x="23" y="110"/>
                    </a:lnTo>
                    <a:cubicBezTo>
                      <a:pt x="1" y="131"/>
                      <a:pt x="240" y="545"/>
                      <a:pt x="305" y="545"/>
                    </a:cubicBezTo>
                    <a:cubicBezTo>
                      <a:pt x="392" y="545"/>
                      <a:pt x="436" y="523"/>
                      <a:pt x="523" y="458"/>
                    </a:cubicBezTo>
                    <a:cubicBezTo>
                      <a:pt x="740" y="305"/>
                      <a:pt x="458" y="153"/>
                      <a:pt x="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3"/>
              <p:cNvSpPr/>
              <p:nvPr/>
            </p:nvSpPr>
            <p:spPr>
              <a:xfrm>
                <a:off x="3296800" y="1883725"/>
                <a:ext cx="1750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14" extrusionOk="0">
                    <a:moveTo>
                      <a:pt x="637" y="1"/>
                    </a:moveTo>
                    <a:cubicBezTo>
                      <a:pt x="601" y="1"/>
                      <a:pt x="543" y="16"/>
                      <a:pt x="479" y="40"/>
                    </a:cubicBezTo>
                    <a:cubicBezTo>
                      <a:pt x="66" y="148"/>
                      <a:pt x="1" y="235"/>
                      <a:pt x="153" y="474"/>
                    </a:cubicBezTo>
                    <a:lnTo>
                      <a:pt x="305" y="714"/>
                    </a:lnTo>
                    <a:cubicBezTo>
                      <a:pt x="414" y="583"/>
                      <a:pt x="675" y="474"/>
                      <a:pt x="523" y="300"/>
                    </a:cubicBezTo>
                    <a:cubicBezTo>
                      <a:pt x="501" y="279"/>
                      <a:pt x="501" y="235"/>
                      <a:pt x="544" y="170"/>
                    </a:cubicBezTo>
                    <a:cubicBezTo>
                      <a:pt x="696" y="46"/>
                      <a:pt x="699" y="1"/>
                      <a:pt x="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33"/>
              <p:cNvSpPr/>
              <p:nvPr/>
            </p:nvSpPr>
            <p:spPr>
              <a:xfrm>
                <a:off x="3826275" y="1800925"/>
                <a:ext cx="207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634" extrusionOk="0">
                    <a:moveTo>
                      <a:pt x="692" y="1"/>
                    </a:moveTo>
                    <a:cubicBezTo>
                      <a:pt x="597" y="1"/>
                      <a:pt x="648" y="117"/>
                      <a:pt x="588" y="177"/>
                    </a:cubicBezTo>
                    <a:lnTo>
                      <a:pt x="414" y="242"/>
                    </a:lnTo>
                    <a:cubicBezTo>
                      <a:pt x="218" y="242"/>
                      <a:pt x="218" y="460"/>
                      <a:pt x="66" y="525"/>
                    </a:cubicBezTo>
                    <a:cubicBezTo>
                      <a:pt x="1" y="525"/>
                      <a:pt x="1" y="634"/>
                      <a:pt x="66" y="634"/>
                    </a:cubicBezTo>
                    <a:cubicBezTo>
                      <a:pt x="218" y="634"/>
                      <a:pt x="370" y="612"/>
                      <a:pt x="523" y="612"/>
                    </a:cubicBezTo>
                    <a:cubicBezTo>
                      <a:pt x="414" y="438"/>
                      <a:pt x="762" y="351"/>
                      <a:pt x="762" y="220"/>
                    </a:cubicBezTo>
                    <a:cubicBezTo>
                      <a:pt x="762" y="133"/>
                      <a:pt x="827" y="3"/>
                      <a:pt x="718" y="3"/>
                    </a:cubicBezTo>
                    <a:cubicBezTo>
                      <a:pt x="709" y="1"/>
                      <a:pt x="700" y="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3"/>
              <p:cNvSpPr/>
              <p:nvPr/>
            </p:nvSpPr>
            <p:spPr>
              <a:xfrm>
                <a:off x="3059250" y="1999950"/>
                <a:ext cx="2122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947" extrusionOk="0">
                    <a:moveTo>
                      <a:pt x="762" y="0"/>
                    </a:moveTo>
                    <a:lnTo>
                      <a:pt x="762" y="0"/>
                    </a:lnTo>
                    <a:cubicBezTo>
                      <a:pt x="522" y="196"/>
                      <a:pt x="457" y="479"/>
                      <a:pt x="218" y="631"/>
                    </a:cubicBezTo>
                    <a:cubicBezTo>
                      <a:pt x="1" y="805"/>
                      <a:pt x="283" y="805"/>
                      <a:pt x="240" y="914"/>
                    </a:cubicBezTo>
                    <a:cubicBezTo>
                      <a:pt x="240" y="935"/>
                      <a:pt x="256" y="946"/>
                      <a:pt x="283" y="946"/>
                    </a:cubicBezTo>
                    <a:cubicBezTo>
                      <a:pt x="310" y="946"/>
                      <a:pt x="349" y="935"/>
                      <a:pt x="392" y="914"/>
                    </a:cubicBezTo>
                    <a:cubicBezTo>
                      <a:pt x="653" y="696"/>
                      <a:pt x="849" y="218"/>
                      <a:pt x="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3"/>
              <p:cNvSpPr/>
              <p:nvPr/>
            </p:nvSpPr>
            <p:spPr>
              <a:xfrm>
                <a:off x="3996425" y="1764200"/>
                <a:ext cx="196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47" extrusionOk="0">
                    <a:moveTo>
                      <a:pt x="501" y="0"/>
                    </a:moveTo>
                    <a:cubicBezTo>
                      <a:pt x="485" y="0"/>
                      <a:pt x="464" y="5"/>
                      <a:pt x="436" y="15"/>
                    </a:cubicBezTo>
                    <a:cubicBezTo>
                      <a:pt x="240" y="80"/>
                      <a:pt x="370" y="254"/>
                      <a:pt x="305" y="385"/>
                    </a:cubicBezTo>
                    <a:cubicBezTo>
                      <a:pt x="262" y="472"/>
                      <a:pt x="1" y="559"/>
                      <a:pt x="218" y="602"/>
                    </a:cubicBezTo>
                    <a:cubicBezTo>
                      <a:pt x="300" y="616"/>
                      <a:pt x="398" y="646"/>
                      <a:pt x="502" y="646"/>
                    </a:cubicBezTo>
                    <a:cubicBezTo>
                      <a:pt x="565" y="646"/>
                      <a:pt x="631" y="635"/>
                      <a:pt x="697" y="602"/>
                    </a:cubicBezTo>
                    <a:cubicBezTo>
                      <a:pt x="784" y="559"/>
                      <a:pt x="784" y="493"/>
                      <a:pt x="740" y="450"/>
                    </a:cubicBezTo>
                    <a:cubicBezTo>
                      <a:pt x="675" y="385"/>
                      <a:pt x="653" y="341"/>
                      <a:pt x="588" y="298"/>
                    </a:cubicBezTo>
                    <a:cubicBezTo>
                      <a:pt x="453" y="259"/>
                      <a:pt x="624" y="0"/>
                      <a:pt x="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33"/>
              <p:cNvSpPr/>
              <p:nvPr/>
            </p:nvSpPr>
            <p:spPr>
              <a:xfrm>
                <a:off x="3407950" y="1855950"/>
                <a:ext cx="1827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06" extrusionOk="0">
                    <a:moveTo>
                      <a:pt x="416" y="0"/>
                    </a:moveTo>
                    <a:cubicBezTo>
                      <a:pt x="387" y="0"/>
                      <a:pt x="348" y="12"/>
                      <a:pt x="295" y="42"/>
                    </a:cubicBezTo>
                    <a:cubicBezTo>
                      <a:pt x="186" y="85"/>
                      <a:pt x="56" y="216"/>
                      <a:pt x="12" y="324"/>
                    </a:cubicBezTo>
                    <a:cubicBezTo>
                      <a:pt x="1" y="418"/>
                      <a:pt x="52" y="436"/>
                      <a:pt x="119" y="436"/>
                    </a:cubicBezTo>
                    <a:cubicBezTo>
                      <a:pt x="161" y="436"/>
                      <a:pt x="208" y="429"/>
                      <a:pt x="250" y="429"/>
                    </a:cubicBezTo>
                    <a:cubicBezTo>
                      <a:pt x="266" y="429"/>
                      <a:pt x="281" y="430"/>
                      <a:pt x="295" y="433"/>
                    </a:cubicBezTo>
                    <a:cubicBezTo>
                      <a:pt x="305" y="443"/>
                      <a:pt x="320" y="446"/>
                      <a:pt x="339" y="446"/>
                    </a:cubicBezTo>
                    <a:cubicBezTo>
                      <a:pt x="371" y="446"/>
                      <a:pt x="413" y="436"/>
                      <a:pt x="447" y="436"/>
                    </a:cubicBezTo>
                    <a:cubicBezTo>
                      <a:pt x="479" y="436"/>
                      <a:pt x="505" y="444"/>
                      <a:pt x="513" y="476"/>
                    </a:cubicBezTo>
                    <a:cubicBezTo>
                      <a:pt x="522" y="494"/>
                      <a:pt x="538" y="505"/>
                      <a:pt x="560" y="505"/>
                    </a:cubicBezTo>
                    <a:cubicBezTo>
                      <a:pt x="592" y="505"/>
                      <a:pt x="636" y="484"/>
                      <a:pt x="687" y="433"/>
                    </a:cubicBezTo>
                    <a:cubicBezTo>
                      <a:pt x="730" y="389"/>
                      <a:pt x="708" y="324"/>
                      <a:pt x="687" y="303"/>
                    </a:cubicBezTo>
                    <a:cubicBezTo>
                      <a:pt x="643" y="259"/>
                      <a:pt x="621" y="216"/>
                      <a:pt x="578" y="194"/>
                    </a:cubicBezTo>
                    <a:cubicBezTo>
                      <a:pt x="534" y="194"/>
                      <a:pt x="513" y="172"/>
                      <a:pt x="534" y="150"/>
                    </a:cubicBezTo>
                    <a:cubicBezTo>
                      <a:pt x="503" y="87"/>
                      <a:pt x="494" y="0"/>
                      <a:pt x="4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33"/>
              <p:cNvSpPr/>
              <p:nvPr/>
            </p:nvSpPr>
            <p:spPr>
              <a:xfrm>
                <a:off x="4793900" y="939125"/>
                <a:ext cx="190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21" extrusionOk="0">
                    <a:moveTo>
                      <a:pt x="476" y="1"/>
                    </a:moveTo>
                    <a:cubicBezTo>
                      <a:pt x="436" y="1"/>
                      <a:pt x="385" y="10"/>
                      <a:pt x="327" y="32"/>
                    </a:cubicBezTo>
                    <a:cubicBezTo>
                      <a:pt x="262" y="141"/>
                      <a:pt x="1" y="206"/>
                      <a:pt x="1" y="358"/>
                    </a:cubicBezTo>
                    <a:cubicBezTo>
                      <a:pt x="1" y="431"/>
                      <a:pt x="310" y="520"/>
                      <a:pt x="459" y="520"/>
                    </a:cubicBezTo>
                    <a:cubicBezTo>
                      <a:pt x="487" y="520"/>
                      <a:pt x="509" y="517"/>
                      <a:pt x="523" y="510"/>
                    </a:cubicBezTo>
                    <a:cubicBezTo>
                      <a:pt x="762" y="336"/>
                      <a:pt x="501" y="249"/>
                      <a:pt x="566" y="97"/>
                    </a:cubicBezTo>
                    <a:cubicBezTo>
                      <a:pt x="595" y="39"/>
                      <a:pt x="556" y="1"/>
                      <a:pt x="4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3"/>
              <p:cNvSpPr/>
              <p:nvPr/>
            </p:nvSpPr>
            <p:spPr>
              <a:xfrm>
                <a:off x="3081550" y="2040650"/>
                <a:ext cx="14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14" extrusionOk="0">
                    <a:moveTo>
                      <a:pt x="205" y="0"/>
                    </a:moveTo>
                    <a:cubicBezTo>
                      <a:pt x="196" y="0"/>
                      <a:pt x="186" y="1"/>
                      <a:pt x="174" y="3"/>
                    </a:cubicBezTo>
                    <a:cubicBezTo>
                      <a:pt x="0" y="47"/>
                      <a:pt x="87" y="155"/>
                      <a:pt x="65" y="221"/>
                    </a:cubicBezTo>
                    <a:cubicBezTo>
                      <a:pt x="44" y="329"/>
                      <a:pt x="0" y="416"/>
                      <a:pt x="0" y="503"/>
                    </a:cubicBezTo>
                    <a:cubicBezTo>
                      <a:pt x="0" y="590"/>
                      <a:pt x="49" y="613"/>
                      <a:pt x="116" y="613"/>
                    </a:cubicBezTo>
                    <a:cubicBezTo>
                      <a:pt x="166" y="613"/>
                      <a:pt x="226" y="600"/>
                      <a:pt x="283" y="590"/>
                    </a:cubicBezTo>
                    <a:cubicBezTo>
                      <a:pt x="370" y="547"/>
                      <a:pt x="500" y="547"/>
                      <a:pt x="544" y="438"/>
                    </a:cubicBezTo>
                    <a:cubicBezTo>
                      <a:pt x="587" y="329"/>
                      <a:pt x="435" y="373"/>
                      <a:pt x="392" y="308"/>
                    </a:cubicBezTo>
                    <a:cubicBezTo>
                      <a:pt x="370" y="286"/>
                      <a:pt x="305" y="264"/>
                      <a:pt x="261" y="221"/>
                    </a:cubicBezTo>
                    <a:cubicBezTo>
                      <a:pt x="261" y="199"/>
                      <a:pt x="218" y="177"/>
                      <a:pt x="261" y="155"/>
                    </a:cubicBezTo>
                    <a:cubicBezTo>
                      <a:pt x="261" y="96"/>
                      <a:pt x="29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33"/>
              <p:cNvSpPr/>
              <p:nvPr/>
            </p:nvSpPr>
            <p:spPr>
              <a:xfrm>
                <a:off x="4268775" y="1166875"/>
                <a:ext cx="217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515" extrusionOk="0">
                    <a:moveTo>
                      <a:pt x="676" y="1"/>
                    </a:moveTo>
                    <a:cubicBezTo>
                      <a:pt x="593" y="1"/>
                      <a:pt x="467" y="56"/>
                      <a:pt x="262" y="163"/>
                    </a:cubicBezTo>
                    <a:cubicBezTo>
                      <a:pt x="218" y="228"/>
                      <a:pt x="88" y="315"/>
                      <a:pt x="1" y="359"/>
                    </a:cubicBezTo>
                    <a:cubicBezTo>
                      <a:pt x="20" y="371"/>
                      <a:pt x="40" y="375"/>
                      <a:pt x="60" y="375"/>
                    </a:cubicBezTo>
                    <a:cubicBezTo>
                      <a:pt x="135" y="375"/>
                      <a:pt x="210" y="308"/>
                      <a:pt x="285" y="308"/>
                    </a:cubicBezTo>
                    <a:cubicBezTo>
                      <a:pt x="299" y="308"/>
                      <a:pt x="313" y="310"/>
                      <a:pt x="327" y="315"/>
                    </a:cubicBezTo>
                    <a:cubicBezTo>
                      <a:pt x="414" y="337"/>
                      <a:pt x="479" y="359"/>
                      <a:pt x="544" y="424"/>
                    </a:cubicBezTo>
                    <a:cubicBezTo>
                      <a:pt x="559" y="454"/>
                      <a:pt x="564" y="515"/>
                      <a:pt x="614" y="515"/>
                    </a:cubicBezTo>
                    <a:cubicBezTo>
                      <a:pt x="638" y="515"/>
                      <a:pt x="670" y="502"/>
                      <a:pt x="718" y="468"/>
                    </a:cubicBezTo>
                    <a:cubicBezTo>
                      <a:pt x="762" y="424"/>
                      <a:pt x="870" y="359"/>
                      <a:pt x="849" y="250"/>
                    </a:cubicBezTo>
                    <a:cubicBezTo>
                      <a:pt x="813" y="83"/>
                      <a:pt x="777" y="1"/>
                      <a:pt x="6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33"/>
              <p:cNvSpPr/>
              <p:nvPr/>
            </p:nvSpPr>
            <p:spPr>
              <a:xfrm>
                <a:off x="3423475" y="1874750"/>
                <a:ext cx="163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68" extrusionOk="0">
                    <a:moveTo>
                      <a:pt x="454" y="1"/>
                    </a:moveTo>
                    <a:cubicBezTo>
                      <a:pt x="378" y="1"/>
                      <a:pt x="287" y="101"/>
                      <a:pt x="196" y="116"/>
                    </a:cubicBezTo>
                    <a:cubicBezTo>
                      <a:pt x="0" y="268"/>
                      <a:pt x="87" y="377"/>
                      <a:pt x="131" y="486"/>
                    </a:cubicBezTo>
                    <a:cubicBezTo>
                      <a:pt x="153" y="540"/>
                      <a:pt x="180" y="567"/>
                      <a:pt x="223" y="567"/>
                    </a:cubicBezTo>
                    <a:cubicBezTo>
                      <a:pt x="267" y="567"/>
                      <a:pt x="326" y="540"/>
                      <a:pt x="413" y="486"/>
                    </a:cubicBezTo>
                    <a:cubicBezTo>
                      <a:pt x="653" y="312"/>
                      <a:pt x="609" y="203"/>
                      <a:pt x="544" y="72"/>
                    </a:cubicBezTo>
                    <a:cubicBezTo>
                      <a:pt x="518" y="20"/>
                      <a:pt x="487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3"/>
              <p:cNvSpPr/>
              <p:nvPr/>
            </p:nvSpPr>
            <p:spPr>
              <a:xfrm>
                <a:off x="4178550" y="1572450"/>
                <a:ext cx="212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17" extrusionOk="0">
                    <a:moveTo>
                      <a:pt x="749" y="0"/>
                    </a:moveTo>
                    <a:cubicBezTo>
                      <a:pt x="712" y="0"/>
                      <a:pt x="655" y="16"/>
                      <a:pt x="609" y="31"/>
                    </a:cubicBezTo>
                    <a:cubicBezTo>
                      <a:pt x="522" y="75"/>
                      <a:pt x="413" y="118"/>
                      <a:pt x="413" y="205"/>
                    </a:cubicBezTo>
                    <a:cubicBezTo>
                      <a:pt x="370" y="422"/>
                      <a:pt x="131" y="422"/>
                      <a:pt x="0" y="531"/>
                    </a:cubicBezTo>
                    <a:cubicBezTo>
                      <a:pt x="22" y="531"/>
                      <a:pt x="87" y="531"/>
                      <a:pt x="109" y="618"/>
                    </a:cubicBezTo>
                    <a:cubicBezTo>
                      <a:pt x="188" y="650"/>
                      <a:pt x="267" y="716"/>
                      <a:pt x="363" y="716"/>
                    </a:cubicBezTo>
                    <a:cubicBezTo>
                      <a:pt x="399" y="716"/>
                      <a:pt x="437" y="707"/>
                      <a:pt x="479" y="683"/>
                    </a:cubicBezTo>
                    <a:cubicBezTo>
                      <a:pt x="587" y="640"/>
                      <a:pt x="544" y="466"/>
                      <a:pt x="587" y="357"/>
                    </a:cubicBezTo>
                    <a:cubicBezTo>
                      <a:pt x="609" y="292"/>
                      <a:pt x="652" y="205"/>
                      <a:pt x="718" y="140"/>
                    </a:cubicBezTo>
                    <a:cubicBezTo>
                      <a:pt x="783" y="96"/>
                      <a:pt x="848" y="31"/>
                      <a:pt x="783" y="9"/>
                    </a:cubicBezTo>
                    <a:cubicBezTo>
                      <a:pt x="777" y="3"/>
                      <a:pt x="765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3"/>
              <p:cNvSpPr/>
              <p:nvPr/>
            </p:nvSpPr>
            <p:spPr>
              <a:xfrm>
                <a:off x="3597975" y="1774250"/>
                <a:ext cx="190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72" extrusionOk="0">
                    <a:moveTo>
                      <a:pt x="621" y="0"/>
                    </a:moveTo>
                    <a:cubicBezTo>
                      <a:pt x="603" y="0"/>
                      <a:pt x="579" y="13"/>
                      <a:pt x="544" y="48"/>
                    </a:cubicBezTo>
                    <a:cubicBezTo>
                      <a:pt x="500" y="91"/>
                      <a:pt x="413" y="113"/>
                      <a:pt x="326" y="178"/>
                    </a:cubicBezTo>
                    <a:cubicBezTo>
                      <a:pt x="313" y="176"/>
                      <a:pt x="301" y="176"/>
                      <a:pt x="290" y="176"/>
                    </a:cubicBezTo>
                    <a:cubicBezTo>
                      <a:pt x="178" y="176"/>
                      <a:pt x="198" y="269"/>
                      <a:pt x="218" y="309"/>
                    </a:cubicBezTo>
                    <a:cubicBezTo>
                      <a:pt x="174" y="418"/>
                      <a:pt x="261" y="505"/>
                      <a:pt x="152" y="613"/>
                    </a:cubicBezTo>
                    <a:cubicBezTo>
                      <a:pt x="87" y="657"/>
                      <a:pt x="0" y="744"/>
                      <a:pt x="87" y="765"/>
                    </a:cubicBezTo>
                    <a:cubicBezTo>
                      <a:pt x="102" y="769"/>
                      <a:pt x="117" y="771"/>
                      <a:pt x="132" y="771"/>
                    </a:cubicBezTo>
                    <a:cubicBezTo>
                      <a:pt x="203" y="771"/>
                      <a:pt x="269" y="729"/>
                      <a:pt x="305" y="657"/>
                    </a:cubicBezTo>
                    <a:cubicBezTo>
                      <a:pt x="413" y="505"/>
                      <a:pt x="479" y="309"/>
                      <a:pt x="718" y="200"/>
                    </a:cubicBezTo>
                    <a:cubicBezTo>
                      <a:pt x="761" y="178"/>
                      <a:pt x="761" y="91"/>
                      <a:pt x="718" y="70"/>
                    </a:cubicBezTo>
                    <a:cubicBezTo>
                      <a:pt x="674" y="55"/>
                      <a:pt x="659" y="0"/>
                      <a:pt x="6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3"/>
              <p:cNvSpPr/>
              <p:nvPr/>
            </p:nvSpPr>
            <p:spPr>
              <a:xfrm>
                <a:off x="4548200" y="1072800"/>
                <a:ext cx="244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677" extrusionOk="0">
                    <a:moveTo>
                      <a:pt x="289" y="0"/>
                    </a:moveTo>
                    <a:cubicBezTo>
                      <a:pt x="239" y="0"/>
                      <a:pt x="189" y="5"/>
                      <a:pt x="152" y="12"/>
                    </a:cubicBezTo>
                    <a:cubicBezTo>
                      <a:pt x="22" y="99"/>
                      <a:pt x="0" y="164"/>
                      <a:pt x="22" y="186"/>
                    </a:cubicBezTo>
                    <a:cubicBezTo>
                      <a:pt x="305" y="230"/>
                      <a:pt x="305" y="425"/>
                      <a:pt x="326" y="621"/>
                    </a:cubicBezTo>
                    <a:cubicBezTo>
                      <a:pt x="340" y="649"/>
                      <a:pt x="354" y="676"/>
                      <a:pt x="384" y="676"/>
                    </a:cubicBezTo>
                    <a:cubicBezTo>
                      <a:pt x="402" y="676"/>
                      <a:pt x="425" y="667"/>
                      <a:pt x="457" y="643"/>
                    </a:cubicBezTo>
                    <a:cubicBezTo>
                      <a:pt x="979" y="317"/>
                      <a:pt x="348" y="317"/>
                      <a:pt x="457" y="78"/>
                    </a:cubicBezTo>
                    <a:cubicBezTo>
                      <a:pt x="486" y="20"/>
                      <a:pt x="389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3"/>
              <p:cNvSpPr/>
              <p:nvPr/>
            </p:nvSpPr>
            <p:spPr>
              <a:xfrm>
                <a:off x="3644250" y="1719450"/>
                <a:ext cx="227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552" extrusionOk="0">
                    <a:moveTo>
                      <a:pt x="802" y="0"/>
                    </a:moveTo>
                    <a:cubicBezTo>
                      <a:pt x="715" y="0"/>
                      <a:pt x="606" y="22"/>
                      <a:pt x="585" y="87"/>
                    </a:cubicBezTo>
                    <a:cubicBezTo>
                      <a:pt x="498" y="232"/>
                      <a:pt x="424" y="274"/>
                      <a:pt x="355" y="274"/>
                    </a:cubicBezTo>
                    <a:cubicBezTo>
                      <a:pt x="269" y="274"/>
                      <a:pt x="191" y="208"/>
                      <a:pt x="106" y="196"/>
                    </a:cubicBezTo>
                    <a:lnTo>
                      <a:pt x="106" y="326"/>
                    </a:lnTo>
                    <a:cubicBezTo>
                      <a:pt x="87" y="422"/>
                      <a:pt x="1" y="551"/>
                      <a:pt x="188" y="551"/>
                    </a:cubicBezTo>
                    <a:cubicBezTo>
                      <a:pt x="213" y="551"/>
                      <a:pt x="244" y="549"/>
                      <a:pt x="280" y="544"/>
                    </a:cubicBezTo>
                    <a:cubicBezTo>
                      <a:pt x="541" y="479"/>
                      <a:pt x="715" y="413"/>
                      <a:pt x="824" y="196"/>
                    </a:cubicBezTo>
                    <a:cubicBezTo>
                      <a:pt x="846" y="109"/>
                      <a:pt x="911" y="0"/>
                      <a:pt x="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3"/>
              <p:cNvSpPr/>
              <p:nvPr/>
            </p:nvSpPr>
            <p:spPr>
              <a:xfrm>
                <a:off x="5328275" y="689075"/>
                <a:ext cx="1687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84" extrusionOk="0">
                    <a:moveTo>
                      <a:pt x="452" y="1"/>
                    </a:moveTo>
                    <a:cubicBezTo>
                      <a:pt x="421" y="1"/>
                      <a:pt x="386" y="3"/>
                      <a:pt x="348" y="10"/>
                    </a:cubicBezTo>
                    <a:cubicBezTo>
                      <a:pt x="327" y="205"/>
                      <a:pt x="44" y="336"/>
                      <a:pt x="22" y="488"/>
                    </a:cubicBezTo>
                    <a:cubicBezTo>
                      <a:pt x="0" y="575"/>
                      <a:pt x="22" y="684"/>
                      <a:pt x="109" y="684"/>
                    </a:cubicBezTo>
                    <a:cubicBezTo>
                      <a:pt x="196" y="684"/>
                      <a:pt x="240" y="575"/>
                      <a:pt x="261" y="532"/>
                    </a:cubicBezTo>
                    <a:cubicBezTo>
                      <a:pt x="327" y="423"/>
                      <a:pt x="457" y="336"/>
                      <a:pt x="587" y="227"/>
                    </a:cubicBezTo>
                    <a:cubicBezTo>
                      <a:pt x="674" y="140"/>
                      <a:pt x="674" y="97"/>
                      <a:pt x="631" y="32"/>
                    </a:cubicBezTo>
                    <a:cubicBezTo>
                      <a:pt x="585" y="16"/>
                      <a:pt x="528" y="1"/>
                      <a:pt x="4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3"/>
              <p:cNvSpPr/>
              <p:nvPr/>
            </p:nvSpPr>
            <p:spPr>
              <a:xfrm>
                <a:off x="3031525" y="1952775"/>
                <a:ext cx="228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866" extrusionOk="0">
                    <a:moveTo>
                      <a:pt x="762" y="1"/>
                    </a:moveTo>
                    <a:cubicBezTo>
                      <a:pt x="667" y="1"/>
                      <a:pt x="568" y="216"/>
                      <a:pt x="436" y="235"/>
                    </a:cubicBezTo>
                    <a:cubicBezTo>
                      <a:pt x="414" y="235"/>
                      <a:pt x="370" y="300"/>
                      <a:pt x="327" y="322"/>
                    </a:cubicBezTo>
                    <a:cubicBezTo>
                      <a:pt x="153" y="430"/>
                      <a:pt x="153" y="452"/>
                      <a:pt x="240" y="539"/>
                    </a:cubicBezTo>
                    <a:cubicBezTo>
                      <a:pt x="283" y="561"/>
                      <a:pt x="327" y="691"/>
                      <a:pt x="283" y="691"/>
                    </a:cubicBezTo>
                    <a:cubicBezTo>
                      <a:pt x="1" y="778"/>
                      <a:pt x="153" y="865"/>
                      <a:pt x="240" y="865"/>
                    </a:cubicBezTo>
                    <a:cubicBezTo>
                      <a:pt x="349" y="865"/>
                      <a:pt x="479" y="713"/>
                      <a:pt x="457" y="670"/>
                    </a:cubicBezTo>
                    <a:cubicBezTo>
                      <a:pt x="436" y="561"/>
                      <a:pt x="479" y="474"/>
                      <a:pt x="566" y="365"/>
                    </a:cubicBezTo>
                    <a:cubicBezTo>
                      <a:pt x="675" y="235"/>
                      <a:pt x="914" y="126"/>
                      <a:pt x="805" y="17"/>
                    </a:cubicBezTo>
                    <a:cubicBezTo>
                      <a:pt x="791" y="6"/>
                      <a:pt x="776" y="1"/>
                      <a:pt x="7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3"/>
              <p:cNvSpPr/>
              <p:nvPr/>
            </p:nvSpPr>
            <p:spPr>
              <a:xfrm>
                <a:off x="5450575" y="704525"/>
                <a:ext cx="136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675" extrusionOk="0">
                    <a:moveTo>
                      <a:pt x="414" y="1"/>
                    </a:moveTo>
                    <a:cubicBezTo>
                      <a:pt x="305" y="22"/>
                      <a:pt x="197" y="66"/>
                      <a:pt x="110" y="153"/>
                    </a:cubicBezTo>
                    <a:cubicBezTo>
                      <a:pt x="1" y="218"/>
                      <a:pt x="23" y="283"/>
                      <a:pt x="44" y="349"/>
                    </a:cubicBezTo>
                    <a:cubicBezTo>
                      <a:pt x="110" y="457"/>
                      <a:pt x="457" y="436"/>
                      <a:pt x="197" y="653"/>
                    </a:cubicBezTo>
                    <a:cubicBezTo>
                      <a:pt x="218" y="675"/>
                      <a:pt x="305" y="675"/>
                      <a:pt x="349" y="675"/>
                    </a:cubicBezTo>
                    <a:cubicBezTo>
                      <a:pt x="457" y="675"/>
                      <a:pt x="523" y="588"/>
                      <a:pt x="523" y="544"/>
                    </a:cubicBezTo>
                    <a:cubicBezTo>
                      <a:pt x="544" y="349"/>
                      <a:pt x="414" y="218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3"/>
              <p:cNvSpPr/>
              <p:nvPr/>
            </p:nvSpPr>
            <p:spPr>
              <a:xfrm>
                <a:off x="2937475" y="2087750"/>
                <a:ext cx="156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51" extrusionOk="0">
                    <a:moveTo>
                      <a:pt x="578" y="1"/>
                    </a:moveTo>
                    <a:cubicBezTo>
                      <a:pt x="569" y="1"/>
                      <a:pt x="558" y="4"/>
                      <a:pt x="544" y="11"/>
                    </a:cubicBezTo>
                    <a:cubicBezTo>
                      <a:pt x="414" y="33"/>
                      <a:pt x="284" y="54"/>
                      <a:pt x="153" y="228"/>
                    </a:cubicBezTo>
                    <a:cubicBezTo>
                      <a:pt x="1" y="381"/>
                      <a:pt x="1" y="511"/>
                      <a:pt x="44" y="598"/>
                    </a:cubicBezTo>
                    <a:cubicBezTo>
                      <a:pt x="51" y="636"/>
                      <a:pt x="68" y="650"/>
                      <a:pt x="93" y="650"/>
                    </a:cubicBezTo>
                    <a:cubicBezTo>
                      <a:pt x="152" y="650"/>
                      <a:pt x="250" y="570"/>
                      <a:pt x="327" y="555"/>
                    </a:cubicBezTo>
                    <a:cubicBezTo>
                      <a:pt x="392" y="555"/>
                      <a:pt x="414" y="511"/>
                      <a:pt x="479" y="489"/>
                    </a:cubicBezTo>
                    <a:cubicBezTo>
                      <a:pt x="414" y="402"/>
                      <a:pt x="544" y="272"/>
                      <a:pt x="610" y="141"/>
                    </a:cubicBezTo>
                    <a:cubicBezTo>
                      <a:pt x="610" y="87"/>
                      <a:pt x="625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3"/>
              <p:cNvSpPr/>
              <p:nvPr/>
            </p:nvSpPr>
            <p:spPr>
              <a:xfrm>
                <a:off x="3022825" y="2045425"/>
                <a:ext cx="14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40" extrusionOk="0">
                    <a:moveTo>
                      <a:pt x="362" y="0"/>
                    </a:moveTo>
                    <a:cubicBezTo>
                      <a:pt x="278" y="0"/>
                      <a:pt x="194" y="32"/>
                      <a:pt x="109" y="117"/>
                    </a:cubicBezTo>
                    <a:cubicBezTo>
                      <a:pt x="1" y="247"/>
                      <a:pt x="109" y="291"/>
                      <a:pt x="109" y="356"/>
                    </a:cubicBezTo>
                    <a:cubicBezTo>
                      <a:pt x="131" y="464"/>
                      <a:pt x="457" y="356"/>
                      <a:pt x="327" y="573"/>
                    </a:cubicBezTo>
                    <a:cubicBezTo>
                      <a:pt x="327" y="615"/>
                      <a:pt x="327" y="639"/>
                      <a:pt x="339" y="639"/>
                    </a:cubicBezTo>
                    <a:cubicBezTo>
                      <a:pt x="345" y="639"/>
                      <a:pt x="355" y="632"/>
                      <a:pt x="370" y="617"/>
                    </a:cubicBezTo>
                    <a:cubicBezTo>
                      <a:pt x="566" y="464"/>
                      <a:pt x="588" y="30"/>
                      <a:pt x="436" y="8"/>
                    </a:cubicBezTo>
                    <a:cubicBezTo>
                      <a:pt x="411" y="3"/>
                      <a:pt x="387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33"/>
              <p:cNvSpPr/>
              <p:nvPr/>
            </p:nvSpPr>
            <p:spPr>
              <a:xfrm>
                <a:off x="3857275" y="1509200"/>
                <a:ext cx="1687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08" extrusionOk="0">
                    <a:moveTo>
                      <a:pt x="348" y="0"/>
                    </a:moveTo>
                    <a:cubicBezTo>
                      <a:pt x="297" y="0"/>
                      <a:pt x="239" y="17"/>
                      <a:pt x="174" y="60"/>
                    </a:cubicBezTo>
                    <a:cubicBezTo>
                      <a:pt x="0" y="169"/>
                      <a:pt x="22" y="343"/>
                      <a:pt x="44" y="452"/>
                    </a:cubicBezTo>
                    <a:cubicBezTo>
                      <a:pt x="50" y="492"/>
                      <a:pt x="72" y="508"/>
                      <a:pt x="101" y="508"/>
                    </a:cubicBezTo>
                    <a:cubicBezTo>
                      <a:pt x="167" y="508"/>
                      <a:pt x="273" y="432"/>
                      <a:pt x="348" y="387"/>
                    </a:cubicBezTo>
                    <a:cubicBezTo>
                      <a:pt x="457" y="321"/>
                      <a:pt x="674" y="234"/>
                      <a:pt x="566" y="126"/>
                    </a:cubicBezTo>
                    <a:cubicBezTo>
                      <a:pt x="522" y="68"/>
                      <a:pt x="450" y="0"/>
                      <a:pt x="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33"/>
              <p:cNvSpPr/>
              <p:nvPr/>
            </p:nvSpPr>
            <p:spPr>
              <a:xfrm>
                <a:off x="4336375" y="1183300"/>
                <a:ext cx="20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388" extrusionOk="0">
                    <a:moveTo>
                      <a:pt x="526" y="1"/>
                    </a:moveTo>
                    <a:cubicBezTo>
                      <a:pt x="459" y="1"/>
                      <a:pt x="377" y="26"/>
                      <a:pt x="276" y="93"/>
                    </a:cubicBezTo>
                    <a:cubicBezTo>
                      <a:pt x="189" y="137"/>
                      <a:pt x="36" y="202"/>
                      <a:pt x="15" y="333"/>
                    </a:cubicBezTo>
                    <a:cubicBezTo>
                      <a:pt x="1" y="360"/>
                      <a:pt x="187" y="388"/>
                      <a:pt x="343" y="388"/>
                    </a:cubicBezTo>
                    <a:cubicBezTo>
                      <a:pt x="433" y="388"/>
                      <a:pt x="513" y="378"/>
                      <a:pt x="537" y="354"/>
                    </a:cubicBezTo>
                    <a:cubicBezTo>
                      <a:pt x="624" y="267"/>
                      <a:pt x="819" y="202"/>
                      <a:pt x="754" y="115"/>
                    </a:cubicBezTo>
                    <a:cubicBezTo>
                      <a:pt x="701" y="62"/>
                      <a:pt x="632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33"/>
              <p:cNvSpPr/>
              <p:nvPr/>
            </p:nvSpPr>
            <p:spPr>
              <a:xfrm>
                <a:off x="4301950" y="1192075"/>
                <a:ext cx="1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99" extrusionOk="0">
                    <a:moveTo>
                      <a:pt x="531" y="0"/>
                    </a:moveTo>
                    <a:cubicBezTo>
                      <a:pt x="522" y="0"/>
                      <a:pt x="512" y="1"/>
                      <a:pt x="500" y="3"/>
                    </a:cubicBezTo>
                    <a:cubicBezTo>
                      <a:pt x="413" y="3"/>
                      <a:pt x="326" y="69"/>
                      <a:pt x="283" y="134"/>
                    </a:cubicBezTo>
                    <a:cubicBezTo>
                      <a:pt x="239" y="199"/>
                      <a:pt x="196" y="286"/>
                      <a:pt x="174" y="329"/>
                    </a:cubicBezTo>
                    <a:cubicBezTo>
                      <a:pt x="152" y="416"/>
                      <a:pt x="0" y="525"/>
                      <a:pt x="87" y="569"/>
                    </a:cubicBezTo>
                    <a:cubicBezTo>
                      <a:pt x="114" y="590"/>
                      <a:pt x="141" y="599"/>
                      <a:pt x="167" y="599"/>
                    </a:cubicBezTo>
                    <a:cubicBezTo>
                      <a:pt x="243" y="599"/>
                      <a:pt x="305" y="525"/>
                      <a:pt x="305" y="525"/>
                    </a:cubicBezTo>
                    <a:cubicBezTo>
                      <a:pt x="761" y="416"/>
                      <a:pt x="565" y="286"/>
                      <a:pt x="544" y="134"/>
                    </a:cubicBezTo>
                    <a:cubicBezTo>
                      <a:pt x="564" y="94"/>
                      <a:pt x="619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33"/>
              <p:cNvSpPr/>
              <p:nvPr/>
            </p:nvSpPr>
            <p:spPr>
              <a:xfrm>
                <a:off x="2882575" y="2085925"/>
                <a:ext cx="185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9" extrusionOk="0">
                    <a:moveTo>
                      <a:pt x="585" y="0"/>
                    </a:moveTo>
                    <a:cubicBezTo>
                      <a:pt x="493" y="0"/>
                      <a:pt x="351" y="54"/>
                      <a:pt x="218" y="127"/>
                    </a:cubicBezTo>
                    <a:cubicBezTo>
                      <a:pt x="131" y="236"/>
                      <a:pt x="1" y="388"/>
                      <a:pt x="88" y="475"/>
                    </a:cubicBezTo>
                    <a:cubicBezTo>
                      <a:pt x="96" y="519"/>
                      <a:pt x="134" y="538"/>
                      <a:pt x="182" y="538"/>
                    </a:cubicBezTo>
                    <a:cubicBezTo>
                      <a:pt x="253" y="538"/>
                      <a:pt x="349" y="497"/>
                      <a:pt x="414" y="432"/>
                    </a:cubicBezTo>
                    <a:cubicBezTo>
                      <a:pt x="523" y="323"/>
                      <a:pt x="740" y="149"/>
                      <a:pt x="675" y="40"/>
                    </a:cubicBezTo>
                    <a:cubicBezTo>
                      <a:pt x="661" y="12"/>
                      <a:pt x="629" y="0"/>
                      <a:pt x="5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33"/>
              <p:cNvSpPr/>
              <p:nvPr/>
            </p:nvSpPr>
            <p:spPr>
              <a:xfrm>
                <a:off x="5446225" y="762150"/>
                <a:ext cx="174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13" extrusionOk="0">
                    <a:moveTo>
                      <a:pt x="88" y="1"/>
                    </a:moveTo>
                    <a:cubicBezTo>
                      <a:pt x="1" y="22"/>
                      <a:pt x="44" y="44"/>
                      <a:pt x="44" y="109"/>
                    </a:cubicBezTo>
                    <a:cubicBezTo>
                      <a:pt x="66" y="261"/>
                      <a:pt x="284" y="305"/>
                      <a:pt x="305" y="457"/>
                    </a:cubicBezTo>
                    <a:cubicBezTo>
                      <a:pt x="305" y="535"/>
                      <a:pt x="271" y="613"/>
                      <a:pt x="341" y="613"/>
                    </a:cubicBezTo>
                    <a:cubicBezTo>
                      <a:pt x="349" y="613"/>
                      <a:pt x="359" y="612"/>
                      <a:pt x="371" y="609"/>
                    </a:cubicBezTo>
                    <a:cubicBezTo>
                      <a:pt x="436" y="609"/>
                      <a:pt x="523" y="566"/>
                      <a:pt x="588" y="501"/>
                    </a:cubicBezTo>
                    <a:cubicBezTo>
                      <a:pt x="697" y="435"/>
                      <a:pt x="610" y="370"/>
                      <a:pt x="545" y="348"/>
                    </a:cubicBezTo>
                    <a:cubicBezTo>
                      <a:pt x="414" y="240"/>
                      <a:pt x="305" y="131"/>
                      <a:pt x="197" y="22"/>
                    </a:cubicBezTo>
                    <a:cubicBezTo>
                      <a:pt x="175" y="1"/>
                      <a:pt x="110" y="1"/>
                      <a:pt x="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3"/>
              <p:cNvSpPr/>
              <p:nvPr/>
            </p:nvSpPr>
            <p:spPr>
              <a:xfrm>
                <a:off x="4078525" y="1710525"/>
                <a:ext cx="168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68" extrusionOk="0">
                    <a:moveTo>
                      <a:pt x="628" y="0"/>
                    </a:moveTo>
                    <a:cubicBezTo>
                      <a:pt x="622" y="0"/>
                      <a:pt x="615" y="3"/>
                      <a:pt x="609" y="9"/>
                    </a:cubicBezTo>
                    <a:cubicBezTo>
                      <a:pt x="435" y="140"/>
                      <a:pt x="196" y="205"/>
                      <a:pt x="22" y="336"/>
                    </a:cubicBezTo>
                    <a:cubicBezTo>
                      <a:pt x="0" y="336"/>
                      <a:pt x="0" y="379"/>
                      <a:pt x="0" y="379"/>
                    </a:cubicBezTo>
                    <a:cubicBezTo>
                      <a:pt x="10" y="378"/>
                      <a:pt x="18" y="377"/>
                      <a:pt x="27" y="377"/>
                    </a:cubicBezTo>
                    <a:cubicBezTo>
                      <a:pt x="139" y="377"/>
                      <a:pt x="196" y="468"/>
                      <a:pt x="307" y="468"/>
                    </a:cubicBezTo>
                    <a:cubicBezTo>
                      <a:pt x="348" y="468"/>
                      <a:pt x="396" y="456"/>
                      <a:pt x="457" y="423"/>
                    </a:cubicBezTo>
                    <a:cubicBezTo>
                      <a:pt x="674" y="270"/>
                      <a:pt x="653" y="162"/>
                      <a:pt x="674" y="31"/>
                    </a:cubicBezTo>
                    <a:cubicBezTo>
                      <a:pt x="659" y="16"/>
                      <a:pt x="644" y="0"/>
                      <a:pt x="6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3"/>
              <p:cNvSpPr/>
              <p:nvPr/>
            </p:nvSpPr>
            <p:spPr>
              <a:xfrm>
                <a:off x="3210375" y="1966000"/>
                <a:ext cx="8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60" extrusionOk="0">
                    <a:moveTo>
                      <a:pt x="255" y="1"/>
                    </a:moveTo>
                    <a:cubicBezTo>
                      <a:pt x="232" y="1"/>
                      <a:pt x="203" y="10"/>
                      <a:pt x="174" y="10"/>
                    </a:cubicBezTo>
                    <a:cubicBezTo>
                      <a:pt x="44" y="97"/>
                      <a:pt x="1" y="206"/>
                      <a:pt x="1" y="358"/>
                    </a:cubicBezTo>
                    <a:cubicBezTo>
                      <a:pt x="1" y="489"/>
                      <a:pt x="131" y="489"/>
                      <a:pt x="218" y="554"/>
                    </a:cubicBezTo>
                    <a:cubicBezTo>
                      <a:pt x="222" y="558"/>
                      <a:pt x="227" y="560"/>
                      <a:pt x="232" y="560"/>
                    </a:cubicBezTo>
                    <a:cubicBezTo>
                      <a:pt x="256" y="560"/>
                      <a:pt x="291" y="524"/>
                      <a:pt x="327" y="489"/>
                    </a:cubicBezTo>
                    <a:cubicBezTo>
                      <a:pt x="348" y="445"/>
                      <a:pt x="348" y="10"/>
                      <a:pt x="283" y="10"/>
                    </a:cubicBezTo>
                    <a:cubicBezTo>
                      <a:pt x="276" y="3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3"/>
              <p:cNvSpPr/>
              <p:nvPr/>
            </p:nvSpPr>
            <p:spPr>
              <a:xfrm>
                <a:off x="3819750" y="1834150"/>
                <a:ext cx="147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79" extrusionOk="0">
                    <a:moveTo>
                      <a:pt x="153" y="0"/>
                    </a:moveTo>
                    <a:cubicBezTo>
                      <a:pt x="110" y="196"/>
                      <a:pt x="1" y="326"/>
                      <a:pt x="44" y="413"/>
                    </a:cubicBezTo>
                    <a:cubicBezTo>
                      <a:pt x="53" y="426"/>
                      <a:pt x="70" y="431"/>
                      <a:pt x="92" y="431"/>
                    </a:cubicBezTo>
                    <a:cubicBezTo>
                      <a:pt x="142" y="431"/>
                      <a:pt x="218" y="408"/>
                      <a:pt x="285" y="408"/>
                    </a:cubicBezTo>
                    <a:cubicBezTo>
                      <a:pt x="341" y="408"/>
                      <a:pt x="390" y="423"/>
                      <a:pt x="414" y="479"/>
                    </a:cubicBezTo>
                    <a:lnTo>
                      <a:pt x="588" y="109"/>
                    </a:lnTo>
                    <a:cubicBezTo>
                      <a:pt x="458" y="109"/>
                      <a:pt x="305" y="87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33"/>
              <p:cNvSpPr/>
              <p:nvPr/>
            </p:nvSpPr>
            <p:spPr>
              <a:xfrm>
                <a:off x="4650400" y="1017650"/>
                <a:ext cx="168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59" extrusionOk="0">
                    <a:moveTo>
                      <a:pt x="609" y="0"/>
                    </a:moveTo>
                    <a:cubicBezTo>
                      <a:pt x="435" y="22"/>
                      <a:pt x="283" y="22"/>
                      <a:pt x="87" y="22"/>
                    </a:cubicBezTo>
                    <a:cubicBezTo>
                      <a:pt x="0" y="44"/>
                      <a:pt x="44" y="87"/>
                      <a:pt x="44" y="109"/>
                    </a:cubicBezTo>
                    <a:cubicBezTo>
                      <a:pt x="65" y="153"/>
                      <a:pt x="65" y="240"/>
                      <a:pt x="87" y="305"/>
                    </a:cubicBezTo>
                    <a:cubicBezTo>
                      <a:pt x="110" y="344"/>
                      <a:pt x="141" y="359"/>
                      <a:pt x="177" y="359"/>
                    </a:cubicBezTo>
                    <a:cubicBezTo>
                      <a:pt x="281" y="359"/>
                      <a:pt x="425" y="240"/>
                      <a:pt x="522" y="240"/>
                    </a:cubicBezTo>
                    <a:cubicBezTo>
                      <a:pt x="587" y="240"/>
                      <a:pt x="674" y="131"/>
                      <a:pt x="674" y="44"/>
                    </a:cubicBezTo>
                    <a:cubicBezTo>
                      <a:pt x="674" y="44"/>
                      <a:pt x="674" y="0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33"/>
              <p:cNvSpPr/>
              <p:nvPr/>
            </p:nvSpPr>
            <p:spPr>
              <a:xfrm>
                <a:off x="2888025" y="2059625"/>
                <a:ext cx="2447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767" extrusionOk="0">
                    <a:moveTo>
                      <a:pt x="866" y="0"/>
                    </a:moveTo>
                    <a:cubicBezTo>
                      <a:pt x="760" y="0"/>
                      <a:pt x="618" y="229"/>
                      <a:pt x="457" y="310"/>
                    </a:cubicBezTo>
                    <a:cubicBezTo>
                      <a:pt x="392" y="331"/>
                      <a:pt x="305" y="397"/>
                      <a:pt x="218" y="440"/>
                    </a:cubicBezTo>
                    <a:cubicBezTo>
                      <a:pt x="131" y="527"/>
                      <a:pt x="0" y="592"/>
                      <a:pt x="44" y="723"/>
                    </a:cubicBezTo>
                    <a:cubicBezTo>
                      <a:pt x="87" y="745"/>
                      <a:pt x="109" y="745"/>
                      <a:pt x="131" y="766"/>
                    </a:cubicBezTo>
                    <a:cubicBezTo>
                      <a:pt x="239" y="592"/>
                      <a:pt x="544" y="592"/>
                      <a:pt x="587" y="440"/>
                    </a:cubicBezTo>
                    <a:cubicBezTo>
                      <a:pt x="674" y="244"/>
                      <a:pt x="979" y="70"/>
                      <a:pt x="892" y="5"/>
                    </a:cubicBezTo>
                    <a:cubicBezTo>
                      <a:pt x="883" y="2"/>
                      <a:pt x="875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33"/>
              <p:cNvSpPr/>
              <p:nvPr/>
            </p:nvSpPr>
            <p:spPr>
              <a:xfrm>
                <a:off x="4682475" y="1006275"/>
                <a:ext cx="17950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14" extrusionOk="0">
                    <a:moveTo>
                      <a:pt x="647" y="0"/>
                    </a:moveTo>
                    <a:cubicBezTo>
                      <a:pt x="572" y="0"/>
                      <a:pt x="470" y="82"/>
                      <a:pt x="392" y="129"/>
                    </a:cubicBezTo>
                    <a:cubicBezTo>
                      <a:pt x="354" y="129"/>
                      <a:pt x="305" y="117"/>
                      <a:pt x="261" y="117"/>
                    </a:cubicBezTo>
                    <a:cubicBezTo>
                      <a:pt x="202" y="117"/>
                      <a:pt x="152" y="139"/>
                      <a:pt x="152" y="238"/>
                    </a:cubicBezTo>
                    <a:cubicBezTo>
                      <a:pt x="152" y="303"/>
                      <a:pt x="0" y="477"/>
                      <a:pt x="87" y="499"/>
                    </a:cubicBezTo>
                    <a:cubicBezTo>
                      <a:pt x="107" y="509"/>
                      <a:pt x="126" y="513"/>
                      <a:pt x="145" y="513"/>
                    </a:cubicBezTo>
                    <a:cubicBezTo>
                      <a:pt x="245" y="513"/>
                      <a:pt x="321" y="383"/>
                      <a:pt x="413" y="347"/>
                    </a:cubicBezTo>
                    <a:cubicBezTo>
                      <a:pt x="500" y="281"/>
                      <a:pt x="544" y="260"/>
                      <a:pt x="631" y="216"/>
                    </a:cubicBezTo>
                    <a:cubicBezTo>
                      <a:pt x="674" y="151"/>
                      <a:pt x="718" y="129"/>
                      <a:pt x="718" y="42"/>
                    </a:cubicBezTo>
                    <a:cubicBezTo>
                      <a:pt x="700" y="12"/>
                      <a:pt x="675" y="0"/>
                      <a:pt x="6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33"/>
              <p:cNvSpPr/>
              <p:nvPr/>
            </p:nvSpPr>
            <p:spPr>
              <a:xfrm>
                <a:off x="3671350" y="1547675"/>
                <a:ext cx="179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87" extrusionOk="0">
                    <a:moveTo>
                      <a:pt x="436" y="0"/>
                    </a:moveTo>
                    <a:cubicBezTo>
                      <a:pt x="218" y="131"/>
                      <a:pt x="1" y="261"/>
                      <a:pt x="327" y="370"/>
                    </a:cubicBezTo>
                    <a:cubicBezTo>
                      <a:pt x="370" y="370"/>
                      <a:pt x="392" y="435"/>
                      <a:pt x="414" y="457"/>
                    </a:cubicBezTo>
                    <a:cubicBezTo>
                      <a:pt x="426" y="469"/>
                      <a:pt x="451" y="487"/>
                      <a:pt x="478" y="487"/>
                    </a:cubicBezTo>
                    <a:cubicBezTo>
                      <a:pt x="500" y="487"/>
                      <a:pt x="525" y="474"/>
                      <a:pt x="544" y="435"/>
                    </a:cubicBezTo>
                    <a:cubicBezTo>
                      <a:pt x="718" y="261"/>
                      <a:pt x="718" y="87"/>
                      <a:pt x="5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3"/>
              <p:cNvSpPr/>
              <p:nvPr/>
            </p:nvSpPr>
            <p:spPr>
              <a:xfrm>
                <a:off x="4035575" y="1685600"/>
                <a:ext cx="157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78" extrusionOk="0">
                    <a:moveTo>
                      <a:pt x="482" y="1"/>
                    </a:moveTo>
                    <a:cubicBezTo>
                      <a:pt x="408" y="1"/>
                      <a:pt x="309" y="32"/>
                      <a:pt x="218" y="71"/>
                    </a:cubicBezTo>
                    <a:cubicBezTo>
                      <a:pt x="87" y="158"/>
                      <a:pt x="0" y="267"/>
                      <a:pt x="66" y="398"/>
                    </a:cubicBezTo>
                    <a:cubicBezTo>
                      <a:pt x="71" y="396"/>
                      <a:pt x="76" y="396"/>
                      <a:pt x="81" y="396"/>
                    </a:cubicBezTo>
                    <a:cubicBezTo>
                      <a:pt x="136" y="396"/>
                      <a:pt x="165" y="477"/>
                      <a:pt x="217" y="477"/>
                    </a:cubicBezTo>
                    <a:cubicBezTo>
                      <a:pt x="236" y="477"/>
                      <a:pt x="257" y="467"/>
                      <a:pt x="283" y="441"/>
                    </a:cubicBezTo>
                    <a:cubicBezTo>
                      <a:pt x="392" y="289"/>
                      <a:pt x="631" y="180"/>
                      <a:pt x="587" y="50"/>
                    </a:cubicBezTo>
                    <a:cubicBezTo>
                      <a:pt x="570" y="15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33"/>
              <p:cNvSpPr/>
              <p:nvPr/>
            </p:nvSpPr>
            <p:spPr>
              <a:xfrm>
                <a:off x="3038325" y="2089100"/>
                <a:ext cx="122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58" extrusionOk="0">
                    <a:moveTo>
                      <a:pt x="468" y="0"/>
                    </a:moveTo>
                    <a:cubicBezTo>
                      <a:pt x="33" y="87"/>
                      <a:pt x="33" y="66"/>
                      <a:pt x="11" y="348"/>
                    </a:cubicBezTo>
                    <a:cubicBezTo>
                      <a:pt x="0" y="435"/>
                      <a:pt x="39" y="457"/>
                      <a:pt x="90" y="457"/>
                    </a:cubicBezTo>
                    <a:cubicBezTo>
                      <a:pt x="142" y="457"/>
                      <a:pt x="207" y="435"/>
                      <a:pt x="251" y="435"/>
                    </a:cubicBezTo>
                    <a:cubicBezTo>
                      <a:pt x="381" y="435"/>
                      <a:pt x="424" y="348"/>
                      <a:pt x="468" y="240"/>
                    </a:cubicBezTo>
                    <a:cubicBezTo>
                      <a:pt x="490" y="174"/>
                      <a:pt x="490" y="87"/>
                      <a:pt x="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33"/>
              <p:cNvSpPr/>
              <p:nvPr/>
            </p:nvSpPr>
            <p:spPr>
              <a:xfrm>
                <a:off x="4764000" y="967750"/>
                <a:ext cx="179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64" extrusionOk="0">
                    <a:moveTo>
                      <a:pt x="582" y="0"/>
                    </a:moveTo>
                    <a:cubicBezTo>
                      <a:pt x="466" y="0"/>
                      <a:pt x="330" y="83"/>
                      <a:pt x="218" y="83"/>
                    </a:cubicBezTo>
                    <a:cubicBezTo>
                      <a:pt x="196" y="83"/>
                      <a:pt x="172" y="80"/>
                      <a:pt x="147" y="80"/>
                    </a:cubicBezTo>
                    <a:cubicBezTo>
                      <a:pt x="97" y="80"/>
                      <a:pt x="44" y="90"/>
                      <a:pt x="1" y="148"/>
                    </a:cubicBezTo>
                    <a:lnTo>
                      <a:pt x="1" y="192"/>
                    </a:lnTo>
                    <a:cubicBezTo>
                      <a:pt x="39" y="243"/>
                      <a:pt x="182" y="264"/>
                      <a:pt x="324" y="264"/>
                    </a:cubicBezTo>
                    <a:cubicBezTo>
                      <a:pt x="424" y="264"/>
                      <a:pt x="525" y="253"/>
                      <a:pt x="588" y="235"/>
                    </a:cubicBezTo>
                    <a:cubicBezTo>
                      <a:pt x="697" y="170"/>
                      <a:pt x="718" y="126"/>
                      <a:pt x="697" y="39"/>
                    </a:cubicBezTo>
                    <a:cubicBezTo>
                      <a:pt x="662" y="11"/>
                      <a:pt x="623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3"/>
              <p:cNvSpPr/>
              <p:nvPr/>
            </p:nvSpPr>
            <p:spPr>
              <a:xfrm>
                <a:off x="3042400" y="1977650"/>
                <a:ext cx="185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59" extrusionOk="0">
                    <a:moveTo>
                      <a:pt x="653" y="1"/>
                    </a:moveTo>
                    <a:cubicBezTo>
                      <a:pt x="631" y="1"/>
                      <a:pt x="566" y="23"/>
                      <a:pt x="479" y="66"/>
                    </a:cubicBezTo>
                    <a:cubicBezTo>
                      <a:pt x="457" y="131"/>
                      <a:pt x="414" y="218"/>
                      <a:pt x="327" y="305"/>
                    </a:cubicBezTo>
                    <a:cubicBezTo>
                      <a:pt x="1" y="523"/>
                      <a:pt x="109" y="610"/>
                      <a:pt x="305" y="653"/>
                    </a:cubicBezTo>
                    <a:cubicBezTo>
                      <a:pt x="316" y="653"/>
                      <a:pt x="354" y="659"/>
                      <a:pt x="386" y="659"/>
                    </a:cubicBezTo>
                    <a:cubicBezTo>
                      <a:pt x="419" y="659"/>
                      <a:pt x="446" y="653"/>
                      <a:pt x="435" y="631"/>
                    </a:cubicBezTo>
                    <a:cubicBezTo>
                      <a:pt x="348" y="436"/>
                      <a:pt x="653" y="284"/>
                      <a:pt x="675" y="110"/>
                    </a:cubicBezTo>
                    <a:cubicBezTo>
                      <a:pt x="696" y="66"/>
                      <a:pt x="740" y="1"/>
                      <a:pt x="6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3"/>
              <p:cNvSpPr/>
              <p:nvPr/>
            </p:nvSpPr>
            <p:spPr>
              <a:xfrm>
                <a:off x="3724075" y="1635175"/>
                <a:ext cx="1797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61" extrusionOk="0">
                    <a:moveTo>
                      <a:pt x="592" y="1"/>
                    </a:moveTo>
                    <a:cubicBezTo>
                      <a:pt x="472" y="1"/>
                      <a:pt x="323" y="180"/>
                      <a:pt x="175" y="197"/>
                    </a:cubicBezTo>
                    <a:cubicBezTo>
                      <a:pt x="110" y="218"/>
                      <a:pt x="1" y="284"/>
                      <a:pt x="66" y="327"/>
                    </a:cubicBezTo>
                    <a:cubicBezTo>
                      <a:pt x="110" y="352"/>
                      <a:pt x="160" y="361"/>
                      <a:pt x="214" y="361"/>
                    </a:cubicBezTo>
                    <a:cubicBezTo>
                      <a:pt x="348" y="361"/>
                      <a:pt x="501" y="305"/>
                      <a:pt x="610" y="305"/>
                    </a:cubicBezTo>
                    <a:cubicBezTo>
                      <a:pt x="697" y="284"/>
                      <a:pt x="718" y="131"/>
                      <a:pt x="697" y="66"/>
                    </a:cubicBezTo>
                    <a:cubicBezTo>
                      <a:pt x="665" y="19"/>
                      <a:pt x="630" y="1"/>
                      <a:pt x="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3"/>
              <p:cNvSpPr/>
              <p:nvPr/>
            </p:nvSpPr>
            <p:spPr>
              <a:xfrm>
                <a:off x="5244550" y="724650"/>
                <a:ext cx="1687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95" extrusionOk="0">
                    <a:moveTo>
                      <a:pt x="579" y="0"/>
                    </a:moveTo>
                    <a:cubicBezTo>
                      <a:pt x="537" y="0"/>
                      <a:pt x="479" y="29"/>
                      <a:pt x="392" y="87"/>
                    </a:cubicBezTo>
                    <a:cubicBezTo>
                      <a:pt x="327" y="131"/>
                      <a:pt x="196" y="239"/>
                      <a:pt x="88" y="348"/>
                    </a:cubicBezTo>
                    <a:cubicBezTo>
                      <a:pt x="22" y="392"/>
                      <a:pt x="1" y="457"/>
                      <a:pt x="88" y="457"/>
                    </a:cubicBezTo>
                    <a:cubicBezTo>
                      <a:pt x="120" y="479"/>
                      <a:pt x="186" y="495"/>
                      <a:pt x="243" y="495"/>
                    </a:cubicBezTo>
                    <a:cubicBezTo>
                      <a:pt x="300" y="495"/>
                      <a:pt x="349" y="479"/>
                      <a:pt x="349" y="435"/>
                    </a:cubicBezTo>
                    <a:cubicBezTo>
                      <a:pt x="349" y="283"/>
                      <a:pt x="675" y="196"/>
                      <a:pt x="631" y="22"/>
                    </a:cubicBezTo>
                    <a:cubicBezTo>
                      <a:pt x="617" y="7"/>
                      <a:pt x="600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3"/>
              <p:cNvSpPr/>
              <p:nvPr/>
            </p:nvSpPr>
            <p:spPr>
              <a:xfrm>
                <a:off x="3702875" y="1730050"/>
                <a:ext cx="114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622" extrusionOk="0">
                    <a:moveTo>
                      <a:pt x="308" y="0"/>
                    </a:moveTo>
                    <a:cubicBezTo>
                      <a:pt x="256" y="0"/>
                      <a:pt x="197" y="11"/>
                      <a:pt x="131" y="33"/>
                    </a:cubicBezTo>
                    <a:cubicBezTo>
                      <a:pt x="1" y="98"/>
                      <a:pt x="44" y="185"/>
                      <a:pt x="44" y="229"/>
                    </a:cubicBezTo>
                    <a:cubicBezTo>
                      <a:pt x="86" y="354"/>
                      <a:pt x="7" y="621"/>
                      <a:pt x="137" y="621"/>
                    </a:cubicBezTo>
                    <a:cubicBezTo>
                      <a:pt x="142" y="621"/>
                      <a:pt x="147" y="621"/>
                      <a:pt x="153" y="620"/>
                    </a:cubicBezTo>
                    <a:cubicBezTo>
                      <a:pt x="327" y="620"/>
                      <a:pt x="197" y="403"/>
                      <a:pt x="305" y="294"/>
                    </a:cubicBezTo>
                    <a:cubicBezTo>
                      <a:pt x="327" y="229"/>
                      <a:pt x="371" y="207"/>
                      <a:pt x="414" y="185"/>
                    </a:cubicBezTo>
                    <a:cubicBezTo>
                      <a:pt x="458" y="142"/>
                      <a:pt x="458" y="98"/>
                      <a:pt x="436" y="33"/>
                    </a:cubicBezTo>
                    <a:cubicBezTo>
                      <a:pt x="403" y="11"/>
                      <a:pt x="360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33"/>
              <p:cNvSpPr/>
              <p:nvPr/>
            </p:nvSpPr>
            <p:spPr>
              <a:xfrm>
                <a:off x="3825200" y="1640275"/>
                <a:ext cx="1742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9" extrusionOk="0">
                    <a:moveTo>
                      <a:pt x="556" y="1"/>
                    </a:moveTo>
                    <a:cubicBezTo>
                      <a:pt x="473" y="1"/>
                      <a:pt x="393" y="111"/>
                      <a:pt x="327" y="145"/>
                    </a:cubicBezTo>
                    <a:cubicBezTo>
                      <a:pt x="0" y="406"/>
                      <a:pt x="0" y="362"/>
                      <a:pt x="87" y="471"/>
                    </a:cubicBezTo>
                    <a:cubicBezTo>
                      <a:pt x="119" y="498"/>
                      <a:pt x="152" y="509"/>
                      <a:pt x="183" y="509"/>
                    </a:cubicBezTo>
                    <a:cubicBezTo>
                      <a:pt x="281" y="509"/>
                      <a:pt x="375" y="406"/>
                      <a:pt x="457" y="341"/>
                    </a:cubicBezTo>
                    <a:cubicBezTo>
                      <a:pt x="566" y="232"/>
                      <a:pt x="696" y="145"/>
                      <a:pt x="631" y="36"/>
                    </a:cubicBezTo>
                    <a:cubicBezTo>
                      <a:pt x="606" y="11"/>
                      <a:pt x="581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33"/>
              <p:cNvSpPr/>
              <p:nvPr/>
            </p:nvSpPr>
            <p:spPr>
              <a:xfrm>
                <a:off x="3190250" y="1870425"/>
                <a:ext cx="136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68" extrusionOk="0">
                    <a:moveTo>
                      <a:pt x="362" y="1"/>
                    </a:moveTo>
                    <a:cubicBezTo>
                      <a:pt x="326" y="1"/>
                      <a:pt x="279" y="15"/>
                      <a:pt x="218" y="50"/>
                    </a:cubicBezTo>
                    <a:cubicBezTo>
                      <a:pt x="175" y="71"/>
                      <a:pt x="1" y="506"/>
                      <a:pt x="1" y="550"/>
                    </a:cubicBezTo>
                    <a:cubicBezTo>
                      <a:pt x="14" y="563"/>
                      <a:pt x="28" y="568"/>
                      <a:pt x="44" y="568"/>
                    </a:cubicBezTo>
                    <a:cubicBezTo>
                      <a:pt x="81" y="568"/>
                      <a:pt x="122" y="537"/>
                      <a:pt x="153" y="506"/>
                    </a:cubicBezTo>
                    <a:cubicBezTo>
                      <a:pt x="218" y="354"/>
                      <a:pt x="545" y="267"/>
                      <a:pt x="458" y="71"/>
                    </a:cubicBezTo>
                    <a:cubicBezTo>
                      <a:pt x="445" y="32"/>
                      <a:pt x="416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33"/>
              <p:cNvSpPr/>
              <p:nvPr/>
            </p:nvSpPr>
            <p:spPr>
              <a:xfrm>
                <a:off x="4046450" y="1730575"/>
                <a:ext cx="212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48" extrusionOk="0">
                    <a:moveTo>
                      <a:pt x="763" y="1"/>
                    </a:moveTo>
                    <a:cubicBezTo>
                      <a:pt x="699" y="1"/>
                      <a:pt x="614" y="100"/>
                      <a:pt x="538" y="100"/>
                    </a:cubicBezTo>
                    <a:cubicBezTo>
                      <a:pt x="533" y="100"/>
                      <a:pt x="527" y="100"/>
                      <a:pt x="522" y="99"/>
                    </a:cubicBezTo>
                    <a:cubicBezTo>
                      <a:pt x="495" y="93"/>
                      <a:pt x="466" y="91"/>
                      <a:pt x="437" y="91"/>
                    </a:cubicBezTo>
                    <a:cubicBezTo>
                      <a:pt x="348" y="91"/>
                      <a:pt x="250" y="115"/>
                      <a:pt x="152" y="164"/>
                    </a:cubicBezTo>
                    <a:cubicBezTo>
                      <a:pt x="66" y="186"/>
                      <a:pt x="0" y="229"/>
                      <a:pt x="66" y="273"/>
                    </a:cubicBezTo>
                    <a:cubicBezTo>
                      <a:pt x="164" y="301"/>
                      <a:pt x="244" y="347"/>
                      <a:pt x="347" y="347"/>
                    </a:cubicBezTo>
                    <a:cubicBezTo>
                      <a:pt x="403" y="347"/>
                      <a:pt x="467" y="333"/>
                      <a:pt x="544" y="295"/>
                    </a:cubicBezTo>
                    <a:cubicBezTo>
                      <a:pt x="653" y="186"/>
                      <a:pt x="848" y="99"/>
                      <a:pt x="827" y="55"/>
                    </a:cubicBezTo>
                    <a:cubicBezTo>
                      <a:pt x="809" y="15"/>
                      <a:pt x="788" y="1"/>
                      <a:pt x="7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33"/>
              <p:cNvSpPr/>
              <p:nvPr/>
            </p:nvSpPr>
            <p:spPr>
              <a:xfrm>
                <a:off x="4770525" y="1360675"/>
                <a:ext cx="179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89" extrusionOk="0">
                    <a:moveTo>
                      <a:pt x="66" y="0"/>
                    </a:moveTo>
                    <a:cubicBezTo>
                      <a:pt x="66" y="130"/>
                      <a:pt x="1" y="283"/>
                      <a:pt x="240" y="283"/>
                    </a:cubicBezTo>
                    <a:cubicBezTo>
                      <a:pt x="287" y="283"/>
                      <a:pt x="332" y="288"/>
                      <a:pt x="375" y="288"/>
                    </a:cubicBezTo>
                    <a:cubicBezTo>
                      <a:pt x="449" y="288"/>
                      <a:pt x="519" y="271"/>
                      <a:pt x="588" y="174"/>
                    </a:cubicBezTo>
                    <a:cubicBezTo>
                      <a:pt x="610" y="130"/>
                      <a:pt x="718" y="87"/>
                      <a:pt x="718" y="44"/>
                    </a:cubicBezTo>
                    <a:cubicBezTo>
                      <a:pt x="718" y="16"/>
                      <a:pt x="698" y="8"/>
                      <a:pt x="672" y="8"/>
                    </a:cubicBezTo>
                    <a:cubicBezTo>
                      <a:pt x="637" y="8"/>
                      <a:pt x="591" y="22"/>
                      <a:pt x="566" y="22"/>
                    </a:cubicBezTo>
                    <a:cubicBezTo>
                      <a:pt x="518" y="10"/>
                      <a:pt x="470" y="6"/>
                      <a:pt x="422" y="6"/>
                    </a:cubicBezTo>
                    <a:cubicBezTo>
                      <a:pt x="345" y="6"/>
                      <a:pt x="269" y="16"/>
                      <a:pt x="197" y="16"/>
                    </a:cubicBezTo>
                    <a:cubicBezTo>
                      <a:pt x="152" y="16"/>
                      <a:pt x="108" y="12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3748550" y="1625975"/>
                <a:ext cx="147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66" extrusionOk="0">
                    <a:moveTo>
                      <a:pt x="449" y="1"/>
                    </a:moveTo>
                    <a:cubicBezTo>
                      <a:pt x="352" y="1"/>
                      <a:pt x="225" y="77"/>
                      <a:pt x="131" y="108"/>
                    </a:cubicBezTo>
                    <a:cubicBezTo>
                      <a:pt x="44" y="151"/>
                      <a:pt x="0" y="238"/>
                      <a:pt x="44" y="282"/>
                    </a:cubicBezTo>
                    <a:cubicBezTo>
                      <a:pt x="70" y="342"/>
                      <a:pt x="106" y="365"/>
                      <a:pt x="148" y="365"/>
                    </a:cubicBezTo>
                    <a:cubicBezTo>
                      <a:pt x="213" y="365"/>
                      <a:pt x="291" y="313"/>
                      <a:pt x="370" y="260"/>
                    </a:cubicBezTo>
                    <a:cubicBezTo>
                      <a:pt x="479" y="217"/>
                      <a:pt x="587" y="108"/>
                      <a:pt x="544" y="43"/>
                    </a:cubicBezTo>
                    <a:cubicBezTo>
                      <a:pt x="520" y="12"/>
                      <a:pt x="487" y="1"/>
                      <a:pt x="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4129075" y="1666925"/>
                <a:ext cx="125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20" extrusionOk="0">
                    <a:moveTo>
                      <a:pt x="280" y="0"/>
                    </a:moveTo>
                    <a:cubicBezTo>
                      <a:pt x="252" y="0"/>
                      <a:pt x="218" y="11"/>
                      <a:pt x="174" y="36"/>
                    </a:cubicBezTo>
                    <a:cubicBezTo>
                      <a:pt x="0" y="123"/>
                      <a:pt x="0" y="253"/>
                      <a:pt x="22" y="340"/>
                    </a:cubicBezTo>
                    <a:cubicBezTo>
                      <a:pt x="34" y="398"/>
                      <a:pt x="96" y="419"/>
                      <a:pt x="167" y="419"/>
                    </a:cubicBezTo>
                    <a:cubicBezTo>
                      <a:pt x="229" y="419"/>
                      <a:pt x="298" y="404"/>
                      <a:pt x="348" y="383"/>
                    </a:cubicBezTo>
                    <a:cubicBezTo>
                      <a:pt x="501" y="318"/>
                      <a:pt x="370" y="231"/>
                      <a:pt x="392" y="144"/>
                    </a:cubicBezTo>
                    <a:cubicBezTo>
                      <a:pt x="376" y="67"/>
                      <a:pt x="350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2905950" y="2113800"/>
                <a:ext cx="136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1" extrusionOk="0">
                    <a:moveTo>
                      <a:pt x="414" y="1"/>
                    </a:moveTo>
                    <a:cubicBezTo>
                      <a:pt x="344" y="1"/>
                      <a:pt x="245" y="64"/>
                      <a:pt x="175" y="100"/>
                    </a:cubicBezTo>
                    <a:cubicBezTo>
                      <a:pt x="1" y="230"/>
                      <a:pt x="44" y="339"/>
                      <a:pt x="22" y="491"/>
                    </a:cubicBezTo>
                    <a:cubicBezTo>
                      <a:pt x="22" y="509"/>
                      <a:pt x="22" y="540"/>
                      <a:pt x="45" y="540"/>
                    </a:cubicBezTo>
                    <a:cubicBezTo>
                      <a:pt x="51" y="540"/>
                      <a:pt x="58" y="539"/>
                      <a:pt x="66" y="535"/>
                    </a:cubicBezTo>
                    <a:cubicBezTo>
                      <a:pt x="175" y="491"/>
                      <a:pt x="262" y="361"/>
                      <a:pt x="349" y="274"/>
                    </a:cubicBezTo>
                    <a:lnTo>
                      <a:pt x="370" y="230"/>
                    </a:lnTo>
                    <a:cubicBezTo>
                      <a:pt x="370" y="143"/>
                      <a:pt x="544" y="78"/>
                      <a:pt x="457" y="13"/>
                    </a:cubicBezTo>
                    <a:cubicBezTo>
                      <a:pt x="445" y="4"/>
                      <a:pt x="430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4502000" y="1067400"/>
                <a:ext cx="11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9" extrusionOk="0">
                    <a:moveTo>
                      <a:pt x="330" y="0"/>
                    </a:moveTo>
                    <a:cubicBezTo>
                      <a:pt x="246" y="0"/>
                      <a:pt x="227" y="168"/>
                      <a:pt x="137" y="168"/>
                    </a:cubicBezTo>
                    <a:cubicBezTo>
                      <a:pt x="128" y="168"/>
                      <a:pt x="119" y="166"/>
                      <a:pt x="109" y="163"/>
                    </a:cubicBezTo>
                    <a:cubicBezTo>
                      <a:pt x="22" y="272"/>
                      <a:pt x="0" y="402"/>
                      <a:pt x="0" y="511"/>
                    </a:cubicBezTo>
                    <a:cubicBezTo>
                      <a:pt x="44" y="533"/>
                      <a:pt x="87" y="533"/>
                      <a:pt x="109" y="533"/>
                    </a:cubicBezTo>
                    <a:cubicBezTo>
                      <a:pt x="116" y="537"/>
                      <a:pt x="125" y="538"/>
                      <a:pt x="134" y="538"/>
                    </a:cubicBezTo>
                    <a:cubicBezTo>
                      <a:pt x="174" y="538"/>
                      <a:pt x="221" y="499"/>
                      <a:pt x="239" y="446"/>
                    </a:cubicBezTo>
                    <a:cubicBezTo>
                      <a:pt x="261" y="380"/>
                      <a:pt x="217" y="294"/>
                      <a:pt x="348" y="207"/>
                    </a:cubicBezTo>
                    <a:cubicBezTo>
                      <a:pt x="457" y="120"/>
                      <a:pt x="457" y="76"/>
                      <a:pt x="370" y="11"/>
                    </a:cubicBezTo>
                    <a:cubicBezTo>
                      <a:pt x="355" y="4"/>
                      <a:pt x="342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3"/>
              <p:cNvSpPr/>
              <p:nvPr/>
            </p:nvSpPr>
            <p:spPr>
              <a:xfrm>
                <a:off x="3240825" y="1954550"/>
                <a:ext cx="14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03" extrusionOk="0">
                    <a:moveTo>
                      <a:pt x="262" y="0"/>
                    </a:moveTo>
                    <a:cubicBezTo>
                      <a:pt x="229" y="0"/>
                      <a:pt x="192" y="9"/>
                      <a:pt x="152" y="33"/>
                    </a:cubicBezTo>
                    <a:cubicBezTo>
                      <a:pt x="0" y="120"/>
                      <a:pt x="109" y="164"/>
                      <a:pt x="109" y="251"/>
                    </a:cubicBezTo>
                    <a:cubicBezTo>
                      <a:pt x="131" y="294"/>
                      <a:pt x="131" y="359"/>
                      <a:pt x="131" y="403"/>
                    </a:cubicBezTo>
                    <a:cubicBezTo>
                      <a:pt x="131" y="381"/>
                      <a:pt x="152" y="381"/>
                      <a:pt x="218" y="359"/>
                    </a:cubicBezTo>
                    <a:cubicBezTo>
                      <a:pt x="236" y="356"/>
                      <a:pt x="254" y="355"/>
                      <a:pt x="272" y="355"/>
                    </a:cubicBezTo>
                    <a:cubicBezTo>
                      <a:pt x="308" y="355"/>
                      <a:pt x="343" y="359"/>
                      <a:pt x="375" y="359"/>
                    </a:cubicBezTo>
                    <a:cubicBezTo>
                      <a:pt x="424" y="359"/>
                      <a:pt x="468" y="349"/>
                      <a:pt x="500" y="294"/>
                    </a:cubicBezTo>
                    <a:cubicBezTo>
                      <a:pt x="566" y="251"/>
                      <a:pt x="457" y="142"/>
                      <a:pt x="392" y="55"/>
                    </a:cubicBezTo>
                    <a:cubicBezTo>
                      <a:pt x="364" y="28"/>
                      <a:pt x="319" y="0"/>
                      <a:pt x="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33"/>
              <p:cNvSpPr/>
              <p:nvPr/>
            </p:nvSpPr>
            <p:spPr>
              <a:xfrm>
                <a:off x="3740925" y="1512150"/>
                <a:ext cx="141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411" extrusionOk="0">
                    <a:moveTo>
                      <a:pt x="339" y="1"/>
                    </a:moveTo>
                    <a:cubicBezTo>
                      <a:pt x="289" y="1"/>
                      <a:pt x="227" y="14"/>
                      <a:pt x="153" y="51"/>
                    </a:cubicBezTo>
                    <a:cubicBezTo>
                      <a:pt x="1" y="203"/>
                      <a:pt x="88" y="269"/>
                      <a:pt x="110" y="356"/>
                    </a:cubicBezTo>
                    <a:cubicBezTo>
                      <a:pt x="129" y="394"/>
                      <a:pt x="156" y="411"/>
                      <a:pt x="188" y="411"/>
                    </a:cubicBezTo>
                    <a:cubicBezTo>
                      <a:pt x="229" y="411"/>
                      <a:pt x="278" y="383"/>
                      <a:pt x="327" y="334"/>
                    </a:cubicBezTo>
                    <a:cubicBezTo>
                      <a:pt x="414" y="247"/>
                      <a:pt x="566" y="138"/>
                      <a:pt x="479" y="51"/>
                    </a:cubicBezTo>
                    <a:cubicBezTo>
                      <a:pt x="454" y="26"/>
                      <a:pt x="407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>
                <a:off x="3627325" y="1743575"/>
                <a:ext cx="163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28" extrusionOk="0">
                    <a:moveTo>
                      <a:pt x="548" y="0"/>
                    </a:moveTo>
                    <a:cubicBezTo>
                      <a:pt x="467" y="0"/>
                      <a:pt x="350" y="106"/>
                      <a:pt x="283" y="122"/>
                    </a:cubicBezTo>
                    <a:cubicBezTo>
                      <a:pt x="196" y="209"/>
                      <a:pt x="0" y="253"/>
                      <a:pt x="109" y="362"/>
                    </a:cubicBezTo>
                    <a:cubicBezTo>
                      <a:pt x="146" y="398"/>
                      <a:pt x="196" y="428"/>
                      <a:pt x="244" y="428"/>
                    </a:cubicBezTo>
                    <a:cubicBezTo>
                      <a:pt x="282" y="428"/>
                      <a:pt x="320" y="410"/>
                      <a:pt x="348" y="362"/>
                    </a:cubicBezTo>
                    <a:cubicBezTo>
                      <a:pt x="457" y="253"/>
                      <a:pt x="653" y="144"/>
                      <a:pt x="609" y="36"/>
                    </a:cubicBezTo>
                    <a:cubicBezTo>
                      <a:pt x="594" y="10"/>
                      <a:pt x="573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>
                <a:off x="4347600" y="1150725"/>
                <a:ext cx="136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96" extrusionOk="0">
                    <a:moveTo>
                      <a:pt x="395" y="1"/>
                    </a:moveTo>
                    <a:cubicBezTo>
                      <a:pt x="326" y="1"/>
                      <a:pt x="242" y="38"/>
                      <a:pt x="175" y="92"/>
                    </a:cubicBezTo>
                    <a:cubicBezTo>
                      <a:pt x="66" y="157"/>
                      <a:pt x="1" y="266"/>
                      <a:pt x="66" y="374"/>
                    </a:cubicBezTo>
                    <a:cubicBezTo>
                      <a:pt x="84" y="389"/>
                      <a:pt x="106" y="395"/>
                      <a:pt x="129" y="395"/>
                    </a:cubicBezTo>
                    <a:cubicBezTo>
                      <a:pt x="222" y="395"/>
                      <a:pt x="344" y="297"/>
                      <a:pt x="445" y="297"/>
                    </a:cubicBezTo>
                    <a:cubicBezTo>
                      <a:pt x="465" y="297"/>
                      <a:pt x="483" y="300"/>
                      <a:pt x="501" y="309"/>
                    </a:cubicBezTo>
                    <a:cubicBezTo>
                      <a:pt x="544" y="222"/>
                      <a:pt x="544" y="113"/>
                      <a:pt x="501" y="48"/>
                    </a:cubicBezTo>
                    <a:cubicBezTo>
                      <a:pt x="476" y="15"/>
                      <a:pt x="438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>
                <a:off x="3886075" y="1393750"/>
                <a:ext cx="147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25" extrusionOk="0">
                    <a:moveTo>
                      <a:pt x="425" y="0"/>
                    </a:moveTo>
                    <a:cubicBezTo>
                      <a:pt x="378" y="0"/>
                      <a:pt x="322" y="17"/>
                      <a:pt x="262" y="47"/>
                    </a:cubicBezTo>
                    <a:cubicBezTo>
                      <a:pt x="175" y="112"/>
                      <a:pt x="1" y="199"/>
                      <a:pt x="66" y="286"/>
                    </a:cubicBezTo>
                    <a:cubicBezTo>
                      <a:pt x="83" y="312"/>
                      <a:pt x="121" y="324"/>
                      <a:pt x="169" y="324"/>
                    </a:cubicBezTo>
                    <a:cubicBezTo>
                      <a:pt x="243" y="324"/>
                      <a:pt x="343" y="295"/>
                      <a:pt x="436" y="243"/>
                    </a:cubicBezTo>
                    <a:cubicBezTo>
                      <a:pt x="544" y="199"/>
                      <a:pt x="588" y="112"/>
                      <a:pt x="544" y="69"/>
                    </a:cubicBezTo>
                    <a:cubicBezTo>
                      <a:pt x="521" y="22"/>
                      <a:pt x="479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>
                <a:off x="3233200" y="1964600"/>
                <a:ext cx="141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92" extrusionOk="0">
                    <a:moveTo>
                      <a:pt x="414" y="1"/>
                    </a:moveTo>
                    <a:cubicBezTo>
                      <a:pt x="327" y="44"/>
                      <a:pt x="218" y="66"/>
                      <a:pt x="131" y="110"/>
                    </a:cubicBezTo>
                    <a:cubicBezTo>
                      <a:pt x="88" y="110"/>
                      <a:pt x="1" y="175"/>
                      <a:pt x="1" y="218"/>
                    </a:cubicBezTo>
                    <a:cubicBezTo>
                      <a:pt x="1" y="267"/>
                      <a:pt x="37" y="292"/>
                      <a:pt x="83" y="292"/>
                    </a:cubicBezTo>
                    <a:cubicBezTo>
                      <a:pt x="99" y="292"/>
                      <a:pt x="115" y="289"/>
                      <a:pt x="131" y="284"/>
                    </a:cubicBezTo>
                    <a:cubicBezTo>
                      <a:pt x="283" y="218"/>
                      <a:pt x="414" y="284"/>
                      <a:pt x="523" y="153"/>
                    </a:cubicBezTo>
                    <a:cubicBezTo>
                      <a:pt x="566" y="66"/>
                      <a:pt x="436" y="66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>
                <a:off x="4600375" y="1401100"/>
                <a:ext cx="1525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84" extrusionOk="0">
                    <a:moveTo>
                      <a:pt x="427" y="0"/>
                    </a:moveTo>
                    <a:cubicBezTo>
                      <a:pt x="362" y="0"/>
                      <a:pt x="278" y="27"/>
                      <a:pt x="175" y="79"/>
                    </a:cubicBezTo>
                    <a:cubicBezTo>
                      <a:pt x="109" y="123"/>
                      <a:pt x="1" y="144"/>
                      <a:pt x="1" y="188"/>
                    </a:cubicBezTo>
                    <a:cubicBezTo>
                      <a:pt x="1" y="220"/>
                      <a:pt x="22" y="231"/>
                      <a:pt x="55" y="231"/>
                    </a:cubicBezTo>
                    <a:cubicBezTo>
                      <a:pt x="88" y="231"/>
                      <a:pt x="131" y="220"/>
                      <a:pt x="175" y="210"/>
                    </a:cubicBezTo>
                    <a:cubicBezTo>
                      <a:pt x="215" y="186"/>
                      <a:pt x="246" y="176"/>
                      <a:pt x="272" y="176"/>
                    </a:cubicBezTo>
                    <a:cubicBezTo>
                      <a:pt x="318" y="176"/>
                      <a:pt x="351" y="204"/>
                      <a:pt x="392" y="231"/>
                    </a:cubicBezTo>
                    <a:cubicBezTo>
                      <a:pt x="404" y="267"/>
                      <a:pt x="423" y="283"/>
                      <a:pt x="448" y="283"/>
                    </a:cubicBezTo>
                    <a:cubicBezTo>
                      <a:pt x="468" y="283"/>
                      <a:pt x="493" y="273"/>
                      <a:pt x="523" y="253"/>
                    </a:cubicBezTo>
                    <a:cubicBezTo>
                      <a:pt x="566" y="210"/>
                      <a:pt x="610" y="144"/>
                      <a:pt x="566" y="101"/>
                    </a:cubicBezTo>
                    <a:cubicBezTo>
                      <a:pt x="543" y="33"/>
                      <a:pt x="497" y="0"/>
                      <a:pt x="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>
                <a:off x="4134500" y="1648600"/>
                <a:ext cx="125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9" extrusionOk="0">
                    <a:moveTo>
                      <a:pt x="408" y="1"/>
                    </a:moveTo>
                    <a:cubicBezTo>
                      <a:pt x="335" y="1"/>
                      <a:pt x="228" y="94"/>
                      <a:pt x="153" y="94"/>
                    </a:cubicBezTo>
                    <a:cubicBezTo>
                      <a:pt x="44" y="138"/>
                      <a:pt x="1" y="203"/>
                      <a:pt x="44" y="247"/>
                    </a:cubicBezTo>
                    <a:cubicBezTo>
                      <a:pt x="83" y="298"/>
                      <a:pt x="143" y="319"/>
                      <a:pt x="213" y="319"/>
                    </a:cubicBezTo>
                    <a:cubicBezTo>
                      <a:pt x="262" y="319"/>
                      <a:pt x="316" y="308"/>
                      <a:pt x="371" y="290"/>
                    </a:cubicBezTo>
                    <a:cubicBezTo>
                      <a:pt x="501" y="225"/>
                      <a:pt x="501" y="138"/>
                      <a:pt x="479" y="73"/>
                    </a:cubicBezTo>
                    <a:cubicBezTo>
                      <a:pt x="466" y="19"/>
                      <a:pt x="440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>
                <a:off x="5209775" y="790950"/>
                <a:ext cx="190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371" extrusionOk="0">
                    <a:moveTo>
                      <a:pt x="457" y="1"/>
                    </a:moveTo>
                    <a:cubicBezTo>
                      <a:pt x="348" y="1"/>
                      <a:pt x="174" y="66"/>
                      <a:pt x="109" y="131"/>
                    </a:cubicBezTo>
                    <a:cubicBezTo>
                      <a:pt x="0" y="197"/>
                      <a:pt x="174" y="262"/>
                      <a:pt x="152" y="371"/>
                    </a:cubicBezTo>
                    <a:cubicBezTo>
                      <a:pt x="218" y="284"/>
                      <a:pt x="326" y="240"/>
                      <a:pt x="457" y="197"/>
                    </a:cubicBezTo>
                    <a:cubicBezTo>
                      <a:pt x="467" y="192"/>
                      <a:pt x="477" y="189"/>
                      <a:pt x="487" y="189"/>
                    </a:cubicBezTo>
                    <a:cubicBezTo>
                      <a:pt x="537" y="189"/>
                      <a:pt x="586" y="239"/>
                      <a:pt x="635" y="239"/>
                    </a:cubicBezTo>
                    <a:cubicBezTo>
                      <a:pt x="663" y="239"/>
                      <a:pt x="690" y="223"/>
                      <a:pt x="718" y="175"/>
                    </a:cubicBezTo>
                    <a:cubicBezTo>
                      <a:pt x="761" y="66"/>
                      <a:pt x="609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>
                <a:off x="3085950" y="2004625"/>
                <a:ext cx="139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7" extrusionOk="0">
                    <a:moveTo>
                      <a:pt x="275" y="0"/>
                    </a:moveTo>
                    <a:cubicBezTo>
                      <a:pt x="211" y="0"/>
                      <a:pt x="149" y="10"/>
                      <a:pt x="107" y="31"/>
                    </a:cubicBezTo>
                    <a:cubicBezTo>
                      <a:pt x="54" y="84"/>
                      <a:pt x="1" y="151"/>
                      <a:pt x="6" y="151"/>
                    </a:cubicBezTo>
                    <a:cubicBezTo>
                      <a:pt x="7" y="151"/>
                      <a:pt x="12" y="148"/>
                      <a:pt x="20" y="140"/>
                    </a:cubicBezTo>
                    <a:cubicBezTo>
                      <a:pt x="26" y="139"/>
                      <a:pt x="32" y="138"/>
                      <a:pt x="38" y="138"/>
                    </a:cubicBezTo>
                    <a:cubicBezTo>
                      <a:pt x="161" y="138"/>
                      <a:pt x="117" y="317"/>
                      <a:pt x="194" y="317"/>
                    </a:cubicBezTo>
                    <a:cubicBezTo>
                      <a:pt x="210" y="317"/>
                      <a:pt x="231" y="309"/>
                      <a:pt x="259" y="292"/>
                    </a:cubicBezTo>
                    <a:cubicBezTo>
                      <a:pt x="346" y="248"/>
                      <a:pt x="520" y="248"/>
                      <a:pt x="542" y="118"/>
                    </a:cubicBezTo>
                    <a:cubicBezTo>
                      <a:pt x="556" y="44"/>
                      <a:pt x="411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>
                <a:off x="3913250" y="1760075"/>
                <a:ext cx="1525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12" extrusionOk="0">
                    <a:moveTo>
                      <a:pt x="398" y="1"/>
                    </a:moveTo>
                    <a:cubicBezTo>
                      <a:pt x="322" y="1"/>
                      <a:pt x="240" y="17"/>
                      <a:pt x="175" y="28"/>
                    </a:cubicBezTo>
                    <a:cubicBezTo>
                      <a:pt x="1" y="137"/>
                      <a:pt x="153" y="180"/>
                      <a:pt x="153" y="202"/>
                    </a:cubicBezTo>
                    <a:cubicBezTo>
                      <a:pt x="153" y="285"/>
                      <a:pt x="189" y="311"/>
                      <a:pt x="238" y="311"/>
                    </a:cubicBezTo>
                    <a:cubicBezTo>
                      <a:pt x="318" y="311"/>
                      <a:pt x="434" y="245"/>
                      <a:pt x="501" y="245"/>
                    </a:cubicBezTo>
                    <a:cubicBezTo>
                      <a:pt x="545" y="245"/>
                      <a:pt x="610" y="115"/>
                      <a:pt x="588" y="71"/>
                    </a:cubicBezTo>
                    <a:cubicBezTo>
                      <a:pt x="545" y="17"/>
                      <a:pt x="474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>
                <a:off x="3887175" y="1531225"/>
                <a:ext cx="1090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550" extrusionOk="0">
                    <a:moveTo>
                      <a:pt x="278" y="0"/>
                    </a:moveTo>
                    <a:cubicBezTo>
                      <a:pt x="267" y="0"/>
                      <a:pt x="255" y="2"/>
                      <a:pt x="239" y="6"/>
                    </a:cubicBezTo>
                    <a:cubicBezTo>
                      <a:pt x="152" y="6"/>
                      <a:pt x="131" y="49"/>
                      <a:pt x="109" y="114"/>
                    </a:cubicBezTo>
                    <a:cubicBezTo>
                      <a:pt x="0" y="267"/>
                      <a:pt x="109" y="375"/>
                      <a:pt x="0" y="549"/>
                    </a:cubicBezTo>
                    <a:cubicBezTo>
                      <a:pt x="261" y="441"/>
                      <a:pt x="435" y="267"/>
                      <a:pt x="326" y="93"/>
                    </a:cubicBezTo>
                    <a:cubicBezTo>
                      <a:pt x="326" y="39"/>
                      <a:pt x="326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4559600" y="1105700"/>
                <a:ext cx="125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76" extrusionOk="0">
                    <a:moveTo>
                      <a:pt x="414" y="1"/>
                    </a:moveTo>
                    <a:cubicBezTo>
                      <a:pt x="284" y="44"/>
                      <a:pt x="218" y="175"/>
                      <a:pt x="88" y="262"/>
                    </a:cubicBezTo>
                    <a:cubicBezTo>
                      <a:pt x="1" y="305"/>
                      <a:pt x="1" y="371"/>
                      <a:pt x="23" y="414"/>
                    </a:cubicBezTo>
                    <a:cubicBezTo>
                      <a:pt x="35" y="452"/>
                      <a:pt x="92" y="475"/>
                      <a:pt x="137" y="475"/>
                    </a:cubicBezTo>
                    <a:cubicBezTo>
                      <a:pt x="170" y="475"/>
                      <a:pt x="197" y="463"/>
                      <a:pt x="197" y="436"/>
                    </a:cubicBezTo>
                    <a:cubicBezTo>
                      <a:pt x="305" y="327"/>
                      <a:pt x="392" y="218"/>
                      <a:pt x="458" y="110"/>
                    </a:cubicBezTo>
                    <a:cubicBezTo>
                      <a:pt x="501" y="88"/>
                      <a:pt x="458" y="23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>
                <a:off x="5584850" y="564950"/>
                <a:ext cx="147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29" extrusionOk="0">
                    <a:moveTo>
                      <a:pt x="368" y="1"/>
                    </a:moveTo>
                    <a:cubicBezTo>
                      <a:pt x="316" y="1"/>
                      <a:pt x="240" y="28"/>
                      <a:pt x="175" y="61"/>
                    </a:cubicBezTo>
                    <a:cubicBezTo>
                      <a:pt x="1" y="104"/>
                      <a:pt x="1" y="191"/>
                      <a:pt x="66" y="278"/>
                    </a:cubicBezTo>
                    <a:cubicBezTo>
                      <a:pt x="100" y="346"/>
                      <a:pt x="148" y="428"/>
                      <a:pt x="230" y="428"/>
                    </a:cubicBezTo>
                    <a:cubicBezTo>
                      <a:pt x="252" y="428"/>
                      <a:pt x="277" y="422"/>
                      <a:pt x="305" y="408"/>
                    </a:cubicBezTo>
                    <a:cubicBezTo>
                      <a:pt x="392" y="365"/>
                      <a:pt x="588" y="191"/>
                      <a:pt x="414" y="104"/>
                    </a:cubicBezTo>
                    <a:cubicBezTo>
                      <a:pt x="446" y="28"/>
                      <a:pt x="419" y="1"/>
                      <a:pt x="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>
                <a:off x="5632150" y="617425"/>
                <a:ext cx="141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82" extrusionOk="0">
                    <a:moveTo>
                      <a:pt x="207" y="1"/>
                    </a:moveTo>
                    <a:cubicBezTo>
                      <a:pt x="148" y="1"/>
                      <a:pt x="97" y="9"/>
                      <a:pt x="66" y="27"/>
                    </a:cubicBezTo>
                    <a:cubicBezTo>
                      <a:pt x="0" y="71"/>
                      <a:pt x="0" y="136"/>
                      <a:pt x="22" y="136"/>
                    </a:cubicBezTo>
                    <a:cubicBezTo>
                      <a:pt x="132" y="154"/>
                      <a:pt x="149" y="281"/>
                      <a:pt x="283" y="281"/>
                    </a:cubicBezTo>
                    <a:cubicBezTo>
                      <a:pt x="307" y="281"/>
                      <a:pt x="336" y="277"/>
                      <a:pt x="370" y="266"/>
                    </a:cubicBezTo>
                    <a:cubicBezTo>
                      <a:pt x="457" y="266"/>
                      <a:pt x="566" y="179"/>
                      <a:pt x="544" y="114"/>
                    </a:cubicBezTo>
                    <a:cubicBezTo>
                      <a:pt x="544" y="52"/>
                      <a:pt x="354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>
                <a:off x="4708550" y="1408375"/>
                <a:ext cx="168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17" extrusionOk="0">
                    <a:moveTo>
                      <a:pt x="579" y="0"/>
                    </a:moveTo>
                    <a:cubicBezTo>
                      <a:pt x="530" y="0"/>
                      <a:pt x="462" y="32"/>
                      <a:pt x="371" y="71"/>
                    </a:cubicBezTo>
                    <a:cubicBezTo>
                      <a:pt x="371" y="223"/>
                      <a:pt x="1" y="223"/>
                      <a:pt x="66" y="375"/>
                    </a:cubicBezTo>
                    <a:cubicBezTo>
                      <a:pt x="84" y="405"/>
                      <a:pt x="112" y="417"/>
                      <a:pt x="146" y="417"/>
                    </a:cubicBezTo>
                    <a:cubicBezTo>
                      <a:pt x="234" y="417"/>
                      <a:pt x="363" y="335"/>
                      <a:pt x="457" y="288"/>
                    </a:cubicBezTo>
                    <a:cubicBezTo>
                      <a:pt x="566" y="245"/>
                      <a:pt x="675" y="136"/>
                      <a:pt x="653" y="49"/>
                    </a:cubicBezTo>
                    <a:cubicBezTo>
                      <a:pt x="636" y="14"/>
                      <a:pt x="61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>
                <a:off x="3887175" y="1812750"/>
                <a:ext cx="125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9" extrusionOk="0">
                    <a:moveTo>
                      <a:pt x="292" y="0"/>
                    </a:moveTo>
                    <a:cubicBezTo>
                      <a:pt x="256" y="0"/>
                      <a:pt x="212" y="14"/>
                      <a:pt x="152" y="52"/>
                    </a:cubicBezTo>
                    <a:cubicBezTo>
                      <a:pt x="109" y="139"/>
                      <a:pt x="0" y="204"/>
                      <a:pt x="65" y="291"/>
                    </a:cubicBezTo>
                    <a:cubicBezTo>
                      <a:pt x="92" y="311"/>
                      <a:pt x="122" y="319"/>
                      <a:pt x="156" y="319"/>
                    </a:cubicBezTo>
                    <a:cubicBezTo>
                      <a:pt x="234" y="319"/>
                      <a:pt x="329" y="278"/>
                      <a:pt x="435" y="247"/>
                    </a:cubicBezTo>
                    <a:cubicBezTo>
                      <a:pt x="500" y="204"/>
                      <a:pt x="500" y="161"/>
                      <a:pt x="457" y="95"/>
                    </a:cubicBezTo>
                    <a:cubicBezTo>
                      <a:pt x="400" y="52"/>
                      <a:pt x="361" y="0"/>
                      <a:pt x="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3281600" y="1883875"/>
                <a:ext cx="1067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21" extrusionOk="0">
                    <a:moveTo>
                      <a:pt x="350" y="1"/>
                    </a:moveTo>
                    <a:cubicBezTo>
                      <a:pt x="340" y="1"/>
                      <a:pt x="325" y="4"/>
                      <a:pt x="304" y="12"/>
                    </a:cubicBezTo>
                    <a:cubicBezTo>
                      <a:pt x="131" y="34"/>
                      <a:pt x="131" y="229"/>
                      <a:pt x="65" y="360"/>
                    </a:cubicBezTo>
                    <a:cubicBezTo>
                      <a:pt x="0" y="555"/>
                      <a:pt x="217" y="512"/>
                      <a:pt x="239" y="621"/>
                    </a:cubicBezTo>
                    <a:cubicBezTo>
                      <a:pt x="326" y="490"/>
                      <a:pt x="413" y="360"/>
                      <a:pt x="326" y="273"/>
                    </a:cubicBezTo>
                    <a:cubicBezTo>
                      <a:pt x="249" y="196"/>
                      <a:pt x="427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3900750" y="1633125"/>
                <a:ext cx="114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4" extrusionOk="0">
                    <a:moveTo>
                      <a:pt x="421" y="0"/>
                    </a:moveTo>
                    <a:cubicBezTo>
                      <a:pt x="392" y="0"/>
                      <a:pt x="352" y="23"/>
                      <a:pt x="327" y="61"/>
                    </a:cubicBezTo>
                    <a:cubicBezTo>
                      <a:pt x="218" y="170"/>
                      <a:pt x="1" y="257"/>
                      <a:pt x="153" y="409"/>
                    </a:cubicBezTo>
                    <a:cubicBezTo>
                      <a:pt x="167" y="423"/>
                      <a:pt x="172" y="453"/>
                      <a:pt x="200" y="453"/>
                    </a:cubicBezTo>
                    <a:cubicBezTo>
                      <a:pt x="217" y="453"/>
                      <a:pt x="242" y="442"/>
                      <a:pt x="283" y="409"/>
                    </a:cubicBezTo>
                    <a:cubicBezTo>
                      <a:pt x="457" y="279"/>
                      <a:pt x="457" y="170"/>
                      <a:pt x="457" y="39"/>
                    </a:cubicBezTo>
                    <a:cubicBezTo>
                      <a:pt x="457" y="12"/>
                      <a:pt x="442" y="0"/>
                      <a:pt x="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4155175" y="1683725"/>
                <a:ext cx="152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20" extrusionOk="0">
                    <a:moveTo>
                      <a:pt x="292" y="0"/>
                    </a:moveTo>
                    <a:cubicBezTo>
                      <a:pt x="272" y="0"/>
                      <a:pt x="248" y="5"/>
                      <a:pt x="218" y="16"/>
                    </a:cubicBezTo>
                    <a:cubicBezTo>
                      <a:pt x="109" y="125"/>
                      <a:pt x="0" y="233"/>
                      <a:pt x="87" y="299"/>
                    </a:cubicBezTo>
                    <a:cubicBezTo>
                      <a:pt x="112" y="313"/>
                      <a:pt x="141" y="319"/>
                      <a:pt x="173" y="319"/>
                    </a:cubicBezTo>
                    <a:cubicBezTo>
                      <a:pt x="282" y="319"/>
                      <a:pt x="426" y="250"/>
                      <a:pt x="544" y="233"/>
                    </a:cubicBezTo>
                    <a:cubicBezTo>
                      <a:pt x="609" y="233"/>
                      <a:pt x="609" y="190"/>
                      <a:pt x="544" y="190"/>
                    </a:cubicBezTo>
                    <a:cubicBezTo>
                      <a:pt x="529" y="193"/>
                      <a:pt x="516" y="194"/>
                      <a:pt x="504" y="194"/>
                    </a:cubicBezTo>
                    <a:cubicBezTo>
                      <a:pt x="364" y="194"/>
                      <a:pt x="419" y="0"/>
                      <a:pt x="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>
                <a:off x="3655050" y="1873575"/>
                <a:ext cx="125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2" extrusionOk="0">
                    <a:moveTo>
                      <a:pt x="277" y="1"/>
                    </a:moveTo>
                    <a:cubicBezTo>
                      <a:pt x="228" y="1"/>
                      <a:pt x="173" y="14"/>
                      <a:pt x="109" y="54"/>
                    </a:cubicBezTo>
                    <a:cubicBezTo>
                      <a:pt x="0" y="141"/>
                      <a:pt x="0" y="206"/>
                      <a:pt x="66" y="250"/>
                    </a:cubicBezTo>
                    <a:cubicBezTo>
                      <a:pt x="90" y="280"/>
                      <a:pt x="116" y="291"/>
                      <a:pt x="143" y="291"/>
                    </a:cubicBezTo>
                    <a:cubicBezTo>
                      <a:pt x="234" y="291"/>
                      <a:pt x="335" y="158"/>
                      <a:pt x="435" y="141"/>
                    </a:cubicBezTo>
                    <a:cubicBezTo>
                      <a:pt x="479" y="141"/>
                      <a:pt x="500" y="98"/>
                      <a:pt x="479" y="54"/>
                    </a:cubicBezTo>
                    <a:cubicBezTo>
                      <a:pt x="424" y="40"/>
                      <a:pt x="360" y="1"/>
                      <a:pt x="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>
                <a:off x="3852925" y="1647625"/>
                <a:ext cx="168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304" extrusionOk="0">
                    <a:moveTo>
                      <a:pt x="527" y="1"/>
                    </a:moveTo>
                    <a:cubicBezTo>
                      <a:pt x="442" y="1"/>
                      <a:pt x="346" y="73"/>
                      <a:pt x="239" y="133"/>
                    </a:cubicBezTo>
                    <a:cubicBezTo>
                      <a:pt x="196" y="177"/>
                      <a:pt x="0" y="264"/>
                      <a:pt x="109" y="286"/>
                    </a:cubicBezTo>
                    <a:cubicBezTo>
                      <a:pt x="141" y="298"/>
                      <a:pt x="180" y="304"/>
                      <a:pt x="223" y="304"/>
                    </a:cubicBezTo>
                    <a:cubicBezTo>
                      <a:pt x="327" y="304"/>
                      <a:pt x="452" y="273"/>
                      <a:pt x="544" y="242"/>
                    </a:cubicBezTo>
                    <a:cubicBezTo>
                      <a:pt x="631" y="220"/>
                      <a:pt x="674" y="112"/>
                      <a:pt x="631" y="47"/>
                    </a:cubicBezTo>
                    <a:cubicBezTo>
                      <a:pt x="598" y="14"/>
                      <a:pt x="564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>
                <a:off x="4581350" y="1445900"/>
                <a:ext cx="136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29" extrusionOk="0">
                    <a:moveTo>
                      <a:pt x="276" y="0"/>
                    </a:moveTo>
                    <a:cubicBezTo>
                      <a:pt x="264" y="0"/>
                      <a:pt x="246" y="8"/>
                      <a:pt x="218" y="27"/>
                    </a:cubicBezTo>
                    <a:cubicBezTo>
                      <a:pt x="131" y="70"/>
                      <a:pt x="1" y="201"/>
                      <a:pt x="88" y="309"/>
                    </a:cubicBezTo>
                    <a:cubicBezTo>
                      <a:pt x="120" y="357"/>
                      <a:pt x="175" y="429"/>
                      <a:pt x="254" y="429"/>
                    </a:cubicBezTo>
                    <a:cubicBezTo>
                      <a:pt x="282" y="429"/>
                      <a:pt x="314" y="419"/>
                      <a:pt x="349" y="396"/>
                    </a:cubicBezTo>
                    <a:cubicBezTo>
                      <a:pt x="544" y="266"/>
                      <a:pt x="305" y="244"/>
                      <a:pt x="349" y="135"/>
                    </a:cubicBezTo>
                    <a:cubicBezTo>
                      <a:pt x="280" y="101"/>
                      <a:pt x="319" y="0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33"/>
              <p:cNvSpPr/>
              <p:nvPr/>
            </p:nvSpPr>
            <p:spPr>
              <a:xfrm>
                <a:off x="4739550" y="1058950"/>
                <a:ext cx="125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78" extrusionOk="0">
                    <a:moveTo>
                      <a:pt x="311" y="0"/>
                    </a:moveTo>
                    <a:cubicBezTo>
                      <a:pt x="280" y="0"/>
                      <a:pt x="242" y="7"/>
                      <a:pt x="196" y="23"/>
                    </a:cubicBezTo>
                    <a:cubicBezTo>
                      <a:pt x="109" y="131"/>
                      <a:pt x="0" y="240"/>
                      <a:pt x="22" y="349"/>
                    </a:cubicBezTo>
                    <a:cubicBezTo>
                      <a:pt x="22" y="370"/>
                      <a:pt x="33" y="377"/>
                      <a:pt x="50" y="377"/>
                    </a:cubicBezTo>
                    <a:cubicBezTo>
                      <a:pt x="87" y="377"/>
                      <a:pt x="151" y="342"/>
                      <a:pt x="196" y="327"/>
                    </a:cubicBezTo>
                    <a:cubicBezTo>
                      <a:pt x="305" y="240"/>
                      <a:pt x="500" y="197"/>
                      <a:pt x="413" y="66"/>
                    </a:cubicBezTo>
                    <a:cubicBezTo>
                      <a:pt x="399" y="24"/>
                      <a:pt x="367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3"/>
              <p:cNvSpPr/>
              <p:nvPr/>
            </p:nvSpPr>
            <p:spPr>
              <a:xfrm>
                <a:off x="3344100" y="1884200"/>
                <a:ext cx="1362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82" extrusionOk="0">
                    <a:moveTo>
                      <a:pt x="372" y="1"/>
                    </a:moveTo>
                    <a:cubicBezTo>
                      <a:pt x="275" y="1"/>
                      <a:pt x="171" y="88"/>
                      <a:pt x="44" y="151"/>
                    </a:cubicBezTo>
                    <a:cubicBezTo>
                      <a:pt x="22" y="173"/>
                      <a:pt x="1" y="216"/>
                      <a:pt x="22" y="260"/>
                    </a:cubicBezTo>
                    <a:cubicBezTo>
                      <a:pt x="44" y="260"/>
                      <a:pt x="88" y="260"/>
                      <a:pt x="109" y="281"/>
                    </a:cubicBezTo>
                    <a:cubicBezTo>
                      <a:pt x="196" y="260"/>
                      <a:pt x="305" y="151"/>
                      <a:pt x="414" y="151"/>
                    </a:cubicBezTo>
                    <a:cubicBezTo>
                      <a:pt x="441" y="151"/>
                      <a:pt x="476" y="184"/>
                      <a:pt x="504" y="184"/>
                    </a:cubicBezTo>
                    <a:cubicBezTo>
                      <a:pt x="521" y="184"/>
                      <a:pt x="536" y="171"/>
                      <a:pt x="544" y="129"/>
                    </a:cubicBezTo>
                    <a:cubicBezTo>
                      <a:pt x="544" y="86"/>
                      <a:pt x="522" y="64"/>
                      <a:pt x="479" y="42"/>
                    </a:cubicBezTo>
                    <a:cubicBezTo>
                      <a:pt x="444" y="13"/>
                      <a:pt x="408" y="1"/>
                      <a:pt x="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3526750" y="1789375"/>
                <a:ext cx="150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63" extrusionOk="0">
                    <a:moveTo>
                      <a:pt x="477" y="0"/>
                    </a:moveTo>
                    <a:cubicBezTo>
                      <a:pt x="456" y="0"/>
                      <a:pt x="434" y="3"/>
                      <a:pt x="414" y="8"/>
                    </a:cubicBezTo>
                    <a:cubicBezTo>
                      <a:pt x="327" y="30"/>
                      <a:pt x="218" y="52"/>
                      <a:pt x="109" y="117"/>
                    </a:cubicBezTo>
                    <a:cubicBezTo>
                      <a:pt x="66" y="139"/>
                      <a:pt x="1" y="160"/>
                      <a:pt x="1" y="204"/>
                    </a:cubicBezTo>
                    <a:cubicBezTo>
                      <a:pt x="32" y="248"/>
                      <a:pt x="69" y="263"/>
                      <a:pt x="108" y="263"/>
                    </a:cubicBezTo>
                    <a:cubicBezTo>
                      <a:pt x="191" y="263"/>
                      <a:pt x="283" y="198"/>
                      <a:pt x="356" y="198"/>
                    </a:cubicBezTo>
                    <a:cubicBezTo>
                      <a:pt x="369" y="198"/>
                      <a:pt x="381" y="199"/>
                      <a:pt x="392" y="204"/>
                    </a:cubicBezTo>
                    <a:cubicBezTo>
                      <a:pt x="436" y="204"/>
                      <a:pt x="566" y="204"/>
                      <a:pt x="566" y="95"/>
                    </a:cubicBezTo>
                    <a:cubicBezTo>
                      <a:pt x="599" y="29"/>
                      <a:pt x="544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3792575" y="1779925"/>
                <a:ext cx="87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04" extrusionOk="0">
                    <a:moveTo>
                      <a:pt x="238" y="0"/>
                    </a:moveTo>
                    <a:cubicBezTo>
                      <a:pt x="210" y="0"/>
                      <a:pt x="174" y="13"/>
                      <a:pt x="131" y="38"/>
                    </a:cubicBezTo>
                    <a:cubicBezTo>
                      <a:pt x="22" y="104"/>
                      <a:pt x="22" y="212"/>
                      <a:pt x="1" y="321"/>
                    </a:cubicBezTo>
                    <a:cubicBezTo>
                      <a:pt x="1" y="368"/>
                      <a:pt x="57" y="404"/>
                      <a:pt x="121" y="404"/>
                    </a:cubicBezTo>
                    <a:cubicBezTo>
                      <a:pt x="146" y="404"/>
                      <a:pt x="172" y="398"/>
                      <a:pt x="196" y="386"/>
                    </a:cubicBezTo>
                    <a:cubicBezTo>
                      <a:pt x="349" y="299"/>
                      <a:pt x="327" y="169"/>
                      <a:pt x="305" y="82"/>
                    </a:cubicBezTo>
                    <a:cubicBezTo>
                      <a:pt x="305" y="29"/>
                      <a:pt x="281" y="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3804550" y="1780800"/>
                <a:ext cx="108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33" extrusionOk="0">
                    <a:moveTo>
                      <a:pt x="276" y="0"/>
                    </a:moveTo>
                    <a:cubicBezTo>
                      <a:pt x="232" y="0"/>
                      <a:pt x="180" y="18"/>
                      <a:pt x="109" y="69"/>
                    </a:cubicBezTo>
                    <a:cubicBezTo>
                      <a:pt x="0" y="134"/>
                      <a:pt x="44" y="221"/>
                      <a:pt x="65" y="264"/>
                    </a:cubicBezTo>
                    <a:cubicBezTo>
                      <a:pt x="77" y="311"/>
                      <a:pt x="114" y="333"/>
                      <a:pt x="162" y="333"/>
                    </a:cubicBezTo>
                    <a:cubicBezTo>
                      <a:pt x="204" y="333"/>
                      <a:pt x="254" y="316"/>
                      <a:pt x="304" y="286"/>
                    </a:cubicBezTo>
                    <a:cubicBezTo>
                      <a:pt x="413" y="243"/>
                      <a:pt x="435" y="134"/>
                      <a:pt x="413" y="47"/>
                    </a:cubicBezTo>
                    <a:cubicBezTo>
                      <a:pt x="367" y="24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3823025" y="1794800"/>
                <a:ext cx="103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55" extrusionOk="0">
                    <a:moveTo>
                      <a:pt x="272" y="0"/>
                    </a:moveTo>
                    <a:cubicBezTo>
                      <a:pt x="229" y="0"/>
                      <a:pt x="180" y="11"/>
                      <a:pt x="131" y="30"/>
                    </a:cubicBezTo>
                    <a:cubicBezTo>
                      <a:pt x="0" y="96"/>
                      <a:pt x="66" y="139"/>
                      <a:pt x="109" y="204"/>
                    </a:cubicBezTo>
                    <a:cubicBezTo>
                      <a:pt x="176" y="221"/>
                      <a:pt x="140" y="355"/>
                      <a:pt x="210" y="355"/>
                    </a:cubicBezTo>
                    <a:cubicBezTo>
                      <a:pt x="230" y="355"/>
                      <a:pt x="260" y="343"/>
                      <a:pt x="305" y="313"/>
                    </a:cubicBezTo>
                    <a:cubicBezTo>
                      <a:pt x="392" y="248"/>
                      <a:pt x="414" y="139"/>
                      <a:pt x="392" y="52"/>
                    </a:cubicBezTo>
                    <a:cubicBezTo>
                      <a:pt x="368" y="16"/>
                      <a:pt x="324" y="0"/>
                      <a:pt x="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2876600" y="2116800"/>
                <a:ext cx="119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48" extrusionOk="0">
                    <a:moveTo>
                      <a:pt x="291" y="0"/>
                    </a:moveTo>
                    <a:cubicBezTo>
                      <a:pt x="259" y="0"/>
                      <a:pt x="221" y="8"/>
                      <a:pt x="174" y="23"/>
                    </a:cubicBezTo>
                    <a:cubicBezTo>
                      <a:pt x="1" y="219"/>
                      <a:pt x="240" y="241"/>
                      <a:pt x="218" y="393"/>
                    </a:cubicBezTo>
                    <a:cubicBezTo>
                      <a:pt x="218" y="420"/>
                      <a:pt x="235" y="448"/>
                      <a:pt x="259" y="448"/>
                    </a:cubicBezTo>
                    <a:cubicBezTo>
                      <a:pt x="273" y="448"/>
                      <a:pt x="289" y="438"/>
                      <a:pt x="305" y="415"/>
                    </a:cubicBezTo>
                    <a:cubicBezTo>
                      <a:pt x="392" y="306"/>
                      <a:pt x="479" y="175"/>
                      <a:pt x="435" y="67"/>
                    </a:cubicBezTo>
                    <a:cubicBezTo>
                      <a:pt x="393" y="24"/>
                      <a:pt x="351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4586800" y="1267625"/>
                <a:ext cx="239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309" extrusionOk="0">
                    <a:moveTo>
                      <a:pt x="668" y="0"/>
                    </a:moveTo>
                    <a:cubicBezTo>
                      <a:pt x="643" y="0"/>
                      <a:pt x="618" y="7"/>
                      <a:pt x="609" y="25"/>
                    </a:cubicBezTo>
                    <a:cubicBezTo>
                      <a:pt x="565" y="178"/>
                      <a:pt x="527" y="237"/>
                      <a:pt x="495" y="237"/>
                    </a:cubicBezTo>
                    <a:cubicBezTo>
                      <a:pt x="462" y="237"/>
                      <a:pt x="435" y="178"/>
                      <a:pt x="413" y="91"/>
                    </a:cubicBezTo>
                    <a:cubicBezTo>
                      <a:pt x="413" y="49"/>
                      <a:pt x="377" y="25"/>
                      <a:pt x="328" y="25"/>
                    </a:cubicBezTo>
                    <a:cubicBezTo>
                      <a:pt x="301" y="25"/>
                      <a:pt x="270" y="32"/>
                      <a:pt x="239" y="47"/>
                    </a:cubicBezTo>
                    <a:cubicBezTo>
                      <a:pt x="131" y="112"/>
                      <a:pt x="196" y="156"/>
                      <a:pt x="218" y="221"/>
                    </a:cubicBezTo>
                    <a:cubicBezTo>
                      <a:pt x="239" y="352"/>
                      <a:pt x="283" y="482"/>
                      <a:pt x="196" y="656"/>
                    </a:cubicBezTo>
                    <a:cubicBezTo>
                      <a:pt x="87" y="874"/>
                      <a:pt x="22" y="1091"/>
                      <a:pt x="0" y="1308"/>
                    </a:cubicBezTo>
                    <a:cubicBezTo>
                      <a:pt x="109" y="1308"/>
                      <a:pt x="218" y="1243"/>
                      <a:pt x="239" y="1200"/>
                    </a:cubicBezTo>
                    <a:cubicBezTo>
                      <a:pt x="326" y="1091"/>
                      <a:pt x="283" y="960"/>
                      <a:pt x="392" y="917"/>
                    </a:cubicBezTo>
                    <a:cubicBezTo>
                      <a:pt x="674" y="874"/>
                      <a:pt x="652" y="634"/>
                      <a:pt x="870" y="526"/>
                    </a:cubicBezTo>
                    <a:cubicBezTo>
                      <a:pt x="957" y="482"/>
                      <a:pt x="957" y="417"/>
                      <a:pt x="935" y="352"/>
                    </a:cubicBezTo>
                    <a:cubicBezTo>
                      <a:pt x="870" y="243"/>
                      <a:pt x="674" y="199"/>
                      <a:pt x="739" y="25"/>
                    </a:cubicBezTo>
                    <a:cubicBezTo>
                      <a:pt x="739" y="13"/>
                      <a:pt x="703" y="0"/>
                      <a:pt x="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33"/>
              <p:cNvSpPr/>
              <p:nvPr/>
            </p:nvSpPr>
            <p:spPr>
              <a:xfrm>
                <a:off x="3213100" y="1891800"/>
                <a:ext cx="25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668" extrusionOk="0">
                    <a:moveTo>
                      <a:pt x="827" y="1"/>
                    </a:moveTo>
                    <a:cubicBezTo>
                      <a:pt x="799" y="1"/>
                      <a:pt x="763" y="7"/>
                      <a:pt x="718" y="21"/>
                    </a:cubicBezTo>
                    <a:cubicBezTo>
                      <a:pt x="587" y="43"/>
                      <a:pt x="283" y="64"/>
                      <a:pt x="435" y="304"/>
                    </a:cubicBezTo>
                    <a:cubicBezTo>
                      <a:pt x="479" y="369"/>
                      <a:pt x="370" y="412"/>
                      <a:pt x="283" y="412"/>
                    </a:cubicBezTo>
                    <a:cubicBezTo>
                      <a:pt x="174" y="456"/>
                      <a:pt x="87" y="456"/>
                      <a:pt x="0" y="478"/>
                    </a:cubicBezTo>
                    <a:cubicBezTo>
                      <a:pt x="91" y="607"/>
                      <a:pt x="212" y="667"/>
                      <a:pt x="364" y="667"/>
                    </a:cubicBezTo>
                    <a:cubicBezTo>
                      <a:pt x="468" y="667"/>
                      <a:pt x="586" y="639"/>
                      <a:pt x="718" y="586"/>
                    </a:cubicBezTo>
                    <a:cubicBezTo>
                      <a:pt x="892" y="499"/>
                      <a:pt x="1022" y="391"/>
                      <a:pt x="979" y="260"/>
                    </a:cubicBezTo>
                    <a:cubicBezTo>
                      <a:pt x="924" y="169"/>
                      <a:pt x="977" y="1"/>
                      <a:pt x="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33"/>
              <p:cNvSpPr/>
              <p:nvPr/>
            </p:nvSpPr>
            <p:spPr>
              <a:xfrm>
                <a:off x="4189425" y="1351900"/>
                <a:ext cx="32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062" extrusionOk="0">
                    <a:moveTo>
                      <a:pt x="520" y="0"/>
                    </a:moveTo>
                    <a:cubicBezTo>
                      <a:pt x="515" y="0"/>
                      <a:pt x="508" y="1"/>
                      <a:pt x="500" y="3"/>
                    </a:cubicBezTo>
                    <a:cubicBezTo>
                      <a:pt x="261" y="25"/>
                      <a:pt x="326" y="286"/>
                      <a:pt x="109" y="351"/>
                    </a:cubicBezTo>
                    <a:cubicBezTo>
                      <a:pt x="22" y="373"/>
                      <a:pt x="0" y="438"/>
                      <a:pt x="22" y="460"/>
                    </a:cubicBezTo>
                    <a:cubicBezTo>
                      <a:pt x="217" y="612"/>
                      <a:pt x="152" y="982"/>
                      <a:pt x="544" y="1003"/>
                    </a:cubicBezTo>
                    <a:cubicBezTo>
                      <a:pt x="587" y="1003"/>
                      <a:pt x="602" y="1061"/>
                      <a:pt x="639" y="1061"/>
                    </a:cubicBezTo>
                    <a:cubicBezTo>
                      <a:pt x="657" y="1061"/>
                      <a:pt x="681" y="1047"/>
                      <a:pt x="718" y="1003"/>
                    </a:cubicBezTo>
                    <a:cubicBezTo>
                      <a:pt x="783" y="938"/>
                      <a:pt x="935" y="786"/>
                      <a:pt x="783" y="764"/>
                    </a:cubicBezTo>
                    <a:cubicBezTo>
                      <a:pt x="631" y="721"/>
                      <a:pt x="500" y="721"/>
                      <a:pt x="696" y="568"/>
                    </a:cubicBezTo>
                    <a:cubicBezTo>
                      <a:pt x="758" y="506"/>
                      <a:pt x="815" y="479"/>
                      <a:pt x="865" y="479"/>
                    </a:cubicBezTo>
                    <a:cubicBezTo>
                      <a:pt x="920" y="479"/>
                      <a:pt x="966" y="512"/>
                      <a:pt x="1000" y="568"/>
                    </a:cubicBezTo>
                    <a:cubicBezTo>
                      <a:pt x="1017" y="619"/>
                      <a:pt x="1086" y="670"/>
                      <a:pt x="1157" y="670"/>
                    </a:cubicBezTo>
                    <a:cubicBezTo>
                      <a:pt x="1177" y="670"/>
                      <a:pt x="1198" y="665"/>
                      <a:pt x="1218" y="655"/>
                    </a:cubicBezTo>
                    <a:cubicBezTo>
                      <a:pt x="1305" y="568"/>
                      <a:pt x="1174" y="525"/>
                      <a:pt x="1109" y="460"/>
                    </a:cubicBezTo>
                    <a:cubicBezTo>
                      <a:pt x="1022" y="416"/>
                      <a:pt x="935" y="329"/>
                      <a:pt x="805" y="329"/>
                    </a:cubicBezTo>
                    <a:cubicBezTo>
                      <a:pt x="674" y="329"/>
                      <a:pt x="587" y="242"/>
                      <a:pt x="587" y="134"/>
                    </a:cubicBezTo>
                    <a:cubicBezTo>
                      <a:pt x="548" y="94"/>
                      <a:pt x="580" y="0"/>
                      <a:pt x="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4151050" y="1358700"/>
                <a:ext cx="324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22" extrusionOk="0">
                    <a:moveTo>
                      <a:pt x="1027" y="1"/>
                    </a:moveTo>
                    <a:cubicBezTo>
                      <a:pt x="984" y="1"/>
                      <a:pt x="930" y="16"/>
                      <a:pt x="861" y="57"/>
                    </a:cubicBezTo>
                    <a:cubicBezTo>
                      <a:pt x="665" y="188"/>
                      <a:pt x="491" y="253"/>
                      <a:pt x="317" y="275"/>
                    </a:cubicBezTo>
                    <a:cubicBezTo>
                      <a:pt x="209" y="296"/>
                      <a:pt x="56" y="253"/>
                      <a:pt x="35" y="383"/>
                    </a:cubicBezTo>
                    <a:cubicBezTo>
                      <a:pt x="1" y="486"/>
                      <a:pt x="47" y="521"/>
                      <a:pt x="152" y="521"/>
                    </a:cubicBezTo>
                    <a:cubicBezTo>
                      <a:pt x="181" y="521"/>
                      <a:pt x="215" y="519"/>
                      <a:pt x="252" y="514"/>
                    </a:cubicBezTo>
                    <a:cubicBezTo>
                      <a:pt x="535" y="470"/>
                      <a:pt x="796" y="362"/>
                      <a:pt x="1078" y="253"/>
                    </a:cubicBezTo>
                    <a:cubicBezTo>
                      <a:pt x="1122" y="209"/>
                      <a:pt x="1296" y="188"/>
                      <a:pt x="1231" y="101"/>
                    </a:cubicBezTo>
                    <a:cubicBezTo>
                      <a:pt x="1171" y="71"/>
                      <a:pt x="1122" y="1"/>
                      <a:pt x="10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4302350" y="1394275"/>
                <a:ext cx="2135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468" extrusionOk="0">
                    <a:moveTo>
                      <a:pt x="778" y="0"/>
                    </a:moveTo>
                    <a:cubicBezTo>
                      <a:pt x="721" y="0"/>
                      <a:pt x="637" y="55"/>
                      <a:pt x="593" y="69"/>
                    </a:cubicBezTo>
                    <a:cubicBezTo>
                      <a:pt x="506" y="91"/>
                      <a:pt x="441" y="243"/>
                      <a:pt x="376" y="243"/>
                    </a:cubicBezTo>
                    <a:cubicBezTo>
                      <a:pt x="328" y="239"/>
                      <a:pt x="288" y="236"/>
                      <a:pt x="256" y="236"/>
                    </a:cubicBezTo>
                    <a:cubicBezTo>
                      <a:pt x="0" y="236"/>
                      <a:pt x="228" y="376"/>
                      <a:pt x="267" y="396"/>
                    </a:cubicBezTo>
                    <a:cubicBezTo>
                      <a:pt x="284" y="447"/>
                      <a:pt x="318" y="468"/>
                      <a:pt x="358" y="468"/>
                    </a:cubicBezTo>
                    <a:cubicBezTo>
                      <a:pt x="420" y="468"/>
                      <a:pt x="497" y="418"/>
                      <a:pt x="549" y="352"/>
                    </a:cubicBezTo>
                    <a:cubicBezTo>
                      <a:pt x="615" y="352"/>
                      <a:pt x="680" y="309"/>
                      <a:pt x="702" y="265"/>
                    </a:cubicBezTo>
                    <a:cubicBezTo>
                      <a:pt x="832" y="200"/>
                      <a:pt x="854" y="135"/>
                      <a:pt x="832" y="48"/>
                    </a:cubicBezTo>
                    <a:cubicBezTo>
                      <a:pt x="825" y="13"/>
                      <a:pt x="804" y="0"/>
                      <a:pt x="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4285625" y="1310650"/>
                <a:ext cx="174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01" extrusionOk="0">
                    <a:moveTo>
                      <a:pt x="531" y="0"/>
                    </a:moveTo>
                    <a:cubicBezTo>
                      <a:pt x="467" y="0"/>
                      <a:pt x="397" y="61"/>
                      <a:pt x="327" y="131"/>
                    </a:cubicBezTo>
                    <a:cubicBezTo>
                      <a:pt x="110" y="153"/>
                      <a:pt x="66" y="283"/>
                      <a:pt x="1" y="392"/>
                    </a:cubicBezTo>
                    <a:cubicBezTo>
                      <a:pt x="59" y="392"/>
                      <a:pt x="125" y="401"/>
                      <a:pt x="197" y="401"/>
                    </a:cubicBezTo>
                    <a:cubicBezTo>
                      <a:pt x="286" y="401"/>
                      <a:pt x="383" y="387"/>
                      <a:pt x="479" y="327"/>
                    </a:cubicBezTo>
                    <a:cubicBezTo>
                      <a:pt x="588" y="261"/>
                      <a:pt x="697" y="174"/>
                      <a:pt x="631" y="66"/>
                    </a:cubicBezTo>
                    <a:cubicBezTo>
                      <a:pt x="600" y="19"/>
                      <a:pt x="566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4143750" y="1398025"/>
                <a:ext cx="1307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50" extrusionOk="0">
                    <a:moveTo>
                      <a:pt x="474" y="1"/>
                    </a:moveTo>
                    <a:cubicBezTo>
                      <a:pt x="463" y="1"/>
                      <a:pt x="451" y="3"/>
                      <a:pt x="435" y="6"/>
                    </a:cubicBezTo>
                    <a:cubicBezTo>
                      <a:pt x="327" y="28"/>
                      <a:pt x="283" y="72"/>
                      <a:pt x="218" y="159"/>
                    </a:cubicBezTo>
                    <a:cubicBezTo>
                      <a:pt x="131" y="311"/>
                      <a:pt x="87" y="420"/>
                      <a:pt x="1" y="550"/>
                    </a:cubicBezTo>
                    <a:lnTo>
                      <a:pt x="87" y="550"/>
                    </a:lnTo>
                    <a:cubicBezTo>
                      <a:pt x="240" y="485"/>
                      <a:pt x="522" y="224"/>
                      <a:pt x="522" y="93"/>
                    </a:cubicBezTo>
                    <a:cubicBezTo>
                      <a:pt x="522" y="40"/>
                      <a:pt x="522" y="1"/>
                      <a:pt x="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4230725" y="1388175"/>
                <a:ext cx="1632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08" extrusionOk="0">
                    <a:moveTo>
                      <a:pt x="248" y="1"/>
                    </a:moveTo>
                    <a:cubicBezTo>
                      <a:pt x="204" y="1"/>
                      <a:pt x="158" y="4"/>
                      <a:pt x="109" y="9"/>
                    </a:cubicBezTo>
                    <a:cubicBezTo>
                      <a:pt x="1" y="52"/>
                      <a:pt x="88" y="118"/>
                      <a:pt x="88" y="183"/>
                    </a:cubicBezTo>
                    <a:cubicBezTo>
                      <a:pt x="133" y="198"/>
                      <a:pt x="136" y="307"/>
                      <a:pt x="236" y="307"/>
                    </a:cubicBezTo>
                    <a:cubicBezTo>
                      <a:pt x="280" y="307"/>
                      <a:pt x="342" y="286"/>
                      <a:pt x="435" y="226"/>
                    </a:cubicBezTo>
                    <a:cubicBezTo>
                      <a:pt x="522" y="205"/>
                      <a:pt x="653" y="118"/>
                      <a:pt x="566" y="74"/>
                    </a:cubicBezTo>
                    <a:cubicBezTo>
                      <a:pt x="484" y="25"/>
                      <a:pt x="378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4322600" y="1362000"/>
                <a:ext cx="136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58" extrusionOk="0">
                    <a:moveTo>
                      <a:pt x="308" y="1"/>
                    </a:moveTo>
                    <a:cubicBezTo>
                      <a:pt x="276" y="1"/>
                      <a:pt x="239" y="4"/>
                      <a:pt x="196" y="12"/>
                    </a:cubicBezTo>
                    <a:cubicBezTo>
                      <a:pt x="109" y="34"/>
                      <a:pt x="0" y="56"/>
                      <a:pt x="0" y="164"/>
                    </a:cubicBezTo>
                    <a:cubicBezTo>
                      <a:pt x="0" y="218"/>
                      <a:pt x="30" y="257"/>
                      <a:pt x="89" y="257"/>
                    </a:cubicBezTo>
                    <a:cubicBezTo>
                      <a:pt x="101" y="257"/>
                      <a:pt x="115" y="255"/>
                      <a:pt x="131" y="251"/>
                    </a:cubicBezTo>
                    <a:lnTo>
                      <a:pt x="544" y="164"/>
                    </a:lnTo>
                    <a:cubicBezTo>
                      <a:pt x="491" y="75"/>
                      <a:pt x="452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4173650" y="1377650"/>
                <a:ext cx="136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89" extrusionOk="0">
                    <a:moveTo>
                      <a:pt x="423" y="1"/>
                    </a:moveTo>
                    <a:cubicBezTo>
                      <a:pt x="348" y="1"/>
                      <a:pt x="234" y="46"/>
                      <a:pt x="131" y="60"/>
                    </a:cubicBezTo>
                    <a:cubicBezTo>
                      <a:pt x="66" y="104"/>
                      <a:pt x="0" y="169"/>
                      <a:pt x="0" y="213"/>
                    </a:cubicBezTo>
                    <a:cubicBezTo>
                      <a:pt x="43" y="255"/>
                      <a:pt x="76" y="288"/>
                      <a:pt x="130" y="288"/>
                    </a:cubicBezTo>
                    <a:cubicBezTo>
                      <a:pt x="159" y="288"/>
                      <a:pt x="194" y="279"/>
                      <a:pt x="240" y="256"/>
                    </a:cubicBezTo>
                    <a:cubicBezTo>
                      <a:pt x="348" y="191"/>
                      <a:pt x="544" y="104"/>
                      <a:pt x="501" y="39"/>
                    </a:cubicBezTo>
                    <a:cubicBezTo>
                      <a:pt x="487" y="11"/>
                      <a:pt x="459" y="1"/>
                      <a:pt x="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5148350" y="921350"/>
                <a:ext cx="315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795" extrusionOk="0">
                    <a:moveTo>
                      <a:pt x="1114" y="0"/>
                    </a:moveTo>
                    <a:cubicBezTo>
                      <a:pt x="1085" y="0"/>
                      <a:pt x="1048" y="13"/>
                      <a:pt x="1000" y="47"/>
                    </a:cubicBezTo>
                    <a:cubicBezTo>
                      <a:pt x="718" y="243"/>
                      <a:pt x="348" y="286"/>
                      <a:pt x="130" y="569"/>
                    </a:cubicBezTo>
                    <a:cubicBezTo>
                      <a:pt x="109" y="591"/>
                      <a:pt x="0" y="612"/>
                      <a:pt x="0" y="678"/>
                    </a:cubicBezTo>
                    <a:cubicBezTo>
                      <a:pt x="0" y="710"/>
                      <a:pt x="35" y="730"/>
                      <a:pt x="79" y="730"/>
                    </a:cubicBezTo>
                    <a:cubicBezTo>
                      <a:pt x="96" y="730"/>
                      <a:pt x="113" y="727"/>
                      <a:pt x="130" y="721"/>
                    </a:cubicBezTo>
                    <a:cubicBezTo>
                      <a:pt x="212" y="698"/>
                      <a:pt x="281" y="675"/>
                      <a:pt x="341" y="675"/>
                    </a:cubicBezTo>
                    <a:cubicBezTo>
                      <a:pt x="393" y="675"/>
                      <a:pt x="438" y="692"/>
                      <a:pt x="478" y="743"/>
                    </a:cubicBezTo>
                    <a:cubicBezTo>
                      <a:pt x="494" y="775"/>
                      <a:pt x="522" y="795"/>
                      <a:pt x="561" y="795"/>
                    </a:cubicBezTo>
                    <a:cubicBezTo>
                      <a:pt x="575" y="795"/>
                      <a:pt x="591" y="792"/>
                      <a:pt x="609" y="786"/>
                    </a:cubicBezTo>
                    <a:cubicBezTo>
                      <a:pt x="696" y="721"/>
                      <a:pt x="718" y="678"/>
                      <a:pt x="696" y="612"/>
                    </a:cubicBezTo>
                    <a:cubicBezTo>
                      <a:pt x="652" y="569"/>
                      <a:pt x="652" y="504"/>
                      <a:pt x="718" y="417"/>
                    </a:cubicBezTo>
                    <a:cubicBezTo>
                      <a:pt x="765" y="410"/>
                      <a:pt x="807" y="405"/>
                      <a:pt x="846" y="405"/>
                    </a:cubicBezTo>
                    <a:cubicBezTo>
                      <a:pt x="931" y="405"/>
                      <a:pt x="992" y="429"/>
                      <a:pt x="1022" y="504"/>
                    </a:cubicBezTo>
                    <a:cubicBezTo>
                      <a:pt x="1037" y="519"/>
                      <a:pt x="1062" y="554"/>
                      <a:pt x="1097" y="554"/>
                    </a:cubicBezTo>
                    <a:cubicBezTo>
                      <a:pt x="1113" y="554"/>
                      <a:pt x="1132" y="546"/>
                      <a:pt x="1152" y="525"/>
                    </a:cubicBezTo>
                    <a:cubicBezTo>
                      <a:pt x="1218" y="504"/>
                      <a:pt x="1261" y="417"/>
                      <a:pt x="1218" y="395"/>
                    </a:cubicBezTo>
                    <a:cubicBezTo>
                      <a:pt x="1044" y="352"/>
                      <a:pt x="1239" y="178"/>
                      <a:pt x="1218" y="91"/>
                    </a:cubicBezTo>
                    <a:cubicBezTo>
                      <a:pt x="1203" y="61"/>
                      <a:pt x="1178" y="0"/>
                      <a:pt x="1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5134750" y="971450"/>
                <a:ext cx="16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47" extrusionOk="0">
                    <a:moveTo>
                      <a:pt x="375" y="1"/>
                    </a:moveTo>
                    <a:cubicBezTo>
                      <a:pt x="342" y="1"/>
                      <a:pt x="303" y="8"/>
                      <a:pt x="261" y="22"/>
                    </a:cubicBezTo>
                    <a:cubicBezTo>
                      <a:pt x="109" y="131"/>
                      <a:pt x="0" y="239"/>
                      <a:pt x="22" y="348"/>
                    </a:cubicBezTo>
                    <a:cubicBezTo>
                      <a:pt x="34" y="422"/>
                      <a:pt x="82" y="447"/>
                      <a:pt x="152" y="447"/>
                    </a:cubicBezTo>
                    <a:cubicBezTo>
                      <a:pt x="205" y="447"/>
                      <a:pt x="273" y="432"/>
                      <a:pt x="348" y="413"/>
                    </a:cubicBezTo>
                    <a:cubicBezTo>
                      <a:pt x="653" y="305"/>
                      <a:pt x="457" y="196"/>
                      <a:pt x="479" y="109"/>
                    </a:cubicBezTo>
                    <a:cubicBezTo>
                      <a:pt x="494" y="35"/>
                      <a:pt x="448" y="1"/>
                      <a:pt x="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5203250" y="872750"/>
                <a:ext cx="217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24" extrusionOk="0">
                    <a:moveTo>
                      <a:pt x="477" y="0"/>
                    </a:moveTo>
                    <a:cubicBezTo>
                      <a:pt x="437" y="0"/>
                      <a:pt x="400" y="4"/>
                      <a:pt x="370" y="12"/>
                    </a:cubicBezTo>
                    <a:cubicBezTo>
                      <a:pt x="239" y="34"/>
                      <a:pt x="87" y="12"/>
                      <a:pt x="22" y="121"/>
                    </a:cubicBezTo>
                    <a:cubicBezTo>
                      <a:pt x="0" y="165"/>
                      <a:pt x="44" y="170"/>
                      <a:pt x="98" y="170"/>
                    </a:cubicBezTo>
                    <a:cubicBezTo>
                      <a:pt x="116" y="170"/>
                      <a:pt x="135" y="169"/>
                      <a:pt x="154" y="169"/>
                    </a:cubicBezTo>
                    <a:cubicBezTo>
                      <a:pt x="191" y="169"/>
                      <a:pt x="225" y="172"/>
                      <a:pt x="239" y="186"/>
                    </a:cubicBezTo>
                    <a:cubicBezTo>
                      <a:pt x="261" y="230"/>
                      <a:pt x="305" y="273"/>
                      <a:pt x="326" y="295"/>
                    </a:cubicBezTo>
                    <a:cubicBezTo>
                      <a:pt x="363" y="315"/>
                      <a:pt x="394" y="323"/>
                      <a:pt x="421" y="323"/>
                    </a:cubicBezTo>
                    <a:cubicBezTo>
                      <a:pt x="543" y="323"/>
                      <a:pt x="598" y="165"/>
                      <a:pt x="739" y="165"/>
                    </a:cubicBezTo>
                    <a:cubicBezTo>
                      <a:pt x="805" y="165"/>
                      <a:pt x="870" y="143"/>
                      <a:pt x="870" y="78"/>
                    </a:cubicBezTo>
                    <a:cubicBezTo>
                      <a:pt x="870" y="60"/>
                      <a:pt x="645" y="0"/>
                      <a:pt x="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33"/>
              <p:cNvSpPr/>
              <p:nvPr/>
            </p:nvSpPr>
            <p:spPr>
              <a:xfrm>
                <a:off x="5184225" y="880850"/>
                <a:ext cx="195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98" extrusionOk="0">
                    <a:moveTo>
                      <a:pt x="700" y="1"/>
                    </a:moveTo>
                    <a:cubicBezTo>
                      <a:pt x="636" y="1"/>
                      <a:pt x="537" y="65"/>
                      <a:pt x="479" y="80"/>
                    </a:cubicBezTo>
                    <a:cubicBezTo>
                      <a:pt x="449" y="90"/>
                      <a:pt x="422" y="93"/>
                      <a:pt x="396" y="93"/>
                    </a:cubicBezTo>
                    <a:cubicBezTo>
                      <a:pt x="349" y="93"/>
                      <a:pt x="306" y="83"/>
                      <a:pt x="262" y="83"/>
                    </a:cubicBezTo>
                    <a:cubicBezTo>
                      <a:pt x="221" y="83"/>
                      <a:pt x="179" y="91"/>
                      <a:pt x="131" y="123"/>
                    </a:cubicBezTo>
                    <a:cubicBezTo>
                      <a:pt x="87" y="145"/>
                      <a:pt x="0" y="167"/>
                      <a:pt x="0" y="232"/>
                    </a:cubicBezTo>
                    <a:cubicBezTo>
                      <a:pt x="0" y="254"/>
                      <a:pt x="457" y="297"/>
                      <a:pt x="479" y="297"/>
                    </a:cubicBezTo>
                    <a:cubicBezTo>
                      <a:pt x="631" y="232"/>
                      <a:pt x="783" y="145"/>
                      <a:pt x="761" y="58"/>
                    </a:cubicBezTo>
                    <a:cubicBezTo>
                      <a:pt x="754" y="16"/>
                      <a:pt x="731" y="1"/>
                      <a:pt x="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33"/>
              <p:cNvSpPr/>
              <p:nvPr/>
            </p:nvSpPr>
            <p:spPr>
              <a:xfrm>
                <a:off x="5145075" y="953300"/>
                <a:ext cx="206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285" extrusionOk="0">
                    <a:moveTo>
                      <a:pt x="605" y="0"/>
                    </a:moveTo>
                    <a:cubicBezTo>
                      <a:pt x="467" y="0"/>
                      <a:pt x="316" y="25"/>
                      <a:pt x="153" y="74"/>
                    </a:cubicBezTo>
                    <a:cubicBezTo>
                      <a:pt x="1" y="96"/>
                      <a:pt x="66" y="161"/>
                      <a:pt x="66" y="204"/>
                    </a:cubicBezTo>
                    <a:cubicBezTo>
                      <a:pt x="81" y="234"/>
                      <a:pt x="85" y="285"/>
                      <a:pt x="123" y="285"/>
                    </a:cubicBezTo>
                    <a:cubicBezTo>
                      <a:pt x="139" y="285"/>
                      <a:pt x="163" y="275"/>
                      <a:pt x="196" y="248"/>
                    </a:cubicBezTo>
                    <a:cubicBezTo>
                      <a:pt x="311" y="171"/>
                      <a:pt x="403" y="140"/>
                      <a:pt x="490" y="140"/>
                    </a:cubicBezTo>
                    <a:cubicBezTo>
                      <a:pt x="552" y="140"/>
                      <a:pt x="612" y="155"/>
                      <a:pt x="675" y="182"/>
                    </a:cubicBezTo>
                    <a:cubicBezTo>
                      <a:pt x="682" y="186"/>
                      <a:pt x="691" y="188"/>
                      <a:pt x="699" y="188"/>
                    </a:cubicBezTo>
                    <a:cubicBezTo>
                      <a:pt x="740" y="188"/>
                      <a:pt x="787" y="149"/>
                      <a:pt x="805" y="96"/>
                    </a:cubicBezTo>
                    <a:cubicBezTo>
                      <a:pt x="827" y="52"/>
                      <a:pt x="827" y="9"/>
                      <a:pt x="740" y="9"/>
                    </a:cubicBezTo>
                    <a:cubicBezTo>
                      <a:pt x="696" y="3"/>
                      <a:pt x="652" y="0"/>
                      <a:pt x="6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4057850" y="1484975"/>
                <a:ext cx="32100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78" extrusionOk="0">
                    <a:moveTo>
                      <a:pt x="458" y="1"/>
                    </a:moveTo>
                    <a:cubicBezTo>
                      <a:pt x="413" y="1"/>
                      <a:pt x="343" y="36"/>
                      <a:pt x="284" y="51"/>
                    </a:cubicBezTo>
                    <a:cubicBezTo>
                      <a:pt x="240" y="51"/>
                      <a:pt x="197" y="116"/>
                      <a:pt x="240" y="138"/>
                    </a:cubicBezTo>
                    <a:cubicBezTo>
                      <a:pt x="327" y="268"/>
                      <a:pt x="197" y="442"/>
                      <a:pt x="88" y="595"/>
                    </a:cubicBezTo>
                    <a:cubicBezTo>
                      <a:pt x="1" y="747"/>
                      <a:pt x="110" y="855"/>
                      <a:pt x="284" y="877"/>
                    </a:cubicBezTo>
                    <a:cubicBezTo>
                      <a:pt x="371" y="877"/>
                      <a:pt x="458" y="855"/>
                      <a:pt x="458" y="769"/>
                    </a:cubicBezTo>
                    <a:cubicBezTo>
                      <a:pt x="471" y="584"/>
                      <a:pt x="532" y="535"/>
                      <a:pt x="617" y="535"/>
                    </a:cubicBezTo>
                    <a:cubicBezTo>
                      <a:pt x="672" y="535"/>
                      <a:pt x="737" y="556"/>
                      <a:pt x="805" y="573"/>
                    </a:cubicBezTo>
                    <a:cubicBezTo>
                      <a:pt x="858" y="586"/>
                      <a:pt x="919" y="607"/>
                      <a:pt x="983" y="607"/>
                    </a:cubicBezTo>
                    <a:cubicBezTo>
                      <a:pt x="1025" y="607"/>
                      <a:pt x="1067" y="598"/>
                      <a:pt x="1110" y="573"/>
                    </a:cubicBezTo>
                    <a:cubicBezTo>
                      <a:pt x="1219" y="529"/>
                      <a:pt x="1284" y="464"/>
                      <a:pt x="1240" y="377"/>
                    </a:cubicBezTo>
                    <a:cubicBezTo>
                      <a:pt x="1240" y="377"/>
                      <a:pt x="1231" y="367"/>
                      <a:pt x="1211" y="367"/>
                    </a:cubicBezTo>
                    <a:cubicBezTo>
                      <a:pt x="1202" y="367"/>
                      <a:pt x="1190" y="370"/>
                      <a:pt x="1175" y="377"/>
                    </a:cubicBezTo>
                    <a:cubicBezTo>
                      <a:pt x="914" y="268"/>
                      <a:pt x="610" y="268"/>
                      <a:pt x="501" y="29"/>
                    </a:cubicBezTo>
                    <a:cubicBezTo>
                      <a:pt x="494" y="9"/>
                      <a:pt x="479" y="1"/>
                      <a:pt x="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4965150" y="1030600"/>
                <a:ext cx="255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483" extrusionOk="0">
                    <a:moveTo>
                      <a:pt x="391" y="0"/>
                    </a:moveTo>
                    <a:cubicBezTo>
                      <a:pt x="360" y="0"/>
                      <a:pt x="325" y="13"/>
                      <a:pt x="283" y="48"/>
                    </a:cubicBezTo>
                    <a:cubicBezTo>
                      <a:pt x="109" y="178"/>
                      <a:pt x="413" y="113"/>
                      <a:pt x="370" y="178"/>
                    </a:cubicBezTo>
                    <a:cubicBezTo>
                      <a:pt x="370" y="243"/>
                      <a:pt x="370" y="287"/>
                      <a:pt x="305" y="330"/>
                    </a:cubicBezTo>
                    <a:cubicBezTo>
                      <a:pt x="0" y="439"/>
                      <a:pt x="218" y="483"/>
                      <a:pt x="283" y="483"/>
                    </a:cubicBezTo>
                    <a:cubicBezTo>
                      <a:pt x="522" y="483"/>
                      <a:pt x="739" y="287"/>
                      <a:pt x="979" y="287"/>
                    </a:cubicBezTo>
                    <a:cubicBezTo>
                      <a:pt x="1022" y="287"/>
                      <a:pt x="1022" y="243"/>
                      <a:pt x="979" y="222"/>
                    </a:cubicBezTo>
                    <a:cubicBezTo>
                      <a:pt x="913" y="113"/>
                      <a:pt x="718" y="135"/>
                      <a:pt x="544" y="69"/>
                    </a:cubicBezTo>
                    <a:cubicBezTo>
                      <a:pt x="500" y="55"/>
                      <a:pt x="455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4510150" y="1302900"/>
                <a:ext cx="11975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86" extrusionOk="0">
                    <a:moveTo>
                      <a:pt x="336" y="0"/>
                    </a:moveTo>
                    <a:cubicBezTo>
                      <a:pt x="326" y="0"/>
                      <a:pt x="316" y="2"/>
                      <a:pt x="305" y="6"/>
                    </a:cubicBezTo>
                    <a:cubicBezTo>
                      <a:pt x="152" y="28"/>
                      <a:pt x="218" y="115"/>
                      <a:pt x="196" y="158"/>
                    </a:cubicBezTo>
                    <a:cubicBezTo>
                      <a:pt x="152" y="224"/>
                      <a:pt x="218" y="267"/>
                      <a:pt x="109" y="376"/>
                    </a:cubicBezTo>
                    <a:cubicBezTo>
                      <a:pt x="0" y="484"/>
                      <a:pt x="131" y="528"/>
                      <a:pt x="196" y="571"/>
                    </a:cubicBezTo>
                    <a:cubicBezTo>
                      <a:pt x="214" y="580"/>
                      <a:pt x="239" y="586"/>
                      <a:pt x="268" y="586"/>
                    </a:cubicBezTo>
                    <a:cubicBezTo>
                      <a:pt x="308" y="586"/>
                      <a:pt x="353" y="575"/>
                      <a:pt x="392" y="550"/>
                    </a:cubicBezTo>
                    <a:cubicBezTo>
                      <a:pt x="479" y="463"/>
                      <a:pt x="479" y="376"/>
                      <a:pt x="457" y="332"/>
                    </a:cubicBezTo>
                    <a:cubicBezTo>
                      <a:pt x="457" y="245"/>
                      <a:pt x="435" y="158"/>
                      <a:pt x="435" y="93"/>
                    </a:cubicBezTo>
                    <a:cubicBezTo>
                      <a:pt x="399" y="39"/>
                      <a:pt x="378" y="0"/>
                      <a:pt x="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33"/>
              <p:cNvSpPr/>
              <p:nvPr/>
            </p:nvSpPr>
            <p:spPr>
              <a:xfrm>
                <a:off x="3812150" y="1530450"/>
                <a:ext cx="9975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72" extrusionOk="0">
                    <a:moveTo>
                      <a:pt x="270" y="1"/>
                    </a:moveTo>
                    <a:cubicBezTo>
                      <a:pt x="247" y="1"/>
                      <a:pt x="221" y="5"/>
                      <a:pt x="196" y="15"/>
                    </a:cubicBezTo>
                    <a:cubicBezTo>
                      <a:pt x="22" y="15"/>
                      <a:pt x="87" y="80"/>
                      <a:pt x="66" y="167"/>
                    </a:cubicBezTo>
                    <a:cubicBezTo>
                      <a:pt x="0" y="363"/>
                      <a:pt x="131" y="450"/>
                      <a:pt x="327" y="472"/>
                    </a:cubicBezTo>
                    <a:cubicBezTo>
                      <a:pt x="392" y="298"/>
                      <a:pt x="174" y="254"/>
                      <a:pt x="348" y="80"/>
                    </a:cubicBezTo>
                    <a:cubicBezTo>
                      <a:pt x="398" y="47"/>
                      <a:pt x="346" y="1"/>
                      <a:pt x="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5" name="Google Shape;1645;p33"/>
          <p:cNvGrpSpPr/>
          <p:nvPr/>
        </p:nvGrpSpPr>
        <p:grpSpPr>
          <a:xfrm>
            <a:off x="6986313" y="-228600"/>
            <a:ext cx="3787300" cy="1607405"/>
            <a:chOff x="6529113" y="-228600"/>
            <a:chExt cx="3787300" cy="1607405"/>
          </a:xfrm>
        </p:grpSpPr>
        <p:sp>
          <p:nvSpPr>
            <p:cNvPr id="1646" name="Google Shape;1646;p33"/>
            <p:cNvSpPr/>
            <p:nvPr/>
          </p:nvSpPr>
          <p:spPr>
            <a:xfrm>
              <a:off x="6529113" y="1128800"/>
              <a:ext cx="515902" cy="250005"/>
            </a:xfrm>
            <a:custGeom>
              <a:avLst/>
              <a:gdLst/>
              <a:ahLst/>
              <a:cxnLst/>
              <a:rect l="l" t="t" r="r" b="b"/>
              <a:pathLst>
                <a:path w="13374" h="6481" extrusionOk="0">
                  <a:moveTo>
                    <a:pt x="10025" y="1"/>
                  </a:moveTo>
                  <a:lnTo>
                    <a:pt x="9068" y="1392"/>
                  </a:lnTo>
                  <a:lnTo>
                    <a:pt x="6980" y="522"/>
                  </a:lnTo>
                  <a:lnTo>
                    <a:pt x="6806" y="1044"/>
                  </a:lnTo>
                  <a:lnTo>
                    <a:pt x="8263" y="1610"/>
                  </a:lnTo>
                  <a:lnTo>
                    <a:pt x="5263" y="2784"/>
                  </a:lnTo>
                  <a:lnTo>
                    <a:pt x="2327" y="1457"/>
                  </a:lnTo>
                  <a:lnTo>
                    <a:pt x="2305" y="1392"/>
                  </a:lnTo>
                  <a:lnTo>
                    <a:pt x="2262" y="1414"/>
                  </a:lnTo>
                  <a:lnTo>
                    <a:pt x="87" y="435"/>
                  </a:lnTo>
                  <a:lnTo>
                    <a:pt x="0" y="762"/>
                  </a:lnTo>
                  <a:lnTo>
                    <a:pt x="1588" y="1784"/>
                  </a:lnTo>
                  <a:lnTo>
                    <a:pt x="1001" y="2110"/>
                  </a:lnTo>
                  <a:lnTo>
                    <a:pt x="1479" y="2240"/>
                  </a:lnTo>
                  <a:lnTo>
                    <a:pt x="2175" y="2110"/>
                  </a:lnTo>
                  <a:lnTo>
                    <a:pt x="3153" y="2697"/>
                  </a:lnTo>
                  <a:lnTo>
                    <a:pt x="2458" y="3066"/>
                  </a:lnTo>
                  <a:lnTo>
                    <a:pt x="2958" y="3219"/>
                  </a:lnTo>
                  <a:lnTo>
                    <a:pt x="3762" y="3045"/>
                  </a:lnTo>
                  <a:lnTo>
                    <a:pt x="4415" y="3458"/>
                  </a:lnTo>
                  <a:cubicBezTo>
                    <a:pt x="4415" y="3458"/>
                    <a:pt x="3610" y="4697"/>
                    <a:pt x="3936" y="5023"/>
                  </a:cubicBezTo>
                  <a:cubicBezTo>
                    <a:pt x="3992" y="5080"/>
                    <a:pt x="4102" y="5103"/>
                    <a:pt x="4244" y="5103"/>
                  </a:cubicBezTo>
                  <a:cubicBezTo>
                    <a:pt x="4927" y="5103"/>
                    <a:pt x="6372" y="4567"/>
                    <a:pt x="6372" y="4567"/>
                  </a:cubicBezTo>
                  <a:lnTo>
                    <a:pt x="7546" y="4915"/>
                  </a:lnTo>
                  <a:lnTo>
                    <a:pt x="7002" y="5219"/>
                  </a:lnTo>
                  <a:lnTo>
                    <a:pt x="7502" y="5371"/>
                  </a:lnTo>
                  <a:lnTo>
                    <a:pt x="8481" y="5176"/>
                  </a:lnTo>
                  <a:lnTo>
                    <a:pt x="9177" y="5393"/>
                  </a:lnTo>
                  <a:lnTo>
                    <a:pt x="8611" y="5698"/>
                  </a:lnTo>
                  <a:lnTo>
                    <a:pt x="9090" y="5850"/>
                  </a:lnTo>
                  <a:lnTo>
                    <a:pt x="10177" y="5698"/>
                  </a:lnTo>
                  <a:lnTo>
                    <a:pt x="12743" y="6459"/>
                  </a:lnTo>
                  <a:lnTo>
                    <a:pt x="13373" y="6480"/>
                  </a:lnTo>
                  <a:lnTo>
                    <a:pt x="7850" y="3980"/>
                  </a:lnTo>
                  <a:lnTo>
                    <a:pt x="9916" y="2284"/>
                  </a:lnTo>
                  <a:lnTo>
                    <a:pt x="11242" y="2806"/>
                  </a:lnTo>
                  <a:lnTo>
                    <a:pt x="11373" y="2371"/>
                  </a:lnTo>
                  <a:lnTo>
                    <a:pt x="10025" y="1805"/>
                  </a:lnTo>
                  <a:lnTo>
                    <a:pt x="10503" y="174"/>
                  </a:lnTo>
                  <a:lnTo>
                    <a:pt x="10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47" name="Google Shape;1647;p33"/>
            <p:cNvGrpSpPr/>
            <p:nvPr/>
          </p:nvGrpSpPr>
          <p:grpSpPr>
            <a:xfrm>
              <a:off x="6993863" y="-228600"/>
              <a:ext cx="3322550" cy="1344575"/>
              <a:chOff x="4150838" y="1391100"/>
              <a:chExt cx="3322550" cy="1344575"/>
            </a:xfrm>
          </p:grpSpPr>
          <p:sp>
            <p:nvSpPr>
              <p:cNvPr id="1648" name="Google Shape;1648;p33"/>
              <p:cNvSpPr/>
              <p:nvPr/>
            </p:nvSpPr>
            <p:spPr>
              <a:xfrm>
                <a:off x="6085538" y="1757150"/>
                <a:ext cx="842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641" extrusionOk="0">
                    <a:moveTo>
                      <a:pt x="3318" y="0"/>
                    </a:moveTo>
                    <a:cubicBezTo>
                      <a:pt x="3308" y="0"/>
                      <a:pt x="3297" y="5"/>
                      <a:pt x="3284" y="15"/>
                    </a:cubicBezTo>
                    <a:cubicBezTo>
                      <a:pt x="3246" y="35"/>
                      <a:pt x="3208" y="43"/>
                      <a:pt x="3170" y="43"/>
                    </a:cubicBezTo>
                    <a:cubicBezTo>
                      <a:pt x="3081" y="43"/>
                      <a:pt x="2992" y="3"/>
                      <a:pt x="2916" y="3"/>
                    </a:cubicBezTo>
                    <a:cubicBezTo>
                      <a:pt x="2855" y="3"/>
                      <a:pt x="2801" y="29"/>
                      <a:pt x="2762" y="123"/>
                    </a:cubicBezTo>
                    <a:cubicBezTo>
                      <a:pt x="2675" y="276"/>
                      <a:pt x="2436" y="363"/>
                      <a:pt x="2414" y="493"/>
                    </a:cubicBezTo>
                    <a:cubicBezTo>
                      <a:pt x="2368" y="645"/>
                      <a:pt x="2280" y="680"/>
                      <a:pt x="2165" y="680"/>
                    </a:cubicBezTo>
                    <a:cubicBezTo>
                      <a:pt x="2115" y="680"/>
                      <a:pt x="2060" y="674"/>
                      <a:pt x="2001" y="667"/>
                    </a:cubicBezTo>
                    <a:cubicBezTo>
                      <a:pt x="1945" y="650"/>
                      <a:pt x="1895" y="642"/>
                      <a:pt x="1850" y="642"/>
                    </a:cubicBezTo>
                    <a:cubicBezTo>
                      <a:pt x="1719" y="642"/>
                      <a:pt x="1631" y="711"/>
                      <a:pt x="1566" y="841"/>
                    </a:cubicBezTo>
                    <a:cubicBezTo>
                      <a:pt x="1457" y="1145"/>
                      <a:pt x="1414" y="1145"/>
                      <a:pt x="979" y="1145"/>
                    </a:cubicBezTo>
                    <a:cubicBezTo>
                      <a:pt x="903" y="1145"/>
                      <a:pt x="830" y="1142"/>
                      <a:pt x="756" y="1142"/>
                    </a:cubicBezTo>
                    <a:cubicBezTo>
                      <a:pt x="555" y="1142"/>
                      <a:pt x="360" y="1166"/>
                      <a:pt x="152" y="1341"/>
                    </a:cubicBezTo>
                    <a:cubicBezTo>
                      <a:pt x="22" y="1450"/>
                      <a:pt x="0" y="1493"/>
                      <a:pt x="66" y="1580"/>
                    </a:cubicBezTo>
                    <a:cubicBezTo>
                      <a:pt x="105" y="1619"/>
                      <a:pt x="148" y="1641"/>
                      <a:pt x="200" y="1641"/>
                    </a:cubicBezTo>
                    <a:cubicBezTo>
                      <a:pt x="263" y="1641"/>
                      <a:pt x="339" y="1609"/>
                      <a:pt x="435" y="1537"/>
                    </a:cubicBezTo>
                    <a:cubicBezTo>
                      <a:pt x="587" y="1410"/>
                      <a:pt x="747" y="1342"/>
                      <a:pt x="900" y="1342"/>
                    </a:cubicBezTo>
                    <a:cubicBezTo>
                      <a:pt x="1011" y="1342"/>
                      <a:pt x="1118" y="1377"/>
                      <a:pt x="1218" y="1450"/>
                    </a:cubicBezTo>
                    <a:cubicBezTo>
                      <a:pt x="1273" y="1477"/>
                      <a:pt x="1345" y="1505"/>
                      <a:pt x="1391" y="1505"/>
                    </a:cubicBezTo>
                    <a:cubicBezTo>
                      <a:pt x="1418" y="1505"/>
                      <a:pt x="1435" y="1495"/>
                      <a:pt x="1435" y="1472"/>
                    </a:cubicBezTo>
                    <a:cubicBezTo>
                      <a:pt x="1435" y="1276"/>
                      <a:pt x="1762" y="1232"/>
                      <a:pt x="1849" y="1058"/>
                    </a:cubicBezTo>
                    <a:cubicBezTo>
                      <a:pt x="1879" y="967"/>
                      <a:pt x="1942" y="864"/>
                      <a:pt x="2052" y="864"/>
                    </a:cubicBezTo>
                    <a:cubicBezTo>
                      <a:pt x="2098" y="864"/>
                      <a:pt x="2154" y="883"/>
                      <a:pt x="2218" y="928"/>
                    </a:cubicBezTo>
                    <a:cubicBezTo>
                      <a:pt x="2234" y="940"/>
                      <a:pt x="2255" y="945"/>
                      <a:pt x="2278" y="945"/>
                    </a:cubicBezTo>
                    <a:cubicBezTo>
                      <a:pt x="2358" y="945"/>
                      <a:pt x="2473" y="890"/>
                      <a:pt x="2562" y="890"/>
                    </a:cubicBezTo>
                    <a:cubicBezTo>
                      <a:pt x="2588" y="890"/>
                      <a:pt x="2611" y="894"/>
                      <a:pt x="2631" y="906"/>
                    </a:cubicBezTo>
                    <a:cubicBezTo>
                      <a:pt x="2740" y="797"/>
                      <a:pt x="2653" y="732"/>
                      <a:pt x="2631" y="667"/>
                    </a:cubicBezTo>
                    <a:cubicBezTo>
                      <a:pt x="2566" y="515"/>
                      <a:pt x="2740" y="493"/>
                      <a:pt x="2936" y="450"/>
                    </a:cubicBezTo>
                    <a:cubicBezTo>
                      <a:pt x="3175" y="450"/>
                      <a:pt x="3262" y="276"/>
                      <a:pt x="3327" y="189"/>
                    </a:cubicBezTo>
                    <a:cubicBezTo>
                      <a:pt x="3364" y="133"/>
                      <a:pt x="3370" y="0"/>
                      <a:pt x="3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33"/>
              <p:cNvSpPr/>
              <p:nvPr/>
            </p:nvSpPr>
            <p:spPr>
              <a:xfrm>
                <a:off x="6149688" y="2190700"/>
                <a:ext cx="4350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58" extrusionOk="0">
                    <a:moveTo>
                      <a:pt x="1342" y="0"/>
                    </a:moveTo>
                    <a:cubicBezTo>
                      <a:pt x="1337" y="0"/>
                      <a:pt x="1332" y="1"/>
                      <a:pt x="1327" y="3"/>
                    </a:cubicBezTo>
                    <a:cubicBezTo>
                      <a:pt x="1218" y="3"/>
                      <a:pt x="1283" y="112"/>
                      <a:pt x="1261" y="155"/>
                    </a:cubicBezTo>
                    <a:cubicBezTo>
                      <a:pt x="1261" y="199"/>
                      <a:pt x="1283" y="264"/>
                      <a:pt x="1153" y="264"/>
                    </a:cubicBezTo>
                    <a:cubicBezTo>
                      <a:pt x="805" y="264"/>
                      <a:pt x="848" y="438"/>
                      <a:pt x="870" y="568"/>
                    </a:cubicBezTo>
                    <a:cubicBezTo>
                      <a:pt x="913" y="655"/>
                      <a:pt x="957" y="742"/>
                      <a:pt x="805" y="786"/>
                    </a:cubicBezTo>
                    <a:cubicBezTo>
                      <a:pt x="762" y="811"/>
                      <a:pt x="722" y="824"/>
                      <a:pt x="686" y="824"/>
                    </a:cubicBezTo>
                    <a:cubicBezTo>
                      <a:pt x="631" y="824"/>
                      <a:pt x="583" y="795"/>
                      <a:pt x="544" y="742"/>
                    </a:cubicBezTo>
                    <a:cubicBezTo>
                      <a:pt x="528" y="695"/>
                      <a:pt x="524" y="659"/>
                      <a:pt x="490" y="659"/>
                    </a:cubicBezTo>
                    <a:cubicBezTo>
                      <a:pt x="477" y="659"/>
                      <a:pt x="459" y="665"/>
                      <a:pt x="435" y="677"/>
                    </a:cubicBezTo>
                    <a:cubicBezTo>
                      <a:pt x="413" y="720"/>
                      <a:pt x="435" y="742"/>
                      <a:pt x="435" y="764"/>
                    </a:cubicBezTo>
                    <a:cubicBezTo>
                      <a:pt x="478" y="851"/>
                      <a:pt x="435" y="938"/>
                      <a:pt x="261" y="938"/>
                    </a:cubicBezTo>
                    <a:cubicBezTo>
                      <a:pt x="211" y="938"/>
                      <a:pt x="186" y="874"/>
                      <a:pt x="138" y="874"/>
                    </a:cubicBezTo>
                    <a:cubicBezTo>
                      <a:pt x="124" y="874"/>
                      <a:pt x="107" y="879"/>
                      <a:pt x="87" y="894"/>
                    </a:cubicBezTo>
                    <a:cubicBezTo>
                      <a:pt x="0" y="981"/>
                      <a:pt x="65" y="1047"/>
                      <a:pt x="87" y="1090"/>
                    </a:cubicBezTo>
                    <a:cubicBezTo>
                      <a:pt x="141" y="1157"/>
                      <a:pt x="170" y="1258"/>
                      <a:pt x="251" y="1258"/>
                    </a:cubicBezTo>
                    <a:cubicBezTo>
                      <a:pt x="301" y="1258"/>
                      <a:pt x="371" y="1220"/>
                      <a:pt x="478" y="1112"/>
                    </a:cubicBezTo>
                    <a:cubicBezTo>
                      <a:pt x="522" y="1068"/>
                      <a:pt x="652" y="1025"/>
                      <a:pt x="761" y="1025"/>
                    </a:cubicBezTo>
                    <a:cubicBezTo>
                      <a:pt x="789" y="1030"/>
                      <a:pt x="817" y="1032"/>
                      <a:pt x="845" y="1032"/>
                    </a:cubicBezTo>
                    <a:cubicBezTo>
                      <a:pt x="1073" y="1032"/>
                      <a:pt x="1285" y="883"/>
                      <a:pt x="1479" y="786"/>
                    </a:cubicBezTo>
                    <a:cubicBezTo>
                      <a:pt x="1740" y="655"/>
                      <a:pt x="1740" y="416"/>
                      <a:pt x="1522" y="329"/>
                    </a:cubicBezTo>
                    <a:cubicBezTo>
                      <a:pt x="1413" y="286"/>
                      <a:pt x="1370" y="242"/>
                      <a:pt x="1392" y="133"/>
                    </a:cubicBezTo>
                    <a:cubicBezTo>
                      <a:pt x="1372" y="94"/>
                      <a:pt x="1388" y="0"/>
                      <a:pt x="1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33"/>
              <p:cNvSpPr/>
              <p:nvPr/>
            </p:nvSpPr>
            <p:spPr>
              <a:xfrm>
                <a:off x="5480488" y="2054225"/>
                <a:ext cx="326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655" extrusionOk="0">
                    <a:moveTo>
                      <a:pt x="1009" y="1"/>
                    </a:moveTo>
                    <a:cubicBezTo>
                      <a:pt x="970" y="1"/>
                      <a:pt x="929" y="7"/>
                      <a:pt x="892" y="26"/>
                    </a:cubicBezTo>
                    <a:cubicBezTo>
                      <a:pt x="784" y="113"/>
                      <a:pt x="849" y="200"/>
                      <a:pt x="871" y="265"/>
                    </a:cubicBezTo>
                    <a:cubicBezTo>
                      <a:pt x="892" y="439"/>
                      <a:pt x="762" y="591"/>
                      <a:pt x="501" y="656"/>
                    </a:cubicBezTo>
                    <a:cubicBezTo>
                      <a:pt x="240" y="700"/>
                      <a:pt x="1" y="983"/>
                      <a:pt x="110" y="1091"/>
                    </a:cubicBezTo>
                    <a:cubicBezTo>
                      <a:pt x="218" y="1222"/>
                      <a:pt x="175" y="1352"/>
                      <a:pt x="110" y="1526"/>
                    </a:cubicBezTo>
                    <a:cubicBezTo>
                      <a:pt x="83" y="1618"/>
                      <a:pt x="89" y="1655"/>
                      <a:pt x="140" y="1655"/>
                    </a:cubicBezTo>
                    <a:cubicBezTo>
                      <a:pt x="174" y="1655"/>
                      <a:pt x="228" y="1639"/>
                      <a:pt x="305" y="1613"/>
                    </a:cubicBezTo>
                    <a:cubicBezTo>
                      <a:pt x="610" y="1461"/>
                      <a:pt x="675" y="1396"/>
                      <a:pt x="523" y="1200"/>
                    </a:cubicBezTo>
                    <a:cubicBezTo>
                      <a:pt x="436" y="1070"/>
                      <a:pt x="566" y="1026"/>
                      <a:pt x="653" y="961"/>
                    </a:cubicBezTo>
                    <a:cubicBezTo>
                      <a:pt x="734" y="896"/>
                      <a:pt x="826" y="820"/>
                      <a:pt x="930" y="820"/>
                    </a:cubicBezTo>
                    <a:cubicBezTo>
                      <a:pt x="967" y="820"/>
                      <a:pt x="1005" y="829"/>
                      <a:pt x="1045" y="852"/>
                    </a:cubicBezTo>
                    <a:cubicBezTo>
                      <a:pt x="1060" y="867"/>
                      <a:pt x="1064" y="892"/>
                      <a:pt x="1094" y="892"/>
                    </a:cubicBezTo>
                    <a:cubicBezTo>
                      <a:pt x="1108" y="892"/>
                      <a:pt x="1126" y="887"/>
                      <a:pt x="1153" y="874"/>
                    </a:cubicBezTo>
                    <a:cubicBezTo>
                      <a:pt x="1219" y="809"/>
                      <a:pt x="1284" y="765"/>
                      <a:pt x="1262" y="700"/>
                    </a:cubicBezTo>
                    <a:cubicBezTo>
                      <a:pt x="1219" y="656"/>
                      <a:pt x="1175" y="613"/>
                      <a:pt x="1110" y="569"/>
                    </a:cubicBezTo>
                    <a:cubicBezTo>
                      <a:pt x="1088" y="461"/>
                      <a:pt x="1001" y="374"/>
                      <a:pt x="1175" y="243"/>
                    </a:cubicBezTo>
                    <a:cubicBezTo>
                      <a:pt x="1306" y="135"/>
                      <a:pt x="1262" y="69"/>
                      <a:pt x="1153" y="26"/>
                    </a:cubicBezTo>
                    <a:cubicBezTo>
                      <a:pt x="1116" y="13"/>
                      <a:pt x="1063" y="1"/>
                      <a:pt x="10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33"/>
              <p:cNvSpPr/>
              <p:nvPr/>
            </p:nvSpPr>
            <p:spPr>
              <a:xfrm>
                <a:off x="5478313" y="2117300"/>
                <a:ext cx="24500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219" extrusionOk="0">
                    <a:moveTo>
                      <a:pt x="569" y="1"/>
                    </a:moveTo>
                    <a:cubicBezTo>
                      <a:pt x="410" y="1"/>
                      <a:pt x="386" y="120"/>
                      <a:pt x="305" y="221"/>
                    </a:cubicBezTo>
                    <a:cubicBezTo>
                      <a:pt x="1" y="569"/>
                      <a:pt x="305" y="830"/>
                      <a:pt x="218" y="1112"/>
                    </a:cubicBezTo>
                    <a:cubicBezTo>
                      <a:pt x="257" y="1177"/>
                      <a:pt x="304" y="1219"/>
                      <a:pt x="363" y="1219"/>
                    </a:cubicBezTo>
                    <a:cubicBezTo>
                      <a:pt x="403" y="1219"/>
                      <a:pt x="448" y="1200"/>
                      <a:pt x="501" y="1156"/>
                    </a:cubicBezTo>
                    <a:cubicBezTo>
                      <a:pt x="653" y="1047"/>
                      <a:pt x="740" y="895"/>
                      <a:pt x="936" y="786"/>
                    </a:cubicBezTo>
                    <a:cubicBezTo>
                      <a:pt x="979" y="764"/>
                      <a:pt x="979" y="677"/>
                      <a:pt x="936" y="677"/>
                    </a:cubicBezTo>
                    <a:cubicBezTo>
                      <a:pt x="610" y="634"/>
                      <a:pt x="675" y="460"/>
                      <a:pt x="849" y="243"/>
                    </a:cubicBezTo>
                    <a:cubicBezTo>
                      <a:pt x="958" y="90"/>
                      <a:pt x="740" y="25"/>
                      <a:pt x="610" y="3"/>
                    </a:cubicBezTo>
                    <a:cubicBezTo>
                      <a:pt x="595" y="2"/>
                      <a:pt x="581" y="1"/>
                      <a:pt x="5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33"/>
              <p:cNvSpPr/>
              <p:nvPr/>
            </p:nvSpPr>
            <p:spPr>
              <a:xfrm>
                <a:off x="6373638" y="1798275"/>
                <a:ext cx="332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745" extrusionOk="0">
                    <a:moveTo>
                      <a:pt x="949" y="0"/>
                    </a:moveTo>
                    <a:cubicBezTo>
                      <a:pt x="890" y="0"/>
                      <a:pt x="827" y="11"/>
                      <a:pt x="762" y="44"/>
                    </a:cubicBezTo>
                    <a:cubicBezTo>
                      <a:pt x="714" y="102"/>
                      <a:pt x="670" y="121"/>
                      <a:pt x="630" y="121"/>
                    </a:cubicBezTo>
                    <a:cubicBezTo>
                      <a:pt x="580" y="121"/>
                      <a:pt x="537" y="90"/>
                      <a:pt x="501" y="66"/>
                    </a:cubicBezTo>
                    <a:cubicBezTo>
                      <a:pt x="457" y="58"/>
                      <a:pt x="416" y="56"/>
                      <a:pt x="376" y="56"/>
                    </a:cubicBezTo>
                    <a:cubicBezTo>
                      <a:pt x="296" y="56"/>
                      <a:pt x="218" y="66"/>
                      <a:pt x="131" y="66"/>
                    </a:cubicBezTo>
                    <a:cubicBezTo>
                      <a:pt x="131" y="218"/>
                      <a:pt x="1" y="348"/>
                      <a:pt x="23" y="479"/>
                    </a:cubicBezTo>
                    <a:cubicBezTo>
                      <a:pt x="44" y="588"/>
                      <a:pt x="283" y="501"/>
                      <a:pt x="327" y="609"/>
                    </a:cubicBezTo>
                    <a:cubicBezTo>
                      <a:pt x="343" y="688"/>
                      <a:pt x="393" y="744"/>
                      <a:pt x="477" y="744"/>
                    </a:cubicBezTo>
                    <a:cubicBezTo>
                      <a:pt x="509" y="744"/>
                      <a:pt x="546" y="736"/>
                      <a:pt x="588" y="718"/>
                    </a:cubicBezTo>
                    <a:cubicBezTo>
                      <a:pt x="762" y="696"/>
                      <a:pt x="827" y="588"/>
                      <a:pt x="871" y="479"/>
                    </a:cubicBezTo>
                    <a:cubicBezTo>
                      <a:pt x="892" y="348"/>
                      <a:pt x="914" y="218"/>
                      <a:pt x="1197" y="153"/>
                    </a:cubicBezTo>
                    <a:cubicBezTo>
                      <a:pt x="1327" y="131"/>
                      <a:pt x="1262" y="44"/>
                      <a:pt x="1218" y="44"/>
                    </a:cubicBezTo>
                    <a:cubicBezTo>
                      <a:pt x="1137" y="30"/>
                      <a:pt x="1047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33"/>
              <p:cNvSpPr/>
              <p:nvPr/>
            </p:nvSpPr>
            <p:spPr>
              <a:xfrm>
                <a:off x="5901238" y="1841825"/>
                <a:ext cx="3862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75" extrusionOk="0">
                    <a:moveTo>
                      <a:pt x="1420" y="1"/>
                    </a:moveTo>
                    <a:cubicBezTo>
                      <a:pt x="1343" y="1"/>
                      <a:pt x="1233" y="51"/>
                      <a:pt x="1132" y="63"/>
                    </a:cubicBezTo>
                    <a:cubicBezTo>
                      <a:pt x="762" y="237"/>
                      <a:pt x="458" y="498"/>
                      <a:pt x="88" y="650"/>
                    </a:cubicBezTo>
                    <a:cubicBezTo>
                      <a:pt x="1" y="672"/>
                      <a:pt x="1" y="716"/>
                      <a:pt x="44" y="759"/>
                    </a:cubicBezTo>
                    <a:cubicBezTo>
                      <a:pt x="110" y="781"/>
                      <a:pt x="218" y="803"/>
                      <a:pt x="153" y="890"/>
                    </a:cubicBezTo>
                    <a:cubicBezTo>
                      <a:pt x="142" y="947"/>
                      <a:pt x="142" y="974"/>
                      <a:pt x="168" y="974"/>
                    </a:cubicBezTo>
                    <a:cubicBezTo>
                      <a:pt x="191" y="974"/>
                      <a:pt x="234" y="952"/>
                      <a:pt x="305" y="911"/>
                    </a:cubicBezTo>
                    <a:cubicBezTo>
                      <a:pt x="371" y="868"/>
                      <a:pt x="436" y="803"/>
                      <a:pt x="501" y="759"/>
                    </a:cubicBezTo>
                    <a:cubicBezTo>
                      <a:pt x="729" y="593"/>
                      <a:pt x="839" y="388"/>
                      <a:pt x="1168" y="388"/>
                    </a:cubicBezTo>
                    <a:cubicBezTo>
                      <a:pt x="1185" y="388"/>
                      <a:pt x="1201" y="388"/>
                      <a:pt x="1219" y="389"/>
                    </a:cubicBezTo>
                    <a:cubicBezTo>
                      <a:pt x="1349" y="389"/>
                      <a:pt x="1545" y="259"/>
                      <a:pt x="1523" y="107"/>
                    </a:cubicBezTo>
                    <a:cubicBezTo>
                      <a:pt x="1514" y="26"/>
                      <a:pt x="1475" y="1"/>
                      <a:pt x="1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5488663" y="2027450"/>
                <a:ext cx="36425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591" extrusionOk="0">
                    <a:moveTo>
                      <a:pt x="1182" y="1"/>
                    </a:moveTo>
                    <a:cubicBezTo>
                      <a:pt x="1151" y="1"/>
                      <a:pt x="1119" y="3"/>
                      <a:pt x="1087" y="10"/>
                    </a:cubicBezTo>
                    <a:cubicBezTo>
                      <a:pt x="848" y="97"/>
                      <a:pt x="565" y="140"/>
                      <a:pt x="326" y="227"/>
                    </a:cubicBezTo>
                    <a:cubicBezTo>
                      <a:pt x="239" y="292"/>
                      <a:pt x="65" y="336"/>
                      <a:pt x="22" y="401"/>
                    </a:cubicBezTo>
                    <a:cubicBezTo>
                      <a:pt x="0" y="488"/>
                      <a:pt x="109" y="553"/>
                      <a:pt x="239" y="575"/>
                    </a:cubicBezTo>
                    <a:cubicBezTo>
                      <a:pt x="282" y="586"/>
                      <a:pt x="324" y="590"/>
                      <a:pt x="365" y="590"/>
                    </a:cubicBezTo>
                    <a:cubicBezTo>
                      <a:pt x="576" y="590"/>
                      <a:pt x="764" y="463"/>
                      <a:pt x="892" y="336"/>
                    </a:cubicBezTo>
                    <a:cubicBezTo>
                      <a:pt x="969" y="258"/>
                      <a:pt x="1014" y="192"/>
                      <a:pt x="1088" y="192"/>
                    </a:cubicBezTo>
                    <a:cubicBezTo>
                      <a:pt x="1118" y="192"/>
                      <a:pt x="1152" y="202"/>
                      <a:pt x="1196" y="227"/>
                    </a:cubicBezTo>
                    <a:cubicBezTo>
                      <a:pt x="1228" y="235"/>
                      <a:pt x="1257" y="240"/>
                      <a:pt x="1284" y="240"/>
                    </a:cubicBezTo>
                    <a:cubicBezTo>
                      <a:pt x="1331" y="240"/>
                      <a:pt x="1372" y="225"/>
                      <a:pt x="1413" y="184"/>
                    </a:cubicBezTo>
                    <a:cubicBezTo>
                      <a:pt x="1457" y="118"/>
                      <a:pt x="1435" y="53"/>
                      <a:pt x="1392" y="31"/>
                    </a:cubicBezTo>
                    <a:cubicBezTo>
                      <a:pt x="1330" y="16"/>
                      <a:pt x="1258" y="1"/>
                      <a:pt x="1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4455788" y="2534500"/>
                <a:ext cx="299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854" extrusionOk="0">
                    <a:moveTo>
                      <a:pt x="1067" y="1"/>
                    </a:moveTo>
                    <a:cubicBezTo>
                      <a:pt x="1048" y="1"/>
                      <a:pt x="1026" y="5"/>
                      <a:pt x="1001" y="15"/>
                    </a:cubicBezTo>
                    <a:cubicBezTo>
                      <a:pt x="827" y="15"/>
                      <a:pt x="697" y="145"/>
                      <a:pt x="610" y="276"/>
                    </a:cubicBezTo>
                    <a:cubicBezTo>
                      <a:pt x="581" y="305"/>
                      <a:pt x="552" y="314"/>
                      <a:pt x="523" y="314"/>
                    </a:cubicBezTo>
                    <a:cubicBezTo>
                      <a:pt x="464" y="314"/>
                      <a:pt x="406" y="273"/>
                      <a:pt x="351" y="273"/>
                    </a:cubicBezTo>
                    <a:cubicBezTo>
                      <a:pt x="312" y="273"/>
                      <a:pt x="275" y="293"/>
                      <a:pt x="240" y="363"/>
                    </a:cubicBezTo>
                    <a:cubicBezTo>
                      <a:pt x="197" y="472"/>
                      <a:pt x="153" y="580"/>
                      <a:pt x="66" y="689"/>
                    </a:cubicBezTo>
                    <a:cubicBezTo>
                      <a:pt x="1" y="733"/>
                      <a:pt x="23" y="820"/>
                      <a:pt x="88" y="841"/>
                    </a:cubicBezTo>
                    <a:cubicBezTo>
                      <a:pt x="108" y="849"/>
                      <a:pt x="128" y="853"/>
                      <a:pt x="148" y="853"/>
                    </a:cubicBezTo>
                    <a:cubicBezTo>
                      <a:pt x="234" y="853"/>
                      <a:pt x="309" y="786"/>
                      <a:pt x="327" y="733"/>
                    </a:cubicBezTo>
                    <a:cubicBezTo>
                      <a:pt x="457" y="493"/>
                      <a:pt x="958" y="580"/>
                      <a:pt x="958" y="254"/>
                    </a:cubicBezTo>
                    <a:cubicBezTo>
                      <a:pt x="958" y="239"/>
                      <a:pt x="989" y="214"/>
                      <a:pt x="1022" y="214"/>
                    </a:cubicBezTo>
                    <a:cubicBezTo>
                      <a:pt x="1037" y="214"/>
                      <a:pt x="1053" y="219"/>
                      <a:pt x="1066" y="232"/>
                    </a:cubicBezTo>
                    <a:cubicBezTo>
                      <a:pt x="1079" y="245"/>
                      <a:pt x="1106" y="258"/>
                      <a:pt x="1135" y="258"/>
                    </a:cubicBezTo>
                    <a:cubicBezTo>
                      <a:pt x="1156" y="258"/>
                      <a:pt x="1178" y="251"/>
                      <a:pt x="1197" y="232"/>
                    </a:cubicBezTo>
                    <a:cubicBezTo>
                      <a:pt x="1197" y="189"/>
                      <a:pt x="1175" y="145"/>
                      <a:pt x="1153" y="80"/>
                    </a:cubicBezTo>
                    <a:cubicBezTo>
                      <a:pt x="1153" y="47"/>
                      <a:pt x="1128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4862963" y="2412550"/>
                <a:ext cx="190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32" extrusionOk="0">
                    <a:moveTo>
                      <a:pt x="674" y="1"/>
                    </a:moveTo>
                    <a:cubicBezTo>
                      <a:pt x="653" y="1"/>
                      <a:pt x="566" y="44"/>
                      <a:pt x="522" y="109"/>
                    </a:cubicBezTo>
                    <a:cubicBezTo>
                      <a:pt x="501" y="105"/>
                      <a:pt x="482" y="102"/>
                      <a:pt x="465" y="102"/>
                    </a:cubicBezTo>
                    <a:cubicBezTo>
                      <a:pt x="325" y="102"/>
                      <a:pt x="317" y="245"/>
                      <a:pt x="240" y="283"/>
                    </a:cubicBezTo>
                    <a:cubicBezTo>
                      <a:pt x="44" y="370"/>
                      <a:pt x="0" y="457"/>
                      <a:pt x="87" y="588"/>
                    </a:cubicBezTo>
                    <a:cubicBezTo>
                      <a:pt x="139" y="673"/>
                      <a:pt x="190" y="732"/>
                      <a:pt x="315" y="732"/>
                    </a:cubicBezTo>
                    <a:cubicBezTo>
                      <a:pt x="349" y="732"/>
                      <a:pt x="389" y="727"/>
                      <a:pt x="435" y="718"/>
                    </a:cubicBezTo>
                    <a:cubicBezTo>
                      <a:pt x="587" y="696"/>
                      <a:pt x="631" y="675"/>
                      <a:pt x="631" y="566"/>
                    </a:cubicBezTo>
                    <a:cubicBezTo>
                      <a:pt x="631" y="392"/>
                      <a:pt x="653" y="261"/>
                      <a:pt x="674" y="109"/>
                    </a:cubicBezTo>
                    <a:cubicBezTo>
                      <a:pt x="674" y="66"/>
                      <a:pt x="761" y="1"/>
                      <a:pt x="6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4915138" y="2418850"/>
                <a:ext cx="225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590" extrusionOk="0">
                    <a:moveTo>
                      <a:pt x="296" y="1"/>
                    </a:moveTo>
                    <a:cubicBezTo>
                      <a:pt x="263" y="1"/>
                      <a:pt x="224" y="10"/>
                      <a:pt x="175" y="31"/>
                    </a:cubicBezTo>
                    <a:cubicBezTo>
                      <a:pt x="1" y="118"/>
                      <a:pt x="23" y="205"/>
                      <a:pt x="66" y="292"/>
                    </a:cubicBezTo>
                    <a:cubicBezTo>
                      <a:pt x="196" y="357"/>
                      <a:pt x="218" y="531"/>
                      <a:pt x="436" y="575"/>
                    </a:cubicBezTo>
                    <a:cubicBezTo>
                      <a:pt x="461" y="585"/>
                      <a:pt x="486" y="589"/>
                      <a:pt x="511" y="589"/>
                    </a:cubicBezTo>
                    <a:cubicBezTo>
                      <a:pt x="595" y="589"/>
                      <a:pt x="678" y="543"/>
                      <a:pt x="762" y="510"/>
                    </a:cubicBezTo>
                    <a:cubicBezTo>
                      <a:pt x="849" y="444"/>
                      <a:pt x="892" y="401"/>
                      <a:pt x="892" y="336"/>
                    </a:cubicBezTo>
                    <a:cubicBezTo>
                      <a:pt x="902" y="280"/>
                      <a:pt x="879" y="264"/>
                      <a:pt x="843" y="264"/>
                    </a:cubicBezTo>
                    <a:cubicBezTo>
                      <a:pt x="796" y="264"/>
                      <a:pt x="725" y="292"/>
                      <a:pt x="675" y="292"/>
                    </a:cubicBezTo>
                    <a:cubicBezTo>
                      <a:pt x="544" y="292"/>
                      <a:pt x="414" y="249"/>
                      <a:pt x="414" y="118"/>
                    </a:cubicBezTo>
                    <a:cubicBezTo>
                      <a:pt x="399" y="44"/>
                      <a:pt x="364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5871363" y="1886875"/>
                <a:ext cx="255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797" extrusionOk="0">
                    <a:moveTo>
                      <a:pt x="544" y="1"/>
                    </a:moveTo>
                    <a:cubicBezTo>
                      <a:pt x="478" y="44"/>
                      <a:pt x="457" y="88"/>
                      <a:pt x="522" y="88"/>
                    </a:cubicBezTo>
                    <a:cubicBezTo>
                      <a:pt x="696" y="175"/>
                      <a:pt x="631" y="262"/>
                      <a:pt x="435" y="370"/>
                    </a:cubicBezTo>
                    <a:cubicBezTo>
                      <a:pt x="326" y="392"/>
                      <a:pt x="239" y="436"/>
                      <a:pt x="152" y="501"/>
                    </a:cubicBezTo>
                    <a:cubicBezTo>
                      <a:pt x="0" y="631"/>
                      <a:pt x="44" y="718"/>
                      <a:pt x="152" y="762"/>
                    </a:cubicBezTo>
                    <a:cubicBezTo>
                      <a:pt x="182" y="784"/>
                      <a:pt x="223" y="797"/>
                      <a:pt x="267" y="797"/>
                    </a:cubicBezTo>
                    <a:cubicBezTo>
                      <a:pt x="352" y="797"/>
                      <a:pt x="451" y="753"/>
                      <a:pt x="522" y="653"/>
                    </a:cubicBezTo>
                    <a:cubicBezTo>
                      <a:pt x="609" y="501"/>
                      <a:pt x="761" y="305"/>
                      <a:pt x="870" y="153"/>
                    </a:cubicBezTo>
                    <a:cubicBezTo>
                      <a:pt x="892" y="88"/>
                      <a:pt x="1022" y="44"/>
                      <a:pt x="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5967038" y="1882525"/>
                <a:ext cx="261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04" extrusionOk="0">
                    <a:moveTo>
                      <a:pt x="44" y="1"/>
                    </a:moveTo>
                    <a:cubicBezTo>
                      <a:pt x="0" y="23"/>
                      <a:pt x="0" y="44"/>
                      <a:pt x="0" y="110"/>
                    </a:cubicBezTo>
                    <a:cubicBezTo>
                      <a:pt x="77" y="206"/>
                      <a:pt x="1" y="403"/>
                      <a:pt x="132" y="403"/>
                    </a:cubicBezTo>
                    <a:cubicBezTo>
                      <a:pt x="149" y="403"/>
                      <a:pt x="170" y="400"/>
                      <a:pt x="196" y="392"/>
                    </a:cubicBezTo>
                    <a:cubicBezTo>
                      <a:pt x="235" y="384"/>
                      <a:pt x="272" y="381"/>
                      <a:pt x="309" y="381"/>
                    </a:cubicBezTo>
                    <a:cubicBezTo>
                      <a:pt x="364" y="381"/>
                      <a:pt x="418" y="387"/>
                      <a:pt x="473" y="387"/>
                    </a:cubicBezTo>
                    <a:cubicBezTo>
                      <a:pt x="565" y="387"/>
                      <a:pt x="663" y="370"/>
                      <a:pt x="783" y="284"/>
                    </a:cubicBezTo>
                    <a:cubicBezTo>
                      <a:pt x="1044" y="131"/>
                      <a:pt x="935" y="131"/>
                      <a:pt x="848" y="44"/>
                    </a:cubicBezTo>
                    <a:cubicBezTo>
                      <a:pt x="810" y="16"/>
                      <a:pt x="763" y="6"/>
                      <a:pt x="709" y="6"/>
                    </a:cubicBezTo>
                    <a:cubicBezTo>
                      <a:pt x="582" y="6"/>
                      <a:pt x="421" y="63"/>
                      <a:pt x="287" y="63"/>
                    </a:cubicBezTo>
                    <a:cubicBezTo>
                      <a:pt x="218" y="63"/>
                      <a:pt x="155" y="48"/>
                      <a:pt x="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5537038" y="2068350"/>
                <a:ext cx="28275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553" extrusionOk="0">
                    <a:moveTo>
                      <a:pt x="871" y="1"/>
                    </a:moveTo>
                    <a:cubicBezTo>
                      <a:pt x="751" y="1"/>
                      <a:pt x="624" y="74"/>
                      <a:pt x="566" y="113"/>
                    </a:cubicBezTo>
                    <a:cubicBezTo>
                      <a:pt x="479" y="287"/>
                      <a:pt x="348" y="309"/>
                      <a:pt x="218" y="331"/>
                    </a:cubicBezTo>
                    <a:cubicBezTo>
                      <a:pt x="109" y="352"/>
                      <a:pt x="44" y="352"/>
                      <a:pt x="44" y="418"/>
                    </a:cubicBezTo>
                    <a:cubicBezTo>
                      <a:pt x="0" y="505"/>
                      <a:pt x="109" y="526"/>
                      <a:pt x="152" y="526"/>
                    </a:cubicBezTo>
                    <a:cubicBezTo>
                      <a:pt x="226" y="535"/>
                      <a:pt x="296" y="553"/>
                      <a:pt x="365" y="553"/>
                    </a:cubicBezTo>
                    <a:cubicBezTo>
                      <a:pt x="459" y="553"/>
                      <a:pt x="552" y="521"/>
                      <a:pt x="653" y="396"/>
                    </a:cubicBezTo>
                    <a:cubicBezTo>
                      <a:pt x="696" y="309"/>
                      <a:pt x="827" y="287"/>
                      <a:pt x="935" y="244"/>
                    </a:cubicBezTo>
                    <a:cubicBezTo>
                      <a:pt x="1022" y="222"/>
                      <a:pt x="1131" y="178"/>
                      <a:pt x="1131" y="91"/>
                    </a:cubicBezTo>
                    <a:cubicBezTo>
                      <a:pt x="1131" y="4"/>
                      <a:pt x="1001" y="4"/>
                      <a:pt x="914" y="4"/>
                    </a:cubicBezTo>
                    <a:cubicBezTo>
                      <a:pt x="899" y="2"/>
                      <a:pt x="885" y="1"/>
                      <a:pt x="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6130663" y="1807475"/>
                <a:ext cx="217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05" extrusionOk="0">
                    <a:moveTo>
                      <a:pt x="686" y="0"/>
                    </a:moveTo>
                    <a:cubicBezTo>
                      <a:pt x="549" y="0"/>
                      <a:pt x="583" y="138"/>
                      <a:pt x="522" y="220"/>
                    </a:cubicBezTo>
                    <a:cubicBezTo>
                      <a:pt x="500" y="241"/>
                      <a:pt x="500" y="285"/>
                      <a:pt x="435" y="307"/>
                    </a:cubicBezTo>
                    <a:cubicBezTo>
                      <a:pt x="0" y="437"/>
                      <a:pt x="326" y="611"/>
                      <a:pt x="261" y="720"/>
                    </a:cubicBezTo>
                    <a:cubicBezTo>
                      <a:pt x="261" y="785"/>
                      <a:pt x="285" y="804"/>
                      <a:pt x="319" y="804"/>
                    </a:cubicBezTo>
                    <a:cubicBezTo>
                      <a:pt x="370" y="804"/>
                      <a:pt x="441" y="761"/>
                      <a:pt x="485" y="761"/>
                    </a:cubicBezTo>
                    <a:cubicBezTo>
                      <a:pt x="491" y="761"/>
                      <a:pt x="496" y="762"/>
                      <a:pt x="500" y="763"/>
                    </a:cubicBezTo>
                    <a:cubicBezTo>
                      <a:pt x="513" y="782"/>
                      <a:pt x="529" y="790"/>
                      <a:pt x="546" y="790"/>
                    </a:cubicBezTo>
                    <a:cubicBezTo>
                      <a:pt x="585" y="790"/>
                      <a:pt x="624" y="744"/>
                      <a:pt x="609" y="698"/>
                    </a:cubicBezTo>
                    <a:cubicBezTo>
                      <a:pt x="522" y="546"/>
                      <a:pt x="761" y="415"/>
                      <a:pt x="805" y="285"/>
                    </a:cubicBezTo>
                    <a:cubicBezTo>
                      <a:pt x="826" y="154"/>
                      <a:pt x="870" y="2"/>
                      <a:pt x="718" y="2"/>
                    </a:cubicBezTo>
                    <a:cubicBezTo>
                      <a:pt x="706" y="1"/>
                      <a:pt x="696" y="0"/>
                      <a:pt x="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5511488" y="2089150"/>
                <a:ext cx="2285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673" extrusionOk="0">
                    <a:moveTo>
                      <a:pt x="736" y="1"/>
                    </a:moveTo>
                    <a:cubicBezTo>
                      <a:pt x="653" y="1"/>
                      <a:pt x="578" y="82"/>
                      <a:pt x="544" y="151"/>
                    </a:cubicBezTo>
                    <a:cubicBezTo>
                      <a:pt x="500" y="260"/>
                      <a:pt x="435" y="347"/>
                      <a:pt x="283" y="347"/>
                    </a:cubicBezTo>
                    <a:cubicBezTo>
                      <a:pt x="268" y="349"/>
                      <a:pt x="254" y="349"/>
                      <a:pt x="243" y="349"/>
                    </a:cubicBezTo>
                    <a:cubicBezTo>
                      <a:pt x="124" y="349"/>
                      <a:pt x="198" y="252"/>
                      <a:pt x="218" y="173"/>
                    </a:cubicBezTo>
                    <a:cubicBezTo>
                      <a:pt x="255" y="116"/>
                      <a:pt x="228" y="60"/>
                      <a:pt x="177" y="60"/>
                    </a:cubicBezTo>
                    <a:cubicBezTo>
                      <a:pt x="170" y="60"/>
                      <a:pt x="161" y="61"/>
                      <a:pt x="152" y="64"/>
                    </a:cubicBezTo>
                    <a:cubicBezTo>
                      <a:pt x="0" y="107"/>
                      <a:pt x="0" y="173"/>
                      <a:pt x="0" y="238"/>
                    </a:cubicBezTo>
                    <a:cubicBezTo>
                      <a:pt x="0" y="260"/>
                      <a:pt x="44" y="325"/>
                      <a:pt x="66" y="347"/>
                    </a:cubicBezTo>
                    <a:cubicBezTo>
                      <a:pt x="152" y="499"/>
                      <a:pt x="326" y="673"/>
                      <a:pt x="392" y="673"/>
                    </a:cubicBezTo>
                    <a:cubicBezTo>
                      <a:pt x="587" y="586"/>
                      <a:pt x="392" y="455"/>
                      <a:pt x="522" y="368"/>
                    </a:cubicBezTo>
                    <a:cubicBezTo>
                      <a:pt x="609" y="347"/>
                      <a:pt x="653" y="281"/>
                      <a:pt x="718" y="238"/>
                    </a:cubicBezTo>
                    <a:cubicBezTo>
                      <a:pt x="805" y="151"/>
                      <a:pt x="914" y="64"/>
                      <a:pt x="805" y="20"/>
                    </a:cubicBezTo>
                    <a:cubicBezTo>
                      <a:pt x="782" y="7"/>
                      <a:pt x="758" y="1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4820563" y="2445525"/>
                <a:ext cx="187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61" extrusionOk="0">
                    <a:moveTo>
                      <a:pt x="608" y="1"/>
                    </a:moveTo>
                    <a:cubicBezTo>
                      <a:pt x="578" y="1"/>
                      <a:pt x="541" y="3"/>
                      <a:pt x="500" y="8"/>
                    </a:cubicBezTo>
                    <a:cubicBezTo>
                      <a:pt x="65" y="51"/>
                      <a:pt x="0" y="117"/>
                      <a:pt x="109" y="378"/>
                    </a:cubicBezTo>
                    <a:cubicBezTo>
                      <a:pt x="174" y="486"/>
                      <a:pt x="196" y="573"/>
                      <a:pt x="261" y="660"/>
                    </a:cubicBezTo>
                    <a:cubicBezTo>
                      <a:pt x="392" y="552"/>
                      <a:pt x="631" y="465"/>
                      <a:pt x="500" y="312"/>
                    </a:cubicBezTo>
                    <a:cubicBezTo>
                      <a:pt x="479" y="247"/>
                      <a:pt x="479" y="225"/>
                      <a:pt x="544" y="160"/>
                    </a:cubicBezTo>
                    <a:cubicBezTo>
                      <a:pt x="751" y="39"/>
                      <a:pt x="725" y="1"/>
                      <a:pt x="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4934163" y="2432000"/>
                <a:ext cx="1852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2" extrusionOk="0">
                    <a:moveTo>
                      <a:pt x="458" y="1"/>
                    </a:moveTo>
                    <a:cubicBezTo>
                      <a:pt x="430" y="1"/>
                      <a:pt x="395" y="9"/>
                      <a:pt x="349" y="27"/>
                    </a:cubicBezTo>
                    <a:cubicBezTo>
                      <a:pt x="218" y="92"/>
                      <a:pt x="44" y="201"/>
                      <a:pt x="23" y="310"/>
                    </a:cubicBezTo>
                    <a:cubicBezTo>
                      <a:pt x="1" y="462"/>
                      <a:pt x="197" y="418"/>
                      <a:pt x="305" y="440"/>
                    </a:cubicBezTo>
                    <a:cubicBezTo>
                      <a:pt x="322" y="446"/>
                      <a:pt x="341" y="447"/>
                      <a:pt x="361" y="447"/>
                    </a:cubicBezTo>
                    <a:cubicBezTo>
                      <a:pt x="381" y="447"/>
                      <a:pt x="402" y="446"/>
                      <a:pt x="422" y="446"/>
                    </a:cubicBezTo>
                    <a:cubicBezTo>
                      <a:pt x="463" y="446"/>
                      <a:pt x="501" y="451"/>
                      <a:pt x="523" y="484"/>
                    </a:cubicBezTo>
                    <a:cubicBezTo>
                      <a:pt x="523" y="519"/>
                      <a:pt x="541" y="541"/>
                      <a:pt x="572" y="541"/>
                    </a:cubicBezTo>
                    <a:cubicBezTo>
                      <a:pt x="599" y="541"/>
                      <a:pt x="634" y="524"/>
                      <a:pt x="675" y="484"/>
                    </a:cubicBezTo>
                    <a:cubicBezTo>
                      <a:pt x="740" y="440"/>
                      <a:pt x="740" y="418"/>
                      <a:pt x="718" y="353"/>
                    </a:cubicBezTo>
                    <a:cubicBezTo>
                      <a:pt x="675" y="310"/>
                      <a:pt x="653" y="245"/>
                      <a:pt x="610" y="223"/>
                    </a:cubicBezTo>
                    <a:cubicBezTo>
                      <a:pt x="566" y="179"/>
                      <a:pt x="544" y="158"/>
                      <a:pt x="566" y="158"/>
                    </a:cubicBezTo>
                    <a:cubicBezTo>
                      <a:pt x="549" y="106"/>
                      <a:pt x="559" y="1"/>
                      <a:pt x="4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6430713" y="1706600"/>
                <a:ext cx="190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21" extrusionOk="0">
                    <a:moveTo>
                      <a:pt x="444" y="0"/>
                    </a:moveTo>
                    <a:cubicBezTo>
                      <a:pt x="415" y="0"/>
                      <a:pt x="383" y="5"/>
                      <a:pt x="349" y="14"/>
                    </a:cubicBezTo>
                    <a:cubicBezTo>
                      <a:pt x="240" y="123"/>
                      <a:pt x="1" y="145"/>
                      <a:pt x="1" y="319"/>
                    </a:cubicBezTo>
                    <a:cubicBezTo>
                      <a:pt x="1" y="358"/>
                      <a:pt x="319" y="521"/>
                      <a:pt x="445" y="521"/>
                    </a:cubicBezTo>
                    <a:cubicBezTo>
                      <a:pt x="459" y="521"/>
                      <a:pt x="471" y="519"/>
                      <a:pt x="479" y="515"/>
                    </a:cubicBezTo>
                    <a:cubicBezTo>
                      <a:pt x="762" y="362"/>
                      <a:pt x="479" y="254"/>
                      <a:pt x="588" y="101"/>
                    </a:cubicBezTo>
                    <a:cubicBezTo>
                      <a:pt x="605" y="51"/>
                      <a:pt x="543" y="0"/>
                      <a:pt x="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5877863" y="1863925"/>
                <a:ext cx="2287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95" extrusionOk="0">
                    <a:moveTo>
                      <a:pt x="724" y="0"/>
                    </a:moveTo>
                    <a:cubicBezTo>
                      <a:pt x="640" y="0"/>
                      <a:pt x="516" y="37"/>
                      <a:pt x="327" y="114"/>
                    </a:cubicBezTo>
                    <a:cubicBezTo>
                      <a:pt x="284" y="136"/>
                      <a:pt x="153" y="223"/>
                      <a:pt x="1" y="266"/>
                    </a:cubicBezTo>
                    <a:cubicBezTo>
                      <a:pt x="19" y="275"/>
                      <a:pt x="38" y="279"/>
                      <a:pt x="59" y="279"/>
                    </a:cubicBezTo>
                    <a:cubicBezTo>
                      <a:pt x="129" y="279"/>
                      <a:pt x="212" y="241"/>
                      <a:pt x="289" y="241"/>
                    </a:cubicBezTo>
                    <a:cubicBezTo>
                      <a:pt x="302" y="241"/>
                      <a:pt x="315" y="242"/>
                      <a:pt x="327" y="245"/>
                    </a:cubicBezTo>
                    <a:cubicBezTo>
                      <a:pt x="414" y="266"/>
                      <a:pt x="523" y="310"/>
                      <a:pt x="545" y="375"/>
                    </a:cubicBezTo>
                    <a:cubicBezTo>
                      <a:pt x="577" y="423"/>
                      <a:pt x="585" y="495"/>
                      <a:pt x="639" y="495"/>
                    </a:cubicBezTo>
                    <a:cubicBezTo>
                      <a:pt x="658" y="495"/>
                      <a:pt x="684" y="485"/>
                      <a:pt x="719" y="462"/>
                    </a:cubicBezTo>
                    <a:cubicBezTo>
                      <a:pt x="805" y="419"/>
                      <a:pt x="914" y="353"/>
                      <a:pt x="914" y="245"/>
                    </a:cubicBezTo>
                    <a:cubicBezTo>
                      <a:pt x="888" y="87"/>
                      <a:pt x="854" y="0"/>
                      <a:pt x="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4947763" y="2452350"/>
                <a:ext cx="1577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08" extrusionOk="0">
                    <a:moveTo>
                      <a:pt x="456" y="0"/>
                    </a:moveTo>
                    <a:cubicBezTo>
                      <a:pt x="383" y="0"/>
                      <a:pt x="280" y="69"/>
                      <a:pt x="196" y="83"/>
                    </a:cubicBezTo>
                    <a:cubicBezTo>
                      <a:pt x="0" y="192"/>
                      <a:pt x="66" y="322"/>
                      <a:pt x="87" y="431"/>
                    </a:cubicBezTo>
                    <a:cubicBezTo>
                      <a:pt x="100" y="480"/>
                      <a:pt x="132" y="508"/>
                      <a:pt x="186" y="508"/>
                    </a:cubicBezTo>
                    <a:cubicBezTo>
                      <a:pt x="227" y="508"/>
                      <a:pt x="282" y="491"/>
                      <a:pt x="348" y="453"/>
                    </a:cubicBezTo>
                    <a:cubicBezTo>
                      <a:pt x="631" y="322"/>
                      <a:pt x="566" y="213"/>
                      <a:pt x="544" y="83"/>
                    </a:cubicBezTo>
                    <a:cubicBezTo>
                      <a:pt x="529" y="21"/>
                      <a:pt x="497" y="0"/>
                      <a:pt x="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5130413" y="2376375"/>
                <a:ext cx="2177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17" extrusionOk="0">
                    <a:moveTo>
                      <a:pt x="774" y="1"/>
                    </a:moveTo>
                    <a:cubicBezTo>
                      <a:pt x="757" y="1"/>
                      <a:pt x="733" y="10"/>
                      <a:pt x="696" y="34"/>
                    </a:cubicBezTo>
                    <a:cubicBezTo>
                      <a:pt x="631" y="78"/>
                      <a:pt x="544" y="99"/>
                      <a:pt x="479" y="143"/>
                    </a:cubicBezTo>
                    <a:cubicBezTo>
                      <a:pt x="450" y="131"/>
                      <a:pt x="428" y="125"/>
                      <a:pt x="410" y="125"/>
                    </a:cubicBezTo>
                    <a:cubicBezTo>
                      <a:pt x="332" y="125"/>
                      <a:pt x="336" y="225"/>
                      <a:pt x="283" y="295"/>
                    </a:cubicBezTo>
                    <a:cubicBezTo>
                      <a:pt x="196" y="382"/>
                      <a:pt x="261" y="491"/>
                      <a:pt x="153" y="556"/>
                    </a:cubicBezTo>
                    <a:cubicBezTo>
                      <a:pt x="87" y="600"/>
                      <a:pt x="1" y="643"/>
                      <a:pt x="87" y="708"/>
                    </a:cubicBezTo>
                    <a:cubicBezTo>
                      <a:pt x="108" y="713"/>
                      <a:pt x="129" y="716"/>
                      <a:pt x="149" y="716"/>
                    </a:cubicBezTo>
                    <a:cubicBezTo>
                      <a:pt x="214" y="716"/>
                      <a:pt x="277" y="688"/>
                      <a:pt x="327" y="621"/>
                    </a:cubicBezTo>
                    <a:cubicBezTo>
                      <a:pt x="457" y="491"/>
                      <a:pt x="544" y="295"/>
                      <a:pt x="805" y="208"/>
                    </a:cubicBezTo>
                    <a:cubicBezTo>
                      <a:pt x="849" y="186"/>
                      <a:pt x="870" y="99"/>
                      <a:pt x="827" y="78"/>
                    </a:cubicBezTo>
                    <a:cubicBezTo>
                      <a:pt x="811" y="62"/>
                      <a:pt x="818" y="1"/>
                      <a:pt x="7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6168713" y="1806075"/>
                <a:ext cx="2392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697" extrusionOk="0">
                    <a:moveTo>
                      <a:pt x="282" y="1"/>
                    </a:moveTo>
                    <a:cubicBezTo>
                      <a:pt x="250" y="1"/>
                      <a:pt x="220" y="5"/>
                      <a:pt x="196" y="15"/>
                    </a:cubicBezTo>
                    <a:cubicBezTo>
                      <a:pt x="44" y="58"/>
                      <a:pt x="0" y="123"/>
                      <a:pt x="87" y="167"/>
                    </a:cubicBezTo>
                    <a:cubicBezTo>
                      <a:pt x="326" y="254"/>
                      <a:pt x="305" y="450"/>
                      <a:pt x="305" y="623"/>
                    </a:cubicBezTo>
                    <a:cubicBezTo>
                      <a:pt x="305" y="672"/>
                      <a:pt x="317" y="697"/>
                      <a:pt x="360" y="697"/>
                    </a:cubicBezTo>
                    <a:cubicBezTo>
                      <a:pt x="374" y="697"/>
                      <a:pt x="392" y="694"/>
                      <a:pt x="413" y="689"/>
                    </a:cubicBezTo>
                    <a:cubicBezTo>
                      <a:pt x="957" y="450"/>
                      <a:pt x="370" y="341"/>
                      <a:pt x="500" y="123"/>
                    </a:cubicBezTo>
                    <a:cubicBezTo>
                      <a:pt x="534" y="55"/>
                      <a:pt x="396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5186863" y="2328625"/>
                <a:ext cx="240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468" extrusionOk="0">
                    <a:moveTo>
                      <a:pt x="792" y="0"/>
                    </a:moveTo>
                    <a:cubicBezTo>
                      <a:pt x="733" y="0"/>
                      <a:pt x="666" y="21"/>
                      <a:pt x="635" y="52"/>
                    </a:cubicBezTo>
                    <a:cubicBezTo>
                      <a:pt x="525" y="180"/>
                      <a:pt x="443" y="220"/>
                      <a:pt x="374" y="220"/>
                    </a:cubicBezTo>
                    <a:cubicBezTo>
                      <a:pt x="279" y="220"/>
                      <a:pt x="210" y="143"/>
                      <a:pt x="134" y="118"/>
                    </a:cubicBezTo>
                    <a:cubicBezTo>
                      <a:pt x="134" y="161"/>
                      <a:pt x="113" y="205"/>
                      <a:pt x="134" y="226"/>
                    </a:cubicBezTo>
                    <a:cubicBezTo>
                      <a:pt x="114" y="347"/>
                      <a:pt x="1" y="468"/>
                      <a:pt x="209" y="468"/>
                    </a:cubicBezTo>
                    <a:cubicBezTo>
                      <a:pt x="225" y="468"/>
                      <a:pt x="244" y="467"/>
                      <a:pt x="265" y="466"/>
                    </a:cubicBezTo>
                    <a:cubicBezTo>
                      <a:pt x="548" y="466"/>
                      <a:pt x="700" y="379"/>
                      <a:pt x="852" y="205"/>
                    </a:cubicBezTo>
                    <a:cubicBezTo>
                      <a:pt x="874" y="118"/>
                      <a:pt x="961" y="31"/>
                      <a:pt x="852" y="9"/>
                    </a:cubicBezTo>
                    <a:cubicBezTo>
                      <a:pt x="834" y="3"/>
                      <a:pt x="814" y="0"/>
                      <a:pt x="7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5425588" y="2147400"/>
                <a:ext cx="168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71" extrusionOk="0">
                    <a:moveTo>
                      <a:pt x="361" y="1"/>
                    </a:moveTo>
                    <a:cubicBezTo>
                      <a:pt x="320" y="1"/>
                      <a:pt x="272" y="12"/>
                      <a:pt x="218" y="39"/>
                    </a:cubicBezTo>
                    <a:cubicBezTo>
                      <a:pt x="1" y="126"/>
                      <a:pt x="22" y="300"/>
                      <a:pt x="22" y="408"/>
                    </a:cubicBezTo>
                    <a:cubicBezTo>
                      <a:pt x="22" y="454"/>
                      <a:pt x="47" y="471"/>
                      <a:pt x="83" y="471"/>
                    </a:cubicBezTo>
                    <a:cubicBezTo>
                      <a:pt x="149" y="471"/>
                      <a:pt x="256" y="415"/>
                      <a:pt x="327" y="387"/>
                    </a:cubicBezTo>
                    <a:cubicBezTo>
                      <a:pt x="457" y="321"/>
                      <a:pt x="675" y="278"/>
                      <a:pt x="588" y="148"/>
                    </a:cubicBezTo>
                    <a:cubicBezTo>
                      <a:pt x="555" y="99"/>
                      <a:pt x="486" y="1"/>
                      <a:pt x="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5944188" y="1887700"/>
                <a:ext cx="20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02" extrusionOk="0">
                    <a:moveTo>
                      <a:pt x="523" y="0"/>
                    </a:moveTo>
                    <a:cubicBezTo>
                      <a:pt x="469" y="0"/>
                      <a:pt x="405" y="16"/>
                      <a:pt x="327" y="55"/>
                    </a:cubicBezTo>
                    <a:cubicBezTo>
                      <a:pt x="218" y="120"/>
                      <a:pt x="44" y="163"/>
                      <a:pt x="1" y="272"/>
                    </a:cubicBezTo>
                    <a:cubicBezTo>
                      <a:pt x="1" y="323"/>
                      <a:pt x="267" y="401"/>
                      <a:pt x="414" y="401"/>
                    </a:cubicBezTo>
                    <a:cubicBezTo>
                      <a:pt x="455" y="401"/>
                      <a:pt x="487" y="395"/>
                      <a:pt x="501" y="381"/>
                    </a:cubicBezTo>
                    <a:cubicBezTo>
                      <a:pt x="588" y="294"/>
                      <a:pt x="827" y="272"/>
                      <a:pt x="762" y="163"/>
                    </a:cubicBezTo>
                    <a:cubicBezTo>
                      <a:pt x="716" y="87"/>
                      <a:pt x="649" y="0"/>
                      <a:pt x="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33"/>
              <p:cNvSpPr/>
              <p:nvPr/>
            </p:nvSpPr>
            <p:spPr>
              <a:xfrm>
                <a:off x="5908863" y="1892850"/>
                <a:ext cx="185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35" extrusionOk="0">
                    <a:moveTo>
                      <a:pt x="566" y="1"/>
                    </a:moveTo>
                    <a:cubicBezTo>
                      <a:pt x="457" y="1"/>
                      <a:pt x="370" y="44"/>
                      <a:pt x="327" y="131"/>
                    </a:cubicBezTo>
                    <a:cubicBezTo>
                      <a:pt x="261" y="175"/>
                      <a:pt x="218" y="240"/>
                      <a:pt x="174" y="284"/>
                    </a:cubicBezTo>
                    <a:cubicBezTo>
                      <a:pt x="131" y="349"/>
                      <a:pt x="0" y="414"/>
                      <a:pt x="66" y="501"/>
                    </a:cubicBezTo>
                    <a:cubicBezTo>
                      <a:pt x="90" y="526"/>
                      <a:pt x="119" y="535"/>
                      <a:pt x="147" y="535"/>
                    </a:cubicBezTo>
                    <a:cubicBezTo>
                      <a:pt x="216" y="535"/>
                      <a:pt x="283" y="479"/>
                      <a:pt x="283" y="479"/>
                    </a:cubicBezTo>
                    <a:cubicBezTo>
                      <a:pt x="740" y="414"/>
                      <a:pt x="566" y="262"/>
                      <a:pt x="609" y="153"/>
                    </a:cubicBezTo>
                    <a:cubicBezTo>
                      <a:pt x="653" y="88"/>
                      <a:pt x="718" y="1"/>
                      <a:pt x="5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33"/>
              <p:cNvSpPr/>
              <p:nvPr/>
            </p:nvSpPr>
            <p:spPr>
              <a:xfrm>
                <a:off x="6279063" y="1764450"/>
                <a:ext cx="157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345" extrusionOk="0">
                    <a:moveTo>
                      <a:pt x="42" y="1"/>
                    </a:moveTo>
                    <a:cubicBezTo>
                      <a:pt x="0" y="1"/>
                      <a:pt x="0" y="52"/>
                      <a:pt x="0" y="71"/>
                    </a:cubicBezTo>
                    <a:cubicBezTo>
                      <a:pt x="0" y="114"/>
                      <a:pt x="0" y="201"/>
                      <a:pt x="22" y="266"/>
                    </a:cubicBezTo>
                    <a:cubicBezTo>
                      <a:pt x="44" y="326"/>
                      <a:pt x="87" y="344"/>
                      <a:pt x="138" y="344"/>
                    </a:cubicBezTo>
                    <a:cubicBezTo>
                      <a:pt x="228" y="344"/>
                      <a:pt x="347" y="286"/>
                      <a:pt x="432" y="286"/>
                    </a:cubicBezTo>
                    <a:cubicBezTo>
                      <a:pt x="441" y="286"/>
                      <a:pt x="449" y="287"/>
                      <a:pt x="457" y="288"/>
                    </a:cubicBezTo>
                    <a:cubicBezTo>
                      <a:pt x="522" y="288"/>
                      <a:pt x="631" y="201"/>
                      <a:pt x="631" y="114"/>
                    </a:cubicBezTo>
                    <a:cubicBezTo>
                      <a:pt x="631" y="92"/>
                      <a:pt x="631" y="71"/>
                      <a:pt x="587" y="71"/>
                    </a:cubicBezTo>
                    <a:cubicBezTo>
                      <a:pt x="435" y="49"/>
                      <a:pt x="239" y="49"/>
                      <a:pt x="65" y="5"/>
                    </a:cubicBezTo>
                    <a:cubicBezTo>
                      <a:pt x="56" y="2"/>
                      <a:pt x="49" y="1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>
                <a:off x="6310038" y="1759150"/>
                <a:ext cx="190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30" extrusionOk="0">
                    <a:moveTo>
                      <a:pt x="694" y="0"/>
                    </a:moveTo>
                    <a:cubicBezTo>
                      <a:pt x="622" y="0"/>
                      <a:pt x="512" y="65"/>
                      <a:pt x="436" y="65"/>
                    </a:cubicBezTo>
                    <a:cubicBezTo>
                      <a:pt x="405" y="65"/>
                      <a:pt x="352" y="51"/>
                      <a:pt x="301" y="51"/>
                    </a:cubicBezTo>
                    <a:cubicBezTo>
                      <a:pt x="242" y="51"/>
                      <a:pt x="186" y="70"/>
                      <a:pt x="175" y="152"/>
                    </a:cubicBezTo>
                    <a:cubicBezTo>
                      <a:pt x="175" y="261"/>
                      <a:pt x="1" y="370"/>
                      <a:pt x="88" y="413"/>
                    </a:cubicBezTo>
                    <a:cubicBezTo>
                      <a:pt x="106" y="424"/>
                      <a:pt x="125" y="429"/>
                      <a:pt x="144" y="429"/>
                    </a:cubicBezTo>
                    <a:cubicBezTo>
                      <a:pt x="234" y="429"/>
                      <a:pt x="324" y="319"/>
                      <a:pt x="414" y="283"/>
                    </a:cubicBezTo>
                    <a:cubicBezTo>
                      <a:pt x="501" y="217"/>
                      <a:pt x="588" y="196"/>
                      <a:pt x="653" y="174"/>
                    </a:cubicBezTo>
                    <a:cubicBezTo>
                      <a:pt x="740" y="152"/>
                      <a:pt x="762" y="109"/>
                      <a:pt x="762" y="43"/>
                    </a:cubicBezTo>
                    <a:cubicBezTo>
                      <a:pt x="749" y="11"/>
                      <a:pt x="725" y="0"/>
                      <a:pt x="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>
                <a:off x="5237513" y="2160850"/>
                <a:ext cx="174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85" extrusionOk="0">
                    <a:moveTo>
                      <a:pt x="413" y="1"/>
                    </a:moveTo>
                    <a:cubicBezTo>
                      <a:pt x="218" y="110"/>
                      <a:pt x="0" y="218"/>
                      <a:pt x="239" y="327"/>
                    </a:cubicBezTo>
                    <a:cubicBezTo>
                      <a:pt x="283" y="349"/>
                      <a:pt x="283" y="414"/>
                      <a:pt x="326" y="436"/>
                    </a:cubicBezTo>
                    <a:cubicBezTo>
                      <a:pt x="337" y="468"/>
                      <a:pt x="348" y="485"/>
                      <a:pt x="367" y="485"/>
                    </a:cubicBezTo>
                    <a:cubicBezTo>
                      <a:pt x="386" y="485"/>
                      <a:pt x="413" y="468"/>
                      <a:pt x="457" y="436"/>
                    </a:cubicBezTo>
                    <a:cubicBezTo>
                      <a:pt x="674" y="284"/>
                      <a:pt x="696" y="110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>
                <a:off x="6396488" y="1731825"/>
                <a:ext cx="185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6" extrusionOk="0">
                    <a:moveTo>
                      <a:pt x="593" y="1"/>
                    </a:moveTo>
                    <a:cubicBezTo>
                      <a:pt x="488" y="1"/>
                      <a:pt x="348" y="49"/>
                      <a:pt x="217" y="49"/>
                    </a:cubicBezTo>
                    <a:cubicBezTo>
                      <a:pt x="198" y="30"/>
                      <a:pt x="170" y="19"/>
                      <a:pt x="136" y="19"/>
                    </a:cubicBezTo>
                    <a:cubicBezTo>
                      <a:pt x="96" y="19"/>
                      <a:pt x="48" y="35"/>
                      <a:pt x="0" y="71"/>
                    </a:cubicBezTo>
                    <a:lnTo>
                      <a:pt x="0" y="114"/>
                    </a:lnTo>
                    <a:cubicBezTo>
                      <a:pt x="49" y="180"/>
                      <a:pt x="273" y="246"/>
                      <a:pt x="435" y="246"/>
                    </a:cubicBezTo>
                    <a:cubicBezTo>
                      <a:pt x="487" y="246"/>
                      <a:pt x="534" y="239"/>
                      <a:pt x="565" y="223"/>
                    </a:cubicBezTo>
                    <a:cubicBezTo>
                      <a:pt x="674" y="180"/>
                      <a:pt x="739" y="114"/>
                      <a:pt x="718" y="49"/>
                    </a:cubicBezTo>
                    <a:cubicBezTo>
                      <a:pt x="689" y="13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>
                <a:off x="5242388" y="2345475"/>
                <a:ext cx="141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81" extrusionOk="0">
                    <a:moveTo>
                      <a:pt x="324" y="1"/>
                    </a:moveTo>
                    <a:cubicBezTo>
                      <a:pt x="292" y="1"/>
                      <a:pt x="256" y="4"/>
                      <a:pt x="218" y="9"/>
                    </a:cubicBezTo>
                    <a:cubicBezTo>
                      <a:pt x="88" y="31"/>
                      <a:pt x="110" y="139"/>
                      <a:pt x="110" y="205"/>
                    </a:cubicBezTo>
                    <a:cubicBezTo>
                      <a:pt x="110" y="335"/>
                      <a:pt x="1" y="574"/>
                      <a:pt x="175" y="574"/>
                    </a:cubicBezTo>
                    <a:cubicBezTo>
                      <a:pt x="188" y="578"/>
                      <a:pt x="200" y="580"/>
                      <a:pt x="211" y="580"/>
                    </a:cubicBezTo>
                    <a:cubicBezTo>
                      <a:pt x="317" y="580"/>
                      <a:pt x="271" y="391"/>
                      <a:pt x="370" y="292"/>
                    </a:cubicBezTo>
                    <a:cubicBezTo>
                      <a:pt x="392" y="248"/>
                      <a:pt x="436" y="226"/>
                      <a:pt x="479" y="205"/>
                    </a:cubicBezTo>
                    <a:cubicBezTo>
                      <a:pt x="566" y="183"/>
                      <a:pt x="566" y="118"/>
                      <a:pt x="523" y="74"/>
                    </a:cubicBezTo>
                    <a:cubicBezTo>
                      <a:pt x="490" y="25"/>
                      <a:pt x="421" y="1"/>
                      <a:pt x="3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33"/>
              <p:cNvSpPr/>
              <p:nvPr/>
            </p:nvSpPr>
            <p:spPr>
              <a:xfrm>
                <a:off x="4716188" y="2417050"/>
                <a:ext cx="147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8" extrusionOk="0">
                    <a:moveTo>
                      <a:pt x="438" y="0"/>
                    </a:moveTo>
                    <a:cubicBezTo>
                      <a:pt x="401" y="0"/>
                      <a:pt x="356" y="12"/>
                      <a:pt x="305" y="38"/>
                    </a:cubicBezTo>
                    <a:cubicBezTo>
                      <a:pt x="240" y="60"/>
                      <a:pt x="0" y="473"/>
                      <a:pt x="22" y="473"/>
                    </a:cubicBezTo>
                    <a:cubicBezTo>
                      <a:pt x="31" y="491"/>
                      <a:pt x="52" y="498"/>
                      <a:pt x="75" y="498"/>
                    </a:cubicBezTo>
                    <a:cubicBezTo>
                      <a:pt x="106" y="498"/>
                      <a:pt x="140" y="485"/>
                      <a:pt x="153" y="473"/>
                    </a:cubicBezTo>
                    <a:cubicBezTo>
                      <a:pt x="261" y="321"/>
                      <a:pt x="587" y="277"/>
                      <a:pt x="544" y="81"/>
                    </a:cubicBezTo>
                    <a:cubicBezTo>
                      <a:pt x="531" y="29"/>
                      <a:pt x="494" y="0"/>
                      <a:pt x="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33"/>
              <p:cNvSpPr/>
              <p:nvPr/>
            </p:nvSpPr>
            <p:spPr>
              <a:xfrm>
                <a:off x="6350813" y="2120100"/>
                <a:ext cx="196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38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87" y="109"/>
                      <a:pt x="1" y="283"/>
                      <a:pt x="261" y="305"/>
                    </a:cubicBezTo>
                    <a:cubicBezTo>
                      <a:pt x="327" y="315"/>
                      <a:pt x="386" y="337"/>
                      <a:pt x="446" y="337"/>
                    </a:cubicBezTo>
                    <a:cubicBezTo>
                      <a:pt x="506" y="337"/>
                      <a:pt x="566" y="315"/>
                      <a:pt x="631" y="239"/>
                    </a:cubicBezTo>
                    <a:cubicBezTo>
                      <a:pt x="653" y="196"/>
                      <a:pt x="762" y="174"/>
                      <a:pt x="762" y="131"/>
                    </a:cubicBezTo>
                    <a:cubicBezTo>
                      <a:pt x="783" y="98"/>
                      <a:pt x="756" y="93"/>
                      <a:pt x="718" y="93"/>
                    </a:cubicBezTo>
                    <a:cubicBezTo>
                      <a:pt x="699" y="93"/>
                      <a:pt x="677" y="94"/>
                      <a:pt x="658" y="94"/>
                    </a:cubicBezTo>
                    <a:cubicBezTo>
                      <a:pt x="638" y="94"/>
                      <a:pt x="620" y="93"/>
                      <a:pt x="609" y="87"/>
                    </a:cubicBezTo>
                    <a:cubicBezTo>
                      <a:pt x="435" y="22"/>
                      <a:pt x="261" y="87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5167388" y="2349925"/>
                <a:ext cx="157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06" extrusionOk="0">
                    <a:moveTo>
                      <a:pt x="520" y="1"/>
                    </a:moveTo>
                    <a:cubicBezTo>
                      <a:pt x="448" y="1"/>
                      <a:pt x="335" y="55"/>
                      <a:pt x="261" y="70"/>
                    </a:cubicBezTo>
                    <a:cubicBezTo>
                      <a:pt x="196" y="157"/>
                      <a:pt x="0" y="179"/>
                      <a:pt x="87" y="331"/>
                    </a:cubicBezTo>
                    <a:cubicBezTo>
                      <a:pt x="115" y="359"/>
                      <a:pt x="161" y="405"/>
                      <a:pt x="220" y="405"/>
                    </a:cubicBezTo>
                    <a:cubicBezTo>
                      <a:pt x="252" y="405"/>
                      <a:pt x="288" y="391"/>
                      <a:pt x="326" y="353"/>
                    </a:cubicBezTo>
                    <a:cubicBezTo>
                      <a:pt x="435" y="266"/>
                      <a:pt x="631" y="157"/>
                      <a:pt x="587" y="48"/>
                    </a:cubicBezTo>
                    <a:cubicBezTo>
                      <a:pt x="580" y="13"/>
                      <a:pt x="555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33"/>
              <p:cNvSpPr/>
              <p:nvPr/>
            </p:nvSpPr>
            <p:spPr>
              <a:xfrm>
                <a:off x="5959413" y="1857175"/>
                <a:ext cx="152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47" extrusionOk="0">
                    <a:moveTo>
                      <a:pt x="434" y="1"/>
                    </a:moveTo>
                    <a:cubicBezTo>
                      <a:pt x="375" y="1"/>
                      <a:pt x="299" y="23"/>
                      <a:pt x="218" y="58"/>
                    </a:cubicBezTo>
                    <a:cubicBezTo>
                      <a:pt x="88" y="102"/>
                      <a:pt x="1" y="210"/>
                      <a:pt x="66" y="319"/>
                    </a:cubicBezTo>
                    <a:cubicBezTo>
                      <a:pt x="86" y="339"/>
                      <a:pt x="114" y="346"/>
                      <a:pt x="147" y="346"/>
                    </a:cubicBezTo>
                    <a:cubicBezTo>
                      <a:pt x="238" y="346"/>
                      <a:pt x="368" y="289"/>
                      <a:pt x="467" y="289"/>
                    </a:cubicBezTo>
                    <a:cubicBezTo>
                      <a:pt x="487" y="289"/>
                      <a:pt x="506" y="292"/>
                      <a:pt x="522" y="297"/>
                    </a:cubicBezTo>
                    <a:cubicBezTo>
                      <a:pt x="609" y="210"/>
                      <a:pt x="609" y="102"/>
                      <a:pt x="544" y="58"/>
                    </a:cubicBezTo>
                    <a:cubicBezTo>
                      <a:pt x="524" y="18"/>
                      <a:pt x="485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33"/>
              <p:cNvSpPr/>
              <p:nvPr/>
            </p:nvSpPr>
            <p:spPr>
              <a:xfrm>
                <a:off x="6176863" y="2138525"/>
                <a:ext cx="157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316" extrusionOk="0">
                    <a:moveTo>
                      <a:pt x="395" y="1"/>
                    </a:moveTo>
                    <a:cubicBezTo>
                      <a:pt x="339" y="1"/>
                      <a:pt x="273" y="15"/>
                      <a:pt x="196" y="46"/>
                    </a:cubicBezTo>
                    <a:cubicBezTo>
                      <a:pt x="109" y="89"/>
                      <a:pt x="44" y="111"/>
                      <a:pt x="0" y="198"/>
                    </a:cubicBezTo>
                    <a:cubicBezTo>
                      <a:pt x="0" y="231"/>
                      <a:pt x="22" y="242"/>
                      <a:pt x="55" y="242"/>
                    </a:cubicBezTo>
                    <a:cubicBezTo>
                      <a:pt x="87" y="242"/>
                      <a:pt x="131" y="231"/>
                      <a:pt x="174" y="220"/>
                    </a:cubicBezTo>
                    <a:cubicBezTo>
                      <a:pt x="214" y="200"/>
                      <a:pt x="244" y="192"/>
                      <a:pt x="267" y="192"/>
                    </a:cubicBezTo>
                    <a:cubicBezTo>
                      <a:pt x="322" y="192"/>
                      <a:pt x="346" y="233"/>
                      <a:pt x="392" y="263"/>
                    </a:cubicBezTo>
                    <a:cubicBezTo>
                      <a:pt x="408" y="295"/>
                      <a:pt x="447" y="315"/>
                      <a:pt x="484" y="315"/>
                    </a:cubicBezTo>
                    <a:cubicBezTo>
                      <a:pt x="497" y="315"/>
                      <a:pt x="511" y="313"/>
                      <a:pt x="522" y="307"/>
                    </a:cubicBezTo>
                    <a:cubicBezTo>
                      <a:pt x="609" y="242"/>
                      <a:pt x="631" y="198"/>
                      <a:pt x="609" y="133"/>
                    </a:cubicBezTo>
                    <a:cubicBezTo>
                      <a:pt x="567" y="49"/>
                      <a:pt x="498" y="1"/>
                      <a:pt x="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33"/>
              <p:cNvSpPr/>
              <p:nvPr/>
            </p:nvSpPr>
            <p:spPr>
              <a:xfrm>
                <a:off x="5451138" y="2172275"/>
                <a:ext cx="125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23" extrusionOk="0">
                    <a:moveTo>
                      <a:pt x="327" y="1"/>
                    </a:moveTo>
                    <a:cubicBezTo>
                      <a:pt x="262" y="1"/>
                      <a:pt x="196" y="66"/>
                      <a:pt x="175" y="109"/>
                    </a:cubicBezTo>
                    <a:cubicBezTo>
                      <a:pt x="44" y="261"/>
                      <a:pt x="153" y="392"/>
                      <a:pt x="1" y="522"/>
                    </a:cubicBezTo>
                    <a:cubicBezTo>
                      <a:pt x="305" y="435"/>
                      <a:pt x="501" y="327"/>
                      <a:pt x="414" y="88"/>
                    </a:cubicBezTo>
                    <a:cubicBezTo>
                      <a:pt x="392" y="66"/>
                      <a:pt x="414" y="1"/>
                      <a:pt x="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6175238" y="1840675"/>
                <a:ext cx="136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36" extrusionOk="0">
                    <a:moveTo>
                      <a:pt x="457" y="1"/>
                    </a:moveTo>
                    <a:cubicBezTo>
                      <a:pt x="305" y="44"/>
                      <a:pt x="239" y="174"/>
                      <a:pt x="87" y="218"/>
                    </a:cubicBezTo>
                    <a:cubicBezTo>
                      <a:pt x="0" y="261"/>
                      <a:pt x="0" y="305"/>
                      <a:pt x="22" y="370"/>
                    </a:cubicBezTo>
                    <a:cubicBezTo>
                      <a:pt x="60" y="408"/>
                      <a:pt x="147" y="429"/>
                      <a:pt x="155" y="434"/>
                    </a:cubicBezTo>
                    <a:lnTo>
                      <a:pt x="155" y="434"/>
                    </a:lnTo>
                    <a:cubicBezTo>
                      <a:pt x="284" y="369"/>
                      <a:pt x="370" y="261"/>
                      <a:pt x="478" y="153"/>
                    </a:cubicBezTo>
                    <a:cubicBezTo>
                      <a:pt x="544" y="88"/>
                      <a:pt x="500" y="44"/>
                      <a:pt x="478" y="1"/>
                    </a:cubicBezTo>
                    <a:close/>
                    <a:moveTo>
                      <a:pt x="155" y="434"/>
                    </a:moveTo>
                    <a:lnTo>
                      <a:pt x="155" y="434"/>
                    </a:lnTo>
                    <a:cubicBezTo>
                      <a:pt x="154" y="435"/>
                      <a:pt x="153" y="435"/>
                      <a:pt x="152" y="435"/>
                    </a:cubicBezTo>
                    <a:cubicBezTo>
                      <a:pt x="155" y="435"/>
                      <a:pt x="156" y="435"/>
                      <a:pt x="155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33"/>
              <p:cNvSpPr/>
              <p:nvPr/>
            </p:nvSpPr>
            <p:spPr>
              <a:xfrm>
                <a:off x="6283938" y="2161050"/>
                <a:ext cx="16900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45" extrusionOk="0">
                    <a:moveTo>
                      <a:pt x="572" y="1"/>
                    </a:moveTo>
                    <a:cubicBezTo>
                      <a:pt x="516" y="1"/>
                      <a:pt x="440" y="23"/>
                      <a:pt x="371" y="58"/>
                    </a:cubicBezTo>
                    <a:cubicBezTo>
                      <a:pt x="349" y="189"/>
                      <a:pt x="1" y="123"/>
                      <a:pt x="44" y="297"/>
                    </a:cubicBezTo>
                    <a:cubicBezTo>
                      <a:pt x="51" y="332"/>
                      <a:pt x="79" y="345"/>
                      <a:pt x="118" y="345"/>
                    </a:cubicBezTo>
                    <a:cubicBezTo>
                      <a:pt x="200" y="345"/>
                      <a:pt x="333" y="290"/>
                      <a:pt x="436" y="276"/>
                    </a:cubicBezTo>
                    <a:cubicBezTo>
                      <a:pt x="545" y="232"/>
                      <a:pt x="675" y="123"/>
                      <a:pt x="653" y="58"/>
                    </a:cubicBezTo>
                    <a:cubicBezTo>
                      <a:pt x="653" y="1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33"/>
              <p:cNvSpPr/>
              <p:nvPr/>
            </p:nvSpPr>
            <p:spPr>
              <a:xfrm>
                <a:off x="4804238" y="2442950"/>
                <a:ext cx="145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90" extrusionOk="0">
                    <a:moveTo>
                      <a:pt x="420" y="1"/>
                    </a:moveTo>
                    <a:cubicBezTo>
                      <a:pt x="412" y="1"/>
                      <a:pt x="403" y="1"/>
                      <a:pt x="392" y="2"/>
                    </a:cubicBezTo>
                    <a:cubicBezTo>
                      <a:pt x="262" y="2"/>
                      <a:pt x="218" y="220"/>
                      <a:pt x="153" y="328"/>
                    </a:cubicBezTo>
                    <a:cubicBezTo>
                      <a:pt x="1" y="459"/>
                      <a:pt x="218" y="481"/>
                      <a:pt x="262" y="589"/>
                    </a:cubicBezTo>
                    <a:cubicBezTo>
                      <a:pt x="371" y="459"/>
                      <a:pt x="479" y="328"/>
                      <a:pt x="392" y="263"/>
                    </a:cubicBezTo>
                    <a:cubicBezTo>
                      <a:pt x="309" y="201"/>
                      <a:pt x="582" y="1"/>
                      <a:pt x="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5178263" y="2481450"/>
                <a:ext cx="119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273" extrusionOk="0">
                    <a:moveTo>
                      <a:pt x="232" y="1"/>
                    </a:moveTo>
                    <a:cubicBezTo>
                      <a:pt x="194" y="1"/>
                      <a:pt x="153" y="9"/>
                      <a:pt x="109" y="28"/>
                    </a:cubicBezTo>
                    <a:cubicBezTo>
                      <a:pt x="0" y="115"/>
                      <a:pt x="0" y="180"/>
                      <a:pt x="0" y="224"/>
                    </a:cubicBezTo>
                    <a:cubicBezTo>
                      <a:pt x="30" y="259"/>
                      <a:pt x="63" y="272"/>
                      <a:pt x="97" y="272"/>
                    </a:cubicBezTo>
                    <a:cubicBezTo>
                      <a:pt x="190" y="272"/>
                      <a:pt x="297" y="180"/>
                      <a:pt x="391" y="180"/>
                    </a:cubicBezTo>
                    <a:cubicBezTo>
                      <a:pt x="457" y="180"/>
                      <a:pt x="478" y="115"/>
                      <a:pt x="457" y="93"/>
                    </a:cubicBezTo>
                    <a:cubicBezTo>
                      <a:pt x="395" y="47"/>
                      <a:pt x="323" y="1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33"/>
              <p:cNvSpPr/>
              <p:nvPr/>
            </p:nvSpPr>
            <p:spPr>
              <a:xfrm>
                <a:off x="6152388" y="2179825"/>
                <a:ext cx="136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05" extrusionOk="0">
                    <a:moveTo>
                      <a:pt x="305" y="1"/>
                    </a:moveTo>
                    <a:cubicBezTo>
                      <a:pt x="299" y="1"/>
                      <a:pt x="292" y="1"/>
                      <a:pt x="284" y="3"/>
                    </a:cubicBezTo>
                    <a:cubicBezTo>
                      <a:pt x="175" y="68"/>
                      <a:pt x="1" y="177"/>
                      <a:pt x="88" y="286"/>
                    </a:cubicBezTo>
                    <a:cubicBezTo>
                      <a:pt x="106" y="322"/>
                      <a:pt x="170" y="404"/>
                      <a:pt x="267" y="404"/>
                    </a:cubicBezTo>
                    <a:cubicBezTo>
                      <a:pt x="286" y="404"/>
                      <a:pt x="306" y="401"/>
                      <a:pt x="327" y="394"/>
                    </a:cubicBezTo>
                    <a:cubicBezTo>
                      <a:pt x="544" y="307"/>
                      <a:pt x="284" y="242"/>
                      <a:pt x="370" y="133"/>
                    </a:cubicBezTo>
                    <a:cubicBezTo>
                      <a:pt x="310" y="113"/>
                      <a:pt x="380" y="1"/>
                      <a:pt x="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33"/>
              <p:cNvSpPr/>
              <p:nvPr/>
            </p:nvSpPr>
            <p:spPr>
              <a:xfrm>
                <a:off x="4867313" y="2450725"/>
                <a:ext cx="147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57" extrusionOk="0">
                    <a:moveTo>
                      <a:pt x="400" y="0"/>
                    </a:moveTo>
                    <a:cubicBezTo>
                      <a:pt x="310" y="0"/>
                      <a:pt x="203" y="68"/>
                      <a:pt x="87" y="126"/>
                    </a:cubicBezTo>
                    <a:cubicBezTo>
                      <a:pt x="44" y="148"/>
                      <a:pt x="0" y="170"/>
                      <a:pt x="44" y="235"/>
                    </a:cubicBezTo>
                    <a:cubicBezTo>
                      <a:pt x="66" y="235"/>
                      <a:pt x="131" y="257"/>
                      <a:pt x="131" y="257"/>
                    </a:cubicBezTo>
                    <a:cubicBezTo>
                      <a:pt x="239" y="235"/>
                      <a:pt x="348" y="170"/>
                      <a:pt x="457" y="170"/>
                    </a:cubicBezTo>
                    <a:cubicBezTo>
                      <a:pt x="483" y="170"/>
                      <a:pt x="501" y="193"/>
                      <a:pt x="526" y="193"/>
                    </a:cubicBezTo>
                    <a:cubicBezTo>
                      <a:pt x="542" y="193"/>
                      <a:pt x="561" y="183"/>
                      <a:pt x="587" y="148"/>
                    </a:cubicBezTo>
                    <a:cubicBezTo>
                      <a:pt x="587" y="126"/>
                      <a:pt x="566" y="104"/>
                      <a:pt x="522" y="61"/>
                    </a:cubicBezTo>
                    <a:cubicBezTo>
                      <a:pt x="486" y="17"/>
                      <a:pt x="445" y="0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5061913" y="2381025"/>
                <a:ext cx="147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9" extrusionOk="0">
                    <a:moveTo>
                      <a:pt x="436" y="0"/>
                    </a:moveTo>
                    <a:lnTo>
                      <a:pt x="109" y="87"/>
                    </a:lnTo>
                    <a:cubicBezTo>
                      <a:pt x="66" y="109"/>
                      <a:pt x="1" y="131"/>
                      <a:pt x="1" y="174"/>
                    </a:cubicBezTo>
                    <a:cubicBezTo>
                      <a:pt x="33" y="230"/>
                      <a:pt x="80" y="248"/>
                      <a:pt x="130" y="248"/>
                    </a:cubicBezTo>
                    <a:cubicBezTo>
                      <a:pt x="217" y="248"/>
                      <a:pt x="315" y="196"/>
                      <a:pt x="370" y="196"/>
                    </a:cubicBezTo>
                    <a:cubicBezTo>
                      <a:pt x="397" y="203"/>
                      <a:pt x="426" y="207"/>
                      <a:pt x="454" y="207"/>
                    </a:cubicBezTo>
                    <a:cubicBezTo>
                      <a:pt x="516" y="207"/>
                      <a:pt x="573" y="184"/>
                      <a:pt x="588" y="109"/>
                    </a:cubicBezTo>
                    <a:cubicBezTo>
                      <a:pt x="588" y="22"/>
                      <a:pt x="544" y="0"/>
                      <a:pt x="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33"/>
              <p:cNvSpPr/>
              <p:nvPr/>
            </p:nvSpPr>
            <p:spPr>
              <a:xfrm>
                <a:off x="6178488" y="2004400"/>
                <a:ext cx="272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244" extrusionOk="0">
                    <a:moveTo>
                      <a:pt x="474" y="0"/>
                    </a:moveTo>
                    <a:cubicBezTo>
                      <a:pt x="454" y="0"/>
                      <a:pt x="433" y="6"/>
                      <a:pt x="414" y="18"/>
                    </a:cubicBezTo>
                    <a:cubicBezTo>
                      <a:pt x="305" y="62"/>
                      <a:pt x="348" y="127"/>
                      <a:pt x="348" y="171"/>
                    </a:cubicBezTo>
                    <a:cubicBezTo>
                      <a:pt x="370" y="301"/>
                      <a:pt x="370" y="475"/>
                      <a:pt x="261" y="605"/>
                    </a:cubicBezTo>
                    <a:cubicBezTo>
                      <a:pt x="131" y="823"/>
                      <a:pt x="44" y="1019"/>
                      <a:pt x="1" y="1236"/>
                    </a:cubicBezTo>
                    <a:cubicBezTo>
                      <a:pt x="20" y="1241"/>
                      <a:pt x="41" y="1244"/>
                      <a:pt x="62" y="1244"/>
                    </a:cubicBezTo>
                    <a:cubicBezTo>
                      <a:pt x="134" y="1244"/>
                      <a:pt x="211" y="1212"/>
                      <a:pt x="261" y="1127"/>
                    </a:cubicBezTo>
                    <a:cubicBezTo>
                      <a:pt x="348" y="1040"/>
                      <a:pt x="327" y="888"/>
                      <a:pt x="435" y="888"/>
                    </a:cubicBezTo>
                    <a:cubicBezTo>
                      <a:pt x="740" y="888"/>
                      <a:pt x="762" y="605"/>
                      <a:pt x="979" y="562"/>
                    </a:cubicBezTo>
                    <a:cubicBezTo>
                      <a:pt x="1088" y="518"/>
                      <a:pt x="1088" y="453"/>
                      <a:pt x="1066" y="388"/>
                    </a:cubicBezTo>
                    <a:cubicBezTo>
                      <a:pt x="1001" y="279"/>
                      <a:pt x="849" y="192"/>
                      <a:pt x="914" y="40"/>
                    </a:cubicBezTo>
                    <a:cubicBezTo>
                      <a:pt x="914" y="40"/>
                      <a:pt x="865" y="11"/>
                      <a:pt x="827" y="11"/>
                    </a:cubicBezTo>
                    <a:cubicBezTo>
                      <a:pt x="808" y="11"/>
                      <a:pt x="791" y="18"/>
                      <a:pt x="783" y="40"/>
                    </a:cubicBezTo>
                    <a:cubicBezTo>
                      <a:pt x="718" y="171"/>
                      <a:pt x="669" y="230"/>
                      <a:pt x="634" y="230"/>
                    </a:cubicBezTo>
                    <a:cubicBezTo>
                      <a:pt x="599" y="230"/>
                      <a:pt x="577" y="171"/>
                      <a:pt x="566" y="62"/>
                    </a:cubicBezTo>
                    <a:cubicBezTo>
                      <a:pt x="566" y="31"/>
                      <a:pt x="522" y="0"/>
                      <a:pt x="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33"/>
              <p:cNvSpPr/>
              <p:nvPr/>
            </p:nvSpPr>
            <p:spPr>
              <a:xfrm>
                <a:off x="4735763" y="2442700"/>
                <a:ext cx="261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08" extrusionOk="0">
                    <a:moveTo>
                      <a:pt x="873" y="0"/>
                    </a:moveTo>
                    <a:cubicBezTo>
                      <a:pt x="849" y="0"/>
                      <a:pt x="819" y="4"/>
                      <a:pt x="783" y="12"/>
                    </a:cubicBezTo>
                    <a:cubicBezTo>
                      <a:pt x="674" y="34"/>
                      <a:pt x="348" y="12"/>
                      <a:pt x="457" y="273"/>
                    </a:cubicBezTo>
                    <a:cubicBezTo>
                      <a:pt x="500" y="360"/>
                      <a:pt x="392" y="382"/>
                      <a:pt x="305" y="382"/>
                    </a:cubicBezTo>
                    <a:lnTo>
                      <a:pt x="0" y="382"/>
                    </a:lnTo>
                    <a:cubicBezTo>
                      <a:pt x="119" y="530"/>
                      <a:pt x="257" y="607"/>
                      <a:pt x="437" y="607"/>
                    </a:cubicBezTo>
                    <a:cubicBezTo>
                      <a:pt x="521" y="607"/>
                      <a:pt x="614" y="591"/>
                      <a:pt x="718" y="556"/>
                    </a:cubicBezTo>
                    <a:cubicBezTo>
                      <a:pt x="892" y="491"/>
                      <a:pt x="1044" y="425"/>
                      <a:pt x="1000" y="273"/>
                    </a:cubicBezTo>
                    <a:cubicBezTo>
                      <a:pt x="981" y="178"/>
                      <a:pt x="1045" y="0"/>
                      <a:pt x="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5775688" y="2035750"/>
                <a:ext cx="315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096" extrusionOk="0">
                    <a:moveTo>
                      <a:pt x="564" y="1"/>
                    </a:moveTo>
                    <a:cubicBezTo>
                      <a:pt x="558" y="1"/>
                      <a:pt x="551" y="2"/>
                      <a:pt x="544" y="4"/>
                    </a:cubicBezTo>
                    <a:cubicBezTo>
                      <a:pt x="283" y="4"/>
                      <a:pt x="348" y="286"/>
                      <a:pt x="87" y="308"/>
                    </a:cubicBezTo>
                    <a:cubicBezTo>
                      <a:pt x="22" y="330"/>
                      <a:pt x="0" y="395"/>
                      <a:pt x="22" y="417"/>
                    </a:cubicBezTo>
                    <a:cubicBezTo>
                      <a:pt x="217" y="613"/>
                      <a:pt x="130" y="939"/>
                      <a:pt x="478" y="1004"/>
                    </a:cubicBezTo>
                    <a:cubicBezTo>
                      <a:pt x="526" y="1004"/>
                      <a:pt x="539" y="1096"/>
                      <a:pt x="584" y="1096"/>
                    </a:cubicBezTo>
                    <a:cubicBezTo>
                      <a:pt x="601" y="1096"/>
                      <a:pt x="623" y="1083"/>
                      <a:pt x="652" y="1047"/>
                    </a:cubicBezTo>
                    <a:cubicBezTo>
                      <a:pt x="696" y="982"/>
                      <a:pt x="892" y="852"/>
                      <a:pt x="718" y="787"/>
                    </a:cubicBezTo>
                    <a:cubicBezTo>
                      <a:pt x="565" y="765"/>
                      <a:pt x="478" y="743"/>
                      <a:pt x="674" y="613"/>
                    </a:cubicBezTo>
                    <a:cubicBezTo>
                      <a:pt x="738" y="549"/>
                      <a:pt x="791" y="523"/>
                      <a:pt x="835" y="523"/>
                    </a:cubicBezTo>
                    <a:cubicBezTo>
                      <a:pt x="896" y="523"/>
                      <a:pt x="941" y="571"/>
                      <a:pt x="979" y="634"/>
                    </a:cubicBezTo>
                    <a:cubicBezTo>
                      <a:pt x="997" y="671"/>
                      <a:pt x="1061" y="753"/>
                      <a:pt x="1120" y="753"/>
                    </a:cubicBezTo>
                    <a:cubicBezTo>
                      <a:pt x="1131" y="753"/>
                      <a:pt x="1142" y="750"/>
                      <a:pt x="1152" y="743"/>
                    </a:cubicBezTo>
                    <a:cubicBezTo>
                      <a:pt x="1261" y="656"/>
                      <a:pt x="1131" y="569"/>
                      <a:pt x="1087" y="526"/>
                    </a:cubicBezTo>
                    <a:cubicBezTo>
                      <a:pt x="1000" y="460"/>
                      <a:pt x="935" y="395"/>
                      <a:pt x="805" y="352"/>
                    </a:cubicBezTo>
                    <a:cubicBezTo>
                      <a:pt x="674" y="330"/>
                      <a:pt x="609" y="243"/>
                      <a:pt x="609" y="134"/>
                    </a:cubicBezTo>
                    <a:cubicBezTo>
                      <a:pt x="589" y="95"/>
                      <a:pt x="623" y="1"/>
                      <a:pt x="5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33"/>
              <p:cNvSpPr/>
              <p:nvPr/>
            </p:nvSpPr>
            <p:spPr>
              <a:xfrm>
                <a:off x="5735988" y="2039150"/>
                <a:ext cx="3320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412" extrusionOk="0">
                    <a:moveTo>
                      <a:pt x="1021" y="0"/>
                    </a:moveTo>
                    <a:cubicBezTo>
                      <a:pt x="979" y="0"/>
                      <a:pt x="929" y="12"/>
                      <a:pt x="870" y="42"/>
                    </a:cubicBezTo>
                    <a:cubicBezTo>
                      <a:pt x="675" y="150"/>
                      <a:pt x="523" y="150"/>
                      <a:pt x="327" y="172"/>
                    </a:cubicBezTo>
                    <a:cubicBezTo>
                      <a:pt x="287" y="172"/>
                      <a:pt x="237" y="158"/>
                      <a:pt x="191" y="158"/>
                    </a:cubicBezTo>
                    <a:cubicBezTo>
                      <a:pt x="138" y="158"/>
                      <a:pt x="89" y="177"/>
                      <a:pt x="66" y="259"/>
                    </a:cubicBezTo>
                    <a:cubicBezTo>
                      <a:pt x="1" y="368"/>
                      <a:pt x="88" y="411"/>
                      <a:pt x="283" y="411"/>
                    </a:cubicBezTo>
                    <a:cubicBezTo>
                      <a:pt x="544" y="390"/>
                      <a:pt x="827" y="324"/>
                      <a:pt x="1110" y="259"/>
                    </a:cubicBezTo>
                    <a:cubicBezTo>
                      <a:pt x="1175" y="216"/>
                      <a:pt x="1327" y="216"/>
                      <a:pt x="1262" y="150"/>
                    </a:cubicBezTo>
                    <a:cubicBezTo>
                      <a:pt x="1198" y="87"/>
                      <a:pt x="1135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33"/>
              <p:cNvSpPr/>
              <p:nvPr/>
            </p:nvSpPr>
            <p:spPr>
              <a:xfrm>
                <a:off x="5883113" y="2094575"/>
                <a:ext cx="2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98" extrusionOk="0">
                    <a:moveTo>
                      <a:pt x="776" y="0"/>
                    </a:moveTo>
                    <a:cubicBezTo>
                      <a:pt x="719" y="0"/>
                      <a:pt x="636" y="43"/>
                      <a:pt x="595" y="43"/>
                    </a:cubicBezTo>
                    <a:cubicBezTo>
                      <a:pt x="500" y="62"/>
                      <a:pt x="438" y="181"/>
                      <a:pt x="366" y="181"/>
                    </a:cubicBezTo>
                    <a:cubicBezTo>
                      <a:pt x="356" y="181"/>
                      <a:pt x="345" y="178"/>
                      <a:pt x="335" y="173"/>
                    </a:cubicBezTo>
                    <a:cubicBezTo>
                      <a:pt x="249" y="152"/>
                      <a:pt x="192" y="143"/>
                      <a:pt x="154" y="143"/>
                    </a:cubicBezTo>
                    <a:cubicBezTo>
                      <a:pt x="1" y="143"/>
                      <a:pt x="187" y="290"/>
                      <a:pt x="204" y="325"/>
                    </a:cubicBezTo>
                    <a:cubicBezTo>
                      <a:pt x="230" y="377"/>
                      <a:pt x="266" y="398"/>
                      <a:pt x="307" y="398"/>
                    </a:cubicBezTo>
                    <a:cubicBezTo>
                      <a:pt x="372" y="398"/>
                      <a:pt x="451" y="348"/>
                      <a:pt x="530" y="282"/>
                    </a:cubicBezTo>
                    <a:cubicBezTo>
                      <a:pt x="595" y="260"/>
                      <a:pt x="617" y="260"/>
                      <a:pt x="661" y="260"/>
                    </a:cubicBezTo>
                    <a:cubicBezTo>
                      <a:pt x="791" y="238"/>
                      <a:pt x="835" y="151"/>
                      <a:pt x="835" y="64"/>
                    </a:cubicBezTo>
                    <a:cubicBezTo>
                      <a:pt x="835" y="15"/>
                      <a:pt x="810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5876238" y="2007525"/>
                <a:ext cx="17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48" extrusionOk="0">
                    <a:moveTo>
                      <a:pt x="581" y="1"/>
                    </a:moveTo>
                    <a:cubicBezTo>
                      <a:pt x="517" y="1"/>
                      <a:pt x="439" y="56"/>
                      <a:pt x="370" y="111"/>
                    </a:cubicBezTo>
                    <a:cubicBezTo>
                      <a:pt x="175" y="111"/>
                      <a:pt x="109" y="241"/>
                      <a:pt x="1" y="328"/>
                    </a:cubicBezTo>
                    <a:cubicBezTo>
                      <a:pt x="69" y="338"/>
                      <a:pt x="133" y="348"/>
                      <a:pt x="200" y="348"/>
                    </a:cubicBezTo>
                    <a:cubicBezTo>
                      <a:pt x="283" y="348"/>
                      <a:pt x="371" y="333"/>
                      <a:pt x="479" y="285"/>
                    </a:cubicBezTo>
                    <a:cubicBezTo>
                      <a:pt x="588" y="241"/>
                      <a:pt x="718" y="176"/>
                      <a:pt x="675" y="67"/>
                    </a:cubicBezTo>
                    <a:cubicBezTo>
                      <a:pt x="651" y="19"/>
                      <a:pt x="618" y="1"/>
                      <a:pt x="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33"/>
              <p:cNvSpPr/>
              <p:nvPr/>
            </p:nvSpPr>
            <p:spPr>
              <a:xfrm>
                <a:off x="5724588" y="2075525"/>
                <a:ext cx="1470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74" extrusionOk="0">
                    <a:moveTo>
                      <a:pt x="500" y="0"/>
                    </a:moveTo>
                    <a:cubicBezTo>
                      <a:pt x="413" y="0"/>
                      <a:pt x="326" y="44"/>
                      <a:pt x="261" y="131"/>
                    </a:cubicBezTo>
                    <a:cubicBezTo>
                      <a:pt x="152" y="239"/>
                      <a:pt x="65" y="348"/>
                      <a:pt x="0" y="457"/>
                    </a:cubicBezTo>
                    <a:cubicBezTo>
                      <a:pt x="11" y="468"/>
                      <a:pt x="22" y="473"/>
                      <a:pt x="38" y="473"/>
                    </a:cubicBezTo>
                    <a:cubicBezTo>
                      <a:pt x="54" y="473"/>
                      <a:pt x="76" y="468"/>
                      <a:pt x="109" y="457"/>
                    </a:cubicBezTo>
                    <a:cubicBezTo>
                      <a:pt x="261" y="435"/>
                      <a:pt x="565" y="218"/>
                      <a:pt x="587" y="65"/>
                    </a:cubicBezTo>
                    <a:cubicBezTo>
                      <a:pt x="587" y="22"/>
                      <a:pt x="587" y="0"/>
                      <a:pt x="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33"/>
              <p:cNvSpPr/>
              <p:nvPr/>
            </p:nvSpPr>
            <p:spPr>
              <a:xfrm>
                <a:off x="5812638" y="2075925"/>
                <a:ext cx="147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52" extrusionOk="0">
                    <a:moveTo>
                      <a:pt x="182" y="0"/>
                    </a:moveTo>
                    <a:cubicBezTo>
                      <a:pt x="152" y="0"/>
                      <a:pt x="120" y="2"/>
                      <a:pt x="88" y="6"/>
                    </a:cubicBezTo>
                    <a:cubicBezTo>
                      <a:pt x="1" y="28"/>
                      <a:pt x="66" y="115"/>
                      <a:pt x="66" y="158"/>
                    </a:cubicBezTo>
                    <a:cubicBezTo>
                      <a:pt x="150" y="209"/>
                      <a:pt x="130" y="351"/>
                      <a:pt x="239" y="351"/>
                    </a:cubicBezTo>
                    <a:cubicBezTo>
                      <a:pt x="270" y="351"/>
                      <a:pt x="312" y="339"/>
                      <a:pt x="370" y="310"/>
                    </a:cubicBezTo>
                    <a:cubicBezTo>
                      <a:pt x="436" y="245"/>
                      <a:pt x="588" y="202"/>
                      <a:pt x="522" y="136"/>
                    </a:cubicBezTo>
                    <a:cubicBezTo>
                      <a:pt x="450" y="46"/>
                      <a:pt x="332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33"/>
              <p:cNvSpPr/>
              <p:nvPr/>
            </p:nvSpPr>
            <p:spPr>
              <a:xfrm>
                <a:off x="5906688" y="2062950"/>
                <a:ext cx="136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21" extrusionOk="0">
                    <a:moveTo>
                      <a:pt x="293" y="0"/>
                    </a:moveTo>
                    <a:cubicBezTo>
                      <a:pt x="276" y="0"/>
                      <a:pt x="259" y="1"/>
                      <a:pt x="240" y="3"/>
                    </a:cubicBezTo>
                    <a:cubicBezTo>
                      <a:pt x="153" y="3"/>
                      <a:pt x="44" y="25"/>
                      <a:pt x="22" y="112"/>
                    </a:cubicBezTo>
                    <a:cubicBezTo>
                      <a:pt x="0" y="177"/>
                      <a:pt x="44" y="220"/>
                      <a:pt x="131" y="220"/>
                    </a:cubicBezTo>
                    <a:cubicBezTo>
                      <a:pt x="261" y="220"/>
                      <a:pt x="414" y="199"/>
                      <a:pt x="544" y="199"/>
                    </a:cubicBezTo>
                    <a:cubicBezTo>
                      <a:pt x="524" y="99"/>
                      <a:pt x="468" y="0"/>
                      <a:pt x="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33"/>
              <p:cNvSpPr/>
              <p:nvPr/>
            </p:nvSpPr>
            <p:spPr>
              <a:xfrm>
                <a:off x="5757738" y="2059175"/>
                <a:ext cx="1362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59" extrusionOk="0">
                    <a:moveTo>
                      <a:pt x="428" y="0"/>
                    </a:moveTo>
                    <a:cubicBezTo>
                      <a:pt x="354" y="0"/>
                      <a:pt x="253" y="23"/>
                      <a:pt x="174" y="23"/>
                    </a:cubicBezTo>
                    <a:cubicBezTo>
                      <a:pt x="66" y="45"/>
                      <a:pt x="0" y="110"/>
                      <a:pt x="0" y="176"/>
                    </a:cubicBezTo>
                    <a:cubicBezTo>
                      <a:pt x="16" y="223"/>
                      <a:pt x="66" y="258"/>
                      <a:pt x="141" y="258"/>
                    </a:cubicBezTo>
                    <a:cubicBezTo>
                      <a:pt x="170" y="258"/>
                      <a:pt x="203" y="253"/>
                      <a:pt x="240" y="241"/>
                    </a:cubicBezTo>
                    <a:cubicBezTo>
                      <a:pt x="348" y="176"/>
                      <a:pt x="544" y="132"/>
                      <a:pt x="522" y="45"/>
                    </a:cubicBezTo>
                    <a:cubicBezTo>
                      <a:pt x="514" y="10"/>
                      <a:pt x="477" y="0"/>
                      <a:pt x="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33"/>
              <p:cNvSpPr/>
              <p:nvPr/>
            </p:nvSpPr>
            <p:spPr>
              <a:xfrm>
                <a:off x="5627813" y="2149900"/>
                <a:ext cx="315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60" extrusionOk="0">
                    <a:moveTo>
                      <a:pt x="502" y="1"/>
                    </a:moveTo>
                    <a:cubicBezTo>
                      <a:pt x="460" y="1"/>
                      <a:pt x="408" y="13"/>
                      <a:pt x="370" y="26"/>
                    </a:cubicBezTo>
                    <a:cubicBezTo>
                      <a:pt x="305" y="26"/>
                      <a:pt x="261" y="91"/>
                      <a:pt x="283" y="113"/>
                    </a:cubicBezTo>
                    <a:cubicBezTo>
                      <a:pt x="370" y="287"/>
                      <a:pt x="218" y="395"/>
                      <a:pt x="88" y="548"/>
                    </a:cubicBezTo>
                    <a:cubicBezTo>
                      <a:pt x="1" y="678"/>
                      <a:pt x="88" y="787"/>
                      <a:pt x="261" y="852"/>
                    </a:cubicBezTo>
                    <a:cubicBezTo>
                      <a:pt x="272" y="857"/>
                      <a:pt x="284" y="860"/>
                      <a:pt x="298" y="860"/>
                    </a:cubicBezTo>
                    <a:cubicBezTo>
                      <a:pt x="342" y="860"/>
                      <a:pt x="397" y="832"/>
                      <a:pt x="414" y="765"/>
                    </a:cubicBezTo>
                    <a:cubicBezTo>
                      <a:pt x="451" y="617"/>
                      <a:pt x="508" y="567"/>
                      <a:pt x="579" y="567"/>
                    </a:cubicBezTo>
                    <a:cubicBezTo>
                      <a:pt x="634" y="567"/>
                      <a:pt x="696" y="597"/>
                      <a:pt x="762" y="635"/>
                    </a:cubicBezTo>
                    <a:cubicBezTo>
                      <a:pt x="823" y="650"/>
                      <a:pt x="895" y="665"/>
                      <a:pt x="971" y="665"/>
                    </a:cubicBezTo>
                    <a:cubicBezTo>
                      <a:pt x="1002" y="665"/>
                      <a:pt x="1034" y="663"/>
                      <a:pt x="1066" y="656"/>
                    </a:cubicBezTo>
                    <a:cubicBezTo>
                      <a:pt x="1175" y="635"/>
                      <a:pt x="1262" y="569"/>
                      <a:pt x="1240" y="504"/>
                    </a:cubicBezTo>
                    <a:lnTo>
                      <a:pt x="1197" y="461"/>
                    </a:lnTo>
                    <a:cubicBezTo>
                      <a:pt x="957" y="330"/>
                      <a:pt x="653" y="287"/>
                      <a:pt x="566" y="26"/>
                    </a:cubicBezTo>
                    <a:cubicBezTo>
                      <a:pt x="557" y="7"/>
                      <a:pt x="532" y="1"/>
                      <a:pt x="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03" name="Google Shape;1703;p33"/>
              <p:cNvGrpSpPr/>
              <p:nvPr/>
            </p:nvGrpSpPr>
            <p:grpSpPr>
              <a:xfrm>
                <a:off x="4150838" y="1391100"/>
                <a:ext cx="3322550" cy="1344575"/>
                <a:chOff x="3259850" y="982300"/>
                <a:chExt cx="3322550" cy="1344575"/>
              </a:xfrm>
            </p:grpSpPr>
            <p:sp>
              <p:nvSpPr>
                <p:cNvPr id="1704" name="Google Shape;1704;p33"/>
                <p:cNvSpPr/>
                <p:nvPr/>
              </p:nvSpPr>
              <p:spPr>
                <a:xfrm>
                  <a:off x="4467200" y="982300"/>
                  <a:ext cx="2115200" cy="9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08" h="36417" extrusionOk="0">
                      <a:moveTo>
                        <a:pt x="79795" y="2086"/>
                      </a:moveTo>
                      <a:cubicBezTo>
                        <a:pt x="79804" y="2086"/>
                        <a:pt x="79814" y="2087"/>
                        <a:pt x="79824" y="2088"/>
                      </a:cubicBezTo>
                      <a:cubicBezTo>
                        <a:pt x="80041" y="2110"/>
                        <a:pt x="80063" y="2241"/>
                        <a:pt x="80106" y="2328"/>
                      </a:cubicBezTo>
                      <a:cubicBezTo>
                        <a:pt x="80106" y="2436"/>
                        <a:pt x="80215" y="2545"/>
                        <a:pt x="80041" y="2610"/>
                      </a:cubicBezTo>
                      <a:cubicBezTo>
                        <a:pt x="80006" y="2622"/>
                        <a:pt x="79971" y="2627"/>
                        <a:pt x="79938" y="2627"/>
                      </a:cubicBezTo>
                      <a:cubicBezTo>
                        <a:pt x="79846" y="2627"/>
                        <a:pt x="79763" y="2587"/>
                        <a:pt x="79715" y="2523"/>
                      </a:cubicBezTo>
                      <a:cubicBezTo>
                        <a:pt x="79650" y="2436"/>
                        <a:pt x="79345" y="2436"/>
                        <a:pt x="79563" y="2284"/>
                      </a:cubicBezTo>
                      <a:cubicBezTo>
                        <a:pt x="79624" y="2223"/>
                        <a:pt x="79666" y="2086"/>
                        <a:pt x="79795" y="2086"/>
                      </a:cubicBezTo>
                      <a:close/>
                      <a:moveTo>
                        <a:pt x="76055" y="4546"/>
                      </a:moveTo>
                      <a:cubicBezTo>
                        <a:pt x="76106" y="4546"/>
                        <a:pt x="76143" y="4583"/>
                        <a:pt x="76171" y="4611"/>
                      </a:cubicBezTo>
                      <a:cubicBezTo>
                        <a:pt x="76214" y="4785"/>
                        <a:pt x="76062" y="4937"/>
                        <a:pt x="75953" y="5111"/>
                      </a:cubicBezTo>
                      <a:cubicBezTo>
                        <a:pt x="75909" y="5155"/>
                        <a:pt x="75865" y="5170"/>
                        <a:pt x="75821" y="5170"/>
                      </a:cubicBezTo>
                      <a:cubicBezTo>
                        <a:pt x="75757" y="5170"/>
                        <a:pt x="75692" y="5137"/>
                        <a:pt x="75627" y="5111"/>
                      </a:cubicBezTo>
                      <a:cubicBezTo>
                        <a:pt x="75692" y="4915"/>
                        <a:pt x="75758" y="4719"/>
                        <a:pt x="75953" y="4589"/>
                      </a:cubicBezTo>
                      <a:cubicBezTo>
                        <a:pt x="75992" y="4558"/>
                        <a:pt x="76026" y="4546"/>
                        <a:pt x="76055" y="4546"/>
                      </a:cubicBezTo>
                      <a:close/>
                      <a:moveTo>
                        <a:pt x="80454" y="5024"/>
                      </a:moveTo>
                      <a:cubicBezTo>
                        <a:pt x="80585" y="5024"/>
                        <a:pt x="80454" y="5133"/>
                        <a:pt x="80476" y="5154"/>
                      </a:cubicBezTo>
                      <a:cubicBezTo>
                        <a:pt x="80520" y="5241"/>
                        <a:pt x="80520" y="5263"/>
                        <a:pt x="80520" y="5263"/>
                      </a:cubicBezTo>
                      <a:cubicBezTo>
                        <a:pt x="80563" y="5415"/>
                        <a:pt x="80433" y="5524"/>
                        <a:pt x="80367" y="5654"/>
                      </a:cubicBezTo>
                      <a:cubicBezTo>
                        <a:pt x="80367" y="5654"/>
                        <a:pt x="80215" y="5589"/>
                        <a:pt x="80193" y="5546"/>
                      </a:cubicBezTo>
                      <a:cubicBezTo>
                        <a:pt x="80106" y="5415"/>
                        <a:pt x="80019" y="5263"/>
                        <a:pt x="80193" y="5111"/>
                      </a:cubicBezTo>
                      <a:cubicBezTo>
                        <a:pt x="80259" y="5024"/>
                        <a:pt x="80367" y="5024"/>
                        <a:pt x="80454" y="5024"/>
                      </a:cubicBezTo>
                      <a:close/>
                      <a:moveTo>
                        <a:pt x="74214" y="4980"/>
                      </a:moveTo>
                      <a:cubicBezTo>
                        <a:pt x="74279" y="5133"/>
                        <a:pt x="74583" y="5220"/>
                        <a:pt x="74605" y="5415"/>
                      </a:cubicBezTo>
                      <a:cubicBezTo>
                        <a:pt x="74605" y="5437"/>
                        <a:pt x="74649" y="5437"/>
                        <a:pt x="74649" y="5459"/>
                      </a:cubicBezTo>
                      <a:cubicBezTo>
                        <a:pt x="74649" y="5502"/>
                        <a:pt x="74670" y="5568"/>
                        <a:pt x="74583" y="5568"/>
                      </a:cubicBezTo>
                      <a:cubicBezTo>
                        <a:pt x="74575" y="5572"/>
                        <a:pt x="74566" y="5573"/>
                        <a:pt x="74557" y="5573"/>
                      </a:cubicBezTo>
                      <a:cubicBezTo>
                        <a:pt x="74517" y="5573"/>
                        <a:pt x="74471" y="5542"/>
                        <a:pt x="74453" y="5524"/>
                      </a:cubicBezTo>
                      <a:cubicBezTo>
                        <a:pt x="74412" y="5421"/>
                        <a:pt x="74365" y="5371"/>
                        <a:pt x="74319" y="5371"/>
                      </a:cubicBezTo>
                      <a:cubicBezTo>
                        <a:pt x="74268" y="5371"/>
                        <a:pt x="74216" y="5432"/>
                        <a:pt x="74170" y="5546"/>
                      </a:cubicBezTo>
                      <a:lnTo>
                        <a:pt x="74148" y="5568"/>
                      </a:lnTo>
                      <a:cubicBezTo>
                        <a:pt x="74062" y="5611"/>
                        <a:pt x="73996" y="5741"/>
                        <a:pt x="73888" y="5741"/>
                      </a:cubicBezTo>
                      <a:cubicBezTo>
                        <a:pt x="73692" y="5741"/>
                        <a:pt x="73888" y="5589"/>
                        <a:pt x="73822" y="5568"/>
                      </a:cubicBezTo>
                      <a:cubicBezTo>
                        <a:pt x="73779" y="5546"/>
                        <a:pt x="73627" y="5437"/>
                        <a:pt x="73931" y="5415"/>
                      </a:cubicBezTo>
                      <a:cubicBezTo>
                        <a:pt x="73953" y="5415"/>
                        <a:pt x="73996" y="5372"/>
                        <a:pt x="74018" y="5350"/>
                      </a:cubicBezTo>
                      <a:cubicBezTo>
                        <a:pt x="74083" y="5241"/>
                        <a:pt x="74040" y="5089"/>
                        <a:pt x="74214" y="4980"/>
                      </a:cubicBezTo>
                      <a:close/>
                      <a:moveTo>
                        <a:pt x="75524" y="5588"/>
                      </a:moveTo>
                      <a:cubicBezTo>
                        <a:pt x="75586" y="5588"/>
                        <a:pt x="76086" y="5810"/>
                        <a:pt x="76127" y="5894"/>
                      </a:cubicBezTo>
                      <a:cubicBezTo>
                        <a:pt x="76171" y="5981"/>
                        <a:pt x="76192" y="6024"/>
                        <a:pt x="76105" y="6111"/>
                      </a:cubicBezTo>
                      <a:cubicBezTo>
                        <a:pt x="76052" y="6165"/>
                        <a:pt x="75998" y="6202"/>
                        <a:pt x="75949" y="6202"/>
                      </a:cubicBezTo>
                      <a:cubicBezTo>
                        <a:pt x="75919" y="6202"/>
                        <a:pt x="75891" y="6188"/>
                        <a:pt x="75866" y="6155"/>
                      </a:cubicBezTo>
                      <a:cubicBezTo>
                        <a:pt x="75829" y="6117"/>
                        <a:pt x="75804" y="6103"/>
                        <a:pt x="75783" y="6103"/>
                      </a:cubicBezTo>
                      <a:cubicBezTo>
                        <a:pt x="75742" y="6103"/>
                        <a:pt x="75713" y="6155"/>
                        <a:pt x="75627" y="6198"/>
                      </a:cubicBezTo>
                      <a:cubicBezTo>
                        <a:pt x="75555" y="6229"/>
                        <a:pt x="75507" y="6242"/>
                        <a:pt x="75476" y="6242"/>
                      </a:cubicBezTo>
                      <a:cubicBezTo>
                        <a:pt x="75377" y="6242"/>
                        <a:pt x="75453" y="6112"/>
                        <a:pt x="75453" y="6046"/>
                      </a:cubicBezTo>
                      <a:cubicBezTo>
                        <a:pt x="75323" y="5915"/>
                        <a:pt x="75431" y="5741"/>
                        <a:pt x="75518" y="5589"/>
                      </a:cubicBezTo>
                      <a:cubicBezTo>
                        <a:pt x="75519" y="5588"/>
                        <a:pt x="75521" y="5588"/>
                        <a:pt x="75524" y="5588"/>
                      </a:cubicBezTo>
                      <a:close/>
                      <a:moveTo>
                        <a:pt x="79432" y="6198"/>
                      </a:moveTo>
                      <a:cubicBezTo>
                        <a:pt x="79498" y="6198"/>
                        <a:pt x="79606" y="6198"/>
                        <a:pt x="79606" y="6285"/>
                      </a:cubicBezTo>
                      <a:cubicBezTo>
                        <a:pt x="79585" y="6394"/>
                        <a:pt x="79563" y="6524"/>
                        <a:pt x="79345" y="6568"/>
                      </a:cubicBezTo>
                      <a:cubicBezTo>
                        <a:pt x="79327" y="6571"/>
                        <a:pt x="79309" y="6573"/>
                        <a:pt x="79292" y="6573"/>
                      </a:cubicBezTo>
                      <a:cubicBezTo>
                        <a:pt x="79210" y="6573"/>
                        <a:pt x="79153" y="6531"/>
                        <a:pt x="79171" y="6459"/>
                      </a:cubicBezTo>
                      <a:cubicBezTo>
                        <a:pt x="79171" y="6350"/>
                        <a:pt x="79237" y="6242"/>
                        <a:pt x="79432" y="6198"/>
                      </a:cubicBezTo>
                      <a:close/>
                      <a:moveTo>
                        <a:pt x="58377" y="6836"/>
                      </a:moveTo>
                      <a:cubicBezTo>
                        <a:pt x="58430" y="6836"/>
                        <a:pt x="58476" y="6847"/>
                        <a:pt x="58514" y="6872"/>
                      </a:cubicBezTo>
                      <a:cubicBezTo>
                        <a:pt x="58623" y="6937"/>
                        <a:pt x="58601" y="7046"/>
                        <a:pt x="58732" y="7090"/>
                      </a:cubicBezTo>
                      <a:cubicBezTo>
                        <a:pt x="58819" y="7111"/>
                        <a:pt x="58797" y="7264"/>
                        <a:pt x="58732" y="7307"/>
                      </a:cubicBezTo>
                      <a:cubicBezTo>
                        <a:pt x="58713" y="7332"/>
                        <a:pt x="58687" y="7339"/>
                        <a:pt x="58658" y="7339"/>
                      </a:cubicBezTo>
                      <a:cubicBezTo>
                        <a:pt x="58618" y="7339"/>
                        <a:pt x="58571" y="7326"/>
                        <a:pt x="58524" y="7326"/>
                      </a:cubicBezTo>
                      <a:cubicBezTo>
                        <a:pt x="58483" y="7326"/>
                        <a:pt x="58442" y="7336"/>
                        <a:pt x="58406" y="7372"/>
                      </a:cubicBezTo>
                      <a:cubicBezTo>
                        <a:pt x="58332" y="7299"/>
                        <a:pt x="58274" y="7210"/>
                        <a:pt x="58128" y="7210"/>
                      </a:cubicBezTo>
                      <a:cubicBezTo>
                        <a:pt x="58100" y="7210"/>
                        <a:pt x="58070" y="7213"/>
                        <a:pt x="58036" y="7220"/>
                      </a:cubicBezTo>
                      <a:cubicBezTo>
                        <a:pt x="57992" y="7220"/>
                        <a:pt x="58232" y="6850"/>
                        <a:pt x="58253" y="6850"/>
                      </a:cubicBezTo>
                      <a:cubicBezTo>
                        <a:pt x="58298" y="6841"/>
                        <a:pt x="58340" y="6836"/>
                        <a:pt x="58377" y="6836"/>
                      </a:cubicBezTo>
                      <a:close/>
                      <a:moveTo>
                        <a:pt x="75643" y="6674"/>
                      </a:moveTo>
                      <a:cubicBezTo>
                        <a:pt x="75685" y="6674"/>
                        <a:pt x="75734" y="6696"/>
                        <a:pt x="75779" y="6742"/>
                      </a:cubicBezTo>
                      <a:cubicBezTo>
                        <a:pt x="75910" y="6850"/>
                        <a:pt x="76323" y="6763"/>
                        <a:pt x="76279" y="7003"/>
                      </a:cubicBezTo>
                      <a:cubicBezTo>
                        <a:pt x="76301" y="7003"/>
                        <a:pt x="76323" y="7090"/>
                        <a:pt x="76279" y="7111"/>
                      </a:cubicBezTo>
                      <a:cubicBezTo>
                        <a:pt x="75888" y="7329"/>
                        <a:pt x="76171" y="7416"/>
                        <a:pt x="76323" y="7525"/>
                      </a:cubicBezTo>
                      <a:cubicBezTo>
                        <a:pt x="76345" y="7525"/>
                        <a:pt x="76388" y="7546"/>
                        <a:pt x="76388" y="7568"/>
                      </a:cubicBezTo>
                      <a:cubicBezTo>
                        <a:pt x="76410" y="7655"/>
                        <a:pt x="76671" y="7633"/>
                        <a:pt x="76562" y="7742"/>
                      </a:cubicBezTo>
                      <a:cubicBezTo>
                        <a:pt x="76520" y="7784"/>
                        <a:pt x="76487" y="7799"/>
                        <a:pt x="76457" y="7799"/>
                      </a:cubicBezTo>
                      <a:cubicBezTo>
                        <a:pt x="76397" y="7799"/>
                        <a:pt x="76353" y="7735"/>
                        <a:pt x="76279" y="7720"/>
                      </a:cubicBezTo>
                      <a:cubicBezTo>
                        <a:pt x="76250" y="7720"/>
                        <a:pt x="76221" y="7701"/>
                        <a:pt x="76205" y="7701"/>
                      </a:cubicBezTo>
                      <a:cubicBezTo>
                        <a:pt x="76197" y="7701"/>
                        <a:pt x="76192" y="7706"/>
                        <a:pt x="76192" y="7720"/>
                      </a:cubicBezTo>
                      <a:cubicBezTo>
                        <a:pt x="76046" y="7785"/>
                        <a:pt x="75915" y="7805"/>
                        <a:pt x="75789" y="7805"/>
                      </a:cubicBezTo>
                      <a:cubicBezTo>
                        <a:pt x="75601" y="7805"/>
                        <a:pt x="75424" y="7762"/>
                        <a:pt x="75225" y="7762"/>
                      </a:cubicBezTo>
                      <a:cubicBezTo>
                        <a:pt x="75200" y="7762"/>
                        <a:pt x="75174" y="7762"/>
                        <a:pt x="75149" y="7764"/>
                      </a:cubicBezTo>
                      <a:cubicBezTo>
                        <a:pt x="75141" y="7765"/>
                        <a:pt x="75132" y="7765"/>
                        <a:pt x="75124" y="7765"/>
                      </a:cubicBezTo>
                      <a:cubicBezTo>
                        <a:pt x="74957" y="7765"/>
                        <a:pt x="74780" y="7563"/>
                        <a:pt x="74801" y="7459"/>
                      </a:cubicBezTo>
                      <a:cubicBezTo>
                        <a:pt x="74866" y="7285"/>
                        <a:pt x="75018" y="7133"/>
                        <a:pt x="75236" y="7090"/>
                      </a:cubicBezTo>
                      <a:cubicBezTo>
                        <a:pt x="75475" y="7024"/>
                        <a:pt x="75540" y="6959"/>
                        <a:pt x="75540" y="6807"/>
                      </a:cubicBezTo>
                      <a:cubicBezTo>
                        <a:pt x="75540" y="6718"/>
                        <a:pt x="75585" y="6674"/>
                        <a:pt x="75643" y="6674"/>
                      </a:cubicBezTo>
                      <a:close/>
                      <a:moveTo>
                        <a:pt x="72648" y="6416"/>
                      </a:moveTo>
                      <a:cubicBezTo>
                        <a:pt x="72713" y="6416"/>
                        <a:pt x="72757" y="6416"/>
                        <a:pt x="72757" y="6437"/>
                      </a:cubicBezTo>
                      <a:cubicBezTo>
                        <a:pt x="72779" y="6655"/>
                        <a:pt x="73040" y="6829"/>
                        <a:pt x="72974" y="7068"/>
                      </a:cubicBezTo>
                      <a:cubicBezTo>
                        <a:pt x="73257" y="7068"/>
                        <a:pt x="73257" y="6937"/>
                        <a:pt x="73279" y="6829"/>
                      </a:cubicBezTo>
                      <a:cubicBezTo>
                        <a:pt x="73298" y="6752"/>
                        <a:pt x="73367" y="6625"/>
                        <a:pt x="73443" y="6625"/>
                      </a:cubicBezTo>
                      <a:cubicBezTo>
                        <a:pt x="73453" y="6625"/>
                        <a:pt x="73464" y="6628"/>
                        <a:pt x="73474" y="6633"/>
                      </a:cubicBezTo>
                      <a:cubicBezTo>
                        <a:pt x="73530" y="6661"/>
                        <a:pt x="73594" y="6668"/>
                        <a:pt x="73659" y="6668"/>
                      </a:cubicBezTo>
                      <a:cubicBezTo>
                        <a:pt x="73747" y="6668"/>
                        <a:pt x="73838" y="6654"/>
                        <a:pt x="73916" y="6654"/>
                      </a:cubicBezTo>
                      <a:cubicBezTo>
                        <a:pt x="73964" y="6654"/>
                        <a:pt x="74006" y="6660"/>
                        <a:pt x="74040" y="6676"/>
                      </a:cubicBezTo>
                      <a:cubicBezTo>
                        <a:pt x="74083" y="6742"/>
                        <a:pt x="74018" y="6829"/>
                        <a:pt x="73866" y="6829"/>
                      </a:cubicBezTo>
                      <a:cubicBezTo>
                        <a:pt x="73858" y="6831"/>
                        <a:pt x="73849" y="6832"/>
                        <a:pt x="73838" y="6832"/>
                      </a:cubicBezTo>
                      <a:cubicBezTo>
                        <a:pt x="73803" y="6832"/>
                        <a:pt x="73758" y="6820"/>
                        <a:pt x="73721" y="6820"/>
                      </a:cubicBezTo>
                      <a:cubicBezTo>
                        <a:pt x="73680" y="6820"/>
                        <a:pt x="73648" y="6834"/>
                        <a:pt x="73648" y="6894"/>
                      </a:cubicBezTo>
                      <a:cubicBezTo>
                        <a:pt x="73648" y="6959"/>
                        <a:pt x="73714" y="7046"/>
                        <a:pt x="73801" y="7046"/>
                      </a:cubicBezTo>
                      <a:cubicBezTo>
                        <a:pt x="73860" y="7046"/>
                        <a:pt x="73926" y="7066"/>
                        <a:pt x="73991" y="7066"/>
                      </a:cubicBezTo>
                      <a:cubicBezTo>
                        <a:pt x="74045" y="7066"/>
                        <a:pt x="74099" y="7052"/>
                        <a:pt x="74148" y="7003"/>
                      </a:cubicBezTo>
                      <a:cubicBezTo>
                        <a:pt x="74236" y="6923"/>
                        <a:pt x="74300" y="6893"/>
                        <a:pt x="74347" y="6893"/>
                      </a:cubicBezTo>
                      <a:cubicBezTo>
                        <a:pt x="74429" y="6893"/>
                        <a:pt x="74461" y="6985"/>
                        <a:pt x="74475" y="7068"/>
                      </a:cubicBezTo>
                      <a:cubicBezTo>
                        <a:pt x="74496" y="7198"/>
                        <a:pt x="74540" y="7372"/>
                        <a:pt x="74344" y="7503"/>
                      </a:cubicBezTo>
                      <a:cubicBezTo>
                        <a:pt x="74277" y="7557"/>
                        <a:pt x="73961" y="7594"/>
                        <a:pt x="73724" y="7594"/>
                      </a:cubicBezTo>
                      <a:cubicBezTo>
                        <a:pt x="73577" y="7594"/>
                        <a:pt x="73461" y="7579"/>
                        <a:pt x="73453" y="7546"/>
                      </a:cubicBezTo>
                      <a:cubicBezTo>
                        <a:pt x="73366" y="7307"/>
                        <a:pt x="72974" y="7242"/>
                        <a:pt x="72931" y="7024"/>
                      </a:cubicBezTo>
                      <a:lnTo>
                        <a:pt x="72931" y="7024"/>
                      </a:lnTo>
                      <a:cubicBezTo>
                        <a:pt x="72909" y="7242"/>
                        <a:pt x="72757" y="7481"/>
                        <a:pt x="73127" y="7611"/>
                      </a:cubicBezTo>
                      <a:cubicBezTo>
                        <a:pt x="73170" y="7633"/>
                        <a:pt x="73170" y="7655"/>
                        <a:pt x="73192" y="7720"/>
                      </a:cubicBezTo>
                      <a:cubicBezTo>
                        <a:pt x="73257" y="7764"/>
                        <a:pt x="73300" y="7851"/>
                        <a:pt x="73235" y="7872"/>
                      </a:cubicBezTo>
                      <a:cubicBezTo>
                        <a:pt x="73219" y="7881"/>
                        <a:pt x="73203" y="7884"/>
                        <a:pt x="73189" y="7884"/>
                      </a:cubicBezTo>
                      <a:cubicBezTo>
                        <a:pt x="73125" y="7884"/>
                        <a:pt x="73079" y="7817"/>
                        <a:pt x="73061" y="7764"/>
                      </a:cubicBezTo>
                      <a:cubicBezTo>
                        <a:pt x="72953" y="7633"/>
                        <a:pt x="72757" y="7546"/>
                        <a:pt x="72735" y="7394"/>
                      </a:cubicBezTo>
                      <a:cubicBezTo>
                        <a:pt x="72735" y="7307"/>
                        <a:pt x="72648" y="7242"/>
                        <a:pt x="72518" y="7242"/>
                      </a:cubicBezTo>
                      <a:cubicBezTo>
                        <a:pt x="72213" y="7242"/>
                        <a:pt x="72192" y="7090"/>
                        <a:pt x="72061" y="6959"/>
                      </a:cubicBezTo>
                      <a:cubicBezTo>
                        <a:pt x="71909" y="6850"/>
                        <a:pt x="72061" y="6742"/>
                        <a:pt x="72170" y="6590"/>
                      </a:cubicBezTo>
                      <a:cubicBezTo>
                        <a:pt x="72300" y="6437"/>
                        <a:pt x="72496" y="6437"/>
                        <a:pt x="72648" y="6416"/>
                      </a:cubicBezTo>
                      <a:close/>
                      <a:moveTo>
                        <a:pt x="65968" y="8513"/>
                      </a:moveTo>
                      <a:cubicBezTo>
                        <a:pt x="66056" y="8513"/>
                        <a:pt x="66141" y="8580"/>
                        <a:pt x="66212" y="8633"/>
                      </a:cubicBezTo>
                      <a:cubicBezTo>
                        <a:pt x="66277" y="8677"/>
                        <a:pt x="66168" y="8720"/>
                        <a:pt x="66103" y="8742"/>
                      </a:cubicBezTo>
                      <a:cubicBezTo>
                        <a:pt x="66032" y="8772"/>
                        <a:pt x="65957" y="8789"/>
                        <a:pt x="65888" y="8789"/>
                      </a:cubicBezTo>
                      <a:cubicBezTo>
                        <a:pt x="65808" y="8789"/>
                        <a:pt x="65737" y="8767"/>
                        <a:pt x="65690" y="8720"/>
                      </a:cubicBezTo>
                      <a:cubicBezTo>
                        <a:pt x="65646" y="8677"/>
                        <a:pt x="65733" y="8590"/>
                        <a:pt x="65907" y="8525"/>
                      </a:cubicBezTo>
                      <a:cubicBezTo>
                        <a:pt x="65928" y="8517"/>
                        <a:pt x="65948" y="8513"/>
                        <a:pt x="65968" y="8513"/>
                      </a:cubicBezTo>
                      <a:close/>
                      <a:moveTo>
                        <a:pt x="72120" y="8059"/>
                      </a:moveTo>
                      <a:cubicBezTo>
                        <a:pt x="72138" y="8059"/>
                        <a:pt x="72154" y="8062"/>
                        <a:pt x="72170" y="8068"/>
                      </a:cubicBezTo>
                      <a:cubicBezTo>
                        <a:pt x="72387" y="8155"/>
                        <a:pt x="72518" y="8307"/>
                        <a:pt x="72692" y="8460"/>
                      </a:cubicBezTo>
                      <a:cubicBezTo>
                        <a:pt x="72431" y="8590"/>
                        <a:pt x="72170" y="8720"/>
                        <a:pt x="71931" y="8829"/>
                      </a:cubicBezTo>
                      <a:cubicBezTo>
                        <a:pt x="71916" y="8833"/>
                        <a:pt x="71901" y="8835"/>
                        <a:pt x="71888" y="8835"/>
                      </a:cubicBezTo>
                      <a:cubicBezTo>
                        <a:pt x="71822" y="8835"/>
                        <a:pt x="71775" y="8793"/>
                        <a:pt x="71757" y="8720"/>
                      </a:cubicBezTo>
                      <a:cubicBezTo>
                        <a:pt x="71735" y="8525"/>
                        <a:pt x="71931" y="8373"/>
                        <a:pt x="71887" y="8177"/>
                      </a:cubicBezTo>
                      <a:cubicBezTo>
                        <a:pt x="71887" y="8158"/>
                        <a:pt x="72015" y="8059"/>
                        <a:pt x="72120" y="8059"/>
                      </a:cubicBezTo>
                      <a:close/>
                      <a:moveTo>
                        <a:pt x="73854" y="8246"/>
                      </a:moveTo>
                      <a:cubicBezTo>
                        <a:pt x="73931" y="8246"/>
                        <a:pt x="73888" y="8345"/>
                        <a:pt x="73888" y="8416"/>
                      </a:cubicBezTo>
                      <a:cubicBezTo>
                        <a:pt x="73909" y="8546"/>
                        <a:pt x="74148" y="8633"/>
                        <a:pt x="73931" y="8829"/>
                      </a:cubicBezTo>
                      <a:lnTo>
                        <a:pt x="73931" y="8851"/>
                      </a:lnTo>
                      <a:cubicBezTo>
                        <a:pt x="74127" y="8873"/>
                        <a:pt x="74235" y="8960"/>
                        <a:pt x="73996" y="9047"/>
                      </a:cubicBezTo>
                      <a:cubicBezTo>
                        <a:pt x="73960" y="9057"/>
                        <a:pt x="73920" y="9062"/>
                        <a:pt x="73878" y="9062"/>
                      </a:cubicBezTo>
                      <a:cubicBezTo>
                        <a:pt x="73744" y="9062"/>
                        <a:pt x="73605" y="9006"/>
                        <a:pt x="73605" y="8873"/>
                      </a:cubicBezTo>
                      <a:lnTo>
                        <a:pt x="73605" y="8829"/>
                      </a:lnTo>
                      <a:cubicBezTo>
                        <a:pt x="73474" y="8720"/>
                        <a:pt x="73605" y="8590"/>
                        <a:pt x="73583" y="8481"/>
                      </a:cubicBezTo>
                      <a:cubicBezTo>
                        <a:pt x="73518" y="8373"/>
                        <a:pt x="73714" y="8264"/>
                        <a:pt x="73779" y="8264"/>
                      </a:cubicBezTo>
                      <a:cubicBezTo>
                        <a:pt x="73812" y="8252"/>
                        <a:pt x="73836" y="8246"/>
                        <a:pt x="73854" y="8246"/>
                      </a:cubicBezTo>
                      <a:close/>
                      <a:moveTo>
                        <a:pt x="55035" y="8851"/>
                      </a:moveTo>
                      <a:cubicBezTo>
                        <a:pt x="55209" y="8851"/>
                        <a:pt x="55296" y="8916"/>
                        <a:pt x="55253" y="9025"/>
                      </a:cubicBezTo>
                      <a:cubicBezTo>
                        <a:pt x="55253" y="9068"/>
                        <a:pt x="55340" y="9155"/>
                        <a:pt x="55187" y="9177"/>
                      </a:cubicBezTo>
                      <a:cubicBezTo>
                        <a:pt x="55140" y="9184"/>
                        <a:pt x="55091" y="9188"/>
                        <a:pt x="55045" y="9188"/>
                      </a:cubicBezTo>
                      <a:cubicBezTo>
                        <a:pt x="54940" y="9188"/>
                        <a:pt x="54848" y="9165"/>
                        <a:pt x="54818" y="9090"/>
                      </a:cubicBezTo>
                      <a:cubicBezTo>
                        <a:pt x="54796" y="9025"/>
                        <a:pt x="54970" y="8938"/>
                        <a:pt x="55035" y="8851"/>
                      </a:cubicBezTo>
                      <a:close/>
                      <a:moveTo>
                        <a:pt x="74616" y="9074"/>
                      </a:moveTo>
                      <a:cubicBezTo>
                        <a:pt x="74687" y="9074"/>
                        <a:pt x="74736" y="9101"/>
                        <a:pt x="74757" y="9177"/>
                      </a:cubicBezTo>
                      <a:cubicBezTo>
                        <a:pt x="74757" y="9242"/>
                        <a:pt x="74757" y="9286"/>
                        <a:pt x="74670" y="9351"/>
                      </a:cubicBezTo>
                      <a:cubicBezTo>
                        <a:pt x="74661" y="9353"/>
                        <a:pt x="74649" y="9354"/>
                        <a:pt x="74634" y="9354"/>
                      </a:cubicBezTo>
                      <a:cubicBezTo>
                        <a:pt x="74516" y="9354"/>
                        <a:pt x="74255" y="9281"/>
                        <a:pt x="74235" y="9242"/>
                      </a:cubicBezTo>
                      <a:cubicBezTo>
                        <a:pt x="74214" y="9155"/>
                        <a:pt x="74257" y="9134"/>
                        <a:pt x="74344" y="9134"/>
                      </a:cubicBezTo>
                      <a:cubicBezTo>
                        <a:pt x="74453" y="9101"/>
                        <a:pt x="74545" y="9074"/>
                        <a:pt x="74616" y="9074"/>
                      </a:cubicBezTo>
                      <a:close/>
                      <a:moveTo>
                        <a:pt x="81322" y="9627"/>
                      </a:moveTo>
                      <a:cubicBezTo>
                        <a:pt x="81375" y="9627"/>
                        <a:pt x="81376" y="9673"/>
                        <a:pt x="81259" y="9829"/>
                      </a:cubicBezTo>
                      <a:cubicBezTo>
                        <a:pt x="81237" y="9873"/>
                        <a:pt x="81324" y="9895"/>
                        <a:pt x="81368" y="9916"/>
                      </a:cubicBezTo>
                      <a:cubicBezTo>
                        <a:pt x="81389" y="9938"/>
                        <a:pt x="81346" y="10003"/>
                        <a:pt x="81324" y="10025"/>
                      </a:cubicBezTo>
                      <a:cubicBezTo>
                        <a:pt x="81297" y="10039"/>
                        <a:pt x="81253" y="10069"/>
                        <a:pt x="81208" y="10069"/>
                      </a:cubicBezTo>
                      <a:cubicBezTo>
                        <a:pt x="81181" y="10069"/>
                        <a:pt x="81153" y="10058"/>
                        <a:pt x="81128" y="10025"/>
                      </a:cubicBezTo>
                      <a:cubicBezTo>
                        <a:pt x="81085" y="9895"/>
                        <a:pt x="80737" y="9938"/>
                        <a:pt x="80802" y="9764"/>
                      </a:cubicBezTo>
                      <a:cubicBezTo>
                        <a:pt x="80819" y="9739"/>
                        <a:pt x="80846" y="9733"/>
                        <a:pt x="80876" y="9733"/>
                      </a:cubicBezTo>
                      <a:cubicBezTo>
                        <a:pt x="80900" y="9733"/>
                        <a:pt x="80927" y="9737"/>
                        <a:pt x="80953" y="9737"/>
                      </a:cubicBezTo>
                      <a:cubicBezTo>
                        <a:pt x="80977" y="9737"/>
                        <a:pt x="81000" y="9734"/>
                        <a:pt x="81020" y="9721"/>
                      </a:cubicBezTo>
                      <a:cubicBezTo>
                        <a:pt x="81116" y="9697"/>
                        <a:pt x="81258" y="9627"/>
                        <a:pt x="81322" y="9627"/>
                      </a:cubicBezTo>
                      <a:close/>
                      <a:moveTo>
                        <a:pt x="63398" y="9467"/>
                      </a:moveTo>
                      <a:cubicBezTo>
                        <a:pt x="63439" y="9467"/>
                        <a:pt x="63476" y="9472"/>
                        <a:pt x="63494" y="9481"/>
                      </a:cubicBezTo>
                      <a:cubicBezTo>
                        <a:pt x="63616" y="9542"/>
                        <a:pt x="63716" y="9614"/>
                        <a:pt x="63870" y="9614"/>
                      </a:cubicBezTo>
                      <a:cubicBezTo>
                        <a:pt x="63936" y="9614"/>
                        <a:pt x="64012" y="9601"/>
                        <a:pt x="64103" y="9568"/>
                      </a:cubicBezTo>
                      <a:cubicBezTo>
                        <a:pt x="64108" y="9567"/>
                        <a:pt x="64114" y="9566"/>
                        <a:pt x="64119" y="9566"/>
                      </a:cubicBezTo>
                      <a:cubicBezTo>
                        <a:pt x="64168" y="9566"/>
                        <a:pt x="64168" y="9657"/>
                        <a:pt x="64168" y="9677"/>
                      </a:cubicBezTo>
                      <a:cubicBezTo>
                        <a:pt x="64168" y="9721"/>
                        <a:pt x="64124" y="9808"/>
                        <a:pt x="64016" y="9829"/>
                      </a:cubicBezTo>
                      <a:cubicBezTo>
                        <a:pt x="63798" y="9895"/>
                        <a:pt x="63581" y="9895"/>
                        <a:pt x="63472" y="10112"/>
                      </a:cubicBezTo>
                      <a:cubicBezTo>
                        <a:pt x="63455" y="10135"/>
                        <a:pt x="63435" y="10144"/>
                        <a:pt x="63415" y="10144"/>
                      </a:cubicBezTo>
                      <a:cubicBezTo>
                        <a:pt x="63358" y="10144"/>
                        <a:pt x="63298" y="10068"/>
                        <a:pt x="63298" y="10003"/>
                      </a:cubicBezTo>
                      <a:cubicBezTo>
                        <a:pt x="63407" y="9873"/>
                        <a:pt x="63255" y="9786"/>
                        <a:pt x="63233" y="9677"/>
                      </a:cubicBezTo>
                      <a:cubicBezTo>
                        <a:pt x="63189" y="9612"/>
                        <a:pt x="63124" y="9568"/>
                        <a:pt x="63233" y="9503"/>
                      </a:cubicBezTo>
                      <a:cubicBezTo>
                        <a:pt x="63271" y="9478"/>
                        <a:pt x="63339" y="9467"/>
                        <a:pt x="63398" y="9467"/>
                      </a:cubicBezTo>
                      <a:close/>
                      <a:moveTo>
                        <a:pt x="56781" y="9828"/>
                      </a:moveTo>
                      <a:cubicBezTo>
                        <a:pt x="56882" y="9828"/>
                        <a:pt x="56949" y="9839"/>
                        <a:pt x="56949" y="9916"/>
                      </a:cubicBezTo>
                      <a:cubicBezTo>
                        <a:pt x="56949" y="10025"/>
                        <a:pt x="56884" y="10112"/>
                        <a:pt x="56775" y="10156"/>
                      </a:cubicBezTo>
                      <a:cubicBezTo>
                        <a:pt x="56742" y="10170"/>
                        <a:pt x="56712" y="10176"/>
                        <a:pt x="56685" y="10176"/>
                      </a:cubicBezTo>
                      <a:cubicBezTo>
                        <a:pt x="56587" y="10176"/>
                        <a:pt x="56526" y="10098"/>
                        <a:pt x="56492" y="10047"/>
                      </a:cubicBezTo>
                      <a:cubicBezTo>
                        <a:pt x="56427" y="10003"/>
                        <a:pt x="56536" y="9895"/>
                        <a:pt x="56644" y="9829"/>
                      </a:cubicBezTo>
                      <a:cubicBezTo>
                        <a:pt x="56694" y="9829"/>
                        <a:pt x="56740" y="9828"/>
                        <a:pt x="56781" y="9828"/>
                      </a:cubicBezTo>
                      <a:close/>
                      <a:moveTo>
                        <a:pt x="72866" y="9786"/>
                      </a:moveTo>
                      <a:cubicBezTo>
                        <a:pt x="73083" y="9808"/>
                        <a:pt x="73083" y="9960"/>
                        <a:pt x="73235" y="10025"/>
                      </a:cubicBezTo>
                      <a:cubicBezTo>
                        <a:pt x="73279" y="10047"/>
                        <a:pt x="73257" y="10156"/>
                        <a:pt x="73127" y="10199"/>
                      </a:cubicBezTo>
                      <a:cubicBezTo>
                        <a:pt x="73097" y="10202"/>
                        <a:pt x="73069" y="10203"/>
                        <a:pt x="73042" y="10203"/>
                      </a:cubicBezTo>
                      <a:cubicBezTo>
                        <a:pt x="72864" y="10203"/>
                        <a:pt x="72721" y="10147"/>
                        <a:pt x="72626" y="10090"/>
                      </a:cubicBezTo>
                      <a:cubicBezTo>
                        <a:pt x="72539" y="10025"/>
                        <a:pt x="72822" y="9916"/>
                        <a:pt x="72866" y="9786"/>
                      </a:cubicBezTo>
                      <a:close/>
                      <a:moveTo>
                        <a:pt x="62655" y="9609"/>
                      </a:moveTo>
                      <a:cubicBezTo>
                        <a:pt x="62666" y="9609"/>
                        <a:pt x="62677" y="9610"/>
                        <a:pt x="62689" y="9612"/>
                      </a:cubicBezTo>
                      <a:cubicBezTo>
                        <a:pt x="62820" y="9634"/>
                        <a:pt x="62733" y="9742"/>
                        <a:pt x="62711" y="9786"/>
                      </a:cubicBezTo>
                      <a:cubicBezTo>
                        <a:pt x="62581" y="9938"/>
                        <a:pt x="62298" y="10069"/>
                        <a:pt x="62254" y="10264"/>
                      </a:cubicBezTo>
                      <a:cubicBezTo>
                        <a:pt x="62230" y="10300"/>
                        <a:pt x="62206" y="10316"/>
                        <a:pt x="62179" y="10316"/>
                      </a:cubicBezTo>
                      <a:cubicBezTo>
                        <a:pt x="62156" y="10316"/>
                        <a:pt x="62131" y="10306"/>
                        <a:pt x="62102" y="10286"/>
                      </a:cubicBezTo>
                      <a:cubicBezTo>
                        <a:pt x="62075" y="10286"/>
                        <a:pt x="62039" y="10182"/>
                        <a:pt x="61988" y="10182"/>
                      </a:cubicBezTo>
                      <a:cubicBezTo>
                        <a:pt x="61959" y="10182"/>
                        <a:pt x="61925" y="10217"/>
                        <a:pt x="61885" y="10330"/>
                      </a:cubicBezTo>
                      <a:cubicBezTo>
                        <a:pt x="61885" y="10332"/>
                        <a:pt x="61884" y="10332"/>
                        <a:pt x="61884" y="10332"/>
                      </a:cubicBezTo>
                      <a:cubicBezTo>
                        <a:pt x="61877" y="10332"/>
                        <a:pt x="61839" y="10243"/>
                        <a:pt x="61819" y="10243"/>
                      </a:cubicBezTo>
                      <a:cubicBezTo>
                        <a:pt x="61754" y="10112"/>
                        <a:pt x="61819" y="9960"/>
                        <a:pt x="61993" y="9960"/>
                      </a:cubicBezTo>
                      <a:cubicBezTo>
                        <a:pt x="62039" y="9966"/>
                        <a:pt x="62079" y="9969"/>
                        <a:pt x="62116" y="9969"/>
                      </a:cubicBezTo>
                      <a:cubicBezTo>
                        <a:pt x="62324" y="9969"/>
                        <a:pt x="62398" y="9869"/>
                        <a:pt x="62472" y="9721"/>
                      </a:cubicBezTo>
                      <a:cubicBezTo>
                        <a:pt x="62491" y="9682"/>
                        <a:pt x="62562" y="9609"/>
                        <a:pt x="62655" y="9609"/>
                      </a:cubicBezTo>
                      <a:close/>
                      <a:moveTo>
                        <a:pt x="65676" y="8955"/>
                      </a:moveTo>
                      <a:cubicBezTo>
                        <a:pt x="65706" y="8955"/>
                        <a:pt x="65739" y="8978"/>
                        <a:pt x="65777" y="9025"/>
                      </a:cubicBezTo>
                      <a:cubicBezTo>
                        <a:pt x="65873" y="9137"/>
                        <a:pt x="66017" y="9202"/>
                        <a:pt x="66217" y="9202"/>
                      </a:cubicBezTo>
                      <a:cubicBezTo>
                        <a:pt x="66288" y="9202"/>
                        <a:pt x="66366" y="9194"/>
                        <a:pt x="66451" y="9177"/>
                      </a:cubicBezTo>
                      <a:cubicBezTo>
                        <a:pt x="66477" y="9172"/>
                        <a:pt x="66500" y="9169"/>
                        <a:pt x="66519" y="9169"/>
                      </a:cubicBezTo>
                      <a:cubicBezTo>
                        <a:pt x="66581" y="9169"/>
                        <a:pt x="66599" y="9198"/>
                        <a:pt x="66516" y="9264"/>
                      </a:cubicBezTo>
                      <a:cubicBezTo>
                        <a:pt x="66415" y="9365"/>
                        <a:pt x="66408" y="9447"/>
                        <a:pt x="66408" y="9545"/>
                      </a:cubicBezTo>
                      <a:lnTo>
                        <a:pt x="66408" y="9545"/>
                      </a:lnTo>
                      <a:cubicBezTo>
                        <a:pt x="66384" y="9533"/>
                        <a:pt x="66363" y="9519"/>
                        <a:pt x="66342" y="9503"/>
                      </a:cubicBezTo>
                      <a:cubicBezTo>
                        <a:pt x="66244" y="9552"/>
                        <a:pt x="66159" y="9577"/>
                        <a:pt x="66067" y="9577"/>
                      </a:cubicBezTo>
                      <a:cubicBezTo>
                        <a:pt x="66037" y="9577"/>
                        <a:pt x="66005" y="9574"/>
                        <a:pt x="65973" y="9568"/>
                      </a:cubicBezTo>
                      <a:cubicBezTo>
                        <a:pt x="65921" y="9543"/>
                        <a:pt x="65869" y="9509"/>
                        <a:pt x="65813" y="9509"/>
                      </a:cubicBezTo>
                      <a:cubicBezTo>
                        <a:pt x="65774" y="9509"/>
                        <a:pt x="65734" y="9524"/>
                        <a:pt x="65690" y="9568"/>
                      </a:cubicBezTo>
                      <a:cubicBezTo>
                        <a:pt x="65646" y="9612"/>
                        <a:pt x="65668" y="9634"/>
                        <a:pt x="65690" y="9699"/>
                      </a:cubicBezTo>
                      <a:cubicBezTo>
                        <a:pt x="65725" y="9746"/>
                        <a:pt x="65779" y="9767"/>
                        <a:pt x="65838" y="9767"/>
                      </a:cubicBezTo>
                      <a:cubicBezTo>
                        <a:pt x="65889" y="9767"/>
                        <a:pt x="65944" y="9751"/>
                        <a:pt x="65994" y="9721"/>
                      </a:cubicBezTo>
                      <a:cubicBezTo>
                        <a:pt x="66065" y="9693"/>
                        <a:pt x="66114" y="9680"/>
                        <a:pt x="66151" y="9680"/>
                      </a:cubicBezTo>
                      <a:cubicBezTo>
                        <a:pt x="66228" y="9680"/>
                        <a:pt x="66248" y="9734"/>
                        <a:pt x="66277" y="9808"/>
                      </a:cubicBezTo>
                      <a:cubicBezTo>
                        <a:pt x="66321" y="9960"/>
                        <a:pt x="66342" y="10069"/>
                        <a:pt x="65994" y="10069"/>
                      </a:cubicBezTo>
                      <a:cubicBezTo>
                        <a:pt x="65799" y="10069"/>
                        <a:pt x="65581" y="10177"/>
                        <a:pt x="65538" y="10373"/>
                      </a:cubicBezTo>
                      <a:cubicBezTo>
                        <a:pt x="65538" y="10395"/>
                        <a:pt x="65473" y="10438"/>
                        <a:pt x="65429" y="10460"/>
                      </a:cubicBezTo>
                      <a:cubicBezTo>
                        <a:pt x="65407" y="10438"/>
                        <a:pt x="65364" y="10395"/>
                        <a:pt x="65364" y="10373"/>
                      </a:cubicBezTo>
                      <a:cubicBezTo>
                        <a:pt x="65342" y="10264"/>
                        <a:pt x="65342" y="10177"/>
                        <a:pt x="65342" y="10069"/>
                      </a:cubicBezTo>
                      <a:cubicBezTo>
                        <a:pt x="65342" y="10033"/>
                        <a:pt x="65324" y="10022"/>
                        <a:pt x="65298" y="10022"/>
                      </a:cubicBezTo>
                      <a:cubicBezTo>
                        <a:pt x="65251" y="10022"/>
                        <a:pt x="65176" y="10060"/>
                        <a:pt x="65127" y="10060"/>
                      </a:cubicBezTo>
                      <a:cubicBezTo>
                        <a:pt x="65104" y="10060"/>
                        <a:pt x="65086" y="10051"/>
                        <a:pt x="65081" y="10025"/>
                      </a:cubicBezTo>
                      <a:cubicBezTo>
                        <a:pt x="65038" y="9916"/>
                        <a:pt x="65125" y="9808"/>
                        <a:pt x="65038" y="9699"/>
                      </a:cubicBezTo>
                      <a:cubicBezTo>
                        <a:pt x="64885" y="9481"/>
                        <a:pt x="65038" y="9286"/>
                        <a:pt x="65451" y="9155"/>
                      </a:cubicBezTo>
                      <a:cubicBezTo>
                        <a:pt x="65516" y="9134"/>
                        <a:pt x="65559" y="9134"/>
                        <a:pt x="65581" y="9068"/>
                      </a:cubicBezTo>
                      <a:cubicBezTo>
                        <a:pt x="65606" y="8994"/>
                        <a:pt x="65638" y="8955"/>
                        <a:pt x="65676" y="8955"/>
                      </a:cubicBezTo>
                      <a:close/>
                      <a:moveTo>
                        <a:pt x="59969" y="9631"/>
                      </a:moveTo>
                      <a:cubicBezTo>
                        <a:pt x="59977" y="9631"/>
                        <a:pt x="59985" y="9632"/>
                        <a:pt x="59993" y="9634"/>
                      </a:cubicBezTo>
                      <a:cubicBezTo>
                        <a:pt x="60123" y="9677"/>
                        <a:pt x="60341" y="9677"/>
                        <a:pt x="60341" y="9808"/>
                      </a:cubicBezTo>
                      <a:cubicBezTo>
                        <a:pt x="60341" y="9829"/>
                        <a:pt x="60319" y="9851"/>
                        <a:pt x="60254" y="9895"/>
                      </a:cubicBezTo>
                      <a:cubicBezTo>
                        <a:pt x="60450" y="10003"/>
                        <a:pt x="60428" y="10134"/>
                        <a:pt x="60406" y="10308"/>
                      </a:cubicBezTo>
                      <a:cubicBezTo>
                        <a:pt x="60354" y="10447"/>
                        <a:pt x="60260" y="10461"/>
                        <a:pt x="60135" y="10461"/>
                      </a:cubicBezTo>
                      <a:cubicBezTo>
                        <a:pt x="60104" y="10461"/>
                        <a:pt x="60071" y="10460"/>
                        <a:pt x="60036" y="10460"/>
                      </a:cubicBezTo>
                      <a:cubicBezTo>
                        <a:pt x="59884" y="10438"/>
                        <a:pt x="59819" y="10351"/>
                        <a:pt x="59819" y="10243"/>
                      </a:cubicBezTo>
                      <a:cubicBezTo>
                        <a:pt x="59819" y="10090"/>
                        <a:pt x="59906" y="9916"/>
                        <a:pt x="59819" y="9742"/>
                      </a:cubicBezTo>
                      <a:cubicBezTo>
                        <a:pt x="59799" y="9723"/>
                        <a:pt x="59887" y="9631"/>
                        <a:pt x="59969" y="9631"/>
                      </a:cubicBezTo>
                      <a:close/>
                      <a:moveTo>
                        <a:pt x="75171" y="10110"/>
                      </a:moveTo>
                      <a:cubicBezTo>
                        <a:pt x="75299" y="10110"/>
                        <a:pt x="75736" y="10248"/>
                        <a:pt x="75736" y="10330"/>
                      </a:cubicBezTo>
                      <a:cubicBezTo>
                        <a:pt x="75671" y="10438"/>
                        <a:pt x="75518" y="10417"/>
                        <a:pt x="75431" y="10460"/>
                      </a:cubicBezTo>
                      <a:cubicBezTo>
                        <a:pt x="75378" y="10499"/>
                        <a:pt x="75340" y="10514"/>
                        <a:pt x="75310" y="10514"/>
                      </a:cubicBezTo>
                      <a:cubicBezTo>
                        <a:pt x="75214" y="10514"/>
                        <a:pt x="75218" y="10350"/>
                        <a:pt x="75101" y="10350"/>
                      </a:cubicBezTo>
                      <a:cubicBezTo>
                        <a:pt x="75095" y="10350"/>
                        <a:pt x="75090" y="10351"/>
                        <a:pt x="75084" y="10351"/>
                      </a:cubicBezTo>
                      <a:cubicBezTo>
                        <a:pt x="75077" y="10353"/>
                        <a:pt x="75071" y="10354"/>
                        <a:pt x="75066" y="10354"/>
                      </a:cubicBezTo>
                      <a:cubicBezTo>
                        <a:pt x="75000" y="10354"/>
                        <a:pt x="75023" y="10236"/>
                        <a:pt x="75084" y="10156"/>
                      </a:cubicBezTo>
                      <a:cubicBezTo>
                        <a:pt x="75105" y="10134"/>
                        <a:pt x="75127" y="10112"/>
                        <a:pt x="75149" y="10112"/>
                      </a:cubicBezTo>
                      <a:cubicBezTo>
                        <a:pt x="75154" y="10111"/>
                        <a:pt x="75162" y="10110"/>
                        <a:pt x="75171" y="10110"/>
                      </a:cubicBezTo>
                      <a:close/>
                      <a:moveTo>
                        <a:pt x="73649" y="10076"/>
                      </a:moveTo>
                      <a:cubicBezTo>
                        <a:pt x="73739" y="10076"/>
                        <a:pt x="73779" y="10131"/>
                        <a:pt x="73779" y="10199"/>
                      </a:cubicBezTo>
                      <a:cubicBezTo>
                        <a:pt x="73779" y="10308"/>
                        <a:pt x="73735" y="10373"/>
                        <a:pt x="73714" y="10482"/>
                      </a:cubicBezTo>
                      <a:cubicBezTo>
                        <a:pt x="73996" y="10460"/>
                        <a:pt x="74170" y="10264"/>
                        <a:pt x="74475" y="10264"/>
                      </a:cubicBezTo>
                      <a:cubicBezTo>
                        <a:pt x="74523" y="10264"/>
                        <a:pt x="74571" y="10256"/>
                        <a:pt x="74614" y="10256"/>
                      </a:cubicBezTo>
                      <a:cubicBezTo>
                        <a:pt x="74667" y="10256"/>
                        <a:pt x="74711" y="10269"/>
                        <a:pt x="74736" y="10330"/>
                      </a:cubicBezTo>
                      <a:cubicBezTo>
                        <a:pt x="74779" y="10417"/>
                        <a:pt x="74801" y="10547"/>
                        <a:pt x="74714" y="10634"/>
                      </a:cubicBezTo>
                      <a:cubicBezTo>
                        <a:pt x="74671" y="10660"/>
                        <a:pt x="74621" y="10672"/>
                        <a:pt x="74572" y="10672"/>
                      </a:cubicBezTo>
                      <a:cubicBezTo>
                        <a:pt x="74495" y="10672"/>
                        <a:pt x="74419" y="10643"/>
                        <a:pt x="74366" y="10590"/>
                      </a:cubicBezTo>
                      <a:cubicBezTo>
                        <a:pt x="74319" y="10543"/>
                        <a:pt x="74280" y="10521"/>
                        <a:pt x="74241" y="10521"/>
                      </a:cubicBezTo>
                      <a:cubicBezTo>
                        <a:pt x="74189" y="10521"/>
                        <a:pt x="74136" y="10560"/>
                        <a:pt x="74062" y="10634"/>
                      </a:cubicBezTo>
                      <a:cubicBezTo>
                        <a:pt x="74001" y="10674"/>
                        <a:pt x="73960" y="10789"/>
                        <a:pt x="73868" y="10789"/>
                      </a:cubicBezTo>
                      <a:cubicBezTo>
                        <a:pt x="73860" y="10789"/>
                        <a:pt x="73852" y="10788"/>
                        <a:pt x="73844" y="10786"/>
                      </a:cubicBezTo>
                      <a:cubicBezTo>
                        <a:pt x="73714" y="10743"/>
                        <a:pt x="73605" y="10656"/>
                        <a:pt x="73714" y="10482"/>
                      </a:cubicBezTo>
                      <a:cubicBezTo>
                        <a:pt x="73496" y="10482"/>
                        <a:pt x="73387" y="10417"/>
                        <a:pt x="73366" y="10264"/>
                      </a:cubicBezTo>
                      <a:cubicBezTo>
                        <a:pt x="73344" y="10199"/>
                        <a:pt x="73409" y="10112"/>
                        <a:pt x="73561" y="10090"/>
                      </a:cubicBezTo>
                      <a:cubicBezTo>
                        <a:pt x="73595" y="10081"/>
                        <a:pt x="73624" y="10076"/>
                        <a:pt x="73649" y="10076"/>
                      </a:cubicBezTo>
                      <a:close/>
                      <a:moveTo>
                        <a:pt x="55998" y="10092"/>
                      </a:moveTo>
                      <a:cubicBezTo>
                        <a:pt x="56071" y="10092"/>
                        <a:pt x="56123" y="10135"/>
                        <a:pt x="56166" y="10177"/>
                      </a:cubicBezTo>
                      <a:cubicBezTo>
                        <a:pt x="56246" y="10315"/>
                        <a:pt x="56363" y="10368"/>
                        <a:pt x="56510" y="10368"/>
                      </a:cubicBezTo>
                      <a:cubicBezTo>
                        <a:pt x="56641" y="10368"/>
                        <a:pt x="56796" y="10326"/>
                        <a:pt x="56970" y="10264"/>
                      </a:cubicBezTo>
                      <a:cubicBezTo>
                        <a:pt x="57001" y="10254"/>
                        <a:pt x="57051" y="10234"/>
                        <a:pt x="57082" y="10234"/>
                      </a:cubicBezTo>
                      <a:cubicBezTo>
                        <a:pt x="57116" y="10234"/>
                        <a:pt x="57126" y="10259"/>
                        <a:pt x="57057" y="10351"/>
                      </a:cubicBezTo>
                      <a:cubicBezTo>
                        <a:pt x="57079" y="10482"/>
                        <a:pt x="57297" y="10460"/>
                        <a:pt x="57384" y="10503"/>
                      </a:cubicBezTo>
                      <a:cubicBezTo>
                        <a:pt x="57471" y="10569"/>
                        <a:pt x="57601" y="10590"/>
                        <a:pt x="57492" y="10743"/>
                      </a:cubicBezTo>
                      <a:cubicBezTo>
                        <a:pt x="57441" y="10794"/>
                        <a:pt x="57393" y="10812"/>
                        <a:pt x="57349" y="10812"/>
                      </a:cubicBezTo>
                      <a:cubicBezTo>
                        <a:pt x="57280" y="10812"/>
                        <a:pt x="57219" y="10769"/>
                        <a:pt x="57166" y="10743"/>
                      </a:cubicBezTo>
                      <a:cubicBezTo>
                        <a:pt x="57101" y="10710"/>
                        <a:pt x="57057" y="10683"/>
                        <a:pt x="57011" y="10683"/>
                      </a:cubicBezTo>
                      <a:cubicBezTo>
                        <a:pt x="56965" y="10683"/>
                        <a:pt x="56916" y="10710"/>
                        <a:pt x="56840" y="10786"/>
                      </a:cubicBezTo>
                      <a:cubicBezTo>
                        <a:pt x="56722" y="10905"/>
                        <a:pt x="56537" y="10918"/>
                        <a:pt x="56359" y="10918"/>
                      </a:cubicBezTo>
                      <a:cubicBezTo>
                        <a:pt x="56308" y="10918"/>
                        <a:pt x="56258" y="10917"/>
                        <a:pt x="56209" y="10917"/>
                      </a:cubicBezTo>
                      <a:cubicBezTo>
                        <a:pt x="56014" y="10917"/>
                        <a:pt x="56188" y="10786"/>
                        <a:pt x="56122" y="10699"/>
                      </a:cubicBezTo>
                      <a:cubicBezTo>
                        <a:pt x="56060" y="10574"/>
                        <a:pt x="56157" y="10350"/>
                        <a:pt x="55803" y="10350"/>
                      </a:cubicBezTo>
                      <a:cubicBezTo>
                        <a:pt x="55787" y="10350"/>
                        <a:pt x="55771" y="10350"/>
                        <a:pt x="55753" y="10351"/>
                      </a:cubicBezTo>
                      <a:cubicBezTo>
                        <a:pt x="55666" y="10351"/>
                        <a:pt x="55557" y="10264"/>
                        <a:pt x="55579" y="10177"/>
                      </a:cubicBezTo>
                      <a:cubicBezTo>
                        <a:pt x="55604" y="10126"/>
                        <a:pt x="55640" y="10112"/>
                        <a:pt x="55679" y="10112"/>
                      </a:cubicBezTo>
                      <a:cubicBezTo>
                        <a:pt x="55730" y="10112"/>
                        <a:pt x="55787" y="10137"/>
                        <a:pt x="55835" y="10137"/>
                      </a:cubicBezTo>
                      <a:cubicBezTo>
                        <a:pt x="55844" y="10137"/>
                        <a:pt x="55853" y="10136"/>
                        <a:pt x="55862" y="10134"/>
                      </a:cubicBezTo>
                      <a:cubicBezTo>
                        <a:pt x="55914" y="10104"/>
                        <a:pt x="55959" y="10092"/>
                        <a:pt x="55998" y="10092"/>
                      </a:cubicBezTo>
                      <a:close/>
                      <a:moveTo>
                        <a:pt x="75244" y="10675"/>
                      </a:moveTo>
                      <a:cubicBezTo>
                        <a:pt x="75386" y="10675"/>
                        <a:pt x="75758" y="10793"/>
                        <a:pt x="75758" y="10873"/>
                      </a:cubicBezTo>
                      <a:cubicBezTo>
                        <a:pt x="75758" y="10982"/>
                        <a:pt x="75540" y="10917"/>
                        <a:pt x="75475" y="11025"/>
                      </a:cubicBezTo>
                      <a:cubicBezTo>
                        <a:pt x="75464" y="11026"/>
                        <a:pt x="75453" y="11027"/>
                        <a:pt x="75443" y="11027"/>
                      </a:cubicBezTo>
                      <a:cubicBezTo>
                        <a:pt x="75223" y="11027"/>
                        <a:pt x="75314" y="10807"/>
                        <a:pt x="75127" y="10786"/>
                      </a:cubicBezTo>
                      <a:cubicBezTo>
                        <a:pt x="75105" y="10786"/>
                        <a:pt x="75127" y="10699"/>
                        <a:pt x="75214" y="10677"/>
                      </a:cubicBezTo>
                      <a:cubicBezTo>
                        <a:pt x="75222" y="10676"/>
                        <a:pt x="75232" y="10675"/>
                        <a:pt x="75244" y="10675"/>
                      </a:cubicBezTo>
                      <a:close/>
                      <a:moveTo>
                        <a:pt x="77858" y="10644"/>
                      </a:moveTo>
                      <a:cubicBezTo>
                        <a:pt x="77908" y="10644"/>
                        <a:pt x="77945" y="10657"/>
                        <a:pt x="77954" y="10699"/>
                      </a:cubicBezTo>
                      <a:cubicBezTo>
                        <a:pt x="77975" y="10764"/>
                        <a:pt x="77867" y="10873"/>
                        <a:pt x="77823" y="10960"/>
                      </a:cubicBezTo>
                      <a:cubicBezTo>
                        <a:pt x="77772" y="10935"/>
                        <a:pt x="77736" y="10886"/>
                        <a:pt x="77680" y="10886"/>
                      </a:cubicBezTo>
                      <a:cubicBezTo>
                        <a:pt x="77640" y="10886"/>
                        <a:pt x="77591" y="10910"/>
                        <a:pt x="77519" y="10982"/>
                      </a:cubicBezTo>
                      <a:cubicBezTo>
                        <a:pt x="77501" y="11000"/>
                        <a:pt x="77469" y="11134"/>
                        <a:pt x="77362" y="11134"/>
                      </a:cubicBezTo>
                      <a:cubicBezTo>
                        <a:pt x="77338" y="11134"/>
                        <a:pt x="77311" y="11128"/>
                        <a:pt x="77280" y="11112"/>
                      </a:cubicBezTo>
                      <a:cubicBezTo>
                        <a:pt x="77106" y="11025"/>
                        <a:pt x="77106" y="10917"/>
                        <a:pt x="77323" y="10808"/>
                      </a:cubicBezTo>
                      <a:cubicBezTo>
                        <a:pt x="77410" y="10764"/>
                        <a:pt x="77497" y="10743"/>
                        <a:pt x="77584" y="10677"/>
                      </a:cubicBezTo>
                      <a:cubicBezTo>
                        <a:pt x="77664" y="10677"/>
                        <a:pt x="77778" y="10644"/>
                        <a:pt x="77858" y="10644"/>
                      </a:cubicBezTo>
                      <a:close/>
                      <a:moveTo>
                        <a:pt x="72844" y="10786"/>
                      </a:moveTo>
                      <a:cubicBezTo>
                        <a:pt x="73018" y="10786"/>
                        <a:pt x="73127" y="10808"/>
                        <a:pt x="73148" y="10873"/>
                      </a:cubicBezTo>
                      <a:cubicBezTo>
                        <a:pt x="73170" y="10982"/>
                        <a:pt x="73018" y="11047"/>
                        <a:pt x="72866" y="11112"/>
                      </a:cubicBezTo>
                      <a:cubicBezTo>
                        <a:pt x="72837" y="11130"/>
                        <a:pt x="72814" y="11136"/>
                        <a:pt x="72796" y="11136"/>
                      </a:cubicBezTo>
                      <a:cubicBezTo>
                        <a:pt x="72747" y="11136"/>
                        <a:pt x="72735" y="11085"/>
                        <a:pt x="72735" y="11069"/>
                      </a:cubicBezTo>
                      <a:cubicBezTo>
                        <a:pt x="72713" y="10960"/>
                        <a:pt x="72735" y="10873"/>
                        <a:pt x="72844" y="10786"/>
                      </a:cubicBezTo>
                      <a:close/>
                      <a:moveTo>
                        <a:pt x="66269" y="10474"/>
                      </a:moveTo>
                      <a:cubicBezTo>
                        <a:pt x="66318" y="10474"/>
                        <a:pt x="66342" y="10498"/>
                        <a:pt x="66342" y="10547"/>
                      </a:cubicBezTo>
                      <a:cubicBezTo>
                        <a:pt x="66342" y="10677"/>
                        <a:pt x="66451" y="10721"/>
                        <a:pt x="66625" y="10786"/>
                      </a:cubicBezTo>
                      <a:cubicBezTo>
                        <a:pt x="66712" y="10808"/>
                        <a:pt x="66821" y="10873"/>
                        <a:pt x="66734" y="10982"/>
                      </a:cubicBezTo>
                      <a:cubicBezTo>
                        <a:pt x="66668" y="11025"/>
                        <a:pt x="66734" y="11134"/>
                        <a:pt x="66560" y="11156"/>
                      </a:cubicBezTo>
                      <a:cubicBezTo>
                        <a:pt x="66429" y="11156"/>
                        <a:pt x="66451" y="11091"/>
                        <a:pt x="66494" y="11025"/>
                      </a:cubicBezTo>
                      <a:cubicBezTo>
                        <a:pt x="66494" y="10909"/>
                        <a:pt x="66446" y="10880"/>
                        <a:pt x="66362" y="10880"/>
                      </a:cubicBezTo>
                      <a:cubicBezTo>
                        <a:pt x="66321" y="10880"/>
                        <a:pt x="66270" y="10888"/>
                        <a:pt x="66212" y="10895"/>
                      </a:cubicBezTo>
                      <a:cubicBezTo>
                        <a:pt x="66156" y="10903"/>
                        <a:pt x="66095" y="10908"/>
                        <a:pt x="66039" y="10908"/>
                      </a:cubicBezTo>
                      <a:cubicBezTo>
                        <a:pt x="65943" y="10908"/>
                        <a:pt x="65864" y="10893"/>
                        <a:pt x="65864" y="10851"/>
                      </a:cubicBezTo>
                      <a:cubicBezTo>
                        <a:pt x="65864" y="10699"/>
                        <a:pt x="66060" y="10590"/>
                        <a:pt x="66212" y="10482"/>
                      </a:cubicBezTo>
                      <a:cubicBezTo>
                        <a:pt x="66234" y="10476"/>
                        <a:pt x="66253" y="10474"/>
                        <a:pt x="66269" y="10474"/>
                      </a:cubicBezTo>
                      <a:close/>
                      <a:moveTo>
                        <a:pt x="70890" y="10672"/>
                      </a:moveTo>
                      <a:cubicBezTo>
                        <a:pt x="71101" y="10672"/>
                        <a:pt x="71086" y="10861"/>
                        <a:pt x="71126" y="10960"/>
                      </a:cubicBezTo>
                      <a:cubicBezTo>
                        <a:pt x="71191" y="11047"/>
                        <a:pt x="71191" y="11134"/>
                        <a:pt x="71017" y="11221"/>
                      </a:cubicBezTo>
                      <a:cubicBezTo>
                        <a:pt x="71007" y="11231"/>
                        <a:pt x="70990" y="11235"/>
                        <a:pt x="70967" y="11235"/>
                      </a:cubicBezTo>
                      <a:cubicBezTo>
                        <a:pt x="70843" y="11235"/>
                        <a:pt x="70564" y="11099"/>
                        <a:pt x="70582" y="11025"/>
                      </a:cubicBezTo>
                      <a:cubicBezTo>
                        <a:pt x="70626" y="10895"/>
                        <a:pt x="70582" y="10699"/>
                        <a:pt x="70822" y="10677"/>
                      </a:cubicBezTo>
                      <a:cubicBezTo>
                        <a:pt x="70847" y="10674"/>
                        <a:pt x="70869" y="10672"/>
                        <a:pt x="70890" y="10672"/>
                      </a:cubicBezTo>
                      <a:close/>
                      <a:moveTo>
                        <a:pt x="68227" y="11326"/>
                      </a:moveTo>
                      <a:cubicBezTo>
                        <a:pt x="68374" y="11326"/>
                        <a:pt x="68415" y="11402"/>
                        <a:pt x="68473" y="11460"/>
                      </a:cubicBezTo>
                      <a:cubicBezTo>
                        <a:pt x="68473" y="11517"/>
                        <a:pt x="68424" y="11573"/>
                        <a:pt x="68397" y="11573"/>
                      </a:cubicBezTo>
                      <a:cubicBezTo>
                        <a:pt x="68393" y="11573"/>
                        <a:pt x="68389" y="11572"/>
                        <a:pt x="68386" y="11569"/>
                      </a:cubicBezTo>
                      <a:cubicBezTo>
                        <a:pt x="68369" y="11543"/>
                        <a:pt x="68344" y="11533"/>
                        <a:pt x="68316" y="11533"/>
                      </a:cubicBezTo>
                      <a:cubicBezTo>
                        <a:pt x="68242" y="11533"/>
                        <a:pt x="68144" y="11597"/>
                        <a:pt x="68080" y="11597"/>
                      </a:cubicBezTo>
                      <a:cubicBezTo>
                        <a:pt x="68047" y="11597"/>
                        <a:pt x="68023" y="11579"/>
                        <a:pt x="68017" y="11525"/>
                      </a:cubicBezTo>
                      <a:cubicBezTo>
                        <a:pt x="68017" y="11438"/>
                        <a:pt x="68038" y="11352"/>
                        <a:pt x="68169" y="11330"/>
                      </a:cubicBezTo>
                      <a:cubicBezTo>
                        <a:pt x="68190" y="11327"/>
                        <a:pt x="68209" y="11326"/>
                        <a:pt x="68227" y="11326"/>
                      </a:cubicBezTo>
                      <a:close/>
                      <a:moveTo>
                        <a:pt x="74912" y="11138"/>
                      </a:moveTo>
                      <a:cubicBezTo>
                        <a:pt x="74935" y="11138"/>
                        <a:pt x="74957" y="11150"/>
                        <a:pt x="74975" y="11178"/>
                      </a:cubicBezTo>
                      <a:cubicBezTo>
                        <a:pt x="75040" y="11330"/>
                        <a:pt x="75257" y="11438"/>
                        <a:pt x="75431" y="11525"/>
                      </a:cubicBezTo>
                      <a:cubicBezTo>
                        <a:pt x="75453" y="11591"/>
                        <a:pt x="75431" y="11656"/>
                        <a:pt x="75323" y="11678"/>
                      </a:cubicBezTo>
                      <a:cubicBezTo>
                        <a:pt x="75284" y="11686"/>
                        <a:pt x="75248" y="11690"/>
                        <a:pt x="75216" y="11690"/>
                      </a:cubicBezTo>
                      <a:cubicBezTo>
                        <a:pt x="74994" y="11690"/>
                        <a:pt x="74903" y="11517"/>
                        <a:pt x="74714" y="11460"/>
                      </a:cubicBezTo>
                      <a:cubicBezTo>
                        <a:pt x="74562" y="11417"/>
                        <a:pt x="74757" y="11308"/>
                        <a:pt x="74823" y="11199"/>
                      </a:cubicBezTo>
                      <a:cubicBezTo>
                        <a:pt x="74848" y="11161"/>
                        <a:pt x="74880" y="11138"/>
                        <a:pt x="74912" y="11138"/>
                      </a:cubicBezTo>
                      <a:close/>
                      <a:moveTo>
                        <a:pt x="56424" y="11186"/>
                      </a:moveTo>
                      <a:cubicBezTo>
                        <a:pt x="56519" y="11186"/>
                        <a:pt x="56617" y="11201"/>
                        <a:pt x="56644" y="11243"/>
                      </a:cubicBezTo>
                      <a:cubicBezTo>
                        <a:pt x="56710" y="11395"/>
                        <a:pt x="56296" y="11743"/>
                        <a:pt x="56101" y="11743"/>
                      </a:cubicBezTo>
                      <a:cubicBezTo>
                        <a:pt x="56014" y="11743"/>
                        <a:pt x="55905" y="11678"/>
                        <a:pt x="55970" y="11634"/>
                      </a:cubicBezTo>
                      <a:cubicBezTo>
                        <a:pt x="56101" y="11482"/>
                        <a:pt x="55862" y="11243"/>
                        <a:pt x="56275" y="11199"/>
                      </a:cubicBezTo>
                      <a:cubicBezTo>
                        <a:pt x="56314" y="11191"/>
                        <a:pt x="56369" y="11186"/>
                        <a:pt x="56424" y="11186"/>
                      </a:cubicBezTo>
                      <a:close/>
                      <a:moveTo>
                        <a:pt x="70477" y="11451"/>
                      </a:moveTo>
                      <a:cubicBezTo>
                        <a:pt x="70570" y="11451"/>
                        <a:pt x="70415" y="11550"/>
                        <a:pt x="70452" y="11569"/>
                      </a:cubicBezTo>
                      <a:cubicBezTo>
                        <a:pt x="70474" y="11569"/>
                        <a:pt x="70343" y="11765"/>
                        <a:pt x="70343" y="11765"/>
                      </a:cubicBezTo>
                      <a:cubicBezTo>
                        <a:pt x="70328" y="11776"/>
                        <a:pt x="70311" y="11781"/>
                        <a:pt x="70292" y="11781"/>
                      </a:cubicBezTo>
                      <a:cubicBezTo>
                        <a:pt x="70203" y="11781"/>
                        <a:pt x="70090" y="11670"/>
                        <a:pt x="70126" y="11634"/>
                      </a:cubicBezTo>
                      <a:cubicBezTo>
                        <a:pt x="70191" y="11569"/>
                        <a:pt x="70300" y="11504"/>
                        <a:pt x="70408" y="11460"/>
                      </a:cubicBezTo>
                      <a:cubicBezTo>
                        <a:pt x="70439" y="11454"/>
                        <a:pt x="70461" y="11451"/>
                        <a:pt x="70477" y="11451"/>
                      </a:cubicBezTo>
                      <a:close/>
                      <a:moveTo>
                        <a:pt x="75323" y="11960"/>
                      </a:moveTo>
                      <a:cubicBezTo>
                        <a:pt x="75518" y="12004"/>
                        <a:pt x="75562" y="12113"/>
                        <a:pt x="75627" y="12200"/>
                      </a:cubicBezTo>
                      <a:cubicBezTo>
                        <a:pt x="75671" y="12287"/>
                        <a:pt x="75584" y="12417"/>
                        <a:pt x="75475" y="12417"/>
                      </a:cubicBezTo>
                      <a:cubicBezTo>
                        <a:pt x="75257" y="12417"/>
                        <a:pt x="75192" y="12287"/>
                        <a:pt x="75105" y="12178"/>
                      </a:cubicBezTo>
                      <a:cubicBezTo>
                        <a:pt x="75018" y="12047"/>
                        <a:pt x="75257" y="12047"/>
                        <a:pt x="75323" y="11960"/>
                      </a:cubicBezTo>
                      <a:close/>
                      <a:moveTo>
                        <a:pt x="61923" y="12098"/>
                      </a:moveTo>
                      <a:cubicBezTo>
                        <a:pt x="61931" y="12098"/>
                        <a:pt x="61934" y="12102"/>
                        <a:pt x="61928" y="12113"/>
                      </a:cubicBezTo>
                      <a:cubicBezTo>
                        <a:pt x="61885" y="12221"/>
                        <a:pt x="61928" y="12373"/>
                        <a:pt x="61776" y="12439"/>
                      </a:cubicBezTo>
                      <a:cubicBezTo>
                        <a:pt x="61747" y="12462"/>
                        <a:pt x="61720" y="12471"/>
                        <a:pt x="61695" y="12471"/>
                      </a:cubicBezTo>
                      <a:cubicBezTo>
                        <a:pt x="61626" y="12471"/>
                        <a:pt x="61575" y="12400"/>
                        <a:pt x="61559" y="12352"/>
                      </a:cubicBezTo>
                      <a:cubicBezTo>
                        <a:pt x="61515" y="12265"/>
                        <a:pt x="61624" y="12200"/>
                        <a:pt x="61776" y="12134"/>
                      </a:cubicBezTo>
                      <a:cubicBezTo>
                        <a:pt x="61825" y="12134"/>
                        <a:pt x="61898" y="12098"/>
                        <a:pt x="61923" y="12098"/>
                      </a:cubicBezTo>
                      <a:close/>
                      <a:moveTo>
                        <a:pt x="64081" y="11549"/>
                      </a:moveTo>
                      <a:cubicBezTo>
                        <a:pt x="64110" y="11549"/>
                        <a:pt x="64139" y="11555"/>
                        <a:pt x="64168" y="11569"/>
                      </a:cubicBezTo>
                      <a:cubicBezTo>
                        <a:pt x="64255" y="11634"/>
                        <a:pt x="64211" y="11743"/>
                        <a:pt x="64124" y="11830"/>
                      </a:cubicBezTo>
                      <a:cubicBezTo>
                        <a:pt x="64011" y="11929"/>
                        <a:pt x="64018" y="11964"/>
                        <a:pt x="64090" y="11964"/>
                      </a:cubicBezTo>
                      <a:cubicBezTo>
                        <a:pt x="64129" y="11964"/>
                        <a:pt x="64187" y="11954"/>
                        <a:pt x="64255" y="11939"/>
                      </a:cubicBezTo>
                      <a:cubicBezTo>
                        <a:pt x="64382" y="11896"/>
                        <a:pt x="64491" y="11863"/>
                        <a:pt x="64600" y="11863"/>
                      </a:cubicBezTo>
                      <a:cubicBezTo>
                        <a:pt x="64658" y="11863"/>
                        <a:pt x="64716" y="11872"/>
                        <a:pt x="64777" y="11895"/>
                      </a:cubicBezTo>
                      <a:cubicBezTo>
                        <a:pt x="64820" y="11939"/>
                        <a:pt x="64907" y="11895"/>
                        <a:pt x="64907" y="11960"/>
                      </a:cubicBezTo>
                      <a:cubicBezTo>
                        <a:pt x="64887" y="12002"/>
                        <a:pt x="64632" y="12179"/>
                        <a:pt x="64512" y="12179"/>
                      </a:cubicBezTo>
                      <a:cubicBezTo>
                        <a:pt x="64506" y="12179"/>
                        <a:pt x="64500" y="12179"/>
                        <a:pt x="64494" y="12178"/>
                      </a:cubicBezTo>
                      <a:cubicBezTo>
                        <a:pt x="64417" y="12171"/>
                        <a:pt x="64345" y="12162"/>
                        <a:pt x="64278" y="12162"/>
                      </a:cubicBezTo>
                      <a:cubicBezTo>
                        <a:pt x="64136" y="12162"/>
                        <a:pt x="64017" y="12203"/>
                        <a:pt x="63929" y="12395"/>
                      </a:cubicBezTo>
                      <a:cubicBezTo>
                        <a:pt x="63882" y="12473"/>
                        <a:pt x="63769" y="12539"/>
                        <a:pt x="63653" y="12539"/>
                      </a:cubicBezTo>
                      <a:cubicBezTo>
                        <a:pt x="63606" y="12539"/>
                        <a:pt x="63559" y="12529"/>
                        <a:pt x="63516" y="12504"/>
                      </a:cubicBezTo>
                      <a:cubicBezTo>
                        <a:pt x="63385" y="12417"/>
                        <a:pt x="63298" y="12330"/>
                        <a:pt x="63581" y="12221"/>
                      </a:cubicBezTo>
                      <a:cubicBezTo>
                        <a:pt x="63776" y="12156"/>
                        <a:pt x="63689" y="12047"/>
                        <a:pt x="63624" y="11960"/>
                      </a:cubicBezTo>
                      <a:cubicBezTo>
                        <a:pt x="63581" y="11852"/>
                        <a:pt x="63516" y="11765"/>
                        <a:pt x="63776" y="11656"/>
                      </a:cubicBezTo>
                      <a:cubicBezTo>
                        <a:pt x="63878" y="11622"/>
                        <a:pt x="63980" y="11549"/>
                        <a:pt x="64081" y="11549"/>
                      </a:cubicBezTo>
                      <a:close/>
                      <a:moveTo>
                        <a:pt x="68307" y="12118"/>
                      </a:moveTo>
                      <a:cubicBezTo>
                        <a:pt x="68326" y="12118"/>
                        <a:pt x="68343" y="12123"/>
                        <a:pt x="68343" y="12134"/>
                      </a:cubicBezTo>
                      <a:cubicBezTo>
                        <a:pt x="68299" y="12265"/>
                        <a:pt x="68299" y="12373"/>
                        <a:pt x="68278" y="12460"/>
                      </a:cubicBezTo>
                      <a:cubicBezTo>
                        <a:pt x="68278" y="12504"/>
                        <a:pt x="68060" y="12569"/>
                        <a:pt x="67951" y="12613"/>
                      </a:cubicBezTo>
                      <a:cubicBezTo>
                        <a:pt x="67945" y="12614"/>
                        <a:pt x="67939" y="12615"/>
                        <a:pt x="67933" y="12615"/>
                      </a:cubicBezTo>
                      <a:cubicBezTo>
                        <a:pt x="67840" y="12615"/>
                        <a:pt x="67822" y="12460"/>
                        <a:pt x="67843" y="12460"/>
                      </a:cubicBezTo>
                      <a:cubicBezTo>
                        <a:pt x="68038" y="12395"/>
                        <a:pt x="68147" y="12243"/>
                        <a:pt x="68256" y="12134"/>
                      </a:cubicBezTo>
                      <a:cubicBezTo>
                        <a:pt x="68267" y="12123"/>
                        <a:pt x="68288" y="12118"/>
                        <a:pt x="68307" y="12118"/>
                      </a:cubicBezTo>
                      <a:close/>
                      <a:moveTo>
                        <a:pt x="76670" y="12356"/>
                      </a:moveTo>
                      <a:cubicBezTo>
                        <a:pt x="76795" y="12356"/>
                        <a:pt x="76784" y="12459"/>
                        <a:pt x="76801" y="12547"/>
                      </a:cubicBezTo>
                      <a:cubicBezTo>
                        <a:pt x="76781" y="12627"/>
                        <a:pt x="76852" y="12724"/>
                        <a:pt x="76782" y="12724"/>
                      </a:cubicBezTo>
                      <a:cubicBezTo>
                        <a:pt x="76775" y="12724"/>
                        <a:pt x="76767" y="12723"/>
                        <a:pt x="76758" y="12721"/>
                      </a:cubicBezTo>
                      <a:cubicBezTo>
                        <a:pt x="76627" y="12721"/>
                        <a:pt x="76497" y="12656"/>
                        <a:pt x="76453" y="12526"/>
                      </a:cubicBezTo>
                      <a:cubicBezTo>
                        <a:pt x="76432" y="12482"/>
                        <a:pt x="76432" y="12395"/>
                        <a:pt x="76562" y="12373"/>
                      </a:cubicBezTo>
                      <a:cubicBezTo>
                        <a:pt x="76607" y="12361"/>
                        <a:pt x="76642" y="12356"/>
                        <a:pt x="76670" y="12356"/>
                      </a:cubicBezTo>
                      <a:close/>
                      <a:moveTo>
                        <a:pt x="46449" y="12393"/>
                      </a:moveTo>
                      <a:cubicBezTo>
                        <a:pt x="46500" y="12393"/>
                        <a:pt x="46533" y="12412"/>
                        <a:pt x="46533" y="12439"/>
                      </a:cubicBezTo>
                      <a:cubicBezTo>
                        <a:pt x="46511" y="12591"/>
                        <a:pt x="46555" y="12721"/>
                        <a:pt x="46381" y="12830"/>
                      </a:cubicBezTo>
                      <a:cubicBezTo>
                        <a:pt x="46365" y="12836"/>
                        <a:pt x="46347" y="12838"/>
                        <a:pt x="46330" y="12838"/>
                      </a:cubicBezTo>
                      <a:cubicBezTo>
                        <a:pt x="46278" y="12838"/>
                        <a:pt x="46229" y="12814"/>
                        <a:pt x="46229" y="12765"/>
                      </a:cubicBezTo>
                      <a:cubicBezTo>
                        <a:pt x="46229" y="12634"/>
                        <a:pt x="46120" y="12526"/>
                        <a:pt x="46338" y="12417"/>
                      </a:cubicBezTo>
                      <a:cubicBezTo>
                        <a:pt x="46379" y="12400"/>
                        <a:pt x="46417" y="12393"/>
                        <a:pt x="46449" y="12393"/>
                      </a:cubicBezTo>
                      <a:close/>
                      <a:moveTo>
                        <a:pt x="45662" y="12403"/>
                      </a:moveTo>
                      <a:cubicBezTo>
                        <a:pt x="45718" y="12403"/>
                        <a:pt x="45766" y="12411"/>
                        <a:pt x="45794" y="12439"/>
                      </a:cubicBezTo>
                      <a:cubicBezTo>
                        <a:pt x="45837" y="12482"/>
                        <a:pt x="45468" y="12917"/>
                        <a:pt x="45424" y="12917"/>
                      </a:cubicBezTo>
                      <a:cubicBezTo>
                        <a:pt x="45294" y="12917"/>
                        <a:pt x="45250" y="12830"/>
                        <a:pt x="45229" y="12743"/>
                      </a:cubicBezTo>
                      <a:cubicBezTo>
                        <a:pt x="45185" y="12634"/>
                        <a:pt x="45250" y="12504"/>
                        <a:pt x="45424" y="12417"/>
                      </a:cubicBezTo>
                      <a:cubicBezTo>
                        <a:pt x="45499" y="12417"/>
                        <a:pt x="45588" y="12403"/>
                        <a:pt x="45662" y="12403"/>
                      </a:cubicBezTo>
                      <a:close/>
                      <a:moveTo>
                        <a:pt x="63189" y="12547"/>
                      </a:moveTo>
                      <a:cubicBezTo>
                        <a:pt x="63342" y="12613"/>
                        <a:pt x="63472" y="12678"/>
                        <a:pt x="63559" y="12808"/>
                      </a:cubicBezTo>
                      <a:cubicBezTo>
                        <a:pt x="63581" y="12830"/>
                        <a:pt x="63472" y="12961"/>
                        <a:pt x="63342" y="12982"/>
                      </a:cubicBezTo>
                      <a:cubicBezTo>
                        <a:pt x="63124" y="12982"/>
                        <a:pt x="63124" y="12852"/>
                        <a:pt x="63081" y="12743"/>
                      </a:cubicBezTo>
                      <a:cubicBezTo>
                        <a:pt x="63081" y="12678"/>
                        <a:pt x="63168" y="12613"/>
                        <a:pt x="63189" y="12547"/>
                      </a:cubicBezTo>
                      <a:close/>
                      <a:moveTo>
                        <a:pt x="63929" y="12874"/>
                      </a:moveTo>
                      <a:cubicBezTo>
                        <a:pt x="63965" y="12888"/>
                        <a:pt x="64008" y="12891"/>
                        <a:pt x="64052" y="12891"/>
                      </a:cubicBezTo>
                      <a:cubicBezTo>
                        <a:pt x="64074" y="12891"/>
                        <a:pt x="64095" y="12890"/>
                        <a:pt x="64116" y="12890"/>
                      </a:cubicBezTo>
                      <a:cubicBezTo>
                        <a:pt x="64179" y="12890"/>
                        <a:pt x="64233" y="12895"/>
                        <a:pt x="64255" y="12939"/>
                      </a:cubicBezTo>
                      <a:cubicBezTo>
                        <a:pt x="64277" y="13026"/>
                        <a:pt x="64211" y="13091"/>
                        <a:pt x="64103" y="13113"/>
                      </a:cubicBezTo>
                      <a:cubicBezTo>
                        <a:pt x="64058" y="13132"/>
                        <a:pt x="64015" y="13140"/>
                        <a:pt x="63976" y="13140"/>
                      </a:cubicBezTo>
                      <a:cubicBezTo>
                        <a:pt x="63880" y="13140"/>
                        <a:pt x="63801" y="13094"/>
                        <a:pt x="63755" y="13048"/>
                      </a:cubicBezTo>
                      <a:cubicBezTo>
                        <a:pt x="63733" y="12982"/>
                        <a:pt x="63842" y="12939"/>
                        <a:pt x="63929" y="12874"/>
                      </a:cubicBezTo>
                      <a:close/>
                      <a:moveTo>
                        <a:pt x="46824" y="12837"/>
                      </a:moveTo>
                      <a:cubicBezTo>
                        <a:pt x="46904" y="12837"/>
                        <a:pt x="46946" y="12871"/>
                        <a:pt x="46946" y="12939"/>
                      </a:cubicBezTo>
                      <a:cubicBezTo>
                        <a:pt x="46946" y="13048"/>
                        <a:pt x="47033" y="13156"/>
                        <a:pt x="46816" y="13222"/>
                      </a:cubicBezTo>
                      <a:cubicBezTo>
                        <a:pt x="46755" y="13246"/>
                        <a:pt x="46710" y="13256"/>
                        <a:pt x="46678" y="13256"/>
                      </a:cubicBezTo>
                      <a:cubicBezTo>
                        <a:pt x="46536" y="13256"/>
                        <a:pt x="46613" y="13069"/>
                        <a:pt x="46490" y="13069"/>
                      </a:cubicBezTo>
                      <a:cubicBezTo>
                        <a:pt x="46403" y="12961"/>
                        <a:pt x="46533" y="12917"/>
                        <a:pt x="46642" y="12874"/>
                      </a:cubicBezTo>
                      <a:cubicBezTo>
                        <a:pt x="46715" y="12849"/>
                        <a:pt x="46776" y="12837"/>
                        <a:pt x="46824" y="12837"/>
                      </a:cubicBezTo>
                      <a:close/>
                      <a:moveTo>
                        <a:pt x="64570" y="13120"/>
                      </a:moveTo>
                      <a:cubicBezTo>
                        <a:pt x="64678" y="13120"/>
                        <a:pt x="64653" y="13247"/>
                        <a:pt x="64690" y="13265"/>
                      </a:cubicBezTo>
                      <a:cubicBezTo>
                        <a:pt x="64690" y="13308"/>
                        <a:pt x="64755" y="13417"/>
                        <a:pt x="64581" y="13461"/>
                      </a:cubicBezTo>
                      <a:cubicBezTo>
                        <a:pt x="64527" y="13461"/>
                        <a:pt x="64445" y="13477"/>
                        <a:pt x="64374" y="13477"/>
                      </a:cubicBezTo>
                      <a:cubicBezTo>
                        <a:pt x="64304" y="13477"/>
                        <a:pt x="64244" y="13461"/>
                        <a:pt x="64233" y="13395"/>
                      </a:cubicBezTo>
                      <a:cubicBezTo>
                        <a:pt x="64233" y="13287"/>
                        <a:pt x="64364" y="13156"/>
                        <a:pt x="64494" y="13135"/>
                      </a:cubicBezTo>
                      <a:cubicBezTo>
                        <a:pt x="64525" y="13124"/>
                        <a:pt x="64549" y="13120"/>
                        <a:pt x="64570" y="13120"/>
                      </a:cubicBezTo>
                      <a:close/>
                      <a:moveTo>
                        <a:pt x="75410" y="12939"/>
                      </a:moveTo>
                      <a:cubicBezTo>
                        <a:pt x="75518" y="13026"/>
                        <a:pt x="75671" y="13091"/>
                        <a:pt x="75627" y="13243"/>
                      </a:cubicBezTo>
                      <a:cubicBezTo>
                        <a:pt x="75671" y="13287"/>
                        <a:pt x="75649" y="13352"/>
                        <a:pt x="75627" y="13395"/>
                      </a:cubicBezTo>
                      <a:cubicBezTo>
                        <a:pt x="75584" y="13417"/>
                        <a:pt x="75649" y="13482"/>
                        <a:pt x="75562" y="13504"/>
                      </a:cubicBezTo>
                      <a:cubicBezTo>
                        <a:pt x="75545" y="13508"/>
                        <a:pt x="75531" y="13510"/>
                        <a:pt x="75519" y="13510"/>
                      </a:cubicBezTo>
                      <a:cubicBezTo>
                        <a:pt x="75467" y="13510"/>
                        <a:pt x="75449" y="13478"/>
                        <a:pt x="75431" y="13461"/>
                      </a:cubicBezTo>
                      <a:cubicBezTo>
                        <a:pt x="75410" y="13395"/>
                        <a:pt x="75366" y="13352"/>
                        <a:pt x="75366" y="13265"/>
                      </a:cubicBezTo>
                      <a:cubicBezTo>
                        <a:pt x="75366" y="13156"/>
                        <a:pt x="75410" y="13048"/>
                        <a:pt x="75410" y="12939"/>
                      </a:cubicBezTo>
                      <a:close/>
                      <a:moveTo>
                        <a:pt x="76030" y="12937"/>
                      </a:moveTo>
                      <a:cubicBezTo>
                        <a:pt x="76190" y="12937"/>
                        <a:pt x="76002" y="13095"/>
                        <a:pt x="76084" y="13156"/>
                      </a:cubicBezTo>
                      <a:cubicBezTo>
                        <a:pt x="76127" y="13308"/>
                        <a:pt x="76214" y="13461"/>
                        <a:pt x="76062" y="13526"/>
                      </a:cubicBezTo>
                      <a:cubicBezTo>
                        <a:pt x="76046" y="13536"/>
                        <a:pt x="76030" y="13540"/>
                        <a:pt x="76016" y="13540"/>
                      </a:cubicBezTo>
                      <a:cubicBezTo>
                        <a:pt x="75936" y="13540"/>
                        <a:pt x="75891" y="13401"/>
                        <a:pt x="75910" y="13308"/>
                      </a:cubicBezTo>
                      <a:cubicBezTo>
                        <a:pt x="75910" y="13287"/>
                        <a:pt x="75910" y="13265"/>
                        <a:pt x="75953" y="13200"/>
                      </a:cubicBezTo>
                      <a:cubicBezTo>
                        <a:pt x="75975" y="13113"/>
                        <a:pt x="75845" y="12961"/>
                        <a:pt x="75997" y="12939"/>
                      </a:cubicBezTo>
                      <a:cubicBezTo>
                        <a:pt x="76009" y="12938"/>
                        <a:pt x="76021" y="12937"/>
                        <a:pt x="76030" y="12937"/>
                      </a:cubicBezTo>
                      <a:close/>
                      <a:moveTo>
                        <a:pt x="53317" y="13150"/>
                      </a:moveTo>
                      <a:cubicBezTo>
                        <a:pt x="53353" y="13150"/>
                        <a:pt x="53368" y="13185"/>
                        <a:pt x="53383" y="13200"/>
                      </a:cubicBezTo>
                      <a:cubicBezTo>
                        <a:pt x="53433" y="13250"/>
                        <a:pt x="53484" y="13286"/>
                        <a:pt x="53551" y="13286"/>
                      </a:cubicBezTo>
                      <a:cubicBezTo>
                        <a:pt x="53600" y="13286"/>
                        <a:pt x="53657" y="13267"/>
                        <a:pt x="53731" y="13222"/>
                      </a:cubicBezTo>
                      <a:lnTo>
                        <a:pt x="53731" y="13222"/>
                      </a:lnTo>
                      <a:cubicBezTo>
                        <a:pt x="53796" y="13330"/>
                        <a:pt x="53948" y="13482"/>
                        <a:pt x="53709" y="13591"/>
                      </a:cubicBezTo>
                      <a:cubicBezTo>
                        <a:pt x="53679" y="13604"/>
                        <a:pt x="53651" y="13609"/>
                        <a:pt x="53625" y="13609"/>
                      </a:cubicBezTo>
                      <a:cubicBezTo>
                        <a:pt x="53513" y="13609"/>
                        <a:pt x="53418" y="13518"/>
                        <a:pt x="53296" y="13482"/>
                      </a:cubicBezTo>
                      <a:cubicBezTo>
                        <a:pt x="53230" y="13439"/>
                        <a:pt x="53143" y="13395"/>
                        <a:pt x="53143" y="13308"/>
                      </a:cubicBezTo>
                      <a:cubicBezTo>
                        <a:pt x="53143" y="13265"/>
                        <a:pt x="53165" y="13222"/>
                        <a:pt x="53252" y="13178"/>
                      </a:cubicBezTo>
                      <a:cubicBezTo>
                        <a:pt x="53280" y="13157"/>
                        <a:pt x="53301" y="13150"/>
                        <a:pt x="53317" y="13150"/>
                      </a:cubicBezTo>
                      <a:close/>
                      <a:moveTo>
                        <a:pt x="52578" y="13482"/>
                      </a:moveTo>
                      <a:cubicBezTo>
                        <a:pt x="52643" y="13526"/>
                        <a:pt x="52752" y="13569"/>
                        <a:pt x="52752" y="13635"/>
                      </a:cubicBezTo>
                      <a:cubicBezTo>
                        <a:pt x="52796" y="13743"/>
                        <a:pt x="52687" y="13896"/>
                        <a:pt x="52513" y="13961"/>
                      </a:cubicBezTo>
                      <a:cubicBezTo>
                        <a:pt x="52497" y="13969"/>
                        <a:pt x="52472" y="13974"/>
                        <a:pt x="52447" y="13974"/>
                      </a:cubicBezTo>
                      <a:cubicBezTo>
                        <a:pt x="52404" y="13974"/>
                        <a:pt x="52361" y="13959"/>
                        <a:pt x="52361" y="13917"/>
                      </a:cubicBezTo>
                      <a:cubicBezTo>
                        <a:pt x="52361" y="13765"/>
                        <a:pt x="52252" y="13635"/>
                        <a:pt x="52578" y="13482"/>
                      </a:cubicBezTo>
                      <a:close/>
                      <a:moveTo>
                        <a:pt x="66383" y="13412"/>
                      </a:moveTo>
                      <a:cubicBezTo>
                        <a:pt x="66418" y="13412"/>
                        <a:pt x="66451" y="13439"/>
                        <a:pt x="66473" y="13482"/>
                      </a:cubicBezTo>
                      <a:cubicBezTo>
                        <a:pt x="66516" y="13504"/>
                        <a:pt x="66516" y="13569"/>
                        <a:pt x="66538" y="13569"/>
                      </a:cubicBezTo>
                      <a:cubicBezTo>
                        <a:pt x="66821" y="13591"/>
                        <a:pt x="66755" y="13635"/>
                        <a:pt x="66647" y="13809"/>
                      </a:cubicBezTo>
                      <a:cubicBezTo>
                        <a:pt x="66577" y="13936"/>
                        <a:pt x="66545" y="13983"/>
                        <a:pt x="66510" y="13983"/>
                      </a:cubicBezTo>
                      <a:cubicBezTo>
                        <a:pt x="66479" y="13983"/>
                        <a:pt x="66447" y="13946"/>
                        <a:pt x="66386" y="13896"/>
                      </a:cubicBezTo>
                      <a:cubicBezTo>
                        <a:pt x="66299" y="13809"/>
                        <a:pt x="66212" y="13722"/>
                        <a:pt x="66016" y="13722"/>
                      </a:cubicBezTo>
                      <a:cubicBezTo>
                        <a:pt x="65997" y="13722"/>
                        <a:pt x="65972" y="13723"/>
                        <a:pt x="65946" y="13723"/>
                      </a:cubicBezTo>
                      <a:cubicBezTo>
                        <a:pt x="65882" y="13723"/>
                        <a:pt x="65817" y="13712"/>
                        <a:pt x="65864" y="13635"/>
                      </a:cubicBezTo>
                      <a:cubicBezTo>
                        <a:pt x="65886" y="13591"/>
                        <a:pt x="65994" y="13569"/>
                        <a:pt x="66081" y="13569"/>
                      </a:cubicBezTo>
                      <a:cubicBezTo>
                        <a:pt x="66125" y="13569"/>
                        <a:pt x="66234" y="13569"/>
                        <a:pt x="66277" y="13504"/>
                      </a:cubicBezTo>
                      <a:cubicBezTo>
                        <a:pt x="66310" y="13439"/>
                        <a:pt x="66348" y="13412"/>
                        <a:pt x="66383" y="13412"/>
                      </a:cubicBezTo>
                      <a:close/>
                      <a:moveTo>
                        <a:pt x="50724" y="13110"/>
                      </a:moveTo>
                      <a:cubicBezTo>
                        <a:pt x="50770" y="13110"/>
                        <a:pt x="50822" y="13126"/>
                        <a:pt x="50882" y="13156"/>
                      </a:cubicBezTo>
                      <a:cubicBezTo>
                        <a:pt x="51165" y="13265"/>
                        <a:pt x="51230" y="13461"/>
                        <a:pt x="51317" y="13635"/>
                      </a:cubicBezTo>
                      <a:cubicBezTo>
                        <a:pt x="51339" y="13722"/>
                        <a:pt x="51382" y="13765"/>
                        <a:pt x="51382" y="13852"/>
                      </a:cubicBezTo>
                      <a:cubicBezTo>
                        <a:pt x="51382" y="13939"/>
                        <a:pt x="51339" y="14048"/>
                        <a:pt x="51230" y="14135"/>
                      </a:cubicBezTo>
                      <a:cubicBezTo>
                        <a:pt x="51165" y="14048"/>
                        <a:pt x="50904" y="14070"/>
                        <a:pt x="50991" y="13896"/>
                      </a:cubicBezTo>
                      <a:cubicBezTo>
                        <a:pt x="51013" y="13830"/>
                        <a:pt x="51078" y="13743"/>
                        <a:pt x="50991" y="13722"/>
                      </a:cubicBezTo>
                      <a:cubicBezTo>
                        <a:pt x="50976" y="13719"/>
                        <a:pt x="50963" y="13717"/>
                        <a:pt x="50951" y="13717"/>
                      </a:cubicBezTo>
                      <a:cubicBezTo>
                        <a:pt x="50875" y="13717"/>
                        <a:pt x="50852" y="13774"/>
                        <a:pt x="50795" y="13830"/>
                      </a:cubicBezTo>
                      <a:cubicBezTo>
                        <a:pt x="50773" y="13852"/>
                        <a:pt x="50752" y="13852"/>
                        <a:pt x="50730" y="13896"/>
                      </a:cubicBezTo>
                      <a:cubicBezTo>
                        <a:pt x="50678" y="13824"/>
                        <a:pt x="50613" y="13799"/>
                        <a:pt x="50545" y="13799"/>
                      </a:cubicBezTo>
                      <a:cubicBezTo>
                        <a:pt x="50393" y="13799"/>
                        <a:pt x="50219" y="13919"/>
                        <a:pt x="50098" y="13919"/>
                      </a:cubicBezTo>
                      <a:cubicBezTo>
                        <a:pt x="50091" y="13919"/>
                        <a:pt x="50084" y="13918"/>
                        <a:pt x="50078" y="13917"/>
                      </a:cubicBezTo>
                      <a:cubicBezTo>
                        <a:pt x="50012" y="13917"/>
                        <a:pt x="49882" y="13852"/>
                        <a:pt x="49925" y="13852"/>
                      </a:cubicBezTo>
                      <a:cubicBezTo>
                        <a:pt x="50317" y="13765"/>
                        <a:pt x="49556" y="13569"/>
                        <a:pt x="50143" y="13526"/>
                      </a:cubicBezTo>
                      <a:cubicBezTo>
                        <a:pt x="50208" y="13374"/>
                        <a:pt x="50447" y="13308"/>
                        <a:pt x="50578" y="13178"/>
                      </a:cubicBezTo>
                      <a:cubicBezTo>
                        <a:pt x="50624" y="13131"/>
                        <a:pt x="50671" y="13110"/>
                        <a:pt x="50724" y="13110"/>
                      </a:cubicBezTo>
                      <a:close/>
                      <a:moveTo>
                        <a:pt x="73344" y="14004"/>
                      </a:moveTo>
                      <a:cubicBezTo>
                        <a:pt x="73496" y="14026"/>
                        <a:pt x="73627" y="14070"/>
                        <a:pt x="73692" y="14222"/>
                      </a:cubicBezTo>
                      <a:cubicBezTo>
                        <a:pt x="73692" y="14265"/>
                        <a:pt x="73735" y="14352"/>
                        <a:pt x="73627" y="14352"/>
                      </a:cubicBezTo>
                      <a:cubicBezTo>
                        <a:pt x="73569" y="14352"/>
                        <a:pt x="73499" y="14355"/>
                        <a:pt x="73427" y="14355"/>
                      </a:cubicBezTo>
                      <a:cubicBezTo>
                        <a:pt x="73284" y="14355"/>
                        <a:pt x="73134" y="14345"/>
                        <a:pt x="73061" y="14287"/>
                      </a:cubicBezTo>
                      <a:cubicBezTo>
                        <a:pt x="72953" y="14222"/>
                        <a:pt x="73192" y="14113"/>
                        <a:pt x="73344" y="14004"/>
                      </a:cubicBezTo>
                      <a:close/>
                      <a:moveTo>
                        <a:pt x="62693" y="14160"/>
                      </a:moveTo>
                      <a:cubicBezTo>
                        <a:pt x="62749" y="14160"/>
                        <a:pt x="62774" y="14191"/>
                        <a:pt x="62820" y="14222"/>
                      </a:cubicBezTo>
                      <a:cubicBezTo>
                        <a:pt x="62907" y="14265"/>
                        <a:pt x="62863" y="14330"/>
                        <a:pt x="62798" y="14374"/>
                      </a:cubicBezTo>
                      <a:cubicBezTo>
                        <a:pt x="62711" y="14439"/>
                        <a:pt x="62602" y="14439"/>
                        <a:pt x="62515" y="14483"/>
                      </a:cubicBezTo>
                      <a:cubicBezTo>
                        <a:pt x="62430" y="14534"/>
                        <a:pt x="62385" y="14639"/>
                        <a:pt x="62284" y="14639"/>
                      </a:cubicBezTo>
                      <a:cubicBezTo>
                        <a:pt x="62257" y="14639"/>
                        <a:pt x="62226" y="14632"/>
                        <a:pt x="62189" y="14613"/>
                      </a:cubicBezTo>
                      <a:cubicBezTo>
                        <a:pt x="62167" y="14591"/>
                        <a:pt x="62254" y="14483"/>
                        <a:pt x="62276" y="14396"/>
                      </a:cubicBezTo>
                      <a:cubicBezTo>
                        <a:pt x="62284" y="14338"/>
                        <a:pt x="62305" y="14321"/>
                        <a:pt x="62329" y="14321"/>
                      </a:cubicBezTo>
                      <a:cubicBezTo>
                        <a:pt x="62363" y="14321"/>
                        <a:pt x="62403" y="14355"/>
                        <a:pt x="62421" y="14355"/>
                      </a:cubicBezTo>
                      <a:cubicBezTo>
                        <a:pt x="62424" y="14355"/>
                        <a:pt x="62427" y="14354"/>
                        <a:pt x="62428" y="14352"/>
                      </a:cubicBezTo>
                      <a:cubicBezTo>
                        <a:pt x="62515" y="14287"/>
                        <a:pt x="62537" y="14244"/>
                        <a:pt x="62602" y="14178"/>
                      </a:cubicBezTo>
                      <a:cubicBezTo>
                        <a:pt x="62640" y="14166"/>
                        <a:pt x="62669" y="14160"/>
                        <a:pt x="62693" y="14160"/>
                      </a:cubicBezTo>
                      <a:close/>
                      <a:moveTo>
                        <a:pt x="64298" y="14178"/>
                      </a:moveTo>
                      <a:cubicBezTo>
                        <a:pt x="64472" y="14178"/>
                        <a:pt x="64342" y="14330"/>
                        <a:pt x="64364" y="14374"/>
                      </a:cubicBezTo>
                      <a:cubicBezTo>
                        <a:pt x="64385" y="14439"/>
                        <a:pt x="64364" y="14483"/>
                        <a:pt x="64342" y="14548"/>
                      </a:cubicBezTo>
                      <a:cubicBezTo>
                        <a:pt x="64342" y="14599"/>
                        <a:pt x="64342" y="14677"/>
                        <a:pt x="64248" y="14677"/>
                      </a:cubicBezTo>
                      <a:cubicBezTo>
                        <a:pt x="64222" y="14677"/>
                        <a:pt x="64189" y="14671"/>
                        <a:pt x="64146" y="14657"/>
                      </a:cubicBezTo>
                      <a:cubicBezTo>
                        <a:pt x="64124" y="14657"/>
                        <a:pt x="64059" y="14678"/>
                        <a:pt x="64037" y="14678"/>
                      </a:cubicBezTo>
                      <a:cubicBezTo>
                        <a:pt x="63967" y="14725"/>
                        <a:pt x="63885" y="14747"/>
                        <a:pt x="63820" y="14747"/>
                      </a:cubicBezTo>
                      <a:cubicBezTo>
                        <a:pt x="63764" y="14747"/>
                        <a:pt x="63721" y="14730"/>
                        <a:pt x="63711" y="14700"/>
                      </a:cubicBezTo>
                      <a:cubicBezTo>
                        <a:pt x="63689" y="14613"/>
                        <a:pt x="63798" y="14548"/>
                        <a:pt x="63929" y="14504"/>
                      </a:cubicBezTo>
                      <a:cubicBezTo>
                        <a:pt x="64059" y="14483"/>
                        <a:pt x="64059" y="14396"/>
                        <a:pt x="64103" y="14352"/>
                      </a:cubicBezTo>
                      <a:cubicBezTo>
                        <a:pt x="64146" y="14265"/>
                        <a:pt x="64146" y="14178"/>
                        <a:pt x="64298" y="14178"/>
                      </a:cubicBezTo>
                      <a:close/>
                      <a:moveTo>
                        <a:pt x="70865" y="13610"/>
                      </a:moveTo>
                      <a:cubicBezTo>
                        <a:pt x="70943" y="13610"/>
                        <a:pt x="70892" y="13723"/>
                        <a:pt x="70952" y="13743"/>
                      </a:cubicBezTo>
                      <a:cubicBezTo>
                        <a:pt x="71104" y="13809"/>
                        <a:pt x="71104" y="13917"/>
                        <a:pt x="71104" y="14048"/>
                      </a:cubicBezTo>
                      <a:cubicBezTo>
                        <a:pt x="71164" y="14048"/>
                        <a:pt x="71224" y="13944"/>
                        <a:pt x="71277" y="13944"/>
                      </a:cubicBezTo>
                      <a:cubicBezTo>
                        <a:pt x="71301" y="13944"/>
                        <a:pt x="71323" y="13965"/>
                        <a:pt x="71343" y="14026"/>
                      </a:cubicBezTo>
                      <a:cubicBezTo>
                        <a:pt x="71430" y="14178"/>
                        <a:pt x="71387" y="14374"/>
                        <a:pt x="71517" y="14548"/>
                      </a:cubicBezTo>
                      <a:cubicBezTo>
                        <a:pt x="71590" y="14639"/>
                        <a:pt x="71466" y="14684"/>
                        <a:pt x="71360" y="14684"/>
                      </a:cubicBezTo>
                      <a:cubicBezTo>
                        <a:pt x="71339" y="14684"/>
                        <a:pt x="71318" y="14682"/>
                        <a:pt x="71300" y="14678"/>
                      </a:cubicBezTo>
                      <a:cubicBezTo>
                        <a:pt x="71225" y="14650"/>
                        <a:pt x="71171" y="14630"/>
                        <a:pt x="71124" y="14630"/>
                      </a:cubicBezTo>
                      <a:cubicBezTo>
                        <a:pt x="71062" y="14630"/>
                        <a:pt x="71014" y="14666"/>
                        <a:pt x="70952" y="14765"/>
                      </a:cubicBezTo>
                      <a:cubicBezTo>
                        <a:pt x="70917" y="14783"/>
                        <a:pt x="70825" y="14815"/>
                        <a:pt x="70768" y="14815"/>
                      </a:cubicBezTo>
                      <a:cubicBezTo>
                        <a:pt x="70754" y="14815"/>
                        <a:pt x="70743" y="14813"/>
                        <a:pt x="70735" y="14809"/>
                      </a:cubicBezTo>
                      <a:cubicBezTo>
                        <a:pt x="70669" y="14787"/>
                        <a:pt x="70669" y="14722"/>
                        <a:pt x="70735" y="14700"/>
                      </a:cubicBezTo>
                      <a:cubicBezTo>
                        <a:pt x="71061" y="14504"/>
                        <a:pt x="70996" y="14265"/>
                        <a:pt x="71126" y="14070"/>
                      </a:cubicBezTo>
                      <a:lnTo>
                        <a:pt x="71126" y="14070"/>
                      </a:lnTo>
                      <a:cubicBezTo>
                        <a:pt x="71087" y="14079"/>
                        <a:pt x="71052" y="14083"/>
                        <a:pt x="71022" y="14083"/>
                      </a:cubicBezTo>
                      <a:cubicBezTo>
                        <a:pt x="70831" y="14083"/>
                        <a:pt x="70791" y="13927"/>
                        <a:pt x="70735" y="13852"/>
                      </a:cubicBezTo>
                      <a:cubicBezTo>
                        <a:pt x="70669" y="13809"/>
                        <a:pt x="70669" y="13678"/>
                        <a:pt x="70843" y="13613"/>
                      </a:cubicBezTo>
                      <a:cubicBezTo>
                        <a:pt x="70852" y="13611"/>
                        <a:pt x="70859" y="13610"/>
                        <a:pt x="70865" y="13610"/>
                      </a:cubicBezTo>
                      <a:close/>
                      <a:moveTo>
                        <a:pt x="53005" y="13887"/>
                      </a:moveTo>
                      <a:cubicBezTo>
                        <a:pt x="53036" y="13887"/>
                        <a:pt x="53063" y="13901"/>
                        <a:pt x="53078" y="13939"/>
                      </a:cubicBezTo>
                      <a:cubicBezTo>
                        <a:pt x="53143" y="14026"/>
                        <a:pt x="53057" y="14048"/>
                        <a:pt x="52948" y="14113"/>
                      </a:cubicBezTo>
                      <a:cubicBezTo>
                        <a:pt x="52752" y="14157"/>
                        <a:pt x="52752" y="14244"/>
                        <a:pt x="52904" y="14287"/>
                      </a:cubicBezTo>
                      <a:cubicBezTo>
                        <a:pt x="52970" y="14309"/>
                        <a:pt x="53035" y="14352"/>
                        <a:pt x="53057" y="14483"/>
                      </a:cubicBezTo>
                      <a:cubicBezTo>
                        <a:pt x="53057" y="14591"/>
                        <a:pt x="53035" y="14700"/>
                        <a:pt x="52926" y="14831"/>
                      </a:cubicBezTo>
                      <a:cubicBezTo>
                        <a:pt x="52904" y="14896"/>
                        <a:pt x="52839" y="14918"/>
                        <a:pt x="52796" y="14939"/>
                      </a:cubicBezTo>
                      <a:cubicBezTo>
                        <a:pt x="52726" y="15036"/>
                        <a:pt x="52640" y="15054"/>
                        <a:pt x="52552" y="15054"/>
                      </a:cubicBezTo>
                      <a:cubicBezTo>
                        <a:pt x="52502" y="15054"/>
                        <a:pt x="52452" y="15048"/>
                        <a:pt x="52404" y="15048"/>
                      </a:cubicBezTo>
                      <a:cubicBezTo>
                        <a:pt x="52056" y="15048"/>
                        <a:pt x="52361" y="14896"/>
                        <a:pt x="52382" y="14874"/>
                      </a:cubicBezTo>
                      <a:cubicBezTo>
                        <a:pt x="52730" y="14570"/>
                        <a:pt x="52730" y="14570"/>
                        <a:pt x="52295" y="14504"/>
                      </a:cubicBezTo>
                      <a:cubicBezTo>
                        <a:pt x="52252" y="14504"/>
                        <a:pt x="52165" y="14504"/>
                        <a:pt x="52165" y="14461"/>
                      </a:cubicBezTo>
                      <a:cubicBezTo>
                        <a:pt x="52165" y="14396"/>
                        <a:pt x="52274" y="14374"/>
                        <a:pt x="52317" y="14374"/>
                      </a:cubicBezTo>
                      <a:cubicBezTo>
                        <a:pt x="52469" y="14374"/>
                        <a:pt x="52600" y="14330"/>
                        <a:pt x="52578" y="14244"/>
                      </a:cubicBezTo>
                      <a:cubicBezTo>
                        <a:pt x="52491" y="14070"/>
                        <a:pt x="52709" y="14048"/>
                        <a:pt x="52817" y="13961"/>
                      </a:cubicBezTo>
                      <a:cubicBezTo>
                        <a:pt x="52873" y="13933"/>
                        <a:pt x="52948" y="13887"/>
                        <a:pt x="53005" y="13887"/>
                      </a:cubicBezTo>
                      <a:close/>
                      <a:moveTo>
                        <a:pt x="54830" y="14811"/>
                      </a:moveTo>
                      <a:cubicBezTo>
                        <a:pt x="54893" y="14811"/>
                        <a:pt x="54956" y="14826"/>
                        <a:pt x="54992" y="14874"/>
                      </a:cubicBezTo>
                      <a:cubicBezTo>
                        <a:pt x="54883" y="14939"/>
                        <a:pt x="54818" y="15092"/>
                        <a:pt x="54644" y="15113"/>
                      </a:cubicBezTo>
                      <a:cubicBezTo>
                        <a:pt x="54586" y="15113"/>
                        <a:pt x="54503" y="15138"/>
                        <a:pt x="54439" y="15138"/>
                      </a:cubicBezTo>
                      <a:cubicBezTo>
                        <a:pt x="54382" y="15138"/>
                        <a:pt x="54339" y="15119"/>
                        <a:pt x="54339" y="15048"/>
                      </a:cubicBezTo>
                      <a:cubicBezTo>
                        <a:pt x="54339" y="14918"/>
                        <a:pt x="54535" y="14874"/>
                        <a:pt x="54687" y="14831"/>
                      </a:cubicBezTo>
                      <a:cubicBezTo>
                        <a:pt x="54726" y="14821"/>
                        <a:pt x="54778" y="14811"/>
                        <a:pt x="54830" y="14811"/>
                      </a:cubicBezTo>
                      <a:close/>
                      <a:moveTo>
                        <a:pt x="70800" y="14896"/>
                      </a:moveTo>
                      <a:cubicBezTo>
                        <a:pt x="70854" y="14907"/>
                        <a:pt x="70909" y="14907"/>
                        <a:pt x="70963" y="14907"/>
                      </a:cubicBezTo>
                      <a:cubicBezTo>
                        <a:pt x="71017" y="14907"/>
                        <a:pt x="71072" y="14907"/>
                        <a:pt x="71126" y="14918"/>
                      </a:cubicBezTo>
                      <a:cubicBezTo>
                        <a:pt x="71191" y="14939"/>
                        <a:pt x="71300" y="14939"/>
                        <a:pt x="71278" y="15005"/>
                      </a:cubicBezTo>
                      <a:cubicBezTo>
                        <a:pt x="71249" y="15044"/>
                        <a:pt x="71215" y="15057"/>
                        <a:pt x="71182" y="15057"/>
                      </a:cubicBezTo>
                      <a:cubicBezTo>
                        <a:pt x="71143" y="15057"/>
                        <a:pt x="71106" y="15038"/>
                        <a:pt x="71083" y="15026"/>
                      </a:cubicBezTo>
                      <a:lnTo>
                        <a:pt x="70996" y="15026"/>
                      </a:lnTo>
                      <a:cubicBezTo>
                        <a:pt x="71104" y="15331"/>
                        <a:pt x="70474" y="15157"/>
                        <a:pt x="70452" y="15418"/>
                      </a:cubicBezTo>
                      <a:cubicBezTo>
                        <a:pt x="70452" y="15433"/>
                        <a:pt x="70433" y="15440"/>
                        <a:pt x="70408" y="15440"/>
                      </a:cubicBezTo>
                      <a:cubicBezTo>
                        <a:pt x="70363" y="15440"/>
                        <a:pt x="70300" y="15416"/>
                        <a:pt x="70300" y="15374"/>
                      </a:cubicBezTo>
                      <a:cubicBezTo>
                        <a:pt x="70256" y="15265"/>
                        <a:pt x="70648" y="14918"/>
                        <a:pt x="70800" y="14896"/>
                      </a:cubicBezTo>
                      <a:close/>
                      <a:moveTo>
                        <a:pt x="66227" y="15110"/>
                      </a:moveTo>
                      <a:cubicBezTo>
                        <a:pt x="66415" y="15110"/>
                        <a:pt x="66457" y="15206"/>
                        <a:pt x="66516" y="15265"/>
                      </a:cubicBezTo>
                      <a:cubicBezTo>
                        <a:pt x="66536" y="15325"/>
                        <a:pt x="66502" y="15421"/>
                        <a:pt x="66446" y="15421"/>
                      </a:cubicBezTo>
                      <a:cubicBezTo>
                        <a:pt x="66441" y="15421"/>
                        <a:pt x="66435" y="15420"/>
                        <a:pt x="66429" y="15418"/>
                      </a:cubicBezTo>
                      <a:cubicBezTo>
                        <a:pt x="66409" y="15408"/>
                        <a:pt x="66386" y="15404"/>
                        <a:pt x="66362" y="15404"/>
                      </a:cubicBezTo>
                      <a:cubicBezTo>
                        <a:pt x="66285" y="15404"/>
                        <a:pt x="66192" y="15442"/>
                        <a:pt x="66117" y="15442"/>
                      </a:cubicBezTo>
                      <a:cubicBezTo>
                        <a:pt x="66063" y="15442"/>
                        <a:pt x="66018" y="15422"/>
                        <a:pt x="65994" y="15352"/>
                      </a:cubicBezTo>
                      <a:cubicBezTo>
                        <a:pt x="65973" y="15265"/>
                        <a:pt x="65907" y="15157"/>
                        <a:pt x="66168" y="15113"/>
                      </a:cubicBezTo>
                      <a:cubicBezTo>
                        <a:pt x="66190" y="15111"/>
                        <a:pt x="66209" y="15110"/>
                        <a:pt x="66227" y="15110"/>
                      </a:cubicBezTo>
                      <a:close/>
                      <a:moveTo>
                        <a:pt x="67091" y="15145"/>
                      </a:moveTo>
                      <a:cubicBezTo>
                        <a:pt x="67213" y="15145"/>
                        <a:pt x="67260" y="15212"/>
                        <a:pt x="67277" y="15265"/>
                      </a:cubicBezTo>
                      <a:cubicBezTo>
                        <a:pt x="67321" y="15374"/>
                        <a:pt x="67212" y="15439"/>
                        <a:pt x="67082" y="15461"/>
                      </a:cubicBezTo>
                      <a:cubicBezTo>
                        <a:pt x="67048" y="15468"/>
                        <a:pt x="67012" y="15473"/>
                        <a:pt x="66977" y="15473"/>
                      </a:cubicBezTo>
                      <a:cubicBezTo>
                        <a:pt x="66898" y="15473"/>
                        <a:pt x="66822" y="15449"/>
                        <a:pt x="66777" y="15374"/>
                      </a:cubicBezTo>
                      <a:cubicBezTo>
                        <a:pt x="66777" y="15265"/>
                        <a:pt x="66842" y="15222"/>
                        <a:pt x="66995" y="15157"/>
                      </a:cubicBezTo>
                      <a:cubicBezTo>
                        <a:pt x="67031" y="15149"/>
                        <a:pt x="67063" y="15145"/>
                        <a:pt x="67091" y="15145"/>
                      </a:cubicBezTo>
                      <a:close/>
                      <a:moveTo>
                        <a:pt x="53428" y="15198"/>
                      </a:moveTo>
                      <a:cubicBezTo>
                        <a:pt x="53531" y="15198"/>
                        <a:pt x="53578" y="15249"/>
                        <a:pt x="53578" y="15265"/>
                      </a:cubicBezTo>
                      <a:cubicBezTo>
                        <a:pt x="53665" y="15439"/>
                        <a:pt x="53383" y="15461"/>
                        <a:pt x="53252" y="15548"/>
                      </a:cubicBezTo>
                      <a:cubicBezTo>
                        <a:pt x="53196" y="15583"/>
                        <a:pt x="53153" y="15596"/>
                        <a:pt x="53122" y="15596"/>
                      </a:cubicBezTo>
                      <a:cubicBezTo>
                        <a:pt x="53055" y="15596"/>
                        <a:pt x="53035" y="15541"/>
                        <a:pt x="53035" y="15526"/>
                      </a:cubicBezTo>
                      <a:cubicBezTo>
                        <a:pt x="53013" y="15374"/>
                        <a:pt x="53296" y="15352"/>
                        <a:pt x="53296" y="15222"/>
                      </a:cubicBezTo>
                      <a:cubicBezTo>
                        <a:pt x="53347" y="15205"/>
                        <a:pt x="53391" y="15198"/>
                        <a:pt x="53428" y="15198"/>
                      </a:cubicBezTo>
                      <a:close/>
                      <a:moveTo>
                        <a:pt x="50643" y="15461"/>
                      </a:moveTo>
                      <a:cubicBezTo>
                        <a:pt x="50708" y="15461"/>
                        <a:pt x="50773" y="15461"/>
                        <a:pt x="50773" y="15526"/>
                      </a:cubicBezTo>
                      <a:cubicBezTo>
                        <a:pt x="50795" y="15570"/>
                        <a:pt x="50752" y="15635"/>
                        <a:pt x="50708" y="15679"/>
                      </a:cubicBezTo>
                      <a:cubicBezTo>
                        <a:pt x="50695" y="15670"/>
                        <a:pt x="50681" y="15666"/>
                        <a:pt x="50667" y="15666"/>
                      </a:cubicBezTo>
                      <a:cubicBezTo>
                        <a:pt x="50576" y="15666"/>
                        <a:pt x="50460" y="15814"/>
                        <a:pt x="50371" y="15814"/>
                      </a:cubicBezTo>
                      <a:cubicBezTo>
                        <a:pt x="50332" y="15814"/>
                        <a:pt x="50297" y="15785"/>
                        <a:pt x="50273" y="15700"/>
                      </a:cubicBezTo>
                      <a:cubicBezTo>
                        <a:pt x="50273" y="15679"/>
                        <a:pt x="50251" y="15679"/>
                        <a:pt x="50230" y="15657"/>
                      </a:cubicBezTo>
                      <a:cubicBezTo>
                        <a:pt x="50224" y="15655"/>
                        <a:pt x="50218" y="15655"/>
                        <a:pt x="50212" y="15655"/>
                      </a:cubicBezTo>
                      <a:cubicBezTo>
                        <a:pt x="50152" y="15655"/>
                        <a:pt x="50087" y="15718"/>
                        <a:pt x="50046" y="15718"/>
                      </a:cubicBezTo>
                      <a:cubicBezTo>
                        <a:pt x="50030" y="15718"/>
                        <a:pt x="50018" y="15708"/>
                        <a:pt x="50012" y="15679"/>
                      </a:cubicBezTo>
                      <a:cubicBezTo>
                        <a:pt x="49991" y="15592"/>
                        <a:pt x="50143" y="15526"/>
                        <a:pt x="50273" y="15483"/>
                      </a:cubicBezTo>
                      <a:cubicBezTo>
                        <a:pt x="50425" y="15483"/>
                        <a:pt x="50534" y="15483"/>
                        <a:pt x="50643" y="15461"/>
                      </a:cubicBezTo>
                      <a:close/>
                      <a:moveTo>
                        <a:pt x="67712" y="15483"/>
                      </a:moveTo>
                      <a:cubicBezTo>
                        <a:pt x="67930" y="15505"/>
                        <a:pt x="68169" y="15548"/>
                        <a:pt x="68234" y="15700"/>
                      </a:cubicBezTo>
                      <a:cubicBezTo>
                        <a:pt x="68234" y="15787"/>
                        <a:pt x="68303" y="15928"/>
                        <a:pt x="68146" y="15928"/>
                      </a:cubicBezTo>
                      <a:cubicBezTo>
                        <a:pt x="68105" y="15928"/>
                        <a:pt x="68049" y="15918"/>
                        <a:pt x="67973" y="15896"/>
                      </a:cubicBezTo>
                      <a:cubicBezTo>
                        <a:pt x="67946" y="15891"/>
                        <a:pt x="67923" y="15888"/>
                        <a:pt x="67902" y="15888"/>
                      </a:cubicBezTo>
                      <a:cubicBezTo>
                        <a:pt x="67840" y="15888"/>
                        <a:pt x="67799" y="15912"/>
                        <a:pt x="67734" y="15961"/>
                      </a:cubicBezTo>
                      <a:cubicBezTo>
                        <a:pt x="67691" y="15987"/>
                        <a:pt x="67652" y="15996"/>
                        <a:pt x="67617" y="15996"/>
                      </a:cubicBezTo>
                      <a:cubicBezTo>
                        <a:pt x="67564" y="15996"/>
                        <a:pt x="67521" y="15975"/>
                        <a:pt x="67495" y="15961"/>
                      </a:cubicBezTo>
                      <a:cubicBezTo>
                        <a:pt x="67364" y="15853"/>
                        <a:pt x="67603" y="15700"/>
                        <a:pt x="67603" y="15570"/>
                      </a:cubicBezTo>
                      <a:cubicBezTo>
                        <a:pt x="67603" y="15526"/>
                        <a:pt x="67625" y="15483"/>
                        <a:pt x="67712" y="15483"/>
                      </a:cubicBezTo>
                      <a:close/>
                      <a:moveTo>
                        <a:pt x="45711" y="15952"/>
                      </a:moveTo>
                      <a:cubicBezTo>
                        <a:pt x="45799" y="15952"/>
                        <a:pt x="45844" y="15996"/>
                        <a:pt x="45859" y="16070"/>
                      </a:cubicBezTo>
                      <a:cubicBezTo>
                        <a:pt x="45859" y="16135"/>
                        <a:pt x="45794" y="16244"/>
                        <a:pt x="45729" y="16287"/>
                      </a:cubicBezTo>
                      <a:cubicBezTo>
                        <a:pt x="45716" y="16289"/>
                        <a:pt x="45703" y="16290"/>
                        <a:pt x="45692" y="16290"/>
                      </a:cubicBezTo>
                      <a:cubicBezTo>
                        <a:pt x="45551" y="16290"/>
                        <a:pt x="45526" y="16172"/>
                        <a:pt x="45446" y="16092"/>
                      </a:cubicBezTo>
                      <a:cubicBezTo>
                        <a:pt x="45359" y="16027"/>
                        <a:pt x="45511" y="16005"/>
                        <a:pt x="45555" y="15983"/>
                      </a:cubicBezTo>
                      <a:cubicBezTo>
                        <a:pt x="45617" y="15962"/>
                        <a:pt x="45669" y="15952"/>
                        <a:pt x="45711" y="15952"/>
                      </a:cubicBezTo>
                      <a:close/>
                      <a:moveTo>
                        <a:pt x="47358" y="15723"/>
                      </a:moveTo>
                      <a:cubicBezTo>
                        <a:pt x="47416" y="15723"/>
                        <a:pt x="47445" y="15787"/>
                        <a:pt x="47512" y="15787"/>
                      </a:cubicBezTo>
                      <a:cubicBezTo>
                        <a:pt x="47533" y="15874"/>
                        <a:pt x="47468" y="15874"/>
                        <a:pt x="47403" y="15896"/>
                      </a:cubicBezTo>
                      <a:cubicBezTo>
                        <a:pt x="47186" y="16027"/>
                        <a:pt x="47164" y="16135"/>
                        <a:pt x="47360" y="16222"/>
                      </a:cubicBezTo>
                      <a:cubicBezTo>
                        <a:pt x="47381" y="16244"/>
                        <a:pt x="47446" y="16266"/>
                        <a:pt x="47381" y="16309"/>
                      </a:cubicBezTo>
                      <a:cubicBezTo>
                        <a:pt x="47360" y="16331"/>
                        <a:pt x="47273" y="16331"/>
                        <a:pt x="47251" y="16331"/>
                      </a:cubicBezTo>
                      <a:cubicBezTo>
                        <a:pt x="47055" y="16287"/>
                        <a:pt x="46881" y="16179"/>
                        <a:pt x="46881" y="16027"/>
                      </a:cubicBezTo>
                      <a:cubicBezTo>
                        <a:pt x="46881" y="15961"/>
                        <a:pt x="47142" y="15809"/>
                        <a:pt x="47294" y="15744"/>
                      </a:cubicBezTo>
                      <a:cubicBezTo>
                        <a:pt x="47319" y="15729"/>
                        <a:pt x="47340" y="15723"/>
                        <a:pt x="47358" y="15723"/>
                      </a:cubicBezTo>
                      <a:close/>
                      <a:moveTo>
                        <a:pt x="62863" y="15918"/>
                      </a:moveTo>
                      <a:cubicBezTo>
                        <a:pt x="62928" y="15918"/>
                        <a:pt x="63015" y="15918"/>
                        <a:pt x="62972" y="15961"/>
                      </a:cubicBezTo>
                      <a:cubicBezTo>
                        <a:pt x="62950" y="16092"/>
                        <a:pt x="62972" y="16222"/>
                        <a:pt x="62820" y="16331"/>
                      </a:cubicBezTo>
                      <a:cubicBezTo>
                        <a:pt x="62794" y="16357"/>
                        <a:pt x="62772" y="16365"/>
                        <a:pt x="62750" y="16365"/>
                      </a:cubicBezTo>
                      <a:cubicBezTo>
                        <a:pt x="62717" y="16365"/>
                        <a:pt x="62685" y="16344"/>
                        <a:pt x="62646" y="16331"/>
                      </a:cubicBezTo>
                      <a:cubicBezTo>
                        <a:pt x="62581" y="16244"/>
                        <a:pt x="62711" y="15983"/>
                        <a:pt x="62863" y="15918"/>
                      </a:cubicBezTo>
                      <a:close/>
                      <a:moveTo>
                        <a:pt x="68408" y="16027"/>
                      </a:moveTo>
                      <a:cubicBezTo>
                        <a:pt x="68473" y="16114"/>
                        <a:pt x="68734" y="16092"/>
                        <a:pt x="68712" y="16222"/>
                      </a:cubicBezTo>
                      <a:cubicBezTo>
                        <a:pt x="68691" y="16266"/>
                        <a:pt x="68734" y="16440"/>
                        <a:pt x="68582" y="16440"/>
                      </a:cubicBezTo>
                      <a:cubicBezTo>
                        <a:pt x="68537" y="16445"/>
                        <a:pt x="68488" y="16450"/>
                        <a:pt x="68442" y="16450"/>
                      </a:cubicBezTo>
                      <a:cubicBezTo>
                        <a:pt x="68312" y="16450"/>
                        <a:pt x="68202" y="16416"/>
                        <a:pt x="68234" y="16287"/>
                      </a:cubicBezTo>
                      <a:cubicBezTo>
                        <a:pt x="68234" y="16200"/>
                        <a:pt x="68278" y="16114"/>
                        <a:pt x="68408" y="16027"/>
                      </a:cubicBezTo>
                      <a:close/>
                      <a:moveTo>
                        <a:pt x="51339" y="15418"/>
                      </a:moveTo>
                      <a:cubicBezTo>
                        <a:pt x="51447" y="15461"/>
                        <a:pt x="51643" y="15526"/>
                        <a:pt x="51643" y="15570"/>
                      </a:cubicBezTo>
                      <a:cubicBezTo>
                        <a:pt x="51621" y="15700"/>
                        <a:pt x="51360" y="15744"/>
                        <a:pt x="51230" y="15809"/>
                      </a:cubicBezTo>
                      <a:cubicBezTo>
                        <a:pt x="51273" y="15896"/>
                        <a:pt x="51295" y="15961"/>
                        <a:pt x="51382" y="15983"/>
                      </a:cubicBezTo>
                      <a:cubicBezTo>
                        <a:pt x="51433" y="16004"/>
                        <a:pt x="51475" y="16024"/>
                        <a:pt x="51514" y="16024"/>
                      </a:cubicBezTo>
                      <a:cubicBezTo>
                        <a:pt x="51557" y="16024"/>
                        <a:pt x="51597" y="15998"/>
                        <a:pt x="51643" y="15918"/>
                      </a:cubicBezTo>
                      <a:cubicBezTo>
                        <a:pt x="51663" y="15878"/>
                        <a:pt x="51719" y="15785"/>
                        <a:pt x="51827" y="15785"/>
                      </a:cubicBezTo>
                      <a:cubicBezTo>
                        <a:pt x="51838" y="15785"/>
                        <a:pt x="51849" y="15785"/>
                        <a:pt x="51861" y="15787"/>
                      </a:cubicBezTo>
                      <a:cubicBezTo>
                        <a:pt x="51948" y="15809"/>
                        <a:pt x="51991" y="15874"/>
                        <a:pt x="51969" y="15961"/>
                      </a:cubicBezTo>
                      <a:cubicBezTo>
                        <a:pt x="51948" y="16005"/>
                        <a:pt x="52035" y="16092"/>
                        <a:pt x="51839" y="16135"/>
                      </a:cubicBezTo>
                      <a:cubicBezTo>
                        <a:pt x="51621" y="16200"/>
                        <a:pt x="51339" y="16222"/>
                        <a:pt x="51295" y="16440"/>
                      </a:cubicBezTo>
                      <a:cubicBezTo>
                        <a:pt x="51295" y="16468"/>
                        <a:pt x="51275" y="16476"/>
                        <a:pt x="51247" y="16476"/>
                      </a:cubicBezTo>
                      <a:cubicBezTo>
                        <a:pt x="51210" y="16476"/>
                        <a:pt x="51159" y="16461"/>
                        <a:pt x="51121" y="16461"/>
                      </a:cubicBezTo>
                      <a:cubicBezTo>
                        <a:pt x="51013" y="16440"/>
                        <a:pt x="50926" y="16353"/>
                        <a:pt x="50860" y="16331"/>
                      </a:cubicBezTo>
                      <a:cubicBezTo>
                        <a:pt x="50665" y="16287"/>
                        <a:pt x="50360" y="16244"/>
                        <a:pt x="50882" y="16135"/>
                      </a:cubicBezTo>
                      <a:cubicBezTo>
                        <a:pt x="50991" y="16114"/>
                        <a:pt x="51056" y="16070"/>
                        <a:pt x="50991" y="15983"/>
                      </a:cubicBezTo>
                      <a:cubicBezTo>
                        <a:pt x="50969" y="15896"/>
                        <a:pt x="50860" y="15809"/>
                        <a:pt x="51013" y="15766"/>
                      </a:cubicBezTo>
                      <a:cubicBezTo>
                        <a:pt x="51028" y="15756"/>
                        <a:pt x="51041" y="15752"/>
                        <a:pt x="51051" y="15752"/>
                      </a:cubicBezTo>
                      <a:cubicBezTo>
                        <a:pt x="51105" y="15752"/>
                        <a:pt x="51102" y="15859"/>
                        <a:pt x="51189" y="15859"/>
                      </a:cubicBezTo>
                      <a:cubicBezTo>
                        <a:pt x="51201" y="15859"/>
                        <a:pt x="51215" y="15857"/>
                        <a:pt x="51230" y="15853"/>
                      </a:cubicBezTo>
                      <a:cubicBezTo>
                        <a:pt x="51208" y="15787"/>
                        <a:pt x="51230" y="15744"/>
                        <a:pt x="51186" y="15679"/>
                      </a:cubicBezTo>
                      <a:cubicBezTo>
                        <a:pt x="51034" y="15570"/>
                        <a:pt x="51295" y="15483"/>
                        <a:pt x="51339" y="15418"/>
                      </a:cubicBezTo>
                      <a:close/>
                      <a:moveTo>
                        <a:pt x="71696" y="16047"/>
                      </a:moveTo>
                      <a:cubicBezTo>
                        <a:pt x="71739" y="16047"/>
                        <a:pt x="71791" y="16070"/>
                        <a:pt x="71844" y="16070"/>
                      </a:cubicBezTo>
                      <a:cubicBezTo>
                        <a:pt x="71909" y="16070"/>
                        <a:pt x="71974" y="16114"/>
                        <a:pt x="72039" y="16114"/>
                      </a:cubicBezTo>
                      <a:cubicBezTo>
                        <a:pt x="72105" y="16135"/>
                        <a:pt x="72170" y="16179"/>
                        <a:pt x="72170" y="16244"/>
                      </a:cubicBezTo>
                      <a:cubicBezTo>
                        <a:pt x="72148" y="16353"/>
                        <a:pt x="72061" y="16396"/>
                        <a:pt x="71887" y="16418"/>
                      </a:cubicBezTo>
                      <a:cubicBezTo>
                        <a:pt x="71865" y="16418"/>
                        <a:pt x="71778" y="16440"/>
                        <a:pt x="71713" y="16440"/>
                      </a:cubicBezTo>
                      <a:cubicBezTo>
                        <a:pt x="71655" y="16440"/>
                        <a:pt x="71587" y="16478"/>
                        <a:pt x="71542" y="16478"/>
                      </a:cubicBezTo>
                      <a:cubicBezTo>
                        <a:pt x="71520" y="16478"/>
                        <a:pt x="71503" y="16469"/>
                        <a:pt x="71496" y="16440"/>
                      </a:cubicBezTo>
                      <a:cubicBezTo>
                        <a:pt x="71496" y="16402"/>
                        <a:pt x="71516" y="16393"/>
                        <a:pt x="71543" y="16393"/>
                      </a:cubicBezTo>
                      <a:cubicBezTo>
                        <a:pt x="71568" y="16393"/>
                        <a:pt x="71598" y="16401"/>
                        <a:pt x="71623" y="16401"/>
                      </a:cubicBezTo>
                      <a:cubicBezTo>
                        <a:pt x="71632" y="16401"/>
                        <a:pt x="71641" y="16400"/>
                        <a:pt x="71648" y="16396"/>
                      </a:cubicBezTo>
                      <a:cubicBezTo>
                        <a:pt x="71844" y="16287"/>
                        <a:pt x="71626" y="16287"/>
                        <a:pt x="71626" y="16222"/>
                      </a:cubicBezTo>
                      <a:cubicBezTo>
                        <a:pt x="71626" y="16179"/>
                        <a:pt x="71604" y="16135"/>
                        <a:pt x="71626" y="16092"/>
                      </a:cubicBezTo>
                      <a:cubicBezTo>
                        <a:pt x="71644" y="16057"/>
                        <a:pt x="71668" y="16047"/>
                        <a:pt x="71696" y="16047"/>
                      </a:cubicBezTo>
                      <a:close/>
                      <a:moveTo>
                        <a:pt x="59988" y="16178"/>
                      </a:moveTo>
                      <a:cubicBezTo>
                        <a:pt x="60098" y="16178"/>
                        <a:pt x="60008" y="16317"/>
                        <a:pt x="60080" y="16353"/>
                      </a:cubicBezTo>
                      <a:cubicBezTo>
                        <a:pt x="60036" y="16440"/>
                        <a:pt x="60189" y="16505"/>
                        <a:pt x="60036" y="16570"/>
                      </a:cubicBezTo>
                      <a:cubicBezTo>
                        <a:pt x="59928" y="16461"/>
                        <a:pt x="59667" y="16548"/>
                        <a:pt x="59602" y="16396"/>
                      </a:cubicBezTo>
                      <a:cubicBezTo>
                        <a:pt x="59558" y="16222"/>
                        <a:pt x="59819" y="16222"/>
                        <a:pt x="59884" y="16200"/>
                      </a:cubicBezTo>
                      <a:cubicBezTo>
                        <a:pt x="59931" y="16185"/>
                        <a:pt x="59964" y="16178"/>
                        <a:pt x="59988" y="16178"/>
                      </a:cubicBezTo>
                      <a:close/>
                      <a:moveTo>
                        <a:pt x="42945" y="16027"/>
                      </a:moveTo>
                      <a:cubicBezTo>
                        <a:pt x="42946" y="16114"/>
                        <a:pt x="43032" y="16179"/>
                        <a:pt x="43054" y="16222"/>
                      </a:cubicBezTo>
                      <a:cubicBezTo>
                        <a:pt x="43119" y="16309"/>
                        <a:pt x="43141" y="16396"/>
                        <a:pt x="42967" y="16461"/>
                      </a:cubicBezTo>
                      <a:cubicBezTo>
                        <a:pt x="42868" y="16521"/>
                        <a:pt x="42751" y="16616"/>
                        <a:pt x="42649" y="16616"/>
                      </a:cubicBezTo>
                      <a:cubicBezTo>
                        <a:pt x="42639" y="16616"/>
                        <a:pt x="42629" y="16616"/>
                        <a:pt x="42619" y="16614"/>
                      </a:cubicBezTo>
                      <a:cubicBezTo>
                        <a:pt x="42511" y="16570"/>
                        <a:pt x="42576" y="16461"/>
                        <a:pt x="42576" y="16353"/>
                      </a:cubicBezTo>
                      <a:cubicBezTo>
                        <a:pt x="42576" y="16140"/>
                        <a:pt x="42638" y="16032"/>
                        <a:pt x="42945" y="16027"/>
                      </a:cubicBezTo>
                      <a:close/>
                      <a:moveTo>
                        <a:pt x="48548" y="16192"/>
                      </a:moveTo>
                      <a:cubicBezTo>
                        <a:pt x="48599" y="16192"/>
                        <a:pt x="48599" y="16212"/>
                        <a:pt x="48599" y="16244"/>
                      </a:cubicBezTo>
                      <a:cubicBezTo>
                        <a:pt x="48621" y="16396"/>
                        <a:pt x="48468" y="16527"/>
                        <a:pt x="48403" y="16657"/>
                      </a:cubicBezTo>
                      <a:cubicBezTo>
                        <a:pt x="48295" y="16614"/>
                        <a:pt x="48142" y="16614"/>
                        <a:pt x="48099" y="16461"/>
                      </a:cubicBezTo>
                      <a:cubicBezTo>
                        <a:pt x="48055" y="16244"/>
                        <a:pt x="48577" y="16418"/>
                        <a:pt x="48468" y="16200"/>
                      </a:cubicBezTo>
                      <a:cubicBezTo>
                        <a:pt x="48503" y="16195"/>
                        <a:pt x="48529" y="16192"/>
                        <a:pt x="48548" y="16192"/>
                      </a:cubicBezTo>
                      <a:close/>
                      <a:moveTo>
                        <a:pt x="54100" y="15758"/>
                      </a:moveTo>
                      <a:cubicBezTo>
                        <a:pt x="54122" y="15758"/>
                        <a:pt x="54144" y="15760"/>
                        <a:pt x="54165" y="15766"/>
                      </a:cubicBezTo>
                      <a:cubicBezTo>
                        <a:pt x="54193" y="15771"/>
                        <a:pt x="54220" y="15772"/>
                        <a:pt x="54247" y="15772"/>
                      </a:cubicBezTo>
                      <a:cubicBezTo>
                        <a:pt x="54274" y="15772"/>
                        <a:pt x="54300" y="15771"/>
                        <a:pt x="54326" y="15771"/>
                      </a:cubicBezTo>
                      <a:cubicBezTo>
                        <a:pt x="54377" y="15771"/>
                        <a:pt x="54426" y="15776"/>
                        <a:pt x="54470" y="15809"/>
                      </a:cubicBezTo>
                      <a:cubicBezTo>
                        <a:pt x="54579" y="15918"/>
                        <a:pt x="54687" y="16005"/>
                        <a:pt x="54361" y="16114"/>
                      </a:cubicBezTo>
                      <a:cubicBezTo>
                        <a:pt x="54122" y="16200"/>
                        <a:pt x="54209" y="16244"/>
                        <a:pt x="54318" y="16331"/>
                      </a:cubicBezTo>
                      <a:cubicBezTo>
                        <a:pt x="54492" y="16461"/>
                        <a:pt x="54448" y="16527"/>
                        <a:pt x="54165" y="16614"/>
                      </a:cubicBezTo>
                      <a:cubicBezTo>
                        <a:pt x="54057" y="16635"/>
                        <a:pt x="53970" y="16635"/>
                        <a:pt x="53926" y="16722"/>
                      </a:cubicBezTo>
                      <a:cubicBezTo>
                        <a:pt x="53905" y="16766"/>
                        <a:pt x="53883" y="16831"/>
                        <a:pt x="53796" y="16831"/>
                      </a:cubicBezTo>
                      <a:cubicBezTo>
                        <a:pt x="53699" y="16831"/>
                        <a:pt x="53723" y="16762"/>
                        <a:pt x="53760" y="16762"/>
                      </a:cubicBezTo>
                      <a:cubicBezTo>
                        <a:pt x="53764" y="16762"/>
                        <a:pt x="53769" y="16763"/>
                        <a:pt x="53774" y="16766"/>
                      </a:cubicBezTo>
                      <a:cubicBezTo>
                        <a:pt x="53774" y="16559"/>
                        <a:pt x="53624" y="16463"/>
                        <a:pt x="53399" y="16463"/>
                      </a:cubicBezTo>
                      <a:cubicBezTo>
                        <a:pt x="53292" y="16463"/>
                        <a:pt x="53168" y="16485"/>
                        <a:pt x="53035" y="16527"/>
                      </a:cubicBezTo>
                      <a:cubicBezTo>
                        <a:pt x="52952" y="16543"/>
                        <a:pt x="52856" y="16649"/>
                        <a:pt x="52776" y="16649"/>
                      </a:cubicBezTo>
                      <a:cubicBezTo>
                        <a:pt x="52752" y="16649"/>
                        <a:pt x="52729" y="16639"/>
                        <a:pt x="52709" y="16614"/>
                      </a:cubicBezTo>
                      <a:cubicBezTo>
                        <a:pt x="52643" y="16527"/>
                        <a:pt x="52709" y="16418"/>
                        <a:pt x="52904" y="16309"/>
                      </a:cubicBezTo>
                      <a:cubicBezTo>
                        <a:pt x="53057" y="16222"/>
                        <a:pt x="53361" y="16135"/>
                        <a:pt x="53296" y="15918"/>
                      </a:cubicBezTo>
                      <a:lnTo>
                        <a:pt x="53383" y="15896"/>
                      </a:lnTo>
                      <a:cubicBezTo>
                        <a:pt x="53429" y="15930"/>
                        <a:pt x="53477" y="15943"/>
                        <a:pt x="53526" y="15943"/>
                      </a:cubicBezTo>
                      <a:cubicBezTo>
                        <a:pt x="53710" y="15943"/>
                        <a:pt x="53909" y="15758"/>
                        <a:pt x="54100" y="15758"/>
                      </a:cubicBezTo>
                      <a:close/>
                      <a:moveTo>
                        <a:pt x="46859" y="16331"/>
                      </a:moveTo>
                      <a:cubicBezTo>
                        <a:pt x="47033" y="16418"/>
                        <a:pt x="47164" y="16527"/>
                        <a:pt x="47273" y="16614"/>
                      </a:cubicBezTo>
                      <a:cubicBezTo>
                        <a:pt x="47251" y="16679"/>
                        <a:pt x="47251" y="16744"/>
                        <a:pt x="47207" y="16788"/>
                      </a:cubicBezTo>
                      <a:cubicBezTo>
                        <a:pt x="47207" y="16831"/>
                        <a:pt x="47251" y="16896"/>
                        <a:pt x="47142" y="16896"/>
                      </a:cubicBezTo>
                      <a:cubicBezTo>
                        <a:pt x="47099" y="16896"/>
                        <a:pt x="47055" y="16875"/>
                        <a:pt x="47055" y="16853"/>
                      </a:cubicBezTo>
                      <a:cubicBezTo>
                        <a:pt x="46990" y="16679"/>
                        <a:pt x="46946" y="16527"/>
                        <a:pt x="46707" y="16505"/>
                      </a:cubicBezTo>
                      <a:cubicBezTo>
                        <a:pt x="46642" y="16505"/>
                        <a:pt x="46642" y="16440"/>
                        <a:pt x="46707" y="16418"/>
                      </a:cubicBezTo>
                      <a:cubicBezTo>
                        <a:pt x="46751" y="16353"/>
                        <a:pt x="46838" y="16331"/>
                        <a:pt x="46859" y="16331"/>
                      </a:cubicBezTo>
                      <a:close/>
                      <a:moveTo>
                        <a:pt x="60200" y="10740"/>
                      </a:moveTo>
                      <a:cubicBezTo>
                        <a:pt x="60247" y="10740"/>
                        <a:pt x="60283" y="10757"/>
                        <a:pt x="60297" y="10808"/>
                      </a:cubicBezTo>
                      <a:cubicBezTo>
                        <a:pt x="60319" y="10960"/>
                        <a:pt x="60537" y="11091"/>
                        <a:pt x="60210" y="11286"/>
                      </a:cubicBezTo>
                      <a:cubicBezTo>
                        <a:pt x="60189" y="11308"/>
                        <a:pt x="60145" y="11352"/>
                        <a:pt x="60145" y="11417"/>
                      </a:cubicBezTo>
                      <a:cubicBezTo>
                        <a:pt x="60145" y="11457"/>
                        <a:pt x="60182" y="11466"/>
                        <a:pt x="60232" y="11466"/>
                      </a:cubicBezTo>
                      <a:cubicBezTo>
                        <a:pt x="60275" y="11466"/>
                        <a:pt x="60329" y="11459"/>
                        <a:pt x="60377" y="11459"/>
                      </a:cubicBezTo>
                      <a:cubicBezTo>
                        <a:pt x="60452" y="11459"/>
                        <a:pt x="60512" y="11477"/>
                        <a:pt x="60493" y="11569"/>
                      </a:cubicBezTo>
                      <a:cubicBezTo>
                        <a:pt x="60479" y="11678"/>
                        <a:pt x="60526" y="11727"/>
                        <a:pt x="60627" y="11727"/>
                      </a:cubicBezTo>
                      <a:cubicBezTo>
                        <a:pt x="60687" y="11727"/>
                        <a:pt x="60766" y="11710"/>
                        <a:pt x="60863" y="11678"/>
                      </a:cubicBezTo>
                      <a:cubicBezTo>
                        <a:pt x="60882" y="11668"/>
                        <a:pt x="60919" y="11658"/>
                        <a:pt x="60954" y="11658"/>
                      </a:cubicBezTo>
                      <a:cubicBezTo>
                        <a:pt x="60997" y="11658"/>
                        <a:pt x="61037" y="11673"/>
                        <a:pt x="61037" y="11721"/>
                      </a:cubicBezTo>
                      <a:cubicBezTo>
                        <a:pt x="61080" y="11765"/>
                        <a:pt x="61037" y="11852"/>
                        <a:pt x="60971" y="11873"/>
                      </a:cubicBezTo>
                      <a:cubicBezTo>
                        <a:pt x="60624" y="12047"/>
                        <a:pt x="60776" y="12156"/>
                        <a:pt x="60971" y="12221"/>
                      </a:cubicBezTo>
                      <a:cubicBezTo>
                        <a:pt x="61015" y="12265"/>
                        <a:pt x="61102" y="12287"/>
                        <a:pt x="61102" y="12330"/>
                      </a:cubicBezTo>
                      <a:cubicBezTo>
                        <a:pt x="61015" y="12504"/>
                        <a:pt x="61080" y="12613"/>
                        <a:pt x="61319" y="12613"/>
                      </a:cubicBezTo>
                      <a:cubicBezTo>
                        <a:pt x="61428" y="12613"/>
                        <a:pt x="61406" y="12700"/>
                        <a:pt x="61341" y="12743"/>
                      </a:cubicBezTo>
                      <a:cubicBezTo>
                        <a:pt x="61312" y="12801"/>
                        <a:pt x="61264" y="12830"/>
                        <a:pt x="61215" y="12830"/>
                      </a:cubicBezTo>
                      <a:cubicBezTo>
                        <a:pt x="61191" y="12830"/>
                        <a:pt x="61167" y="12823"/>
                        <a:pt x="61145" y="12808"/>
                      </a:cubicBezTo>
                      <a:cubicBezTo>
                        <a:pt x="61102" y="12787"/>
                        <a:pt x="61056" y="12778"/>
                        <a:pt x="61008" y="12778"/>
                      </a:cubicBezTo>
                      <a:cubicBezTo>
                        <a:pt x="60864" y="12778"/>
                        <a:pt x="60705" y="12852"/>
                        <a:pt x="60558" y="12852"/>
                      </a:cubicBezTo>
                      <a:cubicBezTo>
                        <a:pt x="60471" y="12852"/>
                        <a:pt x="60428" y="12874"/>
                        <a:pt x="60428" y="12939"/>
                      </a:cubicBezTo>
                      <a:cubicBezTo>
                        <a:pt x="60428" y="12982"/>
                        <a:pt x="60471" y="12982"/>
                        <a:pt x="60558" y="12982"/>
                      </a:cubicBezTo>
                      <a:cubicBezTo>
                        <a:pt x="60602" y="12982"/>
                        <a:pt x="60689" y="12961"/>
                        <a:pt x="60754" y="12939"/>
                      </a:cubicBezTo>
                      <a:cubicBezTo>
                        <a:pt x="60776" y="12939"/>
                        <a:pt x="60808" y="12933"/>
                        <a:pt x="60838" y="12933"/>
                      </a:cubicBezTo>
                      <a:cubicBezTo>
                        <a:pt x="60868" y="12933"/>
                        <a:pt x="60895" y="12939"/>
                        <a:pt x="60906" y="12961"/>
                      </a:cubicBezTo>
                      <a:cubicBezTo>
                        <a:pt x="60950" y="13026"/>
                        <a:pt x="60841" y="13048"/>
                        <a:pt x="60797" y="13069"/>
                      </a:cubicBezTo>
                      <a:cubicBezTo>
                        <a:pt x="60471" y="13374"/>
                        <a:pt x="60537" y="13504"/>
                        <a:pt x="61015" y="13504"/>
                      </a:cubicBezTo>
                      <a:cubicBezTo>
                        <a:pt x="61048" y="13504"/>
                        <a:pt x="61064" y="13499"/>
                        <a:pt x="61075" y="13499"/>
                      </a:cubicBezTo>
                      <a:cubicBezTo>
                        <a:pt x="61086" y="13499"/>
                        <a:pt x="61091" y="13504"/>
                        <a:pt x="61102" y="13526"/>
                      </a:cubicBezTo>
                      <a:cubicBezTo>
                        <a:pt x="61145" y="13635"/>
                        <a:pt x="61580" y="14048"/>
                        <a:pt x="61776" y="14070"/>
                      </a:cubicBezTo>
                      <a:cubicBezTo>
                        <a:pt x="62102" y="14135"/>
                        <a:pt x="61885" y="14287"/>
                        <a:pt x="61841" y="14374"/>
                      </a:cubicBezTo>
                      <a:cubicBezTo>
                        <a:pt x="61803" y="14432"/>
                        <a:pt x="61743" y="14451"/>
                        <a:pt x="61685" y="14451"/>
                      </a:cubicBezTo>
                      <a:cubicBezTo>
                        <a:pt x="61611" y="14451"/>
                        <a:pt x="61539" y="14420"/>
                        <a:pt x="61515" y="14396"/>
                      </a:cubicBezTo>
                      <a:cubicBezTo>
                        <a:pt x="61468" y="14368"/>
                        <a:pt x="61425" y="14357"/>
                        <a:pt x="61387" y="14357"/>
                      </a:cubicBezTo>
                      <a:cubicBezTo>
                        <a:pt x="61225" y="14357"/>
                        <a:pt x="61129" y="14552"/>
                        <a:pt x="61002" y="14552"/>
                      </a:cubicBezTo>
                      <a:cubicBezTo>
                        <a:pt x="60992" y="14552"/>
                        <a:pt x="60982" y="14551"/>
                        <a:pt x="60971" y="14548"/>
                      </a:cubicBezTo>
                      <a:lnTo>
                        <a:pt x="60971" y="14548"/>
                      </a:lnTo>
                      <a:cubicBezTo>
                        <a:pt x="60971" y="14678"/>
                        <a:pt x="61102" y="14765"/>
                        <a:pt x="61254" y="14765"/>
                      </a:cubicBezTo>
                      <a:cubicBezTo>
                        <a:pt x="61312" y="14765"/>
                        <a:pt x="61380" y="14746"/>
                        <a:pt x="61444" y="14746"/>
                      </a:cubicBezTo>
                      <a:cubicBezTo>
                        <a:pt x="61476" y="14746"/>
                        <a:pt x="61508" y="14751"/>
                        <a:pt x="61537" y="14765"/>
                      </a:cubicBezTo>
                      <a:cubicBezTo>
                        <a:pt x="61689" y="14787"/>
                        <a:pt x="61776" y="14809"/>
                        <a:pt x="61646" y="14939"/>
                      </a:cubicBezTo>
                      <a:cubicBezTo>
                        <a:pt x="61552" y="15064"/>
                        <a:pt x="61537" y="15111"/>
                        <a:pt x="61624" y="15111"/>
                      </a:cubicBezTo>
                      <a:cubicBezTo>
                        <a:pt x="61659" y="15111"/>
                        <a:pt x="61709" y="15104"/>
                        <a:pt x="61776" y="15092"/>
                      </a:cubicBezTo>
                      <a:cubicBezTo>
                        <a:pt x="61802" y="15081"/>
                        <a:pt x="61823" y="15077"/>
                        <a:pt x="61841" y="15077"/>
                      </a:cubicBezTo>
                      <a:cubicBezTo>
                        <a:pt x="61898" y="15077"/>
                        <a:pt x="61922" y="15119"/>
                        <a:pt x="61972" y="15135"/>
                      </a:cubicBezTo>
                      <a:cubicBezTo>
                        <a:pt x="62100" y="15182"/>
                        <a:pt x="62227" y="15228"/>
                        <a:pt x="62365" y="15228"/>
                      </a:cubicBezTo>
                      <a:cubicBezTo>
                        <a:pt x="62485" y="15228"/>
                        <a:pt x="62613" y="15193"/>
                        <a:pt x="62754" y="15092"/>
                      </a:cubicBezTo>
                      <a:cubicBezTo>
                        <a:pt x="62796" y="15050"/>
                        <a:pt x="62820" y="15035"/>
                        <a:pt x="62854" y="15035"/>
                      </a:cubicBezTo>
                      <a:cubicBezTo>
                        <a:pt x="62873" y="15035"/>
                        <a:pt x="62897" y="15040"/>
                        <a:pt x="62928" y="15048"/>
                      </a:cubicBezTo>
                      <a:cubicBezTo>
                        <a:pt x="63110" y="15112"/>
                        <a:pt x="63208" y="15141"/>
                        <a:pt x="63307" y="15141"/>
                      </a:cubicBezTo>
                      <a:cubicBezTo>
                        <a:pt x="63445" y="15141"/>
                        <a:pt x="63583" y="15084"/>
                        <a:pt x="63950" y="14983"/>
                      </a:cubicBezTo>
                      <a:cubicBezTo>
                        <a:pt x="64146" y="14918"/>
                        <a:pt x="64298" y="14874"/>
                        <a:pt x="64494" y="14765"/>
                      </a:cubicBezTo>
                      <a:cubicBezTo>
                        <a:pt x="64733" y="14613"/>
                        <a:pt x="64690" y="14591"/>
                        <a:pt x="64559" y="14504"/>
                      </a:cubicBezTo>
                      <a:cubicBezTo>
                        <a:pt x="64364" y="14396"/>
                        <a:pt x="64451" y="14330"/>
                        <a:pt x="64668" y="14244"/>
                      </a:cubicBezTo>
                      <a:cubicBezTo>
                        <a:pt x="64733" y="14222"/>
                        <a:pt x="64798" y="14178"/>
                        <a:pt x="64842" y="14135"/>
                      </a:cubicBezTo>
                      <a:cubicBezTo>
                        <a:pt x="64907" y="14048"/>
                        <a:pt x="64885" y="13939"/>
                        <a:pt x="65016" y="13939"/>
                      </a:cubicBezTo>
                      <a:cubicBezTo>
                        <a:pt x="65146" y="13939"/>
                        <a:pt x="65125" y="14070"/>
                        <a:pt x="65146" y="14135"/>
                      </a:cubicBezTo>
                      <a:cubicBezTo>
                        <a:pt x="65190" y="14178"/>
                        <a:pt x="65081" y="14287"/>
                        <a:pt x="65299" y="14309"/>
                      </a:cubicBezTo>
                      <a:cubicBezTo>
                        <a:pt x="65429" y="14309"/>
                        <a:pt x="65473" y="14461"/>
                        <a:pt x="65364" y="14570"/>
                      </a:cubicBezTo>
                      <a:cubicBezTo>
                        <a:pt x="65330" y="14603"/>
                        <a:pt x="65307" y="14615"/>
                        <a:pt x="65288" y="14615"/>
                      </a:cubicBezTo>
                      <a:cubicBezTo>
                        <a:pt x="65243" y="14615"/>
                        <a:pt x="65230" y="14541"/>
                        <a:pt x="65176" y="14541"/>
                      </a:cubicBezTo>
                      <a:cubicBezTo>
                        <a:pt x="65167" y="14541"/>
                        <a:pt x="65158" y="14543"/>
                        <a:pt x="65146" y="14548"/>
                      </a:cubicBezTo>
                      <a:cubicBezTo>
                        <a:pt x="64994" y="14591"/>
                        <a:pt x="64907" y="14678"/>
                        <a:pt x="64907" y="14765"/>
                      </a:cubicBezTo>
                      <a:cubicBezTo>
                        <a:pt x="64929" y="14983"/>
                        <a:pt x="64820" y="15200"/>
                        <a:pt x="64842" y="15418"/>
                      </a:cubicBezTo>
                      <a:cubicBezTo>
                        <a:pt x="64959" y="15344"/>
                        <a:pt x="65047" y="15281"/>
                        <a:pt x="65125" y="15281"/>
                      </a:cubicBezTo>
                      <a:cubicBezTo>
                        <a:pt x="65163" y="15281"/>
                        <a:pt x="65198" y="15295"/>
                        <a:pt x="65233" y="15331"/>
                      </a:cubicBezTo>
                      <a:cubicBezTo>
                        <a:pt x="65320" y="15439"/>
                        <a:pt x="65429" y="15526"/>
                        <a:pt x="65646" y="15526"/>
                      </a:cubicBezTo>
                      <a:cubicBezTo>
                        <a:pt x="65755" y="15526"/>
                        <a:pt x="65799" y="15570"/>
                        <a:pt x="65733" y="15657"/>
                      </a:cubicBezTo>
                      <a:cubicBezTo>
                        <a:pt x="65679" y="15711"/>
                        <a:pt x="65616" y="15757"/>
                        <a:pt x="65555" y="15757"/>
                      </a:cubicBezTo>
                      <a:cubicBezTo>
                        <a:pt x="65519" y="15757"/>
                        <a:pt x="65483" y="15741"/>
                        <a:pt x="65451" y="15700"/>
                      </a:cubicBezTo>
                      <a:cubicBezTo>
                        <a:pt x="65342" y="15548"/>
                        <a:pt x="65038" y="15548"/>
                        <a:pt x="64994" y="15374"/>
                      </a:cubicBezTo>
                      <a:cubicBezTo>
                        <a:pt x="64907" y="15453"/>
                        <a:pt x="64837" y="15482"/>
                        <a:pt x="64777" y="15482"/>
                      </a:cubicBezTo>
                      <a:cubicBezTo>
                        <a:pt x="64689" y="15482"/>
                        <a:pt x="64624" y="15417"/>
                        <a:pt x="64559" y="15352"/>
                      </a:cubicBezTo>
                      <a:cubicBezTo>
                        <a:pt x="64516" y="15331"/>
                        <a:pt x="64559" y="15265"/>
                        <a:pt x="64472" y="15265"/>
                      </a:cubicBezTo>
                      <a:lnTo>
                        <a:pt x="64494" y="15374"/>
                      </a:lnTo>
                      <a:lnTo>
                        <a:pt x="64494" y="15483"/>
                      </a:lnTo>
                      <a:cubicBezTo>
                        <a:pt x="64494" y="15526"/>
                        <a:pt x="64538" y="15570"/>
                        <a:pt x="64451" y="15592"/>
                      </a:cubicBezTo>
                      <a:cubicBezTo>
                        <a:pt x="64424" y="15605"/>
                        <a:pt x="64397" y="15610"/>
                        <a:pt x="64372" y="15610"/>
                      </a:cubicBezTo>
                      <a:cubicBezTo>
                        <a:pt x="64318" y="15610"/>
                        <a:pt x="64277" y="15585"/>
                        <a:pt x="64277" y="15570"/>
                      </a:cubicBezTo>
                      <a:cubicBezTo>
                        <a:pt x="64253" y="15488"/>
                        <a:pt x="64192" y="15469"/>
                        <a:pt x="64117" y="15469"/>
                      </a:cubicBezTo>
                      <a:cubicBezTo>
                        <a:pt x="64052" y="15469"/>
                        <a:pt x="63977" y="15483"/>
                        <a:pt x="63907" y="15483"/>
                      </a:cubicBezTo>
                      <a:cubicBezTo>
                        <a:pt x="63707" y="15514"/>
                        <a:pt x="63485" y="15544"/>
                        <a:pt x="63296" y="15544"/>
                      </a:cubicBezTo>
                      <a:cubicBezTo>
                        <a:pt x="63217" y="15544"/>
                        <a:pt x="63144" y="15539"/>
                        <a:pt x="63081" y="15526"/>
                      </a:cubicBezTo>
                      <a:cubicBezTo>
                        <a:pt x="63055" y="15520"/>
                        <a:pt x="63032" y="15517"/>
                        <a:pt x="63010" y="15517"/>
                      </a:cubicBezTo>
                      <a:cubicBezTo>
                        <a:pt x="62857" y="15517"/>
                        <a:pt x="62771" y="15660"/>
                        <a:pt x="62660" y="15660"/>
                      </a:cubicBezTo>
                      <a:cubicBezTo>
                        <a:pt x="62635" y="15660"/>
                        <a:pt x="62609" y="15653"/>
                        <a:pt x="62581" y="15635"/>
                      </a:cubicBezTo>
                      <a:cubicBezTo>
                        <a:pt x="62428" y="15570"/>
                        <a:pt x="62320" y="15461"/>
                        <a:pt x="62124" y="15439"/>
                      </a:cubicBezTo>
                      <a:cubicBezTo>
                        <a:pt x="62090" y="15435"/>
                        <a:pt x="62057" y="15432"/>
                        <a:pt x="62025" y="15432"/>
                      </a:cubicBezTo>
                      <a:cubicBezTo>
                        <a:pt x="61914" y="15432"/>
                        <a:pt x="61817" y="15464"/>
                        <a:pt x="61732" y="15548"/>
                      </a:cubicBezTo>
                      <a:cubicBezTo>
                        <a:pt x="61640" y="15650"/>
                        <a:pt x="61556" y="15685"/>
                        <a:pt x="61483" y="15685"/>
                      </a:cubicBezTo>
                      <a:cubicBezTo>
                        <a:pt x="61383" y="15685"/>
                        <a:pt x="61304" y="15620"/>
                        <a:pt x="61254" y="15570"/>
                      </a:cubicBezTo>
                      <a:cubicBezTo>
                        <a:pt x="61176" y="15492"/>
                        <a:pt x="61088" y="15481"/>
                        <a:pt x="60972" y="15481"/>
                      </a:cubicBezTo>
                      <a:cubicBezTo>
                        <a:pt x="60926" y="15481"/>
                        <a:pt x="60875" y="15483"/>
                        <a:pt x="60819" y="15483"/>
                      </a:cubicBezTo>
                      <a:cubicBezTo>
                        <a:pt x="60628" y="15483"/>
                        <a:pt x="60450" y="15594"/>
                        <a:pt x="60265" y="15594"/>
                      </a:cubicBezTo>
                      <a:cubicBezTo>
                        <a:pt x="60218" y="15594"/>
                        <a:pt x="60171" y="15587"/>
                        <a:pt x="60123" y="15570"/>
                      </a:cubicBezTo>
                      <a:cubicBezTo>
                        <a:pt x="60116" y="15568"/>
                        <a:pt x="60109" y="15568"/>
                        <a:pt x="60103" y="15568"/>
                      </a:cubicBezTo>
                      <a:cubicBezTo>
                        <a:pt x="60006" y="15568"/>
                        <a:pt x="59948" y="15706"/>
                        <a:pt x="59928" y="15787"/>
                      </a:cubicBezTo>
                      <a:cubicBezTo>
                        <a:pt x="59906" y="15896"/>
                        <a:pt x="59949" y="15961"/>
                        <a:pt x="59710" y="16005"/>
                      </a:cubicBezTo>
                      <a:cubicBezTo>
                        <a:pt x="59649" y="16023"/>
                        <a:pt x="59601" y="16031"/>
                        <a:pt x="59562" y="16031"/>
                      </a:cubicBezTo>
                      <a:cubicBezTo>
                        <a:pt x="59463" y="16031"/>
                        <a:pt x="59419" y="15980"/>
                        <a:pt x="59341" y="15918"/>
                      </a:cubicBezTo>
                      <a:cubicBezTo>
                        <a:pt x="59297" y="15896"/>
                        <a:pt x="59297" y="15853"/>
                        <a:pt x="59275" y="15809"/>
                      </a:cubicBezTo>
                      <a:cubicBezTo>
                        <a:pt x="59237" y="15770"/>
                        <a:pt x="59284" y="15628"/>
                        <a:pt x="59249" y="15628"/>
                      </a:cubicBezTo>
                      <a:cubicBezTo>
                        <a:pt x="59245" y="15628"/>
                        <a:pt x="59239" y="15630"/>
                        <a:pt x="59232" y="15635"/>
                      </a:cubicBezTo>
                      <a:cubicBezTo>
                        <a:pt x="59080" y="15657"/>
                        <a:pt x="58927" y="15679"/>
                        <a:pt x="58840" y="15787"/>
                      </a:cubicBezTo>
                      <a:lnTo>
                        <a:pt x="58754" y="15874"/>
                      </a:lnTo>
                      <a:cubicBezTo>
                        <a:pt x="58724" y="15869"/>
                        <a:pt x="58695" y="15867"/>
                        <a:pt x="58669" y="15867"/>
                      </a:cubicBezTo>
                      <a:cubicBezTo>
                        <a:pt x="58344" y="15867"/>
                        <a:pt x="58225" y="16207"/>
                        <a:pt x="57884" y="16287"/>
                      </a:cubicBezTo>
                      <a:cubicBezTo>
                        <a:pt x="57819" y="16287"/>
                        <a:pt x="57753" y="16331"/>
                        <a:pt x="57753" y="16396"/>
                      </a:cubicBezTo>
                      <a:cubicBezTo>
                        <a:pt x="57753" y="16570"/>
                        <a:pt x="57340" y="16679"/>
                        <a:pt x="57384" y="16896"/>
                      </a:cubicBezTo>
                      <a:cubicBezTo>
                        <a:pt x="57396" y="16944"/>
                        <a:pt x="57348" y="16959"/>
                        <a:pt x="57295" y="16959"/>
                      </a:cubicBezTo>
                      <a:cubicBezTo>
                        <a:pt x="57253" y="16959"/>
                        <a:pt x="57207" y="16950"/>
                        <a:pt x="57188" y="16940"/>
                      </a:cubicBezTo>
                      <a:cubicBezTo>
                        <a:pt x="57057" y="16875"/>
                        <a:pt x="57101" y="16744"/>
                        <a:pt x="57079" y="16635"/>
                      </a:cubicBezTo>
                      <a:cubicBezTo>
                        <a:pt x="57079" y="16571"/>
                        <a:pt x="57049" y="16515"/>
                        <a:pt x="56984" y="16515"/>
                      </a:cubicBezTo>
                      <a:cubicBezTo>
                        <a:pt x="56939" y="16515"/>
                        <a:pt x="56877" y="16542"/>
                        <a:pt x="56797" y="16614"/>
                      </a:cubicBezTo>
                      <a:cubicBezTo>
                        <a:pt x="56666" y="16744"/>
                        <a:pt x="56514" y="16722"/>
                        <a:pt x="56340" y="16744"/>
                      </a:cubicBezTo>
                      <a:cubicBezTo>
                        <a:pt x="56311" y="16751"/>
                        <a:pt x="56280" y="16756"/>
                        <a:pt x="56252" y="16756"/>
                      </a:cubicBezTo>
                      <a:cubicBezTo>
                        <a:pt x="56197" y="16756"/>
                        <a:pt x="56159" y="16737"/>
                        <a:pt x="56188" y="16679"/>
                      </a:cubicBezTo>
                      <a:cubicBezTo>
                        <a:pt x="56209" y="16461"/>
                        <a:pt x="56079" y="16331"/>
                        <a:pt x="55970" y="16179"/>
                      </a:cubicBezTo>
                      <a:cubicBezTo>
                        <a:pt x="55818" y="15983"/>
                        <a:pt x="55775" y="15679"/>
                        <a:pt x="55340" y="15657"/>
                      </a:cubicBezTo>
                      <a:cubicBezTo>
                        <a:pt x="55231" y="15657"/>
                        <a:pt x="55209" y="15570"/>
                        <a:pt x="55122" y="15548"/>
                      </a:cubicBezTo>
                      <a:cubicBezTo>
                        <a:pt x="54948" y="15483"/>
                        <a:pt x="54992" y="15331"/>
                        <a:pt x="55035" y="15265"/>
                      </a:cubicBezTo>
                      <a:cubicBezTo>
                        <a:pt x="55074" y="15233"/>
                        <a:pt x="55109" y="15220"/>
                        <a:pt x="55141" y="15220"/>
                      </a:cubicBezTo>
                      <a:cubicBezTo>
                        <a:pt x="55216" y="15220"/>
                        <a:pt x="55272" y="15292"/>
                        <a:pt x="55318" y="15352"/>
                      </a:cubicBezTo>
                      <a:cubicBezTo>
                        <a:pt x="55366" y="15395"/>
                        <a:pt x="55410" y="15412"/>
                        <a:pt x="55451" y="15412"/>
                      </a:cubicBezTo>
                      <a:cubicBezTo>
                        <a:pt x="55579" y="15412"/>
                        <a:pt x="55681" y="15255"/>
                        <a:pt x="55796" y="15222"/>
                      </a:cubicBezTo>
                      <a:cubicBezTo>
                        <a:pt x="55992" y="15157"/>
                        <a:pt x="55818" y="15092"/>
                        <a:pt x="55775" y="15048"/>
                      </a:cubicBezTo>
                      <a:cubicBezTo>
                        <a:pt x="55557" y="14939"/>
                        <a:pt x="55492" y="14700"/>
                        <a:pt x="55144" y="14678"/>
                      </a:cubicBezTo>
                      <a:cubicBezTo>
                        <a:pt x="55057" y="14678"/>
                        <a:pt x="55013" y="14591"/>
                        <a:pt x="55057" y="14504"/>
                      </a:cubicBezTo>
                      <a:cubicBezTo>
                        <a:pt x="55096" y="14465"/>
                        <a:pt x="55143" y="14457"/>
                        <a:pt x="55188" y="14457"/>
                      </a:cubicBezTo>
                      <a:cubicBezTo>
                        <a:pt x="55219" y="14457"/>
                        <a:pt x="55248" y="14461"/>
                        <a:pt x="55274" y="14461"/>
                      </a:cubicBezTo>
                      <a:cubicBezTo>
                        <a:pt x="55666" y="14396"/>
                        <a:pt x="56079" y="14222"/>
                        <a:pt x="56144" y="14026"/>
                      </a:cubicBezTo>
                      <a:cubicBezTo>
                        <a:pt x="56188" y="13961"/>
                        <a:pt x="56188" y="13939"/>
                        <a:pt x="56144" y="13896"/>
                      </a:cubicBezTo>
                      <a:cubicBezTo>
                        <a:pt x="56136" y="13871"/>
                        <a:pt x="56097" y="13868"/>
                        <a:pt x="56061" y="13868"/>
                      </a:cubicBezTo>
                      <a:cubicBezTo>
                        <a:pt x="56049" y="13868"/>
                        <a:pt x="56038" y="13868"/>
                        <a:pt x="56027" y="13868"/>
                      </a:cubicBezTo>
                      <a:cubicBezTo>
                        <a:pt x="55987" y="13868"/>
                        <a:pt x="55970" y="13863"/>
                        <a:pt x="56057" y="13809"/>
                      </a:cubicBezTo>
                      <a:cubicBezTo>
                        <a:pt x="56082" y="13772"/>
                        <a:pt x="56160" y="13742"/>
                        <a:pt x="56237" y="13742"/>
                      </a:cubicBezTo>
                      <a:cubicBezTo>
                        <a:pt x="56296" y="13742"/>
                        <a:pt x="56355" y="13761"/>
                        <a:pt x="56383" y="13809"/>
                      </a:cubicBezTo>
                      <a:cubicBezTo>
                        <a:pt x="56405" y="13852"/>
                        <a:pt x="56427" y="13939"/>
                        <a:pt x="56449" y="14026"/>
                      </a:cubicBezTo>
                      <a:cubicBezTo>
                        <a:pt x="56494" y="14082"/>
                        <a:pt x="56545" y="14121"/>
                        <a:pt x="56605" y="14121"/>
                      </a:cubicBezTo>
                      <a:cubicBezTo>
                        <a:pt x="56660" y="14121"/>
                        <a:pt x="56723" y="14088"/>
                        <a:pt x="56797" y="14004"/>
                      </a:cubicBezTo>
                      <a:cubicBezTo>
                        <a:pt x="56862" y="13939"/>
                        <a:pt x="56884" y="13852"/>
                        <a:pt x="56949" y="13830"/>
                      </a:cubicBezTo>
                      <a:cubicBezTo>
                        <a:pt x="57231" y="13700"/>
                        <a:pt x="57427" y="13569"/>
                        <a:pt x="57188" y="13374"/>
                      </a:cubicBezTo>
                      <a:cubicBezTo>
                        <a:pt x="57166" y="13352"/>
                        <a:pt x="57123" y="13308"/>
                        <a:pt x="57188" y="13287"/>
                      </a:cubicBezTo>
                      <a:cubicBezTo>
                        <a:pt x="57231" y="13265"/>
                        <a:pt x="57318" y="13265"/>
                        <a:pt x="57384" y="13265"/>
                      </a:cubicBezTo>
                      <a:cubicBezTo>
                        <a:pt x="57472" y="13294"/>
                        <a:pt x="57531" y="13394"/>
                        <a:pt x="57654" y="13394"/>
                      </a:cubicBezTo>
                      <a:cubicBezTo>
                        <a:pt x="57712" y="13394"/>
                        <a:pt x="57786" y="13372"/>
                        <a:pt x="57884" y="13308"/>
                      </a:cubicBezTo>
                      <a:cubicBezTo>
                        <a:pt x="57897" y="13303"/>
                        <a:pt x="57909" y="13301"/>
                        <a:pt x="57919" y="13301"/>
                      </a:cubicBezTo>
                      <a:cubicBezTo>
                        <a:pt x="57994" y="13301"/>
                        <a:pt x="58003" y="13425"/>
                        <a:pt x="58079" y="13482"/>
                      </a:cubicBezTo>
                      <a:cubicBezTo>
                        <a:pt x="58126" y="13498"/>
                        <a:pt x="58150" y="13513"/>
                        <a:pt x="58191" y="13513"/>
                      </a:cubicBezTo>
                      <a:cubicBezTo>
                        <a:pt x="58208" y="13513"/>
                        <a:pt x="58228" y="13511"/>
                        <a:pt x="58253" y="13504"/>
                      </a:cubicBezTo>
                      <a:cubicBezTo>
                        <a:pt x="58319" y="13482"/>
                        <a:pt x="58319" y="13417"/>
                        <a:pt x="58319" y="13395"/>
                      </a:cubicBezTo>
                      <a:cubicBezTo>
                        <a:pt x="58297" y="13265"/>
                        <a:pt x="58188" y="13135"/>
                        <a:pt x="58275" y="12961"/>
                      </a:cubicBezTo>
                      <a:cubicBezTo>
                        <a:pt x="58288" y="12910"/>
                        <a:pt x="58248" y="12889"/>
                        <a:pt x="58192" y="12889"/>
                      </a:cubicBezTo>
                      <a:cubicBezTo>
                        <a:pt x="58152" y="12889"/>
                        <a:pt x="58103" y="12899"/>
                        <a:pt x="58058" y="12917"/>
                      </a:cubicBezTo>
                      <a:cubicBezTo>
                        <a:pt x="58003" y="12928"/>
                        <a:pt x="57954" y="12933"/>
                        <a:pt x="57908" y="12933"/>
                      </a:cubicBezTo>
                      <a:cubicBezTo>
                        <a:pt x="57862" y="12933"/>
                        <a:pt x="57819" y="12928"/>
                        <a:pt x="57775" y="12917"/>
                      </a:cubicBezTo>
                      <a:cubicBezTo>
                        <a:pt x="57710" y="12852"/>
                        <a:pt x="57645" y="12808"/>
                        <a:pt x="57710" y="12721"/>
                      </a:cubicBezTo>
                      <a:cubicBezTo>
                        <a:pt x="57746" y="12648"/>
                        <a:pt x="57803" y="12637"/>
                        <a:pt x="57865" y="12637"/>
                      </a:cubicBezTo>
                      <a:cubicBezTo>
                        <a:pt x="57895" y="12637"/>
                        <a:pt x="57926" y="12639"/>
                        <a:pt x="57956" y="12639"/>
                      </a:cubicBezTo>
                      <a:cubicBezTo>
                        <a:pt x="57976" y="12639"/>
                        <a:pt x="57995" y="12638"/>
                        <a:pt x="58014" y="12634"/>
                      </a:cubicBezTo>
                      <a:cubicBezTo>
                        <a:pt x="58055" y="12634"/>
                        <a:pt x="58105" y="12686"/>
                        <a:pt x="58153" y="12686"/>
                      </a:cubicBezTo>
                      <a:cubicBezTo>
                        <a:pt x="58181" y="12686"/>
                        <a:pt x="58208" y="12669"/>
                        <a:pt x="58232" y="12613"/>
                      </a:cubicBezTo>
                      <a:cubicBezTo>
                        <a:pt x="58253" y="12526"/>
                        <a:pt x="58275" y="12417"/>
                        <a:pt x="58079" y="12417"/>
                      </a:cubicBezTo>
                      <a:cubicBezTo>
                        <a:pt x="58054" y="12418"/>
                        <a:pt x="58031" y="12419"/>
                        <a:pt x="58011" y="12419"/>
                      </a:cubicBezTo>
                      <a:cubicBezTo>
                        <a:pt x="57677" y="12419"/>
                        <a:pt x="57932" y="12260"/>
                        <a:pt x="58014" y="12178"/>
                      </a:cubicBezTo>
                      <a:cubicBezTo>
                        <a:pt x="58166" y="12047"/>
                        <a:pt x="58275" y="11939"/>
                        <a:pt x="58145" y="11786"/>
                      </a:cubicBezTo>
                      <a:cubicBezTo>
                        <a:pt x="58058" y="11721"/>
                        <a:pt x="58188" y="11569"/>
                        <a:pt x="58188" y="11460"/>
                      </a:cubicBezTo>
                      <a:cubicBezTo>
                        <a:pt x="58188" y="11395"/>
                        <a:pt x="58166" y="11308"/>
                        <a:pt x="58297" y="11243"/>
                      </a:cubicBezTo>
                      <a:cubicBezTo>
                        <a:pt x="58309" y="11240"/>
                        <a:pt x="58320" y="11239"/>
                        <a:pt x="58330" y="11239"/>
                      </a:cubicBezTo>
                      <a:cubicBezTo>
                        <a:pt x="58415" y="11239"/>
                        <a:pt x="58451" y="11313"/>
                        <a:pt x="58471" y="11352"/>
                      </a:cubicBezTo>
                      <a:cubicBezTo>
                        <a:pt x="58510" y="11400"/>
                        <a:pt x="58567" y="11423"/>
                        <a:pt x="58617" y="11423"/>
                      </a:cubicBezTo>
                      <a:cubicBezTo>
                        <a:pt x="58679" y="11423"/>
                        <a:pt x="58732" y="11390"/>
                        <a:pt x="58732" y="11330"/>
                      </a:cubicBezTo>
                      <a:cubicBezTo>
                        <a:pt x="58775" y="11178"/>
                        <a:pt x="58927" y="11134"/>
                        <a:pt x="59014" y="11069"/>
                      </a:cubicBezTo>
                      <a:cubicBezTo>
                        <a:pt x="59050" y="11015"/>
                        <a:pt x="59057" y="10976"/>
                        <a:pt x="59118" y="10976"/>
                      </a:cubicBezTo>
                      <a:cubicBezTo>
                        <a:pt x="59132" y="10976"/>
                        <a:pt x="59147" y="10978"/>
                        <a:pt x="59167" y="10982"/>
                      </a:cubicBezTo>
                      <a:cubicBezTo>
                        <a:pt x="59254" y="11004"/>
                        <a:pt x="59319" y="11025"/>
                        <a:pt x="59254" y="11112"/>
                      </a:cubicBezTo>
                      <a:cubicBezTo>
                        <a:pt x="59101" y="11330"/>
                        <a:pt x="59362" y="11286"/>
                        <a:pt x="59471" y="11308"/>
                      </a:cubicBezTo>
                      <a:cubicBezTo>
                        <a:pt x="59495" y="11313"/>
                        <a:pt x="59515" y="11316"/>
                        <a:pt x="59532" y="11316"/>
                      </a:cubicBezTo>
                      <a:cubicBezTo>
                        <a:pt x="59648" y="11316"/>
                        <a:pt x="59588" y="11197"/>
                        <a:pt x="59645" y="11178"/>
                      </a:cubicBezTo>
                      <a:cubicBezTo>
                        <a:pt x="59884" y="11091"/>
                        <a:pt x="59971" y="11025"/>
                        <a:pt x="59754" y="10917"/>
                      </a:cubicBezTo>
                      <a:cubicBezTo>
                        <a:pt x="59689" y="10895"/>
                        <a:pt x="59797" y="10808"/>
                        <a:pt x="59884" y="10808"/>
                      </a:cubicBezTo>
                      <a:cubicBezTo>
                        <a:pt x="59971" y="10808"/>
                        <a:pt x="60107" y="10740"/>
                        <a:pt x="60200" y="10740"/>
                      </a:cubicBezTo>
                      <a:close/>
                      <a:moveTo>
                        <a:pt x="59803" y="16676"/>
                      </a:moveTo>
                      <a:cubicBezTo>
                        <a:pt x="59853" y="16676"/>
                        <a:pt x="59896" y="16693"/>
                        <a:pt x="59906" y="16744"/>
                      </a:cubicBezTo>
                      <a:cubicBezTo>
                        <a:pt x="59928" y="16875"/>
                        <a:pt x="59819" y="16962"/>
                        <a:pt x="59645" y="17049"/>
                      </a:cubicBezTo>
                      <a:cubicBezTo>
                        <a:pt x="59586" y="17071"/>
                        <a:pt x="59544" y="17081"/>
                        <a:pt x="59516" y="17081"/>
                      </a:cubicBezTo>
                      <a:cubicBezTo>
                        <a:pt x="59410" y="17081"/>
                        <a:pt x="59484" y="16948"/>
                        <a:pt x="59449" y="16896"/>
                      </a:cubicBezTo>
                      <a:cubicBezTo>
                        <a:pt x="59341" y="16766"/>
                        <a:pt x="59536" y="16744"/>
                        <a:pt x="59645" y="16722"/>
                      </a:cubicBezTo>
                      <a:cubicBezTo>
                        <a:pt x="59680" y="16699"/>
                        <a:pt x="59746" y="16676"/>
                        <a:pt x="59803" y="16676"/>
                      </a:cubicBezTo>
                      <a:close/>
                      <a:moveTo>
                        <a:pt x="67268" y="16347"/>
                      </a:moveTo>
                      <a:cubicBezTo>
                        <a:pt x="67279" y="16347"/>
                        <a:pt x="67290" y="16349"/>
                        <a:pt x="67299" y="16353"/>
                      </a:cubicBezTo>
                      <a:cubicBezTo>
                        <a:pt x="67408" y="16418"/>
                        <a:pt x="67603" y="16461"/>
                        <a:pt x="67516" y="16657"/>
                      </a:cubicBezTo>
                      <a:cubicBezTo>
                        <a:pt x="67465" y="16760"/>
                        <a:pt x="67427" y="16823"/>
                        <a:pt x="67316" y="16823"/>
                      </a:cubicBezTo>
                      <a:cubicBezTo>
                        <a:pt x="67287" y="16823"/>
                        <a:pt x="67253" y="16818"/>
                        <a:pt x="67212" y="16809"/>
                      </a:cubicBezTo>
                      <a:cubicBezTo>
                        <a:pt x="67147" y="16804"/>
                        <a:pt x="67099" y="16800"/>
                        <a:pt x="67065" y="16800"/>
                      </a:cubicBezTo>
                      <a:cubicBezTo>
                        <a:pt x="66962" y="16800"/>
                        <a:pt x="66978" y="16837"/>
                        <a:pt x="66995" y="16983"/>
                      </a:cubicBezTo>
                      <a:cubicBezTo>
                        <a:pt x="66995" y="17114"/>
                        <a:pt x="66755" y="17114"/>
                        <a:pt x="66647" y="17222"/>
                      </a:cubicBezTo>
                      <a:cubicBezTo>
                        <a:pt x="66630" y="17239"/>
                        <a:pt x="66615" y="17246"/>
                        <a:pt x="66602" y="17246"/>
                      </a:cubicBezTo>
                      <a:cubicBezTo>
                        <a:pt x="66562" y="17246"/>
                        <a:pt x="66538" y="17184"/>
                        <a:pt x="66538" y="17135"/>
                      </a:cubicBezTo>
                      <a:cubicBezTo>
                        <a:pt x="66538" y="17114"/>
                        <a:pt x="66516" y="17092"/>
                        <a:pt x="66516" y="17070"/>
                      </a:cubicBezTo>
                      <a:cubicBezTo>
                        <a:pt x="66560" y="16983"/>
                        <a:pt x="66647" y="16896"/>
                        <a:pt x="66538" y="16896"/>
                      </a:cubicBezTo>
                      <a:cubicBezTo>
                        <a:pt x="66451" y="16896"/>
                        <a:pt x="66429" y="16983"/>
                        <a:pt x="66408" y="17005"/>
                      </a:cubicBezTo>
                      <a:cubicBezTo>
                        <a:pt x="66212" y="17005"/>
                        <a:pt x="66081" y="16962"/>
                        <a:pt x="65929" y="16896"/>
                      </a:cubicBezTo>
                      <a:cubicBezTo>
                        <a:pt x="66038" y="16853"/>
                        <a:pt x="65864" y="16657"/>
                        <a:pt x="66147" y="16657"/>
                      </a:cubicBezTo>
                      <a:cubicBezTo>
                        <a:pt x="66212" y="16657"/>
                        <a:pt x="66234" y="16614"/>
                        <a:pt x="66255" y="16614"/>
                      </a:cubicBezTo>
                      <a:cubicBezTo>
                        <a:pt x="66384" y="16533"/>
                        <a:pt x="66477" y="16406"/>
                        <a:pt x="66622" y="16406"/>
                      </a:cubicBezTo>
                      <a:cubicBezTo>
                        <a:pt x="66673" y="16406"/>
                        <a:pt x="66731" y="16422"/>
                        <a:pt x="66799" y="16461"/>
                      </a:cubicBezTo>
                      <a:cubicBezTo>
                        <a:pt x="66816" y="16475"/>
                        <a:pt x="66837" y="16481"/>
                        <a:pt x="66861" y="16481"/>
                      </a:cubicBezTo>
                      <a:cubicBezTo>
                        <a:pt x="66979" y="16481"/>
                        <a:pt x="67165" y="16347"/>
                        <a:pt x="67268" y="16347"/>
                      </a:cubicBezTo>
                      <a:close/>
                      <a:moveTo>
                        <a:pt x="63552" y="17778"/>
                      </a:moveTo>
                      <a:cubicBezTo>
                        <a:pt x="63647" y="17778"/>
                        <a:pt x="63747" y="17812"/>
                        <a:pt x="63843" y="17812"/>
                      </a:cubicBezTo>
                      <a:cubicBezTo>
                        <a:pt x="63857" y="17812"/>
                        <a:pt x="63871" y="17811"/>
                        <a:pt x="63885" y="17810"/>
                      </a:cubicBezTo>
                      <a:cubicBezTo>
                        <a:pt x="63901" y="17804"/>
                        <a:pt x="63915" y="17802"/>
                        <a:pt x="63926" y="17802"/>
                      </a:cubicBezTo>
                      <a:cubicBezTo>
                        <a:pt x="64011" y="17802"/>
                        <a:pt x="63994" y="17926"/>
                        <a:pt x="63994" y="17984"/>
                      </a:cubicBezTo>
                      <a:cubicBezTo>
                        <a:pt x="63994" y="18049"/>
                        <a:pt x="63950" y="18071"/>
                        <a:pt x="63885" y="18092"/>
                      </a:cubicBezTo>
                      <a:cubicBezTo>
                        <a:pt x="63868" y="18099"/>
                        <a:pt x="63843" y="18102"/>
                        <a:pt x="63813" y="18102"/>
                      </a:cubicBezTo>
                      <a:cubicBezTo>
                        <a:pt x="63649" y="18102"/>
                        <a:pt x="63331" y="18013"/>
                        <a:pt x="63276" y="17940"/>
                      </a:cubicBezTo>
                      <a:cubicBezTo>
                        <a:pt x="63276" y="17918"/>
                        <a:pt x="63342" y="17875"/>
                        <a:pt x="63363" y="17853"/>
                      </a:cubicBezTo>
                      <a:cubicBezTo>
                        <a:pt x="63421" y="17795"/>
                        <a:pt x="63486" y="17778"/>
                        <a:pt x="63552" y="17778"/>
                      </a:cubicBezTo>
                      <a:close/>
                      <a:moveTo>
                        <a:pt x="47155" y="17754"/>
                      </a:moveTo>
                      <a:cubicBezTo>
                        <a:pt x="47215" y="17754"/>
                        <a:pt x="47258" y="17773"/>
                        <a:pt x="47273" y="17831"/>
                      </a:cubicBezTo>
                      <a:cubicBezTo>
                        <a:pt x="47294" y="17940"/>
                        <a:pt x="47273" y="18049"/>
                        <a:pt x="47077" y="18092"/>
                      </a:cubicBezTo>
                      <a:cubicBezTo>
                        <a:pt x="47039" y="18111"/>
                        <a:pt x="47006" y="18119"/>
                        <a:pt x="46978" y="18119"/>
                      </a:cubicBezTo>
                      <a:cubicBezTo>
                        <a:pt x="46912" y="18119"/>
                        <a:pt x="46875" y="18073"/>
                        <a:pt x="46859" y="18027"/>
                      </a:cubicBezTo>
                      <a:cubicBezTo>
                        <a:pt x="46838" y="17875"/>
                        <a:pt x="46881" y="17831"/>
                        <a:pt x="47055" y="17766"/>
                      </a:cubicBezTo>
                      <a:cubicBezTo>
                        <a:pt x="47091" y="17759"/>
                        <a:pt x="47125" y="17754"/>
                        <a:pt x="47155" y="17754"/>
                      </a:cubicBezTo>
                      <a:close/>
                      <a:moveTo>
                        <a:pt x="46364" y="17841"/>
                      </a:moveTo>
                      <a:cubicBezTo>
                        <a:pt x="46449" y="17841"/>
                        <a:pt x="46462" y="17913"/>
                        <a:pt x="46533" y="17984"/>
                      </a:cubicBezTo>
                      <a:cubicBezTo>
                        <a:pt x="46555" y="18027"/>
                        <a:pt x="46555" y="18049"/>
                        <a:pt x="46555" y="18071"/>
                      </a:cubicBezTo>
                      <a:cubicBezTo>
                        <a:pt x="46620" y="18266"/>
                        <a:pt x="46511" y="18375"/>
                        <a:pt x="46272" y="18418"/>
                      </a:cubicBezTo>
                      <a:cubicBezTo>
                        <a:pt x="46242" y="18431"/>
                        <a:pt x="46215" y="18436"/>
                        <a:pt x="46193" y="18436"/>
                      </a:cubicBezTo>
                      <a:cubicBezTo>
                        <a:pt x="46137" y="18436"/>
                        <a:pt x="46117" y="18400"/>
                        <a:pt x="46164" y="18353"/>
                      </a:cubicBezTo>
                      <a:cubicBezTo>
                        <a:pt x="46229" y="18244"/>
                        <a:pt x="46229" y="18179"/>
                        <a:pt x="46185" y="18092"/>
                      </a:cubicBezTo>
                      <a:cubicBezTo>
                        <a:pt x="46120" y="18027"/>
                        <a:pt x="46185" y="17918"/>
                        <a:pt x="46294" y="17853"/>
                      </a:cubicBezTo>
                      <a:cubicBezTo>
                        <a:pt x="46322" y="17845"/>
                        <a:pt x="46345" y="17841"/>
                        <a:pt x="46364" y="17841"/>
                      </a:cubicBezTo>
                      <a:close/>
                      <a:moveTo>
                        <a:pt x="53246" y="18123"/>
                      </a:moveTo>
                      <a:cubicBezTo>
                        <a:pt x="53304" y="18123"/>
                        <a:pt x="53245" y="18280"/>
                        <a:pt x="53274" y="18310"/>
                      </a:cubicBezTo>
                      <a:cubicBezTo>
                        <a:pt x="53274" y="18353"/>
                        <a:pt x="53383" y="18484"/>
                        <a:pt x="53339" y="18484"/>
                      </a:cubicBezTo>
                      <a:cubicBezTo>
                        <a:pt x="53205" y="18484"/>
                        <a:pt x="53046" y="18548"/>
                        <a:pt x="52930" y="18548"/>
                      </a:cubicBezTo>
                      <a:cubicBezTo>
                        <a:pt x="52895" y="18548"/>
                        <a:pt x="52864" y="18542"/>
                        <a:pt x="52839" y="18527"/>
                      </a:cubicBezTo>
                      <a:cubicBezTo>
                        <a:pt x="52752" y="18484"/>
                        <a:pt x="52600" y="18397"/>
                        <a:pt x="52730" y="18266"/>
                      </a:cubicBezTo>
                      <a:cubicBezTo>
                        <a:pt x="52776" y="18221"/>
                        <a:pt x="52810" y="18155"/>
                        <a:pt x="52856" y="18155"/>
                      </a:cubicBezTo>
                      <a:cubicBezTo>
                        <a:pt x="52877" y="18155"/>
                        <a:pt x="52899" y="18168"/>
                        <a:pt x="52926" y="18201"/>
                      </a:cubicBezTo>
                      <a:cubicBezTo>
                        <a:pt x="52942" y="18250"/>
                        <a:pt x="52995" y="18274"/>
                        <a:pt x="53030" y="18274"/>
                      </a:cubicBezTo>
                      <a:cubicBezTo>
                        <a:pt x="53042" y="18274"/>
                        <a:pt x="53051" y="18272"/>
                        <a:pt x="53057" y="18266"/>
                      </a:cubicBezTo>
                      <a:cubicBezTo>
                        <a:pt x="53163" y="18160"/>
                        <a:pt x="53218" y="18123"/>
                        <a:pt x="53246" y="18123"/>
                      </a:cubicBezTo>
                      <a:close/>
                      <a:moveTo>
                        <a:pt x="32692" y="18901"/>
                      </a:moveTo>
                      <a:cubicBezTo>
                        <a:pt x="32766" y="18901"/>
                        <a:pt x="32830" y="18922"/>
                        <a:pt x="32898" y="18922"/>
                      </a:cubicBezTo>
                      <a:cubicBezTo>
                        <a:pt x="32912" y="18922"/>
                        <a:pt x="32928" y="18921"/>
                        <a:pt x="32943" y="18919"/>
                      </a:cubicBezTo>
                      <a:cubicBezTo>
                        <a:pt x="33052" y="18919"/>
                        <a:pt x="33160" y="18940"/>
                        <a:pt x="33139" y="19049"/>
                      </a:cubicBezTo>
                      <a:cubicBezTo>
                        <a:pt x="33120" y="19125"/>
                        <a:pt x="33084" y="19217"/>
                        <a:pt x="32961" y="19225"/>
                      </a:cubicBezTo>
                      <a:lnTo>
                        <a:pt x="32961" y="19225"/>
                      </a:lnTo>
                      <a:cubicBezTo>
                        <a:pt x="32945" y="19192"/>
                        <a:pt x="32890" y="19176"/>
                        <a:pt x="32821" y="19176"/>
                      </a:cubicBezTo>
                      <a:cubicBezTo>
                        <a:pt x="32802" y="19176"/>
                        <a:pt x="32782" y="19178"/>
                        <a:pt x="32762" y="19180"/>
                      </a:cubicBezTo>
                      <a:lnTo>
                        <a:pt x="32762" y="19180"/>
                      </a:lnTo>
                      <a:cubicBezTo>
                        <a:pt x="32662" y="19141"/>
                        <a:pt x="32585" y="19095"/>
                        <a:pt x="32508" y="19049"/>
                      </a:cubicBezTo>
                      <a:cubicBezTo>
                        <a:pt x="32465" y="19006"/>
                        <a:pt x="32486" y="18962"/>
                        <a:pt x="32530" y="18940"/>
                      </a:cubicBezTo>
                      <a:cubicBezTo>
                        <a:pt x="32591" y="18910"/>
                        <a:pt x="32643" y="18901"/>
                        <a:pt x="32692" y="18901"/>
                      </a:cubicBezTo>
                      <a:close/>
                      <a:moveTo>
                        <a:pt x="55690" y="19279"/>
                      </a:moveTo>
                      <a:cubicBezTo>
                        <a:pt x="55834" y="19279"/>
                        <a:pt x="55900" y="19413"/>
                        <a:pt x="56014" y="19462"/>
                      </a:cubicBezTo>
                      <a:cubicBezTo>
                        <a:pt x="56079" y="19462"/>
                        <a:pt x="55992" y="19549"/>
                        <a:pt x="55970" y="19549"/>
                      </a:cubicBezTo>
                      <a:cubicBezTo>
                        <a:pt x="55949" y="19542"/>
                        <a:pt x="55928" y="19539"/>
                        <a:pt x="55908" y="19539"/>
                      </a:cubicBezTo>
                      <a:cubicBezTo>
                        <a:pt x="55810" y="19539"/>
                        <a:pt x="55735" y="19614"/>
                        <a:pt x="55644" y="19614"/>
                      </a:cubicBezTo>
                      <a:cubicBezTo>
                        <a:pt x="55482" y="19614"/>
                        <a:pt x="55558" y="19436"/>
                        <a:pt x="55442" y="19436"/>
                      </a:cubicBezTo>
                      <a:cubicBezTo>
                        <a:pt x="55417" y="19436"/>
                        <a:pt x="55385" y="19443"/>
                        <a:pt x="55340" y="19462"/>
                      </a:cubicBezTo>
                      <a:cubicBezTo>
                        <a:pt x="55274" y="19353"/>
                        <a:pt x="55448" y="19375"/>
                        <a:pt x="55514" y="19332"/>
                      </a:cubicBezTo>
                      <a:cubicBezTo>
                        <a:pt x="55584" y="19294"/>
                        <a:pt x="55641" y="19279"/>
                        <a:pt x="55690" y="19279"/>
                      </a:cubicBezTo>
                      <a:close/>
                      <a:moveTo>
                        <a:pt x="49773" y="19266"/>
                      </a:moveTo>
                      <a:cubicBezTo>
                        <a:pt x="49817" y="19266"/>
                        <a:pt x="49860" y="19288"/>
                        <a:pt x="49817" y="19310"/>
                      </a:cubicBezTo>
                      <a:cubicBezTo>
                        <a:pt x="49795" y="19397"/>
                        <a:pt x="49795" y="19484"/>
                        <a:pt x="49860" y="19571"/>
                      </a:cubicBezTo>
                      <a:cubicBezTo>
                        <a:pt x="49925" y="19614"/>
                        <a:pt x="49817" y="19723"/>
                        <a:pt x="49882" y="19810"/>
                      </a:cubicBezTo>
                      <a:cubicBezTo>
                        <a:pt x="49904" y="19875"/>
                        <a:pt x="49904" y="19941"/>
                        <a:pt x="49817" y="20006"/>
                      </a:cubicBezTo>
                      <a:cubicBezTo>
                        <a:pt x="49804" y="20012"/>
                        <a:pt x="49782" y="20015"/>
                        <a:pt x="49756" y="20015"/>
                      </a:cubicBezTo>
                      <a:cubicBezTo>
                        <a:pt x="49695" y="20015"/>
                        <a:pt x="49615" y="19999"/>
                        <a:pt x="49599" y="19984"/>
                      </a:cubicBezTo>
                      <a:cubicBezTo>
                        <a:pt x="49556" y="19919"/>
                        <a:pt x="49382" y="19832"/>
                        <a:pt x="49490" y="19767"/>
                      </a:cubicBezTo>
                      <a:cubicBezTo>
                        <a:pt x="49686" y="19614"/>
                        <a:pt x="49751" y="19506"/>
                        <a:pt x="49686" y="19353"/>
                      </a:cubicBezTo>
                      <a:cubicBezTo>
                        <a:pt x="49686" y="19332"/>
                        <a:pt x="49751" y="19266"/>
                        <a:pt x="49773" y="19266"/>
                      </a:cubicBezTo>
                      <a:close/>
                      <a:moveTo>
                        <a:pt x="45725" y="19686"/>
                      </a:moveTo>
                      <a:cubicBezTo>
                        <a:pt x="45858" y="19686"/>
                        <a:pt x="45838" y="19848"/>
                        <a:pt x="45972" y="19848"/>
                      </a:cubicBezTo>
                      <a:cubicBezTo>
                        <a:pt x="45994" y="19848"/>
                        <a:pt x="46022" y="19843"/>
                        <a:pt x="46055" y="19832"/>
                      </a:cubicBezTo>
                      <a:cubicBezTo>
                        <a:pt x="46060" y="19830"/>
                        <a:pt x="46064" y="19829"/>
                        <a:pt x="46068" y="19829"/>
                      </a:cubicBezTo>
                      <a:cubicBezTo>
                        <a:pt x="46117" y="19829"/>
                        <a:pt x="46095" y="19947"/>
                        <a:pt x="46055" y="20027"/>
                      </a:cubicBezTo>
                      <a:cubicBezTo>
                        <a:pt x="46055" y="20042"/>
                        <a:pt x="46035" y="20077"/>
                        <a:pt x="46008" y="20077"/>
                      </a:cubicBezTo>
                      <a:cubicBezTo>
                        <a:pt x="45995" y="20077"/>
                        <a:pt x="45982" y="20070"/>
                        <a:pt x="45968" y="20049"/>
                      </a:cubicBezTo>
                      <a:cubicBezTo>
                        <a:pt x="45932" y="20005"/>
                        <a:pt x="45875" y="19997"/>
                        <a:pt x="45812" y="19997"/>
                      </a:cubicBezTo>
                      <a:cubicBezTo>
                        <a:pt x="45776" y="19997"/>
                        <a:pt x="45738" y="19999"/>
                        <a:pt x="45701" y="19999"/>
                      </a:cubicBezTo>
                      <a:cubicBezTo>
                        <a:pt x="45646" y="19999"/>
                        <a:pt x="45593" y="19993"/>
                        <a:pt x="45555" y="19962"/>
                      </a:cubicBezTo>
                      <a:cubicBezTo>
                        <a:pt x="45511" y="19941"/>
                        <a:pt x="45468" y="19897"/>
                        <a:pt x="45468" y="19832"/>
                      </a:cubicBezTo>
                      <a:cubicBezTo>
                        <a:pt x="45511" y="19745"/>
                        <a:pt x="45576" y="19723"/>
                        <a:pt x="45642" y="19701"/>
                      </a:cubicBezTo>
                      <a:cubicBezTo>
                        <a:pt x="45675" y="19690"/>
                        <a:pt x="45702" y="19686"/>
                        <a:pt x="45725" y="19686"/>
                      </a:cubicBezTo>
                      <a:close/>
                      <a:moveTo>
                        <a:pt x="56367" y="19644"/>
                      </a:moveTo>
                      <a:cubicBezTo>
                        <a:pt x="56454" y="19644"/>
                        <a:pt x="56531" y="19703"/>
                        <a:pt x="56514" y="19788"/>
                      </a:cubicBezTo>
                      <a:cubicBezTo>
                        <a:pt x="56492" y="19875"/>
                        <a:pt x="56427" y="19984"/>
                        <a:pt x="56449" y="20049"/>
                      </a:cubicBezTo>
                      <a:cubicBezTo>
                        <a:pt x="56449" y="20093"/>
                        <a:pt x="56449" y="20114"/>
                        <a:pt x="56427" y="20114"/>
                      </a:cubicBezTo>
                      <a:cubicBezTo>
                        <a:pt x="56405" y="20114"/>
                        <a:pt x="56362" y="20114"/>
                        <a:pt x="56362" y="20093"/>
                      </a:cubicBezTo>
                      <a:cubicBezTo>
                        <a:pt x="56362" y="19919"/>
                        <a:pt x="56188" y="19897"/>
                        <a:pt x="56101" y="19810"/>
                      </a:cubicBezTo>
                      <a:cubicBezTo>
                        <a:pt x="56101" y="19723"/>
                        <a:pt x="56188" y="19658"/>
                        <a:pt x="56296" y="19658"/>
                      </a:cubicBezTo>
                      <a:cubicBezTo>
                        <a:pt x="56320" y="19649"/>
                        <a:pt x="56344" y="19644"/>
                        <a:pt x="56367" y="19644"/>
                      </a:cubicBezTo>
                      <a:close/>
                      <a:moveTo>
                        <a:pt x="50015" y="16316"/>
                      </a:moveTo>
                      <a:cubicBezTo>
                        <a:pt x="50056" y="16316"/>
                        <a:pt x="50099" y="16324"/>
                        <a:pt x="50143" y="16331"/>
                      </a:cubicBezTo>
                      <a:cubicBezTo>
                        <a:pt x="50534" y="16440"/>
                        <a:pt x="50947" y="16548"/>
                        <a:pt x="51186" y="16788"/>
                      </a:cubicBezTo>
                      <a:cubicBezTo>
                        <a:pt x="51230" y="16853"/>
                        <a:pt x="51295" y="16875"/>
                        <a:pt x="51230" y="16983"/>
                      </a:cubicBezTo>
                      <a:cubicBezTo>
                        <a:pt x="51165" y="17049"/>
                        <a:pt x="51295" y="17070"/>
                        <a:pt x="51339" y="17114"/>
                      </a:cubicBezTo>
                      <a:cubicBezTo>
                        <a:pt x="51382" y="17157"/>
                        <a:pt x="51426" y="17179"/>
                        <a:pt x="51382" y="17222"/>
                      </a:cubicBezTo>
                      <a:cubicBezTo>
                        <a:pt x="51341" y="17264"/>
                        <a:pt x="51291" y="17279"/>
                        <a:pt x="51254" y="17279"/>
                      </a:cubicBezTo>
                      <a:cubicBezTo>
                        <a:pt x="51233" y="17279"/>
                        <a:pt x="51216" y="17274"/>
                        <a:pt x="51208" y="17266"/>
                      </a:cubicBezTo>
                      <a:cubicBezTo>
                        <a:pt x="51172" y="17251"/>
                        <a:pt x="51144" y="17245"/>
                        <a:pt x="51123" y="17245"/>
                      </a:cubicBezTo>
                      <a:cubicBezTo>
                        <a:pt x="51014" y="17245"/>
                        <a:pt x="51060" y="17396"/>
                        <a:pt x="50969" y="17396"/>
                      </a:cubicBezTo>
                      <a:cubicBezTo>
                        <a:pt x="51186" y="17418"/>
                        <a:pt x="51056" y="17701"/>
                        <a:pt x="51317" y="17701"/>
                      </a:cubicBezTo>
                      <a:cubicBezTo>
                        <a:pt x="51556" y="17701"/>
                        <a:pt x="51730" y="17766"/>
                        <a:pt x="51513" y="17984"/>
                      </a:cubicBezTo>
                      <a:cubicBezTo>
                        <a:pt x="51447" y="18049"/>
                        <a:pt x="51643" y="18505"/>
                        <a:pt x="51730" y="18505"/>
                      </a:cubicBezTo>
                      <a:cubicBezTo>
                        <a:pt x="51839" y="18505"/>
                        <a:pt x="51926" y="18484"/>
                        <a:pt x="51991" y="18418"/>
                      </a:cubicBezTo>
                      <a:cubicBezTo>
                        <a:pt x="52066" y="18388"/>
                        <a:pt x="52120" y="18338"/>
                        <a:pt x="52183" y="18338"/>
                      </a:cubicBezTo>
                      <a:cubicBezTo>
                        <a:pt x="52210" y="18338"/>
                        <a:pt x="52240" y="18348"/>
                        <a:pt x="52274" y="18375"/>
                      </a:cubicBezTo>
                      <a:cubicBezTo>
                        <a:pt x="52382" y="18418"/>
                        <a:pt x="52404" y="18505"/>
                        <a:pt x="52274" y="18592"/>
                      </a:cubicBezTo>
                      <a:cubicBezTo>
                        <a:pt x="52143" y="18701"/>
                        <a:pt x="52143" y="18723"/>
                        <a:pt x="52274" y="18788"/>
                      </a:cubicBezTo>
                      <a:cubicBezTo>
                        <a:pt x="52404" y="18832"/>
                        <a:pt x="52491" y="18940"/>
                        <a:pt x="52622" y="19006"/>
                      </a:cubicBezTo>
                      <a:cubicBezTo>
                        <a:pt x="52839" y="19071"/>
                        <a:pt x="52600" y="19223"/>
                        <a:pt x="52535" y="19223"/>
                      </a:cubicBezTo>
                      <a:cubicBezTo>
                        <a:pt x="52484" y="19215"/>
                        <a:pt x="52443" y="19212"/>
                        <a:pt x="52412" y="19212"/>
                      </a:cubicBezTo>
                      <a:cubicBezTo>
                        <a:pt x="52270" y="19212"/>
                        <a:pt x="52315" y="19286"/>
                        <a:pt x="52404" y="19375"/>
                      </a:cubicBezTo>
                      <a:cubicBezTo>
                        <a:pt x="52426" y="19397"/>
                        <a:pt x="52491" y="19462"/>
                        <a:pt x="52426" y="19484"/>
                      </a:cubicBezTo>
                      <a:cubicBezTo>
                        <a:pt x="52413" y="19490"/>
                        <a:pt x="52399" y="19493"/>
                        <a:pt x="52383" y="19493"/>
                      </a:cubicBezTo>
                      <a:cubicBezTo>
                        <a:pt x="52346" y="19493"/>
                        <a:pt x="52304" y="19478"/>
                        <a:pt x="52274" y="19462"/>
                      </a:cubicBezTo>
                      <a:cubicBezTo>
                        <a:pt x="52218" y="19443"/>
                        <a:pt x="52194" y="19393"/>
                        <a:pt x="52160" y="19393"/>
                      </a:cubicBezTo>
                      <a:cubicBezTo>
                        <a:pt x="52155" y="19393"/>
                        <a:pt x="52149" y="19394"/>
                        <a:pt x="52143" y="19397"/>
                      </a:cubicBezTo>
                      <a:cubicBezTo>
                        <a:pt x="52056" y="19440"/>
                        <a:pt x="52100" y="19484"/>
                        <a:pt x="52143" y="19506"/>
                      </a:cubicBezTo>
                      <a:cubicBezTo>
                        <a:pt x="52187" y="19593"/>
                        <a:pt x="52252" y="19680"/>
                        <a:pt x="52078" y="19767"/>
                      </a:cubicBezTo>
                      <a:cubicBezTo>
                        <a:pt x="52013" y="19788"/>
                        <a:pt x="51991" y="19810"/>
                        <a:pt x="51991" y="19832"/>
                      </a:cubicBezTo>
                      <a:cubicBezTo>
                        <a:pt x="51976" y="19965"/>
                        <a:pt x="51972" y="20007"/>
                        <a:pt x="51895" y="20007"/>
                      </a:cubicBezTo>
                      <a:cubicBezTo>
                        <a:pt x="51859" y="20007"/>
                        <a:pt x="51807" y="19998"/>
                        <a:pt x="51730" y="19984"/>
                      </a:cubicBezTo>
                      <a:cubicBezTo>
                        <a:pt x="51627" y="19965"/>
                        <a:pt x="51521" y="19953"/>
                        <a:pt x="51416" y="19953"/>
                      </a:cubicBezTo>
                      <a:cubicBezTo>
                        <a:pt x="51166" y="19953"/>
                        <a:pt x="50915" y="20018"/>
                        <a:pt x="50686" y="20201"/>
                      </a:cubicBezTo>
                      <a:cubicBezTo>
                        <a:pt x="50578" y="20310"/>
                        <a:pt x="50447" y="20267"/>
                        <a:pt x="50338" y="20332"/>
                      </a:cubicBezTo>
                      <a:cubicBezTo>
                        <a:pt x="50425" y="20245"/>
                        <a:pt x="49991" y="20223"/>
                        <a:pt x="50360" y="20093"/>
                      </a:cubicBezTo>
                      <a:cubicBezTo>
                        <a:pt x="50512" y="20027"/>
                        <a:pt x="50295" y="19984"/>
                        <a:pt x="50295" y="19919"/>
                      </a:cubicBezTo>
                      <a:cubicBezTo>
                        <a:pt x="50295" y="19875"/>
                        <a:pt x="50251" y="19788"/>
                        <a:pt x="50338" y="19723"/>
                      </a:cubicBezTo>
                      <a:cubicBezTo>
                        <a:pt x="50381" y="19697"/>
                        <a:pt x="50417" y="19689"/>
                        <a:pt x="50449" y="19689"/>
                      </a:cubicBezTo>
                      <a:cubicBezTo>
                        <a:pt x="50498" y="19689"/>
                        <a:pt x="50538" y="19710"/>
                        <a:pt x="50578" y="19723"/>
                      </a:cubicBezTo>
                      <a:cubicBezTo>
                        <a:pt x="50623" y="19753"/>
                        <a:pt x="50647" y="19794"/>
                        <a:pt x="50695" y="19794"/>
                      </a:cubicBezTo>
                      <a:cubicBezTo>
                        <a:pt x="50715" y="19794"/>
                        <a:pt x="50740" y="19786"/>
                        <a:pt x="50773" y="19767"/>
                      </a:cubicBezTo>
                      <a:cubicBezTo>
                        <a:pt x="50795" y="19723"/>
                        <a:pt x="50839" y="19658"/>
                        <a:pt x="50795" y="19614"/>
                      </a:cubicBezTo>
                      <a:cubicBezTo>
                        <a:pt x="50621" y="19484"/>
                        <a:pt x="50969" y="19288"/>
                        <a:pt x="50839" y="19158"/>
                      </a:cubicBezTo>
                      <a:cubicBezTo>
                        <a:pt x="50799" y="19138"/>
                        <a:pt x="50867" y="19046"/>
                        <a:pt x="50978" y="19046"/>
                      </a:cubicBezTo>
                      <a:cubicBezTo>
                        <a:pt x="50989" y="19046"/>
                        <a:pt x="51001" y="19047"/>
                        <a:pt x="51013" y="19049"/>
                      </a:cubicBezTo>
                      <a:cubicBezTo>
                        <a:pt x="51054" y="19058"/>
                        <a:pt x="51091" y="19062"/>
                        <a:pt x="51123" y="19062"/>
                      </a:cubicBezTo>
                      <a:cubicBezTo>
                        <a:pt x="51324" y="19062"/>
                        <a:pt x="51348" y="18904"/>
                        <a:pt x="51404" y="18810"/>
                      </a:cubicBezTo>
                      <a:cubicBezTo>
                        <a:pt x="51447" y="18701"/>
                        <a:pt x="51382" y="18592"/>
                        <a:pt x="51186" y="18592"/>
                      </a:cubicBezTo>
                      <a:cubicBezTo>
                        <a:pt x="51100" y="18592"/>
                        <a:pt x="50985" y="18620"/>
                        <a:pt x="50896" y="18620"/>
                      </a:cubicBezTo>
                      <a:cubicBezTo>
                        <a:pt x="50806" y="18620"/>
                        <a:pt x="50741" y="18592"/>
                        <a:pt x="50752" y="18484"/>
                      </a:cubicBezTo>
                      <a:lnTo>
                        <a:pt x="50752" y="18484"/>
                      </a:lnTo>
                      <a:cubicBezTo>
                        <a:pt x="50643" y="18527"/>
                        <a:pt x="50469" y="18505"/>
                        <a:pt x="50360" y="18614"/>
                      </a:cubicBezTo>
                      <a:cubicBezTo>
                        <a:pt x="50300" y="18675"/>
                        <a:pt x="50253" y="18721"/>
                        <a:pt x="50212" y="18721"/>
                      </a:cubicBezTo>
                      <a:cubicBezTo>
                        <a:pt x="50179" y="18721"/>
                        <a:pt x="50150" y="18691"/>
                        <a:pt x="50121" y="18614"/>
                      </a:cubicBezTo>
                      <a:cubicBezTo>
                        <a:pt x="50097" y="18532"/>
                        <a:pt x="50042" y="18494"/>
                        <a:pt x="49961" y="18494"/>
                      </a:cubicBezTo>
                      <a:cubicBezTo>
                        <a:pt x="49893" y="18494"/>
                        <a:pt x="49807" y="18521"/>
                        <a:pt x="49708" y="18571"/>
                      </a:cubicBezTo>
                      <a:cubicBezTo>
                        <a:pt x="49617" y="18616"/>
                        <a:pt x="49545" y="18638"/>
                        <a:pt x="49491" y="18638"/>
                      </a:cubicBezTo>
                      <a:cubicBezTo>
                        <a:pt x="49390" y="18638"/>
                        <a:pt x="49353" y="18560"/>
                        <a:pt x="49382" y="18418"/>
                      </a:cubicBezTo>
                      <a:cubicBezTo>
                        <a:pt x="49425" y="18375"/>
                        <a:pt x="49469" y="18310"/>
                        <a:pt x="49469" y="18266"/>
                      </a:cubicBezTo>
                      <a:cubicBezTo>
                        <a:pt x="49486" y="18127"/>
                        <a:pt x="49587" y="17946"/>
                        <a:pt x="49371" y="17946"/>
                      </a:cubicBezTo>
                      <a:cubicBezTo>
                        <a:pt x="49316" y="17946"/>
                        <a:pt x="49243" y="17957"/>
                        <a:pt x="49143" y="17984"/>
                      </a:cubicBezTo>
                      <a:cubicBezTo>
                        <a:pt x="49107" y="17999"/>
                        <a:pt x="49076" y="18006"/>
                        <a:pt x="49051" y="18006"/>
                      </a:cubicBezTo>
                      <a:cubicBezTo>
                        <a:pt x="48967" y="18006"/>
                        <a:pt x="48940" y="17931"/>
                        <a:pt x="48990" y="17831"/>
                      </a:cubicBezTo>
                      <a:cubicBezTo>
                        <a:pt x="49012" y="17766"/>
                        <a:pt x="49012" y="17744"/>
                        <a:pt x="49012" y="17701"/>
                      </a:cubicBezTo>
                      <a:cubicBezTo>
                        <a:pt x="49056" y="17549"/>
                        <a:pt x="48903" y="17505"/>
                        <a:pt x="48816" y="17440"/>
                      </a:cubicBezTo>
                      <a:cubicBezTo>
                        <a:pt x="48782" y="17411"/>
                        <a:pt x="48753" y="17399"/>
                        <a:pt x="48726" y="17399"/>
                      </a:cubicBezTo>
                      <a:cubicBezTo>
                        <a:pt x="48634" y="17399"/>
                        <a:pt x="48579" y="17541"/>
                        <a:pt x="48512" y="17592"/>
                      </a:cubicBezTo>
                      <a:cubicBezTo>
                        <a:pt x="48121" y="17810"/>
                        <a:pt x="48121" y="17831"/>
                        <a:pt x="48273" y="18136"/>
                      </a:cubicBezTo>
                      <a:cubicBezTo>
                        <a:pt x="48295" y="18201"/>
                        <a:pt x="48295" y="18266"/>
                        <a:pt x="48164" y="18266"/>
                      </a:cubicBezTo>
                      <a:cubicBezTo>
                        <a:pt x="48123" y="18266"/>
                        <a:pt x="48074" y="18269"/>
                        <a:pt x="48024" y="18269"/>
                      </a:cubicBezTo>
                      <a:cubicBezTo>
                        <a:pt x="47889" y="18269"/>
                        <a:pt x="47758" y="18246"/>
                        <a:pt x="47838" y="18071"/>
                      </a:cubicBezTo>
                      <a:cubicBezTo>
                        <a:pt x="47860" y="18027"/>
                        <a:pt x="47729" y="17962"/>
                        <a:pt x="47642" y="17940"/>
                      </a:cubicBezTo>
                      <a:cubicBezTo>
                        <a:pt x="47381" y="17831"/>
                        <a:pt x="47490" y="17701"/>
                        <a:pt x="47686" y="17549"/>
                      </a:cubicBezTo>
                      <a:cubicBezTo>
                        <a:pt x="47794" y="17483"/>
                        <a:pt x="48012" y="17418"/>
                        <a:pt x="47903" y="17288"/>
                      </a:cubicBezTo>
                      <a:cubicBezTo>
                        <a:pt x="48121" y="17266"/>
                        <a:pt x="48142" y="17070"/>
                        <a:pt x="48338" y="17005"/>
                      </a:cubicBezTo>
                      <a:cubicBezTo>
                        <a:pt x="48398" y="16985"/>
                        <a:pt x="48644" y="16872"/>
                        <a:pt x="48750" y="16872"/>
                      </a:cubicBezTo>
                      <a:cubicBezTo>
                        <a:pt x="48758" y="16872"/>
                        <a:pt x="48766" y="16873"/>
                        <a:pt x="48773" y="16875"/>
                      </a:cubicBezTo>
                      <a:cubicBezTo>
                        <a:pt x="48805" y="16888"/>
                        <a:pt x="48836" y="16894"/>
                        <a:pt x="48865" y="16894"/>
                      </a:cubicBezTo>
                      <a:cubicBezTo>
                        <a:pt x="48971" y="16894"/>
                        <a:pt x="49057" y="16813"/>
                        <a:pt x="49143" y="16744"/>
                      </a:cubicBezTo>
                      <a:cubicBezTo>
                        <a:pt x="49235" y="16683"/>
                        <a:pt x="49305" y="16556"/>
                        <a:pt x="49423" y="16556"/>
                      </a:cubicBezTo>
                      <a:cubicBezTo>
                        <a:pt x="49472" y="16556"/>
                        <a:pt x="49529" y="16578"/>
                        <a:pt x="49599" y="16635"/>
                      </a:cubicBezTo>
                      <a:cubicBezTo>
                        <a:pt x="49610" y="16641"/>
                        <a:pt x="49621" y="16643"/>
                        <a:pt x="49633" y="16643"/>
                      </a:cubicBezTo>
                      <a:cubicBezTo>
                        <a:pt x="49716" y="16643"/>
                        <a:pt x="49817" y="16519"/>
                        <a:pt x="49817" y="16461"/>
                      </a:cubicBezTo>
                      <a:cubicBezTo>
                        <a:pt x="49860" y="16345"/>
                        <a:pt x="49933" y="16316"/>
                        <a:pt x="50015" y="16316"/>
                      </a:cubicBezTo>
                      <a:close/>
                      <a:moveTo>
                        <a:pt x="54252" y="19832"/>
                      </a:moveTo>
                      <a:cubicBezTo>
                        <a:pt x="54361" y="19875"/>
                        <a:pt x="54492" y="19897"/>
                        <a:pt x="54426" y="20006"/>
                      </a:cubicBezTo>
                      <a:cubicBezTo>
                        <a:pt x="54252" y="20201"/>
                        <a:pt x="54383" y="20245"/>
                        <a:pt x="54557" y="20310"/>
                      </a:cubicBezTo>
                      <a:cubicBezTo>
                        <a:pt x="54644" y="20332"/>
                        <a:pt x="54709" y="20375"/>
                        <a:pt x="54774" y="20441"/>
                      </a:cubicBezTo>
                      <a:cubicBezTo>
                        <a:pt x="54796" y="20484"/>
                        <a:pt x="54774" y="20549"/>
                        <a:pt x="54709" y="20593"/>
                      </a:cubicBezTo>
                      <a:cubicBezTo>
                        <a:pt x="54701" y="20597"/>
                        <a:pt x="54693" y="20599"/>
                        <a:pt x="54686" y="20599"/>
                      </a:cubicBezTo>
                      <a:cubicBezTo>
                        <a:pt x="54656" y="20599"/>
                        <a:pt x="54636" y="20567"/>
                        <a:pt x="54600" y="20549"/>
                      </a:cubicBezTo>
                      <a:cubicBezTo>
                        <a:pt x="54470" y="20484"/>
                        <a:pt x="54274" y="20528"/>
                        <a:pt x="54144" y="20462"/>
                      </a:cubicBezTo>
                      <a:cubicBezTo>
                        <a:pt x="54013" y="20419"/>
                        <a:pt x="53905" y="20354"/>
                        <a:pt x="53905" y="20245"/>
                      </a:cubicBezTo>
                      <a:cubicBezTo>
                        <a:pt x="53926" y="20071"/>
                        <a:pt x="54100" y="19962"/>
                        <a:pt x="54252" y="19832"/>
                      </a:cubicBezTo>
                      <a:close/>
                      <a:moveTo>
                        <a:pt x="51483" y="20087"/>
                      </a:moveTo>
                      <a:cubicBezTo>
                        <a:pt x="51640" y="20087"/>
                        <a:pt x="51630" y="20253"/>
                        <a:pt x="51708" y="20332"/>
                      </a:cubicBezTo>
                      <a:cubicBezTo>
                        <a:pt x="51774" y="20419"/>
                        <a:pt x="51643" y="20462"/>
                        <a:pt x="51534" y="20528"/>
                      </a:cubicBezTo>
                      <a:cubicBezTo>
                        <a:pt x="51360" y="20571"/>
                        <a:pt x="51230" y="20658"/>
                        <a:pt x="51078" y="20702"/>
                      </a:cubicBezTo>
                      <a:cubicBezTo>
                        <a:pt x="50979" y="20730"/>
                        <a:pt x="50882" y="20744"/>
                        <a:pt x="50796" y="20744"/>
                      </a:cubicBezTo>
                      <a:cubicBezTo>
                        <a:pt x="50615" y="20744"/>
                        <a:pt x="50477" y="20682"/>
                        <a:pt x="50447" y="20549"/>
                      </a:cubicBezTo>
                      <a:lnTo>
                        <a:pt x="50512" y="20441"/>
                      </a:lnTo>
                      <a:cubicBezTo>
                        <a:pt x="50557" y="20426"/>
                        <a:pt x="50633" y="20400"/>
                        <a:pt x="50698" y="20400"/>
                      </a:cubicBezTo>
                      <a:cubicBezTo>
                        <a:pt x="50727" y="20400"/>
                        <a:pt x="50753" y="20405"/>
                        <a:pt x="50773" y="20419"/>
                      </a:cubicBezTo>
                      <a:cubicBezTo>
                        <a:pt x="50876" y="20450"/>
                        <a:pt x="50969" y="20490"/>
                        <a:pt x="51034" y="20490"/>
                      </a:cubicBezTo>
                      <a:cubicBezTo>
                        <a:pt x="51106" y="20490"/>
                        <a:pt x="51144" y="20439"/>
                        <a:pt x="51121" y="20267"/>
                      </a:cubicBezTo>
                      <a:cubicBezTo>
                        <a:pt x="51121" y="20201"/>
                        <a:pt x="51295" y="20114"/>
                        <a:pt x="51426" y="20093"/>
                      </a:cubicBezTo>
                      <a:cubicBezTo>
                        <a:pt x="51447" y="20088"/>
                        <a:pt x="51466" y="20087"/>
                        <a:pt x="51483" y="20087"/>
                      </a:cubicBezTo>
                      <a:close/>
                      <a:moveTo>
                        <a:pt x="48664" y="20310"/>
                      </a:moveTo>
                      <a:cubicBezTo>
                        <a:pt x="48795" y="20354"/>
                        <a:pt x="48947" y="20375"/>
                        <a:pt x="49034" y="20441"/>
                      </a:cubicBezTo>
                      <a:cubicBezTo>
                        <a:pt x="49099" y="20528"/>
                        <a:pt x="48925" y="20636"/>
                        <a:pt x="48816" y="20767"/>
                      </a:cubicBezTo>
                      <a:cubicBezTo>
                        <a:pt x="48804" y="20667"/>
                        <a:pt x="48706" y="20660"/>
                        <a:pt x="48613" y="20660"/>
                      </a:cubicBezTo>
                      <a:cubicBezTo>
                        <a:pt x="48597" y="20660"/>
                        <a:pt x="48582" y="20660"/>
                        <a:pt x="48567" y="20660"/>
                      </a:cubicBezTo>
                      <a:cubicBezTo>
                        <a:pt x="48514" y="20660"/>
                        <a:pt x="48468" y="20658"/>
                        <a:pt x="48447" y="20636"/>
                      </a:cubicBezTo>
                      <a:cubicBezTo>
                        <a:pt x="48338" y="20528"/>
                        <a:pt x="48664" y="20441"/>
                        <a:pt x="48664" y="20310"/>
                      </a:cubicBezTo>
                      <a:close/>
                      <a:moveTo>
                        <a:pt x="47358" y="20234"/>
                      </a:moveTo>
                      <a:cubicBezTo>
                        <a:pt x="47380" y="20234"/>
                        <a:pt x="47402" y="20244"/>
                        <a:pt x="47425" y="20267"/>
                      </a:cubicBezTo>
                      <a:cubicBezTo>
                        <a:pt x="47512" y="20354"/>
                        <a:pt x="47642" y="20484"/>
                        <a:pt x="47381" y="20636"/>
                      </a:cubicBezTo>
                      <a:cubicBezTo>
                        <a:pt x="47273" y="20680"/>
                        <a:pt x="47294" y="20854"/>
                        <a:pt x="47142" y="20854"/>
                      </a:cubicBezTo>
                      <a:cubicBezTo>
                        <a:pt x="46968" y="20854"/>
                        <a:pt x="47033" y="20702"/>
                        <a:pt x="46968" y="20636"/>
                      </a:cubicBezTo>
                      <a:cubicBezTo>
                        <a:pt x="46949" y="20559"/>
                        <a:pt x="46877" y="20412"/>
                        <a:pt x="46955" y="20412"/>
                      </a:cubicBezTo>
                      <a:cubicBezTo>
                        <a:pt x="46964" y="20412"/>
                        <a:pt x="46976" y="20414"/>
                        <a:pt x="46990" y="20419"/>
                      </a:cubicBezTo>
                      <a:cubicBezTo>
                        <a:pt x="46997" y="20420"/>
                        <a:pt x="47005" y="20420"/>
                        <a:pt x="47012" y="20420"/>
                      </a:cubicBezTo>
                      <a:cubicBezTo>
                        <a:pt x="47176" y="20420"/>
                        <a:pt x="47263" y="20234"/>
                        <a:pt x="47358" y="20234"/>
                      </a:cubicBezTo>
                      <a:close/>
                      <a:moveTo>
                        <a:pt x="45034" y="20148"/>
                      </a:moveTo>
                      <a:cubicBezTo>
                        <a:pt x="45052" y="20148"/>
                        <a:pt x="45074" y="20151"/>
                        <a:pt x="45098" y="20158"/>
                      </a:cubicBezTo>
                      <a:cubicBezTo>
                        <a:pt x="45163" y="20223"/>
                        <a:pt x="45098" y="20267"/>
                        <a:pt x="45033" y="20310"/>
                      </a:cubicBezTo>
                      <a:cubicBezTo>
                        <a:pt x="44989" y="20354"/>
                        <a:pt x="44946" y="20419"/>
                        <a:pt x="44924" y="20462"/>
                      </a:cubicBezTo>
                      <a:cubicBezTo>
                        <a:pt x="44902" y="20484"/>
                        <a:pt x="44902" y="20528"/>
                        <a:pt x="44924" y="20528"/>
                      </a:cubicBezTo>
                      <a:cubicBezTo>
                        <a:pt x="44950" y="20525"/>
                        <a:pt x="44974" y="20524"/>
                        <a:pt x="44995" y="20524"/>
                      </a:cubicBezTo>
                      <a:cubicBezTo>
                        <a:pt x="45378" y="20524"/>
                        <a:pt x="44979" y="20881"/>
                        <a:pt x="45185" y="20984"/>
                      </a:cubicBezTo>
                      <a:cubicBezTo>
                        <a:pt x="45207" y="21006"/>
                        <a:pt x="45142" y="21071"/>
                        <a:pt x="45098" y="21093"/>
                      </a:cubicBezTo>
                      <a:cubicBezTo>
                        <a:pt x="45079" y="21099"/>
                        <a:pt x="45062" y="21102"/>
                        <a:pt x="45045" y="21102"/>
                      </a:cubicBezTo>
                      <a:cubicBezTo>
                        <a:pt x="45006" y="21102"/>
                        <a:pt x="44970" y="21087"/>
                        <a:pt x="44924" y="21071"/>
                      </a:cubicBezTo>
                      <a:cubicBezTo>
                        <a:pt x="44881" y="21006"/>
                        <a:pt x="44859" y="20962"/>
                        <a:pt x="44881" y="20876"/>
                      </a:cubicBezTo>
                      <a:cubicBezTo>
                        <a:pt x="44881" y="20803"/>
                        <a:pt x="44836" y="20761"/>
                        <a:pt x="44746" y="20761"/>
                      </a:cubicBezTo>
                      <a:cubicBezTo>
                        <a:pt x="44728" y="20761"/>
                        <a:pt x="44707" y="20763"/>
                        <a:pt x="44685" y="20767"/>
                      </a:cubicBezTo>
                      <a:cubicBezTo>
                        <a:pt x="44637" y="20767"/>
                        <a:pt x="44575" y="20775"/>
                        <a:pt x="44522" y="20775"/>
                      </a:cubicBezTo>
                      <a:cubicBezTo>
                        <a:pt x="44456" y="20775"/>
                        <a:pt x="44402" y="20762"/>
                        <a:pt x="44402" y="20702"/>
                      </a:cubicBezTo>
                      <a:cubicBezTo>
                        <a:pt x="44446" y="20571"/>
                        <a:pt x="44511" y="20441"/>
                        <a:pt x="44685" y="20354"/>
                      </a:cubicBezTo>
                      <a:cubicBezTo>
                        <a:pt x="44707" y="20332"/>
                        <a:pt x="44815" y="20332"/>
                        <a:pt x="44881" y="20267"/>
                      </a:cubicBezTo>
                      <a:cubicBezTo>
                        <a:pt x="44917" y="20230"/>
                        <a:pt x="44938" y="20148"/>
                        <a:pt x="45034" y="20148"/>
                      </a:cubicBezTo>
                      <a:close/>
                      <a:moveTo>
                        <a:pt x="37324" y="20565"/>
                      </a:moveTo>
                      <a:cubicBezTo>
                        <a:pt x="37342" y="20565"/>
                        <a:pt x="37360" y="20567"/>
                        <a:pt x="37379" y="20571"/>
                      </a:cubicBezTo>
                      <a:cubicBezTo>
                        <a:pt x="37466" y="20615"/>
                        <a:pt x="37357" y="20680"/>
                        <a:pt x="37292" y="20702"/>
                      </a:cubicBezTo>
                      <a:cubicBezTo>
                        <a:pt x="37183" y="20810"/>
                        <a:pt x="37183" y="20962"/>
                        <a:pt x="37031" y="21071"/>
                      </a:cubicBezTo>
                      <a:cubicBezTo>
                        <a:pt x="36978" y="21089"/>
                        <a:pt x="36954" y="21121"/>
                        <a:pt x="36900" y="21121"/>
                      </a:cubicBezTo>
                      <a:cubicBezTo>
                        <a:pt x="36888" y="21121"/>
                        <a:pt x="36874" y="21119"/>
                        <a:pt x="36857" y="21115"/>
                      </a:cubicBezTo>
                      <a:cubicBezTo>
                        <a:pt x="36835" y="21115"/>
                        <a:pt x="36835" y="21071"/>
                        <a:pt x="36814" y="21028"/>
                      </a:cubicBezTo>
                      <a:cubicBezTo>
                        <a:pt x="36640" y="20919"/>
                        <a:pt x="37074" y="20810"/>
                        <a:pt x="36944" y="20680"/>
                      </a:cubicBezTo>
                      <a:cubicBezTo>
                        <a:pt x="36879" y="20615"/>
                        <a:pt x="37096" y="20615"/>
                        <a:pt x="37161" y="20571"/>
                      </a:cubicBezTo>
                      <a:cubicBezTo>
                        <a:pt x="37171" y="20576"/>
                        <a:pt x="37182" y="20577"/>
                        <a:pt x="37194" y="20577"/>
                      </a:cubicBezTo>
                      <a:cubicBezTo>
                        <a:pt x="37229" y="20577"/>
                        <a:pt x="37275" y="20565"/>
                        <a:pt x="37324" y="20565"/>
                      </a:cubicBezTo>
                      <a:close/>
                      <a:moveTo>
                        <a:pt x="48222" y="20825"/>
                      </a:moveTo>
                      <a:cubicBezTo>
                        <a:pt x="48289" y="20825"/>
                        <a:pt x="48347" y="20846"/>
                        <a:pt x="48360" y="20897"/>
                      </a:cubicBezTo>
                      <a:cubicBezTo>
                        <a:pt x="48381" y="20984"/>
                        <a:pt x="48468" y="21071"/>
                        <a:pt x="48229" y="21071"/>
                      </a:cubicBezTo>
                      <a:cubicBezTo>
                        <a:pt x="48121" y="21071"/>
                        <a:pt x="48164" y="21136"/>
                        <a:pt x="48186" y="21180"/>
                      </a:cubicBezTo>
                      <a:cubicBezTo>
                        <a:pt x="48229" y="21202"/>
                        <a:pt x="48273" y="21223"/>
                        <a:pt x="48164" y="21289"/>
                      </a:cubicBezTo>
                      <a:cubicBezTo>
                        <a:pt x="48077" y="21289"/>
                        <a:pt x="48055" y="21245"/>
                        <a:pt x="48012" y="21223"/>
                      </a:cubicBezTo>
                      <a:cubicBezTo>
                        <a:pt x="47947" y="21180"/>
                        <a:pt x="48012" y="21093"/>
                        <a:pt x="48012" y="21028"/>
                      </a:cubicBezTo>
                      <a:cubicBezTo>
                        <a:pt x="48034" y="20984"/>
                        <a:pt x="47903" y="20897"/>
                        <a:pt x="48077" y="20854"/>
                      </a:cubicBezTo>
                      <a:cubicBezTo>
                        <a:pt x="48122" y="20836"/>
                        <a:pt x="48175" y="20825"/>
                        <a:pt x="48222" y="20825"/>
                      </a:cubicBezTo>
                      <a:close/>
                      <a:moveTo>
                        <a:pt x="59067" y="20935"/>
                      </a:moveTo>
                      <a:cubicBezTo>
                        <a:pt x="59136" y="20935"/>
                        <a:pt x="59151" y="20982"/>
                        <a:pt x="59167" y="21028"/>
                      </a:cubicBezTo>
                      <a:cubicBezTo>
                        <a:pt x="59210" y="21115"/>
                        <a:pt x="59167" y="21245"/>
                        <a:pt x="59058" y="21289"/>
                      </a:cubicBezTo>
                      <a:cubicBezTo>
                        <a:pt x="59046" y="21291"/>
                        <a:pt x="59034" y="21292"/>
                        <a:pt x="59023" y="21292"/>
                      </a:cubicBezTo>
                      <a:cubicBezTo>
                        <a:pt x="58919" y="21292"/>
                        <a:pt x="58826" y="21221"/>
                        <a:pt x="58707" y="21221"/>
                      </a:cubicBezTo>
                      <a:cubicBezTo>
                        <a:pt x="58694" y="21221"/>
                        <a:pt x="58681" y="21221"/>
                        <a:pt x="58667" y="21223"/>
                      </a:cubicBezTo>
                      <a:cubicBezTo>
                        <a:pt x="58667" y="21093"/>
                        <a:pt x="58884" y="21071"/>
                        <a:pt x="58949" y="20962"/>
                      </a:cubicBezTo>
                      <a:cubicBezTo>
                        <a:pt x="59000" y="20943"/>
                        <a:pt x="59038" y="20935"/>
                        <a:pt x="59067" y="20935"/>
                      </a:cubicBezTo>
                      <a:close/>
                      <a:moveTo>
                        <a:pt x="43380" y="20897"/>
                      </a:moveTo>
                      <a:cubicBezTo>
                        <a:pt x="43576" y="20897"/>
                        <a:pt x="43772" y="20919"/>
                        <a:pt x="43772" y="21028"/>
                      </a:cubicBezTo>
                      <a:cubicBezTo>
                        <a:pt x="43728" y="21115"/>
                        <a:pt x="43663" y="21310"/>
                        <a:pt x="43489" y="21332"/>
                      </a:cubicBezTo>
                      <a:cubicBezTo>
                        <a:pt x="43448" y="21346"/>
                        <a:pt x="43411" y="21352"/>
                        <a:pt x="43377" y="21352"/>
                      </a:cubicBezTo>
                      <a:cubicBezTo>
                        <a:pt x="43251" y="21352"/>
                        <a:pt x="43175" y="21266"/>
                        <a:pt x="43141" y="21180"/>
                      </a:cubicBezTo>
                      <a:cubicBezTo>
                        <a:pt x="43076" y="21028"/>
                        <a:pt x="43337" y="20984"/>
                        <a:pt x="43380" y="20897"/>
                      </a:cubicBezTo>
                      <a:close/>
                      <a:moveTo>
                        <a:pt x="41569" y="21024"/>
                      </a:moveTo>
                      <a:cubicBezTo>
                        <a:pt x="41699" y="21024"/>
                        <a:pt x="41815" y="21085"/>
                        <a:pt x="41815" y="21180"/>
                      </a:cubicBezTo>
                      <a:cubicBezTo>
                        <a:pt x="41815" y="21223"/>
                        <a:pt x="41836" y="21332"/>
                        <a:pt x="41641" y="21354"/>
                      </a:cubicBezTo>
                      <a:cubicBezTo>
                        <a:pt x="41619" y="21358"/>
                        <a:pt x="41600" y="21360"/>
                        <a:pt x="41584" y="21360"/>
                      </a:cubicBezTo>
                      <a:cubicBezTo>
                        <a:pt x="41431" y="21360"/>
                        <a:pt x="41458" y="21195"/>
                        <a:pt x="41380" y="21136"/>
                      </a:cubicBezTo>
                      <a:cubicBezTo>
                        <a:pt x="41315" y="21115"/>
                        <a:pt x="41423" y="21049"/>
                        <a:pt x="41510" y="21028"/>
                      </a:cubicBezTo>
                      <a:cubicBezTo>
                        <a:pt x="41530" y="21025"/>
                        <a:pt x="41550" y="21024"/>
                        <a:pt x="41569" y="21024"/>
                      </a:cubicBezTo>
                      <a:close/>
                      <a:moveTo>
                        <a:pt x="38593" y="19567"/>
                      </a:moveTo>
                      <a:cubicBezTo>
                        <a:pt x="38659" y="19567"/>
                        <a:pt x="38714" y="19604"/>
                        <a:pt x="38727" y="19658"/>
                      </a:cubicBezTo>
                      <a:cubicBezTo>
                        <a:pt x="38814" y="19810"/>
                        <a:pt x="39053" y="19832"/>
                        <a:pt x="39249" y="19919"/>
                      </a:cubicBezTo>
                      <a:cubicBezTo>
                        <a:pt x="39379" y="19962"/>
                        <a:pt x="39597" y="20027"/>
                        <a:pt x="39488" y="20245"/>
                      </a:cubicBezTo>
                      <a:cubicBezTo>
                        <a:pt x="39553" y="20354"/>
                        <a:pt x="39532" y="20462"/>
                        <a:pt x="39488" y="20571"/>
                      </a:cubicBezTo>
                      <a:cubicBezTo>
                        <a:pt x="39468" y="20732"/>
                        <a:pt x="39560" y="20856"/>
                        <a:pt x="39279" y="20856"/>
                      </a:cubicBezTo>
                      <a:cubicBezTo>
                        <a:pt x="39257" y="20856"/>
                        <a:pt x="39232" y="20855"/>
                        <a:pt x="39205" y="20854"/>
                      </a:cubicBezTo>
                      <a:cubicBezTo>
                        <a:pt x="39097" y="20854"/>
                        <a:pt x="39031" y="20919"/>
                        <a:pt x="38988" y="20984"/>
                      </a:cubicBezTo>
                      <a:cubicBezTo>
                        <a:pt x="38944" y="21028"/>
                        <a:pt x="38944" y="21115"/>
                        <a:pt x="38901" y="21136"/>
                      </a:cubicBezTo>
                      <a:cubicBezTo>
                        <a:pt x="38780" y="21277"/>
                        <a:pt x="38603" y="21400"/>
                        <a:pt x="38440" y="21400"/>
                      </a:cubicBezTo>
                      <a:cubicBezTo>
                        <a:pt x="38427" y="21400"/>
                        <a:pt x="38414" y="21399"/>
                        <a:pt x="38401" y="21397"/>
                      </a:cubicBezTo>
                      <a:cubicBezTo>
                        <a:pt x="38336" y="21397"/>
                        <a:pt x="38336" y="21202"/>
                        <a:pt x="38401" y="21093"/>
                      </a:cubicBezTo>
                      <a:cubicBezTo>
                        <a:pt x="38444" y="21028"/>
                        <a:pt x="38488" y="20962"/>
                        <a:pt x="38488" y="20919"/>
                      </a:cubicBezTo>
                      <a:cubicBezTo>
                        <a:pt x="38448" y="20760"/>
                        <a:pt x="38499" y="20655"/>
                        <a:pt x="38741" y="20655"/>
                      </a:cubicBezTo>
                      <a:cubicBezTo>
                        <a:pt x="38764" y="20655"/>
                        <a:pt x="38788" y="20656"/>
                        <a:pt x="38814" y="20658"/>
                      </a:cubicBezTo>
                      <a:cubicBezTo>
                        <a:pt x="38879" y="20658"/>
                        <a:pt x="38944" y="20636"/>
                        <a:pt x="38988" y="20571"/>
                      </a:cubicBezTo>
                      <a:cubicBezTo>
                        <a:pt x="39097" y="20462"/>
                        <a:pt x="38923" y="20528"/>
                        <a:pt x="38879" y="20484"/>
                      </a:cubicBezTo>
                      <a:cubicBezTo>
                        <a:pt x="38814" y="20441"/>
                        <a:pt x="38727" y="20397"/>
                        <a:pt x="38705" y="20354"/>
                      </a:cubicBezTo>
                      <a:cubicBezTo>
                        <a:pt x="38651" y="20288"/>
                        <a:pt x="38586" y="20256"/>
                        <a:pt x="38510" y="20256"/>
                      </a:cubicBezTo>
                      <a:cubicBezTo>
                        <a:pt x="38433" y="20256"/>
                        <a:pt x="38346" y="20288"/>
                        <a:pt x="38249" y="20354"/>
                      </a:cubicBezTo>
                      <a:cubicBezTo>
                        <a:pt x="38198" y="20388"/>
                        <a:pt x="38147" y="20461"/>
                        <a:pt x="38086" y="20461"/>
                      </a:cubicBezTo>
                      <a:cubicBezTo>
                        <a:pt x="38069" y="20461"/>
                        <a:pt x="38050" y="20455"/>
                        <a:pt x="38031" y="20441"/>
                      </a:cubicBezTo>
                      <a:cubicBezTo>
                        <a:pt x="37966" y="20375"/>
                        <a:pt x="37901" y="20310"/>
                        <a:pt x="38075" y="20201"/>
                      </a:cubicBezTo>
                      <a:cubicBezTo>
                        <a:pt x="38249" y="20114"/>
                        <a:pt x="38336" y="20027"/>
                        <a:pt x="38249" y="19897"/>
                      </a:cubicBezTo>
                      <a:cubicBezTo>
                        <a:pt x="38162" y="19810"/>
                        <a:pt x="38357" y="19701"/>
                        <a:pt x="38466" y="19614"/>
                      </a:cubicBezTo>
                      <a:cubicBezTo>
                        <a:pt x="38508" y="19581"/>
                        <a:pt x="38552" y="19567"/>
                        <a:pt x="38593" y="19567"/>
                      </a:cubicBezTo>
                      <a:close/>
                      <a:moveTo>
                        <a:pt x="28205" y="21131"/>
                      </a:moveTo>
                      <a:cubicBezTo>
                        <a:pt x="28252" y="21131"/>
                        <a:pt x="28279" y="21147"/>
                        <a:pt x="28268" y="21180"/>
                      </a:cubicBezTo>
                      <a:cubicBezTo>
                        <a:pt x="28225" y="21310"/>
                        <a:pt x="28225" y="21419"/>
                        <a:pt x="28225" y="21528"/>
                      </a:cubicBezTo>
                      <a:cubicBezTo>
                        <a:pt x="28205" y="21532"/>
                        <a:pt x="28185" y="21534"/>
                        <a:pt x="28167" y="21534"/>
                      </a:cubicBezTo>
                      <a:cubicBezTo>
                        <a:pt x="28086" y="21534"/>
                        <a:pt x="28025" y="21498"/>
                        <a:pt x="28007" y="21463"/>
                      </a:cubicBezTo>
                      <a:cubicBezTo>
                        <a:pt x="27942" y="21397"/>
                        <a:pt x="27964" y="21289"/>
                        <a:pt x="28029" y="21180"/>
                      </a:cubicBezTo>
                      <a:cubicBezTo>
                        <a:pt x="28094" y="21147"/>
                        <a:pt x="28159" y="21131"/>
                        <a:pt x="28205" y="21131"/>
                      </a:cubicBezTo>
                      <a:close/>
                      <a:moveTo>
                        <a:pt x="37640" y="20810"/>
                      </a:moveTo>
                      <a:cubicBezTo>
                        <a:pt x="37705" y="20810"/>
                        <a:pt x="37705" y="20876"/>
                        <a:pt x="37705" y="20897"/>
                      </a:cubicBezTo>
                      <a:cubicBezTo>
                        <a:pt x="37705" y="21006"/>
                        <a:pt x="37662" y="21115"/>
                        <a:pt x="37749" y="21223"/>
                      </a:cubicBezTo>
                      <a:cubicBezTo>
                        <a:pt x="37847" y="21322"/>
                        <a:pt x="37749" y="21580"/>
                        <a:pt x="38036" y="21580"/>
                      </a:cubicBezTo>
                      <a:cubicBezTo>
                        <a:pt x="38066" y="21580"/>
                        <a:pt x="38101" y="21578"/>
                        <a:pt x="38140" y="21571"/>
                      </a:cubicBezTo>
                      <a:cubicBezTo>
                        <a:pt x="38162" y="21571"/>
                        <a:pt x="38162" y="21637"/>
                        <a:pt x="38183" y="21658"/>
                      </a:cubicBezTo>
                      <a:cubicBezTo>
                        <a:pt x="38140" y="21724"/>
                        <a:pt x="38140" y="21789"/>
                        <a:pt x="38140" y="21898"/>
                      </a:cubicBezTo>
                      <a:cubicBezTo>
                        <a:pt x="38140" y="21959"/>
                        <a:pt x="38096" y="22021"/>
                        <a:pt x="38040" y="22021"/>
                      </a:cubicBezTo>
                      <a:cubicBezTo>
                        <a:pt x="38017" y="22021"/>
                        <a:pt x="37991" y="22010"/>
                        <a:pt x="37966" y="21984"/>
                      </a:cubicBezTo>
                      <a:cubicBezTo>
                        <a:pt x="37901" y="21941"/>
                        <a:pt x="37770" y="21898"/>
                        <a:pt x="37640" y="21876"/>
                      </a:cubicBezTo>
                      <a:cubicBezTo>
                        <a:pt x="37422" y="21854"/>
                        <a:pt x="37161" y="21789"/>
                        <a:pt x="37488" y="21528"/>
                      </a:cubicBezTo>
                      <a:cubicBezTo>
                        <a:pt x="37618" y="21397"/>
                        <a:pt x="37444" y="21289"/>
                        <a:pt x="37488" y="21136"/>
                      </a:cubicBezTo>
                      <a:cubicBezTo>
                        <a:pt x="37488" y="21093"/>
                        <a:pt x="37509" y="21006"/>
                        <a:pt x="37531" y="20919"/>
                      </a:cubicBezTo>
                      <a:cubicBezTo>
                        <a:pt x="37531" y="20876"/>
                        <a:pt x="37575" y="20810"/>
                        <a:pt x="37640" y="20810"/>
                      </a:cubicBezTo>
                      <a:close/>
                      <a:moveTo>
                        <a:pt x="38618" y="21724"/>
                      </a:moveTo>
                      <a:cubicBezTo>
                        <a:pt x="38684" y="21854"/>
                        <a:pt x="38814" y="21963"/>
                        <a:pt x="38901" y="22071"/>
                      </a:cubicBezTo>
                      <a:cubicBezTo>
                        <a:pt x="38923" y="22115"/>
                        <a:pt x="38836" y="22180"/>
                        <a:pt x="38749" y="22202"/>
                      </a:cubicBezTo>
                      <a:cubicBezTo>
                        <a:pt x="38705" y="22208"/>
                        <a:pt x="38659" y="22213"/>
                        <a:pt x="38617" y="22213"/>
                      </a:cubicBezTo>
                      <a:cubicBezTo>
                        <a:pt x="38514" y="22213"/>
                        <a:pt x="38435" y="22186"/>
                        <a:pt x="38466" y="22093"/>
                      </a:cubicBezTo>
                      <a:cubicBezTo>
                        <a:pt x="38401" y="22006"/>
                        <a:pt x="38401" y="21963"/>
                        <a:pt x="38401" y="21898"/>
                      </a:cubicBezTo>
                      <a:cubicBezTo>
                        <a:pt x="38401" y="21789"/>
                        <a:pt x="38510" y="21767"/>
                        <a:pt x="38618" y="21724"/>
                      </a:cubicBezTo>
                      <a:close/>
                      <a:moveTo>
                        <a:pt x="49743" y="21585"/>
                      </a:moveTo>
                      <a:cubicBezTo>
                        <a:pt x="49782" y="21585"/>
                        <a:pt x="49824" y="21601"/>
                        <a:pt x="49860" y="21637"/>
                      </a:cubicBezTo>
                      <a:cubicBezTo>
                        <a:pt x="50012" y="21767"/>
                        <a:pt x="49882" y="21963"/>
                        <a:pt x="49860" y="22158"/>
                      </a:cubicBezTo>
                      <a:cubicBezTo>
                        <a:pt x="49860" y="22202"/>
                        <a:pt x="49664" y="22267"/>
                        <a:pt x="49664" y="22267"/>
                      </a:cubicBezTo>
                      <a:cubicBezTo>
                        <a:pt x="49490" y="22180"/>
                        <a:pt x="49447" y="22050"/>
                        <a:pt x="49382" y="21898"/>
                      </a:cubicBezTo>
                      <a:cubicBezTo>
                        <a:pt x="49338" y="21767"/>
                        <a:pt x="49556" y="21724"/>
                        <a:pt x="49664" y="21615"/>
                      </a:cubicBezTo>
                      <a:cubicBezTo>
                        <a:pt x="49684" y="21595"/>
                        <a:pt x="49712" y="21585"/>
                        <a:pt x="49743" y="21585"/>
                      </a:cubicBezTo>
                      <a:close/>
                      <a:moveTo>
                        <a:pt x="39878" y="21648"/>
                      </a:moveTo>
                      <a:cubicBezTo>
                        <a:pt x="39967" y="21648"/>
                        <a:pt x="39970" y="21727"/>
                        <a:pt x="39988" y="21745"/>
                      </a:cubicBezTo>
                      <a:cubicBezTo>
                        <a:pt x="40032" y="21789"/>
                        <a:pt x="40032" y="21876"/>
                        <a:pt x="40119" y="21876"/>
                      </a:cubicBezTo>
                      <a:cubicBezTo>
                        <a:pt x="40293" y="21898"/>
                        <a:pt x="40336" y="21963"/>
                        <a:pt x="40184" y="22093"/>
                      </a:cubicBezTo>
                      <a:cubicBezTo>
                        <a:pt x="40097" y="22180"/>
                        <a:pt x="40206" y="22311"/>
                        <a:pt x="40010" y="22311"/>
                      </a:cubicBezTo>
                      <a:cubicBezTo>
                        <a:pt x="39901" y="22311"/>
                        <a:pt x="39749" y="22289"/>
                        <a:pt x="39771" y="22158"/>
                      </a:cubicBezTo>
                      <a:cubicBezTo>
                        <a:pt x="39771" y="22115"/>
                        <a:pt x="39749" y="22093"/>
                        <a:pt x="39706" y="22050"/>
                      </a:cubicBezTo>
                      <a:cubicBezTo>
                        <a:pt x="39706" y="22006"/>
                        <a:pt x="39706" y="21898"/>
                        <a:pt x="39749" y="21832"/>
                      </a:cubicBezTo>
                      <a:cubicBezTo>
                        <a:pt x="39749" y="21767"/>
                        <a:pt x="39771" y="21680"/>
                        <a:pt x="39814" y="21658"/>
                      </a:cubicBezTo>
                      <a:cubicBezTo>
                        <a:pt x="39839" y="21651"/>
                        <a:pt x="39860" y="21648"/>
                        <a:pt x="39878" y="21648"/>
                      </a:cubicBezTo>
                      <a:close/>
                      <a:moveTo>
                        <a:pt x="47055" y="22158"/>
                      </a:moveTo>
                      <a:cubicBezTo>
                        <a:pt x="47164" y="22180"/>
                        <a:pt x="47294" y="22158"/>
                        <a:pt x="47316" y="22267"/>
                      </a:cubicBezTo>
                      <a:cubicBezTo>
                        <a:pt x="47316" y="22311"/>
                        <a:pt x="47316" y="22441"/>
                        <a:pt x="47186" y="22441"/>
                      </a:cubicBezTo>
                      <a:cubicBezTo>
                        <a:pt x="47153" y="22452"/>
                        <a:pt x="47120" y="22457"/>
                        <a:pt x="47090" y="22457"/>
                      </a:cubicBezTo>
                      <a:cubicBezTo>
                        <a:pt x="46998" y="22457"/>
                        <a:pt x="46925" y="22408"/>
                        <a:pt x="46925" y="22311"/>
                      </a:cubicBezTo>
                      <a:cubicBezTo>
                        <a:pt x="46925" y="22267"/>
                        <a:pt x="46946" y="22180"/>
                        <a:pt x="47055" y="22158"/>
                      </a:cubicBezTo>
                      <a:close/>
                      <a:moveTo>
                        <a:pt x="28149" y="22286"/>
                      </a:moveTo>
                      <a:cubicBezTo>
                        <a:pt x="28280" y="22286"/>
                        <a:pt x="28551" y="22382"/>
                        <a:pt x="28551" y="22441"/>
                      </a:cubicBezTo>
                      <a:cubicBezTo>
                        <a:pt x="28551" y="22506"/>
                        <a:pt x="28507" y="22528"/>
                        <a:pt x="28464" y="22550"/>
                      </a:cubicBezTo>
                      <a:cubicBezTo>
                        <a:pt x="28441" y="22564"/>
                        <a:pt x="28405" y="22570"/>
                        <a:pt x="28362" y="22570"/>
                      </a:cubicBezTo>
                      <a:cubicBezTo>
                        <a:pt x="28206" y="22570"/>
                        <a:pt x="27964" y="22488"/>
                        <a:pt x="27964" y="22419"/>
                      </a:cubicBezTo>
                      <a:cubicBezTo>
                        <a:pt x="27964" y="22376"/>
                        <a:pt x="28029" y="22311"/>
                        <a:pt x="28116" y="22289"/>
                      </a:cubicBezTo>
                      <a:cubicBezTo>
                        <a:pt x="28125" y="22287"/>
                        <a:pt x="28137" y="22286"/>
                        <a:pt x="28149" y="22286"/>
                      </a:cubicBezTo>
                      <a:close/>
                      <a:moveTo>
                        <a:pt x="54111" y="21080"/>
                      </a:moveTo>
                      <a:cubicBezTo>
                        <a:pt x="54174" y="21080"/>
                        <a:pt x="54185" y="21145"/>
                        <a:pt x="54209" y="21289"/>
                      </a:cubicBezTo>
                      <a:cubicBezTo>
                        <a:pt x="54165" y="21397"/>
                        <a:pt x="54165" y="21506"/>
                        <a:pt x="54383" y="21528"/>
                      </a:cubicBezTo>
                      <a:cubicBezTo>
                        <a:pt x="54448" y="21528"/>
                        <a:pt x="54492" y="21571"/>
                        <a:pt x="54448" y="21637"/>
                      </a:cubicBezTo>
                      <a:cubicBezTo>
                        <a:pt x="54426" y="21680"/>
                        <a:pt x="54339" y="21680"/>
                        <a:pt x="54274" y="21724"/>
                      </a:cubicBezTo>
                      <a:cubicBezTo>
                        <a:pt x="54239" y="21734"/>
                        <a:pt x="54208" y="21738"/>
                        <a:pt x="54180" y="21738"/>
                      </a:cubicBezTo>
                      <a:cubicBezTo>
                        <a:pt x="54052" y="21738"/>
                        <a:pt x="53981" y="21651"/>
                        <a:pt x="53858" y="21651"/>
                      </a:cubicBezTo>
                      <a:cubicBezTo>
                        <a:pt x="53839" y="21651"/>
                        <a:pt x="53818" y="21653"/>
                        <a:pt x="53796" y="21658"/>
                      </a:cubicBezTo>
                      <a:cubicBezTo>
                        <a:pt x="53759" y="21658"/>
                        <a:pt x="53721" y="21644"/>
                        <a:pt x="53684" y="21644"/>
                      </a:cubicBezTo>
                      <a:cubicBezTo>
                        <a:pt x="53656" y="21644"/>
                        <a:pt x="53628" y="21652"/>
                        <a:pt x="53600" y="21680"/>
                      </a:cubicBezTo>
                      <a:cubicBezTo>
                        <a:pt x="53557" y="21745"/>
                        <a:pt x="53491" y="21832"/>
                        <a:pt x="53600" y="21854"/>
                      </a:cubicBezTo>
                      <a:cubicBezTo>
                        <a:pt x="53926" y="21984"/>
                        <a:pt x="53687" y="22267"/>
                        <a:pt x="53665" y="22485"/>
                      </a:cubicBezTo>
                      <a:cubicBezTo>
                        <a:pt x="53665" y="22528"/>
                        <a:pt x="53590" y="22609"/>
                        <a:pt x="53507" y="22609"/>
                      </a:cubicBezTo>
                      <a:cubicBezTo>
                        <a:pt x="53464" y="22609"/>
                        <a:pt x="53420" y="22587"/>
                        <a:pt x="53383" y="22528"/>
                      </a:cubicBezTo>
                      <a:cubicBezTo>
                        <a:pt x="53357" y="22477"/>
                        <a:pt x="53317" y="22456"/>
                        <a:pt x="53266" y="22456"/>
                      </a:cubicBezTo>
                      <a:cubicBezTo>
                        <a:pt x="53230" y="22456"/>
                        <a:pt x="53189" y="22467"/>
                        <a:pt x="53143" y="22485"/>
                      </a:cubicBezTo>
                      <a:cubicBezTo>
                        <a:pt x="53122" y="22490"/>
                        <a:pt x="53103" y="22493"/>
                        <a:pt x="53087" y="22493"/>
                      </a:cubicBezTo>
                      <a:cubicBezTo>
                        <a:pt x="53039" y="22493"/>
                        <a:pt x="53018" y="22468"/>
                        <a:pt x="53035" y="22419"/>
                      </a:cubicBezTo>
                      <a:cubicBezTo>
                        <a:pt x="53080" y="22283"/>
                        <a:pt x="53072" y="22218"/>
                        <a:pt x="53017" y="22218"/>
                      </a:cubicBezTo>
                      <a:cubicBezTo>
                        <a:pt x="52966" y="22218"/>
                        <a:pt x="52877" y="22272"/>
                        <a:pt x="52752" y="22376"/>
                      </a:cubicBezTo>
                      <a:cubicBezTo>
                        <a:pt x="52734" y="22393"/>
                        <a:pt x="52674" y="22425"/>
                        <a:pt x="52652" y="22425"/>
                      </a:cubicBezTo>
                      <a:cubicBezTo>
                        <a:pt x="52647" y="22425"/>
                        <a:pt x="52643" y="22424"/>
                        <a:pt x="52643" y="22419"/>
                      </a:cubicBezTo>
                      <a:cubicBezTo>
                        <a:pt x="52579" y="22383"/>
                        <a:pt x="52514" y="22368"/>
                        <a:pt x="52449" y="22368"/>
                      </a:cubicBezTo>
                      <a:cubicBezTo>
                        <a:pt x="52191" y="22368"/>
                        <a:pt x="51932" y="22600"/>
                        <a:pt x="51674" y="22600"/>
                      </a:cubicBezTo>
                      <a:cubicBezTo>
                        <a:pt x="51649" y="22600"/>
                        <a:pt x="51624" y="22598"/>
                        <a:pt x="51600" y="22593"/>
                      </a:cubicBezTo>
                      <a:cubicBezTo>
                        <a:pt x="51404" y="22528"/>
                        <a:pt x="51382" y="22485"/>
                        <a:pt x="51556" y="22376"/>
                      </a:cubicBezTo>
                      <a:cubicBezTo>
                        <a:pt x="51752" y="22267"/>
                        <a:pt x="51926" y="22202"/>
                        <a:pt x="52143" y="22202"/>
                      </a:cubicBezTo>
                      <a:cubicBezTo>
                        <a:pt x="52361" y="22202"/>
                        <a:pt x="52535" y="22158"/>
                        <a:pt x="52513" y="21941"/>
                      </a:cubicBezTo>
                      <a:cubicBezTo>
                        <a:pt x="52491" y="21789"/>
                        <a:pt x="52709" y="21615"/>
                        <a:pt x="52469" y="21506"/>
                      </a:cubicBezTo>
                      <a:cubicBezTo>
                        <a:pt x="52404" y="21463"/>
                        <a:pt x="52404" y="21419"/>
                        <a:pt x="52469" y="21354"/>
                      </a:cubicBezTo>
                      <a:cubicBezTo>
                        <a:pt x="52511" y="21313"/>
                        <a:pt x="52596" y="21297"/>
                        <a:pt x="52675" y="21297"/>
                      </a:cubicBezTo>
                      <a:cubicBezTo>
                        <a:pt x="52720" y="21297"/>
                        <a:pt x="52764" y="21302"/>
                        <a:pt x="52796" y="21310"/>
                      </a:cubicBezTo>
                      <a:cubicBezTo>
                        <a:pt x="52891" y="21345"/>
                        <a:pt x="52987" y="21359"/>
                        <a:pt x="53085" y="21359"/>
                      </a:cubicBezTo>
                      <a:cubicBezTo>
                        <a:pt x="53233" y="21359"/>
                        <a:pt x="53387" y="21328"/>
                        <a:pt x="53557" y="21289"/>
                      </a:cubicBezTo>
                      <a:cubicBezTo>
                        <a:pt x="53622" y="21245"/>
                        <a:pt x="53731" y="21223"/>
                        <a:pt x="53818" y="21202"/>
                      </a:cubicBezTo>
                      <a:cubicBezTo>
                        <a:pt x="53974" y="21123"/>
                        <a:pt x="54060" y="21080"/>
                        <a:pt x="54111" y="21080"/>
                      </a:cubicBezTo>
                      <a:close/>
                      <a:moveTo>
                        <a:pt x="44141" y="22192"/>
                      </a:moveTo>
                      <a:cubicBezTo>
                        <a:pt x="44228" y="22192"/>
                        <a:pt x="44286" y="22231"/>
                        <a:pt x="44315" y="22289"/>
                      </a:cubicBezTo>
                      <a:cubicBezTo>
                        <a:pt x="44337" y="22398"/>
                        <a:pt x="44337" y="22550"/>
                        <a:pt x="44141" y="22615"/>
                      </a:cubicBezTo>
                      <a:cubicBezTo>
                        <a:pt x="44124" y="22619"/>
                        <a:pt x="44108" y="22621"/>
                        <a:pt x="44094" y="22621"/>
                      </a:cubicBezTo>
                      <a:cubicBezTo>
                        <a:pt x="43952" y="22621"/>
                        <a:pt x="43979" y="22437"/>
                        <a:pt x="43880" y="22398"/>
                      </a:cubicBezTo>
                      <a:cubicBezTo>
                        <a:pt x="43793" y="22332"/>
                        <a:pt x="43902" y="22245"/>
                        <a:pt x="43989" y="22224"/>
                      </a:cubicBezTo>
                      <a:cubicBezTo>
                        <a:pt x="44047" y="22202"/>
                        <a:pt x="44098" y="22192"/>
                        <a:pt x="44141" y="22192"/>
                      </a:cubicBezTo>
                      <a:close/>
                      <a:moveTo>
                        <a:pt x="56862" y="22392"/>
                      </a:moveTo>
                      <a:cubicBezTo>
                        <a:pt x="56919" y="22392"/>
                        <a:pt x="56957" y="22418"/>
                        <a:pt x="56970" y="22485"/>
                      </a:cubicBezTo>
                      <a:cubicBezTo>
                        <a:pt x="56970" y="22593"/>
                        <a:pt x="56970" y="22724"/>
                        <a:pt x="56818" y="22767"/>
                      </a:cubicBezTo>
                      <a:cubicBezTo>
                        <a:pt x="56781" y="22783"/>
                        <a:pt x="56745" y="22790"/>
                        <a:pt x="56712" y="22790"/>
                      </a:cubicBezTo>
                      <a:cubicBezTo>
                        <a:pt x="56609" y="22790"/>
                        <a:pt x="56530" y="22724"/>
                        <a:pt x="56514" y="22659"/>
                      </a:cubicBezTo>
                      <a:cubicBezTo>
                        <a:pt x="56449" y="22550"/>
                        <a:pt x="56557" y="22485"/>
                        <a:pt x="56731" y="22419"/>
                      </a:cubicBezTo>
                      <a:cubicBezTo>
                        <a:pt x="56782" y="22403"/>
                        <a:pt x="56826" y="22392"/>
                        <a:pt x="56862" y="22392"/>
                      </a:cubicBezTo>
                      <a:close/>
                      <a:moveTo>
                        <a:pt x="41139" y="22309"/>
                      </a:moveTo>
                      <a:cubicBezTo>
                        <a:pt x="41146" y="22309"/>
                        <a:pt x="41154" y="22310"/>
                        <a:pt x="41162" y="22311"/>
                      </a:cubicBezTo>
                      <a:cubicBezTo>
                        <a:pt x="41315" y="22332"/>
                        <a:pt x="41119" y="22506"/>
                        <a:pt x="41184" y="22615"/>
                      </a:cubicBezTo>
                      <a:cubicBezTo>
                        <a:pt x="41206" y="22637"/>
                        <a:pt x="41228" y="22702"/>
                        <a:pt x="41228" y="22724"/>
                      </a:cubicBezTo>
                      <a:cubicBezTo>
                        <a:pt x="41243" y="22794"/>
                        <a:pt x="41239" y="22817"/>
                        <a:pt x="41226" y="22817"/>
                      </a:cubicBezTo>
                      <a:cubicBezTo>
                        <a:pt x="41201" y="22817"/>
                        <a:pt x="41147" y="22746"/>
                        <a:pt x="41119" y="22746"/>
                      </a:cubicBezTo>
                      <a:cubicBezTo>
                        <a:pt x="41066" y="22783"/>
                        <a:pt x="41019" y="22795"/>
                        <a:pt x="40972" y="22795"/>
                      </a:cubicBezTo>
                      <a:cubicBezTo>
                        <a:pt x="40897" y="22795"/>
                        <a:pt x="40823" y="22764"/>
                        <a:pt x="40732" y="22764"/>
                      </a:cubicBezTo>
                      <a:cubicBezTo>
                        <a:pt x="40717" y="22764"/>
                        <a:pt x="40701" y="22765"/>
                        <a:pt x="40684" y="22767"/>
                      </a:cubicBezTo>
                      <a:cubicBezTo>
                        <a:pt x="40672" y="22773"/>
                        <a:pt x="40659" y="22776"/>
                        <a:pt x="40646" y="22776"/>
                      </a:cubicBezTo>
                      <a:cubicBezTo>
                        <a:pt x="40609" y="22776"/>
                        <a:pt x="40569" y="22756"/>
                        <a:pt x="40554" y="22724"/>
                      </a:cubicBezTo>
                      <a:cubicBezTo>
                        <a:pt x="40619" y="22659"/>
                        <a:pt x="40684" y="22593"/>
                        <a:pt x="40793" y="22550"/>
                      </a:cubicBezTo>
                      <a:cubicBezTo>
                        <a:pt x="40958" y="22508"/>
                        <a:pt x="40986" y="22309"/>
                        <a:pt x="41139" y="22309"/>
                      </a:cubicBezTo>
                      <a:close/>
                      <a:moveTo>
                        <a:pt x="16526" y="22485"/>
                      </a:moveTo>
                      <a:lnTo>
                        <a:pt x="16526" y="22485"/>
                      </a:lnTo>
                      <a:cubicBezTo>
                        <a:pt x="16744" y="22506"/>
                        <a:pt x="16830" y="22593"/>
                        <a:pt x="16961" y="22615"/>
                      </a:cubicBezTo>
                      <a:cubicBezTo>
                        <a:pt x="17091" y="22637"/>
                        <a:pt x="16961" y="22746"/>
                        <a:pt x="16874" y="22789"/>
                      </a:cubicBezTo>
                      <a:cubicBezTo>
                        <a:pt x="16825" y="22838"/>
                        <a:pt x="16791" y="22857"/>
                        <a:pt x="16764" y="22857"/>
                      </a:cubicBezTo>
                      <a:cubicBezTo>
                        <a:pt x="16721" y="22857"/>
                        <a:pt x="16697" y="22808"/>
                        <a:pt x="16657" y="22767"/>
                      </a:cubicBezTo>
                      <a:cubicBezTo>
                        <a:pt x="16613" y="22680"/>
                        <a:pt x="16504" y="22615"/>
                        <a:pt x="16526" y="22485"/>
                      </a:cubicBezTo>
                      <a:close/>
                      <a:moveTo>
                        <a:pt x="39431" y="22422"/>
                      </a:moveTo>
                      <a:cubicBezTo>
                        <a:pt x="39465" y="22422"/>
                        <a:pt x="39488" y="22437"/>
                        <a:pt x="39488" y="22485"/>
                      </a:cubicBezTo>
                      <a:cubicBezTo>
                        <a:pt x="39488" y="22593"/>
                        <a:pt x="39336" y="22789"/>
                        <a:pt x="39227" y="22854"/>
                      </a:cubicBezTo>
                      <a:cubicBezTo>
                        <a:pt x="39198" y="22867"/>
                        <a:pt x="39173" y="22873"/>
                        <a:pt x="39151" y="22873"/>
                      </a:cubicBezTo>
                      <a:cubicBezTo>
                        <a:pt x="39028" y="22873"/>
                        <a:pt x="39012" y="22692"/>
                        <a:pt x="38901" y="22637"/>
                      </a:cubicBezTo>
                      <a:cubicBezTo>
                        <a:pt x="38836" y="22615"/>
                        <a:pt x="39010" y="22506"/>
                        <a:pt x="39162" y="22485"/>
                      </a:cubicBezTo>
                      <a:cubicBezTo>
                        <a:pt x="39167" y="22486"/>
                        <a:pt x="39173" y="22487"/>
                        <a:pt x="39179" y="22487"/>
                      </a:cubicBezTo>
                      <a:cubicBezTo>
                        <a:pt x="39245" y="22487"/>
                        <a:pt x="39361" y="22422"/>
                        <a:pt x="39431" y="22422"/>
                      </a:cubicBezTo>
                      <a:close/>
                      <a:moveTo>
                        <a:pt x="47098" y="22665"/>
                      </a:moveTo>
                      <a:cubicBezTo>
                        <a:pt x="47156" y="22665"/>
                        <a:pt x="47171" y="22716"/>
                        <a:pt x="47186" y="22746"/>
                      </a:cubicBezTo>
                      <a:cubicBezTo>
                        <a:pt x="47207" y="22876"/>
                        <a:pt x="46946" y="22963"/>
                        <a:pt x="46968" y="23093"/>
                      </a:cubicBezTo>
                      <a:cubicBezTo>
                        <a:pt x="46968" y="23107"/>
                        <a:pt x="46949" y="23112"/>
                        <a:pt x="46921" y="23112"/>
                      </a:cubicBezTo>
                      <a:cubicBezTo>
                        <a:pt x="46859" y="23112"/>
                        <a:pt x="46752" y="23087"/>
                        <a:pt x="46707" y="23072"/>
                      </a:cubicBezTo>
                      <a:cubicBezTo>
                        <a:pt x="46664" y="23061"/>
                        <a:pt x="46615" y="23061"/>
                        <a:pt x="46566" y="23061"/>
                      </a:cubicBezTo>
                      <a:cubicBezTo>
                        <a:pt x="46517" y="23061"/>
                        <a:pt x="46468" y="23061"/>
                        <a:pt x="46424" y="23050"/>
                      </a:cubicBezTo>
                      <a:cubicBezTo>
                        <a:pt x="46338" y="23050"/>
                        <a:pt x="46294" y="22985"/>
                        <a:pt x="46338" y="22941"/>
                      </a:cubicBezTo>
                      <a:cubicBezTo>
                        <a:pt x="46381" y="22876"/>
                        <a:pt x="46403" y="22854"/>
                        <a:pt x="46511" y="22833"/>
                      </a:cubicBezTo>
                      <a:cubicBezTo>
                        <a:pt x="46559" y="22864"/>
                        <a:pt x="46602" y="22876"/>
                        <a:pt x="46643" y="22876"/>
                      </a:cubicBezTo>
                      <a:cubicBezTo>
                        <a:pt x="46771" y="22876"/>
                        <a:pt x="46874" y="22752"/>
                        <a:pt x="46990" y="22702"/>
                      </a:cubicBezTo>
                      <a:cubicBezTo>
                        <a:pt x="47037" y="22675"/>
                        <a:pt x="47072" y="22665"/>
                        <a:pt x="47098" y="22665"/>
                      </a:cubicBezTo>
                      <a:close/>
                      <a:moveTo>
                        <a:pt x="29419" y="22492"/>
                      </a:moveTo>
                      <a:cubicBezTo>
                        <a:pt x="29438" y="22492"/>
                        <a:pt x="29455" y="22497"/>
                        <a:pt x="29464" y="22506"/>
                      </a:cubicBezTo>
                      <a:cubicBezTo>
                        <a:pt x="29529" y="22550"/>
                        <a:pt x="29681" y="22637"/>
                        <a:pt x="29638" y="22659"/>
                      </a:cubicBezTo>
                      <a:cubicBezTo>
                        <a:pt x="29420" y="22811"/>
                        <a:pt x="29529" y="22941"/>
                        <a:pt x="29377" y="23072"/>
                      </a:cubicBezTo>
                      <a:cubicBezTo>
                        <a:pt x="29355" y="23093"/>
                        <a:pt x="29312" y="23137"/>
                        <a:pt x="29246" y="23137"/>
                      </a:cubicBezTo>
                      <a:cubicBezTo>
                        <a:pt x="29225" y="23137"/>
                        <a:pt x="29203" y="23093"/>
                        <a:pt x="29203" y="23093"/>
                      </a:cubicBezTo>
                      <a:cubicBezTo>
                        <a:pt x="29355" y="22941"/>
                        <a:pt x="29160" y="22811"/>
                        <a:pt x="29312" y="22637"/>
                      </a:cubicBezTo>
                      <a:cubicBezTo>
                        <a:pt x="29333" y="22615"/>
                        <a:pt x="29333" y="22550"/>
                        <a:pt x="29333" y="22528"/>
                      </a:cubicBezTo>
                      <a:cubicBezTo>
                        <a:pt x="29359" y="22503"/>
                        <a:pt x="29392" y="22492"/>
                        <a:pt x="29419" y="22492"/>
                      </a:cubicBezTo>
                      <a:close/>
                      <a:moveTo>
                        <a:pt x="27665" y="21819"/>
                      </a:moveTo>
                      <a:cubicBezTo>
                        <a:pt x="27730" y="21819"/>
                        <a:pt x="27772" y="21861"/>
                        <a:pt x="27746" y="21963"/>
                      </a:cubicBezTo>
                      <a:cubicBezTo>
                        <a:pt x="27733" y="22040"/>
                        <a:pt x="27736" y="22094"/>
                        <a:pt x="27780" y="22094"/>
                      </a:cubicBezTo>
                      <a:cubicBezTo>
                        <a:pt x="27811" y="22094"/>
                        <a:pt x="27862" y="22068"/>
                        <a:pt x="27942" y="22006"/>
                      </a:cubicBezTo>
                      <a:cubicBezTo>
                        <a:pt x="27974" y="21995"/>
                        <a:pt x="28007" y="21990"/>
                        <a:pt x="28037" y="21990"/>
                      </a:cubicBezTo>
                      <a:cubicBezTo>
                        <a:pt x="28067" y="21990"/>
                        <a:pt x="28094" y="21995"/>
                        <a:pt x="28116" y="22006"/>
                      </a:cubicBezTo>
                      <a:cubicBezTo>
                        <a:pt x="28138" y="22050"/>
                        <a:pt x="28072" y="22071"/>
                        <a:pt x="28051" y="22093"/>
                      </a:cubicBezTo>
                      <a:cubicBezTo>
                        <a:pt x="27877" y="22202"/>
                        <a:pt x="27681" y="22289"/>
                        <a:pt x="27572" y="22441"/>
                      </a:cubicBezTo>
                      <a:cubicBezTo>
                        <a:pt x="27545" y="22482"/>
                        <a:pt x="27482" y="22498"/>
                        <a:pt x="27429" y="22498"/>
                      </a:cubicBezTo>
                      <a:cubicBezTo>
                        <a:pt x="27398" y="22498"/>
                        <a:pt x="27371" y="22493"/>
                        <a:pt x="27355" y="22485"/>
                      </a:cubicBezTo>
                      <a:cubicBezTo>
                        <a:pt x="27321" y="22451"/>
                        <a:pt x="27288" y="22438"/>
                        <a:pt x="27259" y="22438"/>
                      </a:cubicBezTo>
                      <a:cubicBezTo>
                        <a:pt x="27192" y="22438"/>
                        <a:pt x="27144" y="22505"/>
                        <a:pt x="27159" y="22550"/>
                      </a:cubicBezTo>
                      <a:cubicBezTo>
                        <a:pt x="27176" y="22718"/>
                        <a:pt x="27049" y="22782"/>
                        <a:pt x="26930" y="22782"/>
                      </a:cubicBezTo>
                      <a:cubicBezTo>
                        <a:pt x="26896" y="22782"/>
                        <a:pt x="26862" y="22777"/>
                        <a:pt x="26833" y="22767"/>
                      </a:cubicBezTo>
                      <a:cubicBezTo>
                        <a:pt x="26810" y="22765"/>
                        <a:pt x="26789" y="22764"/>
                        <a:pt x="26770" y="22764"/>
                      </a:cubicBezTo>
                      <a:cubicBezTo>
                        <a:pt x="26598" y="22764"/>
                        <a:pt x="26524" y="22846"/>
                        <a:pt x="26485" y="22963"/>
                      </a:cubicBezTo>
                      <a:cubicBezTo>
                        <a:pt x="26441" y="23028"/>
                        <a:pt x="26507" y="23137"/>
                        <a:pt x="26398" y="23159"/>
                      </a:cubicBezTo>
                      <a:cubicBezTo>
                        <a:pt x="26384" y="23161"/>
                        <a:pt x="26370" y="23162"/>
                        <a:pt x="26356" y="23162"/>
                      </a:cubicBezTo>
                      <a:cubicBezTo>
                        <a:pt x="26244" y="23162"/>
                        <a:pt x="26147" y="23091"/>
                        <a:pt x="26050" y="23072"/>
                      </a:cubicBezTo>
                      <a:cubicBezTo>
                        <a:pt x="25941" y="23050"/>
                        <a:pt x="26115" y="23028"/>
                        <a:pt x="26181" y="22985"/>
                      </a:cubicBezTo>
                      <a:cubicBezTo>
                        <a:pt x="26268" y="22919"/>
                        <a:pt x="26441" y="22854"/>
                        <a:pt x="26268" y="22767"/>
                      </a:cubicBezTo>
                      <a:cubicBezTo>
                        <a:pt x="26115" y="22724"/>
                        <a:pt x="26485" y="22224"/>
                        <a:pt x="26659" y="22180"/>
                      </a:cubicBezTo>
                      <a:cubicBezTo>
                        <a:pt x="26679" y="22175"/>
                        <a:pt x="26696" y="22172"/>
                        <a:pt x="26710" y="22172"/>
                      </a:cubicBezTo>
                      <a:cubicBezTo>
                        <a:pt x="26753" y="22172"/>
                        <a:pt x="26757" y="22201"/>
                        <a:pt x="26724" y="22267"/>
                      </a:cubicBezTo>
                      <a:cubicBezTo>
                        <a:pt x="26659" y="22332"/>
                        <a:pt x="26724" y="22376"/>
                        <a:pt x="26811" y="22376"/>
                      </a:cubicBezTo>
                      <a:cubicBezTo>
                        <a:pt x="26876" y="22376"/>
                        <a:pt x="26920" y="22311"/>
                        <a:pt x="26942" y="22267"/>
                      </a:cubicBezTo>
                      <a:cubicBezTo>
                        <a:pt x="27050" y="22071"/>
                        <a:pt x="27311" y="21984"/>
                        <a:pt x="27507" y="21876"/>
                      </a:cubicBezTo>
                      <a:cubicBezTo>
                        <a:pt x="27561" y="21840"/>
                        <a:pt x="27619" y="21819"/>
                        <a:pt x="27665" y="21819"/>
                      </a:cubicBezTo>
                      <a:close/>
                      <a:moveTo>
                        <a:pt x="18396" y="22637"/>
                      </a:moveTo>
                      <a:cubicBezTo>
                        <a:pt x="18483" y="22724"/>
                        <a:pt x="18614" y="22746"/>
                        <a:pt x="18592" y="22876"/>
                      </a:cubicBezTo>
                      <a:cubicBezTo>
                        <a:pt x="18570" y="22985"/>
                        <a:pt x="18570" y="23137"/>
                        <a:pt x="18331" y="23159"/>
                      </a:cubicBezTo>
                      <a:cubicBezTo>
                        <a:pt x="18236" y="23172"/>
                        <a:pt x="18150" y="23203"/>
                        <a:pt x="18077" y="23203"/>
                      </a:cubicBezTo>
                      <a:cubicBezTo>
                        <a:pt x="18033" y="23203"/>
                        <a:pt x="17994" y="23191"/>
                        <a:pt x="17961" y="23159"/>
                      </a:cubicBezTo>
                      <a:cubicBezTo>
                        <a:pt x="17918" y="23072"/>
                        <a:pt x="18026" y="22985"/>
                        <a:pt x="18113" y="22941"/>
                      </a:cubicBezTo>
                      <a:cubicBezTo>
                        <a:pt x="18244" y="22854"/>
                        <a:pt x="18287" y="22746"/>
                        <a:pt x="18353" y="22637"/>
                      </a:cubicBezTo>
                      <a:cubicBezTo>
                        <a:pt x="18360" y="22644"/>
                        <a:pt x="18367" y="22646"/>
                        <a:pt x="18374" y="22646"/>
                      </a:cubicBezTo>
                      <a:cubicBezTo>
                        <a:pt x="18386" y="22646"/>
                        <a:pt x="18396" y="22637"/>
                        <a:pt x="18396" y="22637"/>
                      </a:cubicBezTo>
                      <a:close/>
                      <a:moveTo>
                        <a:pt x="37640" y="22865"/>
                      </a:moveTo>
                      <a:cubicBezTo>
                        <a:pt x="37678" y="22865"/>
                        <a:pt x="37716" y="22887"/>
                        <a:pt x="37749" y="22919"/>
                      </a:cubicBezTo>
                      <a:cubicBezTo>
                        <a:pt x="37794" y="22938"/>
                        <a:pt x="37848" y="22945"/>
                        <a:pt x="37903" y="22945"/>
                      </a:cubicBezTo>
                      <a:cubicBezTo>
                        <a:pt x="37978" y="22945"/>
                        <a:pt x="38055" y="22932"/>
                        <a:pt x="38118" y="22919"/>
                      </a:cubicBezTo>
                      <a:cubicBezTo>
                        <a:pt x="38155" y="22907"/>
                        <a:pt x="38184" y="22902"/>
                        <a:pt x="38208" y="22902"/>
                      </a:cubicBezTo>
                      <a:cubicBezTo>
                        <a:pt x="38270" y="22902"/>
                        <a:pt x="38292" y="22938"/>
                        <a:pt x="38292" y="22985"/>
                      </a:cubicBezTo>
                      <a:cubicBezTo>
                        <a:pt x="38292" y="23053"/>
                        <a:pt x="38226" y="23107"/>
                        <a:pt x="38145" y="23107"/>
                      </a:cubicBezTo>
                      <a:cubicBezTo>
                        <a:pt x="38122" y="23107"/>
                        <a:pt x="38099" y="23103"/>
                        <a:pt x="38075" y="23093"/>
                      </a:cubicBezTo>
                      <a:cubicBezTo>
                        <a:pt x="38049" y="23088"/>
                        <a:pt x="38026" y="23086"/>
                        <a:pt x="38004" y="23086"/>
                      </a:cubicBezTo>
                      <a:cubicBezTo>
                        <a:pt x="37934" y="23086"/>
                        <a:pt x="37880" y="23114"/>
                        <a:pt x="37814" y="23180"/>
                      </a:cubicBezTo>
                      <a:cubicBezTo>
                        <a:pt x="37749" y="23267"/>
                        <a:pt x="37651" y="23311"/>
                        <a:pt x="37556" y="23311"/>
                      </a:cubicBezTo>
                      <a:cubicBezTo>
                        <a:pt x="37460" y="23311"/>
                        <a:pt x="37368" y="23267"/>
                        <a:pt x="37314" y="23180"/>
                      </a:cubicBezTo>
                      <a:cubicBezTo>
                        <a:pt x="37270" y="23093"/>
                        <a:pt x="37488" y="23028"/>
                        <a:pt x="37531" y="22941"/>
                      </a:cubicBezTo>
                      <a:cubicBezTo>
                        <a:pt x="37564" y="22887"/>
                        <a:pt x="37602" y="22865"/>
                        <a:pt x="37640" y="22865"/>
                      </a:cubicBezTo>
                      <a:close/>
                      <a:moveTo>
                        <a:pt x="45763" y="22901"/>
                      </a:moveTo>
                      <a:cubicBezTo>
                        <a:pt x="45848" y="22901"/>
                        <a:pt x="45903" y="22932"/>
                        <a:pt x="45903" y="22963"/>
                      </a:cubicBezTo>
                      <a:cubicBezTo>
                        <a:pt x="45881" y="23072"/>
                        <a:pt x="45990" y="23246"/>
                        <a:pt x="45837" y="23289"/>
                      </a:cubicBezTo>
                      <a:cubicBezTo>
                        <a:pt x="45771" y="23306"/>
                        <a:pt x="45698" y="23313"/>
                        <a:pt x="45626" y="23313"/>
                      </a:cubicBezTo>
                      <a:cubicBezTo>
                        <a:pt x="45510" y="23313"/>
                        <a:pt x="45396" y="23294"/>
                        <a:pt x="45316" y="23267"/>
                      </a:cubicBezTo>
                      <a:cubicBezTo>
                        <a:pt x="45294" y="23246"/>
                        <a:pt x="45229" y="23180"/>
                        <a:pt x="45294" y="23159"/>
                      </a:cubicBezTo>
                      <a:cubicBezTo>
                        <a:pt x="45424" y="23072"/>
                        <a:pt x="45729" y="23159"/>
                        <a:pt x="45642" y="22919"/>
                      </a:cubicBezTo>
                      <a:cubicBezTo>
                        <a:pt x="45686" y="22907"/>
                        <a:pt x="45727" y="22901"/>
                        <a:pt x="45763" y="22901"/>
                      </a:cubicBezTo>
                      <a:close/>
                      <a:moveTo>
                        <a:pt x="28479" y="22822"/>
                      </a:moveTo>
                      <a:cubicBezTo>
                        <a:pt x="28572" y="22822"/>
                        <a:pt x="28600" y="22899"/>
                        <a:pt x="28616" y="22963"/>
                      </a:cubicBezTo>
                      <a:cubicBezTo>
                        <a:pt x="28659" y="23093"/>
                        <a:pt x="28572" y="23246"/>
                        <a:pt x="28355" y="23354"/>
                      </a:cubicBezTo>
                      <a:cubicBezTo>
                        <a:pt x="28331" y="23362"/>
                        <a:pt x="28311" y="23366"/>
                        <a:pt x="28293" y="23366"/>
                      </a:cubicBezTo>
                      <a:cubicBezTo>
                        <a:pt x="28212" y="23366"/>
                        <a:pt x="28189" y="23291"/>
                        <a:pt x="28225" y="23202"/>
                      </a:cubicBezTo>
                      <a:cubicBezTo>
                        <a:pt x="28268" y="23093"/>
                        <a:pt x="28029" y="22985"/>
                        <a:pt x="28355" y="22854"/>
                      </a:cubicBezTo>
                      <a:cubicBezTo>
                        <a:pt x="28406" y="22832"/>
                        <a:pt x="28446" y="22822"/>
                        <a:pt x="28479" y="22822"/>
                      </a:cubicBezTo>
                      <a:close/>
                      <a:moveTo>
                        <a:pt x="25393" y="22240"/>
                      </a:moveTo>
                      <a:cubicBezTo>
                        <a:pt x="25421" y="22240"/>
                        <a:pt x="25451" y="22250"/>
                        <a:pt x="25485" y="22267"/>
                      </a:cubicBezTo>
                      <a:cubicBezTo>
                        <a:pt x="25550" y="22289"/>
                        <a:pt x="25637" y="22289"/>
                        <a:pt x="25702" y="22289"/>
                      </a:cubicBezTo>
                      <a:cubicBezTo>
                        <a:pt x="25920" y="22311"/>
                        <a:pt x="26181" y="22311"/>
                        <a:pt x="25811" y="22550"/>
                      </a:cubicBezTo>
                      <a:cubicBezTo>
                        <a:pt x="25767" y="22615"/>
                        <a:pt x="25702" y="22659"/>
                        <a:pt x="25702" y="22724"/>
                      </a:cubicBezTo>
                      <a:cubicBezTo>
                        <a:pt x="25685" y="22826"/>
                        <a:pt x="25628" y="22862"/>
                        <a:pt x="25530" y="22862"/>
                      </a:cubicBezTo>
                      <a:cubicBezTo>
                        <a:pt x="25504" y="22862"/>
                        <a:pt x="25474" y="22859"/>
                        <a:pt x="25441" y="22854"/>
                      </a:cubicBezTo>
                      <a:cubicBezTo>
                        <a:pt x="25318" y="22839"/>
                        <a:pt x="25206" y="22824"/>
                        <a:pt x="25089" y="22824"/>
                      </a:cubicBezTo>
                      <a:cubicBezTo>
                        <a:pt x="25041" y="22824"/>
                        <a:pt x="24992" y="22826"/>
                        <a:pt x="24941" y="22833"/>
                      </a:cubicBezTo>
                      <a:cubicBezTo>
                        <a:pt x="24811" y="22833"/>
                        <a:pt x="24571" y="22963"/>
                        <a:pt x="24680" y="23028"/>
                      </a:cubicBezTo>
                      <a:cubicBezTo>
                        <a:pt x="25093" y="23246"/>
                        <a:pt x="24354" y="23333"/>
                        <a:pt x="24441" y="23528"/>
                      </a:cubicBezTo>
                      <a:cubicBezTo>
                        <a:pt x="24324" y="23587"/>
                        <a:pt x="24220" y="23607"/>
                        <a:pt x="24115" y="23607"/>
                      </a:cubicBezTo>
                      <a:cubicBezTo>
                        <a:pt x="24024" y="23607"/>
                        <a:pt x="23933" y="23592"/>
                        <a:pt x="23832" y="23572"/>
                      </a:cubicBezTo>
                      <a:cubicBezTo>
                        <a:pt x="23484" y="23485"/>
                        <a:pt x="23354" y="23420"/>
                        <a:pt x="23854" y="23202"/>
                      </a:cubicBezTo>
                      <a:cubicBezTo>
                        <a:pt x="23854" y="22985"/>
                        <a:pt x="24071" y="22746"/>
                        <a:pt x="23963" y="22528"/>
                      </a:cubicBezTo>
                      <a:cubicBezTo>
                        <a:pt x="23941" y="22441"/>
                        <a:pt x="23854" y="22376"/>
                        <a:pt x="24050" y="22311"/>
                      </a:cubicBezTo>
                      <a:cubicBezTo>
                        <a:pt x="24108" y="22281"/>
                        <a:pt x="24156" y="22269"/>
                        <a:pt x="24194" y="22269"/>
                      </a:cubicBezTo>
                      <a:cubicBezTo>
                        <a:pt x="24298" y="22269"/>
                        <a:pt x="24332" y="22356"/>
                        <a:pt x="24332" y="22419"/>
                      </a:cubicBezTo>
                      <a:cubicBezTo>
                        <a:pt x="24332" y="22504"/>
                        <a:pt x="24341" y="22571"/>
                        <a:pt x="24414" y="22571"/>
                      </a:cubicBezTo>
                      <a:cubicBezTo>
                        <a:pt x="24453" y="22571"/>
                        <a:pt x="24510" y="22552"/>
                        <a:pt x="24593" y="22506"/>
                      </a:cubicBezTo>
                      <a:cubicBezTo>
                        <a:pt x="24608" y="22499"/>
                        <a:pt x="24625" y="22497"/>
                        <a:pt x="24642" y="22497"/>
                      </a:cubicBezTo>
                      <a:cubicBezTo>
                        <a:pt x="24678" y="22497"/>
                        <a:pt x="24716" y="22506"/>
                        <a:pt x="24745" y="22506"/>
                      </a:cubicBezTo>
                      <a:cubicBezTo>
                        <a:pt x="24836" y="22588"/>
                        <a:pt x="24914" y="22627"/>
                        <a:pt x="24984" y="22627"/>
                      </a:cubicBezTo>
                      <a:cubicBezTo>
                        <a:pt x="25100" y="22627"/>
                        <a:pt x="25194" y="22522"/>
                        <a:pt x="25289" y="22332"/>
                      </a:cubicBezTo>
                      <a:cubicBezTo>
                        <a:pt x="25316" y="22266"/>
                        <a:pt x="25350" y="22240"/>
                        <a:pt x="25393" y="22240"/>
                      </a:cubicBezTo>
                      <a:close/>
                      <a:moveTo>
                        <a:pt x="57588" y="22507"/>
                      </a:moveTo>
                      <a:cubicBezTo>
                        <a:pt x="57656" y="22507"/>
                        <a:pt x="57706" y="22572"/>
                        <a:pt x="57732" y="22637"/>
                      </a:cubicBezTo>
                      <a:cubicBezTo>
                        <a:pt x="57801" y="22609"/>
                        <a:pt x="57880" y="22572"/>
                        <a:pt x="57950" y="22572"/>
                      </a:cubicBezTo>
                      <a:cubicBezTo>
                        <a:pt x="57990" y="22572"/>
                        <a:pt x="58026" y="22584"/>
                        <a:pt x="58058" y="22615"/>
                      </a:cubicBezTo>
                      <a:cubicBezTo>
                        <a:pt x="58145" y="22702"/>
                        <a:pt x="58145" y="22833"/>
                        <a:pt x="58145" y="22941"/>
                      </a:cubicBezTo>
                      <a:cubicBezTo>
                        <a:pt x="58145" y="22967"/>
                        <a:pt x="58115" y="22977"/>
                        <a:pt x="58081" y="22977"/>
                      </a:cubicBezTo>
                      <a:cubicBezTo>
                        <a:pt x="58058" y="22977"/>
                        <a:pt x="58032" y="22972"/>
                        <a:pt x="58014" y="22963"/>
                      </a:cubicBezTo>
                      <a:cubicBezTo>
                        <a:pt x="57840" y="22919"/>
                        <a:pt x="57797" y="22789"/>
                        <a:pt x="57753" y="22659"/>
                      </a:cubicBezTo>
                      <a:cubicBezTo>
                        <a:pt x="57601" y="22833"/>
                        <a:pt x="57732" y="22963"/>
                        <a:pt x="57710" y="23093"/>
                      </a:cubicBezTo>
                      <a:cubicBezTo>
                        <a:pt x="57690" y="23193"/>
                        <a:pt x="57743" y="23292"/>
                        <a:pt x="57537" y="23292"/>
                      </a:cubicBezTo>
                      <a:cubicBezTo>
                        <a:pt x="57517" y="23292"/>
                        <a:pt x="57495" y="23291"/>
                        <a:pt x="57471" y="23289"/>
                      </a:cubicBezTo>
                      <a:cubicBezTo>
                        <a:pt x="57453" y="23287"/>
                        <a:pt x="57438" y="23286"/>
                        <a:pt x="57425" y="23286"/>
                      </a:cubicBezTo>
                      <a:cubicBezTo>
                        <a:pt x="57290" y="23286"/>
                        <a:pt x="57362" y="23380"/>
                        <a:pt x="57362" y="23420"/>
                      </a:cubicBezTo>
                      <a:cubicBezTo>
                        <a:pt x="57362" y="23528"/>
                        <a:pt x="57275" y="23637"/>
                        <a:pt x="57101" y="23659"/>
                      </a:cubicBezTo>
                      <a:cubicBezTo>
                        <a:pt x="57077" y="23666"/>
                        <a:pt x="57056" y="23669"/>
                        <a:pt x="57039" y="23669"/>
                      </a:cubicBezTo>
                      <a:cubicBezTo>
                        <a:pt x="56947" y="23669"/>
                        <a:pt x="56935" y="23583"/>
                        <a:pt x="56862" y="23528"/>
                      </a:cubicBezTo>
                      <a:cubicBezTo>
                        <a:pt x="56818" y="23485"/>
                        <a:pt x="56818" y="23420"/>
                        <a:pt x="56753" y="23376"/>
                      </a:cubicBezTo>
                      <a:cubicBezTo>
                        <a:pt x="56621" y="23225"/>
                        <a:pt x="56472" y="23107"/>
                        <a:pt x="56792" y="23107"/>
                      </a:cubicBezTo>
                      <a:cubicBezTo>
                        <a:pt x="56840" y="23107"/>
                        <a:pt x="56899" y="23109"/>
                        <a:pt x="56970" y="23115"/>
                      </a:cubicBezTo>
                      <a:cubicBezTo>
                        <a:pt x="57036" y="23115"/>
                        <a:pt x="57144" y="23093"/>
                        <a:pt x="57101" y="23050"/>
                      </a:cubicBezTo>
                      <a:cubicBezTo>
                        <a:pt x="56970" y="22833"/>
                        <a:pt x="57362" y="22767"/>
                        <a:pt x="57427" y="22615"/>
                      </a:cubicBezTo>
                      <a:cubicBezTo>
                        <a:pt x="57488" y="22536"/>
                        <a:pt x="57543" y="22507"/>
                        <a:pt x="57588" y="22507"/>
                      </a:cubicBezTo>
                      <a:close/>
                      <a:moveTo>
                        <a:pt x="44066" y="22869"/>
                      </a:moveTo>
                      <a:cubicBezTo>
                        <a:pt x="44223" y="22869"/>
                        <a:pt x="44333" y="22914"/>
                        <a:pt x="44315" y="23072"/>
                      </a:cubicBezTo>
                      <a:cubicBezTo>
                        <a:pt x="44315" y="23184"/>
                        <a:pt x="44258" y="23203"/>
                        <a:pt x="44184" y="23203"/>
                      </a:cubicBezTo>
                      <a:cubicBezTo>
                        <a:pt x="44146" y="23203"/>
                        <a:pt x="44104" y="23198"/>
                        <a:pt x="44064" y="23198"/>
                      </a:cubicBezTo>
                      <a:cubicBezTo>
                        <a:pt x="44046" y="23198"/>
                        <a:pt x="44028" y="23199"/>
                        <a:pt x="44011" y="23202"/>
                      </a:cubicBezTo>
                      <a:cubicBezTo>
                        <a:pt x="43837" y="23267"/>
                        <a:pt x="43815" y="23398"/>
                        <a:pt x="43772" y="23507"/>
                      </a:cubicBezTo>
                      <a:cubicBezTo>
                        <a:pt x="43708" y="23621"/>
                        <a:pt x="43652" y="23676"/>
                        <a:pt x="43578" y="23676"/>
                      </a:cubicBezTo>
                      <a:cubicBezTo>
                        <a:pt x="43524" y="23676"/>
                        <a:pt x="43462" y="23648"/>
                        <a:pt x="43380" y="23594"/>
                      </a:cubicBezTo>
                      <a:cubicBezTo>
                        <a:pt x="43228" y="23485"/>
                        <a:pt x="43054" y="23376"/>
                        <a:pt x="43119" y="23159"/>
                      </a:cubicBezTo>
                      <a:cubicBezTo>
                        <a:pt x="43137" y="23088"/>
                        <a:pt x="43126" y="23017"/>
                        <a:pt x="43192" y="23017"/>
                      </a:cubicBezTo>
                      <a:cubicBezTo>
                        <a:pt x="43207" y="23017"/>
                        <a:pt x="43226" y="23020"/>
                        <a:pt x="43250" y="23028"/>
                      </a:cubicBezTo>
                      <a:cubicBezTo>
                        <a:pt x="43554" y="22963"/>
                        <a:pt x="43772" y="22919"/>
                        <a:pt x="43946" y="22876"/>
                      </a:cubicBezTo>
                      <a:cubicBezTo>
                        <a:pt x="43988" y="22872"/>
                        <a:pt x="44028" y="22869"/>
                        <a:pt x="44066" y="22869"/>
                      </a:cubicBezTo>
                      <a:close/>
                      <a:moveTo>
                        <a:pt x="25414" y="23108"/>
                      </a:moveTo>
                      <a:cubicBezTo>
                        <a:pt x="25458" y="23108"/>
                        <a:pt x="25499" y="23115"/>
                        <a:pt x="25528" y="23137"/>
                      </a:cubicBezTo>
                      <a:cubicBezTo>
                        <a:pt x="25593" y="23202"/>
                        <a:pt x="25419" y="23246"/>
                        <a:pt x="25398" y="23289"/>
                      </a:cubicBezTo>
                      <a:cubicBezTo>
                        <a:pt x="25354" y="23333"/>
                        <a:pt x="25333" y="23398"/>
                        <a:pt x="25333" y="23420"/>
                      </a:cubicBezTo>
                      <a:cubicBezTo>
                        <a:pt x="25351" y="23665"/>
                        <a:pt x="25174" y="23681"/>
                        <a:pt x="24985" y="23681"/>
                      </a:cubicBezTo>
                      <a:cubicBezTo>
                        <a:pt x="24956" y="23681"/>
                        <a:pt x="24927" y="23681"/>
                        <a:pt x="24898" y="23681"/>
                      </a:cubicBezTo>
                      <a:cubicBezTo>
                        <a:pt x="24869" y="23681"/>
                        <a:pt x="24835" y="23683"/>
                        <a:pt x="24803" y="23683"/>
                      </a:cubicBezTo>
                      <a:cubicBezTo>
                        <a:pt x="24738" y="23683"/>
                        <a:pt x="24680" y="23673"/>
                        <a:pt x="24680" y="23615"/>
                      </a:cubicBezTo>
                      <a:cubicBezTo>
                        <a:pt x="24658" y="23528"/>
                        <a:pt x="24789" y="23507"/>
                        <a:pt x="24876" y="23463"/>
                      </a:cubicBezTo>
                      <a:cubicBezTo>
                        <a:pt x="24985" y="23398"/>
                        <a:pt x="25072" y="23311"/>
                        <a:pt x="25072" y="23246"/>
                      </a:cubicBezTo>
                      <a:cubicBezTo>
                        <a:pt x="25072" y="23180"/>
                        <a:pt x="25093" y="23159"/>
                        <a:pt x="25180" y="23137"/>
                      </a:cubicBezTo>
                      <a:cubicBezTo>
                        <a:pt x="25224" y="23137"/>
                        <a:pt x="25325" y="23108"/>
                        <a:pt x="25414" y="23108"/>
                      </a:cubicBezTo>
                      <a:close/>
                      <a:moveTo>
                        <a:pt x="37923" y="23567"/>
                      </a:moveTo>
                      <a:cubicBezTo>
                        <a:pt x="37995" y="23567"/>
                        <a:pt x="38067" y="23572"/>
                        <a:pt x="38140" y="23572"/>
                      </a:cubicBezTo>
                      <a:cubicBezTo>
                        <a:pt x="38249" y="23572"/>
                        <a:pt x="38249" y="23637"/>
                        <a:pt x="38205" y="23724"/>
                      </a:cubicBezTo>
                      <a:cubicBezTo>
                        <a:pt x="38186" y="23762"/>
                        <a:pt x="38151" y="23815"/>
                        <a:pt x="38100" y="23815"/>
                      </a:cubicBezTo>
                      <a:cubicBezTo>
                        <a:pt x="38092" y="23815"/>
                        <a:pt x="38084" y="23814"/>
                        <a:pt x="38075" y="23811"/>
                      </a:cubicBezTo>
                      <a:cubicBezTo>
                        <a:pt x="38025" y="23789"/>
                        <a:pt x="37981" y="23779"/>
                        <a:pt x="37939" y="23779"/>
                      </a:cubicBezTo>
                      <a:cubicBezTo>
                        <a:pt x="37780" y="23779"/>
                        <a:pt x="37669" y="23920"/>
                        <a:pt x="37531" y="24007"/>
                      </a:cubicBezTo>
                      <a:cubicBezTo>
                        <a:pt x="37486" y="24037"/>
                        <a:pt x="37409" y="24078"/>
                        <a:pt x="37322" y="24078"/>
                      </a:cubicBezTo>
                      <a:cubicBezTo>
                        <a:pt x="37284" y="24078"/>
                        <a:pt x="37245" y="24070"/>
                        <a:pt x="37205" y="24050"/>
                      </a:cubicBezTo>
                      <a:cubicBezTo>
                        <a:pt x="37292" y="23920"/>
                        <a:pt x="37379" y="23811"/>
                        <a:pt x="37509" y="23702"/>
                      </a:cubicBezTo>
                      <a:cubicBezTo>
                        <a:pt x="37640" y="23586"/>
                        <a:pt x="37780" y="23567"/>
                        <a:pt x="37923" y="23567"/>
                      </a:cubicBezTo>
                      <a:close/>
                      <a:moveTo>
                        <a:pt x="29486" y="23376"/>
                      </a:moveTo>
                      <a:lnTo>
                        <a:pt x="29529" y="23398"/>
                      </a:lnTo>
                      <a:cubicBezTo>
                        <a:pt x="29160" y="23702"/>
                        <a:pt x="29812" y="23702"/>
                        <a:pt x="29638" y="23963"/>
                      </a:cubicBezTo>
                      <a:cubicBezTo>
                        <a:pt x="29594" y="24028"/>
                        <a:pt x="29681" y="24050"/>
                        <a:pt x="29747" y="24072"/>
                      </a:cubicBezTo>
                      <a:cubicBezTo>
                        <a:pt x="29764" y="24072"/>
                        <a:pt x="29792" y="24068"/>
                        <a:pt x="29819" y="24068"/>
                      </a:cubicBezTo>
                      <a:cubicBezTo>
                        <a:pt x="29860" y="24068"/>
                        <a:pt x="29899" y="24076"/>
                        <a:pt x="29899" y="24115"/>
                      </a:cubicBezTo>
                      <a:cubicBezTo>
                        <a:pt x="29899" y="24159"/>
                        <a:pt x="29812" y="24181"/>
                        <a:pt x="29747" y="24181"/>
                      </a:cubicBezTo>
                      <a:cubicBezTo>
                        <a:pt x="29692" y="24224"/>
                        <a:pt x="29643" y="24251"/>
                        <a:pt x="29608" y="24251"/>
                      </a:cubicBezTo>
                      <a:cubicBezTo>
                        <a:pt x="29573" y="24251"/>
                        <a:pt x="29551" y="24224"/>
                        <a:pt x="29551" y="24159"/>
                      </a:cubicBezTo>
                      <a:cubicBezTo>
                        <a:pt x="29551" y="23963"/>
                        <a:pt x="29377" y="23941"/>
                        <a:pt x="29138" y="23920"/>
                      </a:cubicBezTo>
                      <a:cubicBezTo>
                        <a:pt x="28833" y="23920"/>
                        <a:pt x="28725" y="23789"/>
                        <a:pt x="28812" y="23572"/>
                      </a:cubicBezTo>
                      <a:cubicBezTo>
                        <a:pt x="28833" y="23485"/>
                        <a:pt x="28899" y="23398"/>
                        <a:pt x="29007" y="23398"/>
                      </a:cubicBezTo>
                      <a:cubicBezTo>
                        <a:pt x="29160" y="23376"/>
                        <a:pt x="29333" y="23376"/>
                        <a:pt x="29486" y="23376"/>
                      </a:cubicBezTo>
                      <a:close/>
                      <a:moveTo>
                        <a:pt x="53807" y="23762"/>
                      </a:moveTo>
                      <a:cubicBezTo>
                        <a:pt x="53828" y="23762"/>
                        <a:pt x="53839" y="23778"/>
                        <a:pt x="53839" y="23811"/>
                      </a:cubicBezTo>
                      <a:cubicBezTo>
                        <a:pt x="53839" y="23920"/>
                        <a:pt x="53992" y="23941"/>
                        <a:pt x="54035" y="24007"/>
                      </a:cubicBezTo>
                      <a:cubicBezTo>
                        <a:pt x="54057" y="24050"/>
                        <a:pt x="54144" y="24050"/>
                        <a:pt x="54057" y="24137"/>
                      </a:cubicBezTo>
                      <a:cubicBezTo>
                        <a:pt x="54042" y="24152"/>
                        <a:pt x="54025" y="24156"/>
                        <a:pt x="54008" y="24156"/>
                      </a:cubicBezTo>
                      <a:cubicBezTo>
                        <a:pt x="53972" y="24156"/>
                        <a:pt x="53934" y="24137"/>
                        <a:pt x="53905" y="24137"/>
                      </a:cubicBezTo>
                      <a:cubicBezTo>
                        <a:pt x="53854" y="24137"/>
                        <a:pt x="53789" y="24071"/>
                        <a:pt x="53739" y="24071"/>
                      </a:cubicBezTo>
                      <a:cubicBezTo>
                        <a:pt x="53703" y="24071"/>
                        <a:pt x="53674" y="24106"/>
                        <a:pt x="53665" y="24224"/>
                      </a:cubicBezTo>
                      <a:cubicBezTo>
                        <a:pt x="53665" y="24252"/>
                        <a:pt x="53637" y="24260"/>
                        <a:pt x="53602" y="24260"/>
                      </a:cubicBezTo>
                      <a:cubicBezTo>
                        <a:pt x="53555" y="24260"/>
                        <a:pt x="53495" y="24246"/>
                        <a:pt x="53470" y="24246"/>
                      </a:cubicBezTo>
                      <a:cubicBezTo>
                        <a:pt x="53339" y="24181"/>
                        <a:pt x="53339" y="24115"/>
                        <a:pt x="53361" y="24007"/>
                      </a:cubicBezTo>
                      <a:cubicBezTo>
                        <a:pt x="53404" y="23833"/>
                        <a:pt x="53665" y="23941"/>
                        <a:pt x="53709" y="23811"/>
                      </a:cubicBezTo>
                      <a:cubicBezTo>
                        <a:pt x="53752" y="23778"/>
                        <a:pt x="53785" y="23762"/>
                        <a:pt x="53807" y="23762"/>
                      </a:cubicBezTo>
                      <a:close/>
                      <a:moveTo>
                        <a:pt x="49824" y="24214"/>
                      </a:moveTo>
                      <a:cubicBezTo>
                        <a:pt x="50049" y="24214"/>
                        <a:pt x="50371" y="24295"/>
                        <a:pt x="50404" y="24376"/>
                      </a:cubicBezTo>
                      <a:cubicBezTo>
                        <a:pt x="50404" y="24398"/>
                        <a:pt x="50404" y="24420"/>
                        <a:pt x="50360" y="24420"/>
                      </a:cubicBezTo>
                      <a:cubicBezTo>
                        <a:pt x="50338" y="24463"/>
                        <a:pt x="50251" y="24485"/>
                        <a:pt x="50230" y="24485"/>
                      </a:cubicBezTo>
                      <a:cubicBezTo>
                        <a:pt x="50197" y="24457"/>
                        <a:pt x="50155" y="24447"/>
                        <a:pt x="50107" y="24447"/>
                      </a:cubicBezTo>
                      <a:cubicBezTo>
                        <a:pt x="49985" y="24447"/>
                        <a:pt x="49826" y="24513"/>
                        <a:pt x="49707" y="24513"/>
                      </a:cubicBezTo>
                      <a:cubicBezTo>
                        <a:pt x="49654" y="24513"/>
                        <a:pt x="49609" y="24500"/>
                        <a:pt x="49577" y="24463"/>
                      </a:cubicBezTo>
                      <a:lnTo>
                        <a:pt x="49534" y="24398"/>
                      </a:lnTo>
                      <a:cubicBezTo>
                        <a:pt x="49534" y="24333"/>
                        <a:pt x="49577" y="24289"/>
                        <a:pt x="49643" y="24246"/>
                      </a:cubicBezTo>
                      <a:cubicBezTo>
                        <a:pt x="49681" y="24224"/>
                        <a:pt x="49747" y="24214"/>
                        <a:pt x="49824" y="24214"/>
                      </a:cubicBezTo>
                      <a:close/>
                      <a:moveTo>
                        <a:pt x="38047" y="24223"/>
                      </a:moveTo>
                      <a:cubicBezTo>
                        <a:pt x="38077" y="24223"/>
                        <a:pt x="38102" y="24241"/>
                        <a:pt x="38118" y="24289"/>
                      </a:cubicBezTo>
                      <a:cubicBezTo>
                        <a:pt x="38118" y="24398"/>
                        <a:pt x="38140" y="24550"/>
                        <a:pt x="37966" y="24616"/>
                      </a:cubicBezTo>
                      <a:cubicBezTo>
                        <a:pt x="37916" y="24640"/>
                        <a:pt x="37867" y="24651"/>
                        <a:pt x="37820" y="24651"/>
                      </a:cubicBezTo>
                      <a:cubicBezTo>
                        <a:pt x="37705" y="24651"/>
                        <a:pt x="37612" y="24584"/>
                        <a:pt x="37596" y="24507"/>
                      </a:cubicBezTo>
                      <a:cubicBezTo>
                        <a:pt x="37531" y="24376"/>
                        <a:pt x="37727" y="24355"/>
                        <a:pt x="37857" y="24333"/>
                      </a:cubicBezTo>
                      <a:cubicBezTo>
                        <a:pt x="37926" y="24278"/>
                        <a:pt x="37995" y="24223"/>
                        <a:pt x="38047" y="24223"/>
                      </a:cubicBezTo>
                      <a:close/>
                      <a:moveTo>
                        <a:pt x="42740" y="22701"/>
                      </a:moveTo>
                      <a:cubicBezTo>
                        <a:pt x="42835" y="22701"/>
                        <a:pt x="42831" y="22771"/>
                        <a:pt x="42815" y="22854"/>
                      </a:cubicBezTo>
                      <a:cubicBezTo>
                        <a:pt x="42815" y="22876"/>
                        <a:pt x="42837" y="22919"/>
                        <a:pt x="42858" y="22963"/>
                      </a:cubicBezTo>
                      <a:cubicBezTo>
                        <a:pt x="42924" y="23028"/>
                        <a:pt x="42967" y="23137"/>
                        <a:pt x="42858" y="23267"/>
                      </a:cubicBezTo>
                      <a:cubicBezTo>
                        <a:pt x="42820" y="23306"/>
                        <a:pt x="42849" y="23427"/>
                        <a:pt x="42695" y="23427"/>
                      </a:cubicBezTo>
                      <a:cubicBezTo>
                        <a:pt x="42674" y="23427"/>
                        <a:pt x="42649" y="23425"/>
                        <a:pt x="42619" y="23420"/>
                      </a:cubicBezTo>
                      <a:cubicBezTo>
                        <a:pt x="42532" y="23420"/>
                        <a:pt x="42576" y="23594"/>
                        <a:pt x="42597" y="23594"/>
                      </a:cubicBezTo>
                      <a:cubicBezTo>
                        <a:pt x="42619" y="23592"/>
                        <a:pt x="42638" y="23591"/>
                        <a:pt x="42656" y="23591"/>
                      </a:cubicBezTo>
                      <a:cubicBezTo>
                        <a:pt x="42910" y="23591"/>
                        <a:pt x="42811" y="23732"/>
                        <a:pt x="42750" y="23854"/>
                      </a:cubicBezTo>
                      <a:cubicBezTo>
                        <a:pt x="42684" y="24159"/>
                        <a:pt x="42750" y="24246"/>
                        <a:pt x="43119" y="24268"/>
                      </a:cubicBezTo>
                      <a:cubicBezTo>
                        <a:pt x="43359" y="24268"/>
                        <a:pt x="43446" y="24355"/>
                        <a:pt x="43359" y="24507"/>
                      </a:cubicBezTo>
                      <a:cubicBezTo>
                        <a:pt x="43337" y="24550"/>
                        <a:pt x="43293" y="24594"/>
                        <a:pt x="43272" y="24594"/>
                      </a:cubicBezTo>
                      <a:cubicBezTo>
                        <a:pt x="43243" y="24606"/>
                        <a:pt x="43216" y="24611"/>
                        <a:pt x="43191" y="24611"/>
                      </a:cubicBezTo>
                      <a:cubicBezTo>
                        <a:pt x="43119" y="24611"/>
                        <a:pt x="43056" y="24575"/>
                        <a:pt x="42971" y="24575"/>
                      </a:cubicBezTo>
                      <a:cubicBezTo>
                        <a:pt x="42927" y="24575"/>
                        <a:pt x="42876" y="24585"/>
                        <a:pt x="42815" y="24616"/>
                      </a:cubicBezTo>
                      <a:cubicBezTo>
                        <a:pt x="42799" y="24627"/>
                        <a:pt x="42781" y="24633"/>
                        <a:pt x="42763" y="24633"/>
                      </a:cubicBezTo>
                      <a:cubicBezTo>
                        <a:pt x="42678" y="24633"/>
                        <a:pt x="42580" y="24523"/>
                        <a:pt x="42597" y="24398"/>
                      </a:cubicBezTo>
                      <a:cubicBezTo>
                        <a:pt x="42597" y="24349"/>
                        <a:pt x="42577" y="24321"/>
                        <a:pt x="42547" y="24321"/>
                      </a:cubicBezTo>
                      <a:cubicBezTo>
                        <a:pt x="42524" y="24321"/>
                        <a:pt x="42496" y="24338"/>
                        <a:pt x="42467" y="24376"/>
                      </a:cubicBezTo>
                      <a:cubicBezTo>
                        <a:pt x="42271" y="24550"/>
                        <a:pt x="41989" y="24463"/>
                        <a:pt x="41815" y="24616"/>
                      </a:cubicBezTo>
                      <a:cubicBezTo>
                        <a:pt x="41755" y="24664"/>
                        <a:pt x="41675" y="24678"/>
                        <a:pt x="41589" y="24678"/>
                      </a:cubicBezTo>
                      <a:cubicBezTo>
                        <a:pt x="41520" y="24678"/>
                        <a:pt x="41448" y="24669"/>
                        <a:pt x="41380" y="24659"/>
                      </a:cubicBezTo>
                      <a:cubicBezTo>
                        <a:pt x="41075" y="24594"/>
                        <a:pt x="40771" y="24507"/>
                        <a:pt x="40554" y="24376"/>
                      </a:cubicBezTo>
                      <a:cubicBezTo>
                        <a:pt x="40510" y="24355"/>
                        <a:pt x="40401" y="24333"/>
                        <a:pt x="40314" y="24333"/>
                      </a:cubicBezTo>
                      <a:cubicBezTo>
                        <a:pt x="40206" y="24333"/>
                        <a:pt x="40184" y="24268"/>
                        <a:pt x="40314" y="24181"/>
                      </a:cubicBezTo>
                      <a:cubicBezTo>
                        <a:pt x="40532" y="24028"/>
                        <a:pt x="40532" y="23789"/>
                        <a:pt x="40293" y="23746"/>
                      </a:cubicBezTo>
                      <a:cubicBezTo>
                        <a:pt x="40227" y="23746"/>
                        <a:pt x="40184" y="23746"/>
                        <a:pt x="40140" y="23702"/>
                      </a:cubicBezTo>
                      <a:cubicBezTo>
                        <a:pt x="40120" y="23620"/>
                        <a:pt x="40565" y="23286"/>
                        <a:pt x="40669" y="23286"/>
                      </a:cubicBezTo>
                      <a:cubicBezTo>
                        <a:pt x="40675" y="23286"/>
                        <a:pt x="40680" y="23287"/>
                        <a:pt x="40684" y="23289"/>
                      </a:cubicBezTo>
                      <a:cubicBezTo>
                        <a:pt x="40776" y="23341"/>
                        <a:pt x="40874" y="23363"/>
                        <a:pt x="40976" y="23363"/>
                      </a:cubicBezTo>
                      <a:cubicBezTo>
                        <a:pt x="41090" y="23363"/>
                        <a:pt x="41210" y="23335"/>
                        <a:pt x="41336" y="23289"/>
                      </a:cubicBezTo>
                      <a:cubicBezTo>
                        <a:pt x="41358" y="23285"/>
                        <a:pt x="41379" y="23283"/>
                        <a:pt x="41399" y="23283"/>
                      </a:cubicBezTo>
                      <a:cubicBezTo>
                        <a:pt x="41481" y="23283"/>
                        <a:pt x="41554" y="23311"/>
                        <a:pt x="41641" y="23311"/>
                      </a:cubicBezTo>
                      <a:cubicBezTo>
                        <a:pt x="41760" y="23296"/>
                        <a:pt x="41900" y="23148"/>
                        <a:pt x="42018" y="23148"/>
                      </a:cubicBezTo>
                      <a:cubicBezTo>
                        <a:pt x="42072" y="23148"/>
                        <a:pt x="42122" y="23179"/>
                        <a:pt x="42163" y="23267"/>
                      </a:cubicBezTo>
                      <a:cubicBezTo>
                        <a:pt x="42167" y="23271"/>
                        <a:pt x="42172" y="23273"/>
                        <a:pt x="42178" y="23273"/>
                      </a:cubicBezTo>
                      <a:cubicBezTo>
                        <a:pt x="42206" y="23273"/>
                        <a:pt x="42250" y="23238"/>
                        <a:pt x="42250" y="23202"/>
                      </a:cubicBezTo>
                      <a:cubicBezTo>
                        <a:pt x="42271" y="23137"/>
                        <a:pt x="42315" y="23028"/>
                        <a:pt x="42358" y="22941"/>
                      </a:cubicBezTo>
                      <a:cubicBezTo>
                        <a:pt x="42358" y="22811"/>
                        <a:pt x="42424" y="22746"/>
                        <a:pt x="42619" y="22724"/>
                      </a:cubicBezTo>
                      <a:cubicBezTo>
                        <a:pt x="42671" y="22708"/>
                        <a:pt x="42711" y="22701"/>
                        <a:pt x="42740" y="22701"/>
                      </a:cubicBezTo>
                      <a:close/>
                      <a:moveTo>
                        <a:pt x="15106" y="24483"/>
                      </a:moveTo>
                      <a:cubicBezTo>
                        <a:pt x="15175" y="24483"/>
                        <a:pt x="15237" y="24494"/>
                        <a:pt x="15221" y="24572"/>
                      </a:cubicBezTo>
                      <a:cubicBezTo>
                        <a:pt x="15221" y="24659"/>
                        <a:pt x="15156" y="24703"/>
                        <a:pt x="15069" y="24768"/>
                      </a:cubicBezTo>
                      <a:cubicBezTo>
                        <a:pt x="14982" y="24789"/>
                        <a:pt x="14895" y="24811"/>
                        <a:pt x="14808" y="24811"/>
                      </a:cubicBezTo>
                      <a:cubicBezTo>
                        <a:pt x="14739" y="24823"/>
                        <a:pt x="14650" y="24847"/>
                        <a:pt x="14583" y="24847"/>
                      </a:cubicBezTo>
                      <a:cubicBezTo>
                        <a:pt x="14525" y="24847"/>
                        <a:pt x="14482" y="24829"/>
                        <a:pt x="14482" y="24768"/>
                      </a:cubicBezTo>
                      <a:cubicBezTo>
                        <a:pt x="14482" y="24724"/>
                        <a:pt x="14700" y="24616"/>
                        <a:pt x="14808" y="24572"/>
                      </a:cubicBezTo>
                      <a:cubicBezTo>
                        <a:pt x="14873" y="24507"/>
                        <a:pt x="14960" y="24485"/>
                        <a:pt x="15026" y="24485"/>
                      </a:cubicBezTo>
                      <a:cubicBezTo>
                        <a:pt x="15051" y="24485"/>
                        <a:pt x="15079" y="24483"/>
                        <a:pt x="15106" y="24483"/>
                      </a:cubicBezTo>
                      <a:close/>
                      <a:moveTo>
                        <a:pt x="27009" y="24542"/>
                      </a:moveTo>
                      <a:cubicBezTo>
                        <a:pt x="27052" y="24542"/>
                        <a:pt x="27084" y="24554"/>
                        <a:pt x="27094" y="24594"/>
                      </a:cubicBezTo>
                      <a:cubicBezTo>
                        <a:pt x="27159" y="24703"/>
                        <a:pt x="26963" y="24833"/>
                        <a:pt x="26855" y="24898"/>
                      </a:cubicBezTo>
                      <a:cubicBezTo>
                        <a:pt x="26816" y="24915"/>
                        <a:pt x="26790" y="24922"/>
                        <a:pt x="26771" y="24922"/>
                      </a:cubicBezTo>
                      <a:cubicBezTo>
                        <a:pt x="26696" y="24922"/>
                        <a:pt x="26759" y="24803"/>
                        <a:pt x="26724" y="24768"/>
                      </a:cubicBezTo>
                      <a:cubicBezTo>
                        <a:pt x="26702" y="24703"/>
                        <a:pt x="26572" y="24659"/>
                        <a:pt x="26833" y="24572"/>
                      </a:cubicBezTo>
                      <a:cubicBezTo>
                        <a:pt x="26892" y="24560"/>
                        <a:pt x="26958" y="24542"/>
                        <a:pt x="27009" y="24542"/>
                      </a:cubicBezTo>
                      <a:close/>
                      <a:moveTo>
                        <a:pt x="49237" y="24483"/>
                      </a:moveTo>
                      <a:cubicBezTo>
                        <a:pt x="49322" y="24483"/>
                        <a:pt x="49256" y="24598"/>
                        <a:pt x="49273" y="24616"/>
                      </a:cubicBezTo>
                      <a:cubicBezTo>
                        <a:pt x="49316" y="24724"/>
                        <a:pt x="49425" y="24876"/>
                        <a:pt x="49164" y="24942"/>
                      </a:cubicBezTo>
                      <a:cubicBezTo>
                        <a:pt x="49115" y="24966"/>
                        <a:pt x="49073" y="24978"/>
                        <a:pt x="49038" y="24978"/>
                      </a:cubicBezTo>
                      <a:cubicBezTo>
                        <a:pt x="48981" y="24978"/>
                        <a:pt x="48947" y="24944"/>
                        <a:pt x="48947" y="24876"/>
                      </a:cubicBezTo>
                      <a:cubicBezTo>
                        <a:pt x="48990" y="24768"/>
                        <a:pt x="48882" y="24616"/>
                        <a:pt x="49143" y="24507"/>
                      </a:cubicBezTo>
                      <a:cubicBezTo>
                        <a:pt x="49185" y="24490"/>
                        <a:pt x="49216" y="24483"/>
                        <a:pt x="49237" y="24483"/>
                      </a:cubicBezTo>
                      <a:close/>
                      <a:moveTo>
                        <a:pt x="13151" y="23589"/>
                      </a:moveTo>
                      <a:cubicBezTo>
                        <a:pt x="13160" y="23589"/>
                        <a:pt x="13169" y="23591"/>
                        <a:pt x="13177" y="23594"/>
                      </a:cubicBezTo>
                      <a:cubicBezTo>
                        <a:pt x="13330" y="23681"/>
                        <a:pt x="13591" y="23615"/>
                        <a:pt x="13569" y="23833"/>
                      </a:cubicBezTo>
                      <a:cubicBezTo>
                        <a:pt x="13569" y="23941"/>
                        <a:pt x="13678" y="24028"/>
                        <a:pt x="13612" y="24137"/>
                      </a:cubicBezTo>
                      <a:cubicBezTo>
                        <a:pt x="13553" y="24256"/>
                        <a:pt x="13638" y="24447"/>
                        <a:pt x="13341" y="24447"/>
                      </a:cubicBezTo>
                      <a:cubicBezTo>
                        <a:pt x="13312" y="24447"/>
                        <a:pt x="13279" y="24445"/>
                        <a:pt x="13243" y="24442"/>
                      </a:cubicBezTo>
                      <a:cubicBezTo>
                        <a:pt x="13232" y="24439"/>
                        <a:pt x="13221" y="24438"/>
                        <a:pt x="13209" y="24438"/>
                      </a:cubicBezTo>
                      <a:cubicBezTo>
                        <a:pt x="13027" y="24438"/>
                        <a:pt x="12721" y="24734"/>
                        <a:pt x="12721" y="24876"/>
                      </a:cubicBezTo>
                      <a:cubicBezTo>
                        <a:pt x="12721" y="24920"/>
                        <a:pt x="12699" y="24942"/>
                        <a:pt x="12634" y="24985"/>
                      </a:cubicBezTo>
                      <a:cubicBezTo>
                        <a:pt x="12589" y="25000"/>
                        <a:pt x="12533" y="25026"/>
                        <a:pt x="12482" y="25026"/>
                      </a:cubicBezTo>
                      <a:cubicBezTo>
                        <a:pt x="12459" y="25026"/>
                        <a:pt x="12437" y="25020"/>
                        <a:pt x="12416" y="25007"/>
                      </a:cubicBezTo>
                      <a:cubicBezTo>
                        <a:pt x="12199" y="24833"/>
                        <a:pt x="11916" y="24681"/>
                        <a:pt x="11764" y="24442"/>
                      </a:cubicBezTo>
                      <a:cubicBezTo>
                        <a:pt x="11742" y="24376"/>
                        <a:pt x="11764" y="24289"/>
                        <a:pt x="11851" y="24268"/>
                      </a:cubicBezTo>
                      <a:cubicBezTo>
                        <a:pt x="11996" y="24249"/>
                        <a:pt x="12111" y="24095"/>
                        <a:pt x="12234" y="24095"/>
                      </a:cubicBezTo>
                      <a:cubicBezTo>
                        <a:pt x="12258" y="24095"/>
                        <a:pt x="12283" y="24101"/>
                        <a:pt x="12308" y="24115"/>
                      </a:cubicBezTo>
                      <a:cubicBezTo>
                        <a:pt x="12363" y="24129"/>
                        <a:pt x="12409" y="24169"/>
                        <a:pt x="12452" y="24169"/>
                      </a:cubicBezTo>
                      <a:cubicBezTo>
                        <a:pt x="12477" y="24169"/>
                        <a:pt x="12501" y="24155"/>
                        <a:pt x="12525" y="24115"/>
                      </a:cubicBezTo>
                      <a:cubicBezTo>
                        <a:pt x="12612" y="24029"/>
                        <a:pt x="12684" y="24006"/>
                        <a:pt x="12750" y="24006"/>
                      </a:cubicBezTo>
                      <a:cubicBezTo>
                        <a:pt x="12801" y="24006"/>
                        <a:pt x="12848" y="24019"/>
                        <a:pt x="12895" y="24028"/>
                      </a:cubicBezTo>
                      <a:cubicBezTo>
                        <a:pt x="12922" y="24037"/>
                        <a:pt x="12956" y="24043"/>
                        <a:pt x="12994" y="24043"/>
                      </a:cubicBezTo>
                      <a:cubicBezTo>
                        <a:pt x="13046" y="24043"/>
                        <a:pt x="13105" y="24032"/>
                        <a:pt x="13156" y="24007"/>
                      </a:cubicBezTo>
                      <a:cubicBezTo>
                        <a:pt x="13264" y="23920"/>
                        <a:pt x="13156" y="23898"/>
                        <a:pt x="13112" y="23833"/>
                      </a:cubicBezTo>
                      <a:cubicBezTo>
                        <a:pt x="13047" y="23811"/>
                        <a:pt x="13025" y="23746"/>
                        <a:pt x="13025" y="23702"/>
                      </a:cubicBezTo>
                      <a:cubicBezTo>
                        <a:pt x="13044" y="23646"/>
                        <a:pt x="13096" y="23589"/>
                        <a:pt x="13151" y="23589"/>
                      </a:cubicBezTo>
                      <a:close/>
                      <a:moveTo>
                        <a:pt x="11613" y="24528"/>
                      </a:moveTo>
                      <a:cubicBezTo>
                        <a:pt x="11668" y="24528"/>
                        <a:pt x="11685" y="24578"/>
                        <a:pt x="11634" y="24703"/>
                      </a:cubicBezTo>
                      <a:cubicBezTo>
                        <a:pt x="11568" y="24876"/>
                        <a:pt x="11721" y="24898"/>
                        <a:pt x="11851" y="24985"/>
                      </a:cubicBezTo>
                      <a:cubicBezTo>
                        <a:pt x="11895" y="25007"/>
                        <a:pt x="11982" y="25050"/>
                        <a:pt x="11938" y="25137"/>
                      </a:cubicBezTo>
                      <a:cubicBezTo>
                        <a:pt x="11887" y="25202"/>
                        <a:pt x="11835" y="25220"/>
                        <a:pt x="11784" y="25220"/>
                      </a:cubicBezTo>
                      <a:cubicBezTo>
                        <a:pt x="11748" y="25220"/>
                        <a:pt x="11713" y="25212"/>
                        <a:pt x="11677" y="25203"/>
                      </a:cubicBezTo>
                      <a:cubicBezTo>
                        <a:pt x="11666" y="25192"/>
                        <a:pt x="11654" y="25188"/>
                        <a:pt x="11641" y="25188"/>
                      </a:cubicBezTo>
                      <a:cubicBezTo>
                        <a:pt x="11601" y="25188"/>
                        <a:pt x="11552" y="25224"/>
                        <a:pt x="11503" y="25224"/>
                      </a:cubicBezTo>
                      <a:cubicBezTo>
                        <a:pt x="11433" y="25238"/>
                        <a:pt x="11368" y="25245"/>
                        <a:pt x="11310" y="25245"/>
                      </a:cubicBezTo>
                      <a:cubicBezTo>
                        <a:pt x="11009" y="25245"/>
                        <a:pt x="10886" y="25066"/>
                        <a:pt x="11068" y="24811"/>
                      </a:cubicBezTo>
                      <a:cubicBezTo>
                        <a:pt x="11133" y="24703"/>
                        <a:pt x="11286" y="24724"/>
                        <a:pt x="11329" y="24681"/>
                      </a:cubicBezTo>
                      <a:cubicBezTo>
                        <a:pt x="11443" y="24590"/>
                        <a:pt x="11551" y="24528"/>
                        <a:pt x="11613" y="24528"/>
                      </a:cubicBezTo>
                      <a:close/>
                      <a:moveTo>
                        <a:pt x="49849" y="24904"/>
                      </a:moveTo>
                      <a:cubicBezTo>
                        <a:pt x="49871" y="24904"/>
                        <a:pt x="49893" y="24909"/>
                        <a:pt x="49904" y="24920"/>
                      </a:cubicBezTo>
                      <a:cubicBezTo>
                        <a:pt x="50078" y="25007"/>
                        <a:pt x="50230" y="25050"/>
                        <a:pt x="50208" y="25246"/>
                      </a:cubicBezTo>
                      <a:cubicBezTo>
                        <a:pt x="50208" y="25290"/>
                        <a:pt x="50186" y="25398"/>
                        <a:pt x="50099" y="25442"/>
                      </a:cubicBezTo>
                      <a:cubicBezTo>
                        <a:pt x="50084" y="25444"/>
                        <a:pt x="50071" y="25445"/>
                        <a:pt x="50059" y="25445"/>
                      </a:cubicBezTo>
                      <a:cubicBezTo>
                        <a:pt x="49943" y="25445"/>
                        <a:pt x="50030" y="25349"/>
                        <a:pt x="49991" y="25290"/>
                      </a:cubicBezTo>
                      <a:cubicBezTo>
                        <a:pt x="49991" y="25137"/>
                        <a:pt x="49904" y="25050"/>
                        <a:pt x="49795" y="25007"/>
                      </a:cubicBezTo>
                      <a:cubicBezTo>
                        <a:pt x="49773" y="24985"/>
                        <a:pt x="49773" y="24942"/>
                        <a:pt x="49795" y="24920"/>
                      </a:cubicBezTo>
                      <a:cubicBezTo>
                        <a:pt x="49806" y="24909"/>
                        <a:pt x="49827" y="24904"/>
                        <a:pt x="49849" y="24904"/>
                      </a:cubicBezTo>
                      <a:close/>
                      <a:moveTo>
                        <a:pt x="26597" y="25053"/>
                      </a:moveTo>
                      <a:cubicBezTo>
                        <a:pt x="26758" y="25053"/>
                        <a:pt x="26903" y="25086"/>
                        <a:pt x="27029" y="25159"/>
                      </a:cubicBezTo>
                      <a:cubicBezTo>
                        <a:pt x="27064" y="25195"/>
                        <a:pt x="27100" y="25230"/>
                        <a:pt x="27171" y="25230"/>
                      </a:cubicBezTo>
                      <a:cubicBezTo>
                        <a:pt x="27187" y="25230"/>
                        <a:pt x="27204" y="25228"/>
                        <a:pt x="27224" y="25224"/>
                      </a:cubicBezTo>
                      <a:cubicBezTo>
                        <a:pt x="27291" y="25205"/>
                        <a:pt x="27339" y="25197"/>
                        <a:pt x="27375" y="25197"/>
                      </a:cubicBezTo>
                      <a:cubicBezTo>
                        <a:pt x="27536" y="25197"/>
                        <a:pt x="27416" y="25370"/>
                        <a:pt x="27398" y="25442"/>
                      </a:cubicBezTo>
                      <a:cubicBezTo>
                        <a:pt x="27376" y="25494"/>
                        <a:pt x="27349" y="25510"/>
                        <a:pt x="27320" y="25510"/>
                      </a:cubicBezTo>
                      <a:cubicBezTo>
                        <a:pt x="27270" y="25510"/>
                        <a:pt x="27215" y="25461"/>
                        <a:pt x="27173" y="25461"/>
                      </a:cubicBezTo>
                      <a:cubicBezTo>
                        <a:pt x="27168" y="25461"/>
                        <a:pt x="27164" y="25462"/>
                        <a:pt x="27159" y="25464"/>
                      </a:cubicBezTo>
                      <a:cubicBezTo>
                        <a:pt x="27048" y="25506"/>
                        <a:pt x="26951" y="25529"/>
                        <a:pt x="26867" y="25529"/>
                      </a:cubicBezTo>
                      <a:cubicBezTo>
                        <a:pt x="26737" y="25529"/>
                        <a:pt x="26638" y="25474"/>
                        <a:pt x="26572" y="25355"/>
                      </a:cubicBezTo>
                      <a:cubicBezTo>
                        <a:pt x="26550" y="25311"/>
                        <a:pt x="26518" y="25290"/>
                        <a:pt x="26474" y="25290"/>
                      </a:cubicBezTo>
                      <a:cubicBezTo>
                        <a:pt x="26431" y="25290"/>
                        <a:pt x="26376" y="25311"/>
                        <a:pt x="26311" y="25355"/>
                      </a:cubicBezTo>
                      <a:cubicBezTo>
                        <a:pt x="26242" y="25386"/>
                        <a:pt x="26188" y="25399"/>
                        <a:pt x="26145" y="25399"/>
                      </a:cubicBezTo>
                      <a:cubicBezTo>
                        <a:pt x="26038" y="25399"/>
                        <a:pt x="26000" y="25317"/>
                        <a:pt x="25985" y="25224"/>
                      </a:cubicBezTo>
                      <a:cubicBezTo>
                        <a:pt x="25985" y="25206"/>
                        <a:pt x="25937" y="25155"/>
                        <a:pt x="25992" y="25155"/>
                      </a:cubicBezTo>
                      <a:cubicBezTo>
                        <a:pt x="26001" y="25155"/>
                        <a:pt x="26013" y="25156"/>
                        <a:pt x="26028" y="25159"/>
                      </a:cubicBezTo>
                      <a:cubicBezTo>
                        <a:pt x="26232" y="25091"/>
                        <a:pt x="26423" y="25053"/>
                        <a:pt x="26597" y="25053"/>
                      </a:cubicBezTo>
                      <a:close/>
                      <a:moveTo>
                        <a:pt x="39002" y="24841"/>
                      </a:moveTo>
                      <a:cubicBezTo>
                        <a:pt x="39050" y="24841"/>
                        <a:pt x="39101" y="24856"/>
                        <a:pt x="39162" y="24876"/>
                      </a:cubicBezTo>
                      <a:cubicBezTo>
                        <a:pt x="39466" y="24942"/>
                        <a:pt x="39597" y="25159"/>
                        <a:pt x="39966" y="25159"/>
                      </a:cubicBezTo>
                      <a:cubicBezTo>
                        <a:pt x="40032" y="25159"/>
                        <a:pt x="40097" y="25203"/>
                        <a:pt x="40119" y="25268"/>
                      </a:cubicBezTo>
                      <a:cubicBezTo>
                        <a:pt x="39923" y="25377"/>
                        <a:pt x="39966" y="25529"/>
                        <a:pt x="39879" y="25659"/>
                      </a:cubicBezTo>
                      <a:cubicBezTo>
                        <a:pt x="39818" y="25762"/>
                        <a:pt x="39746" y="25787"/>
                        <a:pt x="39672" y="25787"/>
                      </a:cubicBezTo>
                      <a:cubicBezTo>
                        <a:pt x="39602" y="25787"/>
                        <a:pt x="39530" y="25765"/>
                        <a:pt x="39461" y="25765"/>
                      </a:cubicBezTo>
                      <a:cubicBezTo>
                        <a:pt x="39448" y="25765"/>
                        <a:pt x="39435" y="25766"/>
                        <a:pt x="39423" y="25768"/>
                      </a:cubicBezTo>
                      <a:cubicBezTo>
                        <a:pt x="39350" y="25775"/>
                        <a:pt x="39290" y="25782"/>
                        <a:pt x="39243" y="25782"/>
                      </a:cubicBezTo>
                      <a:cubicBezTo>
                        <a:pt x="39150" y="25782"/>
                        <a:pt x="39111" y="25753"/>
                        <a:pt x="39140" y="25638"/>
                      </a:cubicBezTo>
                      <a:cubicBezTo>
                        <a:pt x="39162" y="25529"/>
                        <a:pt x="38988" y="25572"/>
                        <a:pt x="38901" y="25551"/>
                      </a:cubicBezTo>
                      <a:cubicBezTo>
                        <a:pt x="38662" y="25464"/>
                        <a:pt x="38618" y="25420"/>
                        <a:pt x="38901" y="25268"/>
                      </a:cubicBezTo>
                      <a:cubicBezTo>
                        <a:pt x="39097" y="25159"/>
                        <a:pt x="39053" y="25137"/>
                        <a:pt x="38923" y="25116"/>
                      </a:cubicBezTo>
                      <a:cubicBezTo>
                        <a:pt x="38792" y="25094"/>
                        <a:pt x="38727" y="25029"/>
                        <a:pt x="38836" y="24920"/>
                      </a:cubicBezTo>
                      <a:cubicBezTo>
                        <a:pt x="38894" y="24862"/>
                        <a:pt x="38946" y="24841"/>
                        <a:pt x="39002" y="24841"/>
                      </a:cubicBezTo>
                      <a:close/>
                      <a:moveTo>
                        <a:pt x="46435" y="25183"/>
                      </a:moveTo>
                      <a:cubicBezTo>
                        <a:pt x="46568" y="25183"/>
                        <a:pt x="46670" y="25260"/>
                        <a:pt x="46772" y="25311"/>
                      </a:cubicBezTo>
                      <a:cubicBezTo>
                        <a:pt x="46881" y="25355"/>
                        <a:pt x="46772" y="25464"/>
                        <a:pt x="46642" y="25529"/>
                      </a:cubicBezTo>
                      <a:cubicBezTo>
                        <a:pt x="46511" y="25572"/>
                        <a:pt x="46555" y="25638"/>
                        <a:pt x="46577" y="25703"/>
                      </a:cubicBezTo>
                      <a:cubicBezTo>
                        <a:pt x="46577" y="25768"/>
                        <a:pt x="46620" y="25790"/>
                        <a:pt x="46468" y="25855"/>
                      </a:cubicBezTo>
                      <a:cubicBezTo>
                        <a:pt x="46316" y="25659"/>
                        <a:pt x="45946" y="25811"/>
                        <a:pt x="45794" y="25681"/>
                      </a:cubicBezTo>
                      <a:cubicBezTo>
                        <a:pt x="45750" y="25638"/>
                        <a:pt x="45642" y="25572"/>
                        <a:pt x="45750" y="25485"/>
                      </a:cubicBezTo>
                      <a:cubicBezTo>
                        <a:pt x="45794" y="25441"/>
                        <a:pt x="45835" y="25426"/>
                        <a:pt x="45872" y="25426"/>
                      </a:cubicBezTo>
                      <a:cubicBezTo>
                        <a:pt x="45926" y="25426"/>
                        <a:pt x="45973" y="25459"/>
                        <a:pt x="46011" y="25485"/>
                      </a:cubicBezTo>
                      <a:cubicBezTo>
                        <a:pt x="46050" y="25511"/>
                        <a:pt x="46081" y="25545"/>
                        <a:pt x="46123" y="25545"/>
                      </a:cubicBezTo>
                      <a:cubicBezTo>
                        <a:pt x="46152" y="25545"/>
                        <a:pt x="46185" y="25529"/>
                        <a:pt x="46229" y="25485"/>
                      </a:cubicBezTo>
                      <a:cubicBezTo>
                        <a:pt x="46294" y="25442"/>
                        <a:pt x="46294" y="25355"/>
                        <a:pt x="46229" y="25355"/>
                      </a:cubicBezTo>
                      <a:cubicBezTo>
                        <a:pt x="45903" y="25268"/>
                        <a:pt x="46272" y="25224"/>
                        <a:pt x="46316" y="25203"/>
                      </a:cubicBezTo>
                      <a:cubicBezTo>
                        <a:pt x="46358" y="25188"/>
                        <a:pt x="46398" y="25183"/>
                        <a:pt x="46435" y="25183"/>
                      </a:cubicBezTo>
                      <a:close/>
                      <a:moveTo>
                        <a:pt x="34474" y="22210"/>
                      </a:moveTo>
                      <a:cubicBezTo>
                        <a:pt x="34560" y="22210"/>
                        <a:pt x="34647" y="22227"/>
                        <a:pt x="34748" y="22267"/>
                      </a:cubicBezTo>
                      <a:cubicBezTo>
                        <a:pt x="34965" y="22332"/>
                        <a:pt x="35139" y="22506"/>
                        <a:pt x="35422" y="22528"/>
                      </a:cubicBezTo>
                      <a:cubicBezTo>
                        <a:pt x="35509" y="22528"/>
                        <a:pt x="35683" y="22550"/>
                        <a:pt x="35552" y="22659"/>
                      </a:cubicBezTo>
                      <a:cubicBezTo>
                        <a:pt x="35471" y="22719"/>
                        <a:pt x="35409" y="22856"/>
                        <a:pt x="35241" y="22856"/>
                      </a:cubicBezTo>
                      <a:cubicBezTo>
                        <a:pt x="35230" y="22856"/>
                        <a:pt x="35217" y="22856"/>
                        <a:pt x="35204" y="22854"/>
                      </a:cubicBezTo>
                      <a:lnTo>
                        <a:pt x="35183" y="22833"/>
                      </a:lnTo>
                      <a:cubicBezTo>
                        <a:pt x="35141" y="22817"/>
                        <a:pt x="35101" y="22810"/>
                        <a:pt x="35063" y="22810"/>
                      </a:cubicBezTo>
                      <a:cubicBezTo>
                        <a:pt x="34942" y="22810"/>
                        <a:pt x="34846" y="22880"/>
                        <a:pt x="34813" y="22963"/>
                      </a:cubicBezTo>
                      <a:cubicBezTo>
                        <a:pt x="34774" y="23060"/>
                        <a:pt x="34892" y="23140"/>
                        <a:pt x="35027" y="23140"/>
                      </a:cubicBezTo>
                      <a:cubicBezTo>
                        <a:pt x="35042" y="23140"/>
                        <a:pt x="35058" y="23139"/>
                        <a:pt x="35074" y="23137"/>
                      </a:cubicBezTo>
                      <a:cubicBezTo>
                        <a:pt x="35119" y="23124"/>
                        <a:pt x="35158" y="23119"/>
                        <a:pt x="35193" y="23119"/>
                      </a:cubicBezTo>
                      <a:cubicBezTo>
                        <a:pt x="35279" y="23119"/>
                        <a:pt x="35345" y="23150"/>
                        <a:pt x="35422" y="23180"/>
                      </a:cubicBezTo>
                      <a:cubicBezTo>
                        <a:pt x="35683" y="23289"/>
                        <a:pt x="35792" y="23420"/>
                        <a:pt x="35683" y="23724"/>
                      </a:cubicBezTo>
                      <a:cubicBezTo>
                        <a:pt x="35639" y="23833"/>
                        <a:pt x="35726" y="23920"/>
                        <a:pt x="35509" y="23920"/>
                      </a:cubicBezTo>
                      <a:cubicBezTo>
                        <a:pt x="35139" y="23941"/>
                        <a:pt x="35313" y="24072"/>
                        <a:pt x="35335" y="24159"/>
                      </a:cubicBezTo>
                      <a:cubicBezTo>
                        <a:pt x="35347" y="24206"/>
                        <a:pt x="35502" y="24227"/>
                        <a:pt x="35657" y="24227"/>
                      </a:cubicBezTo>
                      <a:cubicBezTo>
                        <a:pt x="35791" y="24227"/>
                        <a:pt x="35925" y="24211"/>
                        <a:pt x="35965" y="24181"/>
                      </a:cubicBezTo>
                      <a:cubicBezTo>
                        <a:pt x="36161" y="24007"/>
                        <a:pt x="36400" y="23941"/>
                        <a:pt x="36640" y="23811"/>
                      </a:cubicBezTo>
                      <a:cubicBezTo>
                        <a:pt x="36765" y="23734"/>
                        <a:pt x="36865" y="23695"/>
                        <a:pt x="36937" y="23695"/>
                      </a:cubicBezTo>
                      <a:cubicBezTo>
                        <a:pt x="37027" y="23695"/>
                        <a:pt x="37074" y="23755"/>
                        <a:pt x="37074" y="23876"/>
                      </a:cubicBezTo>
                      <a:cubicBezTo>
                        <a:pt x="37074" y="24007"/>
                        <a:pt x="37096" y="24115"/>
                        <a:pt x="36987" y="24202"/>
                      </a:cubicBezTo>
                      <a:cubicBezTo>
                        <a:pt x="36944" y="24289"/>
                        <a:pt x="36857" y="24376"/>
                        <a:pt x="36944" y="24420"/>
                      </a:cubicBezTo>
                      <a:cubicBezTo>
                        <a:pt x="37140" y="24550"/>
                        <a:pt x="36987" y="24594"/>
                        <a:pt x="36835" y="24681"/>
                      </a:cubicBezTo>
                      <a:cubicBezTo>
                        <a:pt x="36531" y="24833"/>
                        <a:pt x="36553" y="24833"/>
                        <a:pt x="36770" y="24963"/>
                      </a:cubicBezTo>
                      <a:cubicBezTo>
                        <a:pt x="36857" y="25029"/>
                        <a:pt x="36814" y="25137"/>
                        <a:pt x="36748" y="25137"/>
                      </a:cubicBezTo>
                      <a:cubicBezTo>
                        <a:pt x="36422" y="25246"/>
                        <a:pt x="36226" y="25377"/>
                        <a:pt x="36118" y="25638"/>
                      </a:cubicBezTo>
                      <a:cubicBezTo>
                        <a:pt x="36096" y="25659"/>
                        <a:pt x="35879" y="25703"/>
                        <a:pt x="35879" y="25855"/>
                      </a:cubicBezTo>
                      <a:cubicBezTo>
                        <a:pt x="35879" y="25870"/>
                        <a:pt x="35835" y="25886"/>
                        <a:pt x="35794" y="25886"/>
                      </a:cubicBezTo>
                      <a:cubicBezTo>
                        <a:pt x="35777" y="25886"/>
                        <a:pt x="35761" y="25883"/>
                        <a:pt x="35748" y="25877"/>
                      </a:cubicBezTo>
                      <a:cubicBezTo>
                        <a:pt x="35639" y="25811"/>
                        <a:pt x="35574" y="25703"/>
                        <a:pt x="35639" y="25659"/>
                      </a:cubicBezTo>
                      <a:cubicBezTo>
                        <a:pt x="35944" y="25464"/>
                        <a:pt x="35726" y="25442"/>
                        <a:pt x="35618" y="25333"/>
                      </a:cubicBezTo>
                      <a:cubicBezTo>
                        <a:pt x="35444" y="25203"/>
                        <a:pt x="35661" y="24898"/>
                        <a:pt x="35965" y="24876"/>
                      </a:cubicBezTo>
                      <a:cubicBezTo>
                        <a:pt x="36205" y="24833"/>
                        <a:pt x="36335" y="24811"/>
                        <a:pt x="36313" y="24616"/>
                      </a:cubicBezTo>
                      <a:cubicBezTo>
                        <a:pt x="36313" y="24572"/>
                        <a:pt x="36422" y="24550"/>
                        <a:pt x="36487" y="24485"/>
                      </a:cubicBezTo>
                      <a:cubicBezTo>
                        <a:pt x="36531" y="24463"/>
                        <a:pt x="36553" y="24398"/>
                        <a:pt x="36531" y="24355"/>
                      </a:cubicBezTo>
                      <a:cubicBezTo>
                        <a:pt x="36516" y="24332"/>
                        <a:pt x="36495" y="24322"/>
                        <a:pt x="36472" y="24322"/>
                      </a:cubicBezTo>
                      <a:cubicBezTo>
                        <a:pt x="36429" y="24322"/>
                        <a:pt x="36378" y="24356"/>
                        <a:pt x="36335" y="24398"/>
                      </a:cubicBezTo>
                      <a:cubicBezTo>
                        <a:pt x="36208" y="24525"/>
                        <a:pt x="36082" y="24592"/>
                        <a:pt x="35968" y="24592"/>
                      </a:cubicBezTo>
                      <a:cubicBezTo>
                        <a:pt x="35886" y="24592"/>
                        <a:pt x="35812" y="24558"/>
                        <a:pt x="35748" y="24485"/>
                      </a:cubicBezTo>
                      <a:cubicBezTo>
                        <a:pt x="35715" y="24468"/>
                        <a:pt x="35682" y="24461"/>
                        <a:pt x="35651" y="24461"/>
                      </a:cubicBezTo>
                      <a:cubicBezTo>
                        <a:pt x="35601" y="24461"/>
                        <a:pt x="35557" y="24480"/>
                        <a:pt x="35531" y="24507"/>
                      </a:cubicBezTo>
                      <a:cubicBezTo>
                        <a:pt x="35465" y="24572"/>
                        <a:pt x="35422" y="24659"/>
                        <a:pt x="35357" y="24703"/>
                      </a:cubicBezTo>
                      <a:cubicBezTo>
                        <a:pt x="35313" y="24746"/>
                        <a:pt x="35335" y="24833"/>
                        <a:pt x="35204" y="24855"/>
                      </a:cubicBezTo>
                      <a:cubicBezTo>
                        <a:pt x="35161" y="24855"/>
                        <a:pt x="35117" y="24833"/>
                        <a:pt x="35096" y="24811"/>
                      </a:cubicBezTo>
                      <a:cubicBezTo>
                        <a:pt x="35009" y="24724"/>
                        <a:pt x="35096" y="24681"/>
                        <a:pt x="35161" y="24594"/>
                      </a:cubicBezTo>
                      <a:lnTo>
                        <a:pt x="35204" y="24572"/>
                      </a:lnTo>
                      <a:cubicBezTo>
                        <a:pt x="35313" y="24485"/>
                        <a:pt x="35313" y="24398"/>
                        <a:pt x="35248" y="24311"/>
                      </a:cubicBezTo>
                      <a:cubicBezTo>
                        <a:pt x="35139" y="24137"/>
                        <a:pt x="34791" y="24268"/>
                        <a:pt x="34639" y="24137"/>
                      </a:cubicBezTo>
                      <a:cubicBezTo>
                        <a:pt x="34635" y="24136"/>
                        <a:pt x="34631" y="24135"/>
                        <a:pt x="34626" y="24135"/>
                      </a:cubicBezTo>
                      <a:cubicBezTo>
                        <a:pt x="34547" y="24135"/>
                        <a:pt x="34331" y="24296"/>
                        <a:pt x="34269" y="24398"/>
                      </a:cubicBezTo>
                      <a:cubicBezTo>
                        <a:pt x="34249" y="24469"/>
                        <a:pt x="34281" y="24488"/>
                        <a:pt x="34327" y="24488"/>
                      </a:cubicBezTo>
                      <a:cubicBezTo>
                        <a:pt x="34380" y="24488"/>
                        <a:pt x="34452" y="24463"/>
                        <a:pt x="34487" y="24463"/>
                      </a:cubicBezTo>
                      <a:cubicBezTo>
                        <a:pt x="34878" y="24463"/>
                        <a:pt x="35009" y="24724"/>
                        <a:pt x="34791" y="24963"/>
                      </a:cubicBezTo>
                      <a:cubicBezTo>
                        <a:pt x="34764" y="25017"/>
                        <a:pt x="34713" y="25054"/>
                        <a:pt x="34656" y="25054"/>
                      </a:cubicBezTo>
                      <a:cubicBezTo>
                        <a:pt x="34622" y="25054"/>
                        <a:pt x="34585" y="25040"/>
                        <a:pt x="34552" y="25007"/>
                      </a:cubicBezTo>
                      <a:cubicBezTo>
                        <a:pt x="34488" y="24962"/>
                        <a:pt x="34434" y="24944"/>
                        <a:pt x="34386" y="24944"/>
                      </a:cubicBezTo>
                      <a:cubicBezTo>
                        <a:pt x="34271" y="24944"/>
                        <a:pt x="34194" y="25052"/>
                        <a:pt x="34117" y="25159"/>
                      </a:cubicBezTo>
                      <a:cubicBezTo>
                        <a:pt x="34030" y="25268"/>
                        <a:pt x="34052" y="25377"/>
                        <a:pt x="34052" y="25464"/>
                      </a:cubicBezTo>
                      <a:cubicBezTo>
                        <a:pt x="34030" y="25572"/>
                        <a:pt x="33900" y="25703"/>
                        <a:pt x="33900" y="25811"/>
                      </a:cubicBezTo>
                      <a:cubicBezTo>
                        <a:pt x="33885" y="25813"/>
                        <a:pt x="33871" y="25814"/>
                        <a:pt x="33858" y="25814"/>
                      </a:cubicBezTo>
                      <a:cubicBezTo>
                        <a:pt x="33703" y="25814"/>
                        <a:pt x="33696" y="25699"/>
                        <a:pt x="33595" y="25659"/>
                      </a:cubicBezTo>
                      <a:cubicBezTo>
                        <a:pt x="33519" y="25614"/>
                        <a:pt x="33443" y="25557"/>
                        <a:pt x="33338" y="25557"/>
                      </a:cubicBezTo>
                      <a:cubicBezTo>
                        <a:pt x="33292" y="25557"/>
                        <a:pt x="33241" y="25568"/>
                        <a:pt x="33182" y="25594"/>
                      </a:cubicBezTo>
                      <a:cubicBezTo>
                        <a:pt x="33043" y="25733"/>
                        <a:pt x="32946" y="25775"/>
                        <a:pt x="32868" y="25775"/>
                      </a:cubicBezTo>
                      <a:cubicBezTo>
                        <a:pt x="32848" y="25775"/>
                        <a:pt x="32830" y="25772"/>
                        <a:pt x="32813" y="25768"/>
                      </a:cubicBezTo>
                      <a:cubicBezTo>
                        <a:pt x="32608" y="25705"/>
                        <a:pt x="32472" y="25563"/>
                        <a:pt x="32248" y="25563"/>
                      </a:cubicBezTo>
                      <a:cubicBezTo>
                        <a:pt x="32162" y="25563"/>
                        <a:pt x="32063" y="25583"/>
                        <a:pt x="31943" y="25638"/>
                      </a:cubicBezTo>
                      <a:cubicBezTo>
                        <a:pt x="31921" y="25638"/>
                        <a:pt x="31878" y="25594"/>
                        <a:pt x="31856" y="25572"/>
                      </a:cubicBezTo>
                      <a:cubicBezTo>
                        <a:pt x="31834" y="25551"/>
                        <a:pt x="32291" y="25137"/>
                        <a:pt x="32356" y="25137"/>
                      </a:cubicBezTo>
                      <a:cubicBezTo>
                        <a:pt x="32410" y="25148"/>
                        <a:pt x="32470" y="25165"/>
                        <a:pt x="32530" y="25165"/>
                      </a:cubicBezTo>
                      <a:cubicBezTo>
                        <a:pt x="32590" y="25165"/>
                        <a:pt x="32649" y="25148"/>
                        <a:pt x="32704" y="25094"/>
                      </a:cubicBezTo>
                      <a:cubicBezTo>
                        <a:pt x="32813" y="24942"/>
                        <a:pt x="32921" y="24811"/>
                        <a:pt x="32900" y="24681"/>
                      </a:cubicBezTo>
                      <a:cubicBezTo>
                        <a:pt x="32834" y="24507"/>
                        <a:pt x="32747" y="24355"/>
                        <a:pt x="32617" y="24246"/>
                      </a:cubicBezTo>
                      <a:cubicBezTo>
                        <a:pt x="32500" y="24149"/>
                        <a:pt x="32558" y="24069"/>
                        <a:pt x="32680" y="24069"/>
                      </a:cubicBezTo>
                      <a:cubicBezTo>
                        <a:pt x="32695" y="24069"/>
                        <a:pt x="32710" y="24070"/>
                        <a:pt x="32726" y="24072"/>
                      </a:cubicBezTo>
                      <a:cubicBezTo>
                        <a:pt x="32742" y="24075"/>
                        <a:pt x="32758" y="24077"/>
                        <a:pt x="32773" y="24077"/>
                      </a:cubicBezTo>
                      <a:cubicBezTo>
                        <a:pt x="32926" y="24077"/>
                        <a:pt x="32969" y="23909"/>
                        <a:pt x="33085" y="23909"/>
                      </a:cubicBezTo>
                      <a:cubicBezTo>
                        <a:pt x="33102" y="23909"/>
                        <a:pt x="33119" y="23912"/>
                        <a:pt x="33139" y="23920"/>
                      </a:cubicBezTo>
                      <a:cubicBezTo>
                        <a:pt x="33153" y="23921"/>
                        <a:pt x="33167" y="23922"/>
                        <a:pt x="33180" y="23922"/>
                      </a:cubicBezTo>
                      <a:cubicBezTo>
                        <a:pt x="33370" y="23922"/>
                        <a:pt x="33472" y="23784"/>
                        <a:pt x="33574" y="23702"/>
                      </a:cubicBezTo>
                      <a:cubicBezTo>
                        <a:pt x="33791" y="23528"/>
                        <a:pt x="33791" y="23463"/>
                        <a:pt x="33508" y="23463"/>
                      </a:cubicBezTo>
                      <a:cubicBezTo>
                        <a:pt x="33291" y="23463"/>
                        <a:pt x="33291" y="23354"/>
                        <a:pt x="33291" y="23246"/>
                      </a:cubicBezTo>
                      <a:cubicBezTo>
                        <a:pt x="33291" y="23152"/>
                        <a:pt x="33332" y="23141"/>
                        <a:pt x="33389" y="23141"/>
                      </a:cubicBezTo>
                      <a:cubicBezTo>
                        <a:pt x="33407" y="23141"/>
                        <a:pt x="33428" y="23142"/>
                        <a:pt x="33449" y="23142"/>
                      </a:cubicBezTo>
                      <a:cubicBezTo>
                        <a:pt x="33468" y="23142"/>
                        <a:pt x="33488" y="23141"/>
                        <a:pt x="33508" y="23137"/>
                      </a:cubicBezTo>
                      <a:cubicBezTo>
                        <a:pt x="33595" y="23093"/>
                        <a:pt x="33661" y="22985"/>
                        <a:pt x="33704" y="22919"/>
                      </a:cubicBezTo>
                      <a:cubicBezTo>
                        <a:pt x="33726" y="22876"/>
                        <a:pt x="33661" y="22811"/>
                        <a:pt x="33813" y="22811"/>
                      </a:cubicBezTo>
                      <a:cubicBezTo>
                        <a:pt x="34161" y="22811"/>
                        <a:pt x="34095" y="22637"/>
                        <a:pt x="33987" y="22550"/>
                      </a:cubicBezTo>
                      <a:cubicBezTo>
                        <a:pt x="33769" y="22398"/>
                        <a:pt x="33900" y="22311"/>
                        <a:pt x="34161" y="22267"/>
                      </a:cubicBezTo>
                      <a:cubicBezTo>
                        <a:pt x="34277" y="22232"/>
                        <a:pt x="34375" y="22210"/>
                        <a:pt x="34474" y="22210"/>
                      </a:cubicBezTo>
                      <a:close/>
                      <a:moveTo>
                        <a:pt x="41946" y="25542"/>
                      </a:moveTo>
                      <a:cubicBezTo>
                        <a:pt x="41974" y="25542"/>
                        <a:pt x="41989" y="25576"/>
                        <a:pt x="41989" y="25681"/>
                      </a:cubicBezTo>
                      <a:cubicBezTo>
                        <a:pt x="42054" y="25768"/>
                        <a:pt x="41945" y="25898"/>
                        <a:pt x="41836" y="26007"/>
                      </a:cubicBezTo>
                      <a:cubicBezTo>
                        <a:pt x="41756" y="26088"/>
                        <a:pt x="41750" y="26205"/>
                        <a:pt x="41629" y="26205"/>
                      </a:cubicBezTo>
                      <a:cubicBezTo>
                        <a:pt x="41619" y="26205"/>
                        <a:pt x="41609" y="26205"/>
                        <a:pt x="41597" y="26203"/>
                      </a:cubicBezTo>
                      <a:cubicBezTo>
                        <a:pt x="41489" y="26203"/>
                        <a:pt x="41554" y="26051"/>
                        <a:pt x="41532" y="25985"/>
                      </a:cubicBezTo>
                      <a:cubicBezTo>
                        <a:pt x="41467" y="25833"/>
                        <a:pt x="41641" y="25725"/>
                        <a:pt x="41815" y="25616"/>
                      </a:cubicBezTo>
                      <a:cubicBezTo>
                        <a:pt x="41871" y="25582"/>
                        <a:pt x="41916" y="25542"/>
                        <a:pt x="41946" y="25542"/>
                      </a:cubicBezTo>
                      <a:close/>
                      <a:moveTo>
                        <a:pt x="24218" y="25431"/>
                      </a:moveTo>
                      <a:cubicBezTo>
                        <a:pt x="24427" y="25431"/>
                        <a:pt x="24628" y="25530"/>
                        <a:pt x="24840" y="25530"/>
                      </a:cubicBezTo>
                      <a:cubicBezTo>
                        <a:pt x="24852" y="25530"/>
                        <a:pt x="24864" y="25529"/>
                        <a:pt x="24876" y="25529"/>
                      </a:cubicBezTo>
                      <a:cubicBezTo>
                        <a:pt x="24933" y="25521"/>
                        <a:pt x="24980" y="25517"/>
                        <a:pt x="25018" y="25517"/>
                      </a:cubicBezTo>
                      <a:cubicBezTo>
                        <a:pt x="25185" y="25517"/>
                        <a:pt x="25190" y="25584"/>
                        <a:pt x="25137" y="25638"/>
                      </a:cubicBezTo>
                      <a:cubicBezTo>
                        <a:pt x="25006" y="25746"/>
                        <a:pt x="25006" y="25898"/>
                        <a:pt x="24854" y="26007"/>
                      </a:cubicBezTo>
                      <a:cubicBezTo>
                        <a:pt x="24789" y="26056"/>
                        <a:pt x="24663" y="26081"/>
                        <a:pt x="24567" y="26081"/>
                      </a:cubicBezTo>
                      <a:cubicBezTo>
                        <a:pt x="24535" y="26081"/>
                        <a:pt x="24506" y="26078"/>
                        <a:pt x="24484" y="26072"/>
                      </a:cubicBezTo>
                      <a:cubicBezTo>
                        <a:pt x="24432" y="26038"/>
                        <a:pt x="24384" y="26020"/>
                        <a:pt x="24336" y="26020"/>
                      </a:cubicBezTo>
                      <a:cubicBezTo>
                        <a:pt x="24264" y="26020"/>
                        <a:pt x="24193" y="26059"/>
                        <a:pt x="24115" y="26138"/>
                      </a:cubicBezTo>
                      <a:cubicBezTo>
                        <a:pt x="24064" y="26189"/>
                        <a:pt x="23998" y="26210"/>
                        <a:pt x="23935" y="26210"/>
                      </a:cubicBezTo>
                      <a:cubicBezTo>
                        <a:pt x="23890" y="26210"/>
                        <a:pt x="23846" y="26199"/>
                        <a:pt x="23810" y="26181"/>
                      </a:cubicBezTo>
                      <a:cubicBezTo>
                        <a:pt x="23702" y="26116"/>
                        <a:pt x="23571" y="26029"/>
                        <a:pt x="23462" y="25985"/>
                      </a:cubicBezTo>
                      <a:cubicBezTo>
                        <a:pt x="23267" y="25898"/>
                        <a:pt x="23332" y="25811"/>
                        <a:pt x="23571" y="25768"/>
                      </a:cubicBezTo>
                      <a:cubicBezTo>
                        <a:pt x="23615" y="25746"/>
                        <a:pt x="23680" y="25746"/>
                        <a:pt x="23702" y="25703"/>
                      </a:cubicBezTo>
                      <a:cubicBezTo>
                        <a:pt x="23886" y="25491"/>
                        <a:pt x="24055" y="25431"/>
                        <a:pt x="24218" y="25431"/>
                      </a:cubicBezTo>
                      <a:close/>
                      <a:moveTo>
                        <a:pt x="48474" y="24091"/>
                      </a:moveTo>
                      <a:cubicBezTo>
                        <a:pt x="48486" y="24091"/>
                        <a:pt x="48499" y="24092"/>
                        <a:pt x="48512" y="24094"/>
                      </a:cubicBezTo>
                      <a:cubicBezTo>
                        <a:pt x="48642" y="24137"/>
                        <a:pt x="48642" y="24246"/>
                        <a:pt x="48621" y="24355"/>
                      </a:cubicBezTo>
                      <a:cubicBezTo>
                        <a:pt x="48621" y="24355"/>
                        <a:pt x="48621" y="24355"/>
                        <a:pt x="48621" y="24355"/>
                      </a:cubicBezTo>
                      <a:lnTo>
                        <a:pt x="48621" y="24355"/>
                      </a:lnTo>
                      <a:cubicBezTo>
                        <a:pt x="48621" y="24365"/>
                        <a:pt x="48626" y="24371"/>
                        <a:pt x="48629" y="24371"/>
                      </a:cubicBezTo>
                      <a:cubicBezTo>
                        <a:pt x="48630" y="24371"/>
                        <a:pt x="48631" y="24369"/>
                        <a:pt x="48629" y="24365"/>
                      </a:cubicBezTo>
                      <a:lnTo>
                        <a:pt x="48629" y="24365"/>
                      </a:lnTo>
                      <a:cubicBezTo>
                        <a:pt x="48816" y="24600"/>
                        <a:pt x="48792" y="24814"/>
                        <a:pt x="48621" y="25029"/>
                      </a:cubicBezTo>
                      <a:cubicBezTo>
                        <a:pt x="48577" y="25094"/>
                        <a:pt x="48577" y="25137"/>
                        <a:pt x="48664" y="25159"/>
                      </a:cubicBezTo>
                      <a:cubicBezTo>
                        <a:pt x="48947" y="25268"/>
                        <a:pt x="48925" y="25377"/>
                        <a:pt x="48773" y="25638"/>
                      </a:cubicBezTo>
                      <a:cubicBezTo>
                        <a:pt x="48599" y="25855"/>
                        <a:pt x="48295" y="25920"/>
                        <a:pt x="48142" y="26094"/>
                      </a:cubicBezTo>
                      <a:cubicBezTo>
                        <a:pt x="48115" y="26113"/>
                        <a:pt x="48091" y="26119"/>
                        <a:pt x="48071" y="26119"/>
                      </a:cubicBezTo>
                      <a:cubicBezTo>
                        <a:pt x="48044" y="26119"/>
                        <a:pt x="48024" y="26107"/>
                        <a:pt x="48012" y="26094"/>
                      </a:cubicBezTo>
                      <a:cubicBezTo>
                        <a:pt x="47903" y="26029"/>
                        <a:pt x="47838" y="25920"/>
                        <a:pt x="47816" y="25811"/>
                      </a:cubicBezTo>
                      <a:cubicBezTo>
                        <a:pt x="47816" y="25768"/>
                        <a:pt x="47947" y="25638"/>
                        <a:pt x="47751" y="25638"/>
                      </a:cubicBezTo>
                      <a:cubicBezTo>
                        <a:pt x="47620" y="25638"/>
                        <a:pt x="47686" y="25746"/>
                        <a:pt x="47620" y="25790"/>
                      </a:cubicBezTo>
                      <a:cubicBezTo>
                        <a:pt x="47512" y="25898"/>
                        <a:pt x="47381" y="25985"/>
                        <a:pt x="47620" y="26029"/>
                      </a:cubicBezTo>
                      <a:cubicBezTo>
                        <a:pt x="47794" y="26051"/>
                        <a:pt x="47599" y="26181"/>
                        <a:pt x="47555" y="26203"/>
                      </a:cubicBezTo>
                      <a:cubicBezTo>
                        <a:pt x="47516" y="26234"/>
                        <a:pt x="47474" y="26246"/>
                        <a:pt x="47437" y="26246"/>
                      </a:cubicBezTo>
                      <a:cubicBezTo>
                        <a:pt x="47370" y="26246"/>
                        <a:pt x="47316" y="26209"/>
                        <a:pt x="47316" y="26181"/>
                      </a:cubicBezTo>
                      <a:cubicBezTo>
                        <a:pt x="47316" y="26007"/>
                        <a:pt x="47186" y="25920"/>
                        <a:pt x="47120" y="25811"/>
                      </a:cubicBezTo>
                      <a:cubicBezTo>
                        <a:pt x="47055" y="25681"/>
                        <a:pt x="47294" y="25485"/>
                        <a:pt x="47403" y="25355"/>
                      </a:cubicBezTo>
                      <a:cubicBezTo>
                        <a:pt x="47490" y="25246"/>
                        <a:pt x="47512" y="25224"/>
                        <a:pt x="47403" y="25203"/>
                      </a:cubicBezTo>
                      <a:cubicBezTo>
                        <a:pt x="47370" y="25181"/>
                        <a:pt x="47338" y="25181"/>
                        <a:pt x="47308" y="25181"/>
                      </a:cubicBezTo>
                      <a:cubicBezTo>
                        <a:pt x="47278" y="25181"/>
                        <a:pt x="47251" y="25181"/>
                        <a:pt x="47229" y="25159"/>
                      </a:cubicBezTo>
                      <a:cubicBezTo>
                        <a:pt x="47099" y="25050"/>
                        <a:pt x="46838" y="25007"/>
                        <a:pt x="46881" y="24811"/>
                      </a:cubicBezTo>
                      <a:cubicBezTo>
                        <a:pt x="46929" y="24690"/>
                        <a:pt x="47058" y="24664"/>
                        <a:pt x="47178" y="24664"/>
                      </a:cubicBezTo>
                      <a:cubicBezTo>
                        <a:pt x="47274" y="24664"/>
                        <a:pt x="47364" y="24681"/>
                        <a:pt x="47403" y="24681"/>
                      </a:cubicBezTo>
                      <a:cubicBezTo>
                        <a:pt x="47773" y="24681"/>
                        <a:pt x="47925" y="24485"/>
                        <a:pt x="48142" y="24311"/>
                      </a:cubicBezTo>
                      <a:cubicBezTo>
                        <a:pt x="48243" y="24211"/>
                        <a:pt x="48325" y="24091"/>
                        <a:pt x="48474" y="24091"/>
                      </a:cubicBezTo>
                      <a:close/>
                      <a:moveTo>
                        <a:pt x="32132" y="25748"/>
                      </a:moveTo>
                      <a:cubicBezTo>
                        <a:pt x="32383" y="25748"/>
                        <a:pt x="32640" y="25820"/>
                        <a:pt x="32726" y="25920"/>
                      </a:cubicBezTo>
                      <a:cubicBezTo>
                        <a:pt x="32834" y="26072"/>
                        <a:pt x="32639" y="26312"/>
                        <a:pt x="32378" y="26333"/>
                      </a:cubicBezTo>
                      <a:cubicBezTo>
                        <a:pt x="32138" y="26355"/>
                        <a:pt x="31921" y="26355"/>
                        <a:pt x="31660" y="26442"/>
                      </a:cubicBezTo>
                      <a:cubicBezTo>
                        <a:pt x="31648" y="26446"/>
                        <a:pt x="31634" y="26448"/>
                        <a:pt x="31619" y="26448"/>
                      </a:cubicBezTo>
                      <a:cubicBezTo>
                        <a:pt x="31559" y="26448"/>
                        <a:pt x="31494" y="26416"/>
                        <a:pt x="31530" y="26399"/>
                      </a:cubicBezTo>
                      <a:cubicBezTo>
                        <a:pt x="31834" y="26203"/>
                        <a:pt x="31638" y="26116"/>
                        <a:pt x="31595" y="26007"/>
                      </a:cubicBezTo>
                      <a:cubicBezTo>
                        <a:pt x="31551" y="25920"/>
                        <a:pt x="31660" y="25855"/>
                        <a:pt x="31769" y="25811"/>
                      </a:cubicBezTo>
                      <a:cubicBezTo>
                        <a:pt x="31873" y="25767"/>
                        <a:pt x="32001" y="25748"/>
                        <a:pt x="32132" y="25748"/>
                      </a:cubicBezTo>
                      <a:close/>
                      <a:moveTo>
                        <a:pt x="38711" y="25981"/>
                      </a:moveTo>
                      <a:cubicBezTo>
                        <a:pt x="38739" y="25981"/>
                        <a:pt x="38766" y="25982"/>
                        <a:pt x="38792" y="25985"/>
                      </a:cubicBezTo>
                      <a:cubicBezTo>
                        <a:pt x="38836" y="25985"/>
                        <a:pt x="38901" y="26007"/>
                        <a:pt x="38901" y="26072"/>
                      </a:cubicBezTo>
                      <a:cubicBezTo>
                        <a:pt x="38901" y="26094"/>
                        <a:pt x="38901" y="26116"/>
                        <a:pt x="38879" y="26116"/>
                      </a:cubicBezTo>
                      <a:cubicBezTo>
                        <a:pt x="38684" y="26290"/>
                        <a:pt x="39031" y="26507"/>
                        <a:pt x="38792" y="26507"/>
                      </a:cubicBezTo>
                      <a:cubicBezTo>
                        <a:pt x="38575" y="26507"/>
                        <a:pt x="38292" y="26355"/>
                        <a:pt x="38118" y="26246"/>
                      </a:cubicBezTo>
                      <a:cubicBezTo>
                        <a:pt x="38009" y="26203"/>
                        <a:pt x="38118" y="26072"/>
                        <a:pt x="38270" y="25985"/>
                      </a:cubicBezTo>
                      <a:cubicBezTo>
                        <a:pt x="38305" y="25997"/>
                        <a:pt x="38345" y="26001"/>
                        <a:pt x="38388" y="26001"/>
                      </a:cubicBezTo>
                      <a:cubicBezTo>
                        <a:pt x="38486" y="26001"/>
                        <a:pt x="38603" y="25981"/>
                        <a:pt x="38711" y="25981"/>
                      </a:cubicBezTo>
                      <a:close/>
                      <a:moveTo>
                        <a:pt x="45423" y="26066"/>
                      </a:moveTo>
                      <a:cubicBezTo>
                        <a:pt x="45511" y="26066"/>
                        <a:pt x="45794" y="26233"/>
                        <a:pt x="45794" y="26312"/>
                      </a:cubicBezTo>
                      <a:cubicBezTo>
                        <a:pt x="45837" y="26442"/>
                        <a:pt x="45663" y="26464"/>
                        <a:pt x="45555" y="26507"/>
                      </a:cubicBezTo>
                      <a:cubicBezTo>
                        <a:pt x="45521" y="26516"/>
                        <a:pt x="45495" y="26519"/>
                        <a:pt x="45476" y="26519"/>
                      </a:cubicBezTo>
                      <a:cubicBezTo>
                        <a:pt x="45345" y="26519"/>
                        <a:pt x="45500" y="26352"/>
                        <a:pt x="45424" y="26333"/>
                      </a:cubicBezTo>
                      <a:cubicBezTo>
                        <a:pt x="45337" y="26290"/>
                        <a:pt x="45316" y="26246"/>
                        <a:pt x="45294" y="26203"/>
                      </a:cubicBezTo>
                      <a:cubicBezTo>
                        <a:pt x="45229" y="26138"/>
                        <a:pt x="45337" y="26094"/>
                        <a:pt x="45403" y="26072"/>
                      </a:cubicBezTo>
                      <a:cubicBezTo>
                        <a:pt x="45407" y="26068"/>
                        <a:pt x="45414" y="26066"/>
                        <a:pt x="45423" y="26066"/>
                      </a:cubicBezTo>
                      <a:close/>
                      <a:moveTo>
                        <a:pt x="31191" y="26298"/>
                      </a:moveTo>
                      <a:cubicBezTo>
                        <a:pt x="31220" y="26298"/>
                        <a:pt x="31246" y="26302"/>
                        <a:pt x="31269" y="26312"/>
                      </a:cubicBezTo>
                      <a:cubicBezTo>
                        <a:pt x="31377" y="26355"/>
                        <a:pt x="31443" y="26442"/>
                        <a:pt x="31290" y="26573"/>
                      </a:cubicBezTo>
                      <a:cubicBezTo>
                        <a:pt x="31227" y="26636"/>
                        <a:pt x="31184" y="26658"/>
                        <a:pt x="31101" y="26720"/>
                      </a:cubicBezTo>
                      <a:lnTo>
                        <a:pt x="31101" y="26720"/>
                      </a:lnTo>
                      <a:cubicBezTo>
                        <a:pt x="31068" y="26681"/>
                        <a:pt x="31001" y="26678"/>
                        <a:pt x="30964" y="26660"/>
                      </a:cubicBezTo>
                      <a:cubicBezTo>
                        <a:pt x="30957" y="26658"/>
                        <a:pt x="30949" y="26657"/>
                        <a:pt x="30940" y="26657"/>
                      </a:cubicBezTo>
                      <a:cubicBezTo>
                        <a:pt x="30889" y="26657"/>
                        <a:pt x="30812" y="26682"/>
                        <a:pt x="30761" y="26682"/>
                      </a:cubicBezTo>
                      <a:cubicBezTo>
                        <a:pt x="30712" y="26682"/>
                        <a:pt x="30686" y="26660"/>
                        <a:pt x="30725" y="26573"/>
                      </a:cubicBezTo>
                      <a:cubicBezTo>
                        <a:pt x="30781" y="26443"/>
                        <a:pt x="31025" y="26298"/>
                        <a:pt x="31191" y="26298"/>
                      </a:cubicBezTo>
                      <a:close/>
                      <a:moveTo>
                        <a:pt x="30853" y="24202"/>
                      </a:moveTo>
                      <a:cubicBezTo>
                        <a:pt x="30888" y="24202"/>
                        <a:pt x="30899" y="24246"/>
                        <a:pt x="30899" y="24333"/>
                      </a:cubicBezTo>
                      <a:cubicBezTo>
                        <a:pt x="30943" y="24550"/>
                        <a:pt x="30877" y="24811"/>
                        <a:pt x="31247" y="24833"/>
                      </a:cubicBezTo>
                      <a:cubicBezTo>
                        <a:pt x="31356" y="24833"/>
                        <a:pt x="31356" y="24920"/>
                        <a:pt x="31203" y="24985"/>
                      </a:cubicBezTo>
                      <a:cubicBezTo>
                        <a:pt x="31095" y="25007"/>
                        <a:pt x="31116" y="25050"/>
                        <a:pt x="31138" y="25094"/>
                      </a:cubicBezTo>
                      <a:cubicBezTo>
                        <a:pt x="31334" y="25224"/>
                        <a:pt x="30964" y="25377"/>
                        <a:pt x="30986" y="25551"/>
                      </a:cubicBezTo>
                      <a:cubicBezTo>
                        <a:pt x="30986" y="25597"/>
                        <a:pt x="30936" y="25619"/>
                        <a:pt x="30880" y="25619"/>
                      </a:cubicBezTo>
                      <a:cubicBezTo>
                        <a:pt x="30831" y="25619"/>
                        <a:pt x="30777" y="25603"/>
                        <a:pt x="30747" y="25572"/>
                      </a:cubicBezTo>
                      <a:cubicBezTo>
                        <a:pt x="30699" y="25556"/>
                        <a:pt x="30674" y="25505"/>
                        <a:pt x="30630" y="25505"/>
                      </a:cubicBezTo>
                      <a:cubicBezTo>
                        <a:pt x="30614" y="25505"/>
                        <a:pt x="30596" y="25512"/>
                        <a:pt x="30573" y="25529"/>
                      </a:cubicBezTo>
                      <a:cubicBezTo>
                        <a:pt x="30486" y="25572"/>
                        <a:pt x="30529" y="25638"/>
                        <a:pt x="30551" y="25681"/>
                      </a:cubicBezTo>
                      <a:cubicBezTo>
                        <a:pt x="30856" y="26007"/>
                        <a:pt x="30377" y="26333"/>
                        <a:pt x="30225" y="26660"/>
                      </a:cubicBezTo>
                      <a:cubicBezTo>
                        <a:pt x="30195" y="26710"/>
                        <a:pt x="30150" y="26728"/>
                        <a:pt x="30102" y="26728"/>
                      </a:cubicBezTo>
                      <a:cubicBezTo>
                        <a:pt x="30048" y="26728"/>
                        <a:pt x="29989" y="26705"/>
                        <a:pt x="29942" y="26681"/>
                      </a:cubicBezTo>
                      <a:cubicBezTo>
                        <a:pt x="29573" y="26529"/>
                        <a:pt x="29399" y="26225"/>
                        <a:pt x="29399" y="25898"/>
                      </a:cubicBezTo>
                      <a:cubicBezTo>
                        <a:pt x="29399" y="25746"/>
                        <a:pt x="29225" y="25551"/>
                        <a:pt x="29551" y="25355"/>
                      </a:cubicBezTo>
                      <a:cubicBezTo>
                        <a:pt x="29616" y="25311"/>
                        <a:pt x="29486" y="25268"/>
                        <a:pt x="29464" y="25246"/>
                      </a:cubicBezTo>
                      <a:cubicBezTo>
                        <a:pt x="29442" y="25159"/>
                        <a:pt x="29399" y="25094"/>
                        <a:pt x="29573" y="25050"/>
                      </a:cubicBezTo>
                      <a:cubicBezTo>
                        <a:pt x="29747" y="25050"/>
                        <a:pt x="29855" y="25007"/>
                        <a:pt x="29790" y="24942"/>
                      </a:cubicBezTo>
                      <a:cubicBezTo>
                        <a:pt x="29573" y="24768"/>
                        <a:pt x="30095" y="24681"/>
                        <a:pt x="30029" y="24550"/>
                      </a:cubicBezTo>
                      <a:cubicBezTo>
                        <a:pt x="30029" y="24507"/>
                        <a:pt x="30095" y="24485"/>
                        <a:pt x="30138" y="24485"/>
                      </a:cubicBezTo>
                      <a:cubicBezTo>
                        <a:pt x="30399" y="24485"/>
                        <a:pt x="30508" y="24463"/>
                        <a:pt x="30660" y="24333"/>
                      </a:cubicBezTo>
                      <a:cubicBezTo>
                        <a:pt x="30758" y="24246"/>
                        <a:pt x="30818" y="24202"/>
                        <a:pt x="30853" y="24202"/>
                      </a:cubicBezTo>
                      <a:close/>
                      <a:moveTo>
                        <a:pt x="31115" y="26741"/>
                      </a:moveTo>
                      <a:lnTo>
                        <a:pt x="31225" y="26833"/>
                      </a:lnTo>
                      <a:cubicBezTo>
                        <a:pt x="31312" y="26877"/>
                        <a:pt x="31269" y="26942"/>
                        <a:pt x="31160" y="26986"/>
                      </a:cubicBezTo>
                      <a:cubicBezTo>
                        <a:pt x="30986" y="27029"/>
                        <a:pt x="30856" y="27007"/>
                        <a:pt x="30682" y="27029"/>
                      </a:cubicBezTo>
                      <a:cubicBezTo>
                        <a:pt x="30665" y="27036"/>
                        <a:pt x="30647" y="27039"/>
                        <a:pt x="30631" y="27039"/>
                      </a:cubicBezTo>
                      <a:cubicBezTo>
                        <a:pt x="30543" y="27039"/>
                        <a:pt x="30471" y="26950"/>
                        <a:pt x="30508" y="26877"/>
                      </a:cubicBezTo>
                      <a:cubicBezTo>
                        <a:pt x="30515" y="26847"/>
                        <a:pt x="30533" y="26837"/>
                        <a:pt x="30558" y="26837"/>
                      </a:cubicBezTo>
                      <a:cubicBezTo>
                        <a:pt x="30597" y="26837"/>
                        <a:pt x="30651" y="26859"/>
                        <a:pt x="30708" y="26859"/>
                      </a:cubicBezTo>
                      <a:cubicBezTo>
                        <a:pt x="30721" y="26859"/>
                        <a:pt x="30734" y="26858"/>
                        <a:pt x="30747" y="26855"/>
                      </a:cubicBezTo>
                      <a:lnTo>
                        <a:pt x="31116" y="26746"/>
                      </a:lnTo>
                      <a:cubicBezTo>
                        <a:pt x="31116" y="26745"/>
                        <a:pt x="31115" y="26743"/>
                        <a:pt x="31115" y="26741"/>
                      </a:cubicBezTo>
                      <a:close/>
                      <a:moveTo>
                        <a:pt x="23484" y="26551"/>
                      </a:moveTo>
                      <a:cubicBezTo>
                        <a:pt x="23506" y="26551"/>
                        <a:pt x="23506" y="26573"/>
                        <a:pt x="23571" y="26594"/>
                      </a:cubicBezTo>
                      <a:cubicBezTo>
                        <a:pt x="23484" y="26746"/>
                        <a:pt x="23484" y="26899"/>
                        <a:pt x="23310" y="27051"/>
                      </a:cubicBezTo>
                      <a:cubicBezTo>
                        <a:pt x="23289" y="27073"/>
                        <a:pt x="23245" y="27073"/>
                        <a:pt x="23245" y="27073"/>
                      </a:cubicBezTo>
                      <a:cubicBezTo>
                        <a:pt x="23071" y="27007"/>
                        <a:pt x="23158" y="26899"/>
                        <a:pt x="23180" y="26790"/>
                      </a:cubicBezTo>
                      <a:cubicBezTo>
                        <a:pt x="23245" y="26681"/>
                        <a:pt x="23289" y="26573"/>
                        <a:pt x="23484" y="26551"/>
                      </a:cubicBezTo>
                      <a:close/>
                      <a:moveTo>
                        <a:pt x="26971" y="26953"/>
                      </a:moveTo>
                      <a:cubicBezTo>
                        <a:pt x="27060" y="26953"/>
                        <a:pt x="27100" y="27025"/>
                        <a:pt x="27116" y="27073"/>
                      </a:cubicBezTo>
                      <a:cubicBezTo>
                        <a:pt x="27181" y="27160"/>
                        <a:pt x="27029" y="27181"/>
                        <a:pt x="26963" y="27203"/>
                      </a:cubicBezTo>
                      <a:cubicBezTo>
                        <a:pt x="26871" y="27203"/>
                        <a:pt x="26779" y="27268"/>
                        <a:pt x="26702" y="27268"/>
                      </a:cubicBezTo>
                      <a:cubicBezTo>
                        <a:pt x="26670" y="27268"/>
                        <a:pt x="26641" y="27257"/>
                        <a:pt x="26615" y="27225"/>
                      </a:cubicBezTo>
                      <a:cubicBezTo>
                        <a:pt x="26528" y="27094"/>
                        <a:pt x="26746" y="27051"/>
                        <a:pt x="26855" y="26986"/>
                      </a:cubicBezTo>
                      <a:cubicBezTo>
                        <a:pt x="26901" y="26963"/>
                        <a:pt x="26939" y="26953"/>
                        <a:pt x="26971" y="26953"/>
                      </a:cubicBezTo>
                      <a:close/>
                      <a:moveTo>
                        <a:pt x="43489" y="25659"/>
                      </a:moveTo>
                      <a:cubicBezTo>
                        <a:pt x="43554" y="25681"/>
                        <a:pt x="43511" y="25746"/>
                        <a:pt x="43489" y="25790"/>
                      </a:cubicBezTo>
                      <a:cubicBezTo>
                        <a:pt x="43380" y="25985"/>
                        <a:pt x="43380" y="25985"/>
                        <a:pt x="43576" y="26007"/>
                      </a:cubicBezTo>
                      <a:cubicBezTo>
                        <a:pt x="43619" y="26029"/>
                        <a:pt x="43641" y="26029"/>
                        <a:pt x="43685" y="26094"/>
                      </a:cubicBezTo>
                      <a:cubicBezTo>
                        <a:pt x="43715" y="26184"/>
                        <a:pt x="43867" y="26242"/>
                        <a:pt x="44037" y="26242"/>
                      </a:cubicBezTo>
                      <a:cubicBezTo>
                        <a:pt x="44115" y="26242"/>
                        <a:pt x="44197" y="26230"/>
                        <a:pt x="44272" y="26203"/>
                      </a:cubicBezTo>
                      <a:cubicBezTo>
                        <a:pt x="44348" y="26170"/>
                        <a:pt x="44402" y="26154"/>
                        <a:pt x="44448" y="26154"/>
                      </a:cubicBezTo>
                      <a:cubicBezTo>
                        <a:pt x="44495" y="26154"/>
                        <a:pt x="44533" y="26170"/>
                        <a:pt x="44576" y="26203"/>
                      </a:cubicBezTo>
                      <a:cubicBezTo>
                        <a:pt x="44663" y="26246"/>
                        <a:pt x="44576" y="26312"/>
                        <a:pt x="44533" y="26399"/>
                      </a:cubicBezTo>
                      <a:cubicBezTo>
                        <a:pt x="44468" y="26507"/>
                        <a:pt x="44272" y="26551"/>
                        <a:pt x="44337" y="26681"/>
                      </a:cubicBezTo>
                      <a:cubicBezTo>
                        <a:pt x="44350" y="26720"/>
                        <a:pt x="44324" y="26728"/>
                        <a:pt x="44296" y="26728"/>
                      </a:cubicBezTo>
                      <a:cubicBezTo>
                        <a:pt x="44278" y="26728"/>
                        <a:pt x="44259" y="26725"/>
                        <a:pt x="44250" y="26725"/>
                      </a:cubicBezTo>
                      <a:cubicBezTo>
                        <a:pt x="44213" y="26712"/>
                        <a:pt x="44183" y="26707"/>
                        <a:pt x="44157" y="26707"/>
                      </a:cubicBezTo>
                      <a:cubicBezTo>
                        <a:pt x="44045" y="26707"/>
                        <a:pt x="44024" y="26806"/>
                        <a:pt x="43989" y="26877"/>
                      </a:cubicBezTo>
                      <a:cubicBezTo>
                        <a:pt x="43902" y="26986"/>
                        <a:pt x="44033" y="26986"/>
                        <a:pt x="44141" y="27007"/>
                      </a:cubicBezTo>
                      <a:cubicBezTo>
                        <a:pt x="44250" y="27051"/>
                        <a:pt x="44359" y="27073"/>
                        <a:pt x="44359" y="27181"/>
                      </a:cubicBezTo>
                      <a:cubicBezTo>
                        <a:pt x="44359" y="27220"/>
                        <a:pt x="44007" y="27341"/>
                        <a:pt x="43877" y="27341"/>
                      </a:cubicBezTo>
                      <a:cubicBezTo>
                        <a:pt x="43859" y="27341"/>
                        <a:pt x="43845" y="27339"/>
                        <a:pt x="43837" y="27334"/>
                      </a:cubicBezTo>
                      <a:cubicBezTo>
                        <a:pt x="43793" y="27290"/>
                        <a:pt x="43576" y="27334"/>
                        <a:pt x="43641" y="27181"/>
                      </a:cubicBezTo>
                      <a:cubicBezTo>
                        <a:pt x="43656" y="27152"/>
                        <a:pt x="43656" y="27143"/>
                        <a:pt x="43648" y="27143"/>
                      </a:cubicBezTo>
                      <a:cubicBezTo>
                        <a:pt x="43634" y="27143"/>
                        <a:pt x="43590" y="27181"/>
                        <a:pt x="43576" y="27181"/>
                      </a:cubicBezTo>
                      <a:cubicBezTo>
                        <a:pt x="43513" y="27181"/>
                        <a:pt x="43428" y="27283"/>
                        <a:pt x="43361" y="27283"/>
                      </a:cubicBezTo>
                      <a:cubicBezTo>
                        <a:pt x="43335" y="27283"/>
                        <a:pt x="43312" y="27267"/>
                        <a:pt x="43293" y="27225"/>
                      </a:cubicBezTo>
                      <a:cubicBezTo>
                        <a:pt x="43272" y="27138"/>
                        <a:pt x="43185" y="27007"/>
                        <a:pt x="43446" y="26899"/>
                      </a:cubicBezTo>
                      <a:cubicBezTo>
                        <a:pt x="43511" y="26877"/>
                        <a:pt x="43641" y="26855"/>
                        <a:pt x="43619" y="26768"/>
                      </a:cubicBezTo>
                      <a:cubicBezTo>
                        <a:pt x="43612" y="26739"/>
                        <a:pt x="43593" y="26730"/>
                        <a:pt x="43567" y="26730"/>
                      </a:cubicBezTo>
                      <a:cubicBezTo>
                        <a:pt x="43516" y="26730"/>
                        <a:pt x="43438" y="26768"/>
                        <a:pt x="43380" y="26768"/>
                      </a:cubicBezTo>
                      <a:cubicBezTo>
                        <a:pt x="43054" y="26833"/>
                        <a:pt x="42750" y="26964"/>
                        <a:pt x="42467" y="27073"/>
                      </a:cubicBezTo>
                      <a:cubicBezTo>
                        <a:pt x="42340" y="27121"/>
                        <a:pt x="42240" y="27153"/>
                        <a:pt x="42167" y="27153"/>
                      </a:cubicBezTo>
                      <a:cubicBezTo>
                        <a:pt x="42078" y="27153"/>
                        <a:pt x="42032" y="27106"/>
                        <a:pt x="42032" y="26986"/>
                      </a:cubicBezTo>
                      <a:cubicBezTo>
                        <a:pt x="42032" y="26942"/>
                        <a:pt x="41989" y="26877"/>
                        <a:pt x="41923" y="26833"/>
                      </a:cubicBezTo>
                      <a:cubicBezTo>
                        <a:pt x="41820" y="26772"/>
                        <a:pt x="42030" y="26593"/>
                        <a:pt x="41904" y="26593"/>
                      </a:cubicBezTo>
                      <a:cubicBezTo>
                        <a:pt x="41897" y="26593"/>
                        <a:pt x="41889" y="26593"/>
                        <a:pt x="41880" y="26594"/>
                      </a:cubicBezTo>
                      <a:cubicBezTo>
                        <a:pt x="41706" y="26638"/>
                        <a:pt x="41749" y="26790"/>
                        <a:pt x="41706" y="26899"/>
                      </a:cubicBezTo>
                      <a:cubicBezTo>
                        <a:pt x="41662" y="26920"/>
                        <a:pt x="41706" y="26986"/>
                        <a:pt x="41619" y="27007"/>
                      </a:cubicBezTo>
                      <a:cubicBezTo>
                        <a:pt x="41619" y="27007"/>
                        <a:pt x="41619" y="26920"/>
                        <a:pt x="41597" y="26899"/>
                      </a:cubicBezTo>
                      <a:cubicBezTo>
                        <a:pt x="41572" y="26873"/>
                        <a:pt x="41546" y="26863"/>
                        <a:pt x="41516" y="26863"/>
                      </a:cubicBezTo>
                      <a:cubicBezTo>
                        <a:pt x="41495" y="26863"/>
                        <a:pt x="41472" y="26868"/>
                        <a:pt x="41445" y="26877"/>
                      </a:cubicBezTo>
                      <a:cubicBezTo>
                        <a:pt x="41381" y="26902"/>
                        <a:pt x="41336" y="26913"/>
                        <a:pt x="41308" y="26913"/>
                      </a:cubicBezTo>
                      <a:cubicBezTo>
                        <a:pt x="41241" y="26913"/>
                        <a:pt x="41272" y="26851"/>
                        <a:pt x="41380" y="26790"/>
                      </a:cubicBezTo>
                      <a:cubicBezTo>
                        <a:pt x="41554" y="26638"/>
                        <a:pt x="41771" y="26529"/>
                        <a:pt x="41923" y="26333"/>
                      </a:cubicBezTo>
                      <a:cubicBezTo>
                        <a:pt x="41952" y="26277"/>
                        <a:pt x="42005" y="26253"/>
                        <a:pt x="42054" y="26253"/>
                      </a:cubicBezTo>
                      <a:cubicBezTo>
                        <a:pt x="42118" y="26253"/>
                        <a:pt x="42175" y="26294"/>
                        <a:pt x="42163" y="26355"/>
                      </a:cubicBezTo>
                      <a:cubicBezTo>
                        <a:pt x="42141" y="26529"/>
                        <a:pt x="42293" y="26529"/>
                        <a:pt x="42424" y="26529"/>
                      </a:cubicBezTo>
                      <a:cubicBezTo>
                        <a:pt x="42576" y="26529"/>
                        <a:pt x="42619" y="26420"/>
                        <a:pt x="42532" y="26377"/>
                      </a:cubicBezTo>
                      <a:cubicBezTo>
                        <a:pt x="42184" y="26268"/>
                        <a:pt x="42576" y="26203"/>
                        <a:pt x="42641" y="26138"/>
                      </a:cubicBezTo>
                      <a:cubicBezTo>
                        <a:pt x="42815" y="25985"/>
                        <a:pt x="43054" y="25877"/>
                        <a:pt x="43272" y="25811"/>
                      </a:cubicBezTo>
                      <a:cubicBezTo>
                        <a:pt x="43250" y="25746"/>
                        <a:pt x="43293" y="25703"/>
                        <a:pt x="43359" y="25681"/>
                      </a:cubicBezTo>
                      <a:cubicBezTo>
                        <a:pt x="43402" y="25659"/>
                        <a:pt x="43467" y="25659"/>
                        <a:pt x="43489" y="25659"/>
                      </a:cubicBezTo>
                      <a:close/>
                      <a:moveTo>
                        <a:pt x="24002" y="26751"/>
                      </a:moveTo>
                      <a:cubicBezTo>
                        <a:pt x="24020" y="26751"/>
                        <a:pt x="24037" y="26756"/>
                        <a:pt x="24050" y="26768"/>
                      </a:cubicBezTo>
                      <a:cubicBezTo>
                        <a:pt x="24115" y="26833"/>
                        <a:pt x="24202" y="26877"/>
                        <a:pt x="24202" y="26986"/>
                      </a:cubicBezTo>
                      <a:cubicBezTo>
                        <a:pt x="24224" y="27051"/>
                        <a:pt x="24245" y="27094"/>
                        <a:pt x="24245" y="27160"/>
                      </a:cubicBezTo>
                      <a:cubicBezTo>
                        <a:pt x="24267" y="27399"/>
                        <a:pt x="24093" y="27529"/>
                        <a:pt x="23723" y="27551"/>
                      </a:cubicBezTo>
                      <a:cubicBezTo>
                        <a:pt x="23462" y="27551"/>
                        <a:pt x="23462" y="27399"/>
                        <a:pt x="23289" y="27312"/>
                      </a:cubicBezTo>
                      <a:cubicBezTo>
                        <a:pt x="23245" y="27290"/>
                        <a:pt x="23354" y="27225"/>
                        <a:pt x="23441" y="27203"/>
                      </a:cubicBezTo>
                      <a:cubicBezTo>
                        <a:pt x="23658" y="27116"/>
                        <a:pt x="23919" y="27073"/>
                        <a:pt x="23897" y="26833"/>
                      </a:cubicBezTo>
                      <a:cubicBezTo>
                        <a:pt x="23897" y="26786"/>
                        <a:pt x="23954" y="26751"/>
                        <a:pt x="24002" y="26751"/>
                      </a:cubicBezTo>
                      <a:close/>
                      <a:moveTo>
                        <a:pt x="32138" y="26551"/>
                      </a:moveTo>
                      <a:cubicBezTo>
                        <a:pt x="32187" y="26708"/>
                        <a:pt x="32303" y="26765"/>
                        <a:pt x="32464" y="26765"/>
                      </a:cubicBezTo>
                      <a:cubicBezTo>
                        <a:pt x="32592" y="26765"/>
                        <a:pt x="32748" y="26729"/>
                        <a:pt x="32921" y="26681"/>
                      </a:cubicBezTo>
                      <a:cubicBezTo>
                        <a:pt x="32925" y="26679"/>
                        <a:pt x="32929" y="26678"/>
                        <a:pt x="32931" y="26678"/>
                      </a:cubicBezTo>
                      <a:cubicBezTo>
                        <a:pt x="32961" y="26678"/>
                        <a:pt x="32941" y="26770"/>
                        <a:pt x="32921" y="26790"/>
                      </a:cubicBezTo>
                      <a:cubicBezTo>
                        <a:pt x="32878" y="26877"/>
                        <a:pt x="32943" y="27007"/>
                        <a:pt x="32726" y="27073"/>
                      </a:cubicBezTo>
                      <a:cubicBezTo>
                        <a:pt x="32443" y="27116"/>
                        <a:pt x="32378" y="27268"/>
                        <a:pt x="32291" y="27421"/>
                      </a:cubicBezTo>
                      <a:cubicBezTo>
                        <a:pt x="32269" y="27508"/>
                        <a:pt x="32204" y="27595"/>
                        <a:pt x="32052" y="27595"/>
                      </a:cubicBezTo>
                      <a:cubicBezTo>
                        <a:pt x="31899" y="27595"/>
                        <a:pt x="31856" y="27529"/>
                        <a:pt x="31943" y="27399"/>
                      </a:cubicBezTo>
                      <a:cubicBezTo>
                        <a:pt x="31943" y="27290"/>
                        <a:pt x="31660" y="27290"/>
                        <a:pt x="31638" y="27094"/>
                      </a:cubicBezTo>
                      <a:cubicBezTo>
                        <a:pt x="31638" y="27051"/>
                        <a:pt x="31443" y="26986"/>
                        <a:pt x="31617" y="26899"/>
                      </a:cubicBezTo>
                      <a:cubicBezTo>
                        <a:pt x="31812" y="26790"/>
                        <a:pt x="31878" y="26616"/>
                        <a:pt x="32138" y="26551"/>
                      </a:cubicBezTo>
                      <a:close/>
                      <a:moveTo>
                        <a:pt x="38836" y="26986"/>
                      </a:moveTo>
                      <a:cubicBezTo>
                        <a:pt x="38901" y="26986"/>
                        <a:pt x="38923" y="27073"/>
                        <a:pt x="38944" y="27094"/>
                      </a:cubicBezTo>
                      <a:cubicBezTo>
                        <a:pt x="38944" y="27268"/>
                        <a:pt x="39118" y="27399"/>
                        <a:pt x="38836" y="27508"/>
                      </a:cubicBezTo>
                      <a:cubicBezTo>
                        <a:pt x="38741" y="27535"/>
                        <a:pt x="38596" y="27595"/>
                        <a:pt x="38468" y="27595"/>
                      </a:cubicBezTo>
                      <a:cubicBezTo>
                        <a:pt x="38390" y="27595"/>
                        <a:pt x="38320" y="27573"/>
                        <a:pt x="38270" y="27508"/>
                      </a:cubicBezTo>
                      <a:cubicBezTo>
                        <a:pt x="38205" y="27442"/>
                        <a:pt x="38183" y="27377"/>
                        <a:pt x="38270" y="27290"/>
                      </a:cubicBezTo>
                      <a:cubicBezTo>
                        <a:pt x="38317" y="27236"/>
                        <a:pt x="38347" y="27217"/>
                        <a:pt x="38370" y="27217"/>
                      </a:cubicBezTo>
                      <a:cubicBezTo>
                        <a:pt x="38412" y="27217"/>
                        <a:pt x="38432" y="27276"/>
                        <a:pt x="38488" y="27290"/>
                      </a:cubicBezTo>
                      <a:cubicBezTo>
                        <a:pt x="38505" y="27297"/>
                        <a:pt x="38521" y="27300"/>
                        <a:pt x="38537" y="27300"/>
                      </a:cubicBezTo>
                      <a:cubicBezTo>
                        <a:pt x="38623" y="27300"/>
                        <a:pt x="38690" y="27211"/>
                        <a:pt x="38727" y="27138"/>
                      </a:cubicBezTo>
                      <a:cubicBezTo>
                        <a:pt x="38792" y="27094"/>
                        <a:pt x="38705" y="27007"/>
                        <a:pt x="38836" y="26986"/>
                      </a:cubicBezTo>
                      <a:close/>
                      <a:moveTo>
                        <a:pt x="25480" y="27189"/>
                      </a:moveTo>
                      <a:cubicBezTo>
                        <a:pt x="25599" y="27189"/>
                        <a:pt x="25678" y="27250"/>
                        <a:pt x="25724" y="27312"/>
                      </a:cubicBezTo>
                      <a:cubicBezTo>
                        <a:pt x="25789" y="27442"/>
                        <a:pt x="25528" y="27508"/>
                        <a:pt x="25419" y="27551"/>
                      </a:cubicBezTo>
                      <a:cubicBezTo>
                        <a:pt x="25370" y="27590"/>
                        <a:pt x="25334" y="27604"/>
                        <a:pt x="25307" y="27604"/>
                      </a:cubicBezTo>
                      <a:cubicBezTo>
                        <a:pt x="25226" y="27604"/>
                        <a:pt x="25218" y="27475"/>
                        <a:pt x="25137" y="27442"/>
                      </a:cubicBezTo>
                      <a:cubicBezTo>
                        <a:pt x="25093" y="27334"/>
                        <a:pt x="25137" y="27290"/>
                        <a:pt x="25311" y="27225"/>
                      </a:cubicBezTo>
                      <a:cubicBezTo>
                        <a:pt x="25374" y="27199"/>
                        <a:pt x="25431" y="27189"/>
                        <a:pt x="25480" y="27189"/>
                      </a:cubicBezTo>
                      <a:close/>
                      <a:moveTo>
                        <a:pt x="28484" y="25566"/>
                      </a:moveTo>
                      <a:cubicBezTo>
                        <a:pt x="28503" y="25566"/>
                        <a:pt x="28486" y="25610"/>
                        <a:pt x="28398" y="25768"/>
                      </a:cubicBezTo>
                      <a:cubicBezTo>
                        <a:pt x="28377" y="25811"/>
                        <a:pt x="28355" y="25898"/>
                        <a:pt x="28377" y="25920"/>
                      </a:cubicBezTo>
                      <a:cubicBezTo>
                        <a:pt x="28464" y="26029"/>
                        <a:pt x="28311" y="26072"/>
                        <a:pt x="28203" y="26094"/>
                      </a:cubicBezTo>
                      <a:cubicBezTo>
                        <a:pt x="28196" y="26096"/>
                        <a:pt x="28189" y="26097"/>
                        <a:pt x="28181" y="26097"/>
                      </a:cubicBezTo>
                      <a:cubicBezTo>
                        <a:pt x="28146" y="26097"/>
                        <a:pt x="28098" y="26080"/>
                        <a:pt x="28054" y="26080"/>
                      </a:cubicBezTo>
                      <a:cubicBezTo>
                        <a:pt x="28006" y="26080"/>
                        <a:pt x="27962" y="26100"/>
                        <a:pt x="27942" y="26181"/>
                      </a:cubicBezTo>
                      <a:cubicBezTo>
                        <a:pt x="27925" y="26267"/>
                        <a:pt x="28084" y="26353"/>
                        <a:pt x="28216" y="26353"/>
                      </a:cubicBezTo>
                      <a:cubicBezTo>
                        <a:pt x="28251" y="26353"/>
                        <a:pt x="28284" y="26347"/>
                        <a:pt x="28311" y="26333"/>
                      </a:cubicBezTo>
                      <a:cubicBezTo>
                        <a:pt x="28417" y="26275"/>
                        <a:pt x="28515" y="26254"/>
                        <a:pt x="28604" y="26254"/>
                      </a:cubicBezTo>
                      <a:cubicBezTo>
                        <a:pt x="28681" y="26254"/>
                        <a:pt x="28751" y="26270"/>
                        <a:pt x="28812" y="26290"/>
                      </a:cubicBezTo>
                      <a:cubicBezTo>
                        <a:pt x="28942" y="26312"/>
                        <a:pt x="28942" y="26420"/>
                        <a:pt x="28899" y="26529"/>
                      </a:cubicBezTo>
                      <a:cubicBezTo>
                        <a:pt x="28859" y="26607"/>
                        <a:pt x="28812" y="26623"/>
                        <a:pt x="28758" y="26623"/>
                      </a:cubicBezTo>
                      <a:cubicBezTo>
                        <a:pt x="28721" y="26623"/>
                        <a:pt x="28681" y="26616"/>
                        <a:pt x="28638" y="26616"/>
                      </a:cubicBezTo>
                      <a:cubicBezTo>
                        <a:pt x="28529" y="26616"/>
                        <a:pt x="28398" y="26681"/>
                        <a:pt x="28507" y="26768"/>
                      </a:cubicBezTo>
                      <a:cubicBezTo>
                        <a:pt x="28766" y="26959"/>
                        <a:pt x="28666" y="26988"/>
                        <a:pt x="28523" y="26988"/>
                      </a:cubicBezTo>
                      <a:cubicBezTo>
                        <a:pt x="28463" y="26988"/>
                        <a:pt x="28395" y="26983"/>
                        <a:pt x="28343" y="26983"/>
                      </a:cubicBezTo>
                      <a:cubicBezTo>
                        <a:pt x="28322" y="26983"/>
                        <a:pt x="28304" y="26983"/>
                        <a:pt x="28290" y="26986"/>
                      </a:cubicBezTo>
                      <a:cubicBezTo>
                        <a:pt x="28355" y="27160"/>
                        <a:pt x="28529" y="27268"/>
                        <a:pt x="28638" y="27399"/>
                      </a:cubicBezTo>
                      <a:cubicBezTo>
                        <a:pt x="28714" y="27490"/>
                        <a:pt x="28662" y="27561"/>
                        <a:pt x="28579" y="27609"/>
                      </a:cubicBezTo>
                      <a:lnTo>
                        <a:pt x="28579" y="27609"/>
                      </a:lnTo>
                      <a:cubicBezTo>
                        <a:pt x="28581" y="27571"/>
                        <a:pt x="28582" y="27535"/>
                        <a:pt x="28572" y="27508"/>
                      </a:cubicBezTo>
                      <a:cubicBezTo>
                        <a:pt x="28562" y="27464"/>
                        <a:pt x="28529" y="27442"/>
                        <a:pt x="28491" y="27442"/>
                      </a:cubicBezTo>
                      <a:cubicBezTo>
                        <a:pt x="28453" y="27442"/>
                        <a:pt x="28409" y="27464"/>
                        <a:pt x="28377" y="27508"/>
                      </a:cubicBezTo>
                      <a:cubicBezTo>
                        <a:pt x="28346" y="27544"/>
                        <a:pt x="28317" y="27575"/>
                        <a:pt x="28288" y="27602"/>
                      </a:cubicBezTo>
                      <a:lnTo>
                        <a:pt x="28288" y="27602"/>
                      </a:lnTo>
                      <a:cubicBezTo>
                        <a:pt x="28283" y="27584"/>
                        <a:pt x="28278" y="27566"/>
                        <a:pt x="28268" y="27551"/>
                      </a:cubicBezTo>
                      <a:cubicBezTo>
                        <a:pt x="28138" y="27399"/>
                        <a:pt x="28094" y="27203"/>
                        <a:pt x="28290" y="26964"/>
                      </a:cubicBezTo>
                      <a:cubicBezTo>
                        <a:pt x="28159" y="26768"/>
                        <a:pt x="27833" y="26746"/>
                        <a:pt x="28138" y="26507"/>
                      </a:cubicBezTo>
                      <a:cubicBezTo>
                        <a:pt x="28217" y="26441"/>
                        <a:pt x="28167" y="26415"/>
                        <a:pt x="28091" y="26415"/>
                      </a:cubicBezTo>
                      <a:cubicBezTo>
                        <a:pt x="28042" y="26415"/>
                        <a:pt x="27984" y="26425"/>
                        <a:pt x="27942" y="26442"/>
                      </a:cubicBezTo>
                      <a:cubicBezTo>
                        <a:pt x="27848" y="26485"/>
                        <a:pt x="27775" y="26507"/>
                        <a:pt x="27721" y="26507"/>
                      </a:cubicBezTo>
                      <a:cubicBezTo>
                        <a:pt x="27638" y="26507"/>
                        <a:pt x="27602" y="26452"/>
                        <a:pt x="27616" y="26333"/>
                      </a:cubicBezTo>
                      <a:cubicBezTo>
                        <a:pt x="27616" y="26290"/>
                        <a:pt x="27529" y="26225"/>
                        <a:pt x="27485" y="26203"/>
                      </a:cubicBezTo>
                      <a:cubicBezTo>
                        <a:pt x="27446" y="26190"/>
                        <a:pt x="27414" y="26168"/>
                        <a:pt x="27376" y="26168"/>
                      </a:cubicBezTo>
                      <a:cubicBezTo>
                        <a:pt x="27351" y="26168"/>
                        <a:pt x="27324" y="26177"/>
                        <a:pt x="27289" y="26203"/>
                      </a:cubicBezTo>
                      <a:cubicBezTo>
                        <a:pt x="27224" y="26225"/>
                        <a:pt x="27224" y="26290"/>
                        <a:pt x="27289" y="26333"/>
                      </a:cubicBezTo>
                      <a:cubicBezTo>
                        <a:pt x="27372" y="26457"/>
                        <a:pt x="27324" y="26503"/>
                        <a:pt x="27244" y="26503"/>
                      </a:cubicBezTo>
                      <a:cubicBezTo>
                        <a:pt x="27198" y="26503"/>
                        <a:pt x="27142" y="26488"/>
                        <a:pt x="27094" y="26464"/>
                      </a:cubicBezTo>
                      <a:cubicBezTo>
                        <a:pt x="27017" y="26448"/>
                        <a:pt x="26956" y="26440"/>
                        <a:pt x="26907" y="26440"/>
                      </a:cubicBezTo>
                      <a:cubicBezTo>
                        <a:pt x="26751" y="26440"/>
                        <a:pt x="26729" y="26525"/>
                        <a:pt x="26746" y="26725"/>
                      </a:cubicBezTo>
                      <a:cubicBezTo>
                        <a:pt x="26765" y="26861"/>
                        <a:pt x="26645" y="26945"/>
                        <a:pt x="26462" y="26945"/>
                      </a:cubicBezTo>
                      <a:cubicBezTo>
                        <a:pt x="26442" y="26945"/>
                        <a:pt x="26420" y="26944"/>
                        <a:pt x="26398" y="26942"/>
                      </a:cubicBezTo>
                      <a:cubicBezTo>
                        <a:pt x="26354" y="26942"/>
                        <a:pt x="26333" y="26942"/>
                        <a:pt x="26311" y="26899"/>
                      </a:cubicBezTo>
                      <a:cubicBezTo>
                        <a:pt x="26202" y="26877"/>
                        <a:pt x="26007" y="26899"/>
                        <a:pt x="26007" y="26768"/>
                      </a:cubicBezTo>
                      <a:cubicBezTo>
                        <a:pt x="26007" y="26638"/>
                        <a:pt x="26202" y="26507"/>
                        <a:pt x="26311" y="26464"/>
                      </a:cubicBezTo>
                      <a:cubicBezTo>
                        <a:pt x="26507" y="26420"/>
                        <a:pt x="26615" y="26312"/>
                        <a:pt x="26789" y="26290"/>
                      </a:cubicBezTo>
                      <a:cubicBezTo>
                        <a:pt x="26876" y="26246"/>
                        <a:pt x="26963" y="26290"/>
                        <a:pt x="26985" y="26203"/>
                      </a:cubicBezTo>
                      <a:cubicBezTo>
                        <a:pt x="27029" y="26116"/>
                        <a:pt x="26942" y="26116"/>
                        <a:pt x="26876" y="26094"/>
                      </a:cubicBezTo>
                      <a:lnTo>
                        <a:pt x="26681" y="26094"/>
                      </a:lnTo>
                      <a:cubicBezTo>
                        <a:pt x="26652" y="26094"/>
                        <a:pt x="26610" y="26103"/>
                        <a:pt x="26576" y="26103"/>
                      </a:cubicBezTo>
                      <a:cubicBezTo>
                        <a:pt x="26534" y="26103"/>
                        <a:pt x="26504" y="26089"/>
                        <a:pt x="26528" y="26029"/>
                      </a:cubicBezTo>
                      <a:cubicBezTo>
                        <a:pt x="26547" y="25974"/>
                        <a:pt x="26550" y="25888"/>
                        <a:pt x="26666" y="25888"/>
                      </a:cubicBezTo>
                      <a:cubicBezTo>
                        <a:pt x="26689" y="25888"/>
                        <a:pt x="26715" y="25892"/>
                        <a:pt x="26746" y="25898"/>
                      </a:cubicBezTo>
                      <a:cubicBezTo>
                        <a:pt x="26756" y="25900"/>
                        <a:pt x="26766" y="25901"/>
                        <a:pt x="26776" y="25901"/>
                      </a:cubicBezTo>
                      <a:cubicBezTo>
                        <a:pt x="26897" y="25901"/>
                        <a:pt x="27019" y="25790"/>
                        <a:pt x="27159" y="25790"/>
                      </a:cubicBezTo>
                      <a:cubicBezTo>
                        <a:pt x="27250" y="25777"/>
                        <a:pt x="27403" y="25671"/>
                        <a:pt x="27502" y="25671"/>
                      </a:cubicBezTo>
                      <a:cubicBezTo>
                        <a:pt x="27569" y="25671"/>
                        <a:pt x="27611" y="25719"/>
                        <a:pt x="27594" y="25877"/>
                      </a:cubicBezTo>
                      <a:cubicBezTo>
                        <a:pt x="27594" y="25898"/>
                        <a:pt x="27790" y="25920"/>
                        <a:pt x="27920" y="25920"/>
                      </a:cubicBezTo>
                      <a:cubicBezTo>
                        <a:pt x="28029" y="25920"/>
                        <a:pt x="27985" y="25855"/>
                        <a:pt x="27985" y="25790"/>
                      </a:cubicBezTo>
                      <a:cubicBezTo>
                        <a:pt x="28029" y="25529"/>
                        <a:pt x="28290" y="25659"/>
                        <a:pt x="28464" y="25572"/>
                      </a:cubicBezTo>
                      <a:cubicBezTo>
                        <a:pt x="28472" y="25568"/>
                        <a:pt x="28479" y="25566"/>
                        <a:pt x="28484" y="25566"/>
                      </a:cubicBezTo>
                      <a:close/>
                      <a:moveTo>
                        <a:pt x="32975" y="27545"/>
                      </a:moveTo>
                      <a:cubicBezTo>
                        <a:pt x="32952" y="27549"/>
                        <a:pt x="32927" y="27551"/>
                        <a:pt x="32900" y="27551"/>
                      </a:cubicBezTo>
                      <a:cubicBezTo>
                        <a:pt x="32819" y="27551"/>
                        <a:pt x="32822" y="27599"/>
                        <a:pt x="32855" y="27623"/>
                      </a:cubicBezTo>
                      <a:lnTo>
                        <a:pt x="32855" y="27623"/>
                      </a:lnTo>
                      <a:cubicBezTo>
                        <a:pt x="32903" y="27604"/>
                        <a:pt x="32943" y="27578"/>
                        <a:pt x="32975" y="27545"/>
                      </a:cubicBezTo>
                      <a:close/>
                      <a:moveTo>
                        <a:pt x="29409" y="26892"/>
                      </a:moveTo>
                      <a:cubicBezTo>
                        <a:pt x="29505" y="26892"/>
                        <a:pt x="29597" y="26917"/>
                        <a:pt x="29660" y="26942"/>
                      </a:cubicBezTo>
                      <a:cubicBezTo>
                        <a:pt x="29747" y="26986"/>
                        <a:pt x="29703" y="27160"/>
                        <a:pt x="29573" y="27268"/>
                      </a:cubicBezTo>
                      <a:cubicBezTo>
                        <a:pt x="29442" y="27377"/>
                        <a:pt x="29355" y="27486"/>
                        <a:pt x="29268" y="27616"/>
                      </a:cubicBezTo>
                      <a:cubicBezTo>
                        <a:pt x="29246" y="27660"/>
                        <a:pt x="29160" y="27725"/>
                        <a:pt x="29094" y="27725"/>
                      </a:cubicBezTo>
                      <a:cubicBezTo>
                        <a:pt x="29007" y="27725"/>
                        <a:pt x="29051" y="27638"/>
                        <a:pt x="29051" y="27551"/>
                      </a:cubicBezTo>
                      <a:cubicBezTo>
                        <a:pt x="28942" y="27486"/>
                        <a:pt x="28920" y="27377"/>
                        <a:pt x="28920" y="27225"/>
                      </a:cubicBezTo>
                      <a:cubicBezTo>
                        <a:pt x="28920" y="27094"/>
                        <a:pt x="29051" y="26986"/>
                        <a:pt x="29203" y="26942"/>
                      </a:cubicBezTo>
                      <a:cubicBezTo>
                        <a:pt x="29267" y="26905"/>
                        <a:pt x="29339" y="26892"/>
                        <a:pt x="29409" y="26892"/>
                      </a:cubicBezTo>
                      <a:close/>
                      <a:moveTo>
                        <a:pt x="29787" y="27328"/>
                      </a:moveTo>
                      <a:cubicBezTo>
                        <a:pt x="29812" y="27328"/>
                        <a:pt x="29834" y="27344"/>
                        <a:pt x="29855" y="27377"/>
                      </a:cubicBezTo>
                      <a:cubicBezTo>
                        <a:pt x="29921" y="27442"/>
                        <a:pt x="30029" y="27508"/>
                        <a:pt x="30203" y="27508"/>
                      </a:cubicBezTo>
                      <a:cubicBezTo>
                        <a:pt x="30247" y="27508"/>
                        <a:pt x="30334" y="27529"/>
                        <a:pt x="30268" y="27616"/>
                      </a:cubicBezTo>
                      <a:cubicBezTo>
                        <a:pt x="30225" y="27660"/>
                        <a:pt x="30138" y="27703"/>
                        <a:pt x="30095" y="27703"/>
                      </a:cubicBezTo>
                      <a:cubicBezTo>
                        <a:pt x="30051" y="27703"/>
                        <a:pt x="30008" y="27660"/>
                        <a:pt x="29986" y="27660"/>
                      </a:cubicBezTo>
                      <a:cubicBezTo>
                        <a:pt x="29924" y="27639"/>
                        <a:pt x="29865" y="27627"/>
                        <a:pt x="29811" y="27627"/>
                      </a:cubicBezTo>
                      <a:cubicBezTo>
                        <a:pt x="29694" y="27627"/>
                        <a:pt x="29603" y="27684"/>
                        <a:pt x="29573" y="27834"/>
                      </a:cubicBezTo>
                      <a:cubicBezTo>
                        <a:pt x="29573" y="27877"/>
                        <a:pt x="29507" y="27921"/>
                        <a:pt x="29442" y="27921"/>
                      </a:cubicBezTo>
                      <a:cubicBezTo>
                        <a:pt x="29399" y="27921"/>
                        <a:pt x="29377" y="27877"/>
                        <a:pt x="29377" y="27877"/>
                      </a:cubicBezTo>
                      <a:cubicBezTo>
                        <a:pt x="29355" y="27855"/>
                        <a:pt x="29681" y="27377"/>
                        <a:pt x="29703" y="27377"/>
                      </a:cubicBezTo>
                      <a:cubicBezTo>
                        <a:pt x="29736" y="27344"/>
                        <a:pt x="29763" y="27328"/>
                        <a:pt x="29787" y="27328"/>
                      </a:cubicBezTo>
                      <a:close/>
                      <a:moveTo>
                        <a:pt x="42637" y="27476"/>
                      </a:moveTo>
                      <a:cubicBezTo>
                        <a:pt x="42706" y="27476"/>
                        <a:pt x="42605" y="27558"/>
                        <a:pt x="42641" y="27595"/>
                      </a:cubicBezTo>
                      <a:cubicBezTo>
                        <a:pt x="42641" y="27660"/>
                        <a:pt x="42706" y="27725"/>
                        <a:pt x="42706" y="27747"/>
                      </a:cubicBezTo>
                      <a:cubicBezTo>
                        <a:pt x="42728" y="27855"/>
                        <a:pt x="42619" y="27942"/>
                        <a:pt x="42511" y="27964"/>
                      </a:cubicBezTo>
                      <a:cubicBezTo>
                        <a:pt x="42501" y="27966"/>
                        <a:pt x="42493" y="27967"/>
                        <a:pt x="42486" y="27967"/>
                      </a:cubicBezTo>
                      <a:cubicBezTo>
                        <a:pt x="42412" y="27967"/>
                        <a:pt x="42463" y="27871"/>
                        <a:pt x="42424" y="27812"/>
                      </a:cubicBezTo>
                      <a:lnTo>
                        <a:pt x="42424" y="27638"/>
                      </a:lnTo>
                      <a:cubicBezTo>
                        <a:pt x="42424" y="27595"/>
                        <a:pt x="42489" y="27508"/>
                        <a:pt x="42576" y="27486"/>
                      </a:cubicBezTo>
                      <a:cubicBezTo>
                        <a:pt x="42604" y="27479"/>
                        <a:pt x="42623" y="27476"/>
                        <a:pt x="42637" y="27476"/>
                      </a:cubicBezTo>
                      <a:close/>
                      <a:moveTo>
                        <a:pt x="8360" y="27769"/>
                      </a:moveTo>
                      <a:cubicBezTo>
                        <a:pt x="8265" y="27775"/>
                        <a:pt x="8286" y="27858"/>
                        <a:pt x="8307" y="27921"/>
                      </a:cubicBezTo>
                      <a:cubicBezTo>
                        <a:pt x="8330" y="27976"/>
                        <a:pt x="8366" y="28009"/>
                        <a:pt x="8412" y="28026"/>
                      </a:cubicBezTo>
                      <a:lnTo>
                        <a:pt x="8412" y="28026"/>
                      </a:lnTo>
                      <a:cubicBezTo>
                        <a:pt x="8441" y="28022"/>
                        <a:pt x="8468" y="28011"/>
                        <a:pt x="8481" y="27986"/>
                      </a:cubicBezTo>
                      <a:cubicBezTo>
                        <a:pt x="8546" y="27942"/>
                        <a:pt x="8502" y="27877"/>
                        <a:pt x="8481" y="27855"/>
                      </a:cubicBezTo>
                      <a:cubicBezTo>
                        <a:pt x="8458" y="27809"/>
                        <a:pt x="8416" y="27782"/>
                        <a:pt x="8360" y="27769"/>
                      </a:cubicBezTo>
                      <a:close/>
                      <a:moveTo>
                        <a:pt x="25763" y="27721"/>
                      </a:moveTo>
                      <a:cubicBezTo>
                        <a:pt x="25838" y="27721"/>
                        <a:pt x="25857" y="27777"/>
                        <a:pt x="25876" y="27834"/>
                      </a:cubicBezTo>
                      <a:lnTo>
                        <a:pt x="25876" y="27942"/>
                      </a:lnTo>
                      <a:cubicBezTo>
                        <a:pt x="25898" y="28073"/>
                        <a:pt x="25985" y="28160"/>
                        <a:pt x="25941" y="28290"/>
                      </a:cubicBezTo>
                      <a:cubicBezTo>
                        <a:pt x="25941" y="28312"/>
                        <a:pt x="25898" y="28377"/>
                        <a:pt x="25854" y="28377"/>
                      </a:cubicBezTo>
                      <a:cubicBezTo>
                        <a:pt x="25842" y="28381"/>
                        <a:pt x="25833" y="28383"/>
                        <a:pt x="25825" y="28383"/>
                      </a:cubicBezTo>
                      <a:cubicBezTo>
                        <a:pt x="25788" y="28383"/>
                        <a:pt x="25785" y="28348"/>
                        <a:pt x="25767" y="28312"/>
                      </a:cubicBezTo>
                      <a:cubicBezTo>
                        <a:pt x="25659" y="28203"/>
                        <a:pt x="25746" y="28029"/>
                        <a:pt x="25637" y="27877"/>
                      </a:cubicBezTo>
                      <a:cubicBezTo>
                        <a:pt x="25615" y="27855"/>
                        <a:pt x="25572" y="27747"/>
                        <a:pt x="25724" y="27725"/>
                      </a:cubicBezTo>
                      <a:cubicBezTo>
                        <a:pt x="25738" y="27722"/>
                        <a:pt x="25751" y="27721"/>
                        <a:pt x="25763" y="27721"/>
                      </a:cubicBezTo>
                      <a:close/>
                      <a:moveTo>
                        <a:pt x="23531" y="28109"/>
                      </a:moveTo>
                      <a:cubicBezTo>
                        <a:pt x="23655" y="28109"/>
                        <a:pt x="23717" y="28197"/>
                        <a:pt x="23767" y="28247"/>
                      </a:cubicBezTo>
                      <a:cubicBezTo>
                        <a:pt x="23767" y="28312"/>
                        <a:pt x="23854" y="28421"/>
                        <a:pt x="23702" y="28464"/>
                      </a:cubicBezTo>
                      <a:cubicBezTo>
                        <a:pt x="23641" y="28464"/>
                        <a:pt x="23541" y="28498"/>
                        <a:pt x="23463" y="28498"/>
                      </a:cubicBezTo>
                      <a:cubicBezTo>
                        <a:pt x="23401" y="28498"/>
                        <a:pt x="23354" y="28476"/>
                        <a:pt x="23354" y="28399"/>
                      </a:cubicBezTo>
                      <a:cubicBezTo>
                        <a:pt x="23354" y="28290"/>
                        <a:pt x="23267" y="28160"/>
                        <a:pt x="23397" y="28138"/>
                      </a:cubicBezTo>
                      <a:cubicBezTo>
                        <a:pt x="23449" y="28118"/>
                        <a:pt x="23493" y="28109"/>
                        <a:pt x="23531" y="28109"/>
                      </a:cubicBezTo>
                      <a:close/>
                      <a:moveTo>
                        <a:pt x="37248" y="27855"/>
                      </a:moveTo>
                      <a:cubicBezTo>
                        <a:pt x="37314" y="27877"/>
                        <a:pt x="37270" y="27942"/>
                        <a:pt x="37270" y="27964"/>
                      </a:cubicBezTo>
                      <a:cubicBezTo>
                        <a:pt x="37205" y="28073"/>
                        <a:pt x="37031" y="28182"/>
                        <a:pt x="37161" y="28312"/>
                      </a:cubicBezTo>
                      <a:cubicBezTo>
                        <a:pt x="37205" y="28377"/>
                        <a:pt x="37292" y="28508"/>
                        <a:pt x="37140" y="28530"/>
                      </a:cubicBezTo>
                      <a:cubicBezTo>
                        <a:pt x="37045" y="28557"/>
                        <a:pt x="36899" y="28660"/>
                        <a:pt x="36792" y="28660"/>
                      </a:cubicBezTo>
                      <a:cubicBezTo>
                        <a:pt x="36728" y="28660"/>
                        <a:pt x="36678" y="28622"/>
                        <a:pt x="36661" y="28508"/>
                      </a:cubicBezTo>
                      <a:cubicBezTo>
                        <a:pt x="36661" y="28421"/>
                        <a:pt x="36444" y="28377"/>
                        <a:pt x="36487" y="28290"/>
                      </a:cubicBezTo>
                      <a:cubicBezTo>
                        <a:pt x="36442" y="28185"/>
                        <a:pt x="36418" y="28121"/>
                        <a:pt x="36487" y="28121"/>
                      </a:cubicBezTo>
                      <a:cubicBezTo>
                        <a:pt x="36518" y="28121"/>
                        <a:pt x="36566" y="28133"/>
                        <a:pt x="36640" y="28160"/>
                      </a:cubicBezTo>
                      <a:cubicBezTo>
                        <a:pt x="36656" y="28163"/>
                        <a:pt x="36675" y="28165"/>
                        <a:pt x="36697" y="28165"/>
                      </a:cubicBezTo>
                      <a:cubicBezTo>
                        <a:pt x="36818" y="28165"/>
                        <a:pt x="37004" y="28108"/>
                        <a:pt x="37096" y="27942"/>
                      </a:cubicBezTo>
                      <a:cubicBezTo>
                        <a:pt x="37140" y="27877"/>
                        <a:pt x="37183" y="27855"/>
                        <a:pt x="37248" y="27855"/>
                      </a:cubicBezTo>
                      <a:close/>
                      <a:moveTo>
                        <a:pt x="34623" y="28464"/>
                      </a:moveTo>
                      <a:cubicBezTo>
                        <a:pt x="34507" y="28545"/>
                        <a:pt x="34480" y="28646"/>
                        <a:pt x="34530" y="28747"/>
                      </a:cubicBezTo>
                      <a:cubicBezTo>
                        <a:pt x="34530" y="28769"/>
                        <a:pt x="34533" y="28786"/>
                        <a:pt x="34542" y="28786"/>
                      </a:cubicBezTo>
                      <a:cubicBezTo>
                        <a:pt x="34559" y="28786"/>
                        <a:pt x="34603" y="28718"/>
                        <a:pt x="34704" y="28486"/>
                      </a:cubicBezTo>
                      <a:lnTo>
                        <a:pt x="34623" y="28464"/>
                      </a:lnTo>
                      <a:close/>
                      <a:moveTo>
                        <a:pt x="11345" y="28167"/>
                      </a:moveTo>
                      <a:cubicBezTo>
                        <a:pt x="11366" y="28167"/>
                        <a:pt x="11389" y="28173"/>
                        <a:pt x="11416" y="28182"/>
                      </a:cubicBezTo>
                      <a:cubicBezTo>
                        <a:pt x="11530" y="28201"/>
                        <a:pt x="11695" y="28320"/>
                        <a:pt x="11778" y="28320"/>
                      </a:cubicBezTo>
                      <a:cubicBezTo>
                        <a:pt x="11789" y="28320"/>
                        <a:pt x="11799" y="28317"/>
                        <a:pt x="11808" y="28312"/>
                      </a:cubicBezTo>
                      <a:cubicBezTo>
                        <a:pt x="11876" y="28274"/>
                        <a:pt x="11926" y="28257"/>
                        <a:pt x="11963" y="28257"/>
                      </a:cubicBezTo>
                      <a:cubicBezTo>
                        <a:pt x="12031" y="28257"/>
                        <a:pt x="12054" y="28314"/>
                        <a:pt x="12068" y="28399"/>
                      </a:cubicBezTo>
                      <a:cubicBezTo>
                        <a:pt x="12068" y="28405"/>
                        <a:pt x="12080" y="28408"/>
                        <a:pt x="12098" y="28408"/>
                      </a:cubicBezTo>
                      <a:cubicBezTo>
                        <a:pt x="12141" y="28408"/>
                        <a:pt x="12224" y="28393"/>
                        <a:pt x="12286" y="28377"/>
                      </a:cubicBezTo>
                      <a:cubicBezTo>
                        <a:pt x="12305" y="28375"/>
                        <a:pt x="12323" y="28374"/>
                        <a:pt x="12340" y="28374"/>
                      </a:cubicBezTo>
                      <a:cubicBezTo>
                        <a:pt x="12511" y="28374"/>
                        <a:pt x="12555" y="28470"/>
                        <a:pt x="12634" y="28530"/>
                      </a:cubicBezTo>
                      <a:cubicBezTo>
                        <a:pt x="12699" y="28638"/>
                        <a:pt x="12677" y="28747"/>
                        <a:pt x="12634" y="28834"/>
                      </a:cubicBezTo>
                      <a:cubicBezTo>
                        <a:pt x="12634" y="28856"/>
                        <a:pt x="12590" y="28921"/>
                        <a:pt x="12569" y="28921"/>
                      </a:cubicBezTo>
                      <a:cubicBezTo>
                        <a:pt x="12549" y="28927"/>
                        <a:pt x="12534" y="28930"/>
                        <a:pt x="12521" y="28930"/>
                      </a:cubicBezTo>
                      <a:cubicBezTo>
                        <a:pt x="12491" y="28930"/>
                        <a:pt x="12475" y="28915"/>
                        <a:pt x="12460" y="28899"/>
                      </a:cubicBezTo>
                      <a:cubicBezTo>
                        <a:pt x="12335" y="28830"/>
                        <a:pt x="12112" y="28778"/>
                        <a:pt x="11906" y="28778"/>
                      </a:cubicBezTo>
                      <a:cubicBezTo>
                        <a:pt x="11789" y="28778"/>
                        <a:pt x="11677" y="28795"/>
                        <a:pt x="11590" y="28834"/>
                      </a:cubicBezTo>
                      <a:cubicBezTo>
                        <a:pt x="11512" y="28866"/>
                        <a:pt x="11453" y="28880"/>
                        <a:pt x="11407" y="28880"/>
                      </a:cubicBezTo>
                      <a:cubicBezTo>
                        <a:pt x="11299" y="28880"/>
                        <a:pt x="11260" y="28808"/>
                        <a:pt x="11199" y="28747"/>
                      </a:cubicBezTo>
                      <a:cubicBezTo>
                        <a:pt x="11112" y="28682"/>
                        <a:pt x="11090" y="28573"/>
                        <a:pt x="11329" y="28486"/>
                      </a:cubicBezTo>
                      <a:cubicBezTo>
                        <a:pt x="11416" y="28464"/>
                        <a:pt x="11481" y="28421"/>
                        <a:pt x="11416" y="28377"/>
                      </a:cubicBezTo>
                      <a:cubicBezTo>
                        <a:pt x="11394" y="28356"/>
                        <a:pt x="11329" y="28356"/>
                        <a:pt x="11307" y="28312"/>
                      </a:cubicBezTo>
                      <a:cubicBezTo>
                        <a:pt x="11264" y="28290"/>
                        <a:pt x="11199" y="28290"/>
                        <a:pt x="11264" y="28203"/>
                      </a:cubicBezTo>
                      <a:cubicBezTo>
                        <a:pt x="11289" y="28178"/>
                        <a:pt x="11315" y="28167"/>
                        <a:pt x="11345" y="28167"/>
                      </a:cubicBezTo>
                      <a:close/>
                      <a:moveTo>
                        <a:pt x="40597" y="27029"/>
                      </a:moveTo>
                      <a:cubicBezTo>
                        <a:pt x="40706" y="27203"/>
                        <a:pt x="41119" y="27073"/>
                        <a:pt x="41184" y="27290"/>
                      </a:cubicBezTo>
                      <a:cubicBezTo>
                        <a:pt x="41184" y="27290"/>
                        <a:pt x="41156" y="27401"/>
                        <a:pt x="41268" y="27401"/>
                      </a:cubicBezTo>
                      <a:cubicBezTo>
                        <a:pt x="41295" y="27401"/>
                        <a:pt x="41332" y="27394"/>
                        <a:pt x="41380" y="27377"/>
                      </a:cubicBezTo>
                      <a:cubicBezTo>
                        <a:pt x="41388" y="27369"/>
                        <a:pt x="41396" y="27365"/>
                        <a:pt x="41404" y="27365"/>
                      </a:cubicBezTo>
                      <a:cubicBezTo>
                        <a:pt x="41437" y="27365"/>
                        <a:pt x="41463" y="27433"/>
                        <a:pt x="41445" y="27486"/>
                      </a:cubicBezTo>
                      <a:cubicBezTo>
                        <a:pt x="41402" y="27595"/>
                        <a:pt x="41249" y="27551"/>
                        <a:pt x="41184" y="27595"/>
                      </a:cubicBezTo>
                      <a:cubicBezTo>
                        <a:pt x="41147" y="27581"/>
                        <a:pt x="41112" y="27575"/>
                        <a:pt x="41077" y="27575"/>
                      </a:cubicBezTo>
                      <a:cubicBezTo>
                        <a:pt x="40899" y="27575"/>
                        <a:pt x="40750" y="27726"/>
                        <a:pt x="40563" y="27726"/>
                      </a:cubicBezTo>
                      <a:cubicBezTo>
                        <a:pt x="40553" y="27726"/>
                        <a:pt x="40542" y="27726"/>
                        <a:pt x="40532" y="27725"/>
                      </a:cubicBezTo>
                      <a:cubicBezTo>
                        <a:pt x="40510" y="27725"/>
                        <a:pt x="40445" y="27747"/>
                        <a:pt x="40445" y="27747"/>
                      </a:cubicBezTo>
                      <a:cubicBezTo>
                        <a:pt x="40575" y="27986"/>
                        <a:pt x="40140" y="28073"/>
                        <a:pt x="40075" y="28269"/>
                      </a:cubicBezTo>
                      <a:cubicBezTo>
                        <a:pt x="40042" y="28334"/>
                        <a:pt x="39997" y="28473"/>
                        <a:pt x="39866" y="28473"/>
                      </a:cubicBezTo>
                      <a:cubicBezTo>
                        <a:pt x="39823" y="28473"/>
                        <a:pt x="39770" y="28458"/>
                        <a:pt x="39706" y="28421"/>
                      </a:cubicBezTo>
                      <a:cubicBezTo>
                        <a:pt x="39703" y="28418"/>
                        <a:pt x="39695" y="28417"/>
                        <a:pt x="39685" y="28417"/>
                      </a:cubicBezTo>
                      <a:cubicBezTo>
                        <a:pt x="39610" y="28417"/>
                        <a:pt x="39382" y="28483"/>
                        <a:pt x="39553" y="28616"/>
                      </a:cubicBezTo>
                      <a:cubicBezTo>
                        <a:pt x="39597" y="28660"/>
                        <a:pt x="39662" y="28725"/>
                        <a:pt x="39553" y="28812"/>
                      </a:cubicBezTo>
                      <a:cubicBezTo>
                        <a:pt x="39499" y="28834"/>
                        <a:pt x="39445" y="28845"/>
                        <a:pt x="39393" y="28845"/>
                      </a:cubicBezTo>
                      <a:cubicBezTo>
                        <a:pt x="39341" y="28845"/>
                        <a:pt x="39292" y="28834"/>
                        <a:pt x="39249" y="28812"/>
                      </a:cubicBezTo>
                      <a:cubicBezTo>
                        <a:pt x="39227" y="28769"/>
                        <a:pt x="39227" y="28747"/>
                        <a:pt x="39162" y="28725"/>
                      </a:cubicBezTo>
                      <a:cubicBezTo>
                        <a:pt x="39144" y="28716"/>
                        <a:pt x="39115" y="28711"/>
                        <a:pt x="39082" y="28711"/>
                      </a:cubicBezTo>
                      <a:cubicBezTo>
                        <a:pt x="39036" y="28711"/>
                        <a:pt x="38983" y="28721"/>
                        <a:pt x="38944" y="28747"/>
                      </a:cubicBezTo>
                      <a:cubicBezTo>
                        <a:pt x="38879" y="28812"/>
                        <a:pt x="38923" y="28834"/>
                        <a:pt x="38944" y="28856"/>
                      </a:cubicBezTo>
                      <a:cubicBezTo>
                        <a:pt x="39010" y="28877"/>
                        <a:pt x="39053" y="28943"/>
                        <a:pt x="38988" y="28986"/>
                      </a:cubicBezTo>
                      <a:cubicBezTo>
                        <a:pt x="38923" y="29035"/>
                        <a:pt x="38833" y="29060"/>
                        <a:pt x="38746" y="29060"/>
                      </a:cubicBezTo>
                      <a:cubicBezTo>
                        <a:pt x="38717" y="29060"/>
                        <a:pt x="38689" y="29057"/>
                        <a:pt x="38662" y="29051"/>
                      </a:cubicBezTo>
                      <a:cubicBezTo>
                        <a:pt x="38466" y="28986"/>
                        <a:pt x="38466" y="28812"/>
                        <a:pt x="38684" y="28660"/>
                      </a:cubicBezTo>
                      <a:cubicBezTo>
                        <a:pt x="38770" y="28616"/>
                        <a:pt x="38814" y="28551"/>
                        <a:pt x="38770" y="28530"/>
                      </a:cubicBezTo>
                      <a:cubicBezTo>
                        <a:pt x="38618" y="28443"/>
                        <a:pt x="38662" y="28399"/>
                        <a:pt x="38792" y="28290"/>
                      </a:cubicBezTo>
                      <a:cubicBezTo>
                        <a:pt x="38836" y="28269"/>
                        <a:pt x="38879" y="28160"/>
                        <a:pt x="38814" y="28116"/>
                      </a:cubicBezTo>
                      <a:cubicBezTo>
                        <a:pt x="38805" y="28114"/>
                        <a:pt x="38795" y="28113"/>
                        <a:pt x="38787" y="28113"/>
                      </a:cubicBezTo>
                      <a:cubicBezTo>
                        <a:pt x="38714" y="28113"/>
                        <a:pt x="38662" y="28186"/>
                        <a:pt x="38662" y="28225"/>
                      </a:cubicBezTo>
                      <a:cubicBezTo>
                        <a:pt x="38609" y="28331"/>
                        <a:pt x="38540" y="28364"/>
                        <a:pt x="38469" y="28364"/>
                      </a:cubicBezTo>
                      <a:cubicBezTo>
                        <a:pt x="38424" y="28364"/>
                        <a:pt x="38378" y="28351"/>
                        <a:pt x="38336" y="28334"/>
                      </a:cubicBezTo>
                      <a:cubicBezTo>
                        <a:pt x="38140" y="28312"/>
                        <a:pt x="38183" y="28160"/>
                        <a:pt x="38162" y="28051"/>
                      </a:cubicBezTo>
                      <a:cubicBezTo>
                        <a:pt x="38162" y="28022"/>
                        <a:pt x="38179" y="28010"/>
                        <a:pt x="38203" y="28010"/>
                      </a:cubicBezTo>
                      <a:cubicBezTo>
                        <a:pt x="38231" y="28010"/>
                        <a:pt x="38268" y="28027"/>
                        <a:pt x="38292" y="28051"/>
                      </a:cubicBezTo>
                      <a:cubicBezTo>
                        <a:pt x="38334" y="28057"/>
                        <a:pt x="38376" y="28060"/>
                        <a:pt x="38418" y="28060"/>
                      </a:cubicBezTo>
                      <a:cubicBezTo>
                        <a:pt x="38864" y="28060"/>
                        <a:pt x="39336" y="27760"/>
                        <a:pt x="39336" y="27442"/>
                      </a:cubicBezTo>
                      <a:cubicBezTo>
                        <a:pt x="39336" y="27312"/>
                        <a:pt x="39466" y="27312"/>
                        <a:pt x="39553" y="27225"/>
                      </a:cubicBezTo>
                      <a:cubicBezTo>
                        <a:pt x="39602" y="27196"/>
                        <a:pt x="39642" y="27185"/>
                        <a:pt x="39677" y="27185"/>
                      </a:cubicBezTo>
                      <a:cubicBezTo>
                        <a:pt x="39774" y="27185"/>
                        <a:pt x="39834" y="27266"/>
                        <a:pt x="39939" y="27266"/>
                      </a:cubicBezTo>
                      <a:cubicBezTo>
                        <a:pt x="39966" y="27266"/>
                        <a:pt x="39997" y="27261"/>
                        <a:pt x="40032" y="27247"/>
                      </a:cubicBezTo>
                      <a:lnTo>
                        <a:pt x="40032" y="27247"/>
                      </a:lnTo>
                      <a:cubicBezTo>
                        <a:pt x="40075" y="27355"/>
                        <a:pt x="40010" y="27464"/>
                        <a:pt x="39836" y="27529"/>
                      </a:cubicBezTo>
                      <a:cubicBezTo>
                        <a:pt x="39684" y="27573"/>
                        <a:pt x="39684" y="27638"/>
                        <a:pt x="39771" y="27725"/>
                      </a:cubicBezTo>
                      <a:cubicBezTo>
                        <a:pt x="39805" y="27748"/>
                        <a:pt x="39858" y="27777"/>
                        <a:pt x="39906" y="27777"/>
                      </a:cubicBezTo>
                      <a:cubicBezTo>
                        <a:pt x="39949" y="27777"/>
                        <a:pt x="39989" y="27754"/>
                        <a:pt x="40010" y="27681"/>
                      </a:cubicBezTo>
                      <a:cubicBezTo>
                        <a:pt x="40140" y="27464"/>
                        <a:pt x="40619" y="27355"/>
                        <a:pt x="40532" y="27094"/>
                      </a:cubicBezTo>
                      <a:cubicBezTo>
                        <a:pt x="40532" y="27029"/>
                        <a:pt x="40597" y="27029"/>
                        <a:pt x="40597" y="27029"/>
                      </a:cubicBezTo>
                      <a:close/>
                      <a:moveTo>
                        <a:pt x="30195" y="29120"/>
                      </a:moveTo>
                      <a:cubicBezTo>
                        <a:pt x="30168" y="29132"/>
                        <a:pt x="30146" y="29145"/>
                        <a:pt x="30127" y="29158"/>
                      </a:cubicBezTo>
                      <a:lnTo>
                        <a:pt x="30127" y="29158"/>
                      </a:lnTo>
                      <a:cubicBezTo>
                        <a:pt x="30167" y="29154"/>
                        <a:pt x="30186" y="29141"/>
                        <a:pt x="30195" y="29120"/>
                      </a:cubicBezTo>
                      <a:close/>
                      <a:moveTo>
                        <a:pt x="14667" y="29096"/>
                      </a:moveTo>
                      <a:cubicBezTo>
                        <a:pt x="14795" y="29096"/>
                        <a:pt x="14874" y="29162"/>
                        <a:pt x="14917" y="29247"/>
                      </a:cubicBezTo>
                      <a:cubicBezTo>
                        <a:pt x="14982" y="29356"/>
                        <a:pt x="14787" y="29508"/>
                        <a:pt x="14765" y="29508"/>
                      </a:cubicBezTo>
                      <a:cubicBezTo>
                        <a:pt x="14739" y="29497"/>
                        <a:pt x="14709" y="29493"/>
                        <a:pt x="14677" y="29493"/>
                      </a:cubicBezTo>
                      <a:cubicBezTo>
                        <a:pt x="14583" y="29493"/>
                        <a:pt x="14471" y="29529"/>
                        <a:pt x="14385" y="29529"/>
                      </a:cubicBezTo>
                      <a:cubicBezTo>
                        <a:pt x="14330" y="29529"/>
                        <a:pt x="14286" y="29514"/>
                        <a:pt x="14265" y="29465"/>
                      </a:cubicBezTo>
                      <a:cubicBezTo>
                        <a:pt x="14243" y="29356"/>
                        <a:pt x="14265" y="29247"/>
                        <a:pt x="14417" y="29160"/>
                      </a:cubicBezTo>
                      <a:cubicBezTo>
                        <a:pt x="14515" y="29115"/>
                        <a:pt x="14598" y="29096"/>
                        <a:pt x="14667" y="29096"/>
                      </a:cubicBezTo>
                      <a:close/>
                      <a:moveTo>
                        <a:pt x="25549" y="28519"/>
                      </a:moveTo>
                      <a:cubicBezTo>
                        <a:pt x="25597" y="28519"/>
                        <a:pt x="25629" y="28552"/>
                        <a:pt x="25615" y="28595"/>
                      </a:cubicBezTo>
                      <a:cubicBezTo>
                        <a:pt x="25441" y="28856"/>
                        <a:pt x="25724" y="28943"/>
                        <a:pt x="25833" y="29117"/>
                      </a:cubicBezTo>
                      <a:cubicBezTo>
                        <a:pt x="25876" y="29160"/>
                        <a:pt x="25941" y="29182"/>
                        <a:pt x="25963" y="29269"/>
                      </a:cubicBezTo>
                      <a:cubicBezTo>
                        <a:pt x="25985" y="29378"/>
                        <a:pt x="25898" y="29486"/>
                        <a:pt x="25789" y="29573"/>
                      </a:cubicBezTo>
                      <a:cubicBezTo>
                        <a:pt x="25747" y="29592"/>
                        <a:pt x="25716" y="29600"/>
                        <a:pt x="25692" y="29600"/>
                      </a:cubicBezTo>
                      <a:cubicBezTo>
                        <a:pt x="25607" y="29600"/>
                        <a:pt x="25623" y="29499"/>
                        <a:pt x="25572" y="29465"/>
                      </a:cubicBezTo>
                      <a:cubicBezTo>
                        <a:pt x="25506" y="29399"/>
                        <a:pt x="25528" y="29312"/>
                        <a:pt x="25550" y="29247"/>
                      </a:cubicBezTo>
                      <a:cubicBezTo>
                        <a:pt x="25615" y="29073"/>
                        <a:pt x="25528" y="28986"/>
                        <a:pt x="25354" y="28943"/>
                      </a:cubicBezTo>
                      <a:cubicBezTo>
                        <a:pt x="25202" y="28899"/>
                        <a:pt x="25289" y="28660"/>
                        <a:pt x="25463" y="28551"/>
                      </a:cubicBezTo>
                      <a:cubicBezTo>
                        <a:pt x="25493" y="28529"/>
                        <a:pt x="25524" y="28519"/>
                        <a:pt x="25549" y="28519"/>
                      </a:cubicBezTo>
                      <a:close/>
                      <a:moveTo>
                        <a:pt x="27485" y="28530"/>
                      </a:moveTo>
                      <a:cubicBezTo>
                        <a:pt x="27616" y="28530"/>
                        <a:pt x="27681" y="28573"/>
                        <a:pt x="27703" y="28638"/>
                      </a:cubicBezTo>
                      <a:cubicBezTo>
                        <a:pt x="27724" y="28703"/>
                        <a:pt x="27703" y="28790"/>
                        <a:pt x="27616" y="28834"/>
                      </a:cubicBezTo>
                      <a:cubicBezTo>
                        <a:pt x="27582" y="28860"/>
                        <a:pt x="27554" y="28868"/>
                        <a:pt x="27528" y="28868"/>
                      </a:cubicBezTo>
                      <a:cubicBezTo>
                        <a:pt x="27488" y="28868"/>
                        <a:pt x="27451" y="28847"/>
                        <a:pt x="27398" y="28834"/>
                      </a:cubicBezTo>
                      <a:cubicBezTo>
                        <a:pt x="27289" y="28812"/>
                        <a:pt x="27203" y="28812"/>
                        <a:pt x="27159" y="28747"/>
                      </a:cubicBezTo>
                      <a:cubicBezTo>
                        <a:pt x="26920" y="28834"/>
                        <a:pt x="26876" y="29008"/>
                        <a:pt x="26920" y="29117"/>
                      </a:cubicBezTo>
                      <a:cubicBezTo>
                        <a:pt x="26963" y="29356"/>
                        <a:pt x="26615" y="29486"/>
                        <a:pt x="26507" y="29682"/>
                      </a:cubicBezTo>
                      <a:cubicBezTo>
                        <a:pt x="26497" y="29689"/>
                        <a:pt x="26486" y="29691"/>
                        <a:pt x="26474" y="29691"/>
                      </a:cubicBezTo>
                      <a:cubicBezTo>
                        <a:pt x="26428" y="29691"/>
                        <a:pt x="26367" y="29651"/>
                        <a:pt x="26291" y="29651"/>
                      </a:cubicBezTo>
                      <a:cubicBezTo>
                        <a:pt x="26257" y="29651"/>
                        <a:pt x="26220" y="29659"/>
                        <a:pt x="26181" y="29682"/>
                      </a:cubicBezTo>
                      <a:cubicBezTo>
                        <a:pt x="26175" y="29684"/>
                        <a:pt x="26169" y="29685"/>
                        <a:pt x="26164" y="29685"/>
                      </a:cubicBezTo>
                      <a:cubicBezTo>
                        <a:pt x="26112" y="29685"/>
                        <a:pt x="26094" y="29587"/>
                        <a:pt x="26094" y="29508"/>
                      </a:cubicBezTo>
                      <a:cubicBezTo>
                        <a:pt x="26159" y="29291"/>
                        <a:pt x="26528" y="28921"/>
                        <a:pt x="26811" y="28747"/>
                      </a:cubicBezTo>
                      <a:cubicBezTo>
                        <a:pt x="26887" y="28703"/>
                        <a:pt x="26952" y="28682"/>
                        <a:pt x="27010" y="28682"/>
                      </a:cubicBezTo>
                      <a:cubicBezTo>
                        <a:pt x="27067" y="28682"/>
                        <a:pt x="27116" y="28703"/>
                        <a:pt x="27159" y="28747"/>
                      </a:cubicBezTo>
                      <a:cubicBezTo>
                        <a:pt x="27268" y="28638"/>
                        <a:pt x="27289" y="28530"/>
                        <a:pt x="27485" y="28530"/>
                      </a:cubicBezTo>
                      <a:close/>
                      <a:moveTo>
                        <a:pt x="36375" y="28716"/>
                      </a:moveTo>
                      <a:cubicBezTo>
                        <a:pt x="36413" y="28716"/>
                        <a:pt x="36428" y="28732"/>
                        <a:pt x="36444" y="28747"/>
                      </a:cubicBezTo>
                      <a:cubicBezTo>
                        <a:pt x="36487" y="28812"/>
                        <a:pt x="36509" y="28834"/>
                        <a:pt x="36553" y="28899"/>
                      </a:cubicBezTo>
                      <a:cubicBezTo>
                        <a:pt x="36444" y="29117"/>
                        <a:pt x="36640" y="29225"/>
                        <a:pt x="36748" y="29356"/>
                      </a:cubicBezTo>
                      <a:cubicBezTo>
                        <a:pt x="36795" y="29412"/>
                        <a:pt x="36845" y="29440"/>
                        <a:pt x="36897" y="29440"/>
                      </a:cubicBezTo>
                      <a:cubicBezTo>
                        <a:pt x="36965" y="29440"/>
                        <a:pt x="37034" y="29390"/>
                        <a:pt x="37096" y="29291"/>
                      </a:cubicBezTo>
                      <a:cubicBezTo>
                        <a:pt x="37140" y="29247"/>
                        <a:pt x="37161" y="29182"/>
                        <a:pt x="37161" y="29138"/>
                      </a:cubicBezTo>
                      <a:cubicBezTo>
                        <a:pt x="37183" y="29073"/>
                        <a:pt x="37205" y="29030"/>
                        <a:pt x="37292" y="29030"/>
                      </a:cubicBezTo>
                      <a:cubicBezTo>
                        <a:pt x="37488" y="29030"/>
                        <a:pt x="37531" y="29138"/>
                        <a:pt x="37596" y="29247"/>
                      </a:cubicBezTo>
                      <a:cubicBezTo>
                        <a:pt x="37618" y="29334"/>
                        <a:pt x="37596" y="29443"/>
                        <a:pt x="37401" y="29443"/>
                      </a:cubicBezTo>
                      <a:cubicBezTo>
                        <a:pt x="37314" y="29443"/>
                        <a:pt x="37270" y="29465"/>
                        <a:pt x="37248" y="29486"/>
                      </a:cubicBezTo>
                      <a:cubicBezTo>
                        <a:pt x="37136" y="29666"/>
                        <a:pt x="37006" y="29707"/>
                        <a:pt x="36871" y="29707"/>
                      </a:cubicBezTo>
                      <a:cubicBezTo>
                        <a:pt x="36761" y="29707"/>
                        <a:pt x="36647" y="29680"/>
                        <a:pt x="36537" y="29680"/>
                      </a:cubicBezTo>
                      <a:cubicBezTo>
                        <a:pt x="36520" y="29680"/>
                        <a:pt x="36504" y="29681"/>
                        <a:pt x="36487" y="29682"/>
                      </a:cubicBezTo>
                      <a:cubicBezTo>
                        <a:pt x="36379" y="29682"/>
                        <a:pt x="36400" y="29617"/>
                        <a:pt x="36400" y="29573"/>
                      </a:cubicBezTo>
                      <a:cubicBezTo>
                        <a:pt x="36379" y="29312"/>
                        <a:pt x="36422" y="29051"/>
                        <a:pt x="36270" y="28856"/>
                      </a:cubicBezTo>
                      <a:cubicBezTo>
                        <a:pt x="36226" y="28834"/>
                        <a:pt x="36270" y="28769"/>
                        <a:pt x="36313" y="28725"/>
                      </a:cubicBezTo>
                      <a:cubicBezTo>
                        <a:pt x="36339" y="28719"/>
                        <a:pt x="36359" y="28716"/>
                        <a:pt x="36375" y="28716"/>
                      </a:cubicBezTo>
                      <a:close/>
                      <a:moveTo>
                        <a:pt x="22090" y="23742"/>
                      </a:moveTo>
                      <a:cubicBezTo>
                        <a:pt x="22136" y="23742"/>
                        <a:pt x="22136" y="23816"/>
                        <a:pt x="22136" y="23854"/>
                      </a:cubicBezTo>
                      <a:cubicBezTo>
                        <a:pt x="22093" y="23941"/>
                        <a:pt x="21984" y="24028"/>
                        <a:pt x="21962" y="24094"/>
                      </a:cubicBezTo>
                      <a:cubicBezTo>
                        <a:pt x="21897" y="24181"/>
                        <a:pt x="21832" y="24311"/>
                        <a:pt x="21940" y="24376"/>
                      </a:cubicBezTo>
                      <a:cubicBezTo>
                        <a:pt x="21956" y="24382"/>
                        <a:pt x="21971" y="24385"/>
                        <a:pt x="21985" y="24385"/>
                      </a:cubicBezTo>
                      <a:cubicBezTo>
                        <a:pt x="22073" y="24385"/>
                        <a:pt x="22145" y="24286"/>
                        <a:pt x="22201" y="24268"/>
                      </a:cubicBezTo>
                      <a:cubicBezTo>
                        <a:pt x="22288" y="24246"/>
                        <a:pt x="22375" y="24181"/>
                        <a:pt x="22419" y="24181"/>
                      </a:cubicBezTo>
                      <a:cubicBezTo>
                        <a:pt x="22441" y="24182"/>
                        <a:pt x="22463" y="24182"/>
                        <a:pt x="22485" y="24182"/>
                      </a:cubicBezTo>
                      <a:cubicBezTo>
                        <a:pt x="22907" y="24182"/>
                        <a:pt x="23371" y="24017"/>
                        <a:pt x="23786" y="24017"/>
                      </a:cubicBezTo>
                      <a:cubicBezTo>
                        <a:pt x="23846" y="24017"/>
                        <a:pt x="23905" y="24021"/>
                        <a:pt x="23963" y="24028"/>
                      </a:cubicBezTo>
                      <a:cubicBezTo>
                        <a:pt x="24332" y="24072"/>
                        <a:pt x="24441" y="24246"/>
                        <a:pt x="24158" y="24485"/>
                      </a:cubicBezTo>
                      <a:cubicBezTo>
                        <a:pt x="24074" y="24569"/>
                        <a:pt x="23990" y="24601"/>
                        <a:pt x="23895" y="24601"/>
                      </a:cubicBezTo>
                      <a:cubicBezTo>
                        <a:pt x="23868" y="24601"/>
                        <a:pt x="23840" y="24599"/>
                        <a:pt x="23810" y="24594"/>
                      </a:cubicBezTo>
                      <a:cubicBezTo>
                        <a:pt x="23680" y="24572"/>
                        <a:pt x="23723" y="24485"/>
                        <a:pt x="23832" y="24398"/>
                      </a:cubicBezTo>
                      <a:cubicBezTo>
                        <a:pt x="23980" y="24265"/>
                        <a:pt x="23967" y="24222"/>
                        <a:pt x="23882" y="24222"/>
                      </a:cubicBezTo>
                      <a:cubicBezTo>
                        <a:pt x="23842" y="24222"/>
                        <a:pt x="23786" y="24232"/>
                        <a:pt x="23723" y="24246"/>
                      </a:cubicBezTo>
                      <a:cubicBezTo>
                        <a:pt x="23680" y="24246"/>
                        <a:pt x="23593" y="24289"/>
                        <a:pt x="23549" y="24289"/>
                      </a:cubicBezTo>
                      <a:cubicBezTo>
                        <a:pt x="23461" y="24289"/>
                        <a:pt x="23333" y="24258"/>
                        <a:pt x="23239" y="24258"/>
                      </a:cubicBezTo>
                      <a:cubicBezTo>
                        <a:pt x="23124" y="24258"/>
                        <a:pt x="23061" y="24304"/>
                        <a:pt x="23180" y="24507"/>
                      </a:cubicBezTo>
                      <a:cubicBezTo>
                        <a:pt x="22810" y="24811"/>
                        <a:pt x="23223" y="25007"/>
                        <a:pt x="23115" y="25290"/>
                      </a:cubicBezTo>
                      <a:cubicBezTo>
                        <a:pt x="23049" y="25442"/>
                        <a:pt x="22941" y="25572"/>
                        <a:pt x="22941" y="25703"/>
                      </a:cubicBezTo>
                      <a:cubicBezTo>
                        <a:pt x="22941" y="25768"/>
                        <a:pt x="22897" y="25811"/>
                        <a:pt x="22832" y="25811"/>
                      </a:cubicBezTo>
                      <a:cubicBezTo>
                        <a:pt x="22802" y="25810"/>
                        <a:pt x="22775" y="25809"/>
                        <a:pt x="22751" y="25809"/>
                      </a:cubicBezTo>
                      <a:cubicBezTo>
                        <a:pt x="22395" y="25809"/>
                        <a:pt x="22532" y="25952"/>
                        <a:pt x="22593" y="26094"/>
                      </a:cubicBezTo>
                      <a:cubicBezTo>
                        <a:pt x="22636" y="26225"/>
                        <a:pt x="22201" y="26312"/>
                        <a:pt x="22397" y="26420"/>
                      </a:cubicBezTo>
                      <a:cubicBezTo>
                        <a:pt x="22417" y="26430"/>
                        <a:pt x="22443" y="26433"/>
                        <a:pt x="22474" y="26433"/>
                      </a:cubicBezTo>
                      <a:cubicBezTo>
                        <a:pt x="22528" y="26433"/>
                        <a:pt x="22596" y="26423"/>
                        <a:pt x="22663" y="26423"/>
                      </a:cubicBezTo>
                      <a:cubicBezTo>
                        <a:pt x="22724" y="26423"/>
                        <a:pt x="22784" y="26432"/>
                        <a:pt x="22832" y="26464"/>
                      </a:cubicBezTo>
                      <a:cubicBezTo>
                        <a:pt x="22941" y="26551"/>
                        <a:pt x="22962" y="26638"/>
                        <a:pt x="23028" y="26703"/>
                      </a:cubicBezTo>
                      <a:cubicBezTo>
                        <a:pt x="23047" y="26762"/>
                        <a:pt x="22977" y="26858"/>
                        <a:pt x="22931" y="26858"/>
                      </a:cubicBezTo>
                      <a:cubicBezTo>
                        <a:pt x="22927" y="26858"/>
                        <a:pt x="22923" y="26857"/>
                        <a:pt x="22919" y="26855"/>
                      </a:cubicBezTo>
                      <a:cubicBezTo>
                        <a:pt x="22870" y="26843"/>
                        <a:pt x="22831" y="26838"/>
                        <a:pt x="22798" y="26838"/>
                      </a:cubicBezTo>
                      <a:cubicBezTo>
                        <a:pt x="22596" y="26838"/>
                        <a:pt x="22655" y="27041"/>
                        <a:pt x="22506" y="27116"/>
                      </a:cubicBezTo>
                      <a:cubicBezTo>
                        <a:pt x="22512" y="27168"/>
                        <a:pt x="22545" y="27185"/>
                        <a:pt x="22590" y="27185"/>
                      </a:cubicBezTo>
                      <a:cubicBezTo>
                        <a:pt x="22668" y="27185"/>
                        <a:pt x="22779" y="27134"/>
                        <a:pt x="22833" y="27134"/>
                      </a:cubicBezTo>
                      <a:cubicBezTo>
                        <a:pt x="22864" y="27134"/>
                        <a:pt x="22877" y="27151"/>
                        <a:pt x="22854" y="27203"/>
                      </a:cubicBezTo>
                      <a:cubicBezTo>
                        <a:pt x="22810" y="27334"/>
                        <a:pt x="22593" y="27508"/>
                        <a:pt x="22397" y="27616"/>
                      </a:cubicBezTo>
                      <a:cubicBezTo>
                        <a:pt x="22310" y="27660"/>
                        <a:pt x="22136" y="27638"/>
                        <a:pt x="22158" y="27747"/>
                      </a:cubicBezTo>
                      <a:cubicBezTo>
                        <a:pt x="22180" y="27834"/>
                        <a:pt x="22267" y="27877"/>
                        <a:pt x="22375" y="27899"/>
                      </a:cubicBezTo>
                      <a:cubicBezTo>
                        <a:pt x="22399" y="27908"/>
                        <a:pt x="22424" y="27913"/>
                        <a:pt x="22449" y="27913"/>
                      </a:cubicBezTo>
                      <a:cubicBezTo>
                        <a:pt x="22540" y="27913"/>
                        <a:pt x="22638" y="27858"/>
                        <a:pt x="22723" y="27790"/>
                      </a:cubicBezTo>
                      <a:cubicBezTo>
                        <a:pt x="22779" y="27753"/>
                        <a:pt x="22723" y="27651"/>
                        <a:pt x="22831" y="27651"/>
                      </a:cubicBezTo>
                      <a:cubicBezTo>
                        <a:pt x="22848" y="27651"/>
                        <a:pt x="22870" y="27654"/>
                        <a:pt x="22897" y="27660"/>
                      </a:cubicBezTo>
                      <a:cubicBezTo>
                        <a:pt x="23028" y="27725"/>
                        <a:pt x="23223" y="27681"/>
                        <a:pt x="23245" y="27855"/>
                      </a:cubicBezTo>
                      <a:cubicBezTo>
                        <a:pt x="23267" y="28051"/>
                        <a:pt x="22962" y="28290"/>
                        <a:pt x="22745" y="28443"/>
                      </a:cubicBezTo>
                      <a:cubicBezTo>
                        <a:pt x="22375" y="28725"/>
                        <a:pt x="21919" y="28747"/>
                        <a:pt x="21527" y="28986"/>
                      </a:cubicBezTo>
                      <a:cubicBezTo>
                        <a:pt x="21458" y="29036"/>
                        <a:pt x="21366" y="29072"/>
                        <a:pt x="21307" y="29072"/>
                      </a:cubicBezTo>
                      <a:cubicBezTo>
                        <a:pt x="21237" y="29072"/>
                        <a:pt x="21213" y="29020"/>
                        <a:pt x="21332" y="28877"/>
                      </a:cubicBezTo>
                      <a:cubicBezTo>
                        <a:pt x="21419" y="28769"/>
                        <a:pt x="21364" y="28758"/>
                        <a:pt x="21291" y="28758"/>
                      </a:cubicBezTo>
                      <a:cubicBezTo>
                        <a:pt x="21272" y="28758"/>
                        <a:pt x="21253" y="28759"/>
                        <a:pt x="21234" y="28759"/>
                      </a:cubicBezTo>
                      <a:cubicBezTo>
                        <a:pt x="21178" y="28759"/>
                        <a:pt x="21128" y="28752"/>
                        <a:pt x="21136" y="28703"/>
                      </a:cubicBezTo>
                      <a:cubicBezTo>
                        <a:pt x="21136" y="28685"/>
                        <a:pt x="21121" y="28675"/>
                        <a:pt x="21099" y="28675"/>
                      </a:cubicBezTo>
                      <a:cubicBezTo>
                        <a:pt x="21068" y="28675"/>
                        <a:pt x="21022" y="28696"/>
                        <a:pt x="20984" y="28747"/>
                      </a:cubicBezTo>
                      <a:cubicBezTo>
                        <a:pt x="20936" y="28826"/>
                        <a:pt x="20889" y="28882"/>
                        <a:pt x="20809" y="28882"/>
                      </a:cubicBezTo>
                      <a:cubicBezTo>
                        <a:pt x="20778" y="28882"/>
                        <a:pt x="20743" y="28874"/>
                        <a:pt x="20701" y="28856"/>
                      </a:cubicBezTo>
                      <a:cubicBezTo>
                        <a:pt x="20592" y="28834"/>
                        <a:pt x="20636" y="28747"/>
                        <a:pt x="20657" y="28660"/>
                      </a:cubicBezTo>
                      <a:cubicBezTo>
                        <a:pt x="20657" y="28616"/>
                        <a:pt x="20766" y="28530"/>
                        <a:pt x="20636" y="28530"/>
                      </a:cubicBezTo>
                      <a:cubicBezTo>
                        <a:pt x="20571" y="28530"/>
                        <a:pt x="20571" y="28616"/>
                        <a:pt x="20527" y="28660"/>
                      </a:cubicBezTo>
                      <a:cubicBezTo>
                        <a:pt x="20484" y="28725"/>
                        <a:pt x="20440" y="28812"/>
                        <a:pt x="20375" y="28834"/>
                      </a:cubicBezTo>
                      <a:cubicBezTo>
                        <a:pt x="20157" y="28921"/>
                        <a:pt x="20136" y="29051"/>
                        <a:pt x="20223" y="29095"/>
                      </a:cubicBezTo>
                      <a:cubicBezTo>
                        <a:pt x="20331" y="29182"/>
                        <a:pt x="20201" y="29269"/>
                        <a:pt x="20157" y="29356"/>
                      </a:cubicBezTo>
                      <a:cubicBezTo>
                        <a:pt x="20136" y="29378"/>
                        <a:pt x="20114" y="29421"/>
                        <a:pt x="20092" y="29421"/>
                      </a:cubicBezTo>
                      <a:cubicBezTo>
                        <a:pt x="20075" y="29430"/>
                        <a:pt x="20062" y="29433"/>
                        <a:pt x="20052" y="29433"/>
                      </a:cubicBezTo>
                      <a:cubicBezTo>
                        <a:pt x="20012" y="29433"/>
                        <a:pt x="20023" y="29373"/>
                        <a:pt x="20005" y="29356"/>
                      </a:cubicBezTo>
                      <a:cubicBezTo>
                        <a:pt x="19945" y="29236"/>
                        <a:pt x="19881" y="29180"/>
                        <a:pt x="19801" y="29180"/>
                      </a:cubicBezTo>
                      <a:cubicBezTo>
                        <a:pt x="19708" y="29180"/>
                        <a:pt x="19593" y="29258"/>
                        <a:pt x="19440" y="29399"/>
                      </a:cubicBezTo>
                      <a:cubicBezTo>
                        <a:pt x="19375" y="29465"/>
                        <a:pt x="19353" y="29465"/>
                        <a:pt x="19266" y="29465"/>
                      </a:cubicBezTo>
                      <a:cubicBezTo>
                        <a:pt x="18831" y="29465"/>
                        <a:pt x="18374" y="29508"/>
                        <a:pt x="17939" y="29725"/>
                      </a:cubicBezTo>
                      <a:cubicBezTo>
                        <a:pt x="17907" y="29736"/>
                        <a:pt x="17885" y="29742"/>
                        <a:pt x="17869" y="29742"/>
                      </a:cubicBezTo>
                      <a:cubicBezTo>
                        <a:pt x="17852" y="29742"/>
                        <a:pt x="17842" y="29736"/>
                        <a:pt x="17831" y="29725"/>
                      </a:cubicBezTo>
                      <a:cubicBezTo>
                        <a:pt x="17809" y="29704"/>
                        <a:pt x="17809" y="29617"/>
                        <a:pt x="17852" y="29595"/>
                      </a:cubicBezTo>
                      <a:cubicBezTo>
                        <a:pt x="18244" y="29399"/>
                        <a:pt x="18461" y="28986"/>
                        <a:pt x="18961" y="28964"/>
                      </a:cubicBezTo>
                      <a:cubicBezTo>
                        <a:pt x="19027" y="28964"/>
                        <a:pt x="19135" y="28964"/>
                        <a:pt x="19157" y="28877"/>
                      </a:cubicBezTo>
                      <a:cubicBezTo>
                        <a:pt x="19157" y="28834"/>
                        <a:pt x="19092" y="28812"/>
                        <a:pt x="19005" y="28812"/>
                      </a:cubicBezTo>
                      <a:cubicBezTo>
                        <a:pt x="18947" y="28822"/>
                        <a:pt x="18893" y="28832"/>
                        <a:pt x="18843" y="28832"/>
                      </a:cubicBezTo>
                      <a:cubicBezTo>
                        <a:pt x="18782" y="28832"/>
                        <a:pt x="18727" y="28817"/>
                        <a:pt x="18679" y="28769"/>
                      </a:cubicBezTo>
                      <a:cubicBezTo>
                        <a:pt x="18570" y="28638"/>
                        <a:pt x="18614" y="28421"/>
                        <a:pt x="18418" y="28312"/>
                      </a:cubicBezTo>
                      <a:cubicBezTo>
                        <a:pt x="18396" y="28290"/>
                        <a:pt x="18483" y="28225"/>
                        <a:pt x="18570" y="28225"/>
                      </a:cubicBezTo>
                      <a:cubicBezTo>
                        <a:pt x="18679" y="28225"/>
                        <a:pt x="18787" y="28225"/>
                        <a:pt x="18874" y="28160"/>
                      </a:cubicBezTo>
                      <a:cubicBezTo>
                        <a:pt x="18918" y="28073"/>
                        <a:pt x="19157" y="28073"/>
                        <a:pt x="19114" y="27986"/>
                      </a:cubicBezTo>
                      <a:cubicBezTo>
                        <a:pt x="19076" y="27935"/>
                        <a:pt x="19016" y="27900"/>
                        <a:pt x="18934" y="27900"/>
                      </a:cubicBezTo>
                      <a:cubicBezTo>
                        <a:pt x="18875" y="27900"/>
                        <a:pt x="18804" y="27918"/>
                        <a:pt x="18722" y="27964"/>
                      </a:cubicBezTo>
                      <a:cubicBezTo>
                        <a:pt x="18614" y="28008"/>
                        <a:pt x="18483" y="28051"/>
                        <a:pt x="18418" y="28095"/>
                      </a:cubicBezTo>
                      <a:cubicBezTo>
                        <a:pt x="18336" y="28200"/>
                        <a:pt x="18247" y="28217"/>
                        <a:pt x="18162" y="28217"/>
                      </a:cubicBezTo>
                      <a:cubicBezTo>
                        <a:pt x="18123" y="28217"/>
                        <a:pt x="18084" y="28214"/>
                        <a:pt x="18047" y="28214"/>
                      </a:cubicBezTo>
                      <a:cubicBezTo>
                        <a:pt x="18017" y="28214"/>
                        <a:pt x="17988" y="28216"/>
                        <a:pt x="17961" y="28225"/>
                      </a:cubicBezTo>
                      <a:cubicBezTo>
                        <a:pt x="17878" y="28258"/>
                        <a:pt x="17814" y="28273"/>
                        <a:pt x="17761" y="28273"/>
                      </a:cubicBezTo>
                      <a:cubicBezTo>
                        <a:pt x="17674" y="28273"/>
                        <a:pt x="17615" y="28235"/>
                        <a:pt x="17548" y="28182"/>
                      </a:cubicBezTo>
                      <a:cubicBezTo>
                        <a:pt x="17418" y="28073"/>
                        <a:pt x="17113" y="28160"/>
                        <a:pt x="16939" y="28073"/>
                      </a:cubicBezTo>
                      <a:cubicBezTo>
                        <a:pt x="16928" y="28069"/>
                        <a:pt x="16916" y="28067"/>
                        <a:pt x="16902" y="28067"/>
                      </a:cubicBezTo>
                      <a:cubicBezTo>
                        <a:pt x="16835" y="28067"/>
                        <a:pt x="16747" y="28113"/>
                        <a:pt x="16765" y="28203"/>
                      </a:cubicBezTo>
                      <a:cubicBezTo>
                        <a:pt x="16765" y="28312"/>
                        <a:pt x="16874" y="28377"/>
                        <a:pt x="16787" y="28508"/>
                      </a:cubicBezTo>
                      <a:cubicBezTo>
                        <a:pt x="16765" y="28551"/>
                        <a:pt x="16722" y="28616"/>
                        <a:pt x="16657" y="28616"/>
                      </a:cubicBezTo>
                      <a:cubicBezTo>
                        <a:pt x="16649" y="28619"/>
                        <a:pt x="16643" y="28620"/>
                        <a:pt x="16638" y="28620"/>
                      </a:cubicBezTo>
                      <a:cubicBezTo>
                        <a:pt x="16596" y="28620"/>
                        <a:pt x="16613" y="28549"/>
                        <a:pt x="16613" y="28530"/>
                      </a:cubicBezTo>
                      <a:lnTo>
                        <a:pt x="16613" y="28443"/>
                      </a:lnTo>
                      <a:cubicBezTo>
                        <a:pt x="16539" y="28454"/>
                        <a:pt x="16468" y="28458"/>
                        <a:pt x="16398" y="28458"/>
                      </a:cubicBezTo>
                      <a:cubicBezTo>
                        <a:pt x="16194" y="28458"/>
                        <a:pt x="16006" y="28422"/>
                        <a:pt x="15800" y="28422"/>
                      </a:cubicBezTo>
                      <a:cubicBezTo>
                        <a:pt x="15668" y="28422"/>
                        <a:pt x="15529" y="28437"/>
                        <a:pt x="15374" y="28486"/>
                      </a:cubicBezTo>
                      <a:cubicBezTo>
                        <a:pt x="15330" y="28508"/>
                        <a:pt x="15221" y="28530"/>
                        <a:pt x="15200" y="28551"/>
                      </a:cubicBezTo>
                      <a:cubicBezTo>
                        <a:pt x="14939" y="28877"/>
                        <a:pt x="14504" y="28921"/>
                        <a:pt x="14178" y="29073"/>
                      </a:cubicBezTo>
                      <a:cubicBezTo>
                        <a:pt x="14076" y="29124"/>
                        <a:pt x="13978" y="29135"/>
                        <a:pt x="13879" y="29135"/>
                      </a:cubicBezTo>
                      <a:cubicBezTo>
                        <a:pt x="13798" y="29135"/>
                        <a:pt x="13716" y="29128"/>
                        <a:pt x="13629" y="29128"/>
                      </a:cubicBezTo>
                      <a:cubicBezTo>
                        <a:pt x="13548" y="29128"/>
                        <a:pt x="13464" y="29134"/>
                        <a:pt x="13373" y="29160"/>
                      </a:cubicBezTo>
                      <a:cubicBezTo>
                        <a:pt x="13366" y="29162"/>
                        <a:pt x="13359" y="29162"/>
                        <a:pt x="13353" y="29162"/>
                      </a:cubicBezTo>
                      <a:cubicBezTo>
                        <a:pt x="13265" y="29162"/>
                        <a:pt x="13267" y="29023"/>
                        <a:pt x="13308" y="28921"/>
                      </a:cubicBezTo>
                      <a:cubicBezTo>
                        <a:pt x="13361" y="28833"/>
                        <a:pt x="13428" y="28702"/>
                        <a:pt x="13289" y="28702"/>
                      </a:cubicBezTo>
                      <a:cubicBezTo>
                        <a:pt x="13257" y="28702"/>
                        <a:pt x="13213" y="28709"/>
                        <a:pt x="13156" y="28725"/>
                      </a:cubicBezTo>
                      <a:lnTo>
                        <a:pt x="13090" y="28725"/>
                      </a:lnTo>
                      <a:cubicBezTo>
                        <a:pt x="13156" y="28530"/>
                        <a:pt x="13069" y="28377"/>
                        <a:pt x="12873" y="28290"/>
                      </a:cubicBezTo>
                      <a:cubicBezTo>
                        <a:pt x="12851" y="28290"/>
                        <a:pt x="12938" y="28203"/>
                        <a:pt x="13025" y="28182"/>
                      </a:cubicBezTo>
                      <a:cubicBezTo>
                        <a:pt x="13199" y="28160"/>
                        <a:pt x="13286" y="28008"/>
                        <a:pt x="13373" y="27899"/>
                      </a:cubicBezTo>
                      <a:cubicBezTo>
                        <a:pt x="13591" y="27638"/>
                        <a:pt x="13525" y="27551"/>
                        <a:pt x="13199" y="27551"/>
                      </a:cubicBezTo>
                      <a:cubicBezTo>
                        <a:pt x="13069" y="27551"/>
                        <a:pt x="12960" y="27551"/>
                        <a:pt x="12960" y="27681"/>
                      </a:cubicBezTo>
                      <a:cubicBezTo>
                        <a:pt x="12960" y="27747"/>
                        <a:pt x="12960" y="27790"/>
                        <a:pt x="12873" y="27834"/>
                      </a:cubicBezTo>
                      <a:cubicBezTo>
                        <a:pt x="12525" y="27877"/>
                        <a:pt x="12656" y="28008"/>
                        <a:pt x="12634" y="28160"/>
                      </a:cubicBezTo>
                      <a:cubicBezTo>
                        <a:pt x="12612" y="28203"/>
                        <a:pt x="12634" y="28312"/>
                        <a:pt x="12525" y="28334"/>
                      </a:cubicBezTo>
                      <a:cubicBezTo>
                        <a:pt x="12504" y="28342"/>
                        <a:pt x="12487" y="28346"/>
                        <a:pt x="12473" y="28346"/>
                      </a:cubicBezTo>
                      <a:cubicBezTo>
                        <a:pt x="12416" y="28346"/>
                        <a:pt x="12412" y="28286"/>
                        <a:pt x="12395" y="28269"/>
                      </a:cubicBezTo>
                      <a:cubicBezTo>
                        <a:pt x="12353" y="28200"/>
                        <a:pt x="12295" y="28157"/>
                        <a:pt x="12218" y="28157"/>
                      </a:cubicBezTo>
                      <a:cubicBezTo>
                        <a:pt x="12174" y="28157"/>
                        <a:pt x="12124" y="28171"/>
                        <a:pt x="12068" y="28203"/>
                      </a:cubicBezTo>
                      <a:cubicBezTo>
                        <a:pt x="11996" y="28239"/>
                        <a:pt x="11947" y="28260"/>
                        <a:pt x="11919" y="28260"/>
                      </a:cubicBezTo>
                      <a:cubicBezTo>
                        <a:pt x="11881" y="28260"/>
                        <a:pt x="11887" y="28218"/>
                        <a:pt x="11938" y="28116"/>
                      </a:cubicBezTo>
                      <a:cubicBezTo>
                        <a:pt x="12068" y="27942"/>
                        <a:pt x="11960" y="27681"/>
                        <a:pt x="12373" y="27551"/>
                      </a:cubicBezTo>
                      <a:cubicBezTo>
                        <a:pt x="12339" y="27381"/>
                        <a:pt x="12398" y="27291"/>
                        <a:pt x="12571" y="27291"/>
                      </a:cubicBezTo>
                      <a:cubicBezTo>
                        <a:pt x="12619" y="27291"/>
                        <a:pt x="12676" y="27298"/>
                        <a:pt x="12743" y="27312"/>
                      </a:cubicBezTo>
                      <a:cubicBezTo>
                        <a:pt x="12751" y="27314"/>
                        <a:pt x="12759" y="27314"/>
                        <a:pt x="12767" y="27314"/>
                      </a:cubicBezTo>
                      <a:cubicBezTo>
                        <a:pt x="12867" y="27314"/>
                        <a:pt x="12953" y="27201"/>
                        <a:pt x="12873" y="27181"/>
                      </a:cubicBezTo>
                      <a:cubicBezTo>
                        <a:pt x="12743" y="27073"/>
                        <a:pt x="12721" y="26964"/>
                        <a:pt x="12743" y="26790"/>
                      </a:cubicBezTo>
                      <a:cubicBezTo>
                        <a:pt x="12743" y="26752"/>
                        <a:pt x="12743" y="26699"/>
                        <a:pt x="12687" y="26699"/>
                      </a:cubicBezTo>
                      <a:cubicBezTo>
                        <a:pt x="12678" y="26699"/>
                        <a:pt x="12667" y="26700"/>
                        <a:pt x="12656" y="26703"/>
                      </a:cubicBezTo>
                      <a:cubicBezTo>
                        <a:pt x="12590" y="26703"/>
                        <a:pt x="12503" y="26768"/>
                        <a:pt x="12503" y="26855"/>
                      </a:cubicBezTo>
                      <a:cubicBezTo>
                        <a:pt x="12474" y="26952"/>
                        <a:pt x="12445" y="26984"/>
                        <a:pt x="12414" y="26984"/>
                      </a:cubicBezTo>
                      <a:cubicBezTo>
                        <a:pt x="12376" y="26984"/>
                        <a:pt x="12334" y="26935"/>
                        <a:pt x="12286" y="26899"/>
                      </a:cubicBezTo>
                      <a:cubicBezTo>
                        <a:pt x="12112" y="26790"/>
                        <a:pt x="12264" y="26594"/>
                        <a:pt x="12395" y="26486"/>
                      </a:cubicBezTo>
                      <a:cubicBezTo>
                        <a:pt x="12446" y="26434"/>
                        <a:pt x="12493" y="26415"/>
                        <a:pt x="12537" y="26415"/>
                      </a:cubicBezTo>
                      <a:cubicBezTo>
                        <a:pt x="12621" y="26415"/>
                        <a:pt x="12693" y="26486"/>
                        <a:pt x="12764" y="26529"/>
                      </a:cubicBezTo>
                      <a:cubicBezTo>
                        <a:pt x="12873" y="26573"/>
                        <a:pt x="12982" y="26594"/>
                        <a:pt x="13134" y="26594"/>
                      </a:cubicBezTo>
                      <a:cubicBezTo>
                        <a:pt x="13234" y="26594"/>
                        <a:pt x="13335" y="26659"/>
                        <a:pt x="13425" y="26659"/>
                      </a:cubicBezTo>
                      <a:cubicBezTo>
                        <a:pt x="13452" y="26659"/>
                        <a:pt x="13479" y="26653"/>
                        <a:pt x="13504" y="26638"/>
                      </a:cubicBezTo>
                      <a:cubicBezTo>
                        <a:pt x="13634" y="26486"/>
                        <a:pt x="13373" y="26529"/>
                        <a:pt x="13373" y="26420"/>
                      </a:cubicBezTo>
                      <a:cubicBezTo>
                        <a:pt x="13351" y="26312"/>
                        <a:pt x="13373" y="26203"/>
                        <a:pt x="13525" y="26116"/>
                      </a:cubicBezTo>
                      <a:cubicBezTo>
                        <a:pt x="13678" y="26029"/>
                        <a:pt x="13808" y="25985"/>
                        <a:pt x="13938" y="25920"/>
                      </a:cubicBezTo>
                      <a:cubicBezTo>
                        <a:pt x="14069" y="25877"/>
                        <a:pt x="14178" y="25790"/>
                        <a:pt x="14134" y="25681"/>
                      </a:cubicBezTo>
                      <a:cubicBezTo>
                        <a:pt x="14112" y="25594"/>
                        <a:pt x="14069" y="25485"/>
                        <a:pt x="14221" y="25442"/>
                      </a:cubicBezTo>
                      <a:cubicBezTo>
                        <a:pt x="14429" y="25359"/>
                        <a:pt x="14578" y="25136"/>
                        <a:pt x="14838" y="25136"/>
                      </a:cubicBezTo>
                      <a:cubicBezTo>
                        <a:pt x="14849" y="25136"/>
                        <a:pt x="14861" y="25136"/>
                        <a:pt x="14873" y="25137"/>
                      </a:cubicBezTo>
                      <a:cubicBezTo>
                        <a:pt x="14931" y="25137"/>
                        <a:pt x="14985" y="25146"/>
                        <a:pt x="15044" y="25146"/>
                      </a:cubicBezTo>
                      <a:cubicBezTo>
                        <a:pt x="15118" y="25146"/>
                        <a:pt x="15200" y="25133"/>
                        <a:pt x="15308" y="25072"/>
                      </a:cubicBezTo>
                      <a:cubicBezTo>
                        <a:pt x="15569" y="24942"/>
                        <a:pt x="15809" y="24855"/>
                        <a:pt x="15635" y="24637"/>
                      </a:cubicBezTo>
                      <a:cubicBezTo>
                        <a:pt x="15569" y="24594"/>
                        <a:pt x="15591" y="24485"/>
                        <a:pt x="15743" y="24420"/>
                      </a:cubicBezTo>
                      <a:cubicBezTo>
                        <a:pt x="15780" y="24408"/>
                        <a:pt x="15816" y="24402"/>
                        <a:pt x="15850" y="24402"/>
                      </a:cubicBezTo>
                      <a:cubicBezTo>
                        <a:pt x="15936" y="24402"/>
                        <a:pt x="16004" y="24438"/>
                        <a:pt x="16004" y="24485"/>
                      </a:cubicBezTo>
                      <a:cubicBezTo>
                        <a:pt x="16026" y="24681"/>
                        <a:pt x="16570" y="24789"/>
                        <a:pt x="15961" y="25116"/>
                      </a:cubicBezTo>
                      <a:cubicBezTo>
                        <a:pt x="15852" y="25159"/>
                        <a:pt x="15982" y="25290"/>
                        <a:pt x="16026" y="25377"/>
                      </a:cubicBezTo>
                      <a:cubicBezTo>
                        <a:pt x="16046" y="25411"/>
                        <a:pt x="16073" y="25423"/>
                        <a:pt x="16104" y="25423"/>
                      </a:cubicBezTo>
                      <a:cubicBezTo>
                        <a:pt x="16171" y="25423"/>
                        <a:pt x="16256" y="25363"/>
                        <a:pt x="16330" y="25333"/>
                      </a:cubicBezTo>
                      <a:cubicBezTo>
                        <a:pt x="16548" y="25181"/>
                        <a:pt x="16744" y="25050"/>
                        <a:pt x="16939" y="24920"/>
                      </a:cubicBezTo>
                      <a:cubicBezTo>
                        <a:pt x="17076" y="24825"/>
                        <a:pt x="17167" y="24781"/>
                        <a:pt x="17240" y="24781"/>
                      </a:cubicBezTo>
                      <a:cubicBezTo>
                        <a:pt x="17317" y="24781"/>
                        <a:pt x="17372" y="24830"/>
                        <a:pt x="17439" y="24920"/>
                      </a:cubicBezTo>
                      <a:cubicBezTo>
                        <a:pt x="17505" y="24963"/>
                        <a:pt x="17439" y="25116"/>
                        <a:pt x="17548" y="25116"/>
                      </a:cubicBezTo>
                      <a:cubicBezTo>
                        <a:pt x="17765" y="25137"/>
                        <a:pt x="17635" y="25159"/>
                        <a:pt x="17526" y="25181"/>
                      </a:cubicBezTo>
                      <a:cubicBezTo>
                        <a:pt x="17483" y="25224"/>
                        <a:pt x="17396" y="25224"/>
                        <a:pt x="17331" y="25246"/>
                      </a:cubicBezTo>
                      <a:cubicBezTo>
                        <a:pt x="17200" y="25333"/>
                        <a:pt x="17200" y="25398"/>
                        <a:pt x="17265" y="25464"/>
                      </a:cubicBezTo>
                      <a:cubicBezTo>
                        <a:pt x="17279" y="25491"/>
                        <a:pt x="17298" y="25501"/>
                        <a:pt x="17320" y="25501"/>
                      </a:cubicBezTo>
                      <a:cubicBezTo>
                        <a:pt x="17367" y="25501"/>
                        <a:pt x="17431" y="25457"/>
                        <a:pt x="17505" y="25442"/>
                      </a:cubicBezTo>
                      <a:cubicBezTo>
                        <a:pt x="17852" y="25290"/>
                        <a:pt x="17983" y="25050"/>
                        <a:pt x="18200" y="24833"/>
                      </a:cubicBezTo>
                      <a:cubicBezTo>
                        <a:pt x="17570" y="24833"/>
                        <a:pt x="17570" y="24833"/>
                        <a:pt x="17635" y="24550"/>
                      </a:cubicBezTo>
                      <a:cubicBezTo>
                        <a:pt x="17660" y="24451"/>
                        <a:pt x="17706" y="24430"/>
                        <a:pt x="17753" y="24430"/>
                      </a:cubicBezTo>
                      <a:cubicBezTo>
                        <a:pt x="17789" y="24430"/>
                        <a:pt x="17825" y="24442"/>
                        <a:pt x="17852" y="24442"/>
                      </a:cubicBezTo>
                      <a:cubicBezTo>
                        <a:pt x="18070" y="24485"/>
                        <a:pt x="18070" y="24616"/>
                        <a:pt x="18092" y="24768"/>
                      </a:cubicBezTo>
                      <a:cubicBezTo>
                        <a:pt x="18130" y="24717"/>
                        <a:pt x="18176" y="24696"/>
                        <a:pt x="18216" y="24696"/>
                      </a:cubicBezTo>
                      <a:cubicBezTo>
                        <a:pt x="18244" y="24696"/>
                        <a:pt x="18269" y="24706"/>
                        <a:pt x="18287" y="24724"/>
                      </a:cubicBezTo>
                      <a:cubicBezTo>
                        <a:pt x="18353" y="24789"/>
                        <a:pt x="18374" y="24833"/>
                        <a:pt x="18266" y="24920"/>
                      </a:cubicBezTo>
                      <a:cubicBezTo>
                        <a:pt x="18179" y="24963"/>
                        <a:pt x="18048" y="25029"/>
                        <a:pt x="18135" y="25094"/>
                      </a:cubicBezTo>
                      <a:cubicBezTo>
                        <a:pt x="18266" y="25224"/>
                        <a:pt x="18070" y="25398"/>
                        <a:pt x="18179" y="25551"/>
                      </a:cubicBezTo>
                      <a:cubicBezTo>
                        <a:pt x="18204" y="25576"/>
                        <a:pt x="18237" y="25587"/>
                        <a:pt x="18273" y="25587"/>
                      </a:cubicBezTo>
                      <a:cubicBezTo>
                        <a:pt x="18299" y="25587"/>
                        <a:pt x="18326" y="25581"/>
                        <a:pt x="18353" y="25572"/>
                      </a:cubicBezTo>
                      <a:cubicBezTo>
                        <a:pt x="18472" y="25509"/>
                        <a:pt x="18559" y="25485"/>
                        <a:pt x="18625" y="25485"/>
                      </a:cubicBezTo>
                      <a:cubicBezTo>
                        <a:pt x="18784" y="25485"/>
                        <a:pt x="18813" y="25632"/>
                        <a:pt x="18874" y="25725"/>
                      </a:cubicBezTo>
                      <a:cubicBezTo>
                        <a:pt x="18900" y="25789"/>
                        <a:pt x="18950" y="25831"/>
                        <a:pt x="19008" y="25831"/>
                      </a:cubicBezTo>
                      <a:cubicBezTo>
                        <a:pt x="19048" y="25831"/>
                        <a:pt x="19091" y="25812"/>
                        <a:pt x="19135" y="25768"/>
                      </a:cubicBezTo>
                      <a:cubicBezTo>
                        <a:pt x="19331" y="25551"/>
                        <a:pt x="19592" y="25659"/>
                        <a:pt x="19788" y="25551"/>
                      </a:cubicBezTo>
                      <a:cubicBezTo>
                        <a:pt x="19614" y="25377"/>
                        <a:pt x="19788" y="25246"/>
                        <a:pt x="19962" y="25072"/>
                      </a:cubicBezTo>
                      <a:cubicBezTo>
                        <a:pt x="20005" y="25029"/>
                        <a:pt x="20092" y="24920"/>
                        <a:pt x="19983" y="24833"/>
                      </a:cubicBezTo>
                      <a:cubicBezTo>
                        <a:pt x="19933" y="24816"/>
                        <a:pt x="19947" y="24711"/>
                        <a:pt x="20025" y="24711"/>
                      </a:cubicBezTo>
                      <a:cubicBezTo>
                        <a:pt x="20048" y="24711"/>
                        <a:pt x="20078" y="24720"/>
                        <a:pt x="20114" y="24746"/>
                      </a:cubicBezTo>
                      <a:cubicBezTo>
                        <a:pt x="20133" y="24759"/>
                        <a:pt x="20150" y="24764"/>
                        <a:pt x="20166" y="24764"/>
                      </a:cubicBezTo>
                      <a:cubicBezTo>
                        <a:pt x="20203" y="24764"/>
                        <a:pt x="20229" y="24733"/>
                        <a:pt x="20244" y="24703"/>
                      </a:cubicBezTo>
                      <a:cubicBezTo>
                        <a:pt x="20288" y="24637"/>
                        <a:pt x="20288" y="24616"/>
                        <a:pt x="20353" y="24594"/>
                      </a:cubicBezTo>
                      <a:cubicBezTo>
                        <a:pt x="20385" y="24581"/>
                        <a:pt x="20419" y="24576"/>
                        <a:pt x="20453" y="24576"/>
                      </a:cubicBezTo>
                      <a:cubicBezTo>
                        <a:pt x="20552" y="24576"/>
                        <a:pt x="20658" y="24616"/>
                        <a:pt x="20752" y="24616"/>
                      </a:cubicBezTo>
                      <a:cubicBezTo>
                        <a:pt x="20845" y="24616"/>
                        <a:pt x="20928" y="24577"/>
                        <a:pt x="20984" y="24420"/>
                      </a:cubicBezTo>
                      <a:cubicBezTo>
                        <a:pt x="21071" y="24202"/>
                        <a:pt x="21419" y="24202"/>
                        <a:pt x="21462" y="23963"/>
                      </a:cubicBezTo>
                      <a:cubicBezTo>
                        <a:pt x="21527" y="23811"/>
                        <a:pt x="21875" y="23854"/>
                        <a:pt x="22071" y="23746"/>
                      </a:cubicBezTo>
                      <a:cubicBezTo>
                        <a:pt x="22078" y="23743"/>
                        <a:pt x="22084" y="23742"/>
                        <a:pt x="22090" y="23742"/>
                      </a:cubicBezTo>
                      <a:close/>
                      <a:moveTo>
                        <a:pt x="27331" y="29255"/>
                      </a:moveTo>
                      <a:cubicBezTo>
                        <a:pt x="27354" y="29255"/>
                        <a:pt x="27376" y="29265"/>
                        <a:pt x="27376" y="29291"/>
                      </a:cubicBezTo>
                      <a:cubicBezTo>
                        <a:pt x="27311" y="29486"/>
                        <a:pt x="27442" y="29617"/>
                        <a:pt x="27507" y="29791"/>
                      </a:cubicBezTo>
                      <a:cubicBezTo>
                        <a:pt x="27507" y="29812"/>
                        <a:pt x="27529" y="29834"/>
                        <a:pt x="27485" y="29878"/>
                      </a:cubicBezTo>
                      <a:cubicBezTo>
                        <a:pt x="27456" y="29878"/>
                        <a:pt x="27427" y="29887"/>
                        <a:pt x="27411" y="29887"/>
                      </a:cubicBezTo>
                      <a:cubicBezTo>
                        <a:pt x="27403" y="29887"/>
                        <a:pt x="27398" y="29885"/>
                        <a:pt x="27398" y="29878"/>
                      </a:cubicBezTo>
                      <a:cubicBezTo>
                        <a:pt x="27311" y="29791"/>
                        <a:pt x="27224" y="29704"/>
                        <a:pt x="27072" y="29660"/>
                      </a:cubicBezTo>
                      <a:cubicBezTo>
                        <a:pt x="27203" y="29552"/>
                        <a:pt x="27203" y="29399"/>
                        <a:pt x="27289" y="29269"/>
                      </a:cubicBezTo>
                      <a:cubicBezTo>
                        <a:pt x="27299" y="29260"/>
                        <a:pt x="27315" y="29255"/>
                        <a:pt x="27331" y="29255"/>
                      </a:cubicBezTo>
                      <a:close/>
                      <a:moveTo>
                        <a:pt x="35929" y="29200"/>
                      </a:moveTo>
                      <a:cubicBezTo>
                        <a:pt x="36065" y="29200"/>
                        <a:pt x="36118" y="29280"/>
                        <a:pt x="36118" y="29378"/>
                      </a:cubicBezTo>
                      <a:cubicBezTo>
                        <a:pt x="36118" y="29552"/>
                        <a:pt x="36009" y="29704"/>
                        <a:pt x="35857" y="29834"/>
                      </a:cubicBezTo>
                      <a:cubicBezTo>
                        <a:pt x="35770" y="29910"/>
                        <a:pt x="35699" y="29932"/>
                        <a:pt x="35642" y="29932"/>
                      </a:cubicBezTo>
                      <a:cubicBezTo>
                        <a:pt x="35585" y="29932"/>
                        <a:pt x="35541" y="29910"/>
                        <a:pt x="35509" y="29899"/>
                      </a:cubicBezTo>
                      <a:cubicBezTo>
                        <a:pt x="35400" y="29834"/>
                        <a:pt x="35444" y="29769"/>
                        <a:pt x="35552" y="29682"/>
                      </a:cubicBezTo>
                      <a:cubicBezTo>
                        <a:pt x="35639" y="29617"/>
                        <a:pt x="35748" y="29573"/>
                        <a:pt x="35683" y="29465"/>
                      </a:cubicBezTo>
                      <a:cubicBezTo>
                        <a:pt x="35639" y="29356"/>
                        <a:pt x="35683" y="29247"/>
                        <a:pt x="35879" y="29204"/>
                      </a:cubicBezTo>
                      <a:cubicBezTo>
                        <a:pt x="35897" y="29201"/>
                        <a:pt x="35914" y="29200"/>
                        <a:pt x="35929" y="29200"/>
                      </a:cubicBezTo>
                      <a:close/>
                      <a:moveTo>
                        <a:pt x="18831" y="29704"/>
                      </a:moveTo>
                      <a:cubicBezTo>
                        <a:pt x="19005" y="29769"/>
                        <a:pt x="19179" y="29812"/>
                        <a:pt x="19353" y="29899"/>
                      </a:cubicBezTo>
                      <a:cubicBezTo>
                        <a:pt x="19353" y="29986"/>
                        <a:pt x="19309" y="30052"/>
                        <a:pt x="19222" y="30095"/>
                      </a:cubicBezTo>
                      <a:cubicBezTo>
                        <a:pt x="19165" y="30114"/>
                        <a:pt x="19115" y="30122"/>
                        <a:pt x="19071" y="30122"/>
                      </a:cubicBezTo>
                      <a:cubicBezTo>
                        <a:pt x="18963" y="30122"/>
                        <a:pt x="18886" y="30076"/>
                        <a:pt x="18809" y="30030"/>
                      </a:cubicBezTo>
                      <a:cubicBezTo>
                        <a:pt x="18722" y="29986"/>
                        <a:pt x="18657" y="29899"/>
                        <a:pt x="18766" y="29769"/>
                      </a:cubicBezTo>
                      <a:cubicBezTo>
                        <a:pt x="18787" y="29725"/>
                        <a:pt x="18809" y="29704"/>
                        <a:pt x="18831" y="29704"/>
                      </a:cubicBezTo>
                      <a:close/>
                      <a:moveTo>
                        <a:pt x="23267" y="29553"/>
                      </a:moveTo>
                      <a:cubicBezTo>
                        <a:pt x="23291" y="29553"/>
                        <a:pt x="23314" y="29559"/>
                        <a:pt x="23332" y="29573"/>
                      </a:cubicBezTo>
                      <a:cubicBezTo>
                        <a:pt x="23408" y="29617"/>
                        <a:pt x="23501" y="29617"/>
                        <a:pt x="23590" y="29617"/>
                      </a:cubicBezTo>
                      <a:cubicBezTo>
                        <a:pt x="23680" y="29617"/>
                        <a:pt x="23767" y="29617"/>
                        <a:pt x="23832" y="29660"/>
                      </a:cubicBezTo>
                      <a:cubicBezTo>
                        <a:pt x="23941" y="29704"/>
                        <a:pt x="24115" y="29791"/>
                        <a:pt x="24093" y="29812"/>
                      </a:cubicBezTo>
                      <a:cubicBezTo>
                        <a:pt x="23984" y="29986"/>
                        <a:pt x="24050" y="30117"/>
                        <a:pt x="24006" y="30269"/>
                      </a:cubicBezTo>
                      <a:cubicBezTo>
                        <a:pt x="23996" y="30309"/>
                        <a:pt x="23967" y="30326"/>
                        <a:pt x="23935" y="30326"/>
                      </a:cubicBezTo>
                      <a:cubicBezTo>
                        <a:pt x="23897" y="30326"/>
                        <a:pt x="23855" y="30304"/>
                        <a:pt x="23832" y="30269"/>
                      </a:cubicBezTo>
                      <a:cubicBezTo>
                        <a:pt x="23767" y="30139"/>
                        <a:pt x="23571" y="30095"/>
                        <a:pt x="23441" y="30008"/>
                      </a:cubicBezTo>
                      <a:cubicBezTo>
                        <a:pt x="23401" y="29984"/>
                        <a:pt x="23361" y="29975"/>
                        <a:pt x="23318" y="29975"/>
                      </a:cubicBezTo>
                      <a:cubicBezTo>
                        <a:pt x="23243" y="29975"/>
                        <a:pt x="23159" y="30002"/>
                        <a:pt x="23049" y="30030"/>
                      </a:cubicBezTo>
                      <a:cubicBezTo>
                        <a:pt x="22854" y="30160"/>
                        <a:pt x="22767" y="30269"/>
                        <a:pt x="22767" y="30443"/>
                      </a:cubicBezTo>
                      <a:cubicBezTo>
                        <a:pt x="22767" y="30667"/>
                        <a:pt x="22671" y="30779"/>
                        <a:pt x="22411" y="30779"/>
                      </a:cubicBezTo>
                      <a:cubicBezTo>
                        <a:pt x="22367" y="30779"/>
                        <a:pt x="22319" y="30775"/>
                        <a:pt x="22267" y="30769"/>
                      </a:cubicBezTo>
                      <a:cubicBezTo>
                        <a:pt x="22180" y="30769"/>
                        <a:pt x="22071" y="30769"/>
                        <a:pt x="21984" y="30747"/>
                      </a:cubicBezTo>
                      <a:cubicBezTo>
                        <a:pt x="21919" y="30704"/>
                        <a:pt x="21853" y="30660"/>
                        <a:pt x="21919" y="30573"/>
                      </a:cubicBezTo>
                      <a:cubicBezTo>
                        <a:pt x="21936" y="30540"/>
                        <a:pt x="21966" y="30466"/>
                        <a:pt x="22030" y="30466"/>
                      </a:cubicBezTo>
                      <a:cubicBezTo>
                        <a:pt x="22048" y="30466"/>
                        <a:pt x="22069" y="30472"/>
                        <a:pt x="22093" y="30487"/>
                      </a:cubicBezTo>
                      <a:cubicBezTo>
                        <a:pt x="22136" y="30530"/>
                        <a:pt x="22093" y="30552"/>
                        <a:pt x="22136" y="30573"/>
                      </a:cubicBezTo>
                      <a:cubicBezTo>
                        <a:pt x="22168" y="30599"/>
                        <a:pt x="22200" y="30610"/>
                        <a:pt x="22229" y="30610"/>
                      </a:cubicBezTo>
                      <a:cubicBezTo>
                        <a:pt x="22299" y="30610"/>
                        <a:pt x="22354" y="30548"/>
                        <a:pt x="22354" y="30487"/>
                      </a:cubicBezTo>
                      <a:cubicBezTo>
                        <a:pt x="22354" y="30269"/>
                        <a:pt x="22788" y="29921"/>
                        <a:pt x="22245" y="29834"/>
                      </a:cubicBezTo>
                      <a:cubicBezTo>
                        <a:pt x="22158" y="29834"/>
                        <a:pt x="22245" y="29704"/>
                        <a:pt x="22310" y="29660"/>
                      </a:cubicBezTo>
                      <a:cubicBezTo>
                        <a:pt x="22354" y="29628"/>
                        <a:pt x="22402" y="29611"/>
                        <a:pt x="22441" y="29611"/>
                      </a:cubicBezTo>
                      <a:cubicBezTo>
                        <a:pt x="22479" y="29611"/>
                        <a:pt x="22506" y="29628"/>
                        <a:pt x="22506" y="29660"/>
                      </a:cubicBezTo>
                      <a:cubicBezTo>
                        <a:pt x="22506" y="29791"/>
                        <a:pt x="22680" y="29769"/>
                        <a:pt x="22745" y="29812"/>
                      </a:cubicBezTo>
                      <a:cubicBezTo>
                        <a:pt x="22819" y="29855"/>
                        <a:pt x="22882" y="29897"/>
                        <a:pt x="22933" y="29897"/>
                      </a:cubicBezTo>
                      <a:cubicBezTo>
                        <a:pt x="22987" y="29897"/>
                        <a:pt x="23027" y="29849"/>
                        <a:pt x="23049" y="29704"/>
                      </a:cubicBezTo>
                      <a:cubicBezTo>
                        <a:pt x="23066" y="29635"/>
                        <a:pt x="23178" y="29553"/>
                        <a:pt x="23267" y="29553"/>
                      </a:cubicBezTo>
                      <a:close/>
                      <a:moveTo>
                        <a:pt x="26669" y="30507"/>
                      </a:moveTo>
                      <a:cubicBezTo>
                        <a:pt x="26745" y="30507"/>
                        <a:pt x="26773" y="30563"/>
                        <a:pt x="26789" y="30595"/>
                      </a:cubicBezTo>
                      <a:cubicBezTo>
                        <a:pt x="26855" y="30682"/>
                        <a:pt x="26789" y="30769"/>
                        <a:pt x="26659" y="30813"/>
                      </a:cubicBezTo>
                      <a:cubicBezTo>
                        <a:pt x="26630" y="30827"/>
                        <a:pt x="26599" y="30832"/>
                        <a:pt x="26567" y="30832"/>
                      </a:cubicBezTo>
                      <a:cubicBezTo>
                        <a:pt x="26504" y="30832"/>
                        <a:pt x="26441" y="30813"/>
                        <a:pt x="26398" y="30813"/>
                      </a:cubicBezTo>
                      <a:cubicBezTo>
                        <a:pt x="26485" y="30704"/>
                        <a:pt x="26441" y="30573"/>
                        <a:pt x="26572" y="30530"/>
                      </a:cubicBezTo>
                      <a:cubicBezTo>
                        <a:pt x="26611" y="30513"/>
                        <a:pt x="26643" y="30507"/>
                        <a:pt x="26669" y="30507"/>
                      </a:cubicBezTo>
                      <a:close/>
                      <a:moveTo>
                        <a:pt x="24997" y="29571"/>
                      </a:moveTo>
                      <a:cubicBezTo>
                        <a:pt x="25045" y="29571"/>
                        <a:pt x="25077" y="29590"/>
                        <a:pt x="25050" y="29617"/>
                      </a:cubicBezTo>
                      <a:cubicBezTo>
                        <a:pt x="25004" y="29846"/>
                        <a:pt x="25226" y="29893"/>
                        <a:pt x="25400" y="29893"/>
                      </a:cubicBezTo>
                      <a:cubicBezTo>
                        <a:pt x="25474" y="29893"/>
                        <a:pt x="25539" y="29884"/>
                        <a:pt x="25572" y="29878"/>
                      </a:cubicBezTo>
                      <a:cubicBezTo>
                        <a:pt x="25651" y="29851"/>
                        <a:pt x="25711" y="29840"/>
                        <a:pt x="25757" y="29840"/>
                      </a:cubicBezTo>
                      <a:cubicBezTo>
                        <a:pt x="25902" y="29840"/>
                        <a:pt x="25914" y="29948"/>
                        <a:pt x="25963" y="30030"/>
                      </a:cubicBezTo>
                      <a:cubicBezTo>
                        <a:pt x="26028" y="30052"/>
                        <a:pt x="26094" y="30117"/>
                        <a:pt x="26028" y="30139"/>
                      </a:cubicBezTo>
                      <a:cubicBezTo>
                        <a:pt x="26003" y="30164"/>
                        <a:pt x="25974" y="30173"/>
                        <a:pt x="25945" y="30173"/>
                      </a:cubicBezTo>
                      <a:cubicBezTo>
                        <a:pt x="25902" y="30173"/>
                        <a:pt x="25859" y="30152"/>
                        <a:pt x="25833" y="30139"/>
                      </a:cubicBezTo>
                      <a:cubicBezTo>
                        <a:pt x="25767" y="30117"/>
                        <a:pt x="25724" y="30095"/>
                        <a:pt x="25637" y="30052"/>
                      </a:cubicBezTo>
                      <a:cubicBezTo>
                        <a:pt x="25622" y="30049"/>
                        <a:pt x="25609" y="30047"/>
                        <a:pt x="25596" y="30047"/>
                      </a:cubicBezTo>
                      <a:cubicBezTo>
                        <a:pt x="25512" y="30047"/>
                        <a:pt x="25460" y="30104"/>
                        <a:pt x="25441" y="30160"/>
                      </a:cubicBezTo>
                      <a:cubicBezTo>
                        <a:pt x="25376" y="30421"/>
                        <a:pt x="25311" y="30465"/>
                        <a:pt x="24985" y="30530"/>
                      </a:cubicBezTo>
                      <a:cubicBezTo>
                        <a:pt x="24876" y="30530"/>
                        <a:pt x="24789" y="30552"/>
                        <a:pt x="24724" y="30639"/>
                      </a:cubicBezTo>
                      <a:cubicBezTo>
                        <a:pt x="24680" y="30747"/>
                        <a:pt x="24789" y="30704"/>
                        <a:pt x="24876" y="30747"/>
                      </a:cubicBezTo>
                      <a:cubicBezTo>
                        <a:pt x="24985" y="30769"/>
                        <a:pt x="25093" y="30791"/>
                        <a:pt x="24941" y="30900"/>
                      </a:cubicBezTo>
                      <a:cubicBezTo>
                        <a:pt x="24895" y="30946"/>
                        <a:pt x="24794" y="30992"/>
                        <a:pt x="24724" y="30992"/>
                      </a:cubicBezTo>
                      <a:cubicBezTo>
                        <a:pt x="24695" y="30992"/>
                        <a:pt x="24671" y="30984"/>
                        <a:pt x="24658" y="30965"/>
                      </a:cubicBezTo>
                      <a:cubicBezTo>
                        <a:pt x="24506" y="30704"/>
                        <a:pt x="24158" y="30552"/>
                        <a:pt x="24245" y="30204"/>
                      </a:cubicBezTo>
                      <a:cubicBezTo>
                        <a:pt x="24267" y="30117"/>
                        <a:pt x="24289" y="30008"/>
                        <a:pt x="24376" y="29943"/>
                      </a:cubicBezTo>
                      <a:cubicBezTo>
                        <a:pt x="24414" y="29924"/>
                        <a:pt x="24441" y="29916"/>
                        <a:pt x="24462" y="29916"/>
                      </a:cubicBezTo>
                      <a:cubicBezTo>
                        <a:pt x="24537" y="29916"/>
                        <a:pt x="24525" y="30013"/>
                        <a:pt x="24593" y="30030"/>
                      </a:cubicBezTo>
                      <a:cubicBezTo>
                        <a:pt x="24638" y="30045"/>
                        <a:pt x="24663" y="30070"/>
                        <a:pt x="24702" y="30070"/>
                      </a:cubicBezTo>
                      <a:cubicBezTo>
                        <a:pt x="24719" y="30070"/>
                        <a:pt x="24740" y="30065"/>
                        <a:pt x="24767" y="30052"/>
                      </a:cubicBezTo>
                      <a:cubicBezTo>
                        <a:pt x="24876" y="29986"/>
                        <a:pt x="24789" y="29943"/>
                        <a:pt x="24724" y="29921"/>
                      </a:cubicBezTo>
                      <a:cubicBezTo>
                        <a:pt x="24506" y="29791"/>
                        <a:pt x="24767" y="29704"/>
                        <a:pt x="24898" y="29595"/>
                      </a:cubicBezTo>
                      <a:cubicBezTo>
                        <a:pt x="24931" y="29578"/>
                        <a:pt x="24967" y="29571"/>
                        <a:pt x="24997" y="29571"/>
                      </a:cubicBezTo>
                      <a:close/>
                      <a:moveTo>
                        <a:pt x="21513" y="30747"/>
                      </a:moveTo>
                      <a:cubicBezTo>
                        <a:pt x="21547" y="30747"/>
                        <a:pt x="21576" y="30758"/>
                        <a:pt x="21592" y="30791"/>
                      </a:cubicBezTo>
                      <a:cubicBezTo>
                        <a:pt x="21614" y="30900"/>
                        <a:pt x="21506" y="31008"/>
                        <a:pt x="21375" y="31095"/>
                      </a:cubicBezTo>
                      <a:cubicBezTo>
                        <a:pt x="21338" y="31114"/>
                        <a:pt x="21298" y="31120"/>
                        <a:pt x="21258" y="31120"/>
                      </a:cubicBezTo>
                      <a:cubicBezTo>
                        <a:pt x="21204" y="31120"/>
                        <a:pt x="21152" y="31108"/>
                        <a:pt x="21114" y="31095"/>
                      </a:cubicBezTo>
                      <a:cubicBezTo>
                        <a:pt x="21136" y="30987"/>
                        <a:pt x="21136" y="30856"/>
                        <a:pt x="21332" y="30791"/>
                      </a:cubicBezTo>
                      <a:cubicBezTo>
                        <a:pt x="21386" y="30777"/>
                        <a:pt x="21457" y="30747"/>
                        <a:pt x="21513" y="30747"/>
                      </a:cubicBezTo>
                      <a:close/>
                      <a:moveTo>
                        <a:pt x="23202" y="30829"/>
                      </a:moveTo>
                      <a:cubicBezTo>
                        <a:pt x="23259" y="30829"/>
                        <a:pt x="23295" y="30869"/>
                        <a:pt x="23310" y="30900"/>
                      </a:cubicBezTo>
                      <a:cubicBezTo>
                        <a:pt x="23359" y="30961"/>
                        <a:pt x="23422" y="30988"/>
                        <a:pt x="23499" y="30988"/>
                      </a:cubicBezTo>
                      <a:cubicBezTo>
                        <a:pt x="23558" y="30988"/>
                        <a:pt x="23626" y="30972"/>
                        <a:pt x="23702" y="30943"/>
                      </a:cubicBezTo>
                      <a:cubicBezTo>
                        <a:pt x="23723" y="30938"/>
                        <a:pt x="23741" y="30935"/>
                        <a:pt x="23755" y="30935"/>
                      </a:cubicBezTo>
                      <a:cubicBezTo>
                        <a:pt x="23798" y="30935"/>
                        <a:pt x="23810" y="30959"/>
                        <a:pt x="23810" y="31008"/>
                      </a:cubicBezTo>
                      <a:cubicBezTo>
                        <a:pt x="23810" y="31030"/>
                        <a:pt x="23789" y="31095"/>
                        <a:pt x="23745" y="31117"/>
                      </a:cubicBezTo>
                      <a:cubicBezTo>
                        <a:pt x="23679" y="31174"/>
                        <a:pt x="23548" y="31198"/>
                        <a:pt x="23416" y="31198"/>
                      </a:cubicBezTo>
                      <a:cubicBezTo>
                        <a:pt x="23245" y="31198"/>
                        <a:pt x="23074" y="31157"/>
                        <a:pt x="23049" y="31095"/>
                      </a:cubicBezTo>
                      <a:cubicBezTo>
                        <a:pt x="23028" y="31008"/>
                        <a:pt x="22962" y="30921"/>
                        <a:pt x="23115" y="30856"/>
                      </a:cubicBezTo>
                      <a:cubicBezTo>
                        <a:pt x="23148" y="30836"/>
                        <a:pt x="23177" y="30829"/>
                        <a:pt x="23202" y="30829"/>
                      </a:cubicBezTo>
                      <a:close/>
                      <a:moveTo>
                        <a:pt x="25522" y="30909"/>
                      </a:moveTo>
                      <a:cubicBezTo>
                        <a:pt x="25548" y="30909"/>
                        <a:pt x="25572" y="30914"/>
                        <a:pt x="25593" y="30921"/>
                      </a:cubicBezTo>
                      <a:cubicBezTo>
                        <a:pt x="25746" y="30965"/>
                        <a:pt x="25593" y="31008"/>
                        <a:pt x="25550" y="31030"/>
                      </a:cubicBezTo>
                      <a:cubicBezTo>
                        <a:pt x="25441" y="31139"/>
                        <a:pt x="25419" y="31226"/>
                        <a:pt x="25550" y="31248"/>
                      </a:cubicBezTo>
                      <a:cubicBezTo>
                        <a:pt x="25637" y="31291"/>
                        <a:pt x="25746" y="31313"/>
                        <a:pt x="25637" y="31400"/>
                      </a:cubicBezTo>
                      <a:cubicBezTo>
                        <a:pt x="25588" y="31429"/>
                        <a:pt x="25539" y="31441"/>
                        <a:pt x="25494" y="31441"/>
                      </a:cubicBezTo>
                      <a:cubicBezTo>
                        <a:pt x="25439" y="31441"/>
                        <a:pt x="25390" y="31424"/>
                        <a:pt x="25354" y="31400"/>
                      </a:cubicBezTo>
                      <a:cubicBezTo>
                        <a:pt x="25333" y="31356"/>
                        <a:pt x="25311" y="31313"/>
                        <a:pt x="25311" y="31313"/>
                      </a:cubicBezTo>
                      <a:cubicBezTo>
                        <a:pt x="25246" y="31204"/>
                        <a:pt x="25289" y="31095"/>
                        <a:pt x="25354" y="30987"/>
                      </a:cubicBezTo>
                      <a:cubicBezTo>
                        <a:pt x="25412" y="30929"/>
                        <a:pt x="25470" y="30909"/>
                        <a:pt x="25522" y="30909"/>
                      </a:cubicBezTo>
                      <a:close/>
                      <a:moveTo>
                        <a:pt x="8192" y="31355"/>
                      </a:moveTo>
                      <a:cubicBezTo>
                        <a:pt x="8298" y="31355"/>
                        <a:pt x="8395" y="31379"/>
                        <a:pt x="8481" y="31443"/>
                      </a:cubicBezTo>
                      <a:cubicBezTo>
                        <a:pt x="8611" y="31552"/>
                        <a:pt x="8568" y="31639"/>
                        <a:pt x="8350" y="31726"/>
                      </a:cubicBezTo>
                      <a:cubicBezTo>
                        <a:pt x="8214" y="31778"/>
                        <a:pt x="7983" y="31810"/>
                        <a:pt x="7767" y="31810"/>
                      </a:cubicBezTo>
                      <a:cubicBezTo>
                        <a:pt x="7534" y="31810"/>
                        <a:pt x="7319" y="31773"/>
                        <a:pt x="7263" y="31682"/>
                      </a:cubicBezTo>
                      <a:cubicBezTo>
                        <a:pt x="7154" y="31552"/>
                        <a:pt x="7480" y="31661"/>
                        <a:pt x="7459" y="31530"/>
                      </a:cubicBezTo>
                      <a:cubicBezTo>
                        <a:pt x="7722" y="31457"/>
                        <a:pt x="7975" y="31355"/>
                        <a:pt x="8192" y="31355"/>
                      </a:cubicBezTo>
                      <a:close/>
                      <a:moveTo>
                        <a:pt x="4786" y="31874"/>
                      </a:moveTo>
                      <a:cubicBezTo>
                        <a:pt x="4813" y="31874"/>
                        <a:pt x="4841" y="31882"/>
                        <a:pt x="4871" y="31900"/>
                      </a:cubicBezTo>
                      <a:cubicBezTo>
                        <a:pt x="5002" y="31987"/>
                        <a:pt x="5241" y="31965"/>
                        <a:pt x="5306" y="32074"/>
                      </a:cubicBezTo>
                      <a:cubicBezTo>
                        <a:pt x="5349" y="32117"/>
                        <a:pt x="5371" y="32161"/>
                        <a:pt x="5328" y="32183"/>
                      </a:cubicBezTo>
                      <a:cubicBezTo>
                        <a:pt x="5284" y="32226"/>
                        <a:pt x="5197" y="32270"/>
                        <a:pt x="5176" y="32270"/>
                      </a:cubicBezTo>
                      <a:cubicBezTo>
                        <a:pt x="5089" y="32237"/>
                        <a:pt x="5012" y="32221"/>
                        <a:pt x="4931" y="32221"/>
                      </a:cubicBezTo>
                      <a:cubicBezTo>
                        <a:pt x="4849" y="32221"/>
                        <a:pt x="4762" y="32237"/>
                        <a:pt x="4654" y="32270"/>
                      </a:cubicBezTo>
                      <a:cubicBezTo>
                        <a:pt x="4646" y="32271"/>
                        <a:pt x="4638" y="32272"/>
                        <a:pt x="4630" y="32272"/>
                      </a:cubicBezTo>
                      <a:cubicBezTo>
                        <a:pt x="4536" y="32272"/>
                        <a:pt x="4488" y="32150"/>
                        <a:pt x="4588" y="32009"/>
                      </a:cubicBezTo>
                      <a:cubicBezTo>
                        <a:pt x="4651" y="31930"/>
                        <a:pt x="4715" y="31874"/>
                        <a:pt x="4786" y="31874"/>
                      </a:cubicBezTo>
                      <a:close/>
                      <a:moveTo>
                        <a:pt x="24752" y="31636"/>
                      </a:moveTo>
                      <a:cubicBezTo>
                        <a:pt x="24763" y="31636"/>
                        <a:pt x="24775" y="31637"/>
                        <a:pt x="24789" y="31639"/>
                      </a:cubicBezTo>
                      <a:cubicBezTo>
                        <a:pt x="24898" y="31661"/>
                        <a:pt x="25006" y="31661"/>
                        <a:pt x="25028" y="31769"/>
                      </a:cubicBezTo>
                      <a:cubicBezTo>
                        <a:pt x="25028" y="31835"/>
                        <a:pt x="25006" y="31878"/>
                        <a:pt x="24941" y="31900"/>
                      </a:cubicBezTo>
                      <a:cubicBezTo>
                        <a:pt x="24767" y="31943"/>
                        <a:pt x="24789" y="32052"/>
                        <a:pt x="24745" y="32117"/>
                      </a:cubicBezTo>
                      <a:cubicBezTo>
                        <a:pt x="24685" y="32198"/>
                        <a:pt x="24643" y="32315"/>
                        <a:pt x="24517" y="32315"/>
                      </a:cubicBezTo>
                      <a:cubicBezTo>
                        <a:pt x="24507" y="32315"/>
                        <a:pt x="24496" y="32315"/>
                        <a:pt x="24484" y="32313"/>
                      </a:cubicBezTo>
                      <a:cubicBezTo>
                        <a:pt x="24354" y="32270"/>
                        <a:pt x="24245" y="32161"/>
                        <a:pt x="24376" y="31987"/>
                      </a:cubicBezTo>
                      <a:cubicBezTo>
                        <a:pt x="24441" y="31943"/>
                        <a:pt x="24528" y="31878"/>
                        <a:pt x="24571" y="31791"/>
                      </a:cubicBezTo>
                      <a:cubicBezTo>
                        <a:pt x="24631" y="31732"/>
                        <a:pt x="24636" y="31636"/>
                        <a:pt x="24752" y="31636"/>
                      </a:cubicBezTo>
                      <a:close/>
                      <a:moveTo>
                        <a:pt x="18034" y="30721"/>
                      </a:moveTo>
                      <a:cubicBezTo>
                        <a:pt x="18071" y="30721"/>
                        <a:pt x="18105" y="30734"/>
                        <a:pt x="18135" y="30769"/>
                      </a:cubicBezTo>
                      <a:cubicBezTo>
                        <a:pt x="18222" y="30878"/>
                        <a:pt x="18222" y="31008"/>
                        <a:pt x="18026" y="31139"/>
                      </a:cubicBezTo>
                      <a:cubicBezTo>
                        <a:pt x="17852" y="31248"/>
                        <a:pt x="17961" y="31291"/>
                        <a:pt x="18048" y="31313"/>
                      </a:cubicBezTo>
                      <a:cubicBezTo>
                        <a:pt x="18077" y="31320"/>
                        <a:pt x="18101" y="31325"/>
                        <a:pt x="18123" y="31325"/>
                      </a:cubicBezTo>
                      <a:cubicBezTo>
                        <a:pt x="18167" y="31325"/>
                        <a:pt x="18200" y="31306"/>
                        <a:pt x="18244" y="31248"/>
                      </a:cubicBezTo>
                      <a:cubicBezTo>
                        <a:pt x="18280" y="31193"/>
                        <a:pt x="18316" y="31079"/>
                        <a:pt x="18414" y="31079"/>
                      </a:cubicBezTo>
                      <a:cubicBezTo>
                        <a:pt x="18434" y="31079"/>
                        <a:pt x="18457" y="31084"/>
                        <a:pt x="18483" y="31095"/>
                      </a:cubicBezTo>
                      <a:cubicBezTo>
                        <a:pt x="18570" y="31117"/>
                        <a:pt x="18766" y="31095"/>
                        <a:pt x="18700" y="31226"/>
                      </a:cubicBezTo>
                      <a:cubicBezTo>
                        <a:pt x="18657" y="31335"/>
                        <a:pt x="18570" y="31508"/>
                        <a:pt x="18440" y="31530"/>
                      </a:cubicBezTo>
                      <a:cubicBezTo>
                        <a:pt x="18266" y="31574"/>
                        <a:pt x="18157" y="31639"/>
                        <a:pt x="18026" y="31748"/>
                      </a:cubicBezTo>
                      <a:cubicBezTo>
                        <a:pt x="17980" y="31763"/>
                        <a:pt x="17934" y="31778"/>
                        <a:pt x="17896" y="31778"/>
                      </a:cubicBezTo>
                      <a:cubicBezTo>
                        <a:pt x="17880" y="31778"/>
                        <a:pt x="17865" y="31776"/>
                        <a:pt x="17852" y="31769"/>
                      </a:cubicBezTo>
                      <a:cubicBezTo>
                        <a:pt x="17811" y="31707"/>
                        <a:pt x="17757" y="31685"/>
                        <a:pt x="17695" y="31685"/>
                      </a:cubicBezTo>
                      <a:cubicBezTo>
                        <a:pt x="17561" y="31685"/>
                        <a:pt x="17392" y="31790"/>
                        <a:pt x="17244" y="31835"/>
                      </a:cubicBezTo>
                      <a:cubicBezTo>
                        <a:pt x="16961" y="31878"/>
                        <a:pt x="16983" y="31878"/>
                        <a:pt x="17091" y="32009"/>
                      </a:cubicBezTo>
                      <a:cubicBezTo>
                        <a:pt x="17200" y="32161"/>
                        <a:pt x="17026" y="32270"/>
                        <a:pt x="16874" y="32335"/>
                      </a:cubicBezTo>
                      <a:cubicBezTo>
                        <a:pt x="16806" y="32392"/>
                        <a:pt x="16738" y="32425"/>
                        <a:pt x="16679" y="32425"/>
                      </a:cubicBezTo>
                      <a:cubicBezTo>
                        <a:pt x="16625" y="32425"/>
                        <a:pt x="16579" y="32397"/>
                        <a:pt x="16548" y="32335"/>
                      </a:cubicBezTo>
                      <a:cubicBezTo>
                        <a:pt x="16531" y="32217"/>
                        <a:pt x="16476" y="32139"/>
                        <a:pt x="16332" y="32139"/>
                      </a:cubicBezTo>
                      <a:cubicBezTo>
                        <a:pt x="16289" y="32139"/>
                        <a:pt x="16238" y="32146"/>
                        <a:pt x="16178" y="32161"/>
                      </a:cubicBezTo>
                      <a:cubicBezTo>
                        <a:pt x="16167" y="32163"/>
                        <a:pt x="16156" y="32164"/>
                        <a:pt x="16145" y="32164"/>
                      </a:cubicBezTo>
                      <a:cubicBezTo>
                        <a:pt x="16053" y="32164"/>
                        <a:pt x="15989" y="32082"/>
                        <a:pt x="16048" y="31965"/>
                      </a:cubicBezTo>
                      <a:cubicBezTo>
                        <a:pt x="16087" y="31866"/>
                        <a:pt x="16181" y="31767"/>
                        <a:pt x="16280" y="31767"/>
                      </a:cubicBezTo>
                      <a:cubicBezTo>
                        <a:pt x="16290" y="31767"/>
                        <a:pt x="16299" y="31768"/>
                        <a:pt x="16309" y="31769"/>
                      </a:cubicBezTo>
                      <a:cubicBezTo>
                        <a:pt x="16347" y="31780"/>
                        <a:pt x="16386" y="31785"/>
                        <a:pt x="16424" y="31785"/>
                      </a:cubicBezTo>
                      <a:cubicBezTo>
                        <a:pt x="16660" y="31785"/>
                        <a:pt x="16894" y="31608"/>
                        <a:pt x="17116" y="31608"/>
                      </a:cubicBezTo>
                      <a:cubicBezTo>
                        <a:pt x="17144" y="31608"/>
                        <a:pt x="17172" y="31611"/>
                        <a:pt x="17200" y="31617"/>
                      </a:cubicBezTo>
                      <a:cubicBezTo>
                        <a:pt x="17210" y="31620"/>
                        <a:pt x="17219" y="31621"/>
                        <a:pt x="17227" y="31621"/>
                      </a:cubicBezTo>
                      <a:cubicBezTo>
                        <a:pt x="17300" y="31621"/>
                        <a:pt x="17345" y="31547"/>
                        <a:pt x="17287" y="31508"/>
                      </a:cubicBezTo>
                      <a:cubicBezTo>
                        <a:pt x="17244" y="31422"/>
                        <a:pt x="17070" y="31422"/>
                        <a:pt x="17157" y="31248"/>
                      </a:cubicBezTo>
                      <a:cubicBezTo>
                        <a:pt x="17244" y="31117"/>
                        <a:pt x="17526" y="30900"/>
                        <a:pt x="17744" y="30813"/>
                      </a:cubicBezTo>
                      <a:cubicBezTo>
                        <a:pt x="17823" y="30813"/>
                        <a:pt x="17936" y="30721"/>
                        <a:pt x="18034" y="30721"/>
                      </a:cubicBezTo>
                      <a:close/>
                      <a:moveTo>
                        <a:pt x="30334" y="31443"/>
                      </a:moveTo>
                      <a:cubicBezTo>
                        <a:pt x="30508" y="31443"/>
                        <a:pt x="30638" y="31465"/>
                        <a:pt x="30464" y="31661"/>
                      </a:cubicBezTo>
                      <a:lnTo>
                        <a:pt x="30399" y="31748"/>
                      </a:lnTo>
                      <a:cubicBezTo>
                        <a:pt x="30406" y="31750"/>
                        <a:pt x="30413" y="31751"/>
                        <a:pt x="30420" y="31751"/>
                      </a:cubicBezTo>
                      <a:cubicBezTo>
                        <a:pt x="30474" y="31751"/>
                        <a:pt x="30512" y="31682"/>
                        <a:pt x="30551" y="31682"/>
                      </a:cubicBezTo>
                      <a:cubicBezTo>
                        <a:pt x="30620" y="31669"/>
                        <a:pt x="30715" y="31629"/>
                        <a:pt x="30781" y="31629"/>
                      </a:cubicBezTo>
                      <a:cubicBezTo>
                        <a:pt x="30819" y="31629"/>
                        <a:pt x="30848" y="31642"/>
                        <a:pt x="30856" y="31682"/>
                      </a:cubicBezTo>
                      <a:cubicBezTo>
                        <a:pt x="30877" y="31835"/>
                        <a:pt x="30769" y="31878"/>
                        <a:pt x="30551" y="31878"/>
                      </a:cubicBezTo>
                      <a:cubicBezTo>
                        <a:pt x="30290" y="31965"/>
                        <a:pt x="30334" y="32052"/>
                        <a:pt x="30421" y="32183"/>
                      </a:cubicBezTo>
                      <a:cubicBezTo>
                        <a:pt x="30464" y="32270"/>
                        <a:pt x="30725" y="32291"/>
                        <a:pt x="30529" y="32422"/>
                      </a:cubicBezTo>
                      <a:cubicBezTo>
                        <a:pt x="30509" y="32437"/>
                        <a:pt x="30483" y="32444"/>
                        <a:pt x="30454" y="32444"/>
                      </a:cubicBezTo>
                      <a:cubicBezTo>
                        <a:pt x="30359" y="32444"/>
                        <a:pt x="30237" y="32370"/>
                        <a:pt x="30203" y="32270"/>
                      </a:cubicBezTo>
                      <a:cubicBezTo>
                        <a:pt x="30160" y="32204"/>
                        <a:pt x="30160" y="32161"/>
                        <a:pt x="30116" y="32117"/>
                      </a:cubicBezTo>
                      <a:cubicBezTo>
                        <a:pt x="29790" y="32009"/>
                        <a:pt x="29855" y="31878"/>
                        <a:pt x="30029" y="31617"/>
                      </a:cubicBezTo>
                      <a:cubicBezTo>
                        <a:pt x="30138" y="31443"/>
                        <a:pt x="30203" y="31443"/>
                        <a:pt x="30334" y="31443"/>
                      </a:cubicBezTo>
                      <a:close/>
                      <a:moveTo>
                        <a:pt x="25727" y="31761"/>
                      </a:moveTo>
                      <a:cubicBezTo>
                        <a:pt x="25806" y="31761"/>
                        <a:pt x="25792" y="31859"/>
                        <a:pt x="25811" y="31878"/>
                      </a:cubicBezTo>
                      <a:cubicBezTo>
                        <a:pt x="25898" y="32009"/>
                        <a:pt x="26181" y="31922"/>
                        <a:pt x="26311" y="32009"/>
                      </a:cubicBezTo>
                      <a:cubicBezTo>
                        <a:pt x="26315" y="32011"/>
                        <a:pt x="26320" y="32012"/>
                        <a:pt x="26327" y="32012"/>
                      </a:cubicBezTo>
                      <a:cubicBezTo>
                        <a:pt x="26363" y="32012"/>
                        <a:pt x="26432" y="31981"/>
                        <a:pt x="26479" y="31981"/>
                      </a:cubicBezTo>
                      <a:cubicBezTo>
                        <a:pt x="26508" y="31981"/>
                        <a:pt x="26528" y="31993"/>
                        <a:pt x="26528" y="32030"/>
                      </a:cubicBezTo>
                      <a:cubicBezTo>
                        <a:pt x="26528" y="32161"/>
                        <a:pt x="26550" y="32226"/>
                        <a:pt x="26507" y="32335"/>
                      </a:cubicBezTo>
                      <a:cubicBezTo>
                        <a:pt x="26483" y="32381"/>
                        <a:pt x="26441" y="32403"/>
                        <a:pt x="26401" y="32403"/>
                      </a:cubicBezTo>
                      <a:cubicBezTo>
                        <a:pt x="26365" y="32403"/>
                        <a:pt x="26331" y="32387"/>
                        <a:pt x="26311" y="32357"/>
                      </a:cubicBezTo>
                      <a:cubicBezTo>
                        <a:pt x="26263" y="32341"/>
                        <a:pt x="26239" y="32289"/>
                        <a:pt x="26194" y="32289"/>
                      </a:cubicBezTo>
                      <a:cubicBezTo>
                        <a:pt x="26178" y="32289"/>
                        <a:pt x="26160" y="32296"/>
                        <a:pt x="26137" y="32313"/>
                      </a:cubicBezTo>
                      <a:cubicBezTo>
                        <a:pt x="26028" y="32357"/>
                        <a:pt x="26094" y="32422"/>
                        <a:pt x="26115" y="32509"/>
                      </a:cubicBezTo>
                      <a:cubicBezTo>
                        <a:pt x="26137" y="32574"/>
                        <a:pt x="26094" y="32639"/>
                        <a:pt x="26007" y="32683"/>
                      </a:cubicBezTo>
                      <a:cubicBezTo>
                        <a:pt x="25981" y="32698"/>
                        <a:pt x="25962" y="32704"/>
                        <a:pt x="25947" y="32704"/>
                      </a:cubicBezTo>
                      <a:cubicBezTo>
                        <a:pt x="25896" y="32704"/>
                        <a:pt x="25888" y="32639"/>
                        <a:pt x="25854" y="32639"/>
                      </a:cubicBezTo>
                      <a:cubicBezTo>
                        <a:pt x="25829" y="32641"/>
                        <a:pt x="25804" y="32642"/>
                        <a:pt x="25780" y="32642"/>
                      </a:cubicBezTo>
                      <a:cubicBezTo>
                        <a:pt x="25650" y="32642"/>
                        <a:pt x="25529" y="32617"/>
                        <a:pt x="25406" y="32617"/>
                      </a:cubicBezTo>
                      <a:cubicBezTo>
                        <a:pt x="25312" y="32617"/>
                        <a:pt x="25217" y="32632"/>
                        <a:pt x="25115" y="32683"/>
                      </a:cubicBezTo>
                      <a:cubicBezTo>
                        <a:pt x="25050" y="32715"/>
                        <a:pt x="24962" y="32771"/>
                        <a:pt x="24903" y="32771"/>
                      </a:cubicBezTo>
                      <a:cubicBezTo>
                        <a:pt x="24882" y="32771"/>
                        <a:pt x="24865" y="32765"/>
                        <a:pt x="24854" y="32748"/>
                      </a:cubicBezTo>
                      <a:cubicBezTo>
                        <a:pt x="24767" y="32704"/>
                        <a:pt x="24789" y="32552"/>
                        <a:pt x="24811" y="32443"/>
                      </a:cubicBezTo>
                      <a:cubicBezTo>
                        <a:pt x="24863" y="32304"/>
                        <a:pt x="25026" y="32207"/>
                        <a:pt x="25190" y="32207"/>
                      </a:cubicBezTo>
                      <a:cubicBezTo>
                        <a:pt x="25231" y="32207"/>
                        <a:pt x="25272" y="32213"/>
                        <a:pt x="25311" y="32226"/>
                      </a:cubicBezTo>
                      <a:cubicBezTo>
                        <a:pt x="25347" y="32244"/>
                        <a:pt x="25376" y="32252"/>
                        <a:pt x="25401" y="32252"/>
                      </a:cubicBezTo>
                      <a:cubicBezTo>
                        <a:pt x="25465" y="32252"/>
                        <a:pt x="25497" y="32196"/>
                        <a:pt x="25528" y="32117"/>
                      </a:cubicBezTo>
                      <a:cubicBezTo>
                        <a:pt x="25528" y="32074"/>
                        <a:pt x="25485" y="32030"/>
                        <a:pt x="25528" y="31987"/>
                      </a:cubicBezTo>
                      <a:cubicBezTo>
                        <a:pt x="25550" y="31900"/>
                        <a:pt x="25572" y="31791"/>
                        <a:pt x="25680" y="31769"/>
                      </a:cubicBezTo>
                      <a:cubicBezTo>
                        <a:pt x="25699" y="31763"/>
                        <a:pt x="25714" y="31761"/>
                        <a:pt x="25727" y="31761"/>
                      </a:cubicBezTo>
                      <a:close/>
                      <a:moveTo>
                        <a:pt x="17736" y="32442"/>
                      </a:moveTo>
                      <a:cubicBezTo>
                        <a:pt x="17940" y="32442"/>
                        <a:pt x="17948" y="32622"/>
                        <a:pt x="18113" y="32704"/>
                      </a:cubicBezTo>
                      <a:cubicBezTo>
                        <a:pt x="18157" y="32726"/>
                        <a:pt x="18113" y="32835"/>
                        <a:pt x="18026" y="32835"/>
                      </a:cubicBezTo>
                      <a:cubicBezTo>
                        <a:pt x="17970" y="32846"/>
                        <a:pt x="17917" y="32852"/>
                        <a:pt x="17867" y="32852"/>
                      </a:cubicBezTo>
                      <a:cubicBezTo>
                        <a:pt x="17723" y="32852"/>
                        <a:pt x="17607" y="32807"/>
                        <a:pt x="17526" y="32726"/>
                      </a:cubicBezTo>
                      <a:cubicBezTo>
                        <a:pt x="17483" y="32639"/>
                        <a:pt x="17570" y="32530"/>
                        <a:pt x="17700" y="32443"/>
                      </a:cubicBezTo>
                      <a:cubicBezTo>
                        <a:pt x="17713" y="32442"/>
                        <a:pt x="17724" y="32442"/>
                        <a:pt x="17736" y="32442"/>
                      </a:cubicBezTo>
                      <a:close/>
                      <a:moveTo>
                        <a:pt x="24050" y="32422"/>
                      </a:moveTo>
                      <a:cubicBezTo>
                        <a:pt x="24224" y="32422"/>
                        <a:pt x="24354" y="32465"/>
                        <a:pt x="24376" y="32617"/>
                      </a:cubicBezTo>
                      <a:lnTo>
                        <a:pt x="24376" y="32661"/>
                      </a:lnTo>
                      <a:cubicBezTo>
                        <a:pt x="24376" y="32770"/>
                        <a:pt x="24550" y="32835"/>
                        <a:pt x="24376" y="32878"/>
                      </a:cubicBezTo>
                      <a:cubicBezTo>
                        <a:pt x="24344" y="32897"/>
                        <a:pt x="24316" y="32905"/>
                        <a:pt x="24290" y="32905"/>
                      </a:cubicBezTo>
                      <a:cubicBezTo>
                        <a:pt x="24229" y="32905"/>
                        <a:pt x="24183" y="32859"/>
                        <a:pt x="24137" y="32813"/>
                      </a:cubicBezTo>
                      <a:cubicBezTo>
                        <a:pt x="24115" y="32770"/>
                        <a:pt x="24093" y="32748"/>
                        <a:pt x="24093" y="32726"/>
                      </a:cubicBezTo>
                      <a:cubicBezTo>
                        <a:pt x="24028" y="32639"/>
                        <a:pt x="23876" y="32617"/>
                        <a:pt x="23941" y="32465"/>
                      </a:cubicBezTo>
                      <a:cubicBezTo>
                        <a:pt x="23984" y="32443"/>
                        <a:pt x="24006" y="32422"/>
                        <a:pt x="24050" y="32422"/>
                      </a:cubicBezTo>
                      <a:close/>
                      <a:moveTo>
                        <a:pt x="8176" y="32422"/>
                      </a:moveTo>
                      <a:cubicBezTo>
                        <a:pt x="8328" y="32422"/>
                        <a:pt x="8394" y="32443"/>
                        <a:pt x="8481" y="32509"/>
                      </a:cubicBezTo>
                      <a:cubicBezTo>
                        <a:pt x="8562" y="32563"/>
                        <a:pt x="8627" y="32652"/>
                        <a:pt x="8744" y="32652"/>
                      </a:cubicBezTo>
                      <a:cubicBezTo>
                        <a:pt x="8814" y="32652"/>
                        <a:pt x="8902" y="32620"/>
                        <a:pt x="9024" y="32530"/>
                      </a:cubicBezTo>
                      <a:cubicBezTo>
                        <a:pt x="9040" y="32522"/>
                        <a:pt x="9055" y="32519"/>
                        <a:pt x="9068" y="32519"/>
                      </a:cubicBezTo>
                      <a:cubicBezTo>
                        <a:pt x="9127" y="32519"/>
                        <a:pt x="9163" y="32590"/>
                        <a:pt x="9198" y="32661"/>
                      </a:cubicBezTo>
                      <a:cubicBezTo>
                        <a:pt x="9220" y="32813"/>
                        <a:pt x="9046" y="32835"/>
                        <a:pt x="8937" y="32878"/>
                      </a:cubicBezTo>
                      <a:cubicBezTo>
                        <a:pt x="8834" y="32915"/>
                        <a:pt x="8726" y="32931"/>
                        <a:pt x="8623" y="32931"/>
                      </a:cubicBezTo>
                      <a:cubicBezTo>
                        <a:pt x="8294" y="32931"/>
                        <a:pt x="8007" y="32762"/>
                        <a:pt x="8024" y="32530"/>
                      </a:cubicBezTo>
                      <a:cubicBezTo>
                        <a:pt x="8024" y="32443"/>
                        <a:pt x="8089" y="32422"/>
                        <a:pt x="8176" y="32422"/>
                      </a:cubicBezTo>
                      <a:close/>
                      <a:moveTo>
                        <a:pt x="3973" y="32672"/>
                      </a:moveTo>
                      <a:cubicBezTo>
                        <a:pt x="4090" y="32672"/>
                        <a:pt x="4154" y="32749"/>
                        <a:pt x="4219" y="32813"/>
                      </a:cubicBezTo>
                      <a:cubicBezTo>
                        <a:pt x="4241" y="32878"/>
                        <a:pt x="4241" y="32965"/>
                        <a:pt x="4154" y="32965"/>
                      </a:cubicBezTo>
                      <a:cubicBezTo>
                        <a:pt x="4082" y="32996"/>
                        <a:pt x="4000" y="33017"/>
                        <a:pt x="3925" y="33017"/>
                      </a:cubicBezTo>
                      <a:cubicBezTo>
                        <a:pt x="3841" y="33017"/>
                        <a:pt x="3765" y="32991"/>
                        <a:pt x="3719" y="32922"/>
                      </a:cubicBezTo>
                      <a:cubicBezTo>
                        <a:pt x="3697" y="32857"/>
                        <a:pt x="3697" y="32748"/>
                        <a:pt x="3827" y="32704"/>
                      </a:cubicBezTo>
                      <a:cubicBezTo>
                        <a:pt x="3884" y="32682"/>
                        <a:pt x="3932" y="32672"/>
                        <a:pt x="3973" y="32672"/>
                      </a:cubicBezTo>
                      <a:close/>
                      <a:moveTo>
                        <a:pt x="9928" y="28494"/>
                      </a:moveTo>
                      <a:cubicBezTo>
                        <a:pt x="10037" y="28494"/>
                        <a:pt x="10126" y="28544"/>
                        <a:pt x="10177" y="28595"/>
                      </a:cubicBezTo>
                      <a:cubicBezTo>
                        <a:pt x="10242" y="28682"/>
                        <a:pt x="10307" y="28790"/>
                        <a:pt x="10220" y="28921"/>
                      </a:cubicBezTo>
                      <a:cubicBezTo>
                        <a:pt x="10198" y="28964"/>
                        <a:pt x="10111" y="29008"/>
                        <a:pt x="10068" y="29008"/>
                      </a:cubicBezTo>
                      <a:cubicBezTo>
                        <a:pt x="10029" y="29008"/>
                        <a:pt x="9982" y="28999"/>
                        <a:pt x="9938" y="28999"/>
                      </a:cubicBezTo>
                      <a:cubicBezTo>
                        <a:pt x="9882" y="28999"/>
                        <a:pt x="9831" y="29013"/>
                        <a:pt x="9807" y="29073"/>
                      </a:cubicBezTo>
                      <a:cubicBezTo>
                        <a:pt x="9785" y="29160"/>
                        <a:pt x="9959" y="29138"/>
                        <a:pt x="10003" y="29160"/>
                      </a:cubicBezTo>
                      <a:cubicBezTo>
                        <a:pt x="10150" y="29252"/>
                        <a:pt x="10251" y="29392"/>
                        <a:pt x="10478" y="29392"/>
                      </a:cubicBezTo>
                      <a:cubicBezTo>
                        <a:pt x="10518" y="29392"/>
                        <a:pt x="10562" y="29387"/>
                        <a:pt x="10612" y="29378"/>
                      </a:cubicBezTo>
                      <a:cubicBezTo>
                        <a:pt x="10628" y="29375"/>
                        <a:pt x="10644" y="29374"/>
                        <a:pt x="10659" y="29374"/>
                      </a:cubicBezTo>
                      <a:cubicBezTo>
                        <a:pt x="10704" y="29374"/>
                        <a:pt x="10746" y="29383"/>
                        <a:pt x="10791" y="29383"/>
                      </a:cubicBezTo>
                      <a:cubicBezTo>
                        <a:pt x="10851" y="29383"/>
                        <a:pt x="10916" y="29367"/>
                        <a:pt x="11003" y="29291"/>
                      </a:cubicBezTo>
                      <a:cubicBezTo>
                        <a:pt x="11077" y="29246"/>
                        <a:pt x="11149" y="29229"/>
                        <a:pt x="11218" y="29229"/>
                      </a:cubicBezTo>
                      <a:cubicBezTo>
                        <a:pt x="11352" y="29229"/>
                        <a:pt x="11476" y="29291"/>
                        <a:pt x="11590" y="29334"/>
                      </a:cubicBezTo>
                      <a:cubicBezTo>
                        <a:pt x="11699" y="29378"/>
                        <a:pt x="11655" y="29486"/>
                        <a:pt x="11481" y="29573"/>
                      </a:cubicBezTo>
                      <a:cubicBezTo>
                        <a:pt x="11406" y="29611"/>
                        <a:pt x="11477" y="29665"/>
                        <a:pt x="11526" y="29665"/>
                      </a:cubicBezTo>
                      <a:cubicBezTo>
                        <a:pt x="11534" y="29665"/>
                        <a:pt x="11541" y="29663"/>
                        <a:pt x="11547" y="29660"/>
                      </a:cubicBezTo>
                      <a:cubicBezTo>
                        <a:pt x="11655" y="29584"/>
                        <a:pt x="11759" y="29568"/>
                        <a:pt x="11859" y="29568"/>
                      </a:cubicBezTo>
                      <a:cubicBezTo>
                        <a:pt x="11935" y="29568"/>
                        <a:pt x="12009" y="29577"/>
                        <a:pt x="12082" y="29577"/>
                      </a:cubicBezTo>
                      <a:cubicBezTo>
                        <a:pt x="12107" y="29577"/>
                        <a:pt x="12131" y="29576"/>
                        <a:pt x="12155" y="29573"/>
                      </a:cubicBezTo>
                      <a:cubicBezTo>
                        <a:pt x="12218" y="29556"/>
                        <a:pt x="12278" y="29548"/>
                        <a:pt x="12334" y="29548"/>
                      </a:cubicBezTo>
                      <a:cubicBezTo>
                        <a:pt x="12492" y="29548"/>
                        <a:pt x="12624" y="29613"/>
                        <a:pt x="12721" y="29725"/>
                      </a:cubicBezTo>
                      <a:cubicBezTo>
                        <a:pt x="12895" y="29921"/>
                        <a:pt x="13047" y="29921"/>
                        <a:pt x="13504" y="29943"/>
                      </a:cubicBezTo>
                      <a:cubicBezTo>
                        <a:pt x="13649" y="29943"/>
                        <a:pt x="13765" y="30030"/>
                        <a:pt x="13877" y="30030"/>
                      </a:cubicBezTo>
                      <a:cubicBezTo>
                        <a:pt x="13934" y="30030"/>
                        <a:pt x="13989" y="30008"/>
                        <a:pt x="14047" y="29943"/>
                      </a:cubicBezTo>
                      <a:cubicBezTo>
                        <a:pt x="14219" y="29747"/>
                        <a:pt x="14370" y="29668"/>
                        <a:pt x="14500" y="29668"/>
                      </a:cubicBezTo>
                      <a:cubicBezTo>
                        <a:pt x="14601" y="29668"/>
                        <a:pt x="14689" y="29715"/>
                        <a:pt x="14765" y="29791"/>
                      </a:cubicBezTo>
                      <a:cubicBezTo>
                        <a:pt x="14917" y="29921"/>
                        <a:pt x="15026" y="30095"/>
                        <a:pt x="14721" y="30334"/>
                      </a:cubicBezTo>
                      <a:cubicBezTo>
                        <a:pt x="14678" y="30356"/>
                        <a:pt x="14656" y="30421"/>
                        <a:pt x="14700" y="30465"/>
                      </a:cubicBezTo>
                      <a:cubicBezTo>
                        <a:pt x="14706" y="30471"/>
                        <a:pt x="14716" y="30474"/>
                        <a:pt x="14728" y="30474"/>
                      </a:cubicBezTo>
                      <a:cubicBezTo>
                        <a:pt x="14758" y="30474"/>
                        <a:pt x="14799" y="30458"/>
                        <a:pt x="14830" y="30443"/>
                      </a:cubicBezTo>
                      <a:cubicBezTo>
                        <a:pt x="14941" y="30380"/>
                        <a:pt x="15041" y="30293"/>
                        <a:pt x="15137" y="30293"/>
                      </a:cubicBezTo>
                      <a:cubicBezTo>
                        <a:pt x="15173" y="30293"/>
                        <a:pt x="15208" y="30305"/>
                        <a:pt x="15243" y="30334"/>
                      </a:cubicBezTo>
                      <a:cubicBezTo>
                        <a:pt x="15417" y="30443"/>
                        <a:pt x="15482" y="30573"/>
                        <a:pt x="15439" y="30791"/>
                      </a:cubicBezTo>
                      <a:cubicBezTo>
                        <a:pt x="15406" y="30856"/>
                        <a:pt x="15384" y="30878"/>
                        <a:pt x="15360" y="30878"/>
                      </a:cubicBezTo>
                      <a:cubicBezTo>
                        <a:pt x="15336" y="30878"/>
                        <a:pt x="15308" y="30856"/>
                        <a:pt x="15265" y="30834"/>
                      </a:cubicBezTo>
                      <a:cubicBezTo>
                        <a:pt x="15247" y="30827"/>
                        <a:pt x="15225" y="30823"/>
                        <a:pt x="15199" y="30823"/>
                      </a:cubicBezTo>
                      <a:cubicBezTo>
                        <a:pt x="14999" y="30823"/>
                        <a:pt x="14588" y="31026"/>
                        <a:pt x="14569" y="31161"/>
                      </a:cubicBezTo>
                      <a:cubicBezTo>
                        <a:pt x="14557" y="31243"/>
                        <a:pt x="14590" y="31261"/>
                        <a:pt x="14639" y="31261"/>
                      </a:cubicBezTo>
                      <a:cubicBezTo>
                        <a:pt x="14682" y="31261"/>
                        <a:pt x="14736" y="31248"/>
                        <a:pt x="14787" y="31248"/>
                      </a:cubicBezTo>
                      <a:cubicBezTo>
                        <a:pt x="14809" y="31245"/>
                        <a:pt x="14830" y="31244"/>
                        <a:pt x="14849" y="31244"/>
                      </a:cubicBezTo>
                      <a:cubicBezTo>
                        <a:pt x="15020" y="31244"/>
                        <a:pt x="15084" y="31328"/>
                        <a:pt x="15026" y="31465"/>
                      </a:cubicBezTo>
                      <a:cubicBezTo>
                        <a:pt x="15004" y="31574"/>
                        <a:pt x="14939" y="31639"/>
                        <a:pt x="14787" y="31661"/>
                      </a:cubicBezTo>
                      <a:cubicBezTo>
                        <a:pt x="14482" y="31704"/>
                        <a:pt x="14395" y="31856"/>
                        <a:pt x="14504" y="32009"/>
                      </a:cubicBezTo>
                      <a:cubicBezTo>
                        <a:pt x="14678" y="32226"/>
                        <a:pt x="14547" y="32443"/>
                        <a:pt x="14156" y="32617"/>
                      </a:cubicBezTo>
                      <a:cubicBezTo>
                        <a:pt x="14112" y="32639"/>
                        <a:pt x="14069" y="32639"/>
                        <a:pt x="14069" y="32661"/>
                      </a:cubicBezTo>
                      <a:cubicBezTo>
                        <a:pt x="14221" y="32944"/>
                        <a:pt x="13743" y="32857"/>
                        <a:pt x="13678" y="33009"/>
                      </a:cubicBezTo>
                      <a:cubicBezTo>
                        <a:pt x="13678" y="33021"/>
                        <a:pt x="13656" y="33026"/>
                        <a:pt x="13626" y="33026"/>
                      </a:cubicBezTo>
                      <a:cubicBezTo>
                        <a:pt x="13549" y="33026"/>
                        <a:pt x="13419" y="32991"/>
                        <a:pt x="13482" y="32944"/>
                      </a:cubicBezTo>
                      <a:cubicBezTo>
                        <a:pt x="13678" y="32683"/>
                        <a:pt x="13460" y="32574"/>
                        <a:pt x="13482" y="32400"/>
                      </a:cubicBezTo>
                      <a:cubicBezTo>
                        <a:pt x="13504" y="32183"/>
                        <a:pt x="13612" y="32030"/>
                        <a:pt x="13852" y="31900"/>
                      </a:cubicBezTo>
                      <a:cubicBezTo>
                        <a:pt x="13960" y="31856"/>
                        <a:pt x="14112" y="31791"/>
                        <a:pt x="14221" y="31704"/>
                      </a:cubicBezTo>
                      <a:cubicBezTo>
                        <a:pt x="14330" y="31639"/>
                        <a:pt x="14460" y="31465"/>
                        <a:pt x="14439" y="31465"/>
                      </a:cubicBezTo>
                      <a:cubicBezTo>
                        <a:pt x="14418" y="31459"/>
                        <a:pt x="14399" y="31456"/>
                        <a:pt x="14382" y="31456"/>
                      </a:cubicBezTo>
                      <a:cubicBezTo>
                        <a:pt x="14274" y="31456"/>
                        <a:pt x="14231" y="31564"/>
                        <a:pt x="14156" y="31639"/>
                      </a:cubicBezTo>
                      <a:cubicBezTo>
                        <a:pt x="14091" y="31671"/>
                        <a:pt x="14015" y="31728"/>
                        <a:pt x="13962" y="31728"/>
                      </a:cubicBezTo>
                      <a:cubicBezTo>
                        <a:pt x="13943" y="31728"/>
                        <a:pt x="13928" y="31721"/>
                        <a:pt x="13917" y="31704"/>
                      </a:cubicBezTo>
                      <a:cubicBezTo>
                        <a:pt x="13830" y="31639"/>
                        <a:pt x="14004" y="31595"/>
                        <a:pt x="14047" y="31552"/>
                      </a:cubicBezTo>
                      <a:cubicBezTo>
                        <a:pt x="14352" y="31269"/>
                        <a:pt x="14373" y="31204"/>
                        <a:pt x="14134" y="31008"/>
                      </a:cubicBezTo>
                      <a:cubicBezTo>
                        <a:pt x="14031" y="30926"/>
                        <a:pt x="14105" y="30724"/>
                        <a:pt x="13943" y="30724"/>
                      </a:cubicBezTo>
                      <a:cubicBezTo>
                        <a:pt x="13935" y="30724"/>
                        <a:pt x="13926" y="30725"/>
                        <a:pt x="13917" y="30726"/>
                      </a:cubicBezTo>
                      <a:cubicBezTo>
                        <a:pt x="13743" y="30769"/>
                        <a:pt x="13678" y="30987"/>
                        <a:pt x="13504" y="31030"/>
                      </a:cubicBezTo>
                      <a:cubicBezTo>
                        <a:pt x="13300" y="31104"/>
                        <a:pt x="13175" y="31336"/>
                        <a:pt x="12941" y="31336"/>
                      </a:cubicBezTo>
                      <a:cubicBezTo>
                        <a:pt x="12900" y="31336"/>
                        <a:pt x="12856" y="31329"/>
                        <a:pt x="12808" y="31313"/>
                      </a:cubicBezTo>
                      <a:cubicBezTo>
                        <a:pt x="12672" y="31274"/>
                        <a:pt x="12744" y="31132"/>
                        <a:pt x="12607" y="31132"/>
                      </a:cubicBezTo>
                      <a:cubicBezTo>
                        <a:pt x="12591" y="31132"/>
                        <a:pt x="12571" y="31134"/>
                        <a:pt x="12547" y="31139"/>
                      </a:cubicBezTo>
                      <a:cubicBezTo>
                        <a:pt x="12068" y="31313"/>
                        <a:pt x="11525" y="31204"/>
                        <a:pt x="11025" y="31530"/>
                      </a:cubicBezTo>
                      <a:cubicBezTo>
                        <a:pt x="10939" y="31592"/>
                        <a:pt x="10846" y="31618"/>
                        <a:pt x="10774" y="31618"/>
                      </a:cubicBezTo>
                      <a:cubicBezTo>
                        <a:pt x="10718" y="31618"/>
                        <a:pt x="10674" y="31602"/>
                        <a:pt x="10655" y="31574"/>
                      </a:cubicBezTo>
                      <a:cubicBezTo>
                        <a:pt x="10585" y="31490"/>
                        <a:pt x="10489" y="31451"/>
                        <a:pt x="10366" y="31451"/>
                      </a:cubicBezTo>
                      <a:cubicBezTo>
                        <a:pt x="10297" y="31451"/>
                        <a:pt x="10219" y="31463"/>
                        <a:pt x="10133" y="31487"/>
                      </a:cubicBezTo>
                      <a:cubicBezTo>
                        <a:pt x="10114" y="31496"/>
                        <a:pt x="10098" y="31501"/>
                        <a:pt x="10085" y="31501"/>
                      </a:cubicBezTo>
                      <a:cubicBezTo>
                        <a:pt x="10038" y="31501"/>
                        <a:pt x="10025" y="31446"/>
                        <a:pt x="10025" y="31378"/>
                      </a:cubicBezTo>
                      <a:cubicBezTo>
                        <a:pt x="10025" y="31313"/>
                        <a:pt x="10046" y="31248"/>
                        <a:pt x="10003" y="31204"/>
                      </a:cubicBezTo>
                      <a:cubicBezTo>
                        <a:pt x="9938" y="31117"/>
                        <a:pt x="10133" y="30921"/>
                        <a:pt x="9938" y="30900"/>
                      </a:cubicBezTo>
                      <a:cubicBezTo>
                        <a:pt x="9926" y="30899"/>
                        <a:pt x="9915" y="30898"/>
                        <a:pt x="9905" y="30898"/>
                      </a:cubicBezTo>
                      <a:cubicBezTo>
                        <a:pt x="9694" y="30898"/>
                        <a:pt x="9648" y="31100"/>
                        <a:pt x="9503" y="31204"/>
                      </a:cubicBezTo>
                      <a:cubicBezTo>
                        <a:pt x="9329" y="31335"/>
                        <a:pt x="9285" y="31530"/>
                        <a:pt x="9176" y="31704"/>
                      </a:cubicBezTo>
                      <a:cubicBezTo>
                        <a:pt x="9155" y="31748"/>
                        <a:pt x="9155" y="31791"/>
                        <a:pt x="9111" y="31791"/>
                      </a:cubicBezTo>
                      <a:cubicBezTo>
                        <a:pt x="9068" y="31791"/>
                        <a:pt x="9024" y="31769"/>
                        <a:pt x="9024" y="31748"/>
                      </a:cubicBezTo>
                      <a:cubicBezTo>
                        <a:pt x="9003" y="31574"/>
                        <a:pt x="8894" y="31465"/>
                        <a:pt x="8959" y="31291"/>
                      </a:cubicBezTo>
                      <a:cubicBezTo>
                        <a:pt x="9027" y="31115"/>
                        <a:pt x="9002" y="31040"/>
                        <a:pt x="8895" y="31040"/>
                      </a:cubicBezTo>
                      <a:cubicBezTo>
                        <a:pt x="8830" y="31040"/>
                        <a:pt x="8734" y="31068"/>
                        <a:pt x="8611" y="31117"/>
                      </a:cubicBezTo>
                      <a:cubicBezTo>
                        <a:pt x="8456" y="31188"/>
                        <a:pt x="8301" y="31267"/>
                        <a:pt x="8164" y="31267"/>
                      </a:cubicBezTo>
                      <a:cubicBezTo>
                        <a:pt x="8089" y="31267"/>
                        <a:pt x="8020" y="31244"/>
                        <a:pt x="7959" y="31182"/>
                      </a:cubicBezTo>
                      <a:cubicBezTo>
                        <a:pt x="7948" y="31161"/>
                        <a:pt x="7926" y="31150"/>
                        <a:pt x="7904" y="31150"/>
                      </a:cubicBezTo>
                      <a:cubicBezTo>
                        <a:pt x="7883" y="31150"/>
                        <a:pt x="7861" y="31161"/>
                        <a:pt x="7850" y="31182"/>
                      </a:cubicBezTo>
                      <a:cubicBezTo>
                        <a:pt x="7800" y="31189"/>
                        <a:pt x="7754" y="31192"/>
                        <a:pt x="7710" y="31192"/>
                      </a:cubicBezTo>
                      <a:cubicBezTo>
                        <a:pt x="7487" y="31192"/>
                        <a:pt x="7336" y="31114"/>
                        <a:pt x="7154" y="31095"/>
                      </a:cubicBezTo>
                      <a:cubicBezTo>
                        <a:pt x="6872" y="31074"/>
                        <a:pt x="6763" y="30878"/>
                        <a:pt x="6524" y="30834"/>
                      </a:cubicBezTo>
                      <a:cubicBezTo>
                        <a:pt x="6415" y="30813"/>
                        <a:pt x="6350" y="30726"/>
                        <a:pt x="6545" y="30595"/>
                      </a:cubicBezTo>
                      <a:cubicBezTo>
                        <a:pt x="6763" y="30443"/>
                        <a:pt x="6980" y="30356"/>
                        <a:pt x="7219" y="30334"/>
                      </a:cubicBezTo>
                      <a:cubicBezTo>
                        <a:pt x="7263" y="30325"/>
                        <a:pt x="7308" y="30319"/>
                        <a:pt x="7350" y="30319"/>
                      </a:cubicBezTo>
                      <a:cubicBezTo>
                        <a:pt x="7502" y="30319"/>
                        <a:pt x="7626" y="30387"/>
                        <a:pt x="7524" y="30573"/>
                      </a:cubicBezTo>
                      <a:cubicBezTo>
                        <a:pt x="7459" y="30682"/>
                        <a:pt x="7464" y="30715"/>
                        <a:pt x="7505" y="30715"/>
                      </a:cubicBezTo>
                      <a:cubicBezTo>
                        <a:pt x="7546" y="30715"/>
                        <a:pt x="7622" y="30682"/>
                        <a:pt x="7698" y="30660"/>
                      </a:cubicBezTo>
                      <a:cubicBezTo>
                        <a:pt x="7833" y="30587"/>
                        <a:pt x="7927" y="30562"/>
                        <a:pt x="8022" y="30562"/>
                      </a:cubicBezTo>
                      <a:cubicBezTo>
                        <a:pt x="8095" y="30562"/>
                        <a:pt x="8169" y="30576"/>
                        <a:pt x="8263" y="30595"/>
                      </a:cubicBezTo>
                      <a:cubicBezTo>
                        <a:pt x="8332" y="30615"/>
                        <a:pt x="8406" y="30623"/>
                        <a:pt x="8484" y="30623"/>
                      </a:cubicBezTo>
                      <a:cubicBezTo>
                        <a:pt x="8751" y="30623"/>
                        <a:pt x="9059" y="30522"/>
                        <a:pt x="9329" y="30421"/>
                      </a:cubicBezTo>
                      <a:cubicBezTo>
                        <a:pt x="9524" y="30334"/>
                        <a:pt x="9590" y="30226"/>
                        <a:pt x="9655" y="30095"/>
                      </a:cubicBezTo>
                      <a:cubicBezTo>
                        <a:pt x="9677" y="30008"/>
                        <a:pt x="9698" y="29921"/>
                        <a:pt x="9590" y="29899"/>
                      </a:cubicBezTo>
                      <a:cubicBezTo>
                        <a:pt x="9564" y="29894"/>
                        <a:pt x="9542" y="29892"/>
                        <a:pt x="9522" y="29892"/>
                      </a:cubicBezTo>
                      <a:cubicBezTo>
                        <a:pt x="9458" y="29892"/>
                        <a:pt x="9417" y="29920"/>
                        <a:pt x="9350" y="29986"/>
                      </a:cubicBezTo>
                      <a:cubicBezTo>
                        <a:pt x="9315" y="30030"/>
                        <a:pt x="9291" y="30046"/>
                        <a:pt x="9273" y="30046"/>
                      </a:cubicBezTo>
                      <a:cubicBezTo>
                        <a:pt x="9246" y="30046"/>
                        <a:pt x="9233" y="30012"/>
                        <a:pt x="9220" y="29986"/>
                      </a:cubicBezTo>
                      <a:cubicBezTo>
                        <a:pt x="9220" y="29921"/>
                        <a:pt x="9176" y="29878"/>
                        <a:pt x="9176" y="29812"/>
                      </a:cubicBezTo>
                      <a:cubicBezTo>
                        <a:pt x="9156" y="29732"/>
                        <a:pt x="9173" y="29614"/>
                        <a:pt x="9056" y="29614"/>
                      </a:cubicBezTo>
                      <a:cubicBezTo>
                        <a:pt x="9046" y="29614"/>
                        <a:pt x="9036" y="29615"/>
                        <a:pt x="9024" y="29617"/>
                      </a:cubicBezTo>
                      <a:cubicBezTo>
                        <a:pt x="8785" y="29682"/>
                        <a:pt x="8959" y="29791"/>
                        <a:pt x="8916" y="29834"/>
                      </a:cubicBezTo>
                      <a:cubicBezTo>
                        <a:pt x="8850" y="29921"/>
                        <a:pt x="8807" y="30052"/>
                        <a:pt x="8633" y="30052"/>
                      </a:cubicBezTo>
                      <a:cubicBezTo>
                        <a:pt x="8609" y="30058"/>
                        <a:pt x="8589" y="30061"/>
                        <a:pt x="8573" y="30061"/>
                      </a:cubicBezTo>
                      <a:cubicBezTo>
                        <a:pt x="8481" y="30061"/>
                        <a:pt x="8481" y="29970"/>
                        <a:pt x="8481" y="29878"/>
                      </a:cubicBezTo>
                      <a:cubicBezTo>
                        <a:pt x="8481" y="29660"/>
                        <a:pt x="8807" y="29399"/>
                        <a:pt x="9111" y="29291"/>
                      </a:cubicBezTo>
                      <a:cubicBezTo>
                        <a:pt x="9394" y="29182"/>
                        <a:pt x="9568" y="28964"/>
                        <a:pt x="9677" y="28747"/>
                      </a:cubicBezTo>
                      <a:cubicBezTo>
                        <a:pt x="9720" y="28682"/>
                        <a:pt x="9677" y="28530"/>
                        <a:pt x="9829" y="28508"/>
                      </a:cubicBezTo>
                      <a:cubicBezTo>
                        <a:pt x="9863" y="28498"/>
                        <a:pt x="9896" y="28494"/>
                        <a:pt x="9928" y="28494"/>
                      </a:cubicBezTo>
                      <a:close/>
                      <a:moveTo>
                        <a:pt x="11359" y="31984"/>
                      </a:moveTo>
                      <a:cubicBezTo>
                        <a:pt x="11418" y="31984"/>
                        <a:pt x="11479" y="32030"/>
                        <a:pt x="11547" y="32052"/>
                      </a:cubicBezTo>
                      <a:cubicBezTo>
                        <a:pt x="11786" y="32117"/>
                        <a:pt x="11960" y="32291"/>
                        <a:pt x="12286" y="32291"/>
                      </a:cubicBezTo>
                      <a:cubicBezTo>
                        <a:pt x="12416" y="32291"/>
                        <a:pt x="12503" y="32378"/>
                        <a:pt x="12199" y="32443"/>
                      </a:cubicBezTo>
                      <a:cubicBezTo>
                        <a:pt x="12090" y="32487"/>
                        <a:pt x="11764" y="32748"/>
                        <a:pt x="11829" y="32965"/>
                      </a:cubicBezTo>
                      <a:cubicBezTo>
                        <a:pt x="11829" y="32987"/>
                        <a:pt x="11829" y="33052"/>
                        <a:pt x="11742" y="33074"/>
                      </a:cubicBezTo>
                      <a:cubicBezTo>
                        <a:pt x="11721" y="33074"/>
                        <a:pt x="11634" y="33052"/>
                        <a:pt x="11655" y="33031"/>
                      </a:cubicBezTo>
                      <a:cubicBezTo>
                        <a:pt x="11655" y="32813"/>
                        <a:pt x="11373" y="32770"/>
                        <a:pt x="11264" y="32639"/>
                      </a:cubicBezTo>
                      <a:cubicBezTo>
                        <a:pt x="11220" y="32617"/>
                        <a:pt x="11112" y="32617"/>
                        <a:pt x="11155" y="32530"/>
                      </a:cubicBezTo>
                      <a:cubicBezTo>
                        <a:pt x="11167" y="32424"/>
                        <a:pt x="11140" y="32369"/>
                        <a:pt x="11078" y="32369"/>
                      </a:cubicBezTo>
                      <a:cubicBezTo>
                        <a:pt x="11026" y="32369"/>
                        <a:pt x="10950" y="32408"/>
                        <a:pt x="10851" y="32487"/>
                      </a:cubicBezTo>
                      <a:cubicBezTo>
                        <a:pt x="10806" y="32502"/>
                        <a:pt x="10771" y="32527"/>
                        <a:pt x="10747" y="32527"/>
                      </a:cubicBezTo>
                      <a:cubicBezTo>
                        <a:pt x="10736" y="32527"/>
                        <a:pt x="10727" y="32522"/>
                        <a:pt x="10720" y="32509"/>
                      </a:cubicBezTo>
                      <a:cubicBezTo>
                        <a:pt x="10633" y="32422"/>
                        <a:pt x="10807" y="32226"/>
                        <a:pt x="10981" y="32204"/>
                      </a:cubicBezTo>
                      <a:cubicBezTo>
                        <a:pt x="11029" y="32204"/>
                        <a:pt x="11083" y="32224"/>
                        <a:pt x="11125" y="32224"/>
                      </a:cubicBezTo>
                      <a:cubicBezTo>
                        <a:pt x="11161" y="32224"/>
                        <a:pt x="11189" y="32210"/>
                        <a:pt x="11199" y="32161"/>
                      </a:cubicBezTo>
                      <a:cubicBezTo>
                        <a:pt x="11251" y="32024"/>
                        <a:pt x="11304" y="31984"/>
                        <a:pt x="11359" y="31984"/>
                      </a:cubicBezTo>
                      <a:close/>
                      <a:moveTo>
                        <a:pt x="13003" y="32973"/>
                      </a:moveTo>
                      <a:cubicBezTo>
                        <a:pt x="13085" y="32973"/>
                        <a:pt x="13163" y="32994"/>
                        <a:pt x="13221" y="33052"/>
                      </a:cubicBezTo>
                      <a:cubicBezTo>
                        <a:pt x="13243" y="33096"/>
                        <a:pt x="13221" y="33161"/>
                        <a:pt x="13134" y="33205"/>
                      </a:cubicBezTo>
                      <a:cubicBezTo>
                        <a:pt x="13113" y="33220"/>
                        <a:pt x="13077" y="33227"/>
                        <a:pt x="13035" y="33227"/>
                      </a:cubicBezTo>
                      <a:cubicBezTo>
                        <a:pt x="12906" y="33227"/>
                        <a:pt x="12716" y="33162"/>
                        <a:pt x="12699" y="33096"/>
                      </a:cubicBezTo>
                      <a:cubicBezTo>
                        <a:pt x="12699" y="33074"/>
                        <a:pt x="12699" y="33052"/>
                        <a:pt x="12786" y="33009"/>
                      </a:cubicBezTo>
                      <a:cubicBezTo>
                        <a:pt x="12857" y="32989"/>
                        <a:pt x="12932" y="32973"/>
                        <a:pt x="13003" y="32973"/>
                      </a:cubicBezTo>
                      <a:close/>
                      <a:moveTo>
                        <a:pt x="23206" y="33242"/>
                      </a:moveTo>
                      <a:lnTo>
                        <a:pt x="23206" y="33242"/>
                      </a:lnTo>
                      <a:cubicBezTo>
                        <a:pt x="23223" y="33271"/>
                        <a:pt x="23258" y="33291"/>
                        <a:pt x="23329" y="33293"/>
                      </a:cubicBezTo>
                      <a:lnTo>
                        <a:pt x="23329" y="33293"/>
                      </a:lnTo>
                      <a:cubicBezTo>
                        <a:pt x="23292" y="33271"/>
                        <a:pt x="23251" y="33255"/>
                        <a:pt x="23206" y="33242"/>
                      </a:cubicBezTo>
                      <a:close/>
                      <a:moveTo>
                        <a:pt x="14357" y="33009"/>
                      </a:moveTo>
                      <a:cubicBezTo>
                        <a:pt x="14428" y="33009"/>
                        <a:pt x="14493" y="33031"/>
                        <a:pt x="14547" y="33074"/>
                      </a:cubicBezTo>
                      <a:cubicBezTo>
                        <a:pt x="14591" y="33205"/>
                        <a:pt x="14460" y="33270"/>
                        <a:pt x="14352" y="33313"/>
                      </a:cubicBezTo>
                      <a:cubicBezTo>
                        <a:pt x="14297" y="33344"/>
                        <a:pt x="14255" y="33356"/>
                        <a:pt x="14222" y="33356"/>
                      </a:cubicBezTo>
                      <a:cubicBezTo>
                        <a:pt x="14139" y="33356"/>
                        <a:pt x="14110" y="33279"/>
                        <a:pt x="14047" y="33248"/>
                      </a:cubicBezTo>
                      <a:cubicBezTo>
                        <a:pt x="13938" y="33183"/>
                        <a:pt x="14047" y="33096"/>
                        <a:pt x="14134" y="33074"/>
                      </a:cubicBezTo>
                      <a:cubicBezTo>
                        <a:pt x="14210" y="33031"/>
                        <a:pt x="14286" y="33009"/>
                        <a:pt x="14357" y="33009"/>
                      </a:cubicBezTo>
                      <a:close/>
                      <a:moveTo>
                        <a:pt x="3620" y="32092"/>
                      </a:moveTo>
                      <a:cubicBezTo>
                        <a:pt x="3657" y="32092"/>
                        <a:pt x="3688" y="32105"/>
                        <a:pt x="3675" y="32117"/>
                      </a:cubicBezTo>
                      <a:cubicBezTo>
                        <a:pt x="3586" y="32251"/>
                        <a:pt x="3619" y="32283"/>
                        <a:pt x="3697" y="32283"/>
                      </a:cubicBezTo>
                      <a:cubicBezTo>
                        <a:pt x="3733" y="32283"/>
                        <a:pt x="3779" y="32276"/>
                        <a:pt x="3827" y="32270"/>
                      </a:cubicBezTo>
                      <a:cubicBezTo>
                        <a:pt x="3893" y="32270"/>
                        <a:pt x="3914" y="32291"/>
                        <a:pt x="3914" y="32335"/>
                      </a:cubicBezTo>
                      <a:cubicBezTo>
                        <a:pt x="3893" y="32422"/>
                        <a:pt x="3806" y="32487"/>
                        <a:pt x="3697" y="32509"/>
                      </a:cubicBezTo>
                      <a:cubicBezTo>
                        <a:pt x="3675" y="32509"/>
                        <a:pt x="3588" y="32509"/>
                        <a:pt x="3545" y="32530"/>
                      </a:cubicBezTo>
                      <a:cubicBezTo>
                        <a:pt x="3349" y="32617"/>
                        <a:pt x="3392" y="32574"/>
                        <a:pt x="3501" y="32661"/>
                      </a:cubicBezTo>
                      <a:cubicBezTo>
                        <a:pt x="3588" y="32726"/>
                        <a:pt x="3371" y="32944"/>
                        <a:pt x="3392" y="33052"/>
                      </a:cubicBezTo>
                      <a:cubicBezTo>
                        <a:pt x="3378" y="33052"/>
                        <a:pt x="3354" y="33062"/>
                        <a:pt x="3339" y="33062"/>
                      </a:cubicBezTo>
                      <a:cubicBezTo>
                        <a:pt x="3332" y="33062"/>
                        <a:pt x="3327" y="33060"/>
                        <a:pt x="3327" y="33052"/>
                      </a:cubicBezTo>
                      <a:cubicBezTo>
                        <a:pt x="3256" y="32998"/>
                        <a:pt x="3200" y="32976"/>
                        <a:pt x="3155" y="32976"/>
                      </a:cubicBezTo>
                      <a:cubicBezTo>
                        <a:pt x="3020" y="32976"/>
                        <a:pt x="2979" y="33167"/>
                        <a:pt x="2914" y="33248"/>
                      </a:cubicBezTo>
                      <a:cubicBezTo>
                        <a:pt x="2855" y="33307"/>
                        <a:pt x="2902" y="33436"/>
                        <a:pt x="2769" y="33477"/>
                      </a:cubicBezTo>
                      <a:lnTo>
                        <a:pt x="2769" y="33477"/>
                      </a:lnTo>
                      <a:cubicBezTo>
                        <a:pt x="2763" y="33442"/>
                        <a:pt x="2747" y="33407"/>
                        <a:pt x="2718" y="33379"/>
                      </a:cubicBezTo>
                      <a:cubicBezTo>
                        <a:pt x="2691" y="33365"/>
                        <a:pt x="2664" y="33335"/>
                        <a:pt x="2621" y="33335"/>
                      </a:cubicBezTo>
                      <a:cubicBezTo>
                        <a:pt x="2595" y="33335"/>
                        <a:pt x="2564" y="33346"/>
                        <a:pt x="2523" y="33379"/>
                      </a:cubicBezTo>
                      <a:cubicBezTo>
                        <a:pt x="2503" y="33395"/>
                        <a:pt x="2483" y="33409"/>
                        <a:pt x="2465" y="33420"/>
                      </a:cubicBezTo>
                      <a:lnTo>
                        <a:pt x="2465" y="33420"/>
                      </a:lnTo>
                      <a:cubicBezTo>
                        <a:pt x="2436" y="33406"/>
                        <a:pt x="2411" y="33391"/>
                        <a:pt x="2392" y="33379"/>
                      </a:cubicBezTo>
                      <a:cubicBezTo>
                        <a:pt x="2305" y="33313"/>
                        <a:pt x="2305" y="33205"/>
                        <a:pt x="2392" y="33096"/>
                      </a:cubicBezTo>
                      <a:cubicBezTo>
                        <a:pt x="2631" y="32704"/>
                        <a:pt x="3197" y="32465"/>
                        <a:pt x="3545" y="32117"/>
                      </a:cubicBezTo>
                      <a:cubicBezTo>
                        <a:pt x="3563" y="32099"/>
                        <a:pt x="3593" y="32092"/>
                        <a:pt x="3620" y="32092"/>
                      </a:cubicBezTo>
                      <a:close/>
                      <a:moveTo>
                        <a:pt x="6681" y="32688"/>
                      </a:moveTo>
                      <a:cubicBezTo>
                        <a:pt x="6737" y="32688"/>
                        <a:pt x="6777" y="32733"/>
                        <a:pt x="6806" y="32748"/>
                      </a:cubicBezTo>
                      <a:cubicBezTo>
                        <a:pt x="6872" y="32878"/>
                        <a:pt x="7176" y="32835"/>
                        <a:pt x="7176" y="33074"/>
                      </a:cubicBezTo>
                      <a:cubicBezTo>
                        <a:pt x="7176" y="33357"/>
                        <a:pt x="6937" y="33596"/>
                        <a:pt x="6806" y="33835"/>
                      </a:cubicBezTo>
                      <a:cubicBezTo>
                        <a:pt x="6772" y="33893"/>
                        <a:pt x="6719" y="33920"/>
                        <a:pt x="6668" y="33920"/>
                      </a:cubicBezTo>
                      <a:cubicBezTo>
                        <a:pt x="6622" y="33920"/>
                        <a:pt x="6576" y="33898"/>
                        <a:pt x="6545" y="33857"/>
                      </a:cubicBezTo>
                      <a:cubicBezTo>
                        <a:pt x="6528" y="33839"/>
                        <a:pt x="6496" y="33807"/>
                        <a:pt x="6438" y="33807"/>
                      </a:cubicBezTo>
                      <a:cubicBezTo>
                        <a:pt x="6425" y="33807"/>
                        <a:pt x="6410" y="33809"/>
                        <a:pt x="6393" y="33813"/>
                      </a:cubicBezTo>
                      <a:cubicBezTo>
                        <a:pt x="6328" y="33835"/>
                        <a:pt x="6306" y="33835"/>
                        <a:pt x="6306" y="33857"/>
                      </a:cubicBezTo>
                      <a:cubicBezTo>
                        <a:pt x="6219" y="33922"/>
                        <a:pt x="6415" y="34031"/>
                        <a:pt x="6198" y="34053"/>
                      </a:cubicBezTo>
                      <a:cubicBezTo>
                        <a:pt x="5980" y="34053"/>
                        <a:pt x="5763" y="34031"/>
                        <a:pt x="5654" y="33900"/>
                      </a:cubicBezTo>
                      <a:cubicBezTo>
                        <a:pt x="5632" y="33835"/>
                        <a:pt x="5719" y="33726"/>
                        <a:pt x="5567" y="33726"/>
                      </a:cubicBezTo>
                      <a:cubicBezTo>
                        <a:pt x="5458" y="33748"/>
                        <a:pt x="5393" y="33835"/>
                        <a:pt x="5306" y="33922"/>
                      </a:cubicBezTo>
                      <a:cubicBezTo>
                        <a:pt x="5251" y="33959"/>
                        <a:pt x="5273" y="34089"/>
                        <a:pt x="5190" y="34089"/>
                      </a:cubicBezTo>
                      <a:cubicBezTo>
                        <a:pt x="5175" y="34089"/>
                        <a:pt x="5156" y="34084"/>
                        <a:pt x="5132" y="34074"/>
                      </a:cubicBezTo>
                      <a:cubicBezTo>
                        <a:pt x="5067" y="34031"/>
                        <a:pt x="4675" y="34053"/>
                        <a:pt x="5002" y="33792"/>
                      </a:cubicBezTo>
                      <a:cubicBezTo>
                        <a:pt x="5023" y="33748"/>
                        <a:pt x="5089" y="33726"/>
                        <a:pt x="5067" y="33726"/>
                      </a:cubicBezTo>
                      <a:cubicBezTo>
                        <a:pt x="5023" y="33596"/>
                        <a:pt x="5023" y="33422"/>
                        <a:pt x="5241" y="33400"/>
                      </a:cubicBezTo>
                      <a:cubicBezTo>
                        <a:pt x="5378" y="33387"/>
                        <a:pt x="5542" y="33347"/>
                        <a:pt x="5693" y="33347"/>
                      </a:cubicBezTo>
                      <a:cubicBezTo>
                        <a:pt x="5781" y="33347"/>
                        <a:pt x="5865" y="33360"/>
                        <a:pt x="5937" y="33400"/>
                      </a:cubicBezTo>
                      <a:cubicBezTo>
                        <a:pt x="6022" y="33452"/>
                        <a:pt x="6112" y="33476"/>
                        <a:pt x="6200" y="33476"/>
                      </a:cubicBezTo>
                      <a:cubicBezTo>
                        <a:pt x="6336" y="33476"/>
                        <a:pt x="6470" y="33419"/>
                        <a:pt x="6589" y="33313"/>
                      </a:cubicBezTo>
                      <a:cubicBezTo>
                        <a:pt x="6763" y="33139"/>
                        <a:pt x="6763" y="32987"/>
                        <a:pt x="6589" y="32922"/>
                      </a:cubicBezTo>
                      <a:cubicBezTo>
                        <a:pt x="6480" y="32857"/>
                        <a:pt x="6502" y="32770"/>
                        <a:pt x="6589" y="32726"/>
                      </a:cubicBezTo>
                      <a:cubicBezTo>
                        <a:pt x="6624" y="32698"/>
                        <a:pt x="6654" y="32688"/>
                        <a:pt x="6681" y="32688"/>
                      </a:cubicBezTo>
                      <a:close/>
                      <a:moveTo>
                        <a:pt x="20628" y="34349"/>
                      </a:moveTo>
                      <a:lnTo>
                        <a:pt x="20628" y="34349"/>
                      </a:lnTo>
                      <a:cubicBezTo>
                        <a:pt x="20624" y="34351"/>
                        <a:pt x="20619" y="34354"/>
                        <a:pt x="20614" y="34357"/>
                      </a:cubicBezTo>
                      <a:cubicBezTo>
                        <a:pt x="20598" y="34367"/>
                        <a:pt x="20583" y="34377"/>
                        <a:pt x="20568" y="34387"/>
                      </a:cubicBezTo>
                      <a:lnTo>
                        <a:pt x="20568" y="34387"/>
                      </a:lnTo>
                      <a:cubicBezTo>
                        <a:pt x="20579" y="34386"/>
                        <a:pt x="20588" y="34383"/>
                        <a:pt x="20592" y="34379"/>
                      </a:cubicBezTo>
                      <a:cubicBezTo>
                        <a:pt x="20604" y="34369"/>
                        <a:pt x="20616" y="34359"/>
                        <a:pt x="20628" y="34349"/>
                      </a:cubicBezTo>
                      <a:close/>
                      <a:moveTo>
                        <a:pt x="15427" y="33460"/>
                      </a:moveTo>
                      <a:cubicBezTo>
                        <a:pt x="15492" y="33460"/>
                        <a:pt x="15540" y="33477"/>
                        <a:pt x="15526" y="33574"/>
                      </a:cubicBezTo>
                      <a:cubicBezTo>
                        <a:pt x="15504" y="33683"/>
                        <a:pt x="15352" y="33705"/>
                        <a:pt x="15243" y="33726"/>
                      </a:cubicBezTo>
                      <a:cubicBezTo>
                        <a:pt x="15091" y="33748"/>
                        <a:pt x="14873" y="33705"/>
                        <a:pt x="14808" y="33835"/>
                      </a:cubicBezTo>
                      <a:cubicBezTo>
                        <a:pt x="14743" y="34031"/>
                        <a:pt x="14482" y="34183"/>
                        <a:pt x="14547" y="34400"/>
                      </a:cubicBezTo>
                      <a:cubicBezTo>
                        <a:pt x="14562" y="34520"/>
                        <a:pt x="14577" y="34630"/>
                        <a:pt x="14493" y="34630"/>
                      </a:cubicBezTo>
                      <a:cubicBezTo>
                        <a:pt x="14455" y="34630"/>
                        <a:pt x="14396" y="34607"/>
                        <a:pt x="14308" y="34553"/>
                      </a:cubicBezTo>
                      <a:cubicBezTo>
                        <a:pt x="14295" y="34543"/>
                        <a:pt x="14279" y="34539"/>
                        <a:pt x="14262" y="34539"/>
                      </a:cubicBezTo>
                      <a:cubicBezTo>
                        <a:pt x="14187" y="34539"/>
                        <a:pt x="14081" y="34608"/>
                        <a:pt x="14023" y="34608"/>
                      </a:cubicBezTo>
                      <a:cubicBezTo>
                        <a:pt x="14002" y="34608"/>
                        <a:pt x="13987" y="34599"/>
                        <a:pt x="13982" y="34574"/>
                      </a:cubicBezTo>
                      <a:cubicBezTo>
                        <a:pt x="13938" y="34466"/>
                        <a:pt x="14025" y="34270"/>
                        <a:pt x="14134" y="34183"/>
                      </a:cubicBezTo>
                      <a:cubicBezTo>
                        <a:pt x="14482" y="33966"/>
                        <a:pt x="14439" y="33922"/>
                        <a:pt x="14112" y="33900"/>
                      </a:cubicBezTo>
                      <a:cubicBezTo>
                        <a:pt x="13982" y="33900"/>
                        <a:pt x="14025" y="33748"/>
                        <a:pt x="14025" y="33661"/>
                      </a:cubicBezTo>
                      <a:cubicBezTo>
                        <a:pt x="14025" y="33618"/>
                        <a:pt x="14091" y="33552"/>
                        <a:pt x="14156" y="33509"/>
                      </a:cubicBezTo>
                      <a:cubicBezTo>
                        <a:pt x="14202" y="33494"/>
                        <a:pt x="14237" y="33478"/>
                        <a:pt x="14269" y="33478"/>
                      </a:cubicBezTo>
                      <a:cubicBezTo>
                        <a:pt x="14283" y="33478"/>
                        <a:pt x="14295" y="33481"/>
                        <a:pt x="14308" y="33487"/>
                      </a:cubicBezTo>
                      <a:cubicBezTo>
                        <a:pt x="14386" y="33526"/>
                        <a:pt x="14478" y="33540"/>
                        <a:pt x="14578" y="33540"/>
                      </a:cubicBezTo>
                      <a:cubicBezTo>
                        <a:pt x="14809" y="33540"/>
                        <a:pt x="15080" y="33465"/>
                        <a:pt x="15308" y="33465"/>
                      </a:cubicBezTo>
                      <a:cubicBezTo>
                        <a:pt x="15348" y="33465"/>
                        <a:pt x="15390" y="33460"/>
                        <a:pt x="15427" y="33460"/>
                      </a:cubicBezTo>
                      <a:close/>
                      <a:moveTo>
                        <a:pt x="2631" y="34683"/>
                      </a:moveTo>
                      <a:cubicBezTo>
                        <a:pt x="2805" y="34683"/>
                        <a:pt x="2740" y="34792"/>
                        <a:pt x="2718" y="34835"/>
                      </a:cubicBezTo>
                      <a:cubicBezTo>
                        <a:pt x="2677" y="35044"/>
                        <a:pt x="2435" y="34953"/>
                        <a:pt x="2320" y="35040"/>
                      </a:cubicBezTo>
                      <a:lnTo>
                        <a:pt x="2320" y="35040"/>
                      </a:lnTo>
                      <a:cubicBezTo>
                        <a:pt x="2226" y="34997"/>
                        <a:pt x="2163" y="34932"/>
                        <a:pt x="2262" y="34814"/>
                      </a:cubicBezTo>
                      <a:cubicBezTo>
                        <a:pt x="2371" y="34705"/>
                        <a:pt x="2501" y="34683"/>
                        <a:pt x="2631" y="34683"/>
                      </a:cubicBezTo>
                      <a:close/>
                      <a:moveTo>
                        <a:pt x="80411" y="1"/>
                      </a:moveTo>
                      <a:cubicBezTo>
                        <a:pt x="80106" y="23"/>
                        <a:pt x="79606" y="436"/>
                        <a:pt x="79650" y="632"/>
                      </a:cubicBezTo>
                      <a:cubicBezTo>
                        <a:pt x="79693" y="958"/>
                        <a:pt x="79715" y="1284"/>
                        <a:pt x="79780" y="1610"/>
                      </a:cubicBezTo>
                      <a:cubicBezTo>
                        <a:pt x="79780" y="1632"/>
                        <a:pt x="79780" y="1675"/>
                        <a:pt x="79759" y="1675"/>
                      </a:cubicBezTo>
                      <a:cubicBezTo>
                        <a:pt x="79498" y="1675"/>
                        <a:pt x="79317" y="1915"/>
                        <a:pt x="79078" y="1915"/>
                      </a:cubicBezTo>
                      <a:cubicBezTo>
                        <a:pt x="79039" y="1915"/>
                        <a:pt x="78997" y="1908"/>
                        <a:pt x="78954" y="1893"/>
                      </a:cubicBezTo>
                      <a:cubicBezTo>
                        <a:pt x="78913" y="1881"/>
                        <a:pt x="78882" y="1876"/>
                        <a:pt x="78856" y="1876"/>
                      </a:cubicBezTo>
                      <a:cubicBezTo>
                        <a:pt x="78784" y="1876"/>
                        <a:pt x="78751" y="1916"/>
                        <a:pt x="78671" y="1980"/>
                      </a:cubicBezTo>
                      <a:cubicBezTo>
                        <a:pt x="78454" y="2197"/>
                        <a:pt x="78236" y="2393"/>
                        <a:pt x="77802" y="2393"/>
                      </a:cubicBezTo>
                      <a:cubicBezTo>
                        <a:pt x="77519" y="2393"/>
                        <a:pt x="77367" y="2502"/>
                        <a:pt x="77258" y="2697"/>
                      </a:cubicBezTo>
                      <a:cubicBezTo>
                        <a:pt x="77165" y="2825"/>
                        <a:pt x="77109" y="2891"/>
                        <a:pt x="77037" y="2891"/>
                      </a:cubicBezTo>
                      <a:cubicBezTo>
                        <a:pt x="76975" y="2891"/>
                        <a:pt x="76901" y="2842"/>
                        <a:pt x="76780" y="2741"/>
                      </a:cubicBezTo>
                      <a:cubicBezTo>
                        <a:pt x="76763" y="2724"/>
                        <a:pt x="76759" y="2683"/>
                        <a:pt x="76710" y="2683"/>
                      </a:cubicBezTo>
                      <a:cubicBezTo>
                        <a:pt x="76695" y="2683"/>
                        <a:pt x="76675" y="2687"/>
                        <a:pt x="76649" y="2697"/>
                      </a:cubicBezTo>
                      <a:cubicBezTo>
                        <a:pt x="76627" y="2697"/>
                        <a:pt x="76627" y="2741"/>
                        <a:pt x="76649" y="2763"/>
                      </a:cubicBezTo>
                      <a:cubicBezTo>
                        <a:pt x="76714" y="2915"/>
                        <a:pt x="76780" y="3045"/>
                        <a:pt x="76780" y="3197"/>
                      </a:cubicBezTo>
                      <a:cubicBezTo>
                        <a:pt x="76780" y="3350"/>
                        <a:pt x="76671" y="3480"/>
                        <a:pt x="76888" y="3524"/>
                      </a:cubicBezTo>
                      <a:cubicBezTo>
                        <a:pt x="77035" y="3572"/>
                        <a:pt x="77194" y="3634"/>
                        <a:pt x="77338" y="3634"/>
                      </a:cubicBezTo>
                      <a:cubicBezTo>
                        <a:pt x="77386" y="3634"/>
                        <a:pt x="77432" y="3627"/>
                        <a:pt x="77475" y="3611"/>
                      </a:cubicBezTo>
                      <a:cubicBezTo>
                        <a:pt x="77576" y="3581"/>
                        <a:pt x="77654" y="3567"/>
                        <a:pt x="77716" y="3567"/>
                      </a:cubicBezTo>
                      <a:cubicBezTo>
                        <a:pt x="77881" y="3567"/>
                        <a:pt x="77928" y="3664"/>
                        <a:pt x="77975" y="3806"/>
                      </a:cubicBezTo>
                      <a:cubicBezTo>
                        <a:pt x="78036" y="3887"/>
                        <a:pt x="78115" y="4004"/>
                        <a:pt x="78264" y="4004"/>
                      </a:cubicBezTo>
                      <a:cubicBezTo>
                        <a:pt x="78276" y="4004"/>
                        <a:pt x="78289" y="4004"/>
                        <a:pt x="78302" y="4002"/>
                      </a:cubicBezTo>
                      <a:cubicBezTo>
                        <a:pt x="78476" y="3958"/>
                        <a:pt x="78454" y="3828"/>
                        <a:pt x="78497" y="3741"/>
                      </a:cubicBezTo>
                      <a:cubicBezTo>
                        <a:pt x="78563" y="3676"/>
                        <a:pt x="78693" y="3611"/>
                        <a:pt x="78671" y="3524"/>
                      </a:cubicBezTo>
                      <a:cubicBezTo>
                        <a:pt x="78628" y="3415"/>
                        <a:pt x="78715" y="3371"/>
                        <a:pt x="78845" y="3371"/>
                      </a:cubicBezTo>
                      <a:cubicBezTo>
                        <a:pt x="79019" y="3371"/>
                        <a:pt x="78997" y="3458"/>
                        <a:pt x="78997" y="3524"/>
                      </a:cubicBezTo>
                      <a:cubicBezTo>
                        <a:pt x="79019" y="3611"/>
                        <a:pt x="78910" y="3698"/>
                        <a:pt x="78802" y="3741"/>
                      </a:cubicBezTo>
                      <a:cubicBezTo>
                        <a:pt x="78649" y="3809"/>
                        <a:pt x="78655" y="3864"/>
                        <a:pt x="78738" y="3864"/>
                      </a:cubicBezTo>
                      <a:cubicBezTo>
                        <a:pt x="78761" y="3864"/>
                        <a:pt x="78790" y="3859"/>
                        <a:pt x="78824" y="3850"/>
                      </a:cubicBezTo>
                      <a:cubicBezTo>
                        <a:pt x="78858" y="3844"/>
                        <a:pt x="78887" y="3842"/>
                        <a:pt x="78910" y="3842"/>
                      </a:cubicBezTo>
                      <a:cubicBezTo>
                        <a:pt x="79082" y="3842"/>
                        <a:pt x="79003" y="3966"/>
                        <a:pt x="79041" y="4024"/>
                      </a:cubicBezTo>
                      <a:cubicBezTo>
                        <a:pt x="79106" y="4111"/>
                        <a:pt x="79019" y="4263"/>
                        <a:pt x="78997" y="4263"/>
                      </a:cubicBezTo>
                      <a:cubicBezTo>
                        <a:pt x="78977" y="4262"/>
                        <a:pt x="78958" y="4261"/>
                        <a:pt x="78940" y="4261"/>
                      </a:cubicBezTo>
                      <a:cubicBezTo>
                        <a:pt x="78617" y="4261"/>
                        <a:pt x="78709" y="4442"/>
                        <a:pt x="78606" y="4546"/>
                      </a:cubicBezTo>
                      <a:cubicBezTo>
                        <a:pt x="78521" y="4630"/>
                        <a:pt x="78396" y="4675"/>
                        <a:pt x="78268" y="4675"/>
                      </a:cubicBezTo>
                      <a:cubicBezTo>
                        <a:pt x="78166" y="4675"/>
                        <a:pt x="78062" y="4647"/>
                        <a:pt x="77975" y="4589"/>
                      </a:cubicBezTo>
                      <a:cubicBezTo>
                        <a:pt x="77954" y="4578"/>
                        <a:pt x="77894" y="4567"/>
                        <a:pt x="77842" y="4567"/>
                      </a:cubicBezTo>
                      <a:cubicBezTo>
                        <a:pt x="77791" y="4567"/>
                        <a:pt x="77747" y="4578"/>
                        <a:pt x="77758" y="4611"/>
                      </a:cubicBezTo>
                      <a:cubicBezTo>
                        <a:pt x="77867" y="4828"/>
                        <a:pt x="77715" y="5046"/>
                        <a:pt x="77823" y="5263"/>
                      </a:cubicBezTo>
                      <a:cubicBezTo>
                        <a:pt x="77907" y="5430"/>
                        <a:pt x="78035" y="5508"/>
                        <a:pt x="78220" y="5508"/>
                      </a:cubicBezTo>
                      <a:cubicBezTo>
                        <a:pt x="78323" y="5508"/>
                        <a:pt x="78444" y="5484"/>
                        <a:pt x="78584" y="5437"/>
                      </a:cubicBezTo>
                      <a:cubicBezTo>
                        <a:pt x="78614" y="5422"/>
                        <a:pt x="78655" y="5397"/>
                        <a:pt x="78684" y="5397"/>
                      </a:cubicBezTo>
                      <a:cubicBezTo>
                        <a:pt x="78697" y="5397"/>
                        <a:pt x="78708" y="5402"/>
                        <a:pt x="78715" y="5415"/>
                      </a:cubicBezTo>
                      <a:cubicBezTo>
                        <a:pt x="78954" y="5481"/>
                        <a:pt x="79237" y="5546"/>
                        <a:pt x="79454" y="5633"/>
                      </a:cubicBezTo>
                      <a:cubicBezTo>
                        <a:pt x="79537" y="5654"/>
                        <a:pt x="79481" y="5873"/>
                        <a:pt x="79400" y="5873"/>
                      </a:cubicBezTo>
                      <a:cubicBezTo>
                        <a:pt x="79396" y="5873"/>
                        <a:pt x="79393" y="5873"/>
                        <a:pt x="79389" y="5872"/>
                      </a:cubicBezTo>
                      <a:cubicBezTo>
                        <a:pt x="79343" y="5860"/>
                        <a:pt x="79295" y="5856"/>
                        <a:pt x="79245" y="5856"/>
                      </a:cubicBezTo>
                      <a:cubicBezTo>
                        <a:pt x="79121" y="5856"/>
                        <a:pt x="78989" y="5881"/>
                        <a:pt x="78868" y="5881"/>
                      </a:cubicBezTo>
                      <a:cubicBezTo>
                        <a:pt x="78760" y="5881"/>
                        <a:pt x="78661" y="5861"/>
                        <a:pt x="78584" y="5785"/>
                      </a:cubicBezTo>
                      <a:cubicBezTo>
                        <a:pt x="78565" y="5766"/>
                        <a:pt x="78563" y="5695"/>
                        <a:pt x="78486" y="5695"/>
                      </a:cubicBezTo>
                      <a:cubicBezTo>
                        <a:pt x="78476" y="5695"/>
                        <a:pt x="78466" y="5696"/>
                        <a:pt x="78454" y="5698"/>
                      </a:cubicBezTo>
                      <a:cubicBezTo>
                        <a:pt x="78383" y="5711"/>
                        <a:pt x="78316" y="5716"/>
                        <a:pt x="78251" y="5716"/>
                      </a:cubicBezTo>
                      <a:cubicBezTo>
                        <a:pt x="77954" y="5716"/>
                        <a:pt x="77704" y="5606"/>
                        <a:pt x="77401" y="5606"/>
                      </a:cubicBezTo>
                      <a:cubicBezTo>
                        <a:pt x="77321" y="5606"/>
                        <a:pt x="77238" y="5613"/>
                        <a:pt x="77149" y="5633"/>
                      </a:cubicBezTo>
                      <a:cubicBezTo>
                        <a:pt x="77129" y="5638"/>
                        <a:pt x="77108" y="5641"/>
                        <a:pt x="77089" y="5641"/>
                      </a:cubicBezTo>
                      <a:cubicBezTo>
                        <a:pt x="77026" y="5641"/>
                        <a:pt x="76975" y="5612"/>
                        <a:pt x="76975" y="5546"/>
                      </a:cubicBezTo>
                      <a:cubicBezTo>
                        <a:pt x="76954" y="5459"/>
                        <a:pt x="77040" y="5415"/>
                        <a:pt x="77149" y="5372"/>
                      </a:cubicBezTo>
                      <a:cubicBezTo>
                        <a:pt x="77258" y="5350"/>
                        <a:pt x="77410" y="5372"/>
                        <a:pt x="77410" y="5263"/>
                      </a:cubicBezTo>
                      <a:cubicBezTo>
                        <a:pt x="77388" y="5111"/>
                        <a:pt x="77432" y="4937"/>
                        <a:pt x="77584" y="4785"/>
                      </a:cubicBezTo>
                      <a:cubicBezTo>
                        <a:pt x="77606" y="4719"/>
                        <a:pt x="77541" y="4698"/>
                        <a:pt x="77497" y="4676"/>
                      </a:cubicBezTo>
                      <a:cubicBezTo>
                        <a:pt x="77255" y="4657"/>
                        <a:pt x="77204" y="4415"/>
                        <a:pt x="76920" y="4415"/>
                      </a:cubicBezTo>
                      <a:cubicBezTo>
                        <a:pt x="76873" y="4415"/>
                        <a:pt x="76820" y="4421"/>
                        <a:pt x="76758" y="4437"/>
                      </a:cubicBezTo>
                      <a:cubicBezTo>
                        <a:pt x="76748" y="4439"/>
                        <a:pt x="76739" y="4440"/>
                        <a:pt x="76730" y="4440"/>
                      </a:cubicBezTo>
                      <a:cubicBezTo>
                        <a:pt x="76635" y="4440"/>
                        <a:pt x="76566" y="4340"/>
                        <a:pt x="76606" y="4241"/>
                      </a:cubicBezTo>
                      <a:cubicBezTo>
                        <a:pt x="76627" y="4176"/>
                        <a:pt x="76606" y="4132"/>
                        <a:pt x="76497" y="4132"/>
                      </a:cubicBezTo>
                      <a:cubicBezTo>
                        <a:pt x="75997" y="4132"/>
                        <a:pt x="75997" y="4132"/>
                        <a:pt x="75997" y="3937"/>
                      </a:cubicBezTo>
                      <a:cubicBezTo>
                        <a:pt x="75997" y="3828"/>
                        <a:pt x="75975" y="3741"/>
                        <a:pt x="75779" y="3741"/>
                      </a:cubicBezTo>
                      <a:cubicBezTo>
                        <a:pt x="75584" y="3741"/>
                        <a:pt x="75518" y="3850"/>
                        <a:pt x="75475" y="3958"/>
                      </a:cubicBezTo>
                      <a:cubicBezTo>
                        <a:pt x="75459" y="4037"/>
                        <a:pt x="75432" y="4093"/>
                        <a:pt x="75360" y="4093"/>
                      </a:cubicBezTo>
                      <a:cubicBezTo>
                        <a:pt x="75333" y="4093"/>
                        <a:pt x="75299" y="4085"/>
                        <a:pt x="75257" y="4067"/>
                      </a:cubicBezTo>
                      <a:cubicBezTo>
                        <a:pt x="75232" y="4055"/>
                        <a:pt x="75193" y="4042"/>
                        <a:pt x="75147" y="4042"/>
                      </a:cubicBezTo>
                      <a:cubicBezTo>
                        <a:pt x="75114" y="4042"/>
                        <a:pt x="75077" y="4049"/>
                        <a:pt x="75040" y="4067"/>
                      </a:cubicBezTo>
                      <a:lnTo>
                        <a:pt x="74496" y="4111"/>
                      </a:lnTo>
                      <a:cubicBezTo>
                        <a:pt x="74464" y="4024"/>
                        <a:pt x="74377" y="3996"/>
                        <a:pt x="74284" y="3996"/>
                      </a:cubicBezTo>
                      <a:cubicBezTo>
                        <a:pt x="74192" y="3996"/>
                        <a:pt x="74094" y="4024"/>
                        <a:pt x="74040" y="4045"/>
                      </a:cubicBezTo>
                      <a:cubicBezTo>
                        <a:pt x="73844" y="4143"/>
                        <a:pt x="73683" y="4188"/>
                        <a:pt x="73542" y="4188"/>
                      </a:cubicBezTo>
                      <a:cubicBezTo>
                        <a:pt x="73370" y="4188"/>
                        <a:pt x="73226" y="4121"/>
                        <a:pt x="73083" y="4002"/>
                      </a:cubicBezTo>
                      <a:cubicBezTo>
                        <a:pt x="73061" y="3958"/>
                        <a:pt x="72953" y="3937"/>
                        <a:pt x="72909" y="3937"/>
                      </a:cubicBezTo>
                      <a:cubicBezTo>
                        <a:pt x="72880" y="3937"/>
                        <a:pt x="72870" y="3927"/>
                        <a:pt x="72854" y="3927"/>
                      </a:cubicBezTo>
                      <a:cubicBezTo>
                        <a:pt x="72846" y="3927"/>
                        <a:pt x="72837" y="3929"/>
                        <a:pt x="72822" y="3937"/>
                      </a:cubicBezTo>
                      <a:cubicBezTo>
                        <a:pt x="72728" y="3988"/>
                        <a:pt x="72647" y="4013"/>
                        <a:pt x="72589" y="4013"/>
                      </a:cubicBezTo>
                      <a:cubicBezTo>
                        <a:pt x="72500" y="4013"/>
                        <a:pt x="72465" y="3955"/>
                        <a:pt x="72518" y="3850"/>
                      </a:cubicBezTo>
                      <a:cubicBezTo>
                        <a:pt x="72605" y="3698"/>
                        <a:pt x="72431" y="3480"/>
                        <a:pt x="72909" y="3371"/>
                      </a:cubicBezTo>
                      <a:cubicBezTo>
                        <a:pt x="73018" y="3350"/>
                        <a:pt x="73127" y="3176"/>
                        <a:pt x="73061" y="3132"/>
                      </a:cubicBezTo>
                      <a:cubicBezTo>
                        <a:pt x="73048" y="3122"/>
                        <a:pt x="73035" y="3118"/>
                        <a:pt x="73024" y="3118"/>
                      </a:cubicBezTo>
                      <a:cubicBezTo>
                        <a:pt x="72965" y="3118"/>
                        <a:pt x="72935" y="3241"/>
                        <a:pt x="72844" y="3241"/>
                      </a:cubicBezTo>
                      <a:cubicBezTo>
                        <a:pt x="72631" y="3241"/>
                        <a:pt x="72404" y="3400"/>
                        <a:pt x="72163" y="3400"/>
                      </a:cubicBezTo>
                      <a:cubicBezTo>
                        <a:pt x="72108" y="3400"/>
                        <a:pt x="72052" y="3391"/>
                        <a:pt x="71996" y="3371"/>
                      </a:cubicBezTo>
                      <a:cubicBezTo>
                        <a:pt x="71988" y="3367"/>
                        <a:pt x="71978" y="3365"/>
                        <a:pt x="71967" y="3365"/>
                      </a:cubicBezTo>
                      <a:cubicBezTo>
                        <a:pt x="71921" y="3365"/>
                        <a:pt x="71861" y="3397"/>
                        <a:pt x="71844" y="3415"/>
                      </a:cubicBezTo>
                      <a:cubicBezTo>
                        <a:pt x="71822" y="3480"/>
                        <a:pt x="71778" y="3524"/>
                        <a:pt x="71844" y="3524"/>
                      </a:cubicBezTo>
                      <a:cubicBezTo>
                        <a:pt x="72257" y="3632"/>
                        <a:pt x="72083" y="3915"/>
                        <a:pt x="72105" y="4132"/>
                      </a:cubicBezTo>
                      <a:cubicBezTo>
                        <a:pt x="72105" y="4219"/>
                        <a:pt x="72105" y="4241"/>
                        <a:pt x="71974" y="4263"/>
                      </a:cubicBezTo>
                      <a:cubicBezTo>
                        <a:pt x="71626" y="4372"/>
                        <a:pt x="71648" y="4393"/>
                        <a:pt x="71844" y="4567"/>
                      </a:cubicBezTo>
                      <a:cubicBezTo>
                        <a:pt x="72083" y="4763"/>
                        <a:pt x="71996" y="5002"/>
                        <a:pt x="71626" y="5133"/>
                      </a:cubicBezTo>
                      <a:cubicBezTo>
                        <a:pt x="71452" y="5198"/>
                        <a:pt x="71452" y="5241"/>
                        <a:pt x="71496" y="5328"/>
                      </a:cubicBezTo>
                      <a:cubicBezTo>
                        <a:pt x="71517" y="5415"/>
                        <a:pt x="71517" y="5481"/>
                        <a:pt x="71387" y="5589"/>
                      </a:cubicBezTo>
                      <a:cubicBezTo>
                        <a:pt x="71278" y="5676"/>
                        <a:pt x="71235" y="5807"/>
                        <a:pt x="71430" y="5872"/>
                      </a:cubicBezTo>
                      <a:cubicBezTo>
                        <a:pt x="71561" y="5915"/>
                        <a:pt x="71496" y="6024"/>
                        <a:pt x="71343" y="6089"/>
                      </a:cubicBezTo>
                      <a:cubicBezTo>
                        <a:pt x="71213" y="6133"/>
                        <a:pt x="71104" y="6198"/>
                        <a:pt x="70996" y="6242"/>
                      </a:cubicBezTo>
                      <a:cubicBezTo>
                        <a:pt x="70952" y="6285"/>
                        <a:pt x="70909" y="6307"/>
                        <a:pt x="70909" y="6329"/>
                      </a:cubicBezTo>
                      <a:cubicBezTo>
                        <a:pt x="70909" y="6329"/>
                        <a:pt x="70938" y="6338"/>
                        <a:pt x="70963" y="6338"/>
                      </a:cubicBezTo>
                      <a:cubicBezTo>
                        <a:pt x="70976" y="6338"/>
                        <a:pt x="70988" y="6336"/>
                        <a:pt x="70996" y="6329"/>
                      </a:cubicBezTo>
                      <a:cubicBezTo>
                        <a:pt x="71043" y="6311"/>
                        <a:pt x="71087" y="6304"/>
                        <a:pt x="71126" y="6304"/>
                      </a:cubicBezTo>
                      <a:cubicBezTo>
                        <a:pt x="71286" y="6304"/>
                        <a:pt x="71374" y="6420"/>
                        <a:pt x="71322" y="6437"/>
                      </a:cubicBezTo>
                      <a:cubicBezTo>
                        <a:pt x="71191" y="6546"/>
                        <a:pt x="71213" y="6763"/>
                        <a:pt x="71017" y="6763"/>
                      </a:cubicBezTo>
                      <a:cubicBezTo>
                        <a:pt x="70648" y="6785"/>
                        <a:pt x="70800" y="6894"/>
                        <a:pt x="70887" y="6959"/>
                      </a:cubicBezTo>
                      <a:cubicBezTo>
                        <a:pt x="71126" y="7090"/>
                        <a:pt x="71083" y="7264"/>
                        <a:pt x="70887" y="7438"/>
                      </a:cubicBezTo>
                      <a:cubicBezTo>
                        <a:pt x="70800" y="7546"/>
                        <a:pt x="70582" y="7655"/>
                        <a:pt x="70691" y="7807"/>
                      </a:cubicBezTo>
                      <a:cubicBezTo>
                        <a:pt x="70735" y="7829"/>
                        <a:pt x="70843" y="7851"/>
                        <a:pt x="70735" y="7916"/>
                      </a:cubicBezTo>
                      <a:cubicBezTo>
                        <a:pt x="70676" y="7931"/>
                        <a:pt x="70606" y="7976"/>
                        <a:pt x="70548" y="7976"/>
                      </a:cubicBezTo>
                      <a:cubicBezTo>
                        <a:pt x="70520" y="7976"/>
                        <a:pt x="70495" y="7966"/>
                        <a:pt x="70474" y="7938"/>
                      </a:cubicBezTo>
                      <a:cubicBezTo>
                        <a:pt x="70429" y="7871"/>
                        <a:pt x="70378" y="7847"/>
                        <a:pt x="70324" y="7847"/>
                      </a:cubicBezTo>
                      <a:cubicBezTo>
                        <a:pt x="70221" y="7847"/>
                        <a:pt x="70111" y="7938"/>
                        <a:pt x="70039" y="7981"/>
                      </a:cubicBezTo>
                      <a:cubicBezTo>
                        <a:pt x="69887" y="8090"/>
                        <a:pt x="69887" y="8416"/>
                        <a:pt x="70017" y="8503"/>
                      </a:cubicBezTo>
                      <a:cubicBezTo>
                        <a:pt x="70062" y="8518"/>
                        <a:pt x="70096" y="8553"/>
                        <a:pt x="70141" y="8553"/>
                      </a:cubicBezTo>
                      <a:cubicBezTo>
                        <a:pt x="70162" y="8553"/>
                        <a:pt x="70185" y="8545"/>
                        <a:pt x="70213" y="8525"/>
                      </a:cubicBezTo>
                      <a:cubicBezTo>
                        <a:pt x="70305" y="8463"/>
                        <a:pt x="70378" y="8440"/>
                        <a:pt x="70438" y="8440"/>
                      </a:cubicBezTo>
                      <a:cubicBezTo>
                        <a:pt x="70550" y="8440"/>
                        <a:pt x="70621" y="8520"/>
                        <a:pt x="70691" y="8590"/>
                      </a:cubicBezTo>
                      <a:cubicBezTo>
                        <a:pt x="70756" y="8633"/>
                        <a:pt x="70756" y="8699"/>
                        <a:pt x="70887" y="8699"/>
                      </a:cubicBezTo>
                      <a:cubicBezTo>
                        <a:pt x="70915" y="8697"/>
                        <a:pt x="70940" y="8696"/>
                        <a:pt x="70965" y="8696"/>
                      </a:cubicBezTo>
                      <a:cubicBezTo>
                        <a:pt x="71224" y="8696"/>
                        <a:pt x="71280" y="8800"/>
                        <a:pt x="71300" y="8960"/>
                      </a:cubicBezTo>
                      <a:cubicBezTo>
                        <a:pt x="71322" y="9134"/>
                        <a:pt x="71322" y="9286"/>
                        <a:pt x="71496" y="9438"/>
                      </a:cubicBezTo>
                      <a:cubicBezTo>
                        <a:pt x="71626" y="9568"/>
                        <a:pt x="71409" y="9808"/>
                        <a:pt x="71170" y="9916"/>
                      </a:cubicBezTo>
                      <a:cubicBezTo>
                        <a:pt x="71148" y="9927"/>
                        <a:pt x="71110" y="9927"/>
                        <a:pt x="71077" y="9927"/>
                      </a:cubicBezTo>
                      <a:cubicBezTo>
                        <a:pt x="71044" y="9927"/>
                        <a:pt x="71017" y="9927"/>
                        <a:pt x="71017" y="9938"/>
                      </a:cubicBezTo>
                      <a:cubicBezTo>
                        <a:pt x="71017" y="10243"/>
                        <a:pt x="70691" y="10199"/>
                        <a:pt x="70474" y="10243"/>
                      </a:cubicBezTo>
                      <a:lnTo>
                        <a:pt x="70365" y="10264"/>
                      </a:lnTo>
                      <a:cubicBezTo>
                        <a:pt x="70235" y="10308"/>
                        <a:pt x="70213" y="10373"/>
                        <a:pt x="70148" y="10460"/>
                      </a:cubicBezTo>
                      <a:cubicBezTo>
                        <a:pt x="70082" y="10417"/>
                        <a:pt x="70148" y="10308"/>
                        <a:pt x="70104" y="10243"/>
                      </a:cubicBezTo>
                      <a:cubicBezTo>
                        <a:pt x="70092" y="10230"/>
                        <a:pt x="70058" y="10203"/>
                        <a:pt x="70027" y="10203"/>
                      </a:cubicBezTo>
                      <a:cubicBezTo>
                        <a:pt x="70004" y="10203"/>
                        <a:pt x="69983" y="10218"/>
                        <a:pt x="69974" y="10264"/>
                      </a:cubicBezTo>
                      <a:cubicBezTo>
                        <a:pt x="69974" y="10318"/>
                        <a:pt x="69944" y="10357"/>
                        <a:pt x="69873" y="10357"/>
                      </a:cubicBezTo>
                      <a:cubicBezTo>
                        <a:pt x="69858" y="10357"/>
                        <a:pt x="69841" y="10355"/>
                        <a:pt x="69821" y="10351"/>
                      </a:cubicBezTo>
                      <a:cubicBezTo>
                        <a:pt x="69756" y="10330"/>
                        <a:pt x="69713" y="10243"/>
                        <a:pt x="69800" y="10221"/>
                      </a:cubicBezTo>
                      <a:cubicBezTo>
                        <a:pt x="70022" y="10140"/>
                        <a:pt x="70113" y="9890"/>
                        <a:pt x="70386" y="9890"/>
                      </a:cubicBezTo>
                      <a:cubicBezTo>
                        <a:pt x="70407" y="9890"/>
                        <a:pt x="70429" y="9892"/>
                        <a:pt x="70452" y="9895"/>
                      </a:cubicBezTo>
                      <a:cubicBezTo>
                        <a:pt x="70517" y="9895"/>
                        <a:pt x="70561" y="9895"/>
                        <a:pt x="70582" y="9873"/>
                      </a:cubicBezTo>
                      <a:cubicBezTo>
                        <a:pt x="70626" y="9808"/>
                        <a:pt x="70561" y="9808"/>
                        <a:pt x="70517" y="9786"/>
                      </a:cubicBezTo>
                      <a:cubicBezTo>
                        <a:pt x="70408" y="9721"/>
                        <a:pt x="70213" y="9721"/>
                        <a:pt x="70126" y="9612"/>
                      </a:cubicBezTo>
                      <a:cubicBezTo>
                        <a:pt x="70082" y="9568"/>
                        <a:pt x="70038" y="9549"/>
                        <a:pt x="69994" y="9549"/>
                      </a:cubicBezTo>
                      <a:cubicBezTo>
                        <a:pt x="69929" y="9549"/>
                        <a:pt x="69864" y="9591"/>
                        <a:pt x="69800" y="9655"/>
                      </a:cubicBezTo>
                      <a:cubicBezTo>
                        <a:pt x="69604" y="9829"/>
                        <a:pt x="69343" y="9916"/>
                        <a:pt x="69039" y="9938"/>
                      </a:cubicBezTo>
                      <a:cubicBezTo>
                        <a:pt x="68930" y="9938"/>
                        <a:pt x="68799" y="9960"/>
                        <a:pt x="68691" y="9960"/>
                      </a:cubicBezTo>
                      <a:cubicBezTo>
                        <a:pt x="68582" y="9960"/>
                        <a:pt x="68517" y="10003"/>
                        <a:pt x="68560" y="10090"/>
                      </a:cubicBezTo>
                      <a:cubicBezTo>
                        <a:pt x="68614" y="10305"/>
                        <a:pt x="68330" y="10358"/>
                        <a:pt x="68191" y="10358"/>
                      </a:cubicBezTo>
                      <a:cubicBezTo>
                        <a:pt x="68160" y="10358"/>
                        <a:pt x="68137" y="10355"/>
                        <a:pt x="68125" y="10351"/>
                      </a:cubicBezTo>
                      <a:cubicBezTo>
                        <a:pt x="67843" y="10264"/>
                        <a:pt x="67516" y="10308"/>
                        <a:pt x="67277" y="10221"/>
                      </a:cubicBezTo>
                      <a:cubicBezTo>
                        <a:pt x="67038" y="10112"/>
                        <a:pt x="66929" y="10025"/>
                        <a:pt x="67190" y="9829"/>
                      </a:cubicBezTo>
                      <a:cubicBezTo>
                        <a:pt x="67516" y="9590"/>
                        <a:pt x="67190" y="9503"/>
                        <a:pt x="67060" y="9460"/>
                      </a:cubicBezTo>
                      <a:cubicBezTo>
                        <a:pt x="67021" y="9444"/>
                        <a:pt x="66994" y="9438"/>
                        <a:pt x="66975" y="9438"/>
                      </a:cubicBezTo>
                      <a:cubicBezTo>
                        <a:pt x="66889" y="9438"/>
                        <a:pt x="66975" y="9572"/>
                        <a:pt x="66886" y="9590"/>
                      </a:cubicBezTo>
                      <a:cubicBezTo>
                        <a:pt x="66842" y="9612"/>
                        <a:pt x="66777" y="9612"/>
                        <a:pt x="66712" y="9612"/>
                      </a:cubicBezTo>
                      <a:cubicBezTo>
                        <a:pt x="66590" y="9612"/>
                        <a:pt x="66501" y="9591"/>
                        <a:pt x="66428" y="9556"/>
                      </a:cubicBezTo>
                      <a:lnTo>
                        <a:pt x="66428" y="9556"/>
                      </a:lnTo>
                      <a:cubicBezTo>
                        <a:pt x="66632" y="9426"/>
                        <a:pt x="66838" y="9300"/>
                        <a:pt x="67085" y="9300"/>
                      </a:cubicBezTo>
                      <a:cubicBezTo>
                        <a:pt x="67119" y="9300"/>
                        <a:pt x="67154" y="9302"/>
                        <a:pt x="67190" y="9308"/>
                      </a:cubicBezTo>
                      <a:cubicBezTo>
                        <a:pt x="67274" y="9308"/>
                        <a:pt x="67345" y="9372"/>
                        <a:pt x="67422" y="9372"/>
                      </a:cubicBezTo>
                      <a:cubicBezTo>
                        <a:pt x="67446" y="9372"/>
                        <a:pt x="67470" y="9366"/>
                        <a:pt x="67495" y="9351"/>
                      </a:cubicBezTo>
                      <a:cubicBezTo>
                        <a:pt x="67603" y="9264"/>
                        <a:pt x="67430" y="9199"/>
                        <a:pt x="67386" y="9155"/>
                      </a:cubicBezTo>
                      <a:cubicBezTo>
                        <a:pt x="67321" y="9112"/>
                        <a:pt x="67299" y="9047"/>
                        <a:pt x="67256" y="9003"/>
                      </a:cubicBezTo>
                      <a:cubicBezTo>
                        <a:pt x="67212" y="8960"/>
                        <a:pt x="67169" y="8916"/>
                        <a:pt x="67190" y="8873"/>
                      </a:cubicBezTo>
                      <a:cubicBezTo>
                        <a:pt x="67218" y="8845"/>
                        <a:pt x="67246" y="8837"/>
                        <a:pt x="67276" y="8837"/>
                      </a:cubicBezTo>
                      <a:cubicBezTo>
                        <a:pt x="67315" y="8837"/>
                        <a:pt x="67358" y="8851"/>
                        <a:pt x="67408" y="8851"/>
                      </a:cubicBezTo>
                      <a:cubicBezTo>
                        <a:pt x="67460" y="8851"/>
                        <a:pt x="67528" y="8874"/>
                        <a:pt x="67588" y="8874"/>
                      </a:cubicBezTo>
                      <a:cubicBezTo>
                        <a:pt x="67628" y="8874"/>
                        <a:pt x="67664" y="8864"/>
                        <a:pt x="67690" y="8829"/>
                      </a:cubicBezTo>
                      <a:cubicBezTo>
                        <a:pt x="67799" y="8720"/>
                        <a:pt x="67538" y="8742"/>
                        <a:pt x="67516" y="8699"/>
                      </a:cubicBezTo>
                      <a:cubicBezTo>
                        <a:pt x="67516" y="8699"/>
                        <a:pt x="67495" y="8699"/>
                        <a:pt x="67495" y="8677"/>
                      </a:cubicBezTo>
                      <a:cubicBezTo>
                        <a:pt x="67473" y="8612"/>
                        <a:pt x="67299" y="8612"/>
                        <a:pt x="67364" y="8525"/>
                      </a:cubicBezTo>
                      <a:cubicBezTo>
                        <a:pt x="67392" y="8483"/>
                        <a:pt x="67446" y="8468"/>
                        <a:pt x="67509" y="8468"/>
                      </a:cubicBezTo>
                      <a:cubicBezTo>
                        <a:pt x="67546" y="8468"/>
                        <a:pt x="67585" y="8473"/>
                        <a:pt x="67625" y="8481"/>
                      </a:cubicBezTo>
                      <a:cubicBezTo>
                        <a:pt x="67646" y="8486"/>
                        <a:pt x="67667" y="8489"/>
                        <a:pt x="67689" y="8489"/>
                      </a:cubicBezTo>
                      <a:cubicBezTo>
                        <a:pt x="67757" y="8489"/>
                        <a:pt x="67821" y="8461"/>
                        <a:pt x="67821" y="8394"/>
                      </a:cubicBezTo>
                      <a:cubicBezTo>
                        <a:pt x="67756" y="8155"/>
                        <a:pt x="68169" y="8025"/>
                        <a:pt x="68299" y="7829"/>
                      </a:cubicBezTo>
                      <a:cubicBezTo>
                        <a:pt x="68365" y="7742"/>
                        <a:pt x="68560" y="7655"/>
                        <a:pt x="68451" y="7590"/>
                      </a:cubicBezTo>
                      <a:cubicBezTo>
                        <a:pt x="68432" y="7575"/>
                        <a:pt x="68407" y="7569"/>
                        <a:pt x="68378" y="7569"/>
                      </a:cubicBezTo>
                      <a:cubicBezTo>
                        <a:pt x="68279" y="7569"/>
                        <a:pt x="68139" y="7638"/>
                        <a:pt x="68038" y="7655"/>
                      </a:cubicBezTo>
                      <a:cubicBezTo>
                        <a:pt x="67930" y="7698"/>
                        <a:pt x="67843" y="7764"/>
                        <a:pt x="67821" y="7851"/>
                      </a:cubicBezTo>
                      <a:cubicBezTo>
                        <a:pt x="67712" y="8068"/>
                        <a:pt x="67495" y="8155"/>
                        <a:pt x="67212" y="8155"/>
                      </a:cubicBezTo>
                      <a:cubicBezTo>
                        <a:pt x="66886" y="8155"/>
                        <a:pt x="66603" y="8068"/>
                        <a:pt x="66321" y="7981"/>
                      </a:cubicBezTo>
                      <a:cubicBezTo>
                        <a:pt x="66212" y="7949"/>
                        <a:pt x="66109" y="7921"/>
                        <a:pt x="65997" y="7921"/>
                      </a:cubicBezTo>
                      <a:cubicBezTo>
                        <a:pt x="65886" y="7921"/>
                        <a:pt x="65766" y="7949"/>
                        <a:pt x="65625" y="8025"/>
                      </a:cubicBezTo>
                      <a:cubicBezTo>
                        <a:pt x="65455" y="8095"/>
                        <a:pt x="65257" y="8194"/>
                        <a:pt x="65068" y="8194"/>
                      </a:cubicBezTo>
                      <a:cubicBezTo>
                        <a:pt x="64967" y="8194"/>
                        <a:pt x="64868" y="8166"/>
                        <a:pt x="64777" y="8090"/>
                      </a:cubicBezTo>
                      <a:cubicBezTo>
                        <a:pt x="64737" y="8057"/>
                        <a:pt x="64686" y="8042"/>
                        <a:pt x="64627" y="8042"/>
                      </a:cubicBezTo>
                      <a:cubicBezTo>
                        <a:pt x="64492" y="8042"/>
                        <a:pt x="64319" y="8121"/>
                        <a:pt x="64168" y="8242"/>
                      </a:cubicBezTo>
                      <a:cubicBezTo>
                        <a:pt x="63870" y="8486"/>
                        <a:pt x="63715" y="8595"/>
                        <a:pt x="63509" y="8595"/>
                      </a:cubicBezTo>
                      <a:cubicBezTo>
                        <a:pt x="63385" y="8595"/>
                        <a:pt x="63242" y="8555"/>
                        <a:pt x="63037" y="8481"/>
                      </a:cubicBezTo>
                      <a:cubicBezTo>
                        <a:pt x="63015" y="8481"/>
                        <a:pt x="62972" y="8460"/>
                        <a:pt x="62950" y="8460"/>
                      </a:cubicBezTo>
                      <a:cubicBezTo>
                        <a:pt x="62889" y="8429"/>
                        <a:pt x="62849" y="8398"/>
                        <a:pt x="62792" y="8398"/>
                      </a:cubicBezTo>
                      <a:cubicBezTo>
                        <a:pt x="62769" y="8398"/>
                        <a:pt x="62743" y="8403"/>
                        <a:pt x="62711" y="8416"/>
                      </a:cubicBezTo>
                      <a:cubicBezTo>
                        <a:pt x="62624" y="8481"/>
                        <a:pt x="62646" y="8568"/>
                        <a:pt x="62624" y="8612"/>
                      </a:cubicBezTo>
                      <a:cubicBezTo>
                        <a:pt x="62602" y="8720"/>
                        <a:pt x="62711" y="8720"/>
                        <a:pt x="62841" y="8720"/>
                      </a:cubicBezTo>
                      <a:cubicBezTo>
                        <a:pt x="62885" y="8715"/>
                        <a:pt x="62927" y="8712"/>
                        <a:pt x="62968" y="8712"/>
                      </a:cubicBezTo>
                      <a:cubicBezTo>
                        <a:pt x="63090" y="8712"/>
                        <a:pt x="63200" y="8737"/>
                        <a:pt x="63298" y="8786"/>
                      </a:cubicBezTo>
                      <a:cubicBezTo>
                        <a:pt x="63342" y="8807"/>
                        <a:pt x="63407" y="8851"/>
                        <a:pt x="63363" y="8851"/>
                      </a:cubicBezTo>
                      <a:cubicBezTo>
                        <a:pt x="63349" y="8850"/>
                        <a:pt x="63336" y="8849"/>
                        <a:pt x="63324" y="8849"/>
                      </a:cubicBezTo>
                      <a:cubicBezTo>
                        <a:pt x="63124" y="8849"/>
                        <a:pt x="63118" y="9006"/>
                        <a:pt x="63015" y="9047"/>
                      </a:cubicBezTo>
                      <a:cubicBezTo>
                        <a:pt x="63009" y="9050"/>
                        <a:pt x="63001" y="9051"/>
                        <a:pt x="62992" y="9051"/>
                      </a:cubicBezTo>
                      <a:cubicBezTo>
                        <a:pt x="62932" y="9051"/>
                        <a:pt x="62808" y="8997"/>
                        <a:pt x="62733" y="8960"/>
                      </a:cubicBezTo>
                      <a:cubicBezTo>
                        <a:pt x="62581" y="8851"/>
                        <a:pt x="62320" y="8829"/>
                        <a:pt x="62102" y="8742"/>
                      </a:cubicBezTo>
                      <a:cubicBezTo>
                        <a:pt x="62081" y="8734"/>
                        <a:pt x="62056" y="8731"/>
                        <a:pt x="62029" y="8731"/>
                      </a:cubicBezTo>
                      <a:cubicBezTo>
                        <a:pt x="61979" y="8731"/>
                        <a:pt x="61923" y="8740"/>
                        <a:pt x="61871" y="8740"/>
                      </a:cubicBezTo>
                      <a:cubicBezTo>
                        <a:pt x="61802" y="8740"/>
                        <a:pt x="61741" y="8725"/>
                        <a:pt x="61711" y="8655"/>
                      </a:cubicBezTo>
                      <a:cubicBezTo>
                        <a:pt x="61680" y="8625"/>
                        <a:pt x="61650" y="8584"/>
                        <a:pt x="61591" y="8584"/>
                      </a:cubicBezTo>
                      <a:cubicBezTo>
                        <a:pt x="61565" y="8584"/>
                        <a:pt x="61533" y="8592"/>
                        <a:pt x="61493" y="8612"/>
                      </a:cubicBezTo>
                      <a:cubicBezTo>
                        <a:pt x="61385" y="8655"/>
                        <a:pt x="61298" y="8742"/>
                        <a:pt x="61341" y="8829"/>
                      </a:cubicBezTo>
                      <a:cubicBezTo>
                        <a:pt x="61406" y="8916"/>
                        <a:pt x="61450" y="9025"/>
                        <a:pt x="61319" y="9112"/>
                      </a:cubicBezTo>
                      <a:cubicBezTo>
                        <a:pt x="61167" y="9221"/>
                        <a:pt x="61124" y="9264"/>
                        <a:pt x="61232" y="9351"/>
                      </a:cubicBezTo>
                      <a:cubicBezTo>
                        <a:pt x="61292" y="9391"/>
                        <a:pt x="61243" y="9484"/>
                        <a:pt x="61185" y="9484"/>
                      </a:cubicBezTo>
                      <a:cubicBezTo>
                        <a:pt x="61179" y="9484"/>
                        <a:pt x="61173" y="9483"/>
                        <a:pt x="61167" y="9481"/>
                      </a:cubicBezTo>
                      <a:cubicBezTo>
                        <a:pt x="61154" y="9478"/>
                        <a:pt x="61141" y="9476"/>
                        <a:pt x="61127" y="9476"/>
                      </a:cubicBezTo>
                      <a:cubicBezTo>
                        <a:pt x="61032" y="9476"/>
                        <a:pt x="60933" y="9560"/>
                        <a:pt x="60860" y="9560"/>
                      </a:cubicBezTo>
                      <a:cubicBezTo>
                        <a:pt x="60824" y="9560"/>
                        <a:pt x="60795" y="9540"/>
                        <a:pt x="60776" y="9481"/>
                      </a:cubicBezTo>
                      <a:cubicBezTo>
                        <a:pt x="60754" y="9373"/>
                        <a:pt x="60950" y="9242"/>
                        <a:pt x="60863" y="9177"/>
                      </a:cubicBezTo>
                      <a:cubicBezTo>
                        <a:pt x="60848" y="9170"/>
                        <a:pt x="60831" y="9167"/>
                        <a:pt x="60811" y="9167"/>
                      </a:cubicBezTo>
                      <a:cubicBezTo>
                        <a:pt x="60712" y="9167"/>
                        <a:pt x="60555" y="9242"/>
                        <a:pt x="60428" y="9242"/>
                      </a:cubicBezTo>
                      <a:cubicBezTo>
                        <a:pt x="60232" y="9221"/>
                        <a:pt x="60254" y="9112"/>
                        <a:pt x="60232" y="9025"/>
                      </a:cubicBezTo>
                      <a:cubicBezTo>
                        <a:pt x="60176" y="9053"/>
                        <a:pt x="60128" y="9109"/>
                        <a:pt x="60078" y="9109"/>
                      </a:cubicBezTo>
                      <a:cubicBezTo>
                        <a:pt x="60051" y="9109"/>
                        <a:pt x="60023" y="9092"/>
                        <a:pt x="59993" y="9047"/>
                      </a:cubicBezTo>
                      <a:cubicBezTo>
                        <a:pt x="59928" y="8938"/>
                        <a:pt x="60036" y="8829"/>
                        <a:pt x="60036" y="8720"/>
                      </a:cubicBezTo>
                      <a:cubicBezTo>
                        <a:pt x="60036" y="8684"/>
                        <a:pt x="60006" y="8602"/>
                        <a:pt x="59945" y="8602"/>
                      </a:cubicBezTo>
                      <a:cubicBezTo>
                        <a:pt x="59933" y="8602"/>
                        <a:pt x="59920" y="8605"/>
                        <a:pt x="59906" y="8612"/>
                      </a:cubicBezTo>
                      <a:cubicBezTo>
                        <a:pt x="59776" y="8720"/>
                        <a:pt x="59667" y="8699"/>
                        <a:pt x="59536" y="8720"/>
                      </a:cubicBezTo>
                      <a:cubicBezTo>
                        <a:pt x="59449" y="8742"/>
                        <a:pt x="59536" y="8851"/>
                        <a:pt x="59580" y="8916"/>
                      </a:cubicBezTo>
                      <a:cubicBezTo>
                        <a:pt x="59645" y="8960"/>
                        <a:pt x="59797" y="9025"/>
                        <a:pt x="59580" y="9134"/>
                      </a:cubicBezTo>
                      <a:cubicBezTo>
                        <a:pt x="59502" y="9172"/>
                        <a:pt x="59459" y="9246"/>
                        <a:pt x="59374" y="9246"/>
                      </a:cubicBezTo>
                      <a:cubicBezTo>
                        <a:pt x="59363" y="9246"/>
                        <a:pt x="59352" y="9245"/>
                        <a:pt x="59341" y="9242"/>
                      </a:cubicBezTo>
                      <a:cubicBezTo>
                        <a:pt x="59232" y="9177"/>
                        <a:pt x="59123" y="9134"/>
                        <a:pt x="59232" y="9003"/>
                      </a:cubicBezTo>
                      <a:cubicBezTo>
                        <a:pt x="59254" y="8960"/>
                        <a:pt x="59319" y="8938"/>
                        <a:pt x="59275" y="8916"/>
                      </a:cubicBezTo>
                      <a:cubicBezTo>
                        <a:pt x="59241" y="8870"/>
                        <a:pt x="58989" y="8843"/>
                        <a:pt x="58742" y="8843"/>
                      </a:cubicBezTo>
                      <a:cubicBezTo>
                        <a:pt x="58521" y="8843"/>
                        <a:pt x="58305" y="8865"/>
                        <a:pt x="58253" y="8916"/>
                      </a:cubicBezTo>
                      <a:cubicBezTo>
                        <a:pt x="58162" y="9008"/>
                        <a:pt x="58093" y="9042"/>
                        <a:pt x="58042" y="9042"/>
                      </a:cubicBezTo>
                      <a:cubicBezTo>
                        <a:pt x="57960" y="9042"/>
                        <a:pt x="57927" y="8953"/>
                        <a:pt x="57927" y="8873"/>
                      </a:cubicBezTo>
                      <a:cubicBezTo>
                        <a:pt x="57927" y="8742"/>
                        <a:pt x="57840" y="8655"/>
                        <a:pt x="57797" y="8568"/>
                      </a:cubicBezTo>
                      <a:cubicBezTo>
                        <a:pt x="57747" y="8489"/>
                        <a:pt x="57684" y="8450"/>
                        <a:pt x="57618" y="8450"/>
                      </a:cubicBezTo>
                      <a:cubicBezTo>
                        <a:pt x="57538" y="8450"/>
                        <a:pt x="57455" y="8505"/>
                        <a:pt x="57384" y="8612"/>
                      </a:cubicBezTo>
                      <a:cubicBezTo>
                        <a:pt x="57297" y="8699"/>
                        <a:pt x="57253" y="8807"/>
                        <a:pt x="57166" y="8873"/>
                      </a:cubicBezTo>
                      <a:cubicBezTo>
                        <a:pt x="57106" y="8933"/>
                        <a:pt x="57008" y="9049"/>
                        <a:pt x="56908" y="9049"/>
                      </a:cubicBezTo>
                      <a:cubicBezTo>
                        <a:pt x="56900" y="9049"/>
                        <a:pt x="56892" y="9048"/>
                        <a:pt x="56884" y="9047"/>
                      </a:cubicBezTo>
                      <a:cubicBezTo>
                        <a:pt x="56775" y="9025"/>
                        <a:pt x="56731" y="8938"/>
                        <a:pt x="56818" y="8829"/>
                      </a:cubicBezTo>
                      <a:cubicBezTo>
                        <a:pt x="56949" y="8612"/>
                        <a:pt x="57036" y="8329"/>
                        <a:pt x="57253" y="8155"/>
                      </a:cubicBezTo>
                      <a:cubicBezTo>
                        <a:pt x="57427" y="7981"/>
                        <a:pt x="57079" y="7938"/>
                        <a:pt x="57297" y="7872"/>
                      </a:cubicBezTo>
                      <a:cubicBezTo>
                        <a:pt x="57536" y="7785"/>
                        <a:pt x="57514" y="7720"/>
                        <a:pt x="57536" y="7611"/>
                      </a:cubicBezTo>
                      <a:cubicBezTo>
                        <a:pt x="57536" y="7546"/>
                        <a:pt x="57514" y="7503"/>
                        <a:pt x="57623" y="7438"/>
                      </a:cubicBezTo>
                      <a:cubicBezTo>
                        <a:pt x="57643" y="7434"/>
                        <a:pt x="57661" y="7432"/>
                        <a:pt x="57678" y="7432"/>
                      </a:cubicBezTo>
                      <a:cubicBezTo>
                        <a:pt x="57754" y="7432"/>
                        <a:pt x="57801" y="7467"/>
                        <a:pt x="57819" y="7503"/>
                      </a:cubicBezTo>
                      <a:cubicBezTo>
                        <a:pt x="57891" y="7612"/>
                        <a:pt x="57995" y="7660"/>
                        <a:pt x="58167" y="7660"/>
                      </a:cubicBezTo>
                      <a:cubicBezTo>
                        <a:pt x="58200" y="7660"/>
                        <a:pt x="58236" y="7659"/>
                        <a:pt x="58275" y="7655"/>
                      </a:cubicBezTo>
                      <a:cubicBezTo>
                        <a:pt x="58362" y="7655"/>
                        <a:pt x="58493" y="7677"/>
                        <a:pt x="58514" y="7720"/>
                      </a:cubicBezTo>
                      <a:cubicBezTo>
                        <a:pt x="58557" y="7769"/>
                        <a:pt x="58588" y="7787"/>
                        <a:pt x="58611" y="7787"/>
                      </a:cubicBezTo>
                      <a:cubicBezTo>
                        <a:pt x="58670" y="7787"/>
                        <a:pt x="58679" y="7671"/>
                        <a:pt x="58710" y="7655"/>
                      </a:cubicBezTo>
                      <a:cubicBezTo>
                        <a:pt x="58840" y="7568"/>
                        <a:pt x="58732" y="7525"/>
                        <a:pt x="58710" y="7459"/>
                      </a:cubicBezTo>
                      <a:cubicBezTo>
                        <a:pt x="58623" y="7329"/>
                        <a:pt x="58840" y="7285"/>
                        <a:pt x="58949" y="7220"/>
                      </a:cubicBezTo>
                      <a:cubicBezTo>
                        <a:pt x="58974" y="7213"/>
                        <a:pt x="58993" y="7210"/>
                        <a:pt x="59009" y="7210"/>
                      </a:cubicBezTo>
                      <a:cubicBezTo>
                        <a:pt x="59090" y="7210"/>
                        <a:pt x="59065" y="7292"/>
                        <a:pt x="59101" y="7329"/>
                      </a:cubicBezTo>
                      <a:cubicBezTo>
                        <a:pt x="59145" y="7503"/>
                        <a:pt x="59254" y="7611"/>
                        <a:pt x="59428" y="7720"/>
                      </a:cubicBezTo>
                      <a:cubicBezTo>
                        <a:pt x="59463" y="7738"/>
                        <a:pt x="59469" y="7797"/>
                        <a:pt x="59527" y="7797"/>
                      </a:cubicBezTo>
                      <a:cubicBezTo>
                        <a:pt x="59541" y="7797"/>
                        <a:pt x="59559" y="7794"/>
                        <a:pt x="59580" y="7785"/>
                      </a:cubicBezTo>
                      <a:cubicBezTo>
                        <a:pt x="59645" y="7764"/>
                        <a:pt x="59667" y="7677"/>
                        <a:pt x="59689" y="7633"/>
                      </a:cubicBezTo>
                      <a:cubicBezTo>
                        <a:pt x="59710" y="7546"/>
                        <a:pt x="59689" y="7503"/>
                        <a:pt x="59602" y="7438"/>
                      </a:cubicBezTo>
                      <a:cubicBezTo>
                        <a:pt x="59449" y="7329"/>
                        <a:pt x="59319" y="7177"/>
                        <a:pt x="59275" y="7003"/>
                      </a:cubicBezTo>
                      <a:cubicBezTo>
                        <a:pt x="59232" y="6829"/>
                        <a:pt x="59232" y="6633"/>
                        <a:pt x="58993" y="6546"/>
                      </a:cubicBezTo>
                      <a:cubicBezTo>
                        <a:pt x="58797" y="6503"/>
                        <a:pt x="58580" y="6459"/>
                        <a:pt x="58384" y="6416"/>
                      </a:cubicBezTo>
                      <a:cubicBezTo>
                        <a:pt x="58300" y="6392"/>
                        <a:pt x="58220" y="6379"/>
                        <a:pt x="58144" y="6379"/>
                      </a:cubicBezTo>
                      <a:cubicBezTo>
                        <a:pt x="57946" y="6379"/>
                        <a:pt x="57783" y="6466"/>
                        <a:pt x="57688" y="6655"/>
                      </a:cubicBezTo>
                      <a:cubicBezTo>
                        <a:pt x="57623" y="6742"/>
                        <a:pt x="57579" y="6763"/>
                        <a:pt x="57471" y="6785"/>
                      </a:cubicBezTo>
                      <a:cubicBezTo>
                        <a:pt x="57275" y="6850"/>
                        <a:pt x="57188" y="6937"/>
                        <a:pt x="57405" y="6981"/>
                      </a:cubicBezTo>
                      <a:cubicBezTo>
                        <a:pt x="57471" y="7003"/>
                        <a:pt x="57579" y="6981"/>
                        <a:pt x="57601" y="7046"/>
                      </a:cubicBezTo>
                      <a:cubicBezTo>
                        <a:pt x="57605" y="7059"/>
                        <a:pt x="57618" y="7063"/>
                        <a:pt x="57634" y="7063"/>
                      </a:cubicBezTo>
                      <a:cubicBezTo>
                        <a:pt x="57677" y="7063"/>
                        <a:pt x="57749" y="7035"/>
                        <a:pt x="57796" y="7035"/>
                      </a:cubicBezTo>
                      <a:cubicBezTo>
                        <a:pt x="57827" y="7035"/>
                        <a:pt x="57847" y="7047"/>
                        <a:pt x="57840" y="7090"/>
                      </a:cubicBezTo>
                      <a:cubicBezTo>
                        <a:pt x="57819" y="7198"/>
                        <a:pt x="57623" y="7198"/>
                        <a:pt x="57492" y="7242"/>
                      </a:cubicBezTo>
                      <a:cubicBezTo>
                        <a:pt x="57457" y="7255"/>
                        <a:pt x="57429" y="7260"/>
                        <a:pt x="57405" y="7260"/>
                      </a:cubicBezTo>
                      <a:cubicBezTo>
                        <a:pt x="57323" y="7260"/>
                        <a:pt x="57300" y="7196"/>
                        <a:pt x="57233" y="7196"/>
                      </a:cubicBezTo>
                      <a:cubicBezTo>
                        <a:pt x="57226" y="7196"/>
                        <a:pt x="57218" y="7197"/>
                        <a:pt x="57210" y="7198"/>
                      </a:cubicBezTo>
                      <a:cubicBezTo>
                        <a:pt x="57101" y="7198"/>
                        <a:pt x="56949" y="7198"/>
                        <a:pt x="56884" y="7242"/>
                      </a:cubicBezTo>
                      <a:cubicBezTo>
                        <a:pt x="56775" y="7307"/>
                        <a:pt x="56818" y="7416"/>
                        <a:pt x="56840" y="7503"/>
                      </a:cubicBezTo>
                      <a:cubicBezTo>
                        <a:pt x="56970" y="7764"/>
                        <a:pt x="56862" y="7916"/>
                        <a:pt x="56405" y="7981"/>
                      </a:cubicBezTo>
                      <a:cubicBezTo>
                        <a:pt x="56166" y="8046"/>
                        <a:pt x="56057" y="8090"/>
                        <a:pt x="56014" y="8264"/>
                      </a:cubicBezTo>
                      <a:cubicBezTo>
                        <a:pt x="55997" y="8411"/>
                        <a:pt x="55883" y="8484"/>
                        <a:pt x="55754" y="8484"/>
                      </a:cubicBezTo>
                      <a:cubicBezTo>
                        <a:pt x="55711" y="8484"/>
                        <a:pt x="55666" y="8476"/>
                        <a:pt x="55622" y="8460"/>
                      </a:cubicBezTo>
                      <a:cubicBezTo>
                        <a:pt x="55448" y="8394"/>
                        <a:pt x="55187" y="8416"/>
                        <a:pt x="55187" y="8199"/>
                      </a:cubicBezTo>
                      <a:cubicBezTo>
                        <a:pt x="55187" y="8162"/>
                        <a:pt x="55160" y="8148"/>
                        <a:pt x="55124" y="8148"/>
                      </a:cubicBezTo>
                      <a:cubicBezTo>
                        <a:pt x="55074" y="8148"/>
                        <a:pt x="55008" y="8173"/>
                        <a:pt x="54970" y="8199"/>
                      </a:cubicBezTo>
                      <a:cubicBezTo>
                        <a:pt x="54861" y="8286"/>
                        <a:pt x="54774" y="8329"/>
                        <a:pt x="54666" y="8416"/>
                      </a:cubicBezTo>
                      <a:cubicBezTo>
                        <a:pt x="54585" y="8476"/>
                        <a:pt x="54728" y="8592"/>
                        <a:pt x="54544" y="8592"/>
                      </a:cubicBezTo>
                      <a:cubicBezTo>
                        <a:pt x="54529" y="8592"/>
                        <a:pt x="54511" y="8592"/>
                        <a:pt x="54492" y="8590"/>
                      </a:cubicBezTo>
                      <a:cubicBezTo>
                        <a:pt x="54361" y="8590"/>
                        <a:pt x="54318" y="8503"/>
                        <a:pt x="54361" y="8394"/>
                      </a:cubicBezTo>
                      <a:cubicBezTo>
                        <a:pt x="54448" y="8199"/>
                        <a:pt x="54252" y="8090"/>
                        <a:pt x="54361" y="7916"/>
                      </a:cubicBezTo>
                      <a:cubicBezTo>
                        <a:pt x="54409" y="7852"/>
                        <a:pt x="54375" y="7812"/>
                        <a:pt x="54302" y="7812"/>
                      </a:cubicBezTo>
                      <a:cubicBezTo>
                        <a:pt x="54276" y="7812"/>
                        <a:pt x="54244" y="7817"/>
                        <a:pt x="54209" y="7829"/>
                      </a:cubicBezTo>
                      <a:cubicBezTo>
                        <a:pt x="54083" y="7847"/>
                        <a:pt x="53968" y="7857"/>
                        <a:pt x="53858" y="7857"/>
                      </a:cubicBezTo>
                      <a:cubicBezTo>
                        <a:pt x="53703" y="7857"/>
                        <a:pt x="53557" y="7836"/>
                        <a:pt x="53404" y="7785"/>
                      </a:cubicBezTo>
                      <a:cubicBezTo>
                        <a:pt x="53343" y="7770"/>
                        <a:pt x="53290" y="7762"/>
                        <a:pt x="53243" y="7762"/>
                      </a:cubicBezTo>
                      <a:cubicBezTo>
                        <a:pt x="53093" y="7762"/>
                        <a:pt x="53014" y="7847"/>
                        <a:pt x="52948" y="8046"/>
                      </a:cubicBezTo>
                      <a:cubicBezTo>
                        <a:pt x="52926" y="8090"/>
                        <a:pt x="52861" y="8155"/>
                        <a:pt x="52817" y="8177"/>
                      </a:cubicBezTo>
                      <a:cubicBezTo>
                        <a:pt x="52600" y="8394"/>
                        <a:pt x="52208" y="8460"/>
                        <a:pt x="51969" y="8633"/>
                      </a:cubicBezTo>
                      <a:cubicBezTo>
                        <a:pt x="51861" y="8720"/>
                        <a:pt x="51774" y="8807"/>
                        <a:pt x="51882" y="8851"/>
                      </a:cubicBezTo>
                      <a:cubicBezTo>
                        <a:pt x="51948" y="8873"/>
                        <a:pt x="52143" y="8851"/>
                        <a:pt x="52035" y="8960"/>
                      </a:cubicBezTo>
                      <a:cubicBezTo>
                        <a:pt x="52013" y="8981"/>
                        <a:pt x="51989" y="8989"/>
                        <a:pt x="51964" y="8989"/>
                      </a:cubicBezTo>
                      <a:cubicBezTo>
                        <a:pt x="51914" y="8989"/>
                        <a:pt x="51861" y="8960"/>
                        <a:pt x="51817" y="8960"/>
                      </a:cubicBezTo>
                      <a:cubicBezTo>
                        <a:pt x="51755" y="8955"/>
                        <a:pt x="51693" y="8952"/>
                        <a:pt x="51634" y="8952"/>
                      </a:cubicBezTo>
                      <a:cubicBezTo>
                        <a:pt x="51406" y="8952"/>
                        <a:pt x="51217" y="9005"/>
                        <a:pt x="51165" y="9264"/>
                      </a:cubicBezTo>
                      <a:cubicBezTo>
                        <a:pt x="51128" y="9301"/>
                        <a:pt x="50996" y="9574"/>
                        <a:pt x="50716" y="9574"/>
                      </a:cubicBezTo>
                      <a:cubicBezTo>
                        <a:pt x="50668" y="9574"/>
                        <a:pt x="50614" y="9566"/>
                        <a:pt x="50556" y="9547"/>
                      </a:cubicBezTo>
                      <a:cubicBezTo>
                        <a:pt x="50540" y="9539"/>
                        <a:pt x="50523" y="9535"/>
                        <a:pt x="50505" y="9535"/>
                      </a:cubicBezTo>
                      <a:cubicBezTo>
                        <a:pt x="50430" y="9535"/>
                        <a:pt x="50348" y="9602"/>
                        <a:pt x="50295" y="9655"/>
                      </a:cubicBezTo>
                      <a:cubicBezTo>
                        <a:pt x="50143" y="9764"/>
                        <a:pt x="50099" y="10264"/>
                        <a:pt x="50208" y="10373"/>
                      </a:cubicBezTo>
                      <a:cubicBezTo>
                        <a:pt x="50225" y="10399"/>
                        <a:pt x="50245" y="10407"/>
                        <a:pt x="50269" y="10407"/>
                      </a:cubicBezTo>
                      <a:cubicBezTo>
                        <a:pt x="50306" y="10407"/>
                        <a:pt x="50351" y="10386"/>
                        <a:pt x="50404" y="10373"/>
                      </a:cubicBezTo>
                      <a:cubicBezTo>
                        <a:pt x="50533" y="10321"/>
                        <a:pt x="50617" y="10294"/>
                        <a:pt x="50677" y="10294"/>
                      </a:cubicBezTo>
                      <a:cubicBezTo>
                        <a:pt x="50768" y="10294"/>
                        <a:pt x="50799" y="10359"/>
                        <a:pt x="50839" y="10503"/>
                      </a:cubicBezTo>
                      <a:cubicBezTo>
                        <a:pt x="50860" y="10590"/>
                        <a:pt x="50860" y="10656"/>
                        <a:pt x="50860" y="10743"/>
                      </a:cubicBezTo>
                      <a:cubicBezTo>
                        <a:pt x="50871" y="10764"/>
                        <a:pt x="50893" y="10775"/>
                        <a:pt x="50917" y="10775"/>
                      </a:cubicBezTo>
                      <a:cubicBezTo>
                        <a:pt x="50942" y="10775"/>
                        <a:pt x="50969" y="10764"/>
                        <a:pt x="50991" y="10743"/>
                      </a:cubicBezTo>
                      <a:cubicBezTo>
                        <a:pt x="51038" y="10657"/>
                        <a:pt x="51078" y="10630"/>
                        <a:pt x="51112" y="10630"/>
                      </a:cubicBezTo>
                      <a:cubicBezTo>
                        <a:pt x="51157" y="10630"/>
                        <a:pt x="51193" y="10675"/>
                        <a:pt x="51230" y="10699"/>
                      </a:cubicBezTo>
                      <a:cubicBezTo>
                        <a:pt x="51272" y="10741"/>
                        <a:pt x="51296" y="10765"/>
                        <a:pt x="51337" y="10765"/>
                      </a:cubicBezTo>
                      <a:cubicBezTo>
                        <a:pt x="51360" y="10765"/>
                        <a:pt x="51387" y="10758"/>
                        <a:pt x="51426" y="10743"/>
                      </a:cubicBezTo>
                      <a:cubicBezTo>
                        <a:pt x="51536" y="10653"/>
                        <a:pt x="51628" y="10609"/>
                        <a:pt x="51697" y="10609"/>
                      </a:cubicBezTo>
                      <a:cubicBezTo>
                        <a:pt x="51777" y="10609"/>
                        <a:pt x="51827" y="10669"/>
                        <a:pt x="51839" y="10786"/>
                      </a:cubicBezTo>
                      <a:cubicBezTo>
                        <a:pt x="51851" y="10835"/>
                        <a:pt x="51884" y="10863"/>
                        <a:pt x="51926" y="10863"/>
                      </a:cubicBezTo>
                      <a:cubicBezTo>
                        <a:pt x="51958" y="10863"/>
                        <a:pt x="51996" y="10846"/>
                        <a:pt x="52035" y="10808"/>
                      </a:cubicBezTo>
                      <a:cubicBezTo>
                        <a:pt x="52143" y="10699"/>
                        <a:pt x="52252" y="10590"/>
                        <a:pt x="52274" y="10482"/>
                      </a:cubicBezTo>
                      <a:cubicBezTo>
                        <a:pt x="52285" y="10427"/>
                        <a:pt x="52241" y="10422"/>
                        <a:pt x="52187" y="10422"/>
                      </a:cubicBezTo>
                      <a:cubicBezTo>
                        <a:pt x="52173" y="10422"/>
                        <a:pt x="52159" y="10422"/>
                        <a:pt x="52145" y="10422"/>
                      </a:cubicBezTo>
                      <a:cubicBezTo>
                        <a:pt x="52102" y="10422"/>
                        <a:pt x="52059" y="10419"/>
                        <a:pt x="52035" y="10395"/>
                      </a:cubicBezTo>
                      <a:cubicBezTo>
                        <a:pt x="51969" y="10373"/>
                        <a:pt x="51882" y="10351"/>
                        <a:pt x="51882" y="10286"/>
                      </a:cubicBezTo>
                      <a:cubicBezTo>
                        <a:pt x="51882" y="10003"/>
                        <a:pt x="51556" y="9960"/>
                        <a:pt x="51230" y="9960"/>
                      </a:cubicBezTo>
                      <a:cubicBezTo>
                        <a:pt x="51182" y="9960"/>
                        <a:pt x="51142" y="9968"/>
                        <a:pt x="51117" y="9968"/>
                      </a:cubicBezTo>
                      <a:cubicBezTo>
                        <a:pt x="51085" y="9968"/>
                        <a:pt x="51075" y="9955"/>
                        <a:pt x="51100" y="9895"/>
                      </a:cubicBezTo>
                      <a:cubicBezTo>
                        <a:pt x="51165" y="9808"/>
                        <a:pt x="51165" y="9699"/>
                        <a:pt x="51273" y="9677"/>
                      </a:cubicBezTo>
                      <a:cubicBezTo>
                        <a:pt x="51305" y="9661"/>
                        <a:pt x="51329" y="9655"/>
                        <a:pt x="51347" y="9655"/>
                      </a:cubicBezTo>
                      <a:cubicBezTo>
                        <a:pt x="51428" y="9655"/>
                        <a:pt x="51394" y="9786"/>
                        <a:pt x="51447" y="9786"/>
                      </a:cubicBezTo>
                      <a:cubicBezTo>
                        <a:pt x="51621" y="9808"/>
                        <a:pt x="51730" y="9851"/>
                        <a:pt x="51839" y="9938"/>
                      </a:cubicBezTo>
                      <a:cubicBezTo>
                        <a:pt x="51880" y="9969"/>
                        <a:pt x="51935" y="9990"/>
                        <a:pt x="51990" y="9990"/>
                      </a:cubicBezTo>
                      <a:cubicBezTo>
                        <a:pt x="52050" y="9990"/>
                        <a:pt x="52109" y="9964"/>
                        <a:pt x="52143" y="9895"/>
                      </a:cubicBezTo>
                      <a:cubicBezTo>
                        <a:pt x="52179" y="9800"/>
                        <a:pt x="52214" y="9763"/>
                        <a:pt x="52256" y="9763"/>
                      </a:cubicBezTo>
                      <a:cubicBezTo>
                        <a:pt x="52292" y="9763"/>
                        <a:pt x="52333" y="9790"/>
                        <a:pt x="52382" y="9829"/>
                      </a:cubicBezTo>
                      <a:cubicBezTo>
                        <a:pt x="52491" y="9916"/>
                        <a:pt x="52578" y="10025"/>
                        <a:pt x="52491" y="10156"/>
                      </a:cubicBezTo>
                      <a:cubicBezTo>
                        <a:pt x="52382" y="10351"/>
                        <a:pt x="52535" y="10395"/>
                        <a:pt x="52687" y="10460"/>
                      </a:cubicBezTo>
                      <a:cubicBezTo>
                        <a:pt x="52709" y="10469"/>
                        <a:pt x="52736" y="10471"/>
                        <a:pt x="52764" y="10471"/>
                      </a:cubicBezTo>
                      <a:cubicBezTo>
                        <a:pt x="52807" y="10471"/>
                        <a:pt x="52854" y="10465"/>
                        <a:pt x="52893" y="10465"/>
                      </a:cubicBezTo>
                      <a:cubicBezTo>
                        <a:pt x="52959" y="10465"/>
                        <a:pt x="53002" y="10482"/>
                        <a:pt x="52970" y="10569"/>
                      </a:cubicBezTo>
                      <a:cubicBezTo>
                        <a:pt x="52948" y="10677"/>
                        <a:pt x="52904" y="10786"/>
                        <a:pt x="52839" y="10917"/>
                      </a:cubicBezTo>
                      <a:cubicBezTo>
                        <a:pt x="52817" y="10982"/>
                        <a:pt x="52600" y="11004"/>
                        <a:pt x="52752" y="11047"/>
                      </a:cubicBezTo>
                      <a:cubicBezTo>
                        <a:pt x="52814" y="11078"/>
                        <a:pt x="52875" y="11109"/>
                        <a:pt x="52952" y="11109"/>
                      </a:cubicBezTo>
                      <a:cubicBezTo>
                        <a:pt x="52984" y="11109"/>
                        <a:pt x="53018" y="11103"/>
                        <a:pt x="53057" y="11091"/>
                      </a:cubicBezTo>
                      <a:cubicBezTo>
                        <a:pt x="53165" y="11025"/>
                        <a:pt x="53274" y="10938"/>
                        <a:pt x="53187" y="10873"/>
                      </a:cubicBezTo>
                      <a:cubicBezTo>
                        <a:pt x="52970" y="10612"/>
                        <a:pt x="53274" y="10503"/>
                        <a:pt x="53557" y="10395"/>
                      </a:cubicBezTo>
                      <a:cubicBezTo>
                        <a:pt x="53705" y="10325"/>
                        <a:pt x="53786" y="10288"/>
                        <a:pt x="53836" y="10288"/>
                      </a:cubicBezTo>
                      <a:cubicBezTo>
                        <a:pt x="53896" y="10288"/>
                        <a:pt x="53913" y="10342"/>
                        <a:pt x="53948" y="10460"/>
                      </a:cubicBezTo>
                      <a:cubicBezTo>
                        <a:pt x="53992" y="10547"/>
                        <a:pt x="53992" y="10612"/>
                        <a:pt x="54100" y="10677"/>
                      </a:cubicBezTo>
                      <a:cubicBezTo>
                        <a:pt x="54150" y="10694"/>
                        <a:pt x="54199" y="10736"/>
                        <a:pt x="54268" y="10736"/>
                      </a:cubicBezTo>
                      <a:cubicBezTo>
                        <a:pt x="54290" y="10736"/>
                        <a:pt x="54313" y="10731"/>
                        <a:pt x="54339" y="10721"/>
                      </a:cubicBezTo>
                      <a:cubicBezTo>
                        <a:pt x="54383" y="10721"/>
                        <a:pt x="54448" y="10612"/>
                        <a:pt x="54426" y="10569"/>
                      </a:cubicBezTo>
                      <a:cubicBezTo>
                        <a:pt x="54339" y="10373"/>
                        <a:pt x="54492" y="10243"/>
                        <a:pt x="54666" y="10069"/>
                      </a:cubicBezTo>
                      <a:cubicBezTo>
                        <a:pt x="54796" y="9938"/>
                        <a:pt x="54992" y="9829"/>
                        <a:pt x="55144" y="9808"/>
                      </a:cubicBezTo>
                      <a:cubicBezTo>
                        <a:pt x="55157" y="9806"/>
                        <a:pt x="55170" y="9805"/>
                        <a:pt x="55183" y="9805"/>
                      </a:cubicBezTo>
                      <a:cubicBezTo>
                        <a:pt x="55321" y="9805"/>
                        <a:pt x="55445" y="9908"/>
                        <a:pt x="55405" y="10047"/>
                      </a:cubicBezTo>
                      <a:cubicBezTo>
                        <a:pt x="55361" y="10134"/>
                        <a:pt x="55470" y="10177"/>
                        <a:pt x="55557" y="10243"/>
                      </a:cubicBezTo>
                      <a:cubicBezTo>
                        <a:pt x="55666" y="10286"/>
                        <a:pt x="55622" y="10460"/>
                        <a:pt x="55535" y="10482"/>
                      </a:cubicBezTo>
                      <a:cubicBezTo>
                        <a:pt x="55253" y="10612"/>
                        <a:pt x="55231" y="10982"/>
                        <a:pt x="54753" y="10982"/>
                      </a:cubicBezTo>
                      <a:cubicBezTo>
                        <a:pt x="54535" y="10982"/>
                        <a:pt x="54600" y="11134"/>
                        <a:pt x="54600" y="11221"/>
                      </a:cubicBezTo>
                      <a:cubicBezTo>
                        <a:pt x="54600" y="11278"/>
                        <a:pt x="54631" y="11306"/>
                        <a:pt x="54682" y="11306"/>
                      </a:cubicBezTo>
                      <a:cubicBezTo>
                        <a:pt x="54727" y="11306"/>
                        <a:pt x="54789" y="11284"/>
                        <a:pt x="54861" y="11243"/>
                      </a:cubicBezTo>
                      <a:lnTo>
                        <a:pt x="55013" y="11156"/>
                      </a:lnTo>
                      <a:cubicBezTo>
                        <a:pt x="55098" y="11128"/>
                        <a:pt x="55201" y="11072"/>
                        <a:pt x="55293" y="11072"/>
                      </a:cubicBezTo>
                      <a:cubicBezTo>
                        <a:pt x="55342" y="11072"/>
                        <a:pt x="55388" y="11088"/>
                        <a:pt x="55427" y="11134"/>
                      </a:cubicBezTo>
                      <a:cubicBezTo>
                        <a:pt x="55514" y="11243"/>
                        <a:pt x="55666" y="11308"/>
                        <a:pt x="55470" y="11482"/>
                      </a:cubicBezTo>
                      <a:cubicBezTo>
                        <a:pt x="55122" y="11873"/>
                        <a:pt x="55122" y="11895"/>
                        <a:pt x="55579" y="12069"/>
                      </a:cubicBezTo>
                      <a:cubicBezTo>
                        <a:pt x="55688" y="12091"/>
                        <a:pt x="55688" y="12134"/>
                        <a:pt x="55666" y="12221"/>
                      </a:cubicBezTo>
                      <a:cubicBezTo>
                        <a:pt x="55651" y="12266"/>
                        <a:pt x="55631" y="12280"/>
                        <a:pt x="55610" y="12280"/>
                      </a:cubicBezTo>
                      <a:cubicBezTo>
                        <a:pt x="55575" y="12280"/>
                        <a:pt x="55538" y="12241"/>
                        <a:pt x="55520" y="12241"/>
                      </a:cubicBezTo>
                      <a:cubicBezTo>
                        <a:pt x="55518" y="12241"/>
                        <a:pt x="55515" y="12241"/>
                        <a:pt x="55514" y="12243"/>
                      </a:cubicBezTo>
                      <a:cubicBezTo>
                        <a:pt x="55340" y="12352"/>
                        <a:pt x="55122" y="12308"/>
                        <a:pt x="54992" y="12352"/>
                      </a:cubicBezTo>
                      <a:cubicBezTo>
                        <a:pt x="54774" y="12460"/>
                        <a:pt x="54927" y="12613"/>
                        <a:pt x="54861" y="12743"/>
                      </a:cubicBezTo>
                      <a:cubicBezTo>
                        <a:pt x="54774" y="12895"/>
                        <a:pt x="54666" y="13069"/>
                        <a:pt x="54492" y="13200"/>
                      </a:cubicBezTo>
                      <a:cubicBezTo>
                        <a:pt x="54460" y="13225"/>
                        <a:pt x="54424" y="13234"/>
                        <a:pt x="54386" y="13234"/>
                      </a:cubicBezTo>
                      <a:cubicBezTo>
                        <a:pt x="54307" y="13234"/>
                        <a:pt x="54220" y="13197"/>
                        <a:pt x="54138" y="13197"/>
                      </a:cubicBezTo>
                      <a:cubicBezTo>
                        <a:pt x="54125" y="13197"/>
                        <a:pt x="54113" y="13198"/>
                        <a:pt x="54100" y="13200"/>
                      </a:cubicBezTo>
                      <a:lnTo>
                        <a:pt x="53731" y="13222"/>
                      </a:lnTo>
                      <a:cubicBezTo>
                        <a:pt x="53731" y="13156"/>
                        <a:pt x="53578" y="13113"/>
                        <a:pt x="53687" y="13048"/>
                      </a:cubicBezTo>
                      <a:cubicBezTo>
                        <a:pt x="53765" y="12970"/>
                        <a:pt x="53721" y="12892"/>
                        <a:pt x="53649" y="12892"/>
                      </a:cubicBezTo>
                      <a:cubicBezTo>
                        <a:pt x="53640" y="12892"/>
                        <a:pt x="53631" y="12893"/>
                        <a:pt x="53622" y="12895"/>
                      </a:cubicBezTo>
                      <a:cubicBezTo>
                        <a:pt x="53570" y="12915"/>
                        <a:pt x="53514" y="12919"/>
                        <a:pt x="53456" y="12919"/>
                      </a:cubicBezTo>
                      <a:cubicBezTo>
                        <a:pt x="53418" y="12919"/>
                        <a:pt x="53380" y="12917"/>
                        <a:pt x="53342" y="12917"/>
                      </a:cubicBezTo>
                      <a:cubicBezTo>
                        <a:pt x="53247" y="12917"/>
                        <a:pt x="53154" y="12928"/>
                        <a:pt x="53078" y="13004"/>
                      </a:cubicBezTo>
                      <a:cubicBezTo>
                        <a:pt x="53029" y="13070"/>
                        <a:pt x="53001" y="13092"/>
                        <a:pt x="52985" y="13092"/>
                      </a:cubicBezTo>
                      <a:cubicBezTo>
                        <a:pt x="52958" y="13092"/>
                        <a:pt x="52961" y="13031"/>
                        <a:pt x="52948" y="13004"/>
                      </a:cubicBezTo>
                      <a:cubicBezTo>
                        <a:pt x="52839" y="12939"/>
                        <a:pt x="52622" y="12852"/>
                        <a:pt x="52709" y="12721"/>
                      </a:cubicBezTo>
                      <a:cubicBezTo>
                        <a:pt x="52725" y="12689"/>
                        <a:pt x="52764" y="12681"/>
                        <a:pt x="52817" y="12681"/>
                      </a:cubicBezTo>
                      <a:cubicBezTo>
                        <a:pt x="52875" y="12681"/>
                        <a:pt x="52947" y="12691"/>
                        <a:pt x="53021" y="12691"/>
                      </a:cubicBezTo>
                      <a:cubicBezTo>
                        <a:pt x="53062" y="12691"/>
                        <a:pt x="53104" y="12688"/>
                        <a:pt x="53143" y="12678"/>
                      </a:cubicBezTo>
                      <a:lnTo>
                        <a:pt x="53187" y="12678"/>
                      </a:lnTo>
                      <a:cubicBezTo>
                        <a:pt x="53361" y="12678"/>
                        <a:pt x="53383" y="12569"/>
                        <a:pt x="53404" y="12526"/>
                      </a:cubicBezTo>
                      <a:cubicBezTo>
                        <a:pt x="53449" y="12451"/>
                        <a:pt x="53401" y="12427"/>
                        <a:pt x="53338" y="12427"/>
                      </a:cubicBezTo>
                      <a:cubicBezTo>
                        <a:pt x="53310" y="12427"/>
                        <a:pt x="53279" y="12432"/>
                        <a:pt x="53252" y="12439"/>
                      </a:cubicBezTo>
                      <a:cubicBezTo>
                        <a:pt x="53168" y="12459"/>
                        <a:pt x="53099" y="12468"/>
                        <a:pt x="53040" y="12468"/>
                      </a:cubicBezTo>
                      <a:cubicBezTo>
                        <a:pt x="52780" y="12468"/>
                        <a:pt x="52744" y="12290"/>
                        <a:pt x="52709" y="12113"/>
                      </a:cubicBezTo>
                      <a:cubicBezTo>
                        <a:pt x="52687" y="12026"/>
                        <a:pt x="52535" y="11960"/>
                        <a:pt x="52730" y="11873"/>
                      </a:cubicBezTo>
                      <a:cubicBezTo>
                        <a:pt x="52785" y="11860"/>
                        <a:pt x="52836" y="11852"/>
                        <a:pt x="52880" y="11852"/>
                      </a:cubicBezTo>
                      <a:cubicBezTo>
                        <a:pt x="52976" y="11852"/>
                        <a:pt x="53042" y="11886"/>
                        <a:pt x="53057" y="11960"/>
                      </a:cubicBezTo>
                      <a:cubicBezTo>
                        <a:pt x="53072" y="11990"/>
                        <a:pt x="53076" y="12041"/>
                        <a:pt x="53128" y="12041"/>
                      </a:cubicBezTo>
                      <a:cubicBezTo>
                        <a:pt x="53151" y="12041"/>
                        <a:pt x="53183" y="12031"/>
                        <a:pt x="53230" y="12004"/>
                      </a:cubicBezTo>
                      <a:cubicBezTo>
                        <a:pt x="53339" y="11960"/>
                        <a:pt x="53296" y="11895"/>
                        <a:pt x="53252" y="11852"/>
                      </a:cubicBezTo>
                      <a:cubicBezTo>
                        <a:pt x="53143" y="11743"/>
                        <a:pt x="53035" y="11634"/>
                        <a:pt x="52948" y="11525"/>
                      </a:cubicBezTo>
                      <a:cubicBezTo>
                        <a:pt x="52817" y="11330"/>
                        <a:pt x="52404" y="11417"/>
                        <a:pt x="52274" y="11199"/>
                      </a:cubicBezTo>
                      <a:cubicBezTo>
                        <a:pt x="52270" y="11195"/>
                        <a:pt x="52263" y="11193"/>
                        <a:pt x="52255" y="11193"/>
                      </a:cubicBezTo>
                      <a:cubicBezTo>
                        <a:pt x="52219" y="11193"/>
                        <a:pt x="52148" y="11225"/>
                        <a:pt x="52078" y="11243"/>
                      </a:cubicBezTo>
                      <a:lnTo>
                        <a:pt x="51665" y="11417"/>
                      </a:lnTo>
                      <a:cubicBezTo>
                        <a:pt x="51475" y="11507"/>
                        <a:pt x="51345" y="11553"/>
                        <a:pt x="51249" y="11553"/>
                      </a:cubicBezTo>
                      <a:cubicBezTo>
                        <a:pt x="51114" y="11553"/>
                        <a:pt x="51045" y="11464"/>
                        <a:pt x="50969" y="11286"/>
                      </a:cubicBezTo>
                      <a:cubicBezTo>
                        <a:pt x="50951" y="11233"/>
                        <a:pt x="50948" y="11166"/>
                        <a:pt x="50912" y="11166"/>
                      </a:cubicBezTo>
                      <a:cubicBezTo>
                        <a:pt x="50904" y="11166"/>
                        <a:pt x="50894" y="11169"/>
                        <a:pt x="50882" y="11178"/>
                      </a:cubicBezTo>
                      <a:cubicBezTo>
                        <a:pt x="50795" y="11199"/>
                        <a:pt x="50665" y="11221"/>
                        <a:pt x="50643" y="11330"/>
                      </a:cubicBezTo>
                      <a:cubicBezTo>
                        <a:pt x="50578" y="11460"/>
                        <a:pt x="50360" y="11634"/>
                        <a:pt x="50251" y="11656"/>
                      </a:cubicBezTo>
                      <a:cubicBezTo>
                        <a:pt x="50081" y="11707"/>
                        <a:pt x="49917" y="11725"/>
                        <a:pt x="49758" y="11725"/>
                      </a:cubicBezTo>
                      <a:cubicBezTo>
                        <a:pt x="49513" y="11725"/>
                        <a:pt x="49280" y="11682"/>
                        <a:pt x="49056" y="11656"/>
                      </a:cubicBezTo>
                      <a:cubicBezTo>
                        <a:pt x="48925" y="11634"/>
                        <a:pt x="48773" y="11547"/>
                        <a:pt x="48599" y="11460"/>
                      </a:cubicBezTo>
                      <a:cubicBezTo>
                        <a:pt x="48503" y="11422"/>
                        <a:pt x="48420" y="11396"/>
                        <a:pt x="48335" y="11396"/>
                      </a:cubicBezTo>
                      <a:cubicBezTo>
                        <a:pt x="48226" y="11396"/>
                        <a:pt x="48114" y="11438"/>
                        <a:pt x="47968" y="11547"/>
                      </a:cubicBezTo>
                      <a:cubicBezTo>
                        <a:pt x="47838" y="11656"/>
                        <a:pt x="47490" y="11591"/>
                        <a:pt x="47425" y="11873"/>
                      </a:cubicBezTo>
                      <a:cubicBezTo>
                        <a:pt x="47411" y="11955"/>
                        <a:pt x="47364" y="11977"/>
                        <a:pt x="47304" y="11977"/>
                      </a:cubicBezTo>
                      <a:cubicBezTo>
                        <a:pt x="47268" y="11977"/>
                        <a:pt x="47227" y="11969"/>
                        <a:pt x="47186" y="11960"/>
                      </a:cubicBezTo>
                      <a:cubicBezTo>
                        <a:pt x="47032" y="11909"/>
                        <a:pt x="46919" y="11832"/>
                        <a:pt x="46773" y="11832"/>
                      </a:cubicBezTo>
                      <a:cubicBezTo>
                        <a:pt x="46732" y="11832"/>
                        <a:pt x="46689" y="11837"/>
                        <a:pt x="46642" y="11852"/>
                      </a:cubicBezTo>
                      <a:cubicBezTo>
                        <a:pt x="46580" y="11861"/>
                        <a:pt x="46525" y="11865"/>
                        <a:pt x="46476" y="11865"/>
                      </a:cubicBezTo>
                      <a:cubicBezTo>
                        <a:pt x="46285" y="11865"/>
                        <a:pt x="46185" y="11799"/>
                        <a:pt x="46098" y="11678"/>
                      </a:cubicBezTo>
                      <a:cubicBezTo>
                        <a:pt x="46069" y="11648"/>
                        <a:pt x="46028" y="11587"/>
                        <a:pt x="45964" y="11587"/>
                      </a:cubicBezTo>
                      <a:cubicBezTo>
                        <a:pt x="45935" y="11587"/>
                        <a:pt x="45900" y="11600"/>
                        <a:pt x="45859" y="11634"/>
                      </a:cubicBezTo>
                      <a:cubicBezTo>
                        <a:pt x="45777" y="11698"/>
                        <a:pt x="45725" y="11724"/>
                        <a:pt x="45688" y="11724"/>
                      </a:cubicBezTo>
                      <a:cubicBezTo>
                        <a:pt x="45637" y="11724"/>
                        <a:pt x="45614" y="11675"/>
                        <a:pt x="45576" y="11612"/>
                      </a:cubicBezTo>
                      <a:cubicBezTo>
                        <a:pt x="45559" y="11559"/>
                        <a:pt x="45452" y="11520"/>
                        <a:pt x="45367" y="11520"/>
                      </a:cubicBezTo>
                      <a:cubicBezTo>
                        <a:pt x="45348" y="11520"/>
                        <a:pt x="45331" y="11522"/>
                        <a:pt x="45316" y="11525"/>
                      </a:cubicBezTo>
                      <a:cubicBezTo>
                        <a:pt x="45219" y="11584"/>
                        <a:pt x="45145" y="11605"/>
                        <a:pt x="45085" y="11605"/>
                      </a:cubicBezTo>
                      <a:cubicBezTo>
                        <a:pt x="44945" y="11605"/>
                        <a:pt x="44885" y="11484"/>
                        <a:pt x="44794" y="11438"/>
                      </a:cubicBezTo>
                      <a:cubicBezTo>
                        <a:pt x="44685" y="11395"/>
                        <a:pt x="44641" y="11243"/>
                        <a:pt x="44533" y="11221"/>
                      </a:cubicBezTo>
                      <a:cubicBezTo>
                        <a:pt x="44520" y="11220"/>
                        <a:pt x="44508" y="11219"/>
                        <a:pt x="44497" y="11219"/>
                      </a:cubicBezTo>
                      <a:cubicBezTo>
                        <a:pt x="44320" y="11219"/>
                        <a:pt x="44351" y="11378"/>
                        <a:pt x="44228" y="11460"/>
                      </a:cubicBezTo>
                      <a:cubicBezTo>
                        <a:pt x="43793" y="11721"/>
                        <a:pt x="43728" y="11895"/>
                        <a:pt x="43989" y="12134"/>
                      </a:cubicBezTo>
                      <a:cubicBezTo>
                        <a:pt x="44054" y="12221"/>
                        <a:pt x="44098" y="12308"/>
                        <a:pt x="44054" y="12417"/>
                      </a:cubicBezTo>
                      <a:cubicBezTo>
                        <a:pt x="43946" y="12743"/>
                        <a:pt x="44163" y="12874"/>
                        <a:pt x="44554" y="12939"/>
                      </a:cubicBezTo>
                      <a:cubicBezTo>
                        <a:pt x="44750" y="12961"/>
                        <a:pt x="44815" y="13069"/>
                        <a:pt x="44815" y="13200"/>
                      </a:cubicBezTo>
                      <a:cubicBezTo>
                        <a:pt x="44847" y="13404"/>
                        <a:pt x="45197" y="13552"/>
                        <a:pt x="45529" y="13552"/>
                      </a:cubicBezTo>
                      <a:cubicBezTo>
                        <a:pt x="45655" y="13552"/>
                        <a:pt x="45779" y="13531"/>
                        <a:pt x="45881" y="13482"/>
                      </a:cubicBezTo>
                      <a:cubicBezTo>
                        <a:pt x="46003" y="13422"/>
                        <a:pt x="46068" y="13285"/>
                        <a:pt x="46235" y="13285"/>
                      </a:cubicBezTo>
                      <a:cubicBezTo>
                        <a:pt x="46247" y="13285"/>
                        <a:pt x="46259" y="13285"/>
                        <a:pt x="46272" y="13287"/>
                      </a:cubicBezTo>
                      <a:cubicBezTo>
                        <a:pt x="46446" y="13308"/>
                        <a:pt x="46229" y="13504"/>
                        <a:pt x="46338" y="13591"/>
                      </a:cubicBezTo>
                      <a:cubicBezTo>
                        <a:pt x="46446" y="13635"/>
                        <a:pt x="46338" y="13722"/>
                        <a:pt x="46338" y="13809"/>
                      </a:cubicBezTo>
                      <a:cubicBezTo>
                        <a:pt x="46324" y="13863"/>
                        <a:pt x="46344" y="13909"/>
                        <a:pt x="46394" y="13909"/>
                      </a:cubicBezTo>
                      <a:cubicBezTo>
                        <a:pt x="46423" y="13909"/>
                        <a:pt x="46463" y="13893"/>
                        <a:pt x="46511" y="13852"/>
                      </a:cubicBezTo>
                      <a:cubicBezTo>
                        <a:pt x="46633" y="13755"/>
                        <a:pt x="46700" y="13718"/>
                        <a:pt x="46737" y="13718"/>
                      </a:cubicBezTo>
                      <a:cubicBezTo>
                        <a:pt x="46798" y="13718"/>
                        <a:pt x="46772" y="13822"/>
                        <a:pt x="46772" y="13917"/>
                      </a:cubicBezTo>
                      <a:cubicBezTo>
                        <a:pt x="46772" y="13993"/>
                        <a:pt x="46772" y="14052"/>
                        <a:pt x="46886" y="14052"/>
                      </a:cubicBezTo>
                      <a:cubicBezTo>
                        <a:pt x="46904" y="14052"/>
                        <a:pt x="46923" y="14051"/>
                        <a:pt x="46946" y="14048"/>
                      </a:cubicBezTo>
                      <a:cubicBezTo>
                        <a:pt x="46990" y="14048"/>
                        <a:pt x="47055" y="14026"/>
                        <a:pt x="47077" y="14026"/>
                      </a:cubicBezTo>
                      <a:cubicBezTo>
                        <a:pt x="47142" y="14004"/>
                        <a:pt x="47099" y="13961"/>
                        <a:pt x="47055" y="13939"/>
                      </a:cubicBezTo>
                      <a:cubicBezTo>
                        <a:pt x="46859" y="13896"/>
                        <a:pt x="46838" y="13809"/>
                        <a:pt x="47033" y="13635"/>
                      </a:cubicBezTo>
                      <a:cubicBezTo>
                        <a:pt x="47142" y="13526"/>
                        <a:pt x="47164" y="13395"/>
                        <a:pt x="47403" y="13352"/>
                      </a:cubicBezTo>
                      <a:cubicBezTo>
                        <a:pt x="47642" y="13265"/>
                        <a:pt x="47947" y="13178"/>
                        <a:pt x="47599" y="13026"/>
                      </a:cubicBezTo>
                      <a:cubicBezTo>
                        <a:pt x="47512" y="12982"/>
                        <a:pt x="47490" y="12852"/>
                        <a:pt x="47577" y="12765"/>
                      </a:cubicBezTo>
                      <a:cubicBezTo>
                        <a:pt x="47614" y="12716"/>
                        <a:pt x="47678" y="12688"/>
                        <a:pt x="47746" y="12688"/>
                      </a:cubicBezTo>
                      <a:cubicBezTo>
                        <a:pt x="47799" y="12688"/>
                        <a:pt x="47855" y="12705"/>
                        <a:pt x="47903" y="12743"/>
                      </a:cubicBezTo>
                      <a:cubicBezTo>
                        <a:pt x="47920" y="12760"/>
                        <a:pt x="47939" y="12767"/>
                        <a:pt x="47959" y="12767"/>
                      </a:cubicBezTo>
                      <a:cubicBezTo>
                        <a:pt x="48016" y="12767"/>
                        <a:pt x="48084" y="12716"/>
                        <a:pt x="48164" y="12700"/>
                      </a:cubicBezTo>
                      <a:cubicBezTo>
                        <a:pt x="48234" y="12658"/>
                        <a:pt x="48304" y="12634"/>
                        <a:pt x="48369" y="12634"/>
                      </a:cubicBezTo>
                      <a:cubicBezTo>
                        <a:pt x="48404" y="12634"/>
                        <a:pt x="48438" y="12641"/>
                        <a:pt x="48468" y="12656"/>
                      </a:cubicBezTo>
                      <a:cubicBezTo>
                        <a:pt x="48576" y="12728"/>
                        <a:pt x="48595" y="12874"/>
                        <a:pt x="48769" y="12874"/>
                      </a:cubicBezTo>
                      <a:cubicBezTo>
                        <a:pt x="48806" y="12874"/>
                        <a:pt x="48850" y="12867"/>
                        <a:pt x="48903" y="12852"/>
                      </a:cubicBezTo>
                      <a:lnTo>
                        <a:pt x="48903" y="12852"/>
                      </a:lnTo>
                      <a:cubicBezTo>
                        <a:pt x="48773" y="13069"/>
                        <a:pt x="49056" y="13091"/>
                        <a:pt x="49099" y="13243"/>
                      </a:cubicBezTo>
                      <a:cubicBezTo>
                        <a:pt x="49099" y="13289"/>
                        <a:pt x="49077" y="13336"/>
                        <a:pt x="49126" y="13336"/>
                      </a:cubicBezTo>
                      <a:cubicBezTo>
                        <a:pt x="49146" y="13336"/>
                        <a:pt x="49179" y="13328"/>
                        <a:pt x="49230" y="13308"/>
                      </a:cubicBezTo>
                      <a:cubicBezTo>
                        <a:pt x="49259" y="13301"/>
                        <a:pt x="49292" y="13296"/>
                        <a:pt x="49321" y="13296"/>
                      </a:cubicBezTo>
                      <a:cubicBezTo>
                        <a:pt x="49379" y="13296"/>
                        <a:pt x="49418" y="13316"/>
                        <a:pt x="49360" y="13374"/>
                      </a:cubicBezTo>
                      <a:cubicBezTo>
                        <a:pt x="49251" y="13504"/>
                        <a:pt x="49316" y="13613"/>
                        <a:pt x="49316" y="13722"/>
                      </a:cubicBezTo>
                      <a:cubicBezTo>
                        <a:pt x="49316" y="13809"/>
                        <a:pt x="49230" y="13896"/>
                        <a:pt x="49121" y="13939"/>
                      </a:cubicBezTo>
                      <a:cubicBezTo>
                        <a:pt x="49079" y="13960"/>
                        <a:pt x="49045" y="13967"/>
                        <a:pt x="49014" y="13967"/>
                      </a:cubicBezTo>
                      <a:cubicBezTo>
                        <a:pt x="48947" y="13967"/>
                        <a:pt x="48898" y="13932"/>
                        <a:pt x="48838" y="13917"/>
                      </a:cubicBezTo>
                      <a:cubicBezTo>
                        <a:pt x="48726" y="13861"/>
                        <a:pt x="48602" y="13817"/>
                        <a:pt x="48466" y="13817"/>
                      </a:cubicBezTo>
                      <a:cubicBezTo>
                        <a:pt x="48340" y="13817"/>
                        <a:pt x="48203" y="13856"/>
                        <a:pt x="48055" y="13961"/>
                      </a:cubicBezTo>
                      <a:cubicBezTo>
                        <a:pt x="48004" y="13992"/>
                        <a:pt x="47953" y="14013"/>
                        <a:pt x="47922" y="14013"/>
                      </a:cubicBezTo>
                      <a:cubicBezTo>
                        <a:pt x="47888" y="14013"/>
                        <a:pt x="47879" y="13986"/>
                        <a:pt x="47925" y="13917"/>
                      </a:cubicBezTo>
                      <a:cubicBezTo>
                        <a:pt x="47959" y="13832"/>
                        <a:pt x="47993" y="13773"/>
                        <a:pt x="47911" y="13773"/>
                      </a:cubicBezTo>
                      <a:cubicBezTo>
                        <a:pt x="47889" y="13773"/>
                        <a:pt x="47858" y="13778"/>
                        <a:pt x="47816" y="13787"/>
                      </a:cubicBezTo>
                      <a:cubicBezTo>
                        <a:pt x="47642" y="13809"/>
                        <a:pt x="47533" y="13830"/>
                        <a:pt x="47512" y="13939"/>
                      </a:cubicBezTo>
                      <a:cubicBezTo>
                        <a:pt x="47490" y="14026"/>
                        <a:pt x="47533" y="14070"/>
                        <a:pt x="47533" y="14157"/>
                      </a:cubicBezTo>
                      <a:cubicBezTo>
                        <a:pt x="47533" y="14222"/>
                        <a:pt x="47599" y="14265"/>
                        <a:pt x="47490" y="14330"/>
                      </a:cubicBezTo>
                      <a:cubicBezTo>
                        <a:pt x="47478" y="14334"/>
                        <a:pt x="47467" y="14335"/>
                        <a:pt x="47458" y="14335"/>
                      </a:cubicBezTo>
                      <a:cubicBezTo>
                        <a:pt x="47402" y="14335"/>
                        <a:pt x="47397" y="14284"/>
                        <a:pt x="47360" y="14265"/>
                      </a:cubicBezTo>
                      <a:cubicBezTo>
                        <a:pt x="47316" y="14254"/>
                        <a:pt x="47271" y="14249"/>
                        <a:pt x="47228" y="14249"/>
                      </a:cubicBezTo>
                      <a:cubicBezTo>
                        <a:pt x="47100" y="14249"/>
                        <a:pt x="46990" y="14298"/>
                        <a:pt x="46990" y="14396"/>
                      </a:cubicBezTo>
                      <a:cubicBezTo>
                        <a:pt x="46990" y="14504"/>
                        <a:pt x="46925" y="14657"/>
                        <a:pt x="46968" y="14787"/>
                      </a:cubicBezTo>
                      <a:cubicBezTo>
                        <a:pt x="46990" y="14831"/>
                        <a:pt x="46990" y="14896"/>
                        <a:pt x="46881" y="14983"/>
                      </a:cubicBezTo>
                      <a:cubicBezTo>
                        <a:pt x="46680" y="15107"/>
                        <a:pt x="46380" y="15219"/>
                        <a:pt x="46145" y="15219"/>
                      </a:cubicBezTo>
                      <a:cubicBezTo>
                        <a:pt x="46050" y="15219"/>
                        <a:pt x="45965" y="15201"/>
                        <a:pt x="45903" y="15157"/>
                      </a:cubicBezTo>
                      <a:cubicBezTo>
                        <a:pt x="45844" y="15122"/>
                        <a:pt x="45783" y="15109"/>
                        <a:pt x="45724" y="15109"/>
                      </a:cubicBezTo>
                      <a:cubicBezTo>
                        <a:pt x="45562" y="15109"/>
                        <a:pt x="45418" y="15206"/>
                        <a:pt x="45403" y="15222"/>
                      </a:cubicBezTo>
                      <a:cubicBezTo>
                        <a:pt x="45298" y="15349"/>
                        <a:pt x="45219" y="15396"/>
                        <a:pt x="45141" y="15396"/>
                      </a:cubicBezTo>
                      <a:cubicBezTo>
                        <a:pt x="45073" y="15396"/>
                        <a:pt x="45006" y="15360"/>
                        <a:pt x="44924" y="15309"/>
                      </a:cubicBezTo>
                      <a:cubicBezTo>
                        <a:pt x="44877" y="15262"/>
                        <a:pt x="44819" y="15226"/>
                        <a:pt x="44725" y="15226"/>
                      </a:cubicBezTo>
                      <a:cubicBezTo>
                        <a:pt x="44688" y="15226"/>
                        <a:pt x="44647" y="15232"/>
                        <a:pt x="44598" y="15244"/>
                      </a:cubicBezTo>
                      <a:cubicBezTo>
                        <a:pt x="44446" y="15331"/>
                        <a:pt x="44554" y="15374"/>
                        <a:pt x="44554" y="15461"/>
                      </a:cubicBezTo>
                      <a:cubicBezTo>
                        <a:pt x="44502" y="15637"/>
                        <a:pt x="44449" y="15713"/>
                        <a:pt x="44271" y="15713"/>
                      </a:cubicBezTo>
                      <a:cubicBezTo>
                        <a:pt x="44228" y="15713"/>
                        <a:pt x="44178" y="15709"/>
                        <a:pt x="44120" y="15700"/>
                      </a:cubicBezTo>
                      <a:cubicBezTo>
                        <a:pt x="44097" y="15698"/>
                        <a:pt x="44075" y="15696"/>
                        <a:pt x="44054" y="15696"/>
                      </a:cubicBezTo>
                      <a:cubicBezTo>
                        <a:pt x="43913" y="15696"/>
                        <a:pt x="43804" y="15758"/>
                        <a:pt x="43728" y="15853"/>
                      </a:cubicBezTo>
                      <a:cubicBezTo>
                        <a:pt x="43660" y="15935"/>
                        <a:pt x="43626" y="16060"/>
                        <a:pt x="43588" y="16060"/>
                      </a:cubicBezTo>
                      <a:cubicBezTo>
                        <a:pt x="43566" y="16060"/>
                        <a:pt x="43543" y="16017"/>
                        <a:pt x="43511" y="15896"/>
                      </a:cubicBezTo>
                      <a:cubicBezTo>
                        <a:pt x="43499" y="15849"/>
                        <a:pt x="43462" y="15828"/>
                        <a:pt x="43418" y="15828"/>
                      </a:cubicBezTo>
                      <a:cubicBezTo>
                        <a:pt x="43379" y="15828"/>
                        <a:pt x="43334" y="15844"/>
                        <a:pt x="43293" y="15874"/>
                      </a:cubicBezTo>
                      <a:cubicBezTo>
                        <a:pt x="43171" y="15915"/>
                        <a:pt x="43068" y="15975"/>
                        <a:pt x="42966" y="16018"/>
                      </a:cubicBezTo>
                      <a:lnTo>
                        <a:pt x="42966" y="16018"/>
                      </a:lnTo>
                      <a:cubicBezTo>
                        <a:pt x="42944" y="15869"/>
                        <a:pt x="42898" y="15742"/>
                        <a:pt x="42706" y="15635"/>
                      </a:cubicBezTo>
                      <a:cubicBezTo>
                        <a:pt x="42576" y="15570"/>
                        <a:pt x="42424" y="15439"/>
                        <a:pt x="42619" y="15244"/>
                      </a:cubicBezTo>
                      <a:cubicBezTo>
                        <a:pt x="42665" y="15213"/>
                        <a:pt x="42700" y="15173"/>
                        <a:pt x="42724" y="15173"/>
                      </a:cubicBezTo>
                      <a:cubicBezTo>
                        <a:pt x="42734" y="15173"/>
                        <a:pt x="42743" y="15180"/>
                        <a:pt x="42750" y="15200"/>
                      </a:cubicBezTo>
                      <a:cubicBezTo>
                        <a:pt x="42837" y="15439"/>
                        <a:pt x="43337" y="15309"/>
                        <a:pt x="43446" y="15526"/>
                      </a:cubicBezTo>
                      <a:cubicBezTo>
                        <a:pt x="43461" y="15542"/>
                        <a:pt x="43476" y="15557"/>
                        <a:pt x="43507" y="15557"/>
                      </a:cubicBezTo>
                      <a:cubicBezTo>
                        <a:pt x="43520" y="15557"/>
                        <a:pt x="43535" y="15555"/>
                        <a:pt x="43554" y="15548"/>
                      </a:cubicBezTo>
                      <a:cubicBezTo>
                        <a:pt x="43576" y="15526"/>
                        <a:pt x="43598" y="15483"/>
                        <a:pt x="43598" y="15461"/>
                      </a:cubicBezTo>
                      <a:cubicBezTo>
                        <a:pt x="43598" y="15374"/>
                        <a:pt x="43598" y="15309"/>
                        <a:pt x="43467" y="15265"/>
                      </a:cubicBezTo>
                      <a:cubicBezTo>
                        <a:pt x="43359" y="15244"/>
                        <a:pt x="43228" y="15265"/>
                        <a:pt x="43293" y="15135"/>
                      </a:cubicBezTo>
                      <a:cubicBezTo>
                        <a:pt x="43359" y="15048"/>
                        <a:pt x="43402" y="15005"/>
                        <a:pt x="43576" y="14983"/>
                      </a:cubicBezTo>
                      <a:cubicBezTo>
                        <a:pt x="43793" y="14939"/>
                        <a:pt x="44011" y="14809"/>
                        <a:pt x="43989" y="14678"/>
                      </a:cubicBezTo>
                      <a:cubicBezTo>
                        <a:pt x="43989" y="14581"/>
                        <a:pt x="43850" y="14501"/>
                        <a:pt x="43649" y="14501"/>
                      </a:cubicBezTo>
                      <a:cubicBezTo>
                        <a:pt x="43625" y="14501"/>
                        <a:pt x="43601" y="14502"/>
                        <a:pt x="43576" y="14504"/>
                      </a:cubicBezTo>
                      <a:cubicBezTo>
                        <a:pt x="43446" y="14548"/>
                        <a:pt x="43272" y="14548"/>
                        <a:pt x="43141" y="14591"/>
                      </a:cubicBezTo>
                      <a:cubicBezTo>
                        <a:pt x="43076" y="14631"/>
                        <a:pt x="43003" y="14662"/>
                        <a:pt x="42936" y="14662"/>
                      </a:cubicBezTo>
                      <a:cubicBezTo>
                        <a:pt x="42891" y="14662"/>
                        <a:pt x="42850" y="14648"/>
                        <a:pt x="42815" y="14613"/>
                      </a:cubicBezTo>
                      <a:cubicBezTo>
                        <a:pt x="42727" y="14535"/>
                        <a:pt x="42648" y="14492"/>
                        <a:pt x="42570" y="14492"/>
                      </a:cubicBezTo>
                      <a:cubicBezTo>
                        <a:pt x="42474" y="14492"/>
                        <a:pt x="42379" y="14556"/>
                        <a:pt x="42271" y="14700"/>
                      </a:cubicBezTo>
                      <a:cubicBezTo>
                        <a:pt x="42250" y="14722"/>
                        <a:pt x="42184" y="14765"/>
                        <a:pt x="42163" y="14787"/>
                      </a:cubicBezTo>
                      <a:cubicBezTo>
                        <a:pt x="41899" y="14850"/>
                        <a:pt x="41622" y="14927"/>
                        <a:pt x="41372" y="14927"/>
                      </a:cubicBezTo>
                      <a:cubicBezTo>
                        <a:pt x="41187" y="14927"/>
                        <a:pt x="41018" y="14885"/>
                        <a:pt x="40880" y="14765"/>
                      </a:cubicBezTo>
                      <a:cubicBezTo>
                        <a:pt x="40836" y="14700"/>
                        <a:pt x="40727" y="14678"/>
                        <a:pt x="40641" y="14657"/>
                      </a:cubicBezTo>
                      <a:cubicBezTo>
                        <a:pt x="40611" y="14637"/>
                        <a:pt x="40586" y="14626"/>
                        <a:pt x="40562" y="14626"/>
                      </a:cubicBezTo>
                      <a:cubicBezTo>
                        <a:pt x="40532" y="14626"/>
                        <a:pt x="40502" y="14642"/>
                        <a:pt x="40467" y="14678"/>
                      </a:cubicBezTo>
                      <a:cubicBezTo>
                        <a:pt x="40445" y="14700"/>
                        <a:pt x="40467" y="14722"/>
                        <a:pt x="40510" y="14765"/>
                      </a:cubicBezTo>
                      <a:cubicBezTo>
                        <a:pt x="40662" y="14809"/>
                        <a:pt x="40771" y="14874"/>
                        <a:pt x="40619" y="15048"/>
                      </a:cubicBezTo>
                      <a:cubicBezTo>
                        <a:pt x="40545" y="15122"/>
                        <a:pt x="40596" y="15258"/>
                        <a:pt x="40746" y="15258"/>
                      </a:cubicBezTo>
                      <a:cubicBezTo>
                        <a:pt x="40773" y="15258"/>
                        <a:pt x="40803" y="15254"/>
                        <a:pt x="40836" y="15244"/>
                      </a:cubicBezTo>
                      <a:cubicBezTo>
                        <a:pt x="41097" y="15157"/>
                        <a:pt x="41336" y="15265"/>
                        <a:pt x="41619" y="15113"/>
                      </a:cubicBezTo>
                      <a:cubicBezTo>
                        <a:pt x="41626" y="15106"/>
                        <a:pt x="41643" y="15104"/>
                        <a:pt x="41663" y="15104"/>
                      </a:cubicBezTo>
                      <a:cubicBezTo>
                        <a:pt x="41704" y="15104"/>
                        <a:pt x="41757" y="15113"/>
                        <a:pt x="41771" y="15113"/>
                      </a:cubicBezTo>
                      <a:cubicBezTo>
                        <a:pt x="41836" y="15135"/>
                        <a:pt x="41815" y="15222"/>
                        <a:pt x="41749" y="15265"/>
                      </a:cubicBezTo>
                      <a:cubicBezTo>
                        <a:pt x="41662" y="15352"/>
                        <a:pt x="41597" y="15418"/>
                        <a:pt x="41445" y="15439"/>
                      </a:cubicBezTo>
                      <a:cubicBezTo>
                        <a:pt x="41380" y="15439"/>
                        <a:pt x="41315" y="15526"/>
                        <a:pt x="41380" y="15548"/>
                      </a:cubicBezTo>
                      <a:cubicBezTo>
                        <a:pt x="41489" y="15592"/>
                        <a:pt x="41597" y="15657"/>
                        <a:pt x="41662" y="15744"/>
                      </a:cubicBezTo>
                      <a:cubicBezTo>
                        <a:pt x="41680" y="15757"/>
                        <a:pt x="41697" y="15762"/>
                        <a:pt x="41714" y="15762"/>
                      </a:cubicBezTo>
                      <a:cubicBezTo>
                        <a:pt x="41784" y="15762"/>
                        <a:pt x="41854" y="15674"/>
                        <a:pt x="41923" y="15657"/>
                      </a:cubicBezTo>
                      <a:cubicBezTo>
                        <a:pt x="42013" y="15615"/>
                        <a:pt x="42085" y="15598"/>
                        <a:pt x="42144" y="15598"/>
                      </a:cubicBezTo>
                      <a:cubicBezTo>
                        <a:pt x="42330" y="15598"/>
                        <a:pt x="42395" y="15760"/>
                        <a:pt x="42511" y="15809"/>
                      </a:cubicBezTo>
                      <a:cubicBezTo>
                        <a:pt x="42706" y="15918"/>
                        <a:pt x="42380" y="15961"/>
                        <a:pt x="42293" y="16005"/>
                      </a:cubicBezTo>
                      <a:cubicBezTo>
                        <a:pt x="42206" y="16070"/>
                        <a:pt x="42163" y="16092"/>
                        <a:pt x="42184" y="16179"/>
                      </a:cubicBezTo>
                      <a:cubicBezTo>
                        <a:pt x="42206" y="16396"/>
                        <a:pt x="42163" y="16657"/>
                        <a:pt x="42467" y="16744"/>
                      </a:cubicBezTo>
                      <a:cubicBezTo>
                        <a:pt x="42837" y="16875"/>
                        <a:pt x="42945" y="17157"/>
                        <a:pt x="43185" y="17331"/>
                      </a:cubicBezTo>
                      <a:cubicBezTo>
                        <a:pt x="43337" y="17440"/>
                        <a:pt x="43380" y="17549"/>
                        <a:pt x="43359" y="17723"/>
                      </a:cubicBezTo>
                      <a:cubicBezTo>
                        <a:pt x="43337" y="17766"/>
                        <a:pt x="43380" y="17853"/>
                        <a:pt x="43250" y="17875"/>
                      </a:cubicBezTo>
                      <a:cubicBezTo>
                        <a:pt x="43213" y="17889"/>
                        <a:pt x="43183" y="17895"/>
                        <a:pt x="43158" y="17895"/>
                      </a:cubicBezTo>
                      <a:cubicBezTo>
                        <a:pt x="43068" y="17895"/>
                        <a:pt x="43054" y="17813"/>
                        <a:pt x="43054" y="17744"/>
                      </a:cubicBezTo>
                      <a:cubicBezTo>
                        <a:pt x="43054" y="17614"/>
                        <a:pt x="43054" y="17505"/>
                        <a:pt x="42924" y="17418"/>
                      </a:cubicBezTo>
                      <a:cubicBezTo>
                        <a:pt x="42891" y="17407"/>
                        <a:pt x="42875" y="17396"/>
                        <a:pt x="42858" y="17396"/>
                      </a:cubicBezTo>
                      <a:cubicBezTo>
                        <a:pt x="42842" y="17396"/>
                        <a:pt x="42826" y="17407"/>
                        <a:pt x="42793" y="17440"/>
                      </a:cubicBezTo>
                      <a:cubicBezTo>
                        <a:pt x="42532" y="17744"/>
                        <a:pt x="42424" y="17810"/>
                        <a:pt x="41923" y="18092"/>
                      </a:cubicBezTo>
                      <a:cubicBezTo>
                        <a:pt x="41836" y="18157"/>
                        <a:pt x="41880" y="18179"/>
                        <a:pt x="41880" y="18201"/>
                      </a:cubicBezTo>
                      <a:cubicBezTo>
                        <a:pt x="41880" y="18235"/>
                        <a:pt x="41880" y="18308"/>
                        <a:pt x="41849" y="18308"/>
                      </a:cubicBezTo>
                      <a:cubicBezTo>
                        <a:pt x="41840" y="18308"/>
                        <a:pt x="41829" y="18302"/>
                        <a:pt x="41815" y="18288"/>
                      </a:cubicBezTo>
                      <a:cubicBezTo>
                        <a:pt x="41758" y="18254"/>
                        <a:pt x="41704" y="18240"/>
                        <a:pt x="41651" y="18240"/>
                      </a:cubicBezTo>
                      <a:cubicBezTo>
                        <a:pt x="41424" y="18240"/>
                        <a:pt x="41227" y="18494"/>
                        <a:pt x="41033" y="18494"/>
                      </a:cubicBezTo>
                      <a:cubicBezTo>
                        <a:pt x="41011" y="18494"/>
                        <a:pt x="40989" y="18491"/>
                        <a:pt x="40967" y="18484"/>
                      </a:cubicBezTo>
                      <a:cubicBezTo>
                        <a:pt x="40867" y="18583"/>
                        <a:pt x="40795" y="18623"/>
                        <a:pt x="40742" y="18623"/>
                      </a:cubicBezTo>
                      <a:cubicBezTo>
                        <a:pt x="40679" y="18623"/>
                        <a:pt x="40642" y="18566"/>
                        <a:pt x="40619" y="18484"/>
                      </a:cubicBezTo>
                      <a:cubicBezTo>
                        <a:pt x="40589" y="18394"/>
                        <a:pt x="40528" y="18345"/>
                        <a:pt x="40435" y="18345"/>
                      </a:cubicBezTo>
                      <a:cubicBezTo>
                        <a:pt x="40394" y="18345"/>
                        <a:pt x="40346" y="18355"/>
                        <a:pt x="40293" y="18375"/>
                      </a:cubicBezTo>
                      <a:cubicBezTo>
                        <a:pt x="40119" y="18418"/>
                        <a:pt x="40010" y="18679"/>
                        <a:pt x="40075" y="18832"/>
                      </a:cubicBezTo>
                      <a:cubicBezTo>
                        <a:pt x="40083" y="18879"/>
                        <a:pt x="40105" y="18895"/>
                        <a:pt x="40135" y="18895"/>
                      </a:cubicBezTo>
                      <a:cubicBezTo>
                        <a:pt x="40189" y="18895"/>
                        <a:pt x="40267" y="18845"/>
                        <a:pt x="40336" y="18832"/>
                      </a:cubicBezTo>
                      <a:cubicBezTo>
                        <a:pt x="40494" y="18804"/>
                        <a:pt x="40616" y="18790"/>
                        <a:pt x="40710" y="18790"/>
                      </a:cubicBezTo>
                      <a:cubicBezTo>
                        <a:pt x="40914" y="18790"/>
                        <a:pt x="40994" y="18857"/>
                        <a:pt x="41054" y="19006"/>
                      </a:cubicBezTo>
                      <a:cubicBezTo>
                        <a:pt x="41075" y="19114"/>
                        <a:pt x="41097" y="19245"/>
                        <a:pt x="40967" y="19288"/>
                      </a:cubicBezTo>
                      <a:cubicBezTo>
                        <a:pt x="40946" y="19298"/>
                        <a:pt x="40929" y="19303"/>
                        <a:pt x="40914" y="19303"/>
                      </a:cubicBezTo>
                      <a:cubicBezTo>
                        <a:pt x="40834" y="19303"/>
                        <a:pt x="40823" y="19176"/>
                        <a:pt x="40749" y="19158"/>
                      </a:cubicBezTo>
                      <a:cubicBezTo>
                        <a:pt x="40727" y="19158"/>
                        <a:pt x="40727" y="19136"/>
                        <a:pt x="40684" y="19114"/>
                      </a:cubicBezTo>
                      <a:cubicBezTo>
                        <a:pt x="40648" y="19079"/>
                        <a:pt x="40627" y="19043"/>
                        <a:pt x="40562" y="19043"/>
                      </a:cubicBezTo>
                      <a:cubicBezTo>
                        <a:pt x="40547" y="19043"/>
                        <a:pt x="40530" y="19045"/>
                        <a:pt x="40510" y="19049"/>
                      </a:cubicBezTo>
                      <a:cubicBezTo>
                        <a:pt x="40423" y="19071"/>
                        <a:pt x="40445" y="19136"/>
                        <a:pt x="40445" y="19179"/>
                      </a:cubicBezTo>
                      <a:cubicBezTo>
                        <a:pt x="40414" y="19335"/>
                        <a:pt x="40327" y="19412"/>
                        <a:pt x="40201" y="19412"/>
                      </a:cubicBezTo>
                      <a:cubicBezTo>
                        <a:pt x="40151" y="19412"/>
                        <a:pt x="40094" y="19400"/>
                        <a:pt x="40032" y="19375"/>
                      </a:cubicBezTo>
                      <a:cubicBezTo>
                        <a:pt x="39966" y="19353"/>
                        <a:pt x="39901" y="19288"/>
                        <a:pt x="39879" y="19245"/>
                      </a:cubicBezTo>
                      <a:cubicBezTo>
                        <a:pt x="39792" y="19114"/>
                        <a:pt x="39858" y="18897"/>
                        <a:pt x="39553" y="18897"/>
                      </a:cubicBezTo>
                      <a:cubicBezTo>
                        <a:pt x="39662" y="18723"/>
                        <a:pt x="39814" y="18571"/>
                        <a:pt x="39879" y="18418"/>
                      </a:cubicBezTo>
                      <a:cubicBezTo>
                        <a:pt x="39896" y="18334"/>
                        <a:pt x="39887" y="18302"/>
                        <a:pt x="39973" y="18302"/>
                      </a:cubicBezTo>
                      <a:cubicBezTo>
                        <a:pt x="39998" y="18302"/>
                        <a:pt x="40031" y="18305"/>
                        <a:pt x="40075" y="18310"/>
                      </a:cubicBezTo>
                      <a:cubicBezTo>
                        <a:pt x="40314" y="18310"/>
                        <a:pt x="40184" y="18136"/>
                        <a:pt x="40314" y="18049"/>
                      </a:cubicBezTo>
                      <a:cubicBezTo>
                        <a:pt x="40353" y="18029"/>
                        <a:pt x="40306" y="17958"/>
                        <a:pt x="40264" y="17958"/>
                      </a:cubicBezTo>
                      <a:cubicBezTo>
                        <a:pt x="40259" y="17958"/>
                        <a:pt x="40254" y="17959"/>
                        <a:pt x="40249" y="17962"/>
                      </a:cubicBezTo>
                      <a:cubicBezTo>
                        <a:pt x="40075" y="18071"/>
                        <a:pt x="39814" y="18027"/>
                        <a:pt x="39662" y="18092"/>
                      </a:cubicBezTo>
                      <a:cubicBezTo>
                        <a:pt x="39529" y="18184"/>
                        <a:pt x="39430" y="18223"/>
                        <a:pt x="39353" y="18223"/>
                      </a:cubicBezTo>
                      <a:cubicBezTo>
                        <a:pt x="39267" y="18223"/>
                        <a:pt x="39208" y="18173"/>
                        <a:pt x="39162" y="18092"/>
                      </a:cubicBezTo>
                      <a:cubicBezTo>
                        <a:pt x="39053" y="17940"/>
                        <a:pt x="39249" y="17853"/>
                        <a:pt x="39466" y="17810"/>
                      </a:cubicBezTo>
                      <a:cubicBezTo>
                        <a:pt x="39706" y="17744"/>
                        <a:pt x="39749" y="17592"/>
                        <a:pt x="39597" y="17549"/>
                      </a:cubicBezTo>
                      <a:cubicBezTo>
                        <a:pt x="39358" y="17527"/>
                        <a:pt x="39423" y="17396"/>
                        <a:pt x="39358" y="17288"/>
                      </a:cubicBezTo>
                      <a:cubicBezTo>
                        <a:pt x="39271" y="17157"/>
                        <a:pt x="39379" y="17005"/>
                        <a:pt x="39466" y="16875"/>
                      </a:cubicBezTo>
                      <a:cubicBezTo>
                        <a:pt x="39532" y="16788"/>
                        <a:pt x="39532" y="16744"/>
                        <a:pt x="39423" y="16722"/>
                      </a:cubicBezTo>
                      <a:cubicBezTo>
                        <a:pt x="39405" y="16715"/>
                        <a:pt x="39391" y="16712"/>
                        <a:pt x="39378" y="16712"/>
                      </a:cubicBezTo>
                      <a:cubicBezTo>
                        <a:pt x="39312" y="16712"/>
                        <a:pt x="39304" y="16795"/>
                        <a:pt x="39249" y="16831"/>
                      </a:cubicBezTo>
                      <a:cubicBezTo>
                        <a:pt x="39027" y="16952"/>
                        <a:pt x="38806" y="17073"/>
                        <a:pt x="38516" y="17073"/>
                      </a:cubicBezTo>
                      <a:cubicBezTo>
                        <a:pt x="38492" y="17073"/>
                        <a:pt x="38469" y="17072"/>
                        <a:pt x="38444" y="17070"/>
                      </a:cubicBezTo>
                      <a:cubicBezTo>
                        <a:pt x="38323" y="17055"/>
                        <a:pt x="38231" y="17045"/>
                        <a:pt x="38158" y="17045"/>
                      </a:cubicBezTo>
                      <a:cubicBezTo>
                        <a:pt x="37930" y="17045"/>
                        <a:pt x="37901" y="17138"/>
                        <a:pt x="37835" y="17418"/>
                      </a:cubicBezTo>
                      <a:cubicBezTo>
                        <a:pt x="37805" y="17586"/>
                        <a:pt x="37764" y="17636"/>
                        <a:pt x="37637" y="17636"/>
                      </a:cubicBezTo>
                      <a:cubicBezTo>
                        <a:pt x="37583" y="17636"/>
                        <a:pt x="37513" y="17627"/>
                        <a:pt x="37422" y="17614"/>
                      </a:cubicBezTo>
                      <a:cubicBezTo>
                        <a:pt x="37378" y="17599"/>
                        <a:pt x="37344" y="17525"/>
                        <a:pt x="37287" y="17525"/>
                      </a:cubicBezTo>
                      <a:cubicBezTo>
                        <a:pt x="37259" y="17525"/>
                        <a:pt x="37226" y="17543"/>
                        <a:pt x="37183" y="17592"/>
                      </a:cubicBezTo>
                      <a:cubicBezTo>
                        <a:pt x="37093" y="17682"/>
                        <a:pt x="37013" y="17731"/>
                        <a:pt x="36908" y="17731"/>
                      </a:cubicBezTo>
                      <a:cubicBezTo>
                        <a:pt x="36861" y="17731"/>
                        <a:pt x="36809" y="17721"/>
                        <a:pt x="36748" y="17701"/>
                      </a:cubicBezTo>
                      <a:cubicBezTo>
                        <a:pt x="36719" y="17683"/>
                        <a:pt x="36682" y="17678"/>
                        <a:pt x="36641" y="17678"/>
                      </a:cubicBezTo>
                      <a:cubicBezTo>
                        <a:pt x="36587" y="17678"/>
                        <a:pt x="36526" y="17687"/>
                        <a:pt x="36467" y="17687"/>
                      </a:cubicBezTo>
                      <a:cubicBezTo>
                        <a:pt x="36403" y="17687"/>
                        <a:pt x="36341" y="17677"/>
                        <a:pt x="36292" y="17636"/>
                      </a:cubicBezTo>
                      <a:cubicBezTo>
                        <a:pt x="36074" y="17440"/>
                        <a:pt x="36052" y="17483"/>
                        <a:pt x="36379" y="17222"/>
                      </a:cubicBezTo>
                      <a:cubicBezTo>
                        <a:pt x="36444" y="17179"/>
                        <a:pt x="36640" y="17114"/>
                        <a:pt x="36618" y="17049"/>
                      </a:cubicBezTo>
                      <a:cubicBezTo>
                        <a:pt x="36590" y="17012"/>
                        <a:pt x="36543" y="16998"/>
                        <a:pt x="36487" y="16998"/>
                      </a:cubicBezTo>
                      <a:cubicBezTo>
                        <a:pt x="36409" y="16998"/>
                        <a:pt x="36314" y="17023"/>
                        <a:pt x="36226" y="17049"/>
                      </a:cubicBezTo>
                      <a:cubicBezTo>
                        <a:pt x="36183" y="17049"/>
                        <a:pt x="36118" y="17092"/>
                        <a:pt x="36074" y="17114"/>
                      </a:cubicBezTo>
                      <a:cubicBezTo>
                        <a:pt x="36009" y="17168"/>
                        <a:pt x="35938" y="17195"/>
                        <a:pt x="35884" y="17195"/>
                      </a:cubicBezTo>
                      <a:cubicBezTo>
                        <a:pt x="35830" y="17195"/>
                        <a:pt x="35792" y="17168"/>
                        <a:pt x="35792" y="17114"/>
                      </a:cubicBezTo>
                      <a:cubicBezTo>
                        <a:pt x="35777" y="17014"/>
                        <a:pt x="35763" y="16951"/>
                        <a:pt x="35674" y="16951"/>
                      </a:cubicBezTo>
                      <a:cubicBezTo>
                        <a:pt x="35628" y="16951"/>
                        <a:pt x="35562" y="16968"/>
                        <a:pt x="35465" y="17005"/>
                      </a:cubicBezTo>
                      <a:cubicBezTo>
                        <a:pt x="35226" y="17092"/>
                        <a:pt x="35291" y="17266"/>
                        <a:pt x="35313" y="17288"/>
                      </a:cubicBezTo>
                      <a:cubicBezTo>
                        <a:pt x="35400" y="17505"/>
                        <a:pt x="35183" y="17636"/>
                        <a:pt x="35009" y="17810"/>
                      </a:cubicBezTo>
                      <a:cubicBezTo>
                        <a:pt x="34965" y="17853"/>
                        <a:pt x="34857" y="17918"/>
                        <a:pt x="34813" y="17984"/>
                      </a:cubicBezTo>
                      <a:cubicBezTo>
                        <a:pt x="34791" y="18071"/>
                        <a:pt x="34791" y="18157"/>
                        <a:pt x="34878" y="18179"/>
                      </a:cubicBezTo>
                      <a:cubicBezTo>
                        <a:pt x="34890" y="18181"/>
                        <a:pt x="34901" y="18182"/>
                        <a:pt x="34910" y="18182"/>
                      </a:cubicBezTo>
                      <a:cubicBezTo>
                        <a:pt x="35009" y="18182"/>
                        <a:pt x="35015" y="18088"/>
                        <a:pt x="35074" y="18049"/>
                      </a:cubicBezTo>
                      <a:cubicBezTo>
                        <a:pt x="35139" y="17940"/>
                        <a:pt x="35313" y="17875"/>
                        <a:pt x="35444" y="17831"/>
                      </a:cubicBezTo>
                      <a:cubicBezTo>
                        <a:pt x="35498" y="17811"/>
                        <a:pt x="35545" y="17803"/>
                        <a:pt x="35585" y="17803"/>
                      </a:cubicBezTo>
                      <a:cubicBezTo>
                        <a:pt x="35721" y="17803"/>
                        <a:pt x="35785" y="17900"/>
                        <a:pt x="35835" y="17984"/>
                      </a:cubicBezTo>
                      <a:cubicBezTo>
                        <a:pt x="35879" y="18049"/>
                        <a:pt x="35770" y="18157"/>
                        <a:pt x="35683" y="18157"/>
                      </a:cubicBezTo>
                      <a:cubicBezTo>
                        <a:pt x="35672" y="18157"/>
                        <a:pt x="35662" y="18156"/>
                        <a:pt x="35652" y="18156"/>
                      </a:cubicBezTo>
                      <a:cubicBezTo>
                        <a:pt x="35416" y="18156"/>
                        <a:pt x="35229" y="18376"/>
                        <a:pt x="34939" y="18376"/>
                      </a:cubicBezTo>
                      <a:cubicBezTo>
                        <a:pt x="34926" y="18376"/>
                        <a:pt x="34913" y="18376"/>
                        <a:pt x="34900" y="18375"/>
                      </a:cubicBezTo>
                      <a:cubicBezTo>
                        <a:pt x="34791" y="18375"/>
                        <a:pt x="34672" y="18397"/>
                        <a:pt x="34566" y="18397"/>
                      </a:cubicBezTo>
                      <a:cubicBezTo>
                        <a:pt x="34460" y="18397"/>
                        <a:pt x="34367" y="18375"/>
                        <a:pt x="34313" y="18288"/>
                      </a:cubicBezTo>
                      <a:cubicBezTo>
                        <a:pt x="34279" y="18246"/>
                        <a:pt x="34233" y="18233"/>
                        <a:pt x="34181" y="18233"/>
                      </a:cubicBezTo>
                      <a:cubicBezTo>
                        <a:pt x="34099" y="18233"/>
                        <a:pt x="34002" y="18266"/>
                        <a:pt x="33922" y="18266"/>
                      </a:cubicBezTo>
                      <a:cubicBezTo>
                        <a:pt x="33682" y="18266"/>
                        <a:pt x="33835" y="18484"/>
                        <a:pt x="33617" y="18505"/>
                      </a:cubicBezTo>
                      <a:cubicBezTo>
                        <a:pt x="33593" y="18511"/>
                        <a:pt x="33574" y="18514"/>
                        <a:pt x="33558" y="18514"/>
                      </a:cubicBezTo>
                      <a:cubicBezTo>
                        <a:pt x="33416" y="18514"/>
                        <a:pt x="33558" y="18301"/>
                        <a:pt x="33416" y="18301"/>
                      </a:cubicBezTo>
                      <a:cubicBezTo>
                        <a:pt x="33400" y="18301"/>
                        <a:pt x="33380" y="18304"/>
                        <a:pt x="33356" y="18310"/>
                      </a:cubicBezTo>
                      <a:cubicBezTo>
                        <a:pt x="33275" y="18340"/>
                        <a:pt x="33209" y="18356"/>
                        <a:pt x="33150" y="18356"/>
                      </a:cubicBezTo>
                      <a:cubicBezTo>
                        <a:pt x="33081" y="18356"/>
                        <a:pt x="33023" y="18335"/>
                        <a:pt x="32965" y="18288"/>
                      </a:cubicBezTo>
                      <a:cubicBezTo>
                        <a:pt x="32950" y="18278"/>
                        <a:pt x="32933" y="18274"/>
                        <a:pt x="32916" y="18274"/>
                      </a:cubicBezTo>
                      <a:cubicBezTo>
                        <a:pt x="32859" y="18274"/>
                        <a:pt x="32792" y="18320"/>
                        <a:pt x="32726" y="18353"/>
                      </a:cubicBezTo>
                      <a:cubicBezTo>
                        <a:pt x="32617" y="18418"/>
                        <a:pt x="32508" y="18527"/>
                        <a:pt x="32356" y="18571"/>
                      </a:cubicBezTo>
                      <a:cubicBezTo>
                        <a:pt x="32247" y="18592"/>
                        <a:pt x="32204" y="18636"/>
                        <a:pt x="32247" y="18701"/>
                      </a:cubicBezTo>
                      <a:cubicBezTo>
                        <a:pt x="32291" y="18810"/>
                        <a:pt x="32465" y="18919"/>
                        <a:pt x="32073" y="18962"/>
                      </a:cubicBezTo>
                      <a:cubicBezTo>
                        <a:pt x="32030" y="18962"/>
                        <a:pt x="32030" y="19049"/>
                        <a:pt x="32030" y="19114"/>
                      </a:cubicBezTo>
                      <a:cubicBezTo>
                        <a:pt x="32062" y="19195"/>
                        <a:pt x="32250" y="19240"/>
                        <a:pt x="32424" y="19240"/>
                      </a:cubicBezTo>
                      <a:cubicBezTo>
                        <a:pt x="32485" y="19240"/>
                        <a:pt x="32545" y="19234"/>
                        <a:pt x="32595" y="19223"/>
                      </a:cubicBezTo>
                      <a:cubicBezTo>
                        <a:pt x="32647" y="19201"/>
                        <a:pt x="32706" y="19186"/>
                        <a:pt x="32762" y="19180"/>
                      </a:cubicBezTo>
                      <a:lnTo>
                        <a:pt x="32762" y="19180"/>
                      </a:lnTo>
                      <a:cubicBezTo>
                        <a:pt x="32804" y="19196"/>
                        <a:pt x="32849" y="19210"/>
                        <a:pt x="32900" y="19223"/>
                      </a:cubicBezTo>
                      <a:cubicBezTo>
                        <a:pt x="32915" y="19225"/>
                        <a:pt x="32929" y="19226"/>
                        <a:pt x="32942" y="19226"/>
                      </a:cubicBezTo>
                      <a:cubicBezTo>
                        <a:pt x="32949" y="19226"/>
                        <a:pt x="32955" y="19226"/>
                        <a:pt x="32961" y="19225"/>
                      </a:cubicBezTo>
                      <a:lnTo>
                        <a:pt x="32961" y="19225"/>
                      </a:lnTo>
                      <a:cubicBezTo>
                        <a:pt x="32963" y="19231"/>
                        <a:pt x="32965" y="19238"/>
                        <a:pt x="32965" y="19245"/>
                      </a:cubicBezTo>
                      <a:cubicBezTo>
                        <a:pt x="32965" y="19360"/>
                        <a:pt x="33027" y="19413"/>
                        <a:pt x="33152" y="19413"/>
                      </a:cubicBezTo>
                      <a:cubicBezTo>
                        <a:pt x="33192" y="19413"/>
                        <a:pt x="33238" y="19407"/>
                        <a:pt x="33291" y="19397"/>
                      </a:cubicBezTo>
                      <a:cubicBezTo>
                        <a:pt x="33299" y="19396"/>
                        <a:pt x="33307" y="19396"/>
                        <a:pt x="33315" y="19396"/>
                      </a:cubicBezTo>
                      <a:cubicBezTo>
                        <a:pt x="33460" y="19396"/>
                        <a:pt x="33367" y="19576"/>
                        <a:pt x="33555" y="19576"/>
                      </a:cubicBezTo>
                      <a:cubicBezTo>
                        <a:pt x="33573" y="19576"/>
                        <a:pt x="33593" y="19574"/>
                        <a:pt x="33617" y="19571"/>
                      </a:cubicBezTo>
                      <a:cubicBezTo>
                        <a:pt x="33656" y="19558"/>
                        <a:pt x="33693" y="19552"/>
                        <a:pt x="33726" y="19552"/>
                      </a:cubicBezTo>
                      <a:cubicBezTo>
                        <a:pt x="33857" y="19552"/>
                        <a:pt x="33930" y="19649"/>
                        <a:pt x="33878" y="19788"/>
                      </a:cubicBezTo>
                      <a:cubicBezTo>
                        <a:pt x="33800" y="19905"/>
                        <a:pt x="33740" y="20056"/>
                        <a:pt x="33527" y="20056"/>
                      </a:cubicBezTo>
                      <a:cubicBezTo>
                        <a:pt x="33501" y="20056"/>
                        <a:pt x="33473" y="20054"/>
                        <a:pt x="33443" y="20049"/>
                      </a:cubicBezTo>
                      <a:cubicBezTo>
                        <a:pt x="33412" y="20049"/>
                        <a:pt x="33377" y="20047"/>
                        <a:pt x="33343" y="20047"/>
                      </a:cubicBezTo>
                      <a:cubicBezTo>
                        <a:pt x="33256" y="20047"/>
                        <a:pt x="33170" y="20059"/>
                        <a:pt x="33139" y="20136"/>
                      </a:cubicBezTo>
                      <a:cubicBezTo>
                        <a:pt x="33052" y="20267"/>
                        <a:pt x="33139" y="20419"/>
                        <a:pt x="33182" y="20528"/>
                      </a:cubicBezTo>
                      <a:cubicBezTo>
                        <a:pt x="33201" y="20551"/>
                        <a:pt x="33221" y="20560"/>
                        <a:pt x="33241" y="20560"/>
                      </a:cubicBezTo>
                      <a:cubicBezTo>
                        <a:pt x="33314" y="20560"/>
                        <a:pt x="33392" y="20436"/>
                        <a:pt x="33443" y="20419"/>
                      </a:cubicBezTo>
                      <a:cubicBezTo>
                        <a:pt x="33661" y="20267"/>
                        <a:pt x="33878" y="20375"/>
                        <a:pt x="34030" y="20267"/>
                      </a:cubicBezTo>
                      <a:cubicBezTo>
                        <a:pt x="34313" y="20136"/>
                        <a:pt x="34052" y="19941"/>
                        <a:pt x="34248" y="19788"/>
                      </a:cubicBezTo>
                      <a:cubicBezTo>
                        <a:pt x="34313" y="19767"/>
                        <a:pt x="34335" y="19680"/>
                        <a:pt x="34378" y="19680"/>
                      </a:cubicBezTo>
                      <a:cubicBezTo>
                        <a:pt x="34422" y="19680"/>
                        <a:pt x="34422" y="19723"/>
                        <a:pt x="34443" y="19767"/>
                      </a:cubicBezTo>
                      <a:cubicBezTo>
                        <a:pt x="34501" y="19950"/>
                        <a:pt x="34528" y="20036"/>
                        <a:pt x="34610" y="20036"/>
                      </a:cubicBezTo>
                      <a:cubicBezTo>
                        <a:pt x="34684" y="20036"/>
                        <a:pt x="34804" y="19966"/>
                        <a:pt x="35030" y="19832"/>
                      </a:cubicBezTo>
                      <a:cubicBezTo>
                        <a:pt x="35074" y="19810"/>
                        <a:pt x="35096" y="19810"/>
                        <a:pt x="35117" y="19788"/>
                      </a:cubicBezTo>
                      <a:cubicBezTo>
                        <a:pt x="35190" y="19770"/>
                        <a:pt x="35278" y="19691"/>
                        <a:pt x="35330" y="19691"/>
                      </a:cubicBezTo>
                      <a:cubicBezTo>
                        <a:pt x="35341" y="19691"/>
                        <a:pt x="35350" y="19694"/>
                        <a:pt x="35357" y="19701"/>
                      </a:cubicBezTo>
                      <a:cubicBezTo>
                        <a:pt x="35400" y="19767"/>
                        <a:pt x="35335" y="19919"/>
                        <a:pt x="35291" y="19919"/>
                      </a:cubicBezTo>
                      <a:cubicBezTo>
                        <a:pt x="34878" y="20027"/>
                        <a:pt x="34965" y="20245"/>
                        <a:pt x="34965" y="20419"/>
                      </a:cubicBezTo>
                      <a:cubicBezTo>
                        <a:pt x="34965" y="20484"/>
                        <a:pt x="34965" y="20593"/>
                        <a:pt x="34791" y="20680"/>
                      </a:cubicBezTo>
                      <a:cubicBezTo>
                        <a:pt x="34757" y="20697"/>
                        <a:pt x="34725" y="20704"/>
                        <a:pt x="34696" y="20704"/>
                      </a:cubicBezTo>
                      <a:cubicBezTo>
                        <a:pt x="34615" y="20704"/>
                        <a:pt x="34551" y="20652"/>
                        <a:pt x="34487" y="20636"/>
                      </a:cubicBezTo>
                      <a:cubicBezTo>
                        <a:pt x="34387" y="20573"/>
                        <a:pt x="34291" y="20543"/>
                        <a:pt x="34194" y="20543"/>
                      </a:cubicBezTo>
                      <a:cubicBezTo>
                        <a:pt x="34058" y="20543"/>
                        <a:pt x="33921" y="20600"/>
                        <a:pt x="33769" y="20702"/>
                      </a:cubicBezTo>
                      <a:cubicBezTo>
                        <a:pt x="33682" y="20767"/>
                        <a:pt x="33595" y="20854"/>
                        <a:pt x="33508" y="20854"/>
                      </a:cubicBezTo>
                      <a:cubicBezTo>
                        <a:pt x="33291" y="20876"/>
                        <a:pt x="33117" y="20897"/>
                        <a:pt x="33052" y="21115"/>
                      </a:cubicBezTo>
                      <a:cubicBezTo>
                        <a:pt x="33045" y="21114"/>
                        <a:pt x="33038" y="21113"/>
                        <a:pt x="33032" y="21113"/>
                      </a:cubicBezTo>
                      <a:cubicBezTo>
                        <a:pt x="32936" y="21113"/>
                        <a:pt x="32902" y="21237"/>
                        <a:pt x="32806" y="21237"/>
                      </a:cubicBezTo>
                      <a:cubicBezTo>
                        <a:pt x="32788" y="21237"/>
                        <a:pt x="32769" y="21233"/>
                        <a:pt x="32747" y="21223"/>
                      </a:cubicBezTo>
                      <a:cubicBezTo>
                        <a:pt x="32682" y="21202"/>
                        <a:pt x="32617" y="21093"/>
                        <a:pt x="32726" y="21006"/>
                      </a:cubicBezTo>
                      <a:cubicBezTo>
                        <a:pt x="33008" y="20767"/>
                        <a:pt x="32726" y="20636"/>
                        <a:pt x="32813" y="20419"/>
                      </a:cubicBezTo>
                      <a:cubicBezTo>
                        <a:pt x="32829" y="20370"/>
                        <a:pt x="32784" y="20346"/>
                        <a:pt x="32742" y="20346"/>
                      </a:cubicBezTo>
                      <a:cubicBezTo>
                        <a:pt x="32728" y="20346"/>
                        <a:pt x="32715" y="20348"/>
                        <a:pt x="32704" y="20354"/>
                      </a:cubicBezTo>
                      <a:cubicBezTo>
                        <a:pt x="32655" y="20389"/>
                        <a:pt x="32611" y="20402"/>
                        <a:pt x="32570" y="20402"/>
                      </a:cubicBezTo>
                      <a:cubicBezTo>
                        <a:pt x="32468" y="20402"/>
                        <a:pt x="32384" y="20322"/>
                        <a:pt x="32276" y="20322"/>
                      </a:cubicBezTo>
                      <a:cubicBezTo>
                        <a:pt x="32218" y="20322"/>
                        <a:pt x="32152" y="20346"/>
                        <a:pt x="32073" y="20419"/>
                      </a:cubicBezTo>
                      <a:cubicBezTo>
                        <a:pt x="32071" y="20421"/>
                        <a:pt x="32069" y="20422"/>
                        <a:pt x="32065" y="20422"/>
                      </a:cubicBezTo>
                      <a:cubicBezTo>
                        <a:pt x="32033" y="20422"/>
                        <a:pt x="31947" y="20330"/>
                        <a:pt x="31986" y="20310"/>
                      </a:cubicBezTo>
                      <a:cubicBezTo>
                        <a:pt x="32247" y="20158"/>
                        <a:pt x="31943" y="20049"/>
                        <a:pt x="32138" y="19919"/>
                      </a:cubicBezTo>
                      <a:cubicBezTo>
                        <a:pt x="31986" y="19897"/>
                        <a:pt x="31943" y="19832"/>
                        <a:pt x="31856" y="19767"/>
                      </a:cubicBezTo>
                      <a:cubicBezTo>
                        <a:pt x="31812" y="19832"/>
                        <a:pt x="31551" y="19832"/>
                        <a:pt x="31617" y="20006"/>
                      </a:cubicBezTo>
                      <a:cubicBezTo>
                        <a:pt x="31630" y="20088"/>
                        <a:pt x="31592" y="20119"/>
                        <a:pt x="31534" y="20119"/>
                      </a:cubicBezTo>
                      <a:cubicBezTo>
                        <a:pt x="31501" y="20119"/>
                        <a:pt x="31461" y="20109"/>
                        <a:pt x="31421" y="20093"/>
                      </a:cubicBezTo>
                      <a:cubicBezTo>
                        <a:pt x="31391" y="20063"/>
                        <a:pt x="31361" y="20002"/>
                        <a:pt x="31310" y="20002"/>
                      </a:cubicBezTo>
                      <a:cubicBezTo>
                        <a:pt x="31287" y="20002"/>
                        <a:pt x="31259" y="20015"/>
                        <a:pt x="31225" y="20049"/>
                      </a:cubicBezTo>
                      <a:cubicBezTo>
                        <a:pt x="31182" y="20114"/>
                        <a:pt x="31312" y="20136"/>
                        <a:pt x="31377" y="20201"/>
                      </a:cubicBezTo>
                      <a:cubicBezTo>
                        <a:pt x="31399" y="20223"/>
                        <a:pt x="31437" y="20229"/>
                        <a:pt x="31483" y="20229"/>
                      </a:cubicBezTo>
                      <a:cubicBezTo>
                        <a:pt x="31530" y="20229"/>
                        <a:pt x="31584" y="20223"/>
                        <a:pt x="31638" y="20223"/>
                      </a:cubicBezTo>
                      <a:cubicBezTo>
                        <a:pt x="31704" y="20223"/>
                        <a:pt x="31725" y="20245"/>
                        <a:pt x="31725" y="20267"/>
                      </a:cubicBezTo>
                      <a:cubicBezTo>
                        <a:pt x="31725" y="20332"/>
                        <a:pt x="31638" y="20354"/>
                        <a:pt x="31595" y="20375"/>
                      </a:cubicBezTo>
                      <a:cubicBezTo>
                        <a:pt x="31537" y="20375"/>
                        <a:pt x="31479" y="20395"/>
                        <a:pt x="31434" y="20395"/>
                      </a:cubicBezTo>
                      <a:cubicBezTo>
                        <a:pt x="31411" y="20395"/>
                        <a:pt x="31392" y="20390"/>
                        <a:pt x="31377" y="20375"/>
                      </a:cubicBezTo>
                      <a:cubicBezTo>
                        <a:pt x="31294" y="20342"/>
                        <a:pt x="31249" y="20231"/>
                        <a:pt x="31134" y="20231"/>
                      </a:cubicBezTo>
                      <a:cubicBezTo>
                        <a:pt x="31099" y="20231"/>
                        <a:pt x="31058" y="20242"/>
                        <a:pt x="31008" y="20267"/>
                      </a:cubicBezTo>
                      <a:cubicBezTo>
                        <a:pt x="30877" y="20354"/>
                        <a:pt x="31008" y="20462"/>
                        <a:pt x="30986" y="20593"/>
                      </a:cubicBezTo>
                      <a:cubicBezTo>
                        <a:pt x="30964" y="20658"/>
                        <a:pt x="30986" y="20702"/>
                        <a:pt x="30899" y="20745"/>
                      </a:cubicBezTo>
                      <a:cubicBezTo>
                        <a:pt x="30890" y="20748"/>
                        <a:pt x="30881" y="20749"/>
                        <a:pt x="30872" y="20749"/>
                      </a:cubicBezTo>
                      <a:cubicBezTo>
                        <a:pt x="30821" y="20749"/>
                        <a:pt x="30784" y="20702"/>
                        <a:pt x="30747" y="20702"/>
                      </a:cubicBezTo>
                      <a:cubicBezTo>
                        <a:pt x="30529" y="20636"/>
                        <a:pt x="30421" y="20441"/>
                        <a:pt x="30225" y="20332"/>
                      </a:cubicBezTo>
                      <a:cubicBezTo>
                        <a:pt x="30029" y="20201"/>
                        <a:pt x="30116" y="19941"/>
                        <a:pt x="30290" y="19723"/>
                      </a:cubicBezTo>
                      <a:cubicBezTo>
                        <a:pt x="30334" y="19614"/>
                        <a:pt x="30508" y="19484"/>
                        <a:pt x="30225" y="19462"/>
                      </a:cubicBezTo>
                      <a:cubicBezTo>
                        <a:pt x="30181" y="19549"/>
                        <a:pt x="30095" y="19593"/>
                        <a:pt x="29986" y="19593"/>
                      </a:cubicBezTo>
                      <a:cubicBezTo>
                        <a:pt x="29638" y="19614"/>
                        <a:pt x="29529" y="19941"/>
                        <a:pt x="29225" y="20027"/>
                      </a:cubicBezTo>
                      <a:cubicBezTo>
                        <a:pt x="29333" y="20158"/>
                        <a:pt x="29007" y="20375"/>
                        <a:pt x="29203" y="20528"/>
                      </a:cubicBezTo>
                      <a:cubicBezTo>
                        <a:pt x="29268" y="20571"/>
                        <a:pt x="29203" y="20702"/>
                        <a:pt x="29094" y="20767"/>
                      </a:cubicBezTo>
                      <a:cubicBezTo>
                        <a:pt x="29040" y="20798"/>
                        <a:pt x="28990" y="20810"/>
                        <a:pt x="28947" y="20810"/>
                      </a:cubicBezTo>
                      <a:cubicBezTo>
                        <a:pt x="28869" y="20810"/>
                        <a:pt x="28810" y="20773"/>
                        <a:pt x="28768" y="20745"/>
                      </a:cubicBezTo>
                      <a:cubicBezTo>
                        <a:pt x="28594" y="20636"/>
                        <a:pt x="28833" y="20549"/>
                        <a:pt x="28899" y="20462"/>
                      </a:cubicBezTo>
                      <a:cubicBezTo>
                        <a:pt x="28920" y="20375"/>
                        <a:pt x="29029" y="20267"/>
                        <a:pt x="28986" y="20267"/>
                      </a:cubicBezTo>
                      <a:cubicBezTo>
                        <a:pt x="28971" y="20261"/>
                        <a:pt x="28957" y="20258"/>
                        <a:pt x="28944" y="20258"/>
                      </a:cubicBezTo>
                      <a:cubicBezTo>
                        <a:pt x="28864" y="20258"/>
                        <a:pt x="28824" y="20363"/>
                        <a:pt x="28768" y="20419"/>
                      </a:cubicBezTo>
                      <a:lnTo>
                        <a:pt x="28725" y="20441"/>
                      </a:lnTo>
                      <a:cubicBezTo>
                        <a:pt x="28492" y="20460"/>
                        <a:pt x="28243" y="20600"/>
                        <a:pt x="28007" y="20600"/>
                      </a:cubicBezTo>
                      <a:cubicBezTo>
                        <a:pt x="27978" y="20600"/>
                        <a:pt x="27949" y="20598"/>
                        <a:pt x="27920" y="20593"/>
                      </a:cubicBezTo>
                      <a:cubicBezTo>
                        <a:pt x="27890" y="20590"/>
                        <a:pt x="27860" y="20589"/>
                        <a:pt x="27830" y="20589"/>
                      </a:cubicBezTo>
                      <a:cubicBezTo>
                        <a:pt x="27618" y="20589"/>
                        <a:pt x="27406" y="20655"/>
                        <a:pt x="27311" y="20789"/>
                      </a:cubicBezTo>
                      <a:cubicBezTo>
                        <a:pt x="27181" y="20962"/>
                        <a:pt x="27137" y="21202"/>
                        <a:pt x="27355" y="21310"/>
                      </a:cubicBezTo>
                      <a:cubicBezTo>
                        <a:pt x="27420" y="21354"/>
                        <a:pt x="27463" y="21397"/>
                        <a:pt x="27355" y="21463"/>
                      </a:cubicBezTo>
                      <a:cubicBezTo>
                        <a:pt x="27285" y="21507"/>
                        <a:pt x="27136" y="21526"/>
                        <a:pt x="26983" y="21526"/>
                      </a:cubicBezTo>
                      <a:cubicBezTo>
                        <a:pt x="26757" y="21526"/>
                        <a:pt x="26520" y="21484"/>
                        <a:pt x="26507" y="21419"/>
                      </a:cubicBezTo>
                      <a:cubicBezTo>
                        <a:pt x="26507" y="21397"/>
                        <a:pt x="26485" y="21354"/>
                        <a:pt x="26528" y="21332"/>
                      </a:cubicBezTo>
                      <a:cubicBezTo>
                        <a:pt x="26920" y="20984"/>
                        <a:pt x="26594" y="20680"/>
                        <a:pt x="26724" y="20354"/>
                      </a:cubicBezTo>
                      <a:cubicBezTo>
                        <a:pt x="26746" y="20310"/>
                        <a:pt x="26702" y="20223"/>
                        <a:pt x="26637" y="20201"/>
                      </a:cubicBezTo>
                      <a:cubicBezTo>
                        <a:pt x="26602" y="20172"/>
                        <a:pt x="26563" y="20160"/>
                        <a:pt x="26524" y="20160"/>
                      </a:cubicBezTo>
                      <a:cubicBezTo>
                        <a:pt x="26417" y="20160"/>
                        <a:pt x="26303" y="20247"/>
                        <a:pt x="26224" y="20310"/>
                      </a:cubicBezTo>
                      <a:cubicBezTo>
                        <a:pt x="26094" y="20354"/>
                        <a:pt x="26115" y="20441"/>
                        <a:pt x="26202" y="20462"/>
                      </a:cubicBezTo>
                      <a:cubicBezTo>
                        <a:pt x="26550" y="20549"/>
                        <a:pt x="26289" y="20680"/>
                        <a:pt x="26115" y="20767"/>
                      </a:cubicBezTo>
                      <a:cubicBezTo>
                        <a:pt x="25985" y="20854"/>
                        <a:pt x="25985" y="20919"/>
                        <a:pt x="25898" y="21006"/>
                      </a:cubicBezTo>
                      <a:cubicBezTo>
                        <a:pt x="26181" y="21115"/>
                        <a:pt x="25876" y="21180"/>
                        <a:pt x="25767" y="21223"/>
                      </a:cubicBezTo>
                      <a:cubicBezTo>
                        <a:pt x="25665" y="21264"/>
                        <a:pt x="25557" y="21286"/>
                        <a:pt x="25470" y="21286"/>
                      </a:cubicBezTo>
                      <a:cubicBezTo>
                        <a:pt x="25373" y="21286"/>
                        <a:pt x="25300" y="21259"/>
                        <a:pt x="25289" y="21202"/>
                      </a:cubicBezTo>
                      <a:cubicBezTo>
                        <a:pt x="25226" y="21064"/>
                        <a:pt x="25099" y="21020"/>
                        <a:pt x="24956" y="21020"/>
                      </a:cubicBezTo>
                      <a:cubicBezTo>
                        <a:pt x="24851" y="21020"/>
                        <a:pt x="24738" y="21044"/>
                        <a:pt x="24637" y="21071"/>
                      </a:cubicBezTo>
                      <a:cubicBezTo>
                        <a:pt x="24512" y="21091"/>
                        <a:pt x="24405" y="21105"/>
                        <a:pt x="24321" y="21105"/>
                      </a:cubicBezTo>
                      <a:cubicBezTo>
                        <a:pt x="24126" y="21105"/>
                        <a:pt x="24052" y="21031"/>
                        <a:pt x="24158" y="20789"/>
                      </a:cubicBezTo>
                      <a:cubicBezTo>
                        <a:pt x="24158" y="20767"/>
                        <a:pt x="24137" y="20745"/>
                        <a:pt x="24137" y="20702"/>
                      </a:cubicBezTo>
                      <a:cubicBezTo>
                        <a:pt x="24126" y="20691"/>
                        <a:pt x="24099" y="20685"/>
                        <a:pt x="24077" y="20685"/>
                      </a:cubicBezTo>
                      <a:cubicBezTo>
                        <a:pt x="24055" y="20685"/>
                        <a:pt x="24039" y="20691"/>
                        <a:pt x="24050" y="20702"/>
                      </a:cubicBezTo>
                      <a:cubicBezTo>
                        <a:pt x="24115" y="20897"/>
                        <a:pt x="23832" y="20962"/>
                        <a:pt x="23702" y="21071"/>
                      </a:cubicBezTo>
                      <a:cubicBezTo>
                        <a:pt x="23615" y="21136"/>
                        <a:pt x="23615" y="21180"/>
                        <a:pt x="23702" y="21202"/>
                      </a:cubicBezTo>
                      <a:cubicBezTo>
                        <a:pt x="23710" y="21204"/>
                        <a:pt x="23719" y="21205"/>
                        <a:pt x="23729" y="21205"/>
                      </a:cubicBezTo>
                      <a:cubicBezTo>
                        <a:pt x="23770" y="21205"/>
                        <a:pt x="23827" y="21189"/>
                        <a:pt x="23865" y="21189"/>
                      </a:cubicBezTo>
                      <a:cubicBezTo>
                        <a:pt x="23897" y="21189"/>
                        <a:pt x="23915" y="21201"/>
                        <a:pt x="23897" y="21245"/>
                      </a:cubicBezTo>
                      <a:cubicBezTo>
                        <a:pt x="23832" y="21332"/>
                        <a:pt x="23723" y="21310"/>
                        <a:pt x="23615" y="21332"/>
                      </a:cubicBezTo>
                      <a:cubicBezTo>
                        <a:pt x="23591" y="21344"/>
                        <a:pt x="23570" y="21349"/>
                        <a:pt x="23552" y="21349"/>
                      </a:cubicBezTo>
                      <a:cubicBezTo>
                        <a:pt x="23491" y="21349"/>
                        <a:pt x="23456" y="21294"/>
                        <a:pt x="23394" y="21294"/>
                      </a:cubicBezTo>
                      <a:cubicBezTo>
                        <a:pt x="23376" y="21294"/>
                        <a:pt x="23356" y="21298"/>
                        <a:pt x="23332" y="21310"/>
                      </a:cubicBezTo>
                      <a:cubicBezTo>
                        <a:pt x="23281" y="21333"/>
                        <a:pt x="23239" y="21342"/>
                        <a:pt x="23206" y="21342"/>
                      </a:cubicBezTo>
                      <a:cubicBezTo>
                        <a:pt x="23111" y="21342"/>
                        <a:pt x="23088" y="21266"/>
                        <a:pt x="23136" y="21202"/>
                      </a:cubicBezTo>
                      <a:cubicBezTo>
                        <a:pt x="23158" y="21093"/>
                        <a:pt x="23245" y="20962"/>
                        <a:pt x="23462" y="20919"/>
                      </a:cubicBezTo>
                      <a:cubicBezTo>
                        <a:pt x="23534" y="20919"/>
                        <a:pt x="23605" y="20938"/>
                        <a:pt x="23669" y="20938"/>
                      </a:cubicBezTo>
                      <a:cubicBezTo>
                        <a:pt x="23722" y="20938"/>
                        <a:pt x="23771" y="20925"/>
                        <a:pt x="23810" y="20876"/>
                      </a:cubicBezTo>
                      <a:cubicBezTo>
                        <a:pt x="23984" y="20745"/>
                        <a:pt x="23723" y="20767"/>
                        <a:pt x="23702" y="20680"/>
                      </a:cubicBezTo>
                      <a:cubicBezTo>
                        <a:pt x="23680" y="20636"/>
                        <a:pt x="23767" y="20549"/>
                        <a:pt x="23723" y="20528"/>
                      </a:cubicBezTo>
                      <a:cubicBezTo>
                        <a:pt x="23615" y="20441"/>
                        <a:pt x="23941" y="20310"/>
                        <a:pt x="23810" y="20245"/>
                      </a:cubicBezTo>
                      <a:cubicBezTo>
                        <a:pt x="23792" y="20239"/>
                        <a:pt x="23772" y="20236"/>
                        <a:pt x="23752" y="20236"/>
                      </a:cubicBezTo>
                      <a:cubicBezTo>
                        <a:pt x="23632" y="20236"/>
                        <a:pt x="23490" y="20332"/>
                        <a:pt x="23397" y="20332"/>
                      </a:cubicBezTo>
                      <a:cubicBezTo>
                        <a:pt x="23115" y="20332"/>
                        <a:pt x="23071" y="20484"/>
                        <a:pt x="22962" y="20636"/>
                      </a:cubicBezTo>
                      <a:cubicBezTo>
                        <a:pt x="22886" y="20726"/>
                        <a:pt x="22809" y="20793"/>
                        <a:pt x="22741" y="20793"/>
                      </a:cubicBezTo>
                      <a:cubicBezTo>
                        <a:pt x="22693" y="20793"/>
                        <a:pt x="22650" y="20760"/>
                        <a:pt x="22614" y="20680"/>
                      </a:cubicBezTo>
                      <a:cubicBezTo>
                        <a:pt x="22593" y="20606"/>
                        <a:pt x="22546" y="20557"/>
                        <a:pt x="22486" y="20557"/>
                      </a:cubicBezTo>
                      <a:cubicBezTo>
                        <a:pt x="22423" y="20557"/>
                        <a:pt x="22345" y="20611"/>
                        <a:pt x="22267" y="20745"/>
                      </a:cubicBezTo>
                      <a:cubicBezTo>
                        <a:pt x="22180" y="20854"/>
                        <a:pt x="21962" y="20962"/>
                        <a:pt x="22158" y="21028"/>
                      </a:cubicBezTo>
                      <a:cubicBezTo>
                        <a:pt x="22257" y="21087"/>
                        <a:pt x="22356" y="21183"/>
                        <a:pt x="22521" y="21183"/>
                      </a:cubicBezTo>
                      <a:cubicBezTo>
                        <a:pt x="22537" y="21183"/>
                        <a:pt x="22554" y="21182"/>
                        <a:pt x="22571" y="21180"/>
                      </a:cubicBezTo>
                      <a:cubicBezTo>
                        <a:pt x="22636" y="21158"/>
                        <a:pt x="22680" y="21147"/>
                        <a:pt x="22718" y="21147"/>
                      </a:cubicBezTo>
                      <a:cubicBezTo>
                        <a:pt x="22756" y="21147"/>
                        <a:pt x="22788" y="21158"/>
                        <a:pt x="22832" y="21180"/>
                      </a:cubicBezTo>
                      <a:cubicBezTo>
                        <a:pt x="23006" y="21245"/>
                        <a:pt x="22832" y="21506"/>
                        <a:pt x="23071" y="21506"/>
                      </a:cubicBezTo>
                      <a:cubicBezTo>
                        <a:pt x="23028" y="21571"/>
                        <a:pt x="22962" y="21680"/>
                        <a:pt x="22897" y="21767"/>
                      </a:cubicBezTo>
                      <a:cubicBezTo>
                        <a:pt x="22875" y="21796"/>
                        <a:pt x="22856" y="21806"/>
                        <a:pt x="22838" y="21806"/>
                      </a:cubicBezTo>
                      <a:cubicBezTo>
                        <a:pt x="22803" y="21806"/>
                        <a:pt x="22774" y="21767"/>
                        <a:pt x="22745" y="21767"/>
                      </a:cubicBezTo>
                      <a:cubicBezTo>
                        <a:pt x="22636" y="21731"/>
                        <a:pt x="22557" y="21648"/>
                        <a:pt x="22393" y="21648"/>
                      </a:cubicBezTo>
                      <a:cubicBezTo>
                        <a:pt x="22362" y="21648"/>
                        <a:pt x="22327" y="21651"/>
                        <a:pt x="22288" y="21658"/>
                      </a:cubicBezTo>
                      <a:lnTo>
                        <a:pt x="22397" y="21963"/>
                      </a:lnTo>
                      <a:lnTo>
                        <a:pt x="22397" y="22006"/>
                      </a:lnTo>
                      <a:cubicBezTo>
                        <a:pt x="22409" y="22102"/>
                        <a:pt x="22428" y="22152"/>
                        <a:pt x="22471" y="22152"/>
                      </a:cubicBezTo>
                      <a:cubicBezTo>
                        <a:pt x="22506" y="22152"/>
                        <a:pt x="22558" y="22118"/>
                        <a:pt x="22636" y="22050"/>
                      </a:cubicBezTo>
                      <a:cubicBezTo>
                        <a:pt x="22793" y="21925"/>
                        <a:pt x="23028" y="21878"/>
                        <a:pt x="23156" y="21878"/>
                      </a:cubicBezTo>
                      <a:cubicBezTo>
                        <a:pt x="23205" y="21878"/>
                        <a:pt x="23239" y="21885"/>
                        <a:pt x="23245" y="21898"/>
                      </a:cubicBezTo>
                      <a:cubicBezTo>
                        <a:pt x="23288" y="22016"/>
                        <a:pt x="23343" y="22059"/>
                        <a:pt x="23406" y="22059"/>
                      </a:cubicBezTo>
                      <a:cubicBezTo>
                        <a:pt x="23503" y="22059"/>
                        <a:pt x="23617" y="21955"/>
                        <a:pt x="23723" y="21876"/>
                      </a:cubicBezTo>
                      <a:cubicBezTo>
                        <a:pt x="23774" y="21850"/>
                        <a:pt x="23825" y="21840"/>
                        <a:pt x="23868" y="21840"/>
                      </a:cubicBezTo>
                      <a:cubicBezTo>
                        <a:pt x="23897" y="21840"/>
                        <a:pt x="23923" y="21845"/>
                        <a:pt x="23941" y="21854"/>
                      </a:cubicBezTo>
                      <a:cubicBezTo>
                        <a:pt x="24028" y="21898"/>
                        <a:pt x="23984" y="21984"/>
                        <a:pt x="23919" y="22071"/>
                      </a:cubicBezTo>
                      <a:cubicBezTo>
                        <a:pt x="23883" y="22144"/>
                        <a:pt x="23802" y="22186"/>
                        <a:pt x="23726" y="22186"/>
                      </a:cubicBezTo>
                      <a:cubicBezTo>
                        <a:pt x="23710" y="22186"/>
                        <a:pt x="23695" y="22184"/>
                        <a:pt x="23680" y="22180"/>
                      </a:cubicBezTo>
                      <a:cubicBezTo>
                        <a:pt x="23618" y="22155"/>
                        <a:pt x="23559" y="22145"/>
                        <a:pt x="23502" y="22145"/>
                      </a:cubicBezTo>
                      <a:cubicBezTo>
                        <a:pt x="23261" y="22145"/>
                        <a:pt x="23061" y="22336"/>
                        <a:pt x="22832" y="22441"/>
                      </a:cubicBezTo>
                      <a:cubicBezTo>
                        <a:pt x="22701" y="22506"/>
                        <a:pt x="22614" y="22615"/>
                        <a:pt x="22832" y="22659"/>
                      </a:cubicBezTo>
                      <a:cubicBezTo>
                        <a:pt x="22962" y="22724"/>
                        <a:pt x="23289" y="22702"/>
                        <a:pt x="23136" y="22963"/>
                      </a:cubicBezTo>
                      <a:cubicBezTo>
                        <a:pt x="23289" y="22854"/>
                        <a:pt x="23484" y="22724"/>
                        <a:pt x="23484" y="22550"/>
                      </a:cubicBezTo>
                      <a:cubicBezTo>
                        <a:pt x="23484" y="22528"/>
                        <a:pt x="23549" y="22506"/>
                        <a:pt x="23571" y="22485"/>
                      </a:cubicBezTo>
                      <a:cubicBezTo>
                        <a:pt x="23593" y="22506"/>
                        <a:pt x="23615" y="22506"/>
                        <a:pt x="23615" y="22528"/>
                      </a:cubicBezTo>
                      <a:cubicBezTo>
                        <a:pt x="23702" y="22724"/>
                        <a:pt x="23506" y="22941"/>
                        <a:pt x="23223" y="23028"/>
                      </a:cubicBezTo>
                      <a:cubicBezTo>
                        <a:pt x="23211" y="23031"/>
                        <a:pt x="23201" y="23033"/>
                        <a:pt x="23192" y="23033"/>
                      </a:cubicBezTo>
                      <a:cubicBezTo>
                        <a:pt x="23136" y="23033"/>
                        <a:pt x="23133" y="22979"/>
                        <a:pt x="23115" y="22941"/>
                      </a:cubicBezTo>
                      <a:cubicBezTo>
                        <a:pt x="23006" y="22985"/>
                        <a:pt x="22897" y="22985"/>
                        <a:pt x="22791" y="22985"/>
                      </a:cubicBezTo>
                      <a:cubicBezTo>
                        <a:pt x="22685" y="22985"/>
                        <a:pt x="22582" y="22985"/>
                        <a:pt x="22484" y="23028"/>
                      </a:cubicBezTo>
                      <a:cubicBezTo>
                        <a:pt x="22270" y="23096"/>
                        <a:pt x="22084" y="23134"/>
                        <a:pt x="21919" y="23134"/>
                      </a:cubicBezTo>
                      <a:cubicBezTo>
                        <a:pt x="21767" y="23134"/>
                        <a:pt x="21631" y="23101"/>
                        <a:pt x="21506" y="23028"/>
                      </a:cubicBezTo>
                      <a:lnTo>
                        <a:pt x="21506" y="23028"/>
                      </a:lnTo>
                      <a:cubicBezTo>
                        <a:pt x="21592" y="23159"/>
                        <a:pt x="21266" y="23289"/>
                        <a:pt x="21332" y="23420"/>
                      </a:cubicBezTo>
                      <a:cubicBezTo>
                        <a:pt x="21179" y="23485"/>
                        <a:pt x="21005" y="23594"/>
                        <a:pt x="20875" y="23615"/>
                      </a:cubicBezTo>
                      <a:cubicBezTo>
                        <a:pt x="20862" y="23617"/>
                        <a:pt x="20849" y="23618"/>
                        <a:pt x="20836" y="23618"/>
                      </a:cubicBezTo>
                      <a:cubicBezTo>
                        <a:pt x="20705" y="23618"/>
                        <a:pt x="20616" y="23517"/>
                        <a:pt x="20636" y="23398"/>
                      </a:cubicBezTo>
                      <a:cubicBezTo>
                        <a:pt x="20713" y="23089"/>
                        <a:pt x="20801" y="22978"/>
                        <a:pt x="21071" y="22978"/>
                      </a:cubicBezTo>
                      <a:cubicBezTo>
                        <a:pt x="21181" y="22978"/>
                        <a:pt x="21322" y="22997"/>
                        <a:pt x="21506" y="23028"/>
                      </a:cubicBezTo>
                      <a:cubicBezTo>
                        <a:pt x="21506" y="22963"/>
                        <a:pt x="21440" y="22876"/>
                        <a:pt x="21484" y="22833"/>
                      </a:cubicBezTo>
                      <a:cubicBezTo>
                        <a:pt x="21614" y="22550"/>
                        <a:pt x="21440" y="22398"/>
                        <a:pt x="21375" y="22202"/>
                      </a:cubicBezTo>
                      <a:cubicBezTo>
                        <a:pt x="21266" y="21941"/>
                        <a:pt x="21179" y="21963"/>
                        <a:pt x="21592" y="21789"/>
                      </a:cubicBezTo>
                      <a:cubicBezTo>
                        <a:pt x="21658" y="21767"/>
                        <a:pt x="21745" y="21745"/>
                        <a:pt x="21832" y="21745"/>
                      </a:cubicBezTo>
                      <a:cubicBezTo>
                        <a:pt x="21962" y="21724"/>
                        <a:pt x="21984" y="21658"/>
                        <a:pt x="21962" y="21571"/>
                      </a:cubicBezTo>
                      <a:cubicBezTo>
                        <a:pt x="21916" y="21400"/>
                        <a:pt x="21823" y="21312"/>
                        <a:pt x="21671" y="21312"/>
                      </a:cubicBezTo>
                      <a:cubicBezTo>
                        <a:pt x="21535" y="21312"/>
                        <a:pt x="21351" y="21384"/>
                        <a:pt x="21114" y="21528"/>
                      </a:cubicBezTo>
                      <a:cubicBezTo>
                        <a:pt x="20995" y="21602"/>
                        <a:pt x="20927" y="21636"/>
                        <a:pt x="20847" y="21636"/>
                      </a:cubicBezTo>
                      <a:cubicBezTo>
                        <a:pt x="20810" y="21636"/>
                        <a:pt x="20771" y="21629"/>
                        <a:pt x="20723" y="21615"/>
                      </a:cubicBezTo>
                      <a:cubicBezTo>
                        <a:pt x="20680" y="21596"/>
                        <a:pt x="20632" y="21592"/>
                        <a:pt x="20583" y="21592"/>
                      </a:cubicBezTo>
                      <a:cubicBezTo>
                        <a:pt x="20536" y="21592"/>
                        <a:pt x="20487" y="21596"/>
                        <a:pt x="20444" y="21596"/>
                      </a:cubicBezTo>
                      <a:cubicBezTo>
                        <a:pt x="20375" y="21596"/>
                        <a:pt x="20317" y="21585"/>
                        <a:pt x="20288" y="21528"/>
                      </a:cubicBezTo>
                      <a:cubicBezTo>
                        <a:pt x="20244" y="21506"/>
                        <a:pt x="20201" y="21441"/>
                        <a:pt x="20244" y="21419"/>
                      </a:cubicBezTo>
                      <a:cubicBezTo>
                        <a:pt x="20571" y="21180"/>
                        <a:pt x="20244" y="21202"/>
                        <a:pt x="20136" y="21180"/>
                      </a:cubicBezTo>
                      <a:cubicBezTo>
                        <a:pt x="20027" y="21136"/>
                        <a:pt x="19962" y="21093"/>
                        <a:pt x="20005" y="20984"/>
                      </a:cubicBezTo>
                      <a:cubicBezTo>
                        <a:pt x="20052" y="20907"/>
                        <a:pt x="20121" y="20895"/>
                        <a:pt x="20180" y="20895"/>
                      </a:cubicBezTo>
                      <a:cubicBezTo>
                        <a:pt x="20204" y="20895"/>
                        <a:pt x="20226" y="20897"/>
                        <a:pt x="20244" y="20897"/>
                      </a:cubicBezTo>
                      <a:cubicBezTo>
                        <a:pt x="20331" y="20897"/>
                        <a:pt x="20353" y="20876"/>
                        <a:pt x="20397" y="20810"/>
                      </a:cubicBezTo>
                      <a:cubicBezTo>
                        <a:pt x="20614" y="20593"/>
                        <a:pt x="20527" y="20462"/>
                        <a:pt x="20397" y="20332"/>
                      </a:cubicBezTo>
                      <a:cubicBezTo>
                        <a:pt x="20223" y="20158"/>
                        <a:pt x="19896" y="20136"/>
                        <a:pt x="19788" y="19941"/>
                      </a:cubicBezTo>
                      <a:cubicBezTo>
                        <a:pt x="19775" y="19915"/>
                        <a:pt x="19740" y="19904"/>
                        <a:pt x="19695" y="19904"/>
                      </a:cubicBezTo>
                      <a:cubicBezTo>
                        <a:pt x="19664" y="19904"/>
                        <a:pt x="19628" y="19910"/>
                        <a:pt x="19592" y="19919"/>
                      </a:cubicBezTo>
                      <a:cubicBezTo>
                        <a:pt x="19440" y="20006"/>
                        <a:pt x="19244" y="20049"/>
                        <a:pt x="19092" y="20049"/>
                      </a:cubicBezTo>
                      <a:cubicBezTo>
                        <a:pt x="19005" y="20049"/>
                        <a:pt x="18918" y="20093"/>
                        <a:pt x="18874" y="20158"/>
                      </a:cubicBezTo>
                      <a:cubicBezTo>
                        <a:pt x="18679" y="20528"/>
                        <a:pt x="18331" y="20419"/>
                        <a:pt x="18048" y="20462"/>
                      </a:cubicBezTo>
                      <a:cubicBezTo>
                        <a:pt x="18019" y="20462"/>
                        <a:pt x="17971" y="20443"/>
                        <a:pt x="17916" y="20443"/>
                      </a:cubicBezTo>
                      <a:cubicBezTo>
                        <a:pt x="17889" y="20443"/>
                        <a:pt x="17860" y="20448"/>
                        <a:pt x="17831" y="20462"/>
                      </a:cubicBezTo>
                      <a:cubicBezTo>
                        <a:pt x="17744" y="20549"/>
                        <a:pt x="17831" y="20593"/>
                        <a:pt x="17896" y="20636"/>
                      </a:cubicBezTo>
                      <a:cubicBezTo>
                        <a:pt x="17942" y="20682"/>
                        <a:pt x="18227" y="20729"/>
                        <a:pt x="18444" y="20729"/>
                      </a:cubicBezTo>
                      <a:cubicBezTo>
                        <a:pt x="18534" y="20729"/>
                        <a:pt x="18612" y="20721"/>
                        <a:pt x="18657" y="20702"/>
                      </a:cubicBezTo>
                      <a:cubicBezTo>
                        <a:pt x="18874" y="20636"/>
                        <a:pt x="19005" y="20419"/>
                        <a:pt x="19157" y="20375"/>
                      </a:cubicBezTo>
                      <a:cubicBezTo>
                        <a:pt x="19165" y="20374"/>
                        <a:pt x="19173" y="20374"/>
                        <a:pt x="19181" y="20374"/>
                      </a:cubicBezTo>
                      <a:cubicBezTo>
                        <a:pt x="19321" y="20374"/>
                        <a:pt x="19376" y="20533"/>
                        <a:pt x="19569" y="20533"/>
                      </a:cubicBezTo>
                      <a:cubicBezTo>
                        <a:pt x="19590" y="20533"/>
                        <a:pt x="19612" y="20532"/>
                        <a:pt x="19635" y="20528"/>
                      </a:cubicBezTo>
                      <a:cubicBezTo>
                        <a:pt x="19657" y="20528"/>
                        <a:pt x="19679" y="20484"/>
                        <a:pt x="19744" y="20484"/>
                      </a:cubicBezTo>
                      <a:cubicBezTo>
                        <a:pt x="19853" y="20484"/>
                        <a:pt x="19853" y="20528"/>
                        <a:pt x="19809" y="20593"/>
                      </a:cubicBezTo>
                      <a:cubicBezTo>
                        <a:pt x="19679" y="20854"/>
                        <a:pt x="19462" y="21006"/>
                        <a:pt x="19114" y="21006"/>
                      </a:cubicBezTo>
                      <a:cubicBezTo>
                        <a:pt x="18892" y="21006"/>
                        <a:pt x="18636" y="21190"/>
                        <a:pt x="18430" y="21190"/>
                      </a:cubicBezTo>
                      <a:cubicBezTo>
                        <a:pt x="18352" y="21190"/>
                        <a:pt x="18281" y="21164"/>
                        <a:pt x="18222" y="21093"/>
                      </a:cubicBezTo>
                      <a:cubicBezTo>
                        <a:pt x="18222" y="21087"/>
                        <a:pt x="18217" y="21084"/>
                        <a:pt x="18208" y="21084"/>
                      </a:cubicBezTo>
                      <a:cubicBezTo>
                        <a:pt x="18188" y="21084"/>
                        <a:pt x="18151" y="21099"/>
                        <a:pt x="18135" y="21115"/>
                      </a:cubicBezTo>
                      <a:cubicBezTo>
                        <a:pt x="17961" y="21397"/>
                        <a:pt x="17592" y="21354"/>
                        <a:pt x="17352" y="21506"/>
                      </a:cubicBezTo>
                      <a:cubicBezTo>
                        <a:pt x="17244" y="21550"/>
                        <a:pt x="17091" y="21615"/>
                        <a:pt x="17091" y="21680"/>
                      </a:cubicBezTo>
                      <a:cubicBezTo>
                        <a:pt x="17091" y="21743"/>
                        <a:pt x="17121" y="21761"/>
                        <a:pt x="17162" y="21761"/>
                      </a:cubicBezTo>
                      <a:cubicBezTo>
                        <a:pt x="17220" y="21761"/>
                        <a:pt x="17301" y="21724"/>
                        <a:pt x="17352" y="21724"/>
                      </a:cubicBezTo>
                      <a:cubicBezTo>
                        <a:pt x="17396" y="21724"/>
                        <a:pt x="17483" y="21680"/>
                        <a:pt x="17526" y="21680"/>
                      </a:cubicBezTo>
                      <a:cubicBezTo>
                        <a:pt x="17543" y="21678"/>
                        <a:pt x="17560" y="21677"/>
                        <a:pt x="17575" y="21677"/>
                      </a:cubicBezTo>
                      <a:cubicBezTo>
                        <a:pt x="17737" y="21677"/>
                        <a:pt x="17811" y="21775"/>
                        <a:pt x="17831" y="21854"/>
                      </a:cubicBezTo>
                      <a:cubicBezTo>
                        <a:pt x="17831" y="21963"/>
                        <a:pt x="17635" y="21941"/>
                        <a:pt x="17570" y="21984"/>
                      </a:cubicBezTo>
                      <a:cubicBezTo>
                        <a:pt x="17465" y="22055"/>
                        <a:pt x="17378" y="22074"/>
                        <a:pt x="17294" y="22074"/>
                      </a:cubicBezTo>
                      <a:cubicBezTo>
                        <a:pt x="17221" y="22074"/>
                        <a:pt x="17150" y="22060"/>
                        <a:pt x="17070" y="22050"/>
                      </a:cubicBezTo>
                      <a:cubicBezTo>
                        <a:pt x="17011" y="22037"/>
                        <a:pt x="16950" y="22031"/>
                        <a:pt x="16889" y="22031"/>
                      </a:cubicBezTo>
                      <a:cubicBezTo>
                        <a:pt x="16633" y="22031"/>
                        <a:pt x="16375" y="22139"/>
                        <a:pt x="16287" y="22332"/>
                      </a:cubicBezTo>
                      <a:cubicBezTo>
                        <a:pt x="16178" y="22593"/>
                        <a:pt x="16048" y="22637"/>
                        <a:pt x="15765" y="22637"/>
                      </a:cubicBezTo>
                      <a:cubicBezTo>
                        <a:pt x="15722" y="22637"/>
                        <a:pt x="15635" y="22659"/>
                        <a:pt x="15635" y="22724"/>
                      </a:cubicBezTo>
                      <a:cubicBezTo>
                        <a:pt x="15613" y="22811"/>
                        <a:pt x="15548" y="22876"/>
                        <a:pt x="15417" y="22876"/>
                      </a:cubicBezTo>
                      <a:cubicBezTo>
                        <a:pt x="15243" y="22876"/>
                        <a:pt x="15308" y="22811"/>
                        <a:pt x="15308" y="22724"/>
                      </a:cubicBezTo>
                      <a:cubicBezTo>
                        <a:pt x="15308" y="22652"/>
                        <a:pt x="15249" y="22610"/>
                        <a:pt x="15179" y="22610"/>
                      </a:cubicBezTo>
                      <a:cubicBezTo>
                        <a:pt x="15164" y="22610"/>
                        <a:pt x="15149" y="22611"/>
                        <a:pt x="15134" y="22615"/>
                      </a:cubicBezTo>
                      <a:cubicBezTo>
                        <a:pt x="15026" y="22637"/>
                        <a:pt x="14982" y="22746"/>
                        <a:pt x="15004" y="22811"/>
                      </a:cubicBezTo>
                      <a:cubicBezTo>
                        <a:pt x="15113" y="22963"/>
                        <a:pt x="14852" y="23137"/>
                        <a:pt x="14787" y="23289"/>
                      </a:cubicBezTo>
                      <a:cubicBezTo>
                        <a:pt x="14769" y="23361"/>
                        <a:pt x="14676" y="23403"/>
                        <a:pt x="14595" y="23403"/>
                      </a:cubicBezTo>
                      <a:cubicBezTo>
                        <a:pt x="14578" y="23403"/>
                        <a:pt x="14562" y="23402"/>
                        <a:pt x="14547" y="23398"/>
                      </a:cubicBezTo>
                      <a:cubicBezTo>
                        <a:pt x="14330" y="23289"/>
                        <a:pt x="14221" y="23137"/>
                        <a:pt x="14199" y="22919"/>
                      </a:cubicBezTo>
                      <a:cubicBezTo>
                        <a:pt x="14156" y="22724"/>
                        <a:pt x="14330" y="22615"/>
                        <a:pt x="14547" y="22528"/>
                      </a:cubicBezTo>
                      <a:cubicBezTo>
                        <a:pt x="14656" y="22485"/>
                        <a:pt x="14743" y="22419"/>
                        <a:pt x="14743" y="22332"/>
                      </a:cubicBezTo>
                      <a:cubicBezTo>
                        <a:pt x="14743" y="22276"/>
                        <a:pt x="14694" y="22219"/>
                        <a:pt x="14610" y="22219"/>
                      </a:cubicBezTo>
                      <a:cubicBezTo>
                        <a:pt x="14597" y="22219"/>
                        <a:pt x="14584" y="22221"/>
                        <a:pt x="14569" y="22224"/>
                      </a:cubicBezTo>
                      <a:cubicBezTo>
                        <a:pt x="14548" y="22227"/>
                        <a:pt x="14528" y="22229"/>
                        <a:pt x="14507" y="22229"/>
                      </a:cubicBezTo>
                      <a:cubicBezTo>
                        <a:pt x="14367" y="22229"/>
                        <a:pt x="14241" y="22155"/>
                        <a:pt x="14093" y="22155"/>
                      </a:cubicBezTo>
                      <a:cubicBezTo>
                        <a:pt x="13997" y="22155"/>
                        <a:pt x="13891" y="22186"/>
                        <a:pt x="13765" y="22289"/>
                      </a:cubicBezTo>
                      <a:cubicBezTo>
                        <a:pt x="13732" y="22300"/>
                        <a:pt x="13694" y="22305"/>
                        <a:pt x="13661" y="22305"/>
                      </a:cubicBezTo>
                      <a:cubicBezTo>
                        <a:pt x="13629" y="22305"/>
                        <a:pt x="13601" y="22300"/>
                        <a:pt x="13591" y="22289"/>
                      </a:cubicBezTo>
                      <a:cubicBezTo>
                        <a:pt x="13561" y="22274"/>
                        <a:pt x="13532" y="22220"/>
                        <a:pt x="13475" y="22220"/>
                      </a:cubicBezTo>
                      <a:cubicBezTo>
                        <a:pt x="13448" y="22220"/>
                        <a:pt x="13415" y="22232"/>
                        <a:pt x="13373" y="22267"/>
                      </a:cubicBezTo>
                      <a:cubicBezTo>
                        <a:pt x="13286" y="22332"/>
                        <a:pt x="13330" y="22398"/>
                        <a:pt x="13395" y="22441"/>
                      </a:cubicBezTo>
                      <a:cubicBezTo>
                        <a:pt x="13460" y="22485"/>
                        <a:pt x="13547" y="22528"/>
                        <a:pt x="13547" y="22593"/>
                      </a:cubicBezTo>
                      <a:cubicBezTo>
                        <a:pt x="13569" y="22702"/>
                        <a:pt x="13873" y="22746"/>
                        <a:pt x="13591" y="22919"/>
                      </a:cubicBezTo>
                      <a:cubicBezTo>
                        <a:pt x="13532" y="22951"/>
                        <a:pt x="13490" y="22964"/>
                        <a:pt x="13457" y="22964"/>
                      </a:cubicBezTo>
                      <a:cubicBezTo>
                        <a:pt x="13354" y="22964"/>
                        <a:pt x="13347" y="22844"/>
                        <a:pt x="13264" y="22811"/>
                      </a:cubicBezTo>
                      <a:cubicBezTo>
                        <a:pt x="13228" y="22783"/>
                        <a:pt x="13188" y="22771"/>
                        <a:pt x="13145" y="22771"/>
                      </a:cubicBezTo>
                      <a:cubicBezTo>
                        <a:pt x="13086" y="22771"/>
                        <a:pt x="13023" y="22795"/>
                        <a:pt x="12960" y="22833"/>
                      </a:cubicBezTo>
                      <a:cubicBezTo>
                        <a:pt x="12895" y="22876"/>
                        <a:pt x="12851" y="22941"/>
                        <a:pt x="12895" y="22985"/>
                      </a:cubicBezTo>
                      <a:cubicBezTo>
                        <a:pt x="12938" y="23072"/>
                        <a:pt x="13177" y="23072"/>
                        <a:pt x="13025" y="23202"/>
                      </a:cubicBezTo>
                      <a:cubicBezTo>
                        <a:pt x="12999" y="23224"/>
                        <a:pt x="12977" y="23233"/>
                        <a:pt x="12959" y="23233"/>
                      </a:cubicBezTo>
                      <a:cubicBezTo>
                        <a:pt x="12895" y="23233"/>
                        <a:pt x="12863" y="23131"/>
                        <a:pt x="12749" y="23131"/>
                      </a:cubicBezTo>
                      <a:cubicBezTo>
                        <a:pt x="12734" y="23131"/>
                        <a:pt x="12717" y="23133"/>
                        <a:pt x="12699" y="23137"/>
                      </a:cubicBezTo>
                      <a:cubicBezTo>
                        <a:pt x="12677" y="23144"/>
                        <a:pt x="12656" y="23147"/>
                        <a:pt x="12634" y="23147"/>
                      </a:cubicBezTo>
                      <a:cubicBezTo>
                        <a:pt x="12590" y="23147"/>
                        <a:pt x="12547" y="23137"/>
                        <a:pt x="12503" y="23137"/>
                      </a:cubicBezTo>
                      <a:cubicBezTo>
                        <a:pt x="12436" y="23137"/>
                        <a:pt x="12421" y="23073"/>
                        <a:pt x="12368" y="23073"/>
                      </a:cubicBezTo>
                      <a:cubicBezTo>
                        <a:pt x="12352" y="23073"/>
                        <a:pt x="12333" y="23078"/>
                        <a:pt x="12308" y="23093"/>
                      </a:cubicBezTo>
                      <a:cubicBezTo>
                        <a:pt x="12242" y="23159"/>
                        <a:pt x="12286" y="23202"/>
                        <a:pt x="12308" y="23246"/>
                      </a:cubicBezTo>
                      <a:cubicBezTo>
                        <a:pt x="12460" y="23376"/>
                        <a:pt x="12286" y="23463"/>
                        <a:pt x="12090" y="23485"/>
                      </a:cubicBezTo>
                      <a:cubicBezTo>
                        <a:pt x="11960" y="23507"/>
                        <a:pt x="11829" y="23507"/>
                        <a:pt x="11764" y="23637"/>
                      </a:cubicBezTo>
                      <a:cubicBezTo>
                        <a:pt x="11742" y="23702"/>
                        <a:pt x="11721" y="23811"/>
                        <a:pt x="11612" y="23811"/>
                      </a:cubicBezTo>
                      <a:cubicBezTo>
                        <a:pt x="11503" y="23811"/>
                        <a:pt x="11547" y="23702"/>
                        <a:pt x="11503" y="23637"/>
                      </a:cubicBezTo>
                      <a:cubicBezTo>
                        <a:pt x="11438" y="23572"/>
                        <a:pt x="11525" y="23463"/>
                        <a:pt x="11547" y="23376"/>
                      </a:cubicBezTo>
                      <a:cubicBezTo>
                        <a:pt x="11590" y="23354"/>
                        <a:pt x="11612" y="23289"/>
                        <a:pt x="11590" y="23267"/>
                      </a:cubicBezTo>
                      <a:cubicBezTo>
                        <a:pt x="11578" y="23263"/>
                        <a:pt x="11564" y="23261"/>
                        <a:pt x="11551" y="23261"/>
                      </a:cubicBezTo>
                      <a:cubicBezTo>
                        <a:pt x="11494" y="23261"/>
                        <a:pt x="11434" y="23293"/>
                        <a:pt x="11416" y="23311"/>
                      </a:cubicBezTo>
                      <a:cubicBezTo>
                        <a:pt x="11264" y="23485"/>
                        <a:pt x="11090" y="23637"/>
                        <a:pt x="10960" y="23811"/>
                      </a:cubicBezTo>
                      <a:cubicBezTo>
                        <a:pt x="10819" y="23969"/>
                        <a:pt x="10721" y="24013"/>
                        <a:pt x="10598" y="24013"/>
                      </a:cubicBezTo>
                      <a:cubicBezTo>
                        <a:pt x="10568" y="24013"/>
                        <a:pt x="10537" y="24011"/>
                        <a:pt x="10503" y="24007"/>
                      </a:cubicBezTo>
                      <a:cubicBezTo>
                        <a:pt x="10444" y="23990"/>
                        <a:pt x="10391" y="23980"/>
                        <a:pt x="10339" y="23980"/>
                      </a:cubicBezTo>
                      <a:cubicBezTo>
                        <a:pt x="10257" y="23980"/>
                        <a:pt x="10175" y="24005"/>
                        <a:pt x="10068" y="24072"/>
                      </a:cubicBezTo>
                      <a:cubicBezTo>
                        <a:pt x="9771" y="24226"/>
                        <a:pt x="9488" y="24296"/>
                        <a:pt x="9231" y="24296"/>
                      </a:cubicBezTo>
                      <a:cubicBezTo>
                        <a:pt x="9017" y="24296"/>
                        <a:pt x="8823" y="24248"/>
                        <a:pt x="8655" y="24159"/>
                      </a:cubicBezTo>
                      <a:cubicBezTo>
                        <a:pt x="8574" y="24123"/>
                        <a:pt x="8515" y="24102"/>
                        <a:pt x="8463" y="24102"/>
                      </a:cubicBezTo>
                      <a:cubicBezTo>
                        <a:pt x="8390" y="24102"/>
                        <a:pt x="8331" y="24144"/>
                        <a:pt x="8241" y="24246"/>
                      </a:cubicBezTo>
                      <a:cubicBezTo>
                        <a:pt x="8008" y="24493"/>
                        <a:pt x="7898" y="24600"/>
                        <a:pt x="7760" y="24600"/>
                      </a:cubicBezTo>
                      <a:cubicBezTo>
                        <a:pt x="7666" y="24600"/>
                        <a:pt x="7560" y="24551"/>
                        <a:pt x="7393" y="24463"/>
                      </a:cubicBezTo>
                      <a:cubicBezTo>
                        <a:pt x="7393" y="24463"/>
                        <a:pt x="7372" y="24463"/>
                        <a:pt x="7372" y="24442"/>
                      </a:cubicBezTo>
                      <a:cubicBezTo>
                        <a:pt x="7350" y="24442"/>
                        <a:pt x="7306" y="24398"/>
                        <a:pt x="7285" y="24398"/>
                      </a:cubicBezTo>
                      <a:cubicBezTo>
                        <a:pt x="7241" y="24442"/>
                        <a:pt x="7263" y="24463"/>
                        <a:pt x="7263" y="24485"/>
                      </a:cubicBezTo>
                      <a:cubicBezTo>
                        <a:pt x="7263" y="24572"/>
                        <a:pt x="7263" y="24681"/>
                        <a:pt x="7285" y="24768"/>
                      </a:cubicBezTo>
                      <a:cubicBezTo>
                        <a:pt x="7298" y="24847"/>
                        <a:pt x="7336" y="24895"/>
                        <a:pt x="7432" y="24895"/>
                      </a:cubicBezTo>
                      <a:cubicBezTo>
                        <a:pt x="7494" y="24895"/>
                        <a:pt x="7579" y="24875"/>
                        <a:pt x="7698" y="24833"/>
                      </a:cubicBezTo>
                      <a:cubicBezTo>
                        <a:pt x="7866" y="24796"/>
                        <a:pt x="8002" y="24646"/>
                        <a:pt x="8147" y="24646"/>
                      </a:cubicBezTo>
                      <a:cubicBezTo>
                        <a:pt x="8171" y="24646"/>
                        <a:pt x="8195" y="24650"/>
                        <a:pt x="8220" y="24659"/>
                      </a:cubicBezTo>
                      <a:cubicBezTo>
                        <a:pt x="8287" y="24676"/>
                        <a:pt x="8360" y="24681"/>
                        <a:pt x="8437" y="24681"/>
                      </a:cubicBezTo>
                      <a:cubicBezTo>
                        <a:pt x="8562" y="24681"/>
                        <a:pt x="8696" y="24667"/>
                        <a:pt x="8827" y="24667"/>
                      </a:cubicBezTo>
                      <a:cubicBezTo>
                        <a:pt x="8925" y="24667"/>
                        <a:pt x="9022" y="24675"/>
                        <a:pt x="9111" y="24703"/>
                      </a:cubicBezTo>
                      <a:cubicBezTo>
                        <a:pt x="9166" y="24724"/>
                        <a:pt x="9213" y="24734"/>
                        <a:pt x="9255" y="24734"/>
                      </a:cubicBezTo>
                      <a:cubicBezTo>
                        <a:pt x="9382" y="24734"/>
                        <a:pt x="9459" y="24648"/>
                        <a:pt x="9524" y="24550"/>
                      </a:cubicBezTo>
                      <a:cubicBezTo>
                        <a:pt x="9633" y="24376"/>
                        <a:pt x="9764" y="24289"/>
                        <a:pt x="10003" y="24246"/>
                      </a:cubicBezTo>
                      <a:cubicBezTo>
                        <a:pt x="10036" y="24237"/>
                        <a:pt x="10062" y="24233"/>
                        <a:pt x="10083" y="24233"/>
                      </a:cubicBezTo>
                      <a:cubicBezTo>
                        <a:pt x="10210" y="24233"/>
                        <a:pt x="10124" y="24385"/>
                        <a:pt x="10198" y="24442"/>
                      </a:cubicBezTo>
                      <a:cubicBezTo>
                        <a:pt x="10220" y="24463"/>
                        <a:pt x="10351" y="24485"/>
                        <a:pt x="10220" y="24550"/>
                      </a:cubicBezTo>
                      <a:cubicBezTo>
                        <a:pt x="9986" y="24648"/>
                        <a:pt x="9804" y="24886"/>
                        <a:pt x="9517" y="24886"/>
                      </a:cubicBezTo>
                      <a:cubicBezTo>
                        <a:pt x="9485" y="24886"/>
                        <a:pt x="9451" y="24883"/>
                        <a:pt x="9416" y="24876"/>
                      </a:cubicBezTo>
                      <a:cubicBezTo>
                        <a:pt x="9392" y="24870"/>
                        <a:pt x="9368" y="24867"/>
                        <a:pt x="9346" y="24867"/>
                      </a:cubicBezTo>
                      <a:cubicBezTo>
                        <a:pt x="9225" y="24867"/>
                        <a:pt x="9126" y="24955"/>
                        <a:pt x="9090" y="25029"/>
                      </a:cubicBezTo>
                      <a:cubicBezTo>
                        <a:pt x="8981" y="25137"/>
                        <a:pt x="9133" y="25159"/>
                        <a:pt x="9220" y="25203"/>
                      </a:cubicBezTo>
                      <a:cubicBezTo>
                        <a:pt x="9372" y="25246"/>
                        <a:pt x="9481" y="25333"/>
                        <a:pt x="9437" y="25485"/>
                      </a:cubicBezTo>
                      <a:cubicBezTo>
                        <a:pt x="9402" y="25603"/>
                        <a:pt x="9322" y="25619"/>
                        <a:pt x="9235" y="25619"/>
                      </a:cubicBezTo>
                      <a:cubicBezTo>
                        <a:pt x="9204" y="25619"/>
                        <a:pt x="9172" y="25617"/>
                        <a:pt x="9140" y="25617"/>
                      </a:cubicBezTo>
                      <a:cubicBezTo>
                        <a:pt x="9099" y="25617"/>
                        <a:pt x="9058" y="25620"/>
                        <a:pt x="9024" y="25638"/>
                      </a:cubicBezTo>
                      <a:cubicBezTo>
                        <a:pt x="8785" y="25746"/>
                        <a:pt x="8676" y="25790"/>
                        <a:pt x="8829" y="25964"/>
                      </a:cubicBezTo>
                      <a:cubicBezTo>
                        <a:pt x="8937" y="26072"/>
                        <a:pt x="9198" y="26203"/>
                        <a:pt x="8807" y="26442"/>
                      </a:cubicBezTo>
                      <a:cubicBezTo>
                        <a:pt x="8698" y="26529"/>
                        <a:pt x="8872" y="26573"/>
                        <a:pt x="8894" y="26638"/>
                      </a:cubicBezTo>
                      <a:cubicBezTo>
                        <a:pt x="8981" y="26833"/>
                        <a:pt x="8872" y="26964"/>
                        <a:pt x="8546" y="27007"/>
                      </a:cubicBezTo>
                      <a:cubicBezTo>
                        <a:pt x="8350" y="27073"/>
                        <a:pt x="8176" y="27160"/>
                        <a:pt x="8046" y="27225"/>
                      </a:cubicBezTo>
                      <a:cubicBezTo>
                        <a:pt x="7894" y="27334"/>
                        <a:pt x="7676" y="27529"/>
                        <a:pt x="7720" y="27638"/>
                      </a:cubicBezTo>
                      <a:cubicBezTo>
                        <a:pt x="7771" y="27723"/>
                        <a:pt x="7889" y="27782"/>
                        <a:pt x="8043" y="27782"/>
                      </a:cubicBezTo>
                      <a:cubicBezTo>
                        <a:pt x="8085" y="27782"/>
                        <a:pt x="8130" y="27778"/>
                        <a:pt x="8176" y="27768"/>
                      </a:cubicBezTo>
                      <a:cubicBezTo>
                        <a:pt x="8212" y="27763"/>
                        <a:pt x="8246" y="27761"/>
                        <a:pt x="8276" y="27761"/>
                      </a:cubicBezTo>
                      <a:cubicBezTo>
                        <a:pt x="8307" y="27761"/>
                        <a:pt x="8335" y="27763"/>
                        <a:pt x="8360" y="27769"/>
                      </a:cubicBezTo>
                      <a:lnTo>
                        <a:pt x="8360" y="27769"/>
                      </a:lnTo>
                      <a:cubicBezTo>
                        <a:pt x="8364" y="27769"/>
                        <a:pt x="8368" y="27768"/>
                        <a:pt x="8372" y="27768"/>
                      </a:cubicBezTo>
                      <a:cubicBezTo>
                        <a:pt x="8633" y="27747"/>
                        <a:pt x="8568" y="27616"/>
                        <a:pt x="8676" y="27508"/>
                      </a:cubicBezTo>
                      <a:cubicBezTo>
                        <a:pt x="8937" y="27225"/>
                        <a:pt x="9068" y="26942"/>
                        <a:pt x="9372" y="26660"/>
                      </a:cubicBezTo>
                      <a:cubicBezTo>
                        <a:pt x="9437" y="26638"/>
                        <a:pt x="9481" y="26551"/>
                        <a:pt x="9459" y="26529"/>
                      </a:cubicBezTo>
                      <a:cubicBezTo>
                        <a:pt x="9155" y="26290"/>
                        <a:pt x="9764" y="26225"/>
                        <a:pt x="9807" y="26029"/>
                      </a:cubicBezTo>
                      <a:cubicBezTo>
                        <a:pt x="9820" y="26003"/>
                        <a:pt x="9877" y="25993"/>
                        <a:pt x="9936" y="25993"/>
                      </a:cubicBezTo>
                      <a:cubicBezTo>
                        <a:pt x="9977" y="25993"/>
                        <a:pt x="10019" y="25998"/>
                        <a:pt x="10046" y="26007"/>
                      </a:cubicBezTo>
                      <a:cubicBezTo>
                        <a:pt x="10133" y="26029"/>
                        <a:pt x="10220" y="26094"/>
                        <a:pt x="10329" y="26138"/>
                      </a:cubicBezTo>
                      <a:cubicBezTo>
                        <a:pt x="10349" y="26147"/>
                        <a:pt x="10367" y="26152"/>
                        <a:pt x="10385" y="26152"/>
                      </a:cubicBezTo>
                      <a:cubicBezTo>
                        <a:pt x="10445" y="26152"/>
                        <a:pt x="10496" y="26101"/>
                        <a:pt x="10546" y="26051"/>
                      </a:cubicBezTo>
                      <a:cubicBezTo>
                        <a:pt x="10633" y="25985"/>
                        <a:pt x="10568" y="25985"/>
                        <a:pt x="10481" y="25942"/>
                      </a:cubicBezTo>
                      <a:cubicBezTo>
                        <a:pt x="10329" y="25920"/>
                        <a:pt x="10155" y="25877"/>
                        <a:pt x="10003" y="25833"/>
                      </a:cubicBezTo>
                      <a:cubicBezTo>
                        <a:pt x="9829" y="25790"/>
                        <a:pt x="9807" y="25768"/>
                        <a:pt x="10003" y="25594"/>
                      </a:cubicBezTo>
                      <a:cubicBezTo>
                        <a:pt x="10198" y="25442"/>
                        <a:pt x="10546" y="25464"/>
                        <a:pt x="10633" y="25224"/>
                      </a:cubicBezTo>
                      <a:lnTo>
                        <a:pt x="10677" y="25224"/>
                      </a:lnTo>
                      <a:cubicBezTo>
                        <a:pt x="10916" y="25268"/>
                        <a:pt x="11242" y="25290"/>
                        <a:pt x="11438" y="25398"/>
                      </a:cubicBezTo>
                      <a:cubicBezTo>
                        <a:pt x="11612" y="25507"/>
                        <a:pt x="11786" y="25659"/>
                        <a:pt x="11612" y="25920"/>
                      </a:cubicBezTo>
                      <a:cubicBezTo>
                        <a:pt x="11568" y="25985"/>
                        <a:pt x="11547" y="26007"/>
                        <a:pt x="11612" y="26051"/>
                      </a:cubicBezTo>
                      <a:cubicBezTo>
                        <a:pt x="11721" y="26159"/>
                        <a:pt x="11742" y="26312"/>
                        <a:pt x="11460" y="26442"/>
                      </a:cubicBezTo>
                      <a:lnTo>
                        <a:pt x="11242" y="26855"/>
                      </a:lnTo>
                      <a:cubicBezTo>
                        <a:pt x="11242" y="27007"/>
                        <a:pt x="11112" y="27116"/>
                        <a:pt x="10894" y="27116"/>
                      </a:cubicBezTo>
                      <a:cubicBezTo>
                        <a:pt x="10546" y="27138"/>
                        <a:pt x="10220" y="27181"/>
                        <a:pt x="10155" y="27551"/>
                      </a:cubicBezTo>
                      <a:cubicBezTo>
                        <a:pt x="10138" y="27617"/>
                        <a:pt x="10071" y="27646"/>
                        <a:pt x="9992" y="27646"/>
                      </a:cubicBezTo>
                      <a:cubicBezTo>
                        <a:pt x="9967" y="27646"/>
                        <a:pt x="9941" y="27643"/>
                        <a:pt x="9916" y="27638"/>
                      </a:cubicBezTo>
                      <a:cubicBezTo>
                        <a:pt x="9764" y="27616"/>
                        <a:pt x="9590" y="27616"/>
                        <a:pt x="9437" y="27616"/>
                      </a:cubicBezTo>
                      <a:cubicBezTo>
                        <a:pt x="9285" y="27616"/>
                        <a:pt x="9263" y="27660"/>
                        <a:pt x="9263" y="27725"/>
                      </a:cubicBezTo>
                      <a:cubicBezTo>
                        <a:pt x="9307" y="27812"/>
                        <a:pt x="9329" y="27855"/>
                        <a:pt x="9350" y="27877"/>
                      </a:cubicBezTo>
                      <a:cubicBezTo>
                        <a:pt x="9416" y="27964"/>
                        <a:pt x="9655" y="27942"/>
                        <a:pt x="9568" y="28029"/>
                      </a:cubicBezTo>
                      <a:cubicBezTo>
                        <a:pt x="9394" y="28203"/>
                        <a:pt x="9329" y="28421"/>
                        <a:pt x="9111" y="28595"/>
                      </a:cubicBezTo>
                      <a:cubicBezTo>
                        <a:pt x="9081" y="28610"/>
                        <a:pt x="9050" y="28626"/>
                        <a:pt x="9011" y="28626"/>
                      </a:cubicBezTo>
                      <a:cubicBezTo>
                        <a:pt x="8995" y="28626"/>
                        <a:pt x="8978" y="28623"/>
                        <a:pt x="8959" y="28616"/>
                      </a:cubicBezTo>
                      <a:cubicBezTo>
                        <a:pt x="8937" y="28616"/>
                        <a:pt x="8937" y="28595"/>
                        <a:pt x="8959" y="28573"/>
                      </a:cubicBezTo>
                      <a:cubicBezTo>
                        <a:pt x="9003" y="28486"/>
                        <a:pt x="9024" y="28399"/>
                        <a:pt x="9068" y="28312"/>
                      </a:cubicBezTo>
                      <a:cubicBezTo>
                        <a:pt x="9154" y="28106"/>
                        <a:pt x="9145" y="28009"/>
                        <a:pt x="8945" y="28009"/>
                      </a:cubicBezTo>
                      <a:cubicBezTo>
                        <a:pt x="8891" y="28009"/>
                        <a:pt x="8824" y="28016"/>
                        <a:pt x="8742" y="28029"/>
                      </a:cubicBezTo>
                      <a:cubicBezTo>
                        <a:pt x="8665" y="28037"/>
                        <a:pt x="8596" y="28045"/>
                        <a:pt x="8536" y="28045"/>
                      </a:cubicBezTo>
                      <a:cubicBezTo>
                        <a:pt x="8489" y="28045"/>
                        <a:pt x="8447" y="28040"/>
                        <a:pt x="8412" y="28026"/>
                      </a:cubicBezTo>
                      <a:lnTo>
                        <a:pt x="8412" y="28026"/>
                      </a:lnTo>
                      <a:cubicBezTo>
                        <a:pt x="8391" y="28029"/>
                        <a:pt x="8368" y="28029"/>
                        <a:pt x="8350" y="28029"/>
                      </a:cubicBezTo>
                      <a:cubicBezTo>
                        <a:pt x="8311" y="28029"/>
                        <a:pt x="8256" y="28006"/>
                        <a:pt x="8214" y="28006"/>
                      </a:cubicBezTo>
                      <a:cubicBezTo>
                        <a:pt x="8186" y="28006"/>
                        <a:pt x="8163" y="28016"/>
                        <a:pt x="8155" y="28051"/>
                      </a:cubicBezTo>
                      <a:cubicBezTo>
                        <a:pt x="8133" y="28138"/>
                        <a:pt x="8068" y="28247"/>
                        <a:pt x="8155" y="28312"/>
                      </a:cubicBezTo>
                      <a:cubicBezTo>
                        <a:pt x="8172" y="28329"/>
                        <a:pt x="8189" y="28336"/>
                        <a:pt x="8207" y="28336"/>
                      </a:cubicBezTo>
                      <a:cubicBezTo>
                        <a:pt x="8256" y="28336"/>
                        <a:pt x="8308" y="28285"/>
                        <a:pt x="8372" y="28269"/>
                      </a:cubicBezTo>
                      <a:lnTo>
                        <a:pt x="8568" y="28182"/>
                      </a:lnTo>
                      <a:cubicBezTo>
                        <a:pt x="8618" y="28169"/>
                        <a:pt x="8661" y="28157"/>
                        <a:pt x="8701" y="28157"/>
                      </a:cubicBezTo>
                      <a:cubicBezTo>
                        <a:pt x="8730" y="28157"/>
                        <a:pt x="8758" y="28163"/>
                        <a:pt x="8785" y="28182"/>
                      </a:cubicBezTo>
                      <a:cubicBezTo>
                        <a:pt x="8872" y="28247"/>
                        <a:pt x="8785" y="28290"/>
                        <a:pt x="8698" y="28356"/>
                      </a:cubicBezTo>
                      <a:cubicBezTo>
                        <a:pt x="8502" y="28486"/>
                        <a:pt x="8481" y="28573"/>
                        <a:pt x="8720" y="28595"/>
                      </a:cubicBezTo>
                      <a:cubicBezTo>
                        <a:pt x="8785" y="28595"/>
                        <a:pt x="8894" y="28595"/>
                        <a:pt x="8872" y="28616"/>
                      </a:cubicBezTo>
                      <a:cubicBezTo>
                        <a:pt x="8829" y="28703"/>
                        <a:pt x="8720" y="28682"/>
                        <a:pt x="8676" y="28725"/>
                      </a:cubicBezTo>
                      <a:cubicBezTo>
                        <a:pt x="8597" y="28805"/>
                        <a:pt x="8525" y="28852"/>
                        <a:pt x="8457" y="28852"/>
                      </a:cubicBezTo>
                      <a:cubicBezTo>
                        <a:pt x="8413" y="28852"/>
                        <a:pt x="8371" y="28833"/>
                        <a:pt x="8328" y="28790"/>
                      </a:cubicBezTo>
                      <a:cubicBezTo>
                        <a:pt x="8282" y="28760"/>
                        <a:pt x="8247" y="28729"/>
                        <a:pt x="8200" y="28729"/>
                      </a:cubicBezTo>
                      <a:cubicBezTo>
                        <a:pt x="8180" y="28729"/>
                        <a:pt x="8158" y="28734"/>
                        <a:pt x="8133" y="28747"/>
                      </a:cubicBezTo>
                      <a:cubicBezTo>
                        <a:pt x="8009" y="28846"/>
                        <a:pt x="7923" y="28882"/>
                        <a:pt x="7858" y="28882"/>
                      </a:cubicBezTo>
                      <a:cubicBezTo>
                        <a:pt x="7751" y="28882"/>
                        <a:pt x="7700" y="28784"/>
                        <a:pt x="7633" y="28703"/>
                      </a:cubicBezTo>
                      <a:cubicBezTo>
                        <a:pt x="7589" y="28638"/>
                        <a:pt x="7480" y="28595"/>
                        <a:pt x="7393" y="28573"/>
                      </a:cubicBezTo>
                      <a:cubicBezTo>
                        <a:pt x="7357" y="28555"/>
                        <a:pt x="7310" y="28544"/>
                        <a:pt x="7263" y="28544"/>
                      </a:cubicBezTo>
                      <a:cubicBezTo>
                        <a:pt x="7195" y="28544"/>
                        <a:pt x="7127" y="28566"/>
                        <a:pt x="7089" y="28616"/>
                      </a:cubicBezTo>
                      <a:cubicBezTo>
                        <a:pt x="6998" y="28768"/>
                        <a:pt x="6917" y="28804"/>
                        <a:pt x="6810" y="28804"/>
                      </a:cubicBezTo>
                      <a:cubicBezTo>
                        <a:pt x="6764" y="28804"/>
                        <a:pt x="6713" y="28797"/>
                        <a:pt x="6654" y="28790"/>
                      </a:cubicBezTo>
                      <a:cubicBezTo>
                        <a:pt x="6635" y="28783"/>
                        <a:pt x="6614" y="28779"/>
                        <a:pt x="6593" y="28779"/>
                      </a:cubicBezTo>
                      <a:cubicBezTo>
                        <a:pt x="6496" y="28779"/>
                        <a:pt x="6389" y="28857"/>
                        <a:pt x="6371" y="28964"/>
                      </a:cubicBezTo>
                      <a:cubicBezTo>
                        <a:pt x="6336" y="29046"/>
                        <a:pt x="6377" y="29065"/>
                        <a:pt x="6435" y="29065"/>
                      </a:cubicBezTo>
                      <a:cubicBezTo>
                        <a:pt x="6485" y="29065"/>
                        <a:pt x="6549" y="29051"/>
                        <a:pt x="6589" y="29051"/>
                      </a:cubicBezTo>
                      <a:cubicBezTo>
                        <a:pt x="6672" y="29063"/>
                        <a:pt x="6768" y="29082"/>
                        <a:pt x="6871" y="29082"/>
                      </a:cubicBezTo>
                      <a:cubicBezTo>
                        <a:pt x="6955" y="29082"/>
                        <a:pt x="7044" y="29069"/>
                        <a:pt x="7133" y="29030"/>
                      </a:cubicBezTo>
                      <a:cubicBezTo>
                        <a:pt x="7174" y="29012"/>
                        <a:pt x="7212" y="29005"/>
                        <a:pt x="7248" y="29005"/>
                      </a:cubicBezTo>
                      <a:cubicBezTo>
                        <a:pt x="7344" y="29005"/>
                        <a:pt x="7423" y="29051"/>
                        <a:pt x="7502" y="29051"/>
                      </a:cubicBezTo>
                      <a:cubicBezTo>
                        <a:pt x="7676" y="29073"/>
                        <a:pt x="7698" y="29182"/>
                        <a:pt x="7676" y="29291"/>
                      </a:cubicBezTo>
                      <a:cubicBezTo>
                        <a:pt x="7633" y="29443"/>
                        <a:pt x="7459" y="29465"/>
                        <a:pt x="7306" y="29486"/>
                      </a:cubicBezTo>
                      <a:cubicBezTo>
                        <a:pt x="7198" y="29508"/>
                        <a:pt x="7089" y="29486"/>
                        <a:pt x="7024" y="29595"/>
                      </a:cubicBezTo>
                      <a:cubicBezTo>
                        <a:pt x="6872" y="29834"/>
                        <a:pt x="6611" y="29878"/>
                        <a:pt x="6371" y="29921"/>
                      </a:cubicBezTo>
                      <a:cubicBezTo>
                        <a:pt x="5937" y="30008"/>
                        <a:pt x="5937" y="30008"/>
                        <a:pt x="5871" y="30334"/>
                      </a:cubicBezTo>
                      <a:cubicBezTo>
                        <a:pt x="5850" y="30487"/>
                        <a:pt x="5828" y="30660"/>
                        <a:pt x="5741" y="30813"/>
                      </a:cubicBezTo>
                      <a:cubicBezTo>
                        <a:pt x="5700" y="30881"/>
                        <a:pt x="5632" y="30924"/>
                        <a:pt x="5588" y="30924"/>
                      </a:cubicBezTo>
                      <a:cubicBezTo>
                        <a:pt x="5563" y="30924"/>
                        <a:pt x="5545" y="30910"/>
                        <a:pt x="5545" y="30878"/>
                      </a:cubicBezTo>
                      <a:cubicBezTo>
                        <a:pt x="5555" y="30745"/>
                        <a:pt x="5535" y="30695"/>
                        <a:pt x="5501" y="30695"/>
                      </a:cubicBezTo>
                      <a:cubicBezTo>
                        <a:pt x="5457" y="30695"/>
                        <a:pt x="5389" y="30780"/>
                        <a:pt x="5328" y="30878"/>
                      </a:cubicBezTo>
                      <a:cubicBezTo>
                        <a:pt x="5219" y="31008"/>
                        <a:pt x="5110" y="31030"/>
                        <a:pt x="4958" y="31074"/>
                      </a:cubicBezTo>
                      <a:cubicBezTo>
                        <a:pt x="4945" y="31075"/>
                        <a:pt x="4934" y="31075"/>
                        <a:pt x="4924" y="31075"/>
                      </a:cubicBezTo>
                      <a:cubicBezTo>
                        <a:pt x="4758" y="31075"/>
                        <a:pt x="4890" y="30919"/>
                        <a:pt x="4849" y="30878"/>
                      </a:cubicBezTo>
                      <a:cubicBezTo>
                        <a:pt x="4806" y="30856"/>
                        <a:pt x="4806" y="30813"/>
                        <a:pt x="4762" y="30813"/>
                      </a:cubicBezTo>
                      <a:cubicBezTo>
                        <a:pt x="4697" y="30813"/>
                        <a:pt x="4697" y="30878"/>
                        <a:pt x="4675" y="30900"/>
                      </a:cubicBezTo>
                      <a:cubicBezTo>
                        <a:pt x="4480" y="31095"/>
                        <a:pt x="4567" y="31204"/>
                        <a:pt x="4675" y="31313"/>
                      </a:cubicBezTo>
                      <a:cubicBezTo>
                        <a:pt x="4697" y="31335"/>
                        <a:pt x="4697" y="31400"/>
                        <a:pt x="4654" y="31443"/>
                      </a:cubicBezTo>
                      <a:cubicBezTo>
                        <a:pt x="4635" y="31450"/>
                        <a:pt x="4619" y="31452"/>
                        <a:pt x="4606" y="31452"/>
                      </a:cubicBezTo>
                      <a:cubicBezTo>
                        <a:pt x="4576" y="31452"/>
                        <a:pt x="4560" y="31437"/>
                        <a:pt x="4545" y="31422"/>
                      </a:cubicBezTo>
                      <a:cubicBezTo>
                        <a:pt x="4527" y="31404"/>
                        <a:pt x="4506" y="31397"/>
                        <a:pt x="4485" y="31397"/>
                      </a:cubicBezTo>
                      <a:cubicBezTo>
                        <a:pt x="4427" y="31397"/>
                        <a:pt x="4365" y="31443"/>
                        <a:pt x="4349" y="31443"/>
                      </a:cubicBezTo>
                      <a:cubicBezTo>
                        <a:pt x="4332" y="31437"/>
                        <a:pt x="4311" y="31435"/>
                        <a:pt x="4288" y="31435"/>
                      </a:cubicBezTo>
                      <a:cubicBezTo>
                        <a:pt x="4201" y="31435"/>
                        <a:pt x="4084" y="31469"/>
                        <a:pt x="3995" y="31469"/>
                      </a:cubicBezTo>
                      <a:cubicBezTo>
                        <a:pt x="3934" y="31469"/>
                        <a:pt x="3886" y="31453"/>
                        <a:pt x="3871" y="31400"/>
                      </a:cubicBezTo>
                      <a:cubicBezTo>
                        <a:pt x="3762" y="31400"/>
                        <a:pt x="3675" y="31422"/>
                        <a:pt x="3588" y="31508"/>
                      </a:cubicBezTo>
                      <a:cubicBezTo>
                        <a:pt x="3472" y="31608"/>
                        <a:pt x="3342" y="31683"/>
                        <a:pt x="3200" y="31683"/>
                      </a:cubicBezTo>
                      <a:cubicBezTo>
                        <a:pt x="3157" y="31683"/>
                        <a:pt x="3112" y="31676"/>
                        <a:pt x="3066" y="31661"/>
                      </a:cubicBezTo>
                      <a:cubicBezTo>
                        <a:pt x="2892" y="31617"/>
                        <a:pt x="3001" y="31465"/>
                        <a:pt x="3110" y="31335"/>
                      </a:cubicBezTo>
                      <a:cubicBezTo>
                        <a:pt x="3175" y="31248"/>
                        <a:pt x="3110" y="31204"/>
                        <a:pt x="3023" y="31204"/>
                      </a:cubicBezTo>
                      <a:cubicBezTo>
                        <a:pt x="2936" y="31204"/>
                        <a:pt x="2784" y="31226"/>
                        <a:pt x="2784" y="31291"/>
                      </a:cubicBezTo>
                      <a:cubicBezTo>
                        <a:pt x="2784" y="31465"/>
                        <a:pt x="2566" y="31574"/>
                        <a:pt x="2414" y="31726"/>
                      </a:cubicBezTo>
                      <a:cubicBezTo>
                        <a:pt x="2349" y="31835"/>
                        <a:pt x="2371" y="31987"/>
                        <a:pt x="2197" y="32117"/>
                      </a:cubicBezTo>
                      <a:cubicBezTo>
                        <a:pt x="1979" y="32291"/>
                        <a:pt x="2414" y="32335"/>
                        <a:pt x="2153" y="32509"/>
                      </a:cubicBezTo>
                      <a:cubicBezTo>
                        <a:pt x="2262" y="32748"/>
                        <a:pt x="2153" y="33052"/>
                        <a:pt x="2175" y="33313"/>
                      </a:cubicBezTo>
                      <a:cubicBezTo>
                        <a:pt x="2175" y="33371"/>
                        <a:pt x="2223" y="33468"/>
                        <a:pt x="2326" y="33468"/>
                      </a:cubicBezTo>
                      <a:cubicBezTo>
                        <a:pt x="2365" y="33468"/>
                        <a:pt x="2411" y="33454"/>
                        <a:pt x="2465" y="33420"/>
                      </a:cubicBezTo>
                      <a:lnTo>
                        <a:pt x="2465" y="33420"/>
                      </a:lnTo>
                      <a:cubicBezTo>
                        <a:pt x="2534" y="33455"/>
                        <a:pt x="2626" y="33487"/>
                        <a:pt x="2718" y="33487"/>
                      </a:cubicBezTo>
                      <a:cubicBezTo>
                        <a:pt x="2738" y="33485"/>
                        <a:pt x="2755" y="33482"/>
                        <a:pt x="2769" y="33477"/>
                      </a:cubicBezTo>
                      <a:lnTo>
                        <a:pt x="2769" y="33477"/>
                      </a:lnTo>
                      <a:cubicBezTo>
                        <a:pt x="2782" y="33551"/>
                        <a:pt x="2748" y="33625"/>
                        <a:pt x="2675" y="33639"/>
                      </a:cubicBezTo>
                      <a:cubicBezTo>
                        <a:pt x="2571" y="33679"/>
                        <a:pt x="2419" y="33733"/>
                        <a:pt x="2305" y="33733"/>
                      </a:cubicBezTo>
                      <a:cubicBezTo>
                        <a:pt x="2230" y="33733"/>
                        <a:pt x="2170" y="33709"/>
                        <a:pt x="2153" y="33639"/>
                      </a:cubicBezTo>
                      <a:cubicBezTo>
                        <a:pt x="2103" y="33507"/>
                        <a:pt x="1952" y="33450"/>
                        <a:pt x="1796" y="33450"/>
                      </a:cubicBezTo>
                      <a:cubicBezTo>
                        <a:pt x="1748" y="33450"/>
                        <a:pt x="1699" y="33455"/>
                        <a:pt x="1653" y="33465"/>
                      </a:cubicBezTo>
                      <a:cubicBezTo>
                        <a:pt x="1634" y="33467"/>
                        <a:pt x="1616" y="33468"/>
                        <a:pt x="1599" y="33468"/>
                      </a:cubicBezTo>
                      <a:cubicBezTo>
                        <a:pt x="1425" y="33468"/>
                        <a:pt x="1308" y="33391"/>
                        <a:pt x="1155" y="33391"/>
                      </a:cubicBezTo>
                      <a:cubicBezTo>
                        <a:pt x="1127" y="33391"/>
                        <a:pt x="1097" y="33394"/>
                        <a:pt x="1066" y="33400"/>
                      </a:cubicBezTo>
                      <a:cubicBezTo>
                        <a:pt x="957" y="33433"/>
                        <a:pt x="870" y="33449"/>
                        <a:pt x="789" y="33449"/>
                      </a:cubicBezTo>
                      <a:cubicBezTo>
                        <a:pt x="707" y="33449"/>
                        <a:pt x="631" y="33433"/>
                        <a:pt x="544" y="33400"/>
                      </a:cubicBezTo>
                      <a:cubicBezTo>
                        <a:pt x="517" y="33385"/>
                        <a:pt x="492" y="33378"/>
                        <a:pt x="467" y="33378"/>
                      </a:cubicBezTo>
                      <a:cubicBezTo>
                        <a:pt x="352" y="33378"/>
                        <a:pt x="256" y="33520"/>
                        <a:pt x="131" y="33574"/>
                      </a:cubicBezTo>
                      <a:cubicBezTo>
                        <a:pt x="66" y="33618"/>
                        <a:pt x="0" y="33683"/>
                        <a:pt x="87" y="33705"/>
                      </a:cubicBezTo>
                      <a:cubicBezTo>
                        <a:pt x="196" y="33795"/>
                        <a:pt x="275" y="33916"/>
                        <a:pt x="487" y="33916"/>
                      </a:cubicBezTo>
                      <a:cubicBezTo>
                        <a:pt x="529" y="33916"/>
                        <a:pt x="577" y="33911"/>
                        <a:pt x="631" y="33900"/>
                      </a:cubicBezTo>
                      <a:cubicBezTo>
                        <a:pt x="783" y="33835"/>
                        <a:pt x="935" y="33900"/>
                        <a:pt x="1109" y="33748"/>
                      </a:cubicBezTo>
                      <a:cubicBezTo>
                        <a:pt x="1176" y="33708"/>
                        <a:pt x="1275" y="33668"/>
                        <a:pt x="1357" y="33668"/>
                      </a:cubicBezTo>
                      <a:cubicBezTo>
                        <a:pt x="1409" y="33668"/>
                        <a:pt x="1454" y="33684"/>
                        <a:pt x="1479" y="33726"/>
                      </a:cubicBezTo>
                      <a:cubicBezTo>
                        <a:pt x="1522" y="33835"/>
                        <a:pt x="1414" y="33944"/>
                        <a:pt x="1218" y="33966"/>
                      </a:cubicBezTo>
                      <a:cubicBezTo>
                        <a:pt x="1066" y="34009"/>
                        <a:pt x="979" y="34140"/>
                        <a:pt x="827" y="34161"/>
                      </a:cubicBezTo>
                      <a:cubicBezTo>
                        <a:pt x="761" y="34183"/>
                        <a:pt x="674" y="34227"/>
                        <a:pt x="674" y="34270"/>
                      </a:cubicBezTo>
                      <a:cubicBezTo>
                        <a:pt x="674" y="34300"/>
                        <a:pt x="685" y="34310"/>
                        <a:pt x="702" y="34310"/>
                      </a:cubicBezTo>
                      <a:cubicBezTo>
                        <a:pt x="727" y="34310"/>
                        <a:pt x="766" y="34288"/>
                        <a:pt x="803" y="34288"/>
                      </a:cubicBezTo>
                      <a:cubicBezTo>
                        <a:pt x="811" y="34288"/>
                        <a:pt x="819" y="34289"/>
                        <a:pt x="827" y="34292"/>
                      </a:cubicBezTo>
                      <a:cubicBezTo>
                        <a:pt x="935" y="34335"/>
                        <a:pt x="1109" y="34335"/>
                        <a:pt x="1196" y="34400"/>
                      </a:cubicBezTo>
                      <a:cubicBezTo>
                        <a:pt x="1218" y="34466"/>
                        <a:pt x="1262" y="34509"/>
                        <a:pt x="1218" y="34574"/>
                      </a:cubicBezTo>
                      <a:cubicBezTo>
                        <a:pt x="1194" y="34614"/>
                        <a:pt x="1170" y="34628"/>
                        <a:pt x="1148" y="34628"/>
                      </a:cubicBezTo>
                      <a:cubicBezTo>
                        <a:pt x="1111" y="34628"/>
                        <a:pt x="1080" y="34588"/>
                        <a:pt x="1066" y="34574"/>
                      </a:cubicBezTo>
                      <a:cubicBezTo>
                        <a:pt x="1040" y="34569"/>
                        <a:pt x="1016" y="34567"/>
                        <a:pt x="993" y="34567"/>
                      </a:cubicBezTo>
                      <a:cubicBezTo>
                        <a:pt x="918" y="34567"/>
                        <a:pt x="860" y="34595"/>
                        <a:pt x="827" y="34661"/>
                      </a:cubicBezTo>
                      <a:cubicBezTo>
                        <a:pt x="761" y="34727"/>
                        <a:pt x="653" y="34814"/>
                        <a:pt x="718" y="34901"/>
                      </a:cubicBezTo>
                      <a:cubicBezTo>
                        <a:pt x="731" y="34926"/>
                        <a:pt x="803" y="34937"/>
                        <a:pt x="861" y="34937"/>
                      </a:cubicBezTo>
                      <a:cubicBezTo>
                        <a:pt x="902" y="34937"/>
                        <a:pt x="935" y="34931"/>
                        <a:pt x="935" y="34922"/>
                      </a:cubicBezTo>
                      <a:cubicBezTo>
                        <a:pt x="954" y="34879"/>
                        <a:pt x="988" y="34867"/>
                        <a:pt x="1029" y="34867"/>
                      </a:cubicBezTo>
                      <a:cubicBezTo>
                        <a:pt x="1076" y="34867"/>
                        <a:pt x="1132" y="34883"/>
                        <a:pt x="1182" y="34883"/>
                      </a:cubicBezTo>
                      <a:cubicBezTo>
                        <a:pt x="1240" y="34883"/>
                        <a:pt x="1288" y="34862"/>
                        <a:pt x="1305" y="34770"/>
                      </a:cubicBezTo>
                      <a:cubicBezTo>
                        <a:pt x="1317" y="34722"/>
                        <a:pt x="1349" y="34707"/>
                        <a:pt x="1375" y="34707"/>
                      </a:cubicBezTo>
                      <a:cubicBezTo>
                        <a:pt x="1396" y="34707"/>
                        <a:pt x="1414" y="34717"/>
                        <a:pt x="1414" y="34727"/>
                      </a:cubicBezTo>
                      <a:cubicBezTo>
                        <a:pt x="1436" y="34835"/>
                        <a:pt x="1588" y="34879"/>
                        <a:pt x="1696" y="34922"/>
                      </a:cubicBezTo>
                      <a:cubicBezTo>
                        <a:pt x="1827" y="34988"/>
                        <a:pt x="1718" y="35422"/>
                        <a:pt x="1544" y="35531"/>
                      </a:cubicBezTo>
                      <a:cubicBezTo>
                        <a:pt x="1501" y="35575"/>
                        <a:pt x="1370" y="35553"/>
                        <a:pt x="1370" y="35640"/>
                      </a:cubicBezTo>
                      <a:cubicBezTo>
                        <a:pt x="1370" y="35662"/>
                        <a:pt x="1479" y="35683"/>
                        <a:pt x="1544" y="35683"/>
                      </a:cubicBezTo>
                      <a:cubicBezTo>
                        <a:pt x="1564" y="35685"/>
                        <a:pt x="1582" y="35685"/>
                        <a:pt x="1600" y="35685"/>
                      </a:cubicBezTo>
                      <a:cubicBezTo>
                        <a:pt x="1860" y="35685"/>
                        <a:pt x="1938" y="35542"/>
                        <a:pt x="1979" y="35379"/>
                      </a:cubicBezTo>
                      <a:cubicBezTo>
                        <a:pt x="2021" y="35210"/>
                        <a:pt x="2125" y="35123"/>
                        <a:pt x="2331" y="35058"/>
                      </a:cubicBezTo>
                      <a:lnTo>
                        <a:pt x="2331" y="35058"/>
                      </a:lnTo>
                      <a:cubicBezTo>
                        <a:pt x="2516" y="35098"/>
                        <a:pt x="2683" y="35118"/>
                        <a:pt x="2849" y="35118"/>
                      </a:cubicBezTo>
                      <a:cubicBezTo>
                        <a:pt x="3001" y="35118"/>
                        <a:pt x="3175" y="35118"/>
                        <a:pt x="3327" y="35009"/>
                      </a:cubicBezTo>
                      <a:cubicBezTo>
                        <a:pt x="3436" y="34922"/>
                        <a:pt x="3327" y="34835"/>
                        <a:pt x="3262" y="34770"/>
                      </a:cubicBezTo>
                      <a:cubicBezTo>
                        <a:pt x="3153" y="34596"/>
                        <a:pt x="3436" y="34574"/>
                        <a:pt x="3501" y="34487"/>
                      </a:cubicBezTo>
                      <a:cubicBezTo>
                        <a:pt x="3564" y="34437"/>
                        <a:pt x="3657" y="34401"/>
                        <a:pt x="3723" y="34401"/>
                      </a:cubicBezTo>
                      <a:cubicBezTo>
                        <a:pt x="3771" y="34401"/>
                        <a:pt x="3806" y="34420"/>
                        <a:pt x="3806" y="34466"/>
                      </a:cubicBezTo>
                      <a:cubicBezTo>
                        <a:pt x="3784" y="34618"/>
                        <a:pt x="3893" y="34618"/>
                        <a:pt x="4023" y="34618"/>
                      </a:cubicBezTo>
                      <a:cubicBezTo>
                        <a:pt x="4197" y="34618"/>
                        <a:pt x="4197" y="34661"/>
                        <a:pt x="4132" y="34770"/>
                      </a:cubicBezTo>
                      <a:cubicBezTo>
                        <a:pt x="4110" y="34814"/>
                        <a:pt x="4045" y="34901"/>
                        <a:pt x="4132" y="34922"/>
                      </a:cubicBezTo>
                      <a:cubicBezTo>
                        <a:pt x="4140" y="34924"/>
                        <a:pt x="4147" y="34925"/>
                        <a:pt x="4155" y="34925"/>
                      </a:cubicBezTo>
                      <a:cubicBezTo>
                        <a:pt x="4227" y="34925"/>
                        <a:pt x="4270" y="34835"/>
                        <a:pt x="4349" y="34835"/>
                      </a:cubicBezTo>
                      <a:cubicBezTo>
                        <a:pt x="4523" y="34792"/>
                        <a:pt x="4545" y="34705"/>
                        <a:pt x="4567" y="34596"/>
                      </a:cubicBezTo>
                      <a:cubicBezTo>
                        <a:pt x="4588" y="34466"/>
                        <a:pt x="4762" y="34335"/>
                        <a:pt x="4893" y="34292"/>
                      </a:cubicBezTo>
                      <a:cubicBezTo>
                        <a:pt x="4989" y="34292"/>
                        <a:pt x="5113" y="34258"/>
                        <a:pt x="5219" y="34258"/>
                      </a:cubicBezTo>
                      <a:cubicBezTo>
                        <a:pt x="5303" y="34258"/>
                        <a:pt x="5376" y="34280"/>
                        <a:pt x="5415" y="34357"/>
                      </a:cubicBezTo>
                      <a:cubicBezTo>
                        <a:pt x="5451" y="34421"/>
                        <a:pt x="5492" y="34447"/>
                        <a:pt x="5538" y="34447"/>
                      </a:cubicBezTo>
                      <a:cubicBezTo>
                        <a:pt x="5601" y="34447"/>
                        <a:pt x="5674" y="34398"/>
                        <a:pt x="5763" y="34335"/>
                      </a:cubicBezTo>
                      <a:cubicBezTo>
                        <a:pt x="5829" y="34285"/>
                        <a:pt x="5870" y="34198"/>
                        <a:pt x="5934" y="34198"/>
                      </a:cubicBezTo>
                      <a:cubicBezTo>
                        <a:pt x="5954" y="34198"/>
                        <a:pt x="5976" y="34206"/>
                        <a:pt x="6002" y="34227"/>
                      </a:cubicBezTo>
                      <a:cubicBezTo>
                        <a:pt x="6089" y="34270"/>
                        <a:pt x="6154" y="34357"/>
                        <a:pt x="6045" y="34466"/>
                      </a:cubicBezTo>
                      <a:cubicBezTo>
                        <a:pt x="5937" y="34596"/>
                        <a:pt x="5850" y="34727"/>
                        <a:pt x="5654" y="34835"/>
                      </a:cubicBezTo>
                      <a:cubicBezTo>
                        <a:pt x="5567" y="34901"/>
                        <a:pt x="5502" y="34944"/>
                        <a:pt x="5502" y="35031"/>
                      </a:cubicBezTo>
                      <a:cubicBezTo>
                        <a:pt x="5502" y="35096"/>
                        <a:pt x="5393" y="35205"/>
                        <a:pt x="5502" y="35227"/>
                      </a:cubicBezTo>
                      <a:cubicBezTo>
                        <a:pt x="5513" y="35229"/>
                        <a:pt x="5524" y="35230"/>
                        <a:pt x="5535" y="35230"/>
                      </a:cubicBezTo>
                      <a:cubicBezTo>
                        <a:pt x="5620" y="35230"/>
                        <a:pt x="5663" y="35157"/>
                        <a:pt x="5741" y="35118"/>
                      </a:cubicBezTo>
                      <a:cubicBezTo>
                        <a:pt x="5958" y="34922"/>
                        <a:pt x="6176" y="34770"/>
                        <a:pt x="6371" y="34574"/>
                      </a:cubicBezTo>
                      <a:cubicBezTo>
                        <a:pt x="6466" y="34480"/>
                        <a:pt x="6571" y="34409"/>
                        <a:pt x="6687" y="34409"/>
                      </a:cubicBezTo>
                      <a:cubicBezTo>
                        <a:pt x="6733" y="34409"/>
                        <a:pt x="6780" y="34420"/>
                        <a:pt x="6828" y="34444"/>
                      </a:cubicBezTo>
                      <a:cubicBezTo>
                        <a:pt x="6880" y="34470"/>
                        <a:pt x="6938" y="34478"/>
                        <a:pt x="7001" y="34478"/>
                      </a:cubicBezTo>
                      <a:cubicBezTo>
                        <a:pt x="7131" y="34478"/>
                        <a:pt x="7278" y="34441"/>
                        <a:pt x="7411" y="34441"/>
                      </a:cubicBezTo>
                      <a:cubicBezTo>
                        <a:pt x="7483" y="34441"/>
                        <a:pt x="7552" y="34452"/>
                        <a:pt x="7611" y="34487"/>
                      </a:cubicBezTo>
                      <a:cubicBezTo>
                        <a:pt x="7632" y="34503"/>
                        <a:pt x="7653" y="34510"/>
                        <a:pt x="7674" y="34510"/>
                      </a:cubicBezTo>
                      <a:cubicBezTo>
                        <a:pt x="7736" y="34510"/>
                        <a:pt x="7790" y="34444"/>
                        <a:pt x="7807" y="34379"/>
                      </a:cubicBezTo>
                      <a:cubicBezTo>
                        <a:pt x="7828" y="34335"/>
                        <a:pt x="7828" y="34248"/>
                        <a:pt x="7937" y="34248"/>
                      </a:cubicBezTo>
                      <a:cubicBezTo>
                        <a:pt x="8024" y="34248"/>
                        <a:pt x="8002" y="34292"/>
                        <a:pt x="8002" y="34357"/>
                      </a:cubicBezTo>
                      <a:cubicBezTo>
                        <a:pt x="7953" y="34539"/>
                        <a:pt x="8016" y="34620"/>
                        <a:pt x="8183" y="34620"/>
                      </a:cubicBezTo>
                      <a:cubicBezTo>
                        <a:pt x="8236" y="34620"/>
                        <a:pt x="8299" y="34612"/>
                        <a:pt x="8372" y="34596"/>
                      </a:cubicBezTo>
                      <a:cubicBezTo>
                        <a:pt x="8350" y="34487"/>
                        <a:pt x="8437" y="34379"/>
                        <a:pt x="8459" y="34292"/>
                      </a:cubicBezTo>
                      <a:cubicBezTo>
                        <a:pt x="8479" y="34191"/>
                        <a:pt x="8481" y="34072"/>
                        <a:pt x="8653" y="34072"/>
                      </a:cubicBezTo>
                      <a:cubicBezTo>
                        <a:pt x="8667" y="34072"/>
                        <a:pt x="8682" y="34073"/>
                        <a:pt x="8698" y="34074"/>
                      </a:cubicBezTo>
                      <a:cubicBezTo>
                        <a:pt x="8872" y="34074"/>
                        <a:pt x="8916" y="34183"/>
                        <a:pt x="8872" y="34335"/>
                      </a:cubicBezTo>
                      <a:cubicBezTo>
                        <a:pt x="8785" y="34509"/>
                        <a:pt x="8589" y="34596"/>
                        <a:pt x="8372" y="34596"/>
                      </a:cubicBezTo>
                      <a:cubicBezTo>
                        <a:pt x="8589" y="34792"/>
                        <a:pt x="9046" y="34727"/>
                        <a:pt x="9242" y="34944"/>
                      </a:cubicBezTo>
                      <a:cubicBezTo>
                        <a:pt x="9258" y="34960"/>
                        <a:pt x="9277" y="34967"/>
                        <a:pt x="9298" y="34967"/>
                      </a:cubicBezTo>
                      <a:cubicBezTo>
                        <a:pt x="9363" y="34967"/>
                        <a:pt x="9437" y="34901"/>
                        <a:pt x="9437" y="34835"/>
                      </a:cubicBezTo>
                      <a:cubicBezTo>
                        <a:pt x="9459" y="34618"/>
                        <a:pt x="9633" y="34553"/>
                        <a:pt x="9894" y="34487"/>
                      </a:cubicBezTo>
                      <a:cubicBezTo>
                        <a:pt x="10025" y="34466"/>
                        <a:pt x="10198" y="34444"/>
                        <a:pt x="10177" y="34270"/>
                      </a:cubicBezTo>
                      <a:cubicBezTo>
                        <a:pt x="10133" y="34161"/>
                        <a:pt x="10285" y="34161"/>
                        <a:pt x="10351" y="34140"/>
                      </a:cubicBezTo>
                      <a:cubicBezTo>
                        <a:pt x="10503" y="34074"/>
                        <a:pt x="10459" y="34031"/>
                        <a:pt x="10459" y="33966"/>
                      </a:cubicBezTo>
                      <a:cubicBezTo>
                        <a:pt x="10459" y="33922"/>
                        <a:pt x="10459" y="33857"/>
                        <a:pt x="10394" y="33857"/>
                      </a:cubicBezTo>
                      <a:cubicBezTo>
                        <a:pt x="10285" y="33857"/>
                        <a:pt x="10242" y="33944"/>
                        <a:pt x="10220" y="34009"/>
                      </a:cubicBezTo>
                      <a:cubicBezTo>
                        <a:pt x="10177" y="34074"/>
                        <a:pt x="10090" y="34161"/>
                        <a:pt x="9959" y="34161"/>
                      </a:cubicBezTo>
                      <a:cubicBezTo>
                        <a:pt x="9941" y="34159"/>
                        <a:pt x="9924" y="34158"/>
                        <a:pt x="9909" y="34158"/>
                      </a:cubicBezTo>
                      <a:cubicBezTo>
                        <a:pt x="9776" y="34158"/>
                        <a:pt x="9735" y="34238"/>
                        <a:pt x="9677" y="34335"/>
                      </a:cubicBezTo>
                      <a:cubicBezTo>
                        <a:pt x="9655" y="34400"/>
                        <a:pt x="9568" y="34466"/>
                        <a:pt x="9459" y="34466"/>
                      </a:cubicBezTo>
                      <a:cubicBezTo>
                        <a:pt x="9329" y="34466"/>
                        <a:pt x="9329" y="34357"/>
                        <a:pt x="9416" y="34270"/>
                      </a:cubicBezTo>
                      <a:cubicBezTo>
                        <a:pt x="9568" y="34118"/>
                        <a:pt x="9633" y="33922"/>
                        <a:pt x="9677" y="33748"/>
                      </a:cubicBezTo>
                      <a:cubicBezTo>
                        <a:pt x="9731" y="33639"/>
                        <a:pt x="9771" y="33591"/>
                        <a:pt x="9859" y="33591"/>
                      </a:cubicBezTo>
                      <a:cubicBezTo>
                        <a:pt x="9876" y="33591"/>
                        <a:pt x="9895" y="33592"/>
                        <a:pt x="9916" y="33596"/>
                      </a:cubicBezTo>
                      <a:cubicBezTo>
                        <a:pt x="9966" y="33609"/>
                        <a:pt x="10010" y="33616"/>
                        <a:pt x="10049" y="33616"/>
                      </a:cubicBezTo>
                      <a:cubicBezTo>
                        <a:pt x="10144" y="33616"/>
                        <a:pt x="10215" y="33573"/>
                        <a:pt x="10307" y="33465"/>
                      </a:cubicBezTo>
                      <a:cubicBezTo>
                        <a:pt x="10438" y="33270"/>
                        <a:pt x="10764" y="33183"/>
                        <a:pt x="10960" y="33183"/>
                      </a:cubicBezTo>
                      <a:cubicBezTo>
                        <a:pt x="11155" y="33183"/>
                        <a:pt x="11003" y="33379"/>
                        <a:pt x="10938" y="33509"/>
                      </a:cubicBezTo>
                      <a:cubicBezTo>
                        <a:pt x="10894" y="33596"/>
                        <a:pt x="10960" y="33618"/>
                        <a:pt x="11003" y="33639"/>
                      </a:cubicBezTo>
                      <a:cubicBezTo>
                        <a:pt x="11036" y="33661"/>
                        <a:pt x="11063" y="33672"/>
                        <a:pt x="11090" y="33672"/>
                      </a:cubicBezTo>
                      <a:cubicBezTo>
                        <a:pt x="11117" y="33672"/>
                        <a:pt x="11144" y="33661"/>
                        <a:pt x="11177" y="33639"/>
                      </a:cubicBezTo>
                      <a:cubicBezTo>
                        <a:pt x="11220" y="33618"/>
                        <a:pt x="11220" y="33574"/>
                        <a:pt x="11220" y="33531"/>
                      </a:cubicBezTo>
                      <a:cubicBezTo>
                        <a:pt x="11177" y="33422"/>
                        <a:pt x="11177" y="33313"/>
                        <a:pt x="11394" y="33248"/>
                      </a:cubicBezTo>
                      <a:cubicBezTo>
                        <a:pt x="11441" y="33232"/>
                        <a:pt x="11480" y="33226"/>
                        <a:pt x="11514" y="33226"/>
                      </a:cubicBezTo>
                      <a:cubicBezTo>
                        <a:pt x="11621" y="33226"/>
                        <a:pt x="11671" y="33296"/>
                        <a:pt x="11721" y="33379"/>
                      </a:cubicBezTo>
                      <a:cubicBezTo>
                        <a:pt x="11829" y="33574"/>
                        <a:pt x="11829" y="33748"/>
                        <a:pt x="11721" y="34009"/>
                      </a:cubicBezTo>
                      <a:cubicBezTo>
                        <a:pt x="11699" y="34053"/>
                        <a:pt x="11590" y="34118"/>
                        <a:pt x="11655" y="34161"/>
                      </a:cubicBezTo>
                      <a:cubicBezTo>
                        <a:pt x="11673" y="34167"/>
                        <a:pt x="11693" y="34170"/>
                        <a:pt x="11715" y="34170"/>
                      </a:cubicBezTo>
                      <a:cubicBezTo>
                        <a:pt x="11774" y="34170"/>
                        <a:pt x="11841" y="34150"/>
                        <a:pt x="11873" y="34118"/>
                      </a:cubicBezTo>
                      <a:cubicBezTo>
                        <a:pt x="11960" y="34031"/>
                        <a:pt x="12068" y="34009"/>
                        <a:pt x="12177" y="33966"/>
                      </a:cubicBezTo>
                      <a:cubicBezTo>
                        <a:pt x="12351" y="33944"/>
                        <a:pt x="12460" y="33835"/>
                        <a:pt x="12503" y="33726"/>
                      </a:cubicBezTo>
                      <a:cubicBezTo>
                        <a:pt x="12634" y="33574"/>
                        <a:pt x="12416" y="33531"/>
                        <a:pt x="12308" y="33509"/>
                      </a:cubicBezTo>
                      <a:cubicBezTo>
                        <a:pt x="12265" y="33492"/>
                        <a:pt x="12237" y="33485"/>
                        <a:pt x="12220" y="33485"/>
                      </a:cubicBezTo>
                      <a:cubicBezTo>
                        <a:pt x="12150" y="33485"/>
                        <a:pt x="12251" y="33600"/>
                        <a:pt x="12199" y="33618"/>
                      </a:cubicBezTo>
                      <a:cubicBezTo>
                        <a:pt x="12148" y="33658"/>
                        <a:pt x="12112" y="33675"/>
                        <a:pt x="12081" y="33675"/>
                      </a:cubicBezTo>
                      <a:cubicBezTo>
                        <a:pt x="12045" y="33675"/>
                        <a:pt x="12016" y="33653"/>
                        <a:pt x="11982" y="33618"/>
                      </a:cubicBezTo>
                      <a:cubicBezTo>
                        <a:pt x="11916" y="33509"/>
                        <a:pt x="11916" y="33400"/>
                        <a:pt x="12068" y="33292"/>
                      </a:cubicBezTo>
                      <a:cubicBezTo>
                        <a:pt x="12147" y="33243"/>
                        <a:pt x="12256" y="33220"/>
                        <a:pt x="12356" y="33220"/>
                      </a:cubicBezTo>
                      <a:cubicBezTo>
                        <a:pt x="12479" y="33220"/>
                        <a:pt x="12588" y="33254"/>
                        <a:pt x="12612" y="33313"/>
                      </a:cubicBezTo>
                      <a:cubicBezTo>
                        <a:pt x="12677" y="33400"/>
                        <a:pt x="12612" y="33596"/>
                        <a:pt x="12786" y="33596"/>
                      </a:cubicBezTo>
                      <a:cubicBezTo>
                        <a:pt x="13003" y="33596"/>
                        <a:pt x="13003" y="33639"/>
                        <a:pt x="12938" y="33792"/>
                      </a:cubicBezTo>
                      <a:cubicBezTo>
                        <a:pt x="12895" y="33922"/>
                        <a:pt x="13003" y="34009"/>
                        <a:pt x="12895" y="34161"/>
                      </a:cubicBezTo>
                      <a:cubicBezTo>
                        <a:pt x="12824" y="34232"/>
                        <a:pt x="12869" y="34303"/>
                        <a:pt x="12959" y="34303"/>
                      </a:cubicBezTo>
                      <a:cubicBezTo>
                        <a:pt x="12979" y="34303"/>
                        <a:pt x="13001" y="34300"/>
                        <a:pt x="13025" y="34292"/>
                      </a:cubicBezTo>
                      <a:cubicBezTo>
                        <a:pt x="13070" y="34283"/>
                        <a:pt x="13105" y="34280"/>
                        <a:pt x="13134" y="34280"/>
                      </a:cubicBezTo>
                      <a:cubicBezTo>
                        <a:pt x="13326" y="34280"/>
                        <a:pt x="13177" y="34452"/>
                        <a:pt x="13177" y="34509"/>
                      </a:cubicBezTo>
                      <a:cubicBezTo>
                        <a:pt x="13177" y="34618"/>
                        <a:pt x="13134" y="34727"/>
                        <a:pt x="12895" y="34770"/>
                      </a:cubicBezTo>
                      <a:cubicBezTo>
                        <a:pt x="12793" y="34770"/>
                        <a:pt x="12711" y="34780"/>
                        <a:pt x="12635" y="34780"/>
                      </a:cubicBezTo>
                      <a:cubicBezTo>
                        <a:pt x="12598" y="34780"/>
                        <a:pt x="12561" y="34777"/>
                        <a:pt x="12525" y="34770"/>
                      </a:cubicBezTo>
                      <a:cubicBezTo>
                        <a:pt x="12512" y="34762"/>
                        <a:pt x="12500" y="34758"/>
                        <a:pt x="12488" y="34758"/>
                      </a:cubicBezTo>
                      <a:cubicBezTo>
                        <a:pt x="12438" y="34758"/>
                        <a:pt x="12399" y="34818"/>
                        <a:pt x="12416" y="34835"/>
                      </a:cubicBezTo>
                      <a:cubicBezTo>
                        <a:pt x="12468" y="34921"/>
                        <a:pt x="12533" y="35007"/>
                        <a:pt x="12666" y="35007"/>
                      </a:cubicBezTo>
                      <a:cubicBezTo>
                        <a:pt x="12701" y="35007"/>
                        <a:pt x="12741" y="35001"/>
                        <a:pt x="12786" y="34988"/>
                      </a:cubicBezTo>
                      <a:cubicBezTo>
                        <a:pt x="12851" y="34944"/>
                        <a:pt x="12938" y="34879"/>
                        <a:pt x="13047" y="34879"/>
                      </a:cubicBezTo>
                      <a:cubicBezTo>
                        <a:pt x="13090" y="34879"/>
                        <a:pt x="13139" y="34868"/>
                        <a:pt x="13180" y="34868"/>
                      </a:cubicBezTo>
                      <a:cubicBezTo>
                        <a:pt x="13221" y="34868"/>
                        <a:pt x="13254" y="34879"/>
                        <a:pt x="13264" y="34922"/>
                      </a:cubicBezTo>
                      <a:cubicBezTo>
                        <a:pt x="13264" y="35009"/>
                        <a:pt x="13177" y="35031"/>
                        <a:pt x="13112" y="35053"/>
                      </a:cubicBezTo>
                      <a:cubicBezTo>
                        <a:pt x="13003" y="35096"/>
                        <a:pt x="12851" y="35140"/>
                        <a:pt x="12917" y="35205"/>
                      </a:cubicBezTo>
                      <a:cubicBezTo>
                        <a:pt x="13069" y="35357"/>
                        <a:pt x="12960" y="35640"/>
                        <a:pt x="13156" y="35792"/>
                      </a:cubicBezTo>
                      <a:cubicBezTo>
                        <a:pt x="13351" y="35923"/>
                        <a:pt x="13482" y="36075"/>
                        <a:pt x="13547" y="36292"/>
                      </a:cubicBezTo>
                      <a:cubicBezTo>
                        <a:pt x="13575" y="36391"/>
                        <a:pt x="13676" y="36416"/>
                        <a:pt x="13803" y="36416"/>
                      </a:cubicBezTo>
                      <a:cubicBezTo>
                        <a:pt x="13872" y="36416"/>
                        <a:pt x="13949" y="36409"/>
                        <a:pt x="14025" y="36401"/>
                      </a:cubicBezTo>
                      <a:cubicBezTo>
                        <a:pt x="14265" y="36357"/>
                        <a:pt x="14265" y="36249"/>
                        <a:pt x="14330" y="36118"/>
                      </a:cubicBezTo>
                      <a:cubicBezTo>
                        <a:pt x="14460" y="35879"/>
                        <a:pt x="14547" y="35640"/>
                        <a:pt x="14765" y="35379"/>
                      </a:cubicBezTo>
                      <a:cubicBezTo>
                        <a:pt x="14873" y="35249"/>
                        <a:pt x="14960" y="34988"/>
                        <a:pt x="14917" y="34879"/>
                      </a:cubicBezTo>
                      <a:cubicBezTo>
                        <a:pt x="14895" y="34770"/>
                        <a:pt x="14852" y="34661"/>
                        <a:pt x="14982" y="34553"/>
                      </a:cubicBezTo>
                      <a:cubicBezTo>
                        <a:pt x="15028" y="34516"/>
                        <a:pt x="15070" y="34502"/>
                        <a:pt x="15112" y="34502"/>
                      </a:cubicBezTo>
                      <a:cubicBezTo>
                        <a:pt x="15168" y="34502"/>
                        <a:pt x="15224" y="34528"/>
                        <a:pt x="15287" y="34553"/>
                      </a:cubicBezTo>
                      <a:cubicBezTo>
                        <a:pt x="15308" y="34509"/>
                        <a:pt x="15287" y="34466"/>
                        <a:pt x="15330" y="34444"/>
                      </a:cubicBezTo>
                      <a:cubicBezTo>
                        <a:pt x="15678" y="34161"/>
                        <a:pt x="15982" y="33857"/>
                        <a:pt x="16113" y="33531"/>
                      </a:cubicBezTo>
                      <a:cubicBezTo>
                        <a:pt x="16148" y="33513"/>
                        <a:pt x="16183" y="33481"/>
                        <a:pt x="16207" y="33481"/>
                      </a:cubicBezTo>
                      <a:cubicBezTo>
                        <a:pt x="16213" y="33481"/>
                        <a:pt x="16217" y="33483"/>
                        <a:pt x="16222" y="33487"/>
                      </a:cubicBezTo>
                      <a:cubicBezTo>
                        <a:pt x="16396" y="33639"/>
                        <a:pt x="16765" y="33618"/>
                        <a:pt x="16874" y="33813"/>
                      </a:cubicBezTo>
                      <a:cubicBezTo>
                        <a:pt x="16928" y="33904"/>
                        <a:pt x="16952" y="33949"/>
                        <a:pt x="17085" y="33949"/>
                      </a:cubicBezTo>
                      <a:cubicBezTo>
                        <a:pt x="17111" y="33949"/>
                        <a:pt x="17142" y="33947"/>
                        <a:pt x="17178" y="33944"/>
                      </a:cubicBezTo>
                      <a:cubicBezTo>
                        <a:pt x="17231" y="33935"/>
                        <a:pt x="17312" y="33916"/>
                        <a:pt x="17376" y="33916"/>
                      </a:cubicBezTo>
                      <a:cubicBezTo>
                        <a:pt x="17470" y="33916"/>
                        <a:pt x="17526" y="33958"/>
                        <a:pt x="17396" y="34140"/>
                      </a:cubicBezTo>
                      <a:cubicBezTo>
                        <a:pt x="17349" y="34198"/>
                        <a:pt x="17378" y="34219"/>
                        <a:pt x="17427" y="34219"/>
                      </a:cubicBezTo>
                      <a:cubicBezTo>
                        <a:pt x="17471" y="34219"/>
                        <a:pt x="17529" y="34203"/>
                        <a:pt x="17570" y="34183"/>
                      </a:cubicBezTo>
                      <a:cubicBezTo>
                        <a:pt x="18026" y="34118"/>
                        <a:pt x="18461" y="34227"/>
                        <a:pt x="18918" y="33900"/>
                      </a:cubicBezTo>
                      <a:cubicBezTo>
                        <a:pt x="18925" y="33886"/>
                        <a:pt x="18940" y="33881"/>
                        <a:pt x="18958" y="33881"/>
                      </a:cubicBezTo>
                      <a:cubicBezTo>
                        <a:pt x="18995" y="33881"/>
                        <a:pt x="19048" y="33900"/>
                        <a:pt x="19092" y="33900"/>
                      </a:cubicBezTo>
                      <a:cubicBezTo>
                        <a:pt x="19114" y="33900"/>
                        <a:pt x="19138" y="33903"/>
                        <a:pt x="19161" y="33903"/>
                      </a:cubicBezTo>
                      <a:cubicBezTo>
                        <a:pt x="19208" y="33903"/>
                        <a:pt x="19251" y="33893"/>
                        <a:pt x="19266" y="33835"/>
                      </a:cubicBezTo>
                      <a:cubicBezTo>
                        <a:pt x="19331" y="33748"/>
                        <a:pt x="19266" y="33705"/>
                        <a:pt x="19201" y="33683"/>
                      </a:cubicBezTo>
                      <a:cubicBezTo>
                        <a:pt x="19143" y="33683"/>
                        <a:pt x="19075" y="33664"/>
                        <a:pt x="19011" y="33664"/>
                      </a:cubicBezTo>
                      <a:cubicBezTo>
                        <a:pt x="18978" y="33664"/>
                        <a:pt x="18947" y="33668"/>
                        <a:pt x="18918" y="33683"/>
                      </a:cubicBezTo>
                      <a:cubicBezTo>
                        <a:pt x="18741" y="33721"/>
                        <a:pt x="18548" y="33796"/>
                        <a:pt x="18393" y="33796"/>
                      </a:cubicBezTo>
                      <a:cubicBezTo>
                        <a:pt x="18282" y="33796"/>
                        <a:pt x="18190" y="33757"/>
                        <a:pt x="18135" y="33639"/>
                      </a:cubicBezTo>
                      <a:cubicBezTo>
                        <a:pt x="18087" y="33649"/>
                        <a:pt x="18047" y="33653"/>
                        <a:pt x="18013" y="33653"/>
                      </a:cubicBezTo>
                      <a:cubicBezTo>
                        <a:pt x="17741" y="33653"/>
                        <a:pt x="17901" y="33371"/>
                        <a:pt x="17939" y="33313"/>
                      </a:cubicBezTo>
                      <a:cubicBezTo>
                        <a:pt x="18023" y="33230"/>
                        <a:pt x="18106" y="33202"/>
                        <a:pt x="18189" y="33202"/>
                      </a:cubicBezTo>
                      <a:cubicBezTo>
                        <a:pt x="18280" y="33202"/>
                        <a:pt x="18370" y="33236"/>
                        <a:pt x="18461" y="33270"/>
                      </a:cubicBezTo>
                      <a:cubicBezTo>
                        <a:pt x="18483" y="33270"/>
                        <a:pt x="18505" y="33292"/>
                        <a:pt x="18548" y="33313"/>
                      </a:cubicBezTo>
                      <a:cubicBezTo>
                        <a:pt x="18594" y="33342"/>
                        <a:pt x="18633" y="33354"/>
                        <a:pt x="18668" y="33354"/>
                      </a:cubicBezTo>
                      <a:cubicBezTo>
                        <a:pt x="18768" y="33354"/>
                        <a:pt x="18832" y="33257"/>
                        <a:pt x="18896" y="33161"/>
                      </a:cubicBezTo>
                      <a:cubicBezTo>
                        <a:pt x="18940" y="33052"/>
                        <a:pt x="18918" y="32965"/>
                        <a:pt x="18809" y="32922"/>
                      </a:cubicBezTo>
                      <a:cubicBezTo>
                        <a:pt x="18766" y="32878"/>
                        <a:pt x="18700" y="32835"/>
                        <a:pt x="18787" y="32813"/>
                      </a:cubicBezTo>
                      <a:cubicBezTo>
                        <a:pt x="18847" y="32793"/>
                        <a:pt x="18902" y="32786"/>
                        <a:pt x="18954" y="32786"/>
                      </a:cubicBezTo>
                      <a:cubicBezTo>
                        <a:pt x="19074" y="32786"/>
                        <a:pt x="19175" y="32826"/>
                        <a:pt x="19266" y="32857"/>
                      </a:cubicBezTo>
                      <a:cubicBezTo>
                        <a:pt x="19375" y="32922"/>
                        <a:pt x="19331" y="32987"/>
                        <a:pt x="19244" y="33074"/>
                      </a:cubicBezTo>
                      <a:cubicBezTo>
                        <a:pt x="19157" y="33161"/>
                        <a:pt x="18983" y="33205"/>
                        <a:pt x="19048" y="33313"/>
                      </a:cubicBezTo>
                      <a:cubicBezTo>
                        <a:pt x="19081" y="33357"/>
                        <a:pt x="19135" y="33368"/>
                        <a:pt x="19195" y="33368"/>
                      </a:cubicBezTo>
                      <a:cubicBezTo>
                        <a:pt x="19255" y="33368"/>
                        <a:pt x="19320" y="33357"/>
                        <a:pt x="19375" y="33357"/>
                      </a:cubicBezTo>
                      <a:cubicBezTo>
                        <a:pt x="19500" y="33332"/>
                        <a:pt x="19640" y="33307"/>
                        <a:pt x="19765" y="33307"/>
                      </a:cubicBezTo>
                      <a:cubicBezTo>
                        <a:pt x="19857" y="33307"/>
                        <a:pt x="19941" y="33320"/>
                        <a:pt x="20005" y="33357"/>
                      </a:cubicBezTo>
                      <a:cubicBezTo>
                        <a:pt x="20136" y="33400"/>
                        <a:pt x="20397" y="33400"/>
                        <a:pt x="20288" y="33574"/>
                      </a:cubicBezTo>
                      <a:cubicBezTo>
                        <a:pt x="20179" y="33705"/>
                        <a:pt x="19983" y="33900"/>
                        <a:pt x="19744" y="33944"/>
                      </a:cubicBezTo>
                      <a:cubicBezTo>
                        <a:pt x="19717" y="33954"/>
                        <a:pt x="19689" y="33958"/>
                        <a:pt x="19661" y="33958"/>
                      </a:cubicBezTo>
                      <a:cubicBezTo>
                        <a:pt x="19579" y="33958"/>
                        <a:pt x="19495" y="33925"/>
                        <a:pt x="19418" y="33925"/>
                      </a:cubicBezTo>
                      <a:cubicBezTo>
                        <a:pt x="19353" y="33925"/>
                        <a:pt x="19294" y="33948"/>
                        <a:pt x="19244" y="34031"/>
                      </a:cubicBezTo>
                      <a:cubicBezTo>
                        <a:pt x="19157" y="34183"/>
                        <a:pt x="19462" y="34227"/>
                        <a:pt x="19570" y="34270"/>
                      </a:cubicBezTo>
                      <a:cubicBezTo>
                        <a:pt x="19757" y="34356"/>
                        <a:pt x="19925" y="34518"/>
                        <a:pt x="20167" y="34518"/>
                      </a:cubicBezTo>
                      <a:cubicBezTo>
                        <a:pt x="20281" y="34518"/>
                        <a:pt x="20411" y="34482"/>
                        <a:pt x="20568" y="34387"/>
                      </a:cubicBezTo>
                      <a:lnTo>
                        <a:pt x="20568" y="34387"/>
                      </a:lnTo>
                      <a:cubicBezTo>
                        <a:pt x="20567" y="34387"/>
                        <a:pt x="20566" y="34387"/>
                        <a:pt x="20565" y="34387"/>
                      </a:cubicBezTo>
                      <a:cubicBezTo>
                        <a:pt x="20524" y="34387"/>
                        <a:pt x="20457" y="34358"/>
                        <a:pt x="20440" y="34292"/>
                      </a:cubicBezTo>
                      <a:cubicBezTo>
                        <a:pt x="20462" y="34140"/>
                        <a:pt x="20527" y="33944"/>
                        <a:pt x="20657" y="33792"/>
                      </a:cubicBezTo>
                      <a:cubicBezTo>
                        <a:pt x="20674" y="33743"/>
                        <a:pt x="20800" y="33682"/>
                        <a:pt x="20908" y="33682"/>
                      </a:cubicBezTo>
                      <a:cubicBezTo>
                        <a:pt x="20944" y="33682"/>
                        <a:pt x="20978" y="33688"/>
                        <a:pt x="21005" y="33705"/>
                      </a:cubicBezTo>
                      <a:cubicBezTo>
                        <a:pt x="21114" y="33726"/>
                        <a:pt x="21136" y="33835"/>
                        <a:pt x="21114" y="33922"/>
                      </a:cubicBezTo>
                      <a:cubicBezTo>
                        <a:pt x="21053" y="34105"/>
                        <a:pt x="20803" y="34212"/>
                        <a:pt x="20628" y="34349"/>
                      </a:cubicBezTo>
                      <a:lnTo>
                        <a:pt x="20628" y="34349"/>
                      </a:lnTo>
                      <a:cubicBezTo>
                        <a:pt x="20654" y="34335"/>
                        <a:pt x="20675" y="34329"/>
                        <a:pt x="20691" y="34329"/>
                      </a:cubicBezTo>
                      <a:cubicBezTo>
                        <a:pt x="20736" y="34329"/>
                        <a:pt x="20751" y="34370"/>
                        <a:pt x="20766" y="34400"/>
                      </a:cubicBezTo>
                      <a:cubicBezTo>
                        <a:pt x="20788" y="34487"/>
                        <a:pt x="20766" y="34574"/>
                        <a:pt x="20788" y="34618"/>
                      </a:cubicBezTo>
                      <a:cubicBezTo>
                        <a:pt x="20788" y="34667"/>
                        <a:pt x="20825" y="34691"/>
                        <a:pt x="20889" y="34691"/>
                      </a:cubicBezTo>
                      <a:cubicBezTo>
                        <a:pt x="20910" y="34691"/>
                        <a:pt x="20935" y="34689"/>
                        <a:pt x="20962" y="34683"/>
                      </a:cubicBezTo>
                      <a:cubicBezTo>
                        <a:pt x="21071" y="34661"/>
                        <a:pt x="21158" y="34596"/>
                        <a:pt x="21179" y="34509"/>
                      </a:cubicBezTo>
                      <a:cubicBezTo>
                        <a:pt x="21199" y="34460"/>
                        <a:pt x="21183" y="34446"/>
                        <a:pt x="21155" y="34446"/>
                      </a:cubicBezTo>
                      <a:cubicBezTo>
                        <a:pt x="21122" y="34446"/>
                        <a:pt x="21073" y="34466"/>
                        <a:pt x="21049" y="34466"/>
                      </a:cubicBezTo>
                      <a:cubicBezTo>
                        <a:pt x="20831" y="34444"/>
                        <a:pt x="20875" y="34357"/>
                        <a:pt x="20962" y="34227"/>
                      </a:cubicBezTo>
                      <a:cubicBezTo>
                        <a:pt x="21201" y="33900"/>
                        <a:pt x="21440" y="33596"/>
                        <a:pt x="21484" y="33248"/>
                      </a:cubicBezTo>
                      <a:cubicBezTo>
                        <a:pt x="21484" y="33098"/>
                        <a:pt x="21663" y="32931"/>
                        <a:pt x="21866" y="32931"/>
                      </a:cubicBezTo>
                      <a:cubicBezTo>
                        <a:pt x="21898" y="32931"/>
                        <a:pt x="21930" y="32935"/>
                        <a:pt x="21962" y="32944"/>
                      </a:cubicBezTo>
                      <a:cubicBezTo>
                        <a:pt x="22017" y="32958"/>
                        <a:pt x="22067" y="32965"/>
                        <a:pt x="22112" y="32965"/>
                      </a:cubicBezTo>
                      <a:cubicBezTo>
                        <a:pt x="22334" y="32965"/>
                        <a:pt x="22448" y="32805"/>
                        <a:pt x="22593" y="32661"/>
                      </a:cubicBezTo>
                      <a:cubicBezTo>
                        <a:pt x="22701" y="32552"/>
                        <a:pt x="22701" y="32530"/>
                        <a:pt x="22484" y="32530"/>
                      </a:cubicBezTo>
                      <a:cubicBezTo>
                        <a:pt x="22358" y="32540"/>
                        <a:pt x="22198" y="32576"/>
                        <a:pt x="22068" y="32576"/>
                      </a:cubicBezTo>
                      <a:cubicBezTo>
                        <a:pt x="21907" y="32576"/>
                        <a:pt x="21793" y="32521"/>
                        <a:pt x="21853" y="32291"/>
                      </a:cubicBezTo>
                      <a:cubicBezTo>
                        <a:pt x="21861" y="32260"/>
                        <a:pt x="21849" y="32248"/>
                        <a:pt x="21830" y="32248"/>
                      </a:cubicBezTo>
                      <a:cubicBezTo>
                        <a:pt x="21795" y="32248"/>
                        <a:pt x="21737" y="32285"/>
                        <a:pt x="21723" y="32313"/>
                      </a:cubicBezTo>
                      <a:cubicBezTo>
                        <a:pt x="21636" y="32443"/>
                        <a:pt x="21592" y="32487"/>
                        <a:pt x="21375" y="32487"/>
                      </a:cubicBezTo>
                      <a:cubicBezTo>
                        <a:pt x="20962" y="32487"/>
                        <a:pt x="20723" y="32748"/>
                        <a:pt x="20853" y="32987"/>
                      </a:cubicBezTo>
                      <a:cubicBezTo>
                        <a:pt x="20897" y="33096"/>
                        <a:pt x="20853" y="33161"/>
                        <a:pt x="20744" y="33248"/>
                      </a:cubicBezTo>
                      <a:cubicBezTo>
                        <a:pt x="20706" y="33274"/>
                        <a:pt x="20668" y="33284"/>
                        <a:pt x="20643" y="33284"/>
                      </a:cubicBezTo>
                      <a:cubicBezTo>
                        <a:pt x="20625" y="33284"/>
                        <a:pt x="20614" y="33279"/>
                        <a:pt x="20614" y="33270"/>
                      </a:cubicBezTo>
                      <a:cubicBezTo>
                        <a:pt x="20614" y="32987"/>
                        <a:pt x="20201" y="33031"/>
                        <a:pt x="20027" y="32922"/>
                      </a:cubicBezTo>
                      <a:cubicBezTo>
                        <a:pt x="19853" y="32770"/>
                        <a:pt x="19896" y="32726"/>
                        <a:pt x="20070" y="32617"/>
                      </a:cubicBezTo>
                      <a:cubicBezTo>
                        <a:pt x="20114" y="32552"/>
                        <a:pt x="20201" y="32530"/>
                        <a:pt x="20244" y="32487"/>
                      </a:cubicBezTo>
                      <a:cubicBezTo>
                        <a:pt x="20331" y="32422"/>
                        <a:pt x="20397" y="32378"/>
                        <a:pt x="20310" y="32335"/>
                      </a:cubicBezTo>
                      <a:cubicBezTo>
                        <a:pt x="20280" y="32325"/>
                        <a:pt x="20256" y="32315"/>
                        <a:pt x="20229" y="32315"/>
                      </a:cubicBezTo>
                      <a:cubicBezTo>
                        <a:pt x="20197" y="32315"/>
                        <a:pt x="20162" y="32330"/>
                        <a:pt x="20114" y="32378"/>
                      </a:cubicBezTo>
                      <a:cubicBezTo>
                        <a:pt x="20005" y="32443"/>
                        <a:pt x="19875" y="32530"/>
                        <a:pt x="19744" y="32596"/>
                      </a:cubicBezTo>
                      <a:cubicBezTo>
                        <a:pt x="19646" y="32634"/>
                        <a:pt x="19571" y="32653"/>
                        <a:pt x="19518" y="32653"/>
                      </a:cubicBezTo>
                      <a:cubicBezTo>
                        <a:pt x="19419" y="32653"/>
                        <a:pt x="19397" y="32585"/>
                        <a:pt x="19440" y="32443"/>
                      </a:cubicBezTo>
                      <a:cubicBezTo>
                        <a:pt x="19462" y="32313"/>
                        <a:pt x="19549" y="32183"/>
                        <a:pt x="19440" y="32074"/>
                      </a:cubicBezTo>
                      <a:cubicBezTo>
                        <a:pt x="19418" y="32052"/>
                        <a:pt x="19353" y="32009"/>
                        <a:pt x="19462" y="31965"/>
                      </a:cubicBezTo>
                      <a:cubicBezTo>
                        <a:pt x="19489" y="31956"/>
                        <a:pt x="19516" y="31951"/>
                        <a:pt x="19541" y="31951"/>
                      </a:cubicBezTo>
                      <a:cubicBezTo>
                        <a:pt x="19577" y="31951"/>
                        <a:pt x="19610" y="31961"/>
                        <a:pt x="19635" y="31987"/>
                      </a:cubicBezTo>
                      <a:cubicBezTo>
                        <a:pt x="19656" y="32047"/>
                        <a:pt x="19657" y="32163"/>
                        <a:pt x="19692" y="32163"/>
                      </a:cubicBezTo>
                      <a:cubicBezTo>
                        <a:pt x="19694" y="32163"/>
                        <a:pt x="19697" y="32162"/>
                        <a:pt x="19701" y="32161"/>
                      </a:cubicBezTo>
                      <a:cubicBezTo>
                        <a:pt x="19872" y="32075"/>
                        <a:pt x="20023" y="32065"/>
                        <a:pt x="20169" y="32065"/>
                      </a:cubicBezTo>
                      <a:cubicBezTo>
                        <a:pt x="20212" y="32065"/>
                        <a:pt x="20255" y="32066"/>
                        <a:pt x="20297" y="32066"/>
                      </a:cubicBezTo>
                      <a:cubicBezTo>
                        <a:pt x="20366" y="32066"/>
                        <a:pt x="20435" y="32064"/>
                        <a:pt x="20505" y="32052"/>
                      </a:cubicBezTo>
                      <a:cubicBezTo>
                        <a:pt x="20657" y="32009"/>
                        <a:pt x="20831" y="31943"/>
                        <a:pt x="20875" y="31769"/>
                      </a:cubicBezTo>
                      <a:cubicBezTo>
                        <a:pt x="20962" y="31574"/>
                        <a:pt x="21049" y="31335"/>
                        <a:pt x="21223" y="31204"/>
                      </a:cubicBezTo>
                      <a:cubicBezTo>
                        <a:pt x="21419" y="31074"/>
                        <a:pt x="21745" y="31074"/>
                        <a:pt x="22027" y="30987"/>
                      </a:cubicBezTo>
                      <a:cubicBezTo>
                        <a:pt x="22113" y="30954"/>
                        <a:pt x="22179" y="30939"/>
                        <a:pt x="22228" y="30939"/>
                      </a:cubicBezTo>
                      <a:cubicBezTo>
                        <a:pt x="22342" y="30939"/>
                        <a:pt x="22369" y="31018"/>
                        <a:pt x="22354" y="31139"/>
                      </a:cubicBezTo>
                      <a:cubicBezTo>
                        <a:pt x="22301" y="31296"/>
                        <a:pt x="22333" y="31369"/>
                        <a:pt x="22483" y="31369"/>
                      </a:cubicBezTo>
                      <a:cubicBezTo>
                        <a:pt x="22520" y="31369"/>
                        <a:pt x="22563" y="31365"/>
                        <a:pt x="22614" y="31356"/>
                      </a:cubicBezTo>
                      <a:cubicBezTo>
                        <a:pt x="22631" y="31355"/>
                        <a:pt x="22647" y="31355"/>
                        <a:pt x="22664" y="31355"/>
                      </a:cubicBezTo>
                      <a:cubicBezTo>
                        <a:pt x="22962" y="31355"/>
                        <a:pt x="23156" y="31542"/>
                        <a:pt x="23115" y="31769"/>
                      </a:cubicBezTo>
                      <a:cubicBezTo>
                        <a:pt x="23071" y="31885"/>
                        <a:pt x="23134" y="31924"/>
                        <a:pt x="23213" y="31924"/>
                      </a:cubicBezTo>
                      <a:cubicBezTo>
                        <a:pt x="23243" y="31924"/>
                        <a:pt x="23276" y="31918"/>
                        <a:pt x="23306" y="31909"/>
                      </a:cubicBezTo>
                      <a:lnTo>
                        <a:pt x="23306" y="31909"/>
                      </a:lnTo>
                      <a:cubicBezTo>
                        <a:pt x="23295" y="31927"/>
                        <a:pt x="23289" y="31946"/>
                        <a:pt x="23289" y="31965"/>
                      </a:cubicBezTo>
                      <a:cubicBezTo>
                        <a:pt x="23289" y="32043"/>
                        <a:pt x="23382" y="32059"/>
                        <a:pt x="23486" y="32059"/>
                      </a:cubicBezTo>
                      <a:cubicBezTo>
                        <a:pt x="23489" y="32059"/>
                        <a:pt x="23491" y="32059"/>
                        <a:pt x="23494" y="32059"/>
                      </a:cubicBezTo>
                      <a:lnTo>
                        <a:pt x="23494" y="32059"/>
                      </a:lnTo>
                      <a:cubicBezTo>
                        <a:pt x="23554" y="31997"/>
                        <a:pt x="23562" y="31894"/>
                        <a:pt x="23406" y="31894"/>
                      </a:cubicBezTo>
                      <a:cubicBezTo>
                        <a:pt x="23385" y="31894"/>
                        <a:pt x="23360" y="31896"/>
                        <a:pt x="23332" y="31900"/>
                      </a:cubicBezTo>
                      <a:cubicBezTo>
                        <a:pt x="23324" y="31903"/>
                        <a:pt x="23315" y="31906"/>
                        <a:pt x="23306" y="31909"/>
                      </a:cubicBezTo>
                      <a:lnTo>
                        <a:pt x="23306" y="31909"/>
                      </a:lnTo>
                      <a:cubicBezTo>
                        <a:pt x="23368" y="31807"/>
                        <a:pt x="23578" y="31722"/>
                        <a:pt x="23615" y="31574"/>
                      </a:cubicBezTo>
                      <a:cubicBezTo>
                        <a:pt x="23615" y="31574"/>
                        <a:pt x="23702" y="31552"/>
                        <a:pt x="23767" y="31552"/>
                      </a:cubicBezTo>
                      <a:cubicBezTo>
                        <a:pt x="23948" y="31552"/>
                        <a:pt x="23948" y="31778"/>
                        <a:pt x="24157" y="31778"/>
                      </a:cubicBezTo>
                      <a:cubicBezTo>
                        <a:pt x="24199" y="31778"/>
                        <a:pt x="24249" y="31769"/>
                        <a:pt x="24311" y="31748"/>
                      </a:cubicBezTo>
                      <a:lnTo>
                        <a:pt x="24311" y="31748"/>
                      </a:lnTo>
                      <a:cubicBezTo>
                        <a:pt x="24332" y="31791"/>
                        <a:pt x="24050" y="32009"/>
                        <a:pt x="23941" y="32052"/>
                      </a:cubicBezTo>
                      <a:lnTo>
                        <a:pt x="23680" y="32052"/>
                      </a:lnTo>
                      <a:cubicBezTo>
                        <a:pt x="23630" y="32052"/>
                        <a:pt x="23560" y="32059"/>
                        <a:pt x="23494" y="32059"/>
                      </a:cubicBezTo>
                      <a:lnTo>
                        <a:pt x="23494" y="32059"/>
                      </a:lnTo>
                      <a:cubicBezTo>
                        <a:pt x="23479" y="32075"/>
                        <a:pt x="23461" y="32088"/>
                        <a:pt x="23441" y="32096"/>
                      </a:cubicBezTo>
                      <a:cubicBezTo>
                        <a:pt x="23180" y="32226"/>
                        <a:pt x="23180" y="32422"/>
                        <a:pt x="23049" y="32596"/>
                      </a:cubicBezTo>
                      <a:cubicBezTo>
                        <a:pt x="22832" y="32835"/>
                        <a:pt x="22701" y="33139"/>
                        <a:pt x="22245" y="33248"/>
                      </a:cubicBezTo>
                      <a:cubicBezTo>
                        <a:pt x="22093" y="33270"/>
                        <a:pt x="21853" y="33379"/>
                        <a:pt x="21810" y="33465"/>
                      </a:cubicBezTo>
                      <a:cubicBezTo>
                        <a:pt x="21723" y="33574"/>
                        <a:pt x="21745" y="33726"/>
                        <a:pt x="21832" y="33835"/>
                      </a:cubicBezTo>
                      <a:cubicBezTo>
                        <a:pt x="22049" y="34140"/>
                        <a:pt x="22071" y="34140"/>
                        <a:pt x="21636" y="34466"/>
                      </a:cubicBezTo>
                      <a:cubicBezTo>
                        <a:pt x="21506" y="34553"/>
                        <a:pt x="21527" y="34618"/>
                        <a:pt x="21614" y="34683"/>
                      </a:cubicBezTo>
                      <a:cubicBezTo>
                        <a:pt x="21626" y="34695"/>
                        <a:pt x="21642" y="34701"/>
                        <a:pt x="21659" y="34701"/>
                      </a:cubicBezTo>
                      <a:cubicBezTo>
                        <a:pt x="21705" y="34701"/>
                        <a:pt x="21763" y="34665"/>
                        <a:pt x="21810" y="34618"/>
                      </a:cubicBezTo>
                      <a:cubicBezTo>
                        <a:pt x="21919" y="34553"/>
                        <a:pt x="22027" y="34400"/>
                        <a:pt x="22158" y="34379"/>
                      </a:cubicBezTo>
                      <a:cubicBezTo>
                        <a:pt x="22506" y="34357"/>
                        <a:pt x="22571" y="34161"/>
                        <a:pt x="22701" y="33944"/>
                      </a:cubicBezTo>
                      <a:cubicBezTo>
                        <a:pt x="22838" y="33762"/>
                        <a:pt x="22826" y="33686"/>
                        <a:pt x="22711" y="33686"/>
                      </a:cubicBezTo>
                      <a:cubicBezTo>
                        <a:pt x="22661" y="33686"/>
                        <a:pt x="22591" y="33700"/>
                        <a:pt x="22506" y="33726"/>
                      </a:cubicBezTo>
                      <a:cubicBezTo>
                        <a:pt x="22463" y="33745"/>
                        <a:pt x="22426" y="33753"/>
                        <a:pt x="22396" y="33753"/>
                      </a:cubicBezTo>
                      <a:cubicBezTo>
                        <a:pt x="22318" y="33753"/>
                        <a:pt x="22276" y="33702"/>
                        <a:pt x="22245" y="33639"/>
                      </a:cubicBezTo>
                      <a:cubicBezTo>
                        <a:pt x="22180" y="33574"/>
                        <a:pt x="22288" y="33487"/>
                        <a:pt x="22375" y="33422"/>
                      </a:cubicBezTo>
                      <a:cubicBezTo>
                        <a:pt x="22554" y="33286"/>
                        <a:pt x="22787" y="33215"/>
                        <a:pt x="22996" y="33215"/>
                      </a:cubicBezTo>
                      <a:cubicBezTo>
                        <a:pt x="23071" y="33215"/>
                        <a:pt x="23142" y="33224"/>
                        <a:pt x="23206" y="33242"/>
                      </a:cubicBezTo>
                      <a:lnTo>
                        <a:pt x="23206" y="33242"/>
                      </a:lnTo>
                      <a:cubicBezTo>
                        <a:pt x="23163" y="33166"/>
                        <a:pt x="23247" y="33025"/>
                        <a:pt x="23158" y="32965"/>
                      </a:cubicBezTo>
                      <a:cubicBezTo>
                        <a:pt x="23071" y="32878"/>
                        <a:pt x="23267" y="32813"/>
                        <a:pt x="23376" y="32748"/>
                      </a:cubicBezTo>
                      <a:cubicBezTo>
                        <a:pt x="23435" y="32733"/>
                        <a:pt x="23494" y="32698"/>
                        <a:pt x="23540" y="32698"/>
                      </a:cubicBezTo>
                      <a:cubicBezTo>
                        <a:pt x="23561" y="32698"/>
                        <a:pt x="23579" y="32705"/>
                        <a:pt x="23593" y="32726"/>
                      </a:cubicBezTo>
                      <a:cubicBezTo>
                        <a:pt x="23658" y="32748"/>
                        <a:pt x="23593" y="32835"/>
                        <a:pt x="23506" y="32857"/>
                      </a:cubicBezTo>
                      <a:cubicBezTo>
                        <a:pt x="23441" y="32922"/>
                        <a:pt x="23354" y="32965"/>
                        <a:pt x="23397" y="33052"/>
                      </a:cubicBezTo>
                      <a:cubicBezTo>
                        <a:pt x="23462" y="33052"/>
                        <a:pt x="23484" y="33074"/>
                        <a:pt x="23549" y="33074"/>
                      </a:cubicBezTo>
                      <a:cubicBezTo>
                        <a:pt x="23658" y="33074"/>
                        <a:pt x="23723" y="33096"/>
                        <a:pt x="23680" y="33183"/>
                      </a:cubicBezTo>
                      <a:cubicBezTo>
                        <a:pt x="23615" y="33292"/>
                        <a:pt x="23484" y="33292"/>
                        <a:pt x="23376" y="33292"/>
                      </a:cubicBezTo>
                      <a:cubicBezTo>
                        <a:pt x="23363" y="33292"/>
                        <a:pt x="23350" y="33293"/>
                        <a:pt x="23339" y="33293"/>
                      </a:cubicBezTo>
                      <a:cubicBezTo>
                        <a:pt x="23336" y="33293"/>
                        <a:pt x="23332" y="33293"/>
                        <a:pt x="23329" y="33293"/>
                      </a:cubicBezTo>
                      <a:lnTo>
                        <a:pt x="23329" y="33293"/>
                      </a:lnTo>
                      <a:cubicBezTo>
                        <a:pt x="23400" y="33334"/>
                        <a:pt x="23454" y="33391"/>
                        <a:pt x="23484" y="33465"/>
                      </a:cubicBezTo>
                      <a:cubicBezTo>
                        <a:pt x="23507" y="33503"/>
                        <a:pt x="23526" y="33517"/>
                        <a:pt x="23544" y="33517"/>
                      </a:cubicBezTo>
                      <a:cubicBezTo>
                        <a:pt x="23577" y="33517"/>
                        <a:pt x="23600" y="33465"/>
                        <a:pt x="23615" y="33422"/>
                      </a:cubicBezTo>
                      <a:cubicBezTo>
                        <a:pt x="23795" y="33272"/>
                        <a:pt x="23975" y="33225"/>
                        <a:pt x="24163" y="33225"/>
                      </a:cubicBezTo>
                      <a:cubicBezTo>
                        <a:pt x="24247" y="33225"/>
                        <a:pt x="24332" y="33235"/>
                        <a:pt x="24419" y="33248"/>
                      </a:cubicBezTo>
                      <a:cubicBezTo>
                        <a:pt x="24571" y="33270"/>
                        <a:pt x="24637" y="33292"/>
                        <a:pt x="24463" y="33465"/>
                      </a:cubicBezTo>
                      <a:cubicBezTo>
                        <a:pt x="24115" y="33792"/>
                        <a:pt x="24028" y="34161"/>
                        <a:pt x="23680" y="34487"/>
                      </a:cubicBezTo>
                      <a:cubicBezTo>
                        <a:pt x="23615" y="34553"/>
                        <a:pt x="23615" y="34596"/>
                        <a:pt x="23615" y="34661"/>
                      </a:cubicBezTo>
                      <a:cubicBezTo>
                        <a:pt x="23593" y="34792"/>
                        <a:pt x="23723" y="34792"/>
                        <a:pt x="23810" y="34814"/>
                      </a:cubicBezTo>
                      <a:cubicBezTo>
                        <a:pt x="23830" y="34817"/>
                        <a:pt x="23848" y="34819"/>
                        <a:pt x="23864" y="34819"/>
                      </a:cubicBezTo>
                      <a:cubicBezTo>
                        <a:pt x="23942" y="34819"/>
                        <a:pt x="23996" y="34780"/>
                        <a:pt x="24050" y="34727"/>
                      </a:cubicBezTo>
                      <a:cubicBezTo>
                        <a:pt x="24245" y="34596"/>
                        <a:pt x="24419" y="34444"/>
                        <a:pt x="24593" y="34292"/>
                      </a:cubicBezTo>
                      <a:cubicBezTo>
                        <a:pt x="24789" y="34183"/>
                        <a:pt x="24745" y="34183"/>
                        <a:pt x="24637" y="34140"/>
                      </a:cubicBezTo>
                      <a:cubicBezTo>
                        <a:pt x="24571" y="34118"/>
                        <a:pt x="24528" y="34031"/>
                        <a:pt x="24658" y="33944"/>
                      </a:cubicBezTo>
                      <a:cubicBezTo>
                        <a:pt x="24767" y="34118"/>
                        <a:pt x="25202" y="34009"/>
                        <a:pt x="25224" y="34248"/>
                      </a:cubicBezTo>
                      <a:cubicBezTo>
                        <a:pt x="25224" y="34357"/>
                        <a:pt x="25273" y="34390"/>
                        <a:pt x="25341" y="34390"/>
                      </a:cubicBezTo>
                      <a:cubicBezTo>
                        <a:pt x="25409" y="34390"/>
                        <a:pt x="25496" y="34357"/>
                        <a:pt x="25572" y="34335"/>
                      </a:cubicBezTo>
                      <a:cubicBezTo>
                        <a:pt x="25637" y="34292"/>
                        <a:pt x="25724" y="34335"/>
                        <a:pt x="25746" y="34270"/>
                      </a:cubicBezTo>
                      <a:cubicBezTo>
                        <a:pt x="25767" y="34183"/>
                        <a:pt x="25659" y="34183"/>
                        <a:pt x="25615" y="34183"/>
                      </a:cubicBezTo>
                      <a:cubicBezTo>
                        <a:pt x="25570" y="34191"/>
                        <a:pt x="25530" y="34194"/>
                        <a:pt x="25494" y="34194"/>
                      </a:cubicBezTo>
                      <a:cubicBezTo>
                        <a:pt x="25320" y="34194"/>
                        <a:pt x="25242" y="34110"/>
                        <a:pt x="25224" y="33966"/>
                      </a:cubicBezTo>
                      <a:cubicBezTo>
                        <a:pt x="25224" y="33857"/>
                        <a:pt x="25115" y="33835"/>
                        <a:pt x="25072" y="33792"/>
                      </a:cubicBezTo>
                      <a:cubicBezTo>
                        <a:pt x="24898" y="33618"/>
                        <a:pt x="24985" y="33357"/>
                        <a:pt x="25246" y="33183"/>
                      </a:cubicBezTo>
                      <a:cubicBezTo>
                        <a:pt x="25293" y="33167"/>
                        <a:pt x="25362" y="33106"/>
                        <a:pt x="25406" y="33106"/>
                      </a:cubicBezTo>
                      <a:cubicBezTo>
                        <a:pt x="25422" y="33106"/>
                        <a:pt x="25435" y="33115"/>
                        <a:pt x="25441" y="33139"/>
                      </a:cubicBezTo>
                      <a:cubicBezTo>
                        <a:pt x="25463" y="33313"/>
                        <a:pt x="25767" y="33205"/>
                        <a:pt x="25876" y="33313"/>
                      </a:cubicBezTo>
                      <a:cubicBezTo>
                        <a:pt x="25920" y="33364"/>
                        <a:pt x="25973" y="33386"/>
                        <a:pt x="26031" y="33386"/>
                      </a:cubicBezTo>
                      <a:cubicBezTo>
                        <a:pt x="26147" y="33386"/>
                        <a:pt x="26282" y="33299"/>
                        <a:pt x="26398" y="33183"/>
                      </a:cubicBezTo>
                      <a:cubicBezTo>
                        <a:pt x="26562" y="33018"/>
                        <a:pt x="26706" y="32936"/>
                        <a:pt x="26879" y="32936"/>
                      </a:cubicBezTo>
                      <a:cubicBezTo>
                        <a:pt x="26958" y="32936"/>
                        <a:pt x="27042" y="32953"/>
                        <a:pt x="27137" y="32987"/>
                      </a:cubicBezTo>
                      <a:cubicBezTo>
                        <a:pt x="27240" y="33019"/>
                        <a:pt x="27326" y="33036"/>
                        <a:pt x="27398" y="33036"/>
                      </a:cubicBezTo>
                      <a:cubicBezTo>
                        <a:pt x="27568" y="33036"/>
                        <a:pt x="27657" y="32940"/>
                        <a:pt x="27703" y="32726"/>
                      </a:cubicBezTo>
                      <a:lnTo>
                        <a:pt x="27703" y="32661"/>
                      </a:lnTo>
                      <a:cubicBezTo>
                        <a:pt x="27703" y="32617"/>
                        <a:pt x="27703" y="32596"/>
                        <a:pt x="27746" y="32530"/>
                      </a:cubicBezTo>
                      <a:cubicBezTo>
                        <a:pt x="27773" y="32517"/>
                        <a:pt x="27798" y="32512"/>
                        <a:pt x="27821" y="32512"/>
                      </a:cubicBezTo>
                      <a:cubicBezTo>
                        <a:pt x="27871" y="32512"/>
                        <a:pt x="27912" y="32537"/>
                        <a:pt x="27942" y="32552"/>
                      </a:cubicBezTo>
                      <a:cubicBezTo>
                        <a:pt x="28029" y="32596"/>
                        <a:pt x="28138" y="32639"/>
                        <a:pt x="28116" y="32726"/>
                      </a:cubicBezTo>
                      <a:cubicBezTo>
                        <a:pt x="28072" y="33074"/>
                        <a:pt x="28442" y="33248"/>
                        <a:pt x="28572" y="33509"/>
                      </a:cubicBezTo>
                      <a:cubicBezTo>
                        <a:pt x="28591" y="33565"/>
                        <a:pt x="28675" y="33622"/>
                        <a:pt x="28768" y="33622"/>
                      </a:cubicBezTo>
                      <a:cubicBezTo>
                        <a:pt x="28782" y="33622"/>
                        <a:pt x="28797" y="33621"/>
                        <a:pt x="28812" y="33618"/>
                      </a:cubicBezTo>
                      <a:cubicBezTo>
                        <a:pt x="28986" y="33596"/>
                        <a:pt x="28877" y="33509"/>
                        <a:pt x="28877" y="33465"/>
                      </a:cubicBezTo>
                      <a:cubicBezTo>
                        <a:pt x="28877" y="33400"/>
                        <a:pt x="28920" y="33379"/>
                        <a:pt x="28942" y="33379"/>
                      </a:cubicBezTo>
                      <a:cubicBezTo>
                        <a:pt x="29160" y="33379"/>
                        <a:pt x="29268" y="33270"/>
                        <a:pt x="29355" y="33139"/>
                      </a:cubicBezTo>
                      <a:cubicBezTo>
                        <a:pt x="29371" y="33107"/>
                        <a:pt x="29422" y="33087"/>
                        <a:pt x="29457" y="33087"/>
                      </a:cubicBezTo>
                      <a:cubicBezTo>
                        <a:pt x="29469" y="33087"/>
                        <a:pt x="29480" y="33090"/>
                        <a:pt x="29486" y="33096"/>
                      </a:cubicBezTo>
                      <a:cubicBezTo>
                        <a:pt x="29602" y="33135"/>
                        <a:pt x="29663" y="33154"/>
                        <a:pt x="29692" y="33154"/>
                      </a:cubicBezTo>
                      <a:cubicBezTo>
                        <a:pt x="29743" y="33154"/>
                        <a:pt x="29688" y="33091"/>
                        <a:pt x="29660" y="32965"/>
                      </a:cubicBezTo>
                      <a:cubicBezTo>
                        <a:pt x="29620" y="32856"/>
                        <a:pt x="29535" y="32829"/>
                        <a:pt x="29441" y="32829"/>
                      </a:cubicBezTo>
                      <a:cubicBezTo>
                        <a:pt x="29342" y="32829"/>
                        <a:pt x="29232" y="32859"/>
                        <a:pt x="29150" y="32859"/>
                      </a:cubicBezTo>
                      <a:cubicBezTo>
                        <a:pt x="29138" y="32859"/>
                        <a:pt x="29127" y="32858"/>
                        <a:pt x="29116" y="32857"/>
                      </a:cubicBezTo>
                      <a:cubicBezTo>
                        <a:pt x="29058" y="32857"/>
                        <a:pt x="29000" y="32925"/>
                        <a:pt x="28927" y="32925"/>
                      </a:cubicBezTo>
                      <a:cubicBezTo>
                        <a:pt x="28918" y="32925"/>
                        <a:pt x="28908" y="32924"/>
                        <a:pt x="28899" y="32922"/>
                      </a:cubicBezTo>
                      <a:cubicBezTo>
                        <a:pt x="28833" y="32878"/>
                        <a:pt x="28877" y="32378"/>
                        <a:pt x="28942" y="32335"/>
                      </a:cubicBezTo>
                      <a:cubicBezTo>
                        <a:pt x="29138" y="32291"/>
                        <a:pt x="29138" y="32226"/>
                        <a:pt x="29116" y="32117"/>
                      </a:cubicBezTo>
                      <a:cubicBezTo>
                        <a:pt x="29094" y="32074"/>
                        <a:pt x="29116" y="31987"/>
                        <a:pt x="29225" y="31987"/>
                      </a:cubicBezTo>
                      <a:cubicBezTo>
                        <a:pt x="29312" y="31987"/>
                        <a:pt x="29377" y="32052"/>
                        <a:pt x="29333" y="32117"/>
                      </a:cubicBezTo>
                      <a:cubicBezTo>
                        <a:pt x="29268" y="32204"/>
                        <a:pt x="29268" y="32335"/>
                        <a:pt x="29333" y="32335"/>
                      </a:cubicBezTo>
                      <a:cubicBezTo>
                        <a:pt x="29380" y="32323"/>
                        <a:pt x="29419" y="32317"/>
                        <a:pt x="29453" y="32317"/>
                      </a:cubicBezTo>
                      <a:cubicBezTo>
                        <a:pt x="29698" y="32317"/>
                        <a:pt x="29649" y="32602"/>
                        <a:pt x="29911" y="32602"/>
                      </a:cubicBezTo>
                      <a:cubicBezTo>
                        <a:pt x="29933" y="32602"/>
                        <a:pt x="29958" y="32600"/>
                        <a:pt x="29986" y="32596"/>
                      </a:cubicBezTo>
                      <a:cubicBezTo>
                        <a:pt x="30008" y="32596"/>
                        <a:pt x="30181" y="32661"/>
                        <a:pt x="30181" y="32661"/>
                      </a:cubicBezTo>
                      <a:cubicBezTo>
                        <a:pt x="30073" y="32944"/>
                        <a:pt x="30421" y="32835"/>
                        <a:pt x="30573" y="32878"/>
                      </a:cubicBezTo>
                      <a:cubicBezTo>
                        <a:pt x="30602" y="32898"/>
                        <a:pt x="30627" y="32909"/>
                        <a:pt x="30652" y="32909"/>
                      </a:cubicBezTo>
                      <a:cubicBezTo>
                        <a:pt x="30682" y="32909"/>
                        <a:pt x="30711" y="32893"/>
                        <a:pt x="30747" y="32857"/>
                      </a:cubicBezTo>
                      <a:cubicBezTo>
                        <a:pt x="30790" y="32813"/>
                        <a:pt x="30790" y="32770"/>
                        <a:pt x="30769" y="32726"/>
                      </a:cubicBezTo>
                      <a:cubicBezTo>
                        <a:pt x="30747" y="32704"/>
                        <a:pt x="30682" y="32704"/>
                        <a:pt x="30682" y="32639"/>
                      </a:cubicBezTo>
                      <a:cubicBezTo>
                        <a:pt x="30682" y="32530"/>
                        <a:pt x="30616" y="32335"/>
                        <a:pt x="30682" y="32291"/>
                      </a:cubicBezTo>
                      <a:cubicBezTo>
                        <a:pt x="30733" y="32250"/>
                        <a:pt x="30769" y="32235"/>
                        <a:pt x="30798" y="32235"/>
                      </a:cubicBezTo>
                      <a:cubicBezTo>
                        <a:pt x="30889" y="32235"/>
                        <a:pt x="30891" y="32400"/>
                        <a:pt x="31008" y="32400"/>
                      </a:cubicBezTo>
                      <a:cubicBezTo>
                        <a:pt x="31334" y="32400"/>
                        <a:pt x="31377" y="32509"/>
                        <a:pt x="31008" y="32661"/>
                      </a:cubicBezTo>
                      <a:cubicBezTo>
                        <a:pt x="30943" y="32726"/>
                        <a:pt x="30877" y="32770"/>
                        <a:pt x="30943" y="32813"/>
                      </a:cubicBezTo>
                      <a:cubicBezTo>
                        <a:pt x="30949" y="32826"/>
                        <a:pt x="30961" y="32831"/>
                        <a:pt x="30976" y="32831"/>
                      </a:cubicBezTo>
                      <a:cubicBezTo>
                        <a:pt x="31012" y="32831"/>
                        <a:pt x="31064" y="32800"/>
                        <a:pt x="31095" y="32770"/>
                      </a:cubicBezTo>
                      <a:cubicBezTo>
                        <a:pt x="31182" y="32726"/>
                        <a:pt x="31377" y="32748"/>
                        <a:pt x="31377" y="32596"/>
                      </a:cubicBezTo>
                      <a:cubicBezTo>
                        <a:pt x="31377" y="32500"/>
                        <a:pt x="31478" y="32371"/>
                        <a:pt x="31666" y="32371"/>
                      </a:cubicBezTo>
                      <a:cubicBezTo>
                        <a:pt x="31691" y="32371"/>
                        <a:pt x="31718" y="32373"/>
                        <a:pt x="31747" y="32378"/>
                      </a:cubicBezTo>
                      <a:cubicBezTo>
                        <a:pt x="31986" y="32378"/>
                        <a:pt x="31921" y="32204"/>
                        <a:pt x="31921" y="32117"/>
                      </a:cubicBezTo>
                      <a:cubicBezTo>
                        <a:pt x="31928" y="32074"/>
                        <a:pt x="31919" y="32059"/>
                        <a:pt x="31899" y="32059"/>
                      </a:cubicBezTo>
                      <a:cubicBezTo>
                        <a:pt x="31861" y="32059"/>
                        <a:pt x="31783" y="32117"/>
                        <a:pt x="31725" y="32117"/>
                      </a:cubicBezTo>
                      <a:cubicBezTo>
                        <a:pt x="31638" y="32117"/>
                        <a:pt x="31530" y="32183"/>
                        <a:pt x="31443" y="32183"/>
                      </a:cubicBezTo>
                      <a:cubicBezTo>
                        <a:pt x="31182" y="32183"/>
                        <a:pt x="31116" y="32096"/>
                        <a:pt x="31269" y="31878"/>
                      </a:cubicBezTo>
                      <a:cubicBezTo>
                        <a:pt x="31334" y="31748"/>
                        <a:pt x="31421" y="31617"/>
                        <a:pt x="31312" y="31530"/>
                      </a:cubicBezTo>
                      <a:cubicBezTo>
                        <a:pt x="31182" y="31400"/>
                        <a:pt x="31312" y="31335"/>
                        <a:pt x="31508" y="31291"/>
                      </a:cubicBezTo>
                      <a:cubicBezTo>
                        <a:pt x="31595" y="31248"/>
                        <a:pt x="31704" y="31204"/>
                        <a:pt x="31769" y="31204"/>
                      </a:cubicBezTo>
                      <a:cubicBezTo>
                        <a:pt x="31965" y="31204"/>
                        <a:pt x="32073" y="31139"/>
                        <a:pt x="32095" y="31008"/>
                      </a:cubicBezTo>
                      <a:cubicBezTo>
                        <a:pt x="32138" y="30965"/>
                        <a:pt x="32182" y="30900"/>
                        <a:pt x="32247" y="30856"/>
                      </a:cubicBezTo>
                      <a:cubicBezTo>
                        <a:pt x="32343" y="30728"/>
                        <a:pt x="32427" y="30565"/>
                        <a:pt x="32586" y="30565"/>
                      </a:cubicBezTo>
                      <a:cubicBezTo>
                        <a:pt x="32643" y="30565"/>
                        <a:pt x="32710" y="30587"/>
                        <a:pt x="32791" y="30639"/>
                      </a:cubicBezTo>
                      <a:cubicBezTo>
                        <a:pt x="32797" y="30642"/>
                        <a:pt x="32804" y="30643"/>
                        <a:pt x="32813" y="30643"/>
                      </a:cubicBezTo>
                      <a:cubicBezTo>
                        <a:pt x="32864" y="30643"/>
                        <a:pt x="32952" y="30592"/>
                        <a:pt x="33008" y="30573"/>
                      </a:cubicBezTo>
                      <a:cubicBezTo>
                        <a:pt x="33117" y="30465"/>
                        <a:pt x="32965" y="30465"/>
                        <a:pt x="32921" y="30443"/>
                      </a:cubicBezTo>
                      <a:cubicBezTo>
                        <a:pt x="32791" y="30356"/>
                        <a:pt x="32573" y="30313"/>
                        <a:pt x="32747" y="30052"/>
                      </a:cubicBezTo>
                      <a:cubicBezTo>
                        <a:pt x="32900" y="29899"/>
                        <a:pt x="32573" y="29921"/>
                        <a:pt x="32508" y="29791"/>
                      </a:cubicBezTo>
                      <a:cubicBezTo>
                        <a:pt x="32502" y="29784"/>
                        <a:pt x="32490" y="29782"/>
                        <a:pt x="32475" y="29782"/>
                      </a:cubicBezTo>
                      <a:cubicBezTo>
                        <a:pt x="32439" y="29782"/>
                        <a:pt x="32387" y="29797"/>
                        <a:pt x="32356" y="29812"/>
                      </a:cubicBezTo>
                      <a:cubicBezTo>
                        <a:pt x="32204" y="29943"/>
                        <a:pt x="32399" y="29986"/>
                        <a:pt x="32399" y="30095"/>
                      </a:cubicBezTo>
                      <a:cubicBezTo>
                        <a:pt x="32399" y="30139"/>
                        <a:pt x="32399" y="30160"/>
                        <a:pt x="32421" y="30226"/>
                      </a:cubicBezTo>
                      <a:cubicBezTo>
                        <a:pt x="32508" y="30356"/>
                        <a:pt x="32269" y="30465"/>
                        <a:pt x="32247" y="30595"/>
                      </a:cubicBezTo>
                      <a:cubicBezTo>
                        <a:pt x="32233" y="30631"/>
                        <a:pt x="32211" y="30644"/>
                        <a:pt x="32186" y="30644"/>
                      </a:cubicBezTo>
                      <a:cubicBezTo>
                        <a:pt x="32136" y="30644"/>
                        <a:pt x="32073" y="30595"/>
                        <a:pt x="32030" y="30595"/>
                      </a:cubicBezTo>
                      <a:cubicBezTo>
                        <a:pt x="31878" y="30595"/>
                        <a:pt x="31834" y="30595"/>
                        <a:pt x="31856" y="30747"/>
                      </a:cubicBezTo>
                      <a:cubicBezTo>
                        <a:pt x="31921" y="31095"/>
                        <a:pt x="31878" y="31095"/>
                        <a:pt x="31421" y="31139"/>
                      </a:cubicBezTo>
                      <a:cubicBezTo>
                        <a:pt x="31392" y="31144"/>
                        <a:pt x="31367" y="31147"/>
                        <a:pt x="31345" y="31147"/>
                      </a:cubicBezTo>
                      <a:cubicBezTo>
                        <a:pt x="31186" y="31147"/>
                        <a:pt x="31201" y="31022"/>
                        <a:pt x="31182" y="30965"/>
                      </a:cubicBezTo>
                      <a:cubicBezTo>
                        <a:pt x="31116" y="30813"/>
                        <a:pt x="31334" y="30813"/>
                        <a:pt x="31399" y="30747"/>
                      </a:cubicBezTo>
                      <a:cubicBezTo>
                        <a:pt x="31415" y="30723"/>
                        <a:pt x="31447" y="30720"/>
                        <a:pt x="31481" y="30720"/>
                      </a:cubicBezTo>
                      <a:cubicBezTo>
                        <a:pt x="31493" y="30720"/>
                        <a:pt x="31504" y="30720"/>
                        <a:pt x="31516" y="30720"/>
                      </a:cubicBezTo>
                      <a:cubicBezTo>
                        <a:pt x="31562" y="30720"/>
                        <a:pt x="31606" y="30715"/>
                        <a:pt x="31617" y="30660"/>
                      </a:cubicBezTo>
                      <a:cubicBezTo>
                        <a:pt x="31638" y="30595"/>
                        <a:pt x="31530" y="30573"/>
                        <a:pt x="31443" y="30530"/>
                      </a:cubicBezTo>
                      <a:cubicBezTo>
                        <a:pt x="31334" y="30465"/>
                        <a:pt x="31073" y="30465"/>
                        <a:pt x="31334" y="30247"/>
                      </a:cubicBezTo>
                      <a:cubicBezTo>
                        <a:pt x="31386" y="30230"/>
                        <a:pt x="31327" y="30087"/>
                        <a:pt x="31178" y="30087"/>
                      </a:cubicBezTo>
                      <a:cubicBezTo>
                        <a:pt x="31141" y="30087"/>
                        <a:pt x="31099" y="30095"/>
                        <a:pt x="31051" y="30117"/>
                      </a:cubicBezTo>
                      <a:cubicBezTo>
                        <a:pt x="30899" y="30160"/>
                        <a:pt x="30660" y="30204"/>
                        <a:pt x="30638" y="30378"/>
                      </a:cubicBezTo>
                      <a:cubicBezTo>
                        <a:pt x="30638" y="30439"/>
                        <a:pt x="30553" y="30510"/>
                        <a:pt x="30457" y="30510"/>
                      </a:cubicBezTo>
                      <a:cubicBezTo>
                        <a:pt x="30416" y="30510"/>
                        <a:pt x="30373" y="30497"/>
                        <a:pt x="30334" y="30465"/>
                      </a:cubicBezTo>
                      <a:cubicBezTo>
                        <a:pt x="30319" y="30450"/>
                        <a:pt x="30297" y="30443"/>
                        <a:pt x="30272" y="30443"/>
                      </a:cubicBezTo>
                      <a:cubicBezTo>
                        <a:pt x="30220" y="30443"/>
                        <a:pt x="30152" y="30472"/>
                        <a:pt x="30095" y="30530"/>
                      </a:cubicBezTo>
                      <a:cubicBezTo>
                        <a:pt x="30008" y="30573"/>
                        <a:pt x="30029" y="30660"/>
                        <a:pt x="30095" y="30660"/>
                      </a:cubicBezTo>
                      <a:cubicBezTo>
                        <a:pt x="30225" y="30682"/>
                        <a:pt x="30138" y="30769"/>
                        <a:pt x="30073" y="30813"/>
                      </a:cubicBezTo>
                      <a:cubicBezTo>
                        <a:pt x="29980" y="30895"/>
                        <a:pt x="29887" y="30919"/>
                        <a:pt x="29802" y="30919"/>
                      </a:cubicBezTo>
                      <a:cubicBezTo>
                        <a:pt x="29706" y="30919"/>
                        <a:pt x="29620" y="30889"/>
                        <a:pt x="29551" y="30878"/>
                      </a:cubicBezTo>
                      <a:cubicBezTo>
                        <a:pt x="29355" y="30791"/>
                        <a:pt x="29747" y="30791"/>
                        <a:pt x="29681" y="30682"/>
                      </a:cubicBezTo>
                      <a:cubicBezTo>
                        <a:pt x="29660" y="30639"/>
                        <a:pt x="29747" y="30552"/>
                        <a:pt x="29790" y="30487"/>
                      </a:cubicBezTo>
                      <a:cubicBezTo>
                        <a:pt x="29681" y="30487"/>
                        <a:pt x="29594" y="30552"/>
                        <a:pt x="29529" y="30573"/>
                      </a:cubicBezTo>
                      <a:cubicBezTo>
                        <a:pt x="29323" y="30648"/>
                        <a:pt x="29206" y="30691"/>
                        <a:pt x="29134" y="30691"/>
                      </a:cubicBezTo>
                      <a:cubicBezTo>
                        <a:pt x="29039" y="30691"/>
                        <a:pt x="29023" y="30616"/>
                        <a:pt x="28986" y="30443"/>
                      </a:cubicBezTo>
                      <a:cubicBezTo>
                        <a:pt x="28942" y="30334"/>
                        <a:pt x="28877" y="30269"/>
                        <a:pt x="28725" y="30247"/>
                      </a:cubicBezTo>
                      <a:cubicBezTo>
                        <a:pt x="28662" y="30350"/>
                        <a:pt x="28607" y="30381"/>
                        <a:pt x="28555" y="30381"/>
                      </a:cubicBezTo>
                      <a:cubicBezTo>
                        <a:pt x="28475" y="30381"/>
                        <a:pt x="28400" y="30308"/>
                        <a:pt x="28309" y="30308"/>
                      </a:cubicBezTo>
                      <a:cubicBezTo>
                        <a:pt x="28296" y="30308"/>
                        <a:pt x="28282" y="30309"/>
                        <a:pt x="28268" y="30313"/>
                      </a:cubicBezTo>
                      <a:cubicBezTo>
                        <a:pt x="28225" y="30313"/>
                        <a:pt x="28116" y="30226"/>
                        <a:pt x="28159" y="30226"/>
                      </a:cubicBezTo>
                      <a:cubicBezTo>
                        <a:pt x="28442" y="30160"/>
                        <a:pt x="28225" y="29921"/>
                        <a:pt x="28442" y="29921"/>
                      </a:cubicBezTo>
                      <a:cubicBezTo>
                        <a:pt x="28474" y="29922"/>
                        <a:pt x="28503" y="29923"/>
                        <a:pt x="28530" y="29923"/>
                      </a:cubicBezTo>
                      <a:cubicBezTo>
                        <a:pt x="29078" y="29923"/>
                        <a:pt x="28702" y="29719"/>
                        <a:pt x="28681" y="29595"/>
                      </a:cubicBezTo>
                      <a:lnTo>
                        <a:pt x="28681" y="29443"/>
                      </a:lnTo>
                      <a:cubicBezTo>
                        <a:pt x="28681" y="29369"/>
                        <a:pt x="28691" y="29296"/>
                        <a:pt x="28624" y="29296"/>
                      </a:cubicBezTo>
                      <a:cubicBezTo>
                        <a:pt x="28592" y="29296"/>
                        <a:pt x="28542" y="29313"/>
                        <a:pt x="28464" y="29356"/>
                      </a:cubicBezTo>
                      <a:cubicBezTo>
                        <a:pt x="28418" y="29379"/>
                        <a:pt x="28376" y="29388"/>
                        <a:pt x="28339" y="29388"/>
                      </a:cubicBezTo>
                      <a:cubicBezTo>
                        <a:pt x="28237" y="29388"/>
                        <a:pt x="28169" y="29317"/>
                        <a:pt x="28138" y="29269"/>
                      </a:cubicBezTo>
                      <a:cubicBezTo>
                        <a:pt x="28051" y="29182"/>
                        <a:pt x="28246" y="29182"/>
                        <a:pt x="28290" y="29138"/>
                      </a:cubicBezTo>
                      <a:cubicBezTo>
                        <a:pt x="28398" y="29008"/>
                        <a:pt x="28398" y="28747"/>
                        <a:pt x="28268" y="28703"/>
                      </a:cubicBezTo>
                      <a:cubicBezTo>
                        <a:pt x="28263" y="28702"/>
                        <a:pt x="28258" y="28702"/>
                        <a:pt x="28253" y="28702"/>
                      </a:cubicBezTo>
                      <a:cubicBezTo>
                        <a:pt x="28197" y="28702"/>
                        <a:pt x="28150" y="28774"/>
                        <a:pt x="28105" y="28774"/>
                      </a:cubicBezTo>
                      <a:cubicBezTo>
                        <a:pt x="28087" y="28774"/>
                        <a:pt x="28069" y="28761"/>
                        <a:pt x="28051" y="28725"/>
                      </a:cubicBezTo>
                      <a:cubicBezTo>
                        <a:pt x="28029" y="28638"/>
                        <a:pt x="28159" y="28616"/>
                        <a:pt x="28225" y="28530"/>
                      </a:cubicBezTo>
                      <a:cubicBezTo>
                        <a:pt x="28333" y="28399"/>
                        <a:pt x="28464" y="28269"/>
                        <a:pt x="28181" y="28203"/>
                      </a:cubicBezTo>
                      <a:cubicBezTo>
                        <a:pt x="28029" y="28182"/>
                        <a:pt x="27942" y="28029"/>
                        <a:pt x="27833" y="27921"/>
                      </a:cubicBezTo>
                      <a:cubicBezTo>
                        <a:pt x="27790" y="27855"/>
                        <a:pt x="27746" y="27703"/>
                        <a:pt x="27920" y="27703"/>
                      </a:cubicBezTo>
                      <a:cubicBezTo>
                        <a:pt x="27950" y="27706"/>
                        <a:pt x="27978" y="27707"/>
                        <a:pt x="28003" y="27707"/>
                      </a:cubicBezTo>
                      <a:cubicBezTo>
                        <a:pt x="28133" y="27707"/>
                        <a:pt x="28211" y="27672"/>
                        <a:pt x="28288" y="27602"/>
                      </a:cubicBezTo>
                      <a:lnTo>
                        <a:pt x="28288" y="27602"/>
                      </a:lnTo>
                      <a:cubicBezTo>
                        <a:pt x="28299" y="27645"/>
                        <a:pt x="28306" y="27689"/>
                        <a:pt x="28361" y="27689"/>
                      </a:cubicBezTo>
                      <a:cubicBezTo>
                        <a:pt x="28385" y="27689"/>
                        <a:pt x="28417" y="27680"/>
                        <a:pt x="28464" y="27660"/>
                      </a:cubicBezTo>
                      <a:cubicBezTo>
                        <a:pt x="28503" y="27647"/>
                        <a:pt x="28543" y="27630"/>
                        <a:pt x="28579" y="27609"/>
                      </a:cubicBezTo>
                      <a:lnTo>
                        <a:pt x="28579" y="27609"/>
                      </a:lnTo>
                      <a:cubicBezTo>
                        <a:pt x="28571" y="27728"/>
                        <a:pt x="28545" y="27871"/>
                        <a:pt x="28744" y="27871"/>
                      </a:cubicBezTo>
                      <a:cubicBezTo>
                        <a:pt x="28780" y="27871"/>
                        <a:pt x="28824" y="27866"/>
                        <a:pt x="28877" y="27855"/>
                      </a:cubicBezTo>
                      <a:lnTo>
                        <a:pt x="28899" y="27877"/>
                      </a:lnTo>
                      <a:cubicBezTo>
                        <a:pt x="28703" y="28073"/>
                        <a:pt x="28986" y="28247"/>
                        <a:pt x="28768" y="28464"/>
                      </a:cubicBezTo>
                      <a:cubicBezTo>
                        <a:pt x="28551" y="28682"/>
                        <a:pt x="28551" y="29073"/>
                        <a:pt x="28768" y="29073"/>
                      </a:cubicBezTo>
                      <a:cubicBezTo>
                        <a:pt x="29268" y="29117"/>
                        <a:pt x="29225" y="29334"/>
                        <a:pt x="29094" y="29660"/>
                      </a:cubicBezTo>
                      <a:cubicBezTo>
                        <a:pt x="29007" y="29812"/>
                        <a:pt x="29225" y="29878"/>
                        <a:pt x="29268" y="30008"/>
                      </a:cubicBezTo>
                      <a:cubicBezTo>
                        <a:pt x="29273" y="30013"/>
                        <a:pt x="29279" y="30015"/>
                        <a:pt x="29286" y="30015"/>
                      </a:cubicBezTo>
                      <a:cubicBezTo>
                        <a:pt x="29340" y="30015"/>
                        <a:pt x="29456" y="29873"/>
                        <a:pt x="29573" y="29834"/>
                      </a:cubicBezTo>
                      <a:cubicBezTo>
                        <a:pt x="29594" y="29834"/>
                        <a:pt x="29681" y="29791"/>
                        <a:pt x="29681" y="29791"/>
                      </a:cubicBezTo>
                      <a:cubicBezTo>
                        <a:pt x="29760" y="29813"/>
                        <a:pt x="29820" y="29823"/>
                        <a:pt x="29866" y="29823"/>
                      </a:cubicBezTo>
                      <a:cubicBezTo>
                        <a:pt x="30092" y="29823"/>
                        <a:pt x="29993" y="29598"/>
                        <a:pt x="30029" y="29508"/>
                      </a:cubicBezTo>
                      <a:cubicBezTo>
                        <a:pt x="30078" y="29395"/>
                        <a:pt x="29994" y="29257"/>
                        <a:pt x="30127" y="29158"/>
                      </a:cubicBezTo>
                      <a:lnTo>
                        <a:pt x="30127" y="29158"/>
                      </a:lnTo>
                      <a:cubicBezTo>
                        <a:pt x="30118" y="29160"/>
                        <a:pt x="30107" y="29160"/>
                        <a:pt x="30095" y="29160"/>
                      </a:cubicBezTo>
                      <a:cubicBezTo>
                        <a:pt x="29899" y="29182"/>
                        <a:pt x="29790" y="29334"/>
                        <a:pt x="29594" y="29378"/>
                      </a:cubicBezTo>
                      <a:cubicBezTo>
                        <a:pt x="29504" y="29414"/>
                        <a:pt x="29439" y="29431"/>
                        <a:pt x="29392" y="29431"/>
                      </a:cubicBezTo>
                      <a:cubicBezTo>
                        <a:pt x="29326" y="29431"/>
                        <a:pt x="29294" y="29397"/>
                        <a:pt x="29268" y="29334"/>
                      </a:cubicBezTo>
                      <a:cubicBezTo>
                        <a:pt x="29203" y="29269"/>
                        <a:pt x="29225" y="29182"/>
                        <a:pt x="29268" y="29138"/>
                      </a:cubicBezTo>
                      <a:cubicBezTo>
                        <a:pt x="29333" y="29073"/>
                        <a:pt x="29312" y="28964"/>
                        <a:pt x="29420" y="28943"/>
                      </a:cubicBezTo>
                      <a:cubicBezTo>
                        <a:pt x="29432" y="28940"/>
                        <a:pt x="29443" y="28939"/>
                        <a:pt x="29453" y="28939"/>
                      </a:cubicBezTo>
                      <a:cubicBezTo>
                        <a:pt x="29534" y="28939"/>
                        <a:pt x="29553" y="29013"/>
                        <a:pt x="29573" y="29051"/>
                      </a:cubicBezTo>
                      <a:cubicBezTo>
                        <a:pt x="29618" y="29119"/>
                        <a:pt x="29663" y="29163"/>
                        <a:pt x="29716" y="29163"/>
                      </a:cubicBezTo>
                      <a:cubicBezTo>
                        <a:pt x="29767" y="29163"/>
                        <a:pt x="29825" y="29124"/>
                        <a:pt x="29899" y="29030"/>
                      </a:cubicBezTo>
                      <a:cubicBezTo>
                        <a:pt x="29919" y="29010"/>
                        <a:pt x="29920" y="28918"/>
                        <a:pt x="30035" y="28918"/>
                      </a:cubicBezTo>
                      <a:cubicBezTo>
                        <a:pt x="30047" y="28918"/>
                        <a:pt x="30059" y="28919"/>
                        <a:pt x="30073" y="28921"/>
                      </a:cubicBezTo>
                      <a:cubicBezTo>
                        <a:pt x="30138" y="28943"/>
                        <a:pt x="30203" y="29008"/>
                        <a:pt x="30203" y="29051"/>
                      </a:cubicBezTo>
                      <a:cubicBezTo>
                        <a:pt x="30203" y="29079"/>
                        <a:pt x="30203" y="29102"/>
                        <a:pt x="30195" y="29120"/>
                      </a:cubicBezTo>
                      <a:lnTo>
                        <a:pt x="30195" y="29120"/>
                      </a:lnTo>
                      <a:cubicBezTo>
                        <a:pt x="30236" y="29102"/>
                        <a:pt x="30289" y="29086"/>
                        <a:pt x="30355" y="29073"/>
                      </a:cubicBezTo>
                      <a:cubicBezTo>
                        <a:pt x="30334" y="28899"/>
                        <a:pt x="30529" y="28856"/>
                        <a:pt x="30725" y="28834"/>
                      </a:cubicBezTo>
                      <a:cubicBezTo>
                        <a:pt x="30769" y="28834"/>
                        <a:pt x="30834" y="28790"/>
                        <a:pt x="30790" y="28747"/>
                      </a:cubicBezTo>
                      <a:cubicBezTo>
                        <a:pt x="30772" y="28638"/>
                        <a:pt x="30891" y="28589"/>
                        <a:pt x="30994" y="28589"/>
                      </a:cubicBezTo>
                      <a:cubicBezTo>
                        <a:pt x="31014" y="28589"/>
                        <a:pt x="31034" y="28591"/>
                        <a:pt x="31051" y="28595"/>
                      </a:cubicBezTo>
                      <a:cubicBezTo>
                        <a:pt x="31116" y="28616"/>
                        <a:pt x="31182" y="28682"/>
                        <a:pt x="31073" y="28812"/>
                      </a:cubicBezTo>
                      <a:cubicBezTo>
                        <a:pt x="30986" y="28921"/>
                        <a:pt x="31008" y="29138"/>
                        <a:pt x="31182" y="29138"/>
                      </a:cubicBezTo>
                      <a:cubicBezTo>
                        <a:pt x="31377" y="29138"/>
                        <a:pt x="31269" y="28964"/>
                        <a:pt x="31269" y="28899"/>
                      </a:cubicBezTo>
                      <a:cubicBezTo>
                        <a:pt x="31290" y="28747"/>
                        <a:pt x="31508" y="28703"/>
                        <a:pt x="31530" y="28573"/>
                      </a:cubicBezTo>
                      <a:cubicBezTo>
                        <a:pt x="31530" y="28508"/>
                        <a:pt x="31551" y="28421"/>
                        <a:pt x="31660" y="28421"/>
                      </a:cubicBezTo>
                      <a:cubicBezTo>
                        <a:pt x="31769" y="28421"/>
                        <a:pt x="31747" y="28530"/>
                        <a:pt x="31704" y="28595"/>
                      </a:cubicBezTo>
                      <a:cubicBezTo>
                        <a:pt x="31530" y="28725"/>
                        <a:pt x="31617" y="28747"/>
                        <a:pt x="31769" y="28790"/>
                      </a:cubicBezTo>
                      <a:cubicBezTo>
                        <a:pt x="31833" y="28807"/>
                        <a:pt x="31894" y="28811"/>
                        <a:pt x="31954" y="28811"/>
                      </a:cubicBezTo>
                      <a:cubicBezTo>
                        <a:pt x="32019" y="28811"/>
                        <a:pt x="32082" y="28806"/>
                        <a:pt x="32144" y="28806"/>
                      </a:cubicBezTo>
                      <a:cubicBezTo>
                        <a:pt x="32178" y="28806"/>
                        <a:pt x="32213" y="28807"/>
                        <a:pt x="32247" y="28812"/>
                      </a:cubicBezTo>
                      <a:cubicBezTo>
                        <a:pt x="32264" y="28818"/>
                        <a:pt x="32278" y="28820"/>
                        <a:pt x="32292" y="28820"/>
                      </a:cubicBezTo>
                      <a:cubicBezTo>
                        <a:pt x="32334" y="28820"/>
                        <a:pt x="32367" y="28796"/>
                        <a:pt x="32399" y="28747"/>
                      </a:cubicBezTo>
                      <a:cubicBezTo>
                        <a:pt x="32486" y="28703"/>
                        <a:pt x="32465" y="28638"/>
                        <a:pt x="32378" y="28616"/>
                      </a:cubicBezTo>
                      <a:cubicBezTo>
                        <a:pt x="32160" y="28573"/>
                        <a:pt x="32291" y="28377"/>
                        <a:pt x="32269" y="28269"/>
                      </a:cubicBezTo>
                      <a:cubicBezTo>
                        <a:pt x="32269" y="28252"/>
                        <a:pt x="32329" y="28165"/>
                        <a:pt x="32369" y="28165"/>
                      </a:cubicBezTo>
                      <a:cubicBezTo>
                        <a:pt x="32382" y="28165"/>
                        <a:pt x="32394" y="28175"/>
                        <a:pt x="32399" y="28203"/>
                      </a:cubicBezTo>
                      <a:cubicBezTo>
                        <a:pt x="32438" y="28295"/>
                        <a:pt x="32478" y="28328"/>
                        <a:pt x="32517" y="28328"/>
                      </a:cubicBezTo>
                      <a:cubicBezTo>
                        <a:pt x="32589" y="28328"/>
                        <a:pt x="32654" y="28216"/>
                        <a:pt x="32682" y="28160"/>
                      </a:cubicBezTo>
                      <a:cubicBezTo>
                        <a:pt x="32702" y="28028"/>
                        <a:pt x="32742" y="27991"/>
                        <a:pt x="32789" y="27991"/>
                      </a:cubicBezTo>
                      <a:cubicBezTo>
                        <a:pt x="32843" y="27991"/>
                        <a:pt x="32907" y="28040"/>
                        <a:pt x="32965" y="28051"/>
                      </a:cubicBezTo>
                      <a:cubicBezTo>
                        <a:pt x="33030" y="28073"/>
                        <a:pt x="33052" y="28138"/>
                        <a:pt x="33160" y="28160"/>
                      </a:cubicBezTo>
                      <a:cubicBezTo>
                        <a:pt x="33356" y="28182"/>
                        <a:pt x="33378" y="28269"/>
                        <a:pt x="33160" y="28399"/>
                      </a:cubicBezTo>
                      <a:cubicBezTo>
                        <a:pt x="33008" y="28508"/>
                        <a:pt x="33139" y="28530"/>
                        <a:pt x="33182" y="28595"/>
                      </a:cubicBezTo>
                      <a:cubicBezTo>
                        <a:pt x="33206" y="28607"/>
                        <a:pt x="33231" y="28612"/>
                        <a:pt x="33254" y="28612"/>
                      </a:cubicBezTo>
                      <a:cubicBezTo>
                        <a:pt x="33314" y="28612"/>
                        <a:pt x="33368" y="28577"/>
                        <a:pt x="33400" y="28530"/>
                      </a:cubicBezTo>
                      <a:cubicBezTo>
                        <a:pt x="33487" y="28464"/>
                        <a:pt x="33508" y="28399"/>
                        <a:pt x="33508" y="28290"/>
                      </a:cubicBezTo>
                      <a:cubicBezTo>
                        <a:pt x="33487" y="28029"/>
                        <a:pt x="33487" y="28029"/>
                        <a:pt x="33922" y="27942"/>
                      </a:cubicBezTo>
                      <a:cubicBezTo>
                        <a:pt x="34095" y="27921"/>
                        <a:pt x="34117" y="27812"/>
                        <a:pt x="34204" y="27725"/>
                      </a:cubicBezTo>
                      <a:cubicBezTo>
                        <a:pt x="34226" y="27703"/>
                        <a:pt x="34226" y="27638"/>
                        <a:pt x="34204" y="27638"/>
                      </a:cubicBezTo>
                      <a:cubicBezTo>
                        <a:pt x="34175" y="27626"/>
                        <a:pt x="34146" y="27621"/>
                        <a:pt x="34117" y="27621"/>
                      </a:cubicBezTo>
                      <a:cubicBezTo>
                        <a:pt x="34039" y="27621"/>
                        <a:pt x="33963" y="27661"/>
                        <a:pt x="33900" y="27725"/>
                      </a:cubicBezTo>
                      <a:cubicBezTo>
                        <a:pt x="33808" y="27794"/>
                        <a:pt x="33704" y="27820"/>
                        <a:pt x="33620" y="27820"/>
                      </a:cubicBezTo>
                      <a:cubicBezTo>
                        <a:pt x="33545" y="27820"/>
                        <a:pt x="33485" y="27799"/>
                        <a:pt x="33465" y="27768"/>
                      </a:cubicBezTo>
                      <a:cubicBezTo>
                        <a:pt x="33291" y="27660"/>
                        <a:pt x="33117" y="27638"/>
                        <a:pt x="32900" y="27638"/>
                      </a:cubicBezTo>
                      <a:cubicBezTo>
                        <a:pt x="32883" y="27638"/>
                        <a:pt x="32867" y="27632"/>
                        <a:pt x="32855" y="27623"/>
                      </a:cubicBezTo>
                      <a:lnTo>
                        <a:pt x="32855" y="27623"/>
                      </a:lnTo>
                      <a:cubicBezTo>
                        <a:pt x="32842" y="27629"/>
                        <a:pt x="32827" y="27634"/>
                        <a:pt x="32813" y="27638"/>
                      </a:cubicBezTo>
                      <a:cubicBezTo>
                        <a:pt x="32786" y="27647"/>
                        <a:pt x="32751" y="27652"/>
                        <a:pt x="32723" y="27652"/>
                      </a:cubicBezTo>
                      <a:cubicBezTo>
                        <a:pt x="32683" y="27652"/>
                        <a:pt x="32657" y="27642"/>
                        <a:pt x="32682" y="27616"/>
                      </a:cubicBezTo>
                      <a:cubicBezTo>
                        <a:pt x="32747" y="27508"/>
                        <a:pt x="32682" y="27377"/>
                        <a:pt x="32856" y="27290"/>
                      </a:cubicBezTo>
                      <a:cubicBezTo>
                        <a:pt x="32889" y="27270"/>
                        <a:pt x="32918" y="27262"/>
                        <a:pt x="32944" y="27262"/>
                      </a:cubicBezTo>
                      <a:cubicBezTo>
                        <a:pt x="33002" y="27262"/>
                        <a:pt x="33043" y="27303"/>
                        <a:pt x="33073" y="27334"/>
                      </a:cubicBezTo>
                      <a:cubicBezTo>
                        <a:pt x="33061" y="27419"/>
                        <a:pt x="33028" y="27491"/>
                        <a:pt x="32975" y="27545"/>
                      </a:cubicBezTo>
                      <a:lnTo>
                        <a:pt x="32975" y="27545"/>
                      </a:lnTo>
                      <a:cubicBezTo>
                        <a:pt x="33149" y="27516"/>
                        <a:pt x="33192" y="27386"/>
                        <a:pt x="33269" y="27290"/>
                      </a:cubicBezTo>
                      <a:cubicBezTo>
                        <a:pt x="33343" y="27217"/>
                        <a:pt x="33397" y="27190"/>
                        <a:pt x="33435" y="27190"/>
                      </a:cubicBezTo>
                      <a:cubicBezTo>
                        <a:pt x="33487" y="27190"/>
                        <a:pt x="33508" y="27240"/>
                        <a:pt x="33508" y="27290"/>
                      </a:cubicBezTo>
                      <a:cubicBezTo>
                        <a:pt x="33529" y="27414"/>
                        <a:pt x="33564" y="27464"/>
                        <a:pt x="33622" y="27464"/>
                      </a:cubicBezTo>
                      <a:cubicBezTo>
                        <a:pt x="33685" y="27464"/>
                        <a:pt x="33774" y="27403"/>
                        <a:pt x="33900" y="27312"/>
                      </a:cubicBezTo>
                      <a:cubicBezTo>
                        <a:pt x="34008" y="27268"/>
                        <a:pt x="34161" y="27225"/>
                        <a:pt x="34139" y="27116"/>
                      </a:cubicBezTo>
                      <a:cubicBezTo>
                        <a:pt x="34128" y="27084"/>
                        <a:pt x="34090" y="27073"/>
                        <a:pt x="34041" y="27073"/>
                      </a:cubicBezTo>
                      <a:cubicBezTo>
                        <a:pt x="33992" y="27073"/>
                        <a:pt x="33932" y="27084"/>
                        <a:pt x="33878" y="27094"/>
                      </a:cubicBezTo>
                      <a:cubicBezTo>
                        <a:pt x="33820" y="27112"/>
                        <a:pt x="33777" y="27120"/>
                        <a:pt x="33748" y="27120"/>
                      </a:cubicBezTo>
                      <a:cubicBezTo>
                        <a:pt x="33670" y="27120"/>
                        <a:pt x="33696" y="27059"/>
                        <a:pt x="33791" y="26964"/>
                      </a:cubicBezTo>
                      <a:cubicBezTo>
                        <a:pt x="33835" y="26899"/>
                        <a:pt x="33813" y="26833"/>
                        <a:pt x="33835" y="26746"/>
                      </a:cubicBezTo>
                      <a:cubicBezTo>
                        <a:pt x="33878" y="26660"/>
                        <a:pt x="34008" y="26573"/>
                        <a:pt x="34117" y="26551"/>
                      </a:cubicBezTo>
                      <a:cubicBezTo>
                        <a:pt x="34131" y="26548"/>
                        <a:pt x="34144" y="26547"/>
                        <a:pt x="34155" y="26547"/>
                      </a:cubicBezTo>
                      <a:cubicBezTo>
                        <a:pt x="34248" y="26547"/>
                        <a:pt x="34248" y="26621"/>
                        <a:pt x="34248" y="26660"/>
                      </a:cubicBezTo>
                      <a:cubicBezTo>
                        <a:pt x="34258" y="26722"/>
                        <a:pt x="34283" y="26749"/>
                        <a:pt x="34321" y="26749"/>
                      </a:cubicBezTo>
                      <a:cubicBezTo>
                        <a:pt x="34362" y="26749"/>
                        <a:pt x="34419" y="26716"/>
                        <a:pt x="34487" y="26660"/>
                      </a:cubicBezTo>
                      <a:cubicBezTo>
                        <a:pt x="34596" y="26573"/>
                        <a:pt x="34683" y="26507"/>
                        <a:pt x="34661" y="26399"/>
                      </a:cubicBezTo>
                      <a:cubicBezTo>
                        <a:pt x="34661" y="26333"/>
                        <a:pt x="34704" y="26246"/>
                        <a:pt x="34791" y="26246"/>
                      </a:cubicBezTo>
                      <a:cubicBezTo>
                        <a:pt x="34829" y="26255"/>
                        <a:pt x="34871" y="26258"/>
                        <a:pt x="34915" y="26258"/>
                      </a:cubicBezTo>
                      <a:cubicBezTo>
                        <a:pt x="34993" y="26258"/>
                        <a:pt x="35077" y="26249"/>
                        <a:pt x="35151" y="26249"/>
                      </a:cubicBezTo>
                      <a:cubicBezTo>
                        <a:pt x="35247" y="26249"/>
                        <a:pt x="35327" y="26264"/>
                        <a:pt x="35357" y="26333"/>
                      </a:cubicBezTo>
                      <a:cubicBezTo>
                        <a:pt x="35465" y="26573"/>
                        <a:pt x="35661" y="26790"/>
                        <a:pt x="35661" y="27073"/>
                      </a:cubicBezTo>
                      <a:cubicBezTo>
                        <a:pt x="35661" y="27225"/>
                        <a:pt x="35661" y="27334"/>
                        <a:pt x="35857" y="27399"/>
                      </a:cubicBezTo>
                      <a:cubicBezTo>
                        <a:pt x="36009" y="27442"/>
                        <a:pt x="36009" y="27529"/>
                        <a:pt x="35879" y="27638"/>
                      </a:cubicBezTo>
                      <a:cubicBezTo>
                        <a:pt x="35716" y="27765"/>
                        <a:pt x="35487" y="27837"/>
                        <a:pt x="35281" y="27837"/>
                      </a:cubicBezTo>
                      <a:cubicBezTo>
                        <a:pt x="35100" y="27837"/>
                        <a:pt x="34938" y="27782"/>
                        <a:pt x="34857" y="27660"/>
                      </a:cubicBezTo>
                      <a:cubicBezTo>
                        <a:pt x="34824" y="27627"/>
                        <a:pt x="34840" y="27571"/>
                        <a:pt x="34805" y="27571"/>
                      </a:cubicBezTo>
                      <a:cubicBezTo>
                        <a:pt x="34794" y="27571"/>
                        <a:pt x="34776" y="27578"/>
                        <a:pt x="34748" y="27595"/>
                      </a:cubicBezTo>
                      <a:cubicBezTo>
                        <a:pt x="34661" y="27616"/>
                        <a:pt x="34552" y="27660"/>
                        <a:pt x="34530" y="27747"/>
                      </a:cubicBezTo>
                      <a:cubicBezTo>
                        <a:pt x="34465" y="27942"/>
                        <a:pt x="34639" y="28138"/>
                        <a:pt x="34313" y="28312"/>
                      </a:cubicBezTo>
                      <a:cubicBezTo>
                        <a:pt x="34269" y="28356"/>
                        <a:pt x="34335" y="28399"/>
                        <a:pt x="34378" y="28399"/>
                      </a:cubicBezTo>
                      <a:lnTo>
                        <a:pt x="34623" y="28464"/>
                      </a:lnTo>
                      <a:lnTo>
                        <a:pt x="34623" y="28464"/>
                      </a:lnTo>
                      <a:cubicBezTo>
                        <a:pt x="34657" y="28441"/>
                        <a:pt x="34699" y="28419"/>
                        <a:pt x="34748" y="28399"/>
                      </a:cubicBezTo>
                      <a:cubicBezTo>
                        <a:pt x="34772" y="28394"/>
                        <a:pt x="34793" y="28391"/>
                        <a:pt x="34811" y="28391"/>
                      </a:cubicBezTo>
                      <a:cubicBezTo>
                        <a:pt x="34873" y="28391"/>
                        <a:pt x="34895" y="28423"/>
                        <a:pt x="34878" y="28508"/>
                      </a:cubicBezTo>
                      <a:cubicBezTo>
                        <a:pt x="34813" y="28638"/>
                        <a:pt x="34922" y="28834"/>
                        <a:pt x="34552" y="28834"/>
                      </a:cubicBezTo>
                      <a:cubicBezTo>
                        <a:pt x="34574" y="28834"/>
                        <a:pt x="34596" y="28856"/>
                        <a:pt x="34617" y="28856"/>
                      </a:cubicBezTo>
                      <a:cubicBezTo>
                        <a:pt x="34835" y="28964"/>
                        <a:pt x="34835" y="28964"/>
                        <a:pt x="34552" y="29073"/>
                      </a:cubicBezTo>
                      <a:cubicBezTo>
                        <a:pt x="34509" y="29073"/>
                        <a:pt x="34465" y="29117"/>
                        <a:pt x="34465" y="29117"/>
                      </a:cubicBezTo>
                      <a:cubicBezTo>
                        <a:pt x="34465" y="29138"/>
                        <a:pt x="34487" y="29160"/>
                        <a:pt x="34552" y="29160"/>
                      </a:cubicBezTo>
                      <a:cubicBezTo>
                        <a:pt x="34609" y="29153"/>
                        <a:pt x="34662" y="29149"/>
                        <a:pt x="34712" y="29149"/>
                      </a:cubicBezTo>
                      <a:cubicBezTo>
                        <a:pt x="34963" y="29149"/>
                        <a:pt x="35117" y="29243"/>
                        <a:pt x="35226" y="29443"/>
                      </a:cubicBezTo>
                      <a:cubicBezTo>
                        <a:pt x="35313" y="29573"/>
                        <a:pt x="35335" y="29704"/>
                        <a:pt x="35161" y="29812"/>
                      </a:cubicBezTo>
                      <a:cubicBezTo>
                        <a:pt x="35074" y="29878"/>
                        <a:pt x="34982" y="29899"/>
                        <a:pt x="34886" y="29899"/>
                      </a:cubicBezTo>
                      <a:cubicBezTo>
                        <a:pt x="34791" y="29899"/>
                        <a:pt x="34693" y="29878"/>
                        <a:pt x="34596" y="29856"/>
                      </a:cubicBezTo>
                      <a:cubicBezTo>
                        <a:pt x="34552" y="29856"/>
                        <a:pt x="34509" y="29812"/>
                        <a:pt x="34509" y="29747"/>
                      </a:cubicBezTo>
                      <a:cubicBezTo>
                        <a:pt x="34479" y="29697"/>
                        <a:pt x="34449" y="29670"/>
                        <a:pt x="34415" y="29670"/>
                      </a:cubicBezTo>
                      <a:cubicBezTo>
                        <a:pt x="34374" y="29670"/>
                        <a:pt x="34328" y="29708"/>
                        <a:pt x="34269" y="29791"/>
                      </a:cubicBezTo>
                      <a:cubicBezTo>
                        <a:pt x="34204" y="29899"/>
                        <a:pt x="33617" y="30226"/>
                        <a:pt x="33487" y="30269"/>
                      </a:cubicBezTo>
                      <a:cubicBezTo>
                        <a:pt x="33465" y="30269"/>
                        <a:pt x="33421" y="30291"/>
                        <a:pt x="33400" y="30291"/>
                      </a:cubicBezTo>
                      <a:cubicBezTo>
                        <a:pt x="33334" y="30334"/>
                        <a:pt x="33269" y="30378"/>
                        <a:pt x="33269" y="30465"/>
                      </a:cubicBezTo>
                      <a:cubicBezTo>
                        <a:pt x="33269" y="30490"/>
                        <a:pt x="33299" y="30501"/>
                        <a:pt x="33332" y="30501"/>
                      </a:cubicBezTo>
                      <a:cubicBezTo>
                        <a:pt x="33356" y="30501"/>
                        <a:pt x="33382" y="30496"/>
                        <a:pt x="33400" y="30487"/>
                      </a:cubicBezTo>
                      <a:cubicBezTo>
                        <a:pt x="33482" y="30470"/>
                        <a:pt x="33564" y="30454"/>
                        <a:pt x="33629" y="30454"/>
                      </a:cubicBezTo>
                      <a:cubicBezTo>
                        <a:pt x="33735" y="30454"/>
                        <a:pt x="33793" y="30498"/>
                        <a:pt x="33726" y="30660"/>
                      </a:cubicBezTo>
                      <a:cubicBezTo>
                        <a:pt x="33704" y="30726"/>
                        <a:pt x="33813" y="30791"/>
                        <a:pt x="33922" y="30791"/>
                      </a:cubicBezTo>
                      <a:cubicBezTo>
                        <a:pt x="34052" y="30791"/>
                        <a:pt x="34204" y="30769"/>
                        <a:pt x="34335" y="30726"/>
                      </a:cubicBezTo>
                      <a:cubicBezTo>
                        <a:pt x="34379" y="30717"/>
                        <a:pt x="34423" y="30708"/>
                        <a:pt x="34459" y="30708"/>
                      </a:cubicBezTo>
                      <a:cubicBezTo>
                        <a:pt x="34510" y="30708"/>
                        <a:pt x="34543" y="30727"/>
                        <a:pt x="34530" y="30791"/>
                      </a:cubicBezTo>
                      <a:cubicBezTo>
                        <a:pt x="34487" y="30943"/>
                        <a:pt x="34574" y="31117"/>
                        <a:pt x="34313" y="31248"/>
                      </a:cubicBezTo>
                      <a:cubicBezTo>
                        <a:pt x="34161" y="31313"/>
                        <a:pt x="34139" y="31356"/>
                        <a:pt x="34161" y="31465"/>
                      </a:cubicBezTo>
                      <a:cubicBezTo>
                        <a:pt x="34204" y="31661"/>
                        <a:pt x="34161" y="31791"/>
                        <a:pt x="33813" y="31878"/>
                      </a:cubicBezTo>
                      <a:cubicBezTo>
                        <a:pt x="33706" y="31896"/>
                        <a:pt x="33643" y="32059"/>
                        <a:pt x="33505" y="32059"/>
                      </a:cubicBezTo>
                      <a:cubicBezTo>
                        <a:pt x="33474" y="32059"/>
                        <a:pt x="33440" y="32050"/>
                        <a:pt x="33400" y="32030"/>
                      </a:cubicBezTo>
                      <a:cubicBezTo>
                        <a:pt x="33378" y="32030"/>
                        <a:pt x="33356" y="32074"/>
                        <a:pt x="33356" y="32096"/>
                      </a:cubicBezTo>
                      <a:cubicBezTo>
                        <a:pt x="33334" y="32313"/>
                        <a:pt x="33726" y="32139"/>
                        <a:pt x="33769" y="32335"/>
                      </a:cubicBezTo>
                      <a:cubicBezTo>
                        <a:pt x="33769" y="32350"/>
                        <a:pt x="33820" y="32385"/>
                        <a:pt x="33873" y="32385"/>
                      </a:cubicBezTo>
                      <a:cubicBezTo>
                        <a:pt x="33898" y="32385"/>
                        <a:pt x="33923" y="32377"/>
                        <a:pt x="33943" y="32357"/>
                      </a:cubicBezTo>
                      <a:lnTo>
                        <a:pt x="33987" y="32335"/>
                      </a:lnTo>
                      <a:cubicBezTo>
                        <a:pt x="34008" y="32030"/>
                        <a:pt x="34530" y="32096"/>
                        <a:pt x="34596" y="31856"/>
                      </a:cubicBezTo>
                      <a:cubicBezTo>
                        <a:pt x="34609" y="31859"/>
                        <a:pt x="34621" y="31861"/>
                        <a:pt x="34632" y="31861"/>
                      </a:cubicBezTo>
                      <a:cubicBezTo>
                        <a:pt x="34776" y="31861"/>
                        <a:pt x="34803" y="31652"/>
                        <a:pt x="34967" y="31652"/>
                      </a:cubicBezTo>
                      <a:cubicBezTo>
                        <a:pt x="34986" y="31652"/>
                        <a:pt x="35007" y="31654"/>
                        <a:pt x="35030" y="31661"/>
                      </a:cubicBezTo>
                      <a:cubicBezTo>
                        <a:pt x="35127" y="31687"/>
                        <a:pt x="35201" y="31701"/>
                        <a:pt x="35262" y="31701"/>
                      </a:cubicBezTo>
                      <a:cubicBezTo>
                        <a:pt x="35407" y="31701"/>
                        <a:pt x="35480" y="31620"/>
                        <a:pt x="35618" y="31422"/>
                      </a:cubicBezTo>
                      <a:cubicBezTo>
                        <a:pt x="35683" y="31269"/>
                        <a:pt x="35618" y="30987"/>
                        <a:pt x="35465" y="30900"/>
                      </a:cubicBezTo>
                      <a:cubicBezTo>
                        <a:pt x="35400" y="30878"/>
                        <a:pt x="35335" y="30813"/>
                        <a:pt x="35291" y="30769"/>
                      </a:cubicBezTo>
                      <a:cubicBezTo>
                        <a:pt x="35242" y="30720"/>
                        <a:pt x="35218" y="30659"/>
                        <a:pt x="35135" y="30659"/>
                      </a:cubicBezTo>
                      <a:cubicBezTo>
                        <a:pt x="35108" y="30659"/>
                        <a:pt x="35074" y="30666"/>
                        <a:pt x="35030" y="30682"/>
                      </a:cubicBezTo>
                      <a:cubicBezTo>
                        <a:pt x="34990" y="30689"/>
                        <a:pt x="34952" y="30694"/>
                        <a:pt x="34920" y="30694"/>
                      </a:cubicBezTo>
                      <a:cubicBezTo>
                        <a:pt x="34849" y="30694"/>
                        <a:pt x="34811" y="30670"/>
                        <a:pt x="34857" y="30595"/>
                      </a:cubicBezTo>
                      <a:cubicBezTo>
                        <a:pt x="34878" y="30487"/>
                        <a:pt x="34878" y="30378"/>
                        <a:pt x="35096" y="30356"/>
                      </a:cubicBezTo>
                      <a:cubicBezTo>
                        <a:pt x="35204" y="30356"/>
                        <a:pt x="35291" y="30334"/>
                        <a:pt x="35291" y="30247"/>
                      </a:cubicBezTo>
                      <a:cubicBezTo>
                        <a:pt x="35291" y="30182"/>
                        <a:pt x="35335" y="30139"/>
                        <a:pt x="35444" y="30117"/>
                      </a:cubicBezTo>
                      <a:cubicBezTo>
                        <a:pt x="35464" y="30107"/>
                        <a:pt x="35482" y="30103"/>
                        <a:pt x="35497" y="30103"/>
                      </a:cubicBezTo>
                      <a:cubicBezTo>
                        <a:pt x="35548" y="30103"/>
                        <a:pt x="35574" y="30149"/>
                        <a:pt x="35574" y="30182"/>
                      </a:cubicBezTo>
                      <a:cubicBezTo>
                        <a:pt x="35574" y="30356"/>
                        <a:pt x="35748" y="30378"/>
                        <a:pt x="35900" y="30400"/>
                      </a:cubicBezTo>
                      <a:cubicBezTo>
                        <a:pt x="35944" y="30400"/>
                        <a:pt x="35978" y="30429"/>
                        <a:pt x="36015" y="30429"/>
                      </a:cubicBezTo>
                      <a:cubicBezTo>
                        <a:pt x="36033" y="30429"/>
                        <a:pt x="36052" y="30421"/>
                        <a:pt x="36074" y="30400"/>
                      </a:cubicBezTo>
                      <a:cubicBezTo>
                        <a:pt x="36096" y="30378"/>
                        <a:pt x="36074" y="30356"/>
                        <a:pt x="36074" y="30334"/>
                      </a:cubicBezTo>
                      <a:cubicBezTo>
                        <a:pt x="36074" y="30269"/>
                        <a:pt x="36052" y="30226"/>
                        <a:pt x="36052" y="30160"/>
                      </a:cubicBezTo>
                      <a:cubicBezTo>
                        <a:pt x="36052" y="30117"/>
                        <a:pt x="36009" y="30030"/>
                        <a:pt x="36096" y="29965"/>
                      </a:cubicBezTo>
                      <a:cubicBezTo>
                        <a:pt x="36128" y="29946"/>
                        <a:pt x="36156" y="29938"/>
                        <a:pt x="36181" y="29938"/>
                      </a:cubicBezTo>
                      <a:cubicBezTo>
                        <a:pt x="36241" y="29938"/>
                        <a:pt x="36283" y="29984"/>
                        <a:pt x="36313" y="30030"/>
                      </a:cubicBezTo>
                      <a:cubicBezTo>
                        <a:pt x="36351" y="30042"/>
                        <a:pt x="36381" y="30055"/>
                        <a:pt x="36413" y="30055"/>
                      </a:cubicBezTo>
                      <a:cubicBezTo>
                        <a:pt x="36436" y="30055"/>
                        <a:pt x="36460" y="30048"/>
                        <a:pt x="36487" y="30030"/>
                      </a:cubicBezTo>
                      <a:cubicBezTo>
                        <a:pt x="36568" y="29920"/>
                        <a:pt x="36648" y="29888"/>
                        <a:pt x="36726" y="29888"/>
                      </a:cubicBezTo>
                      <a:cubicBezTo>
                        <a:pt x="36817" y="29888"/>
                        <a:pt x="36905" y="29931"/>
                        <a:pt x="36987" y="29943"/>
                      </a:cubicBezTo>
                      <a:lnTo>
                        <a:pt x="37161" y="29943"/>
                      </a:lnTo>
                      <a:cubicBezTo>
                        <a:pt x="37183" y="29682"/>
                        <a:pt x="37835" y="29682"/>
                        <a:pt x="37727" y="29356"/>
                      </a:cubicBezTo>
                      <a:cubicBezTo>
                        <a:pt x="37727" y="29312"/>
                        <a:pt x="37792" y="29269"/>
                        <a:pt x="37857" y="29247"/>
                      </a:cubicBezTo>
                      <a:cubicBezTo>
                        <a:pt x="37883" y="29237"/>
                        <a:pt x="37902" y="29233"/>
                        <a:pt x="37917" y="29233"/>
                      </a:cubicBezTo>
                      <a:cubicBezTo>
                        <a:pt x="37966" y="29233"/>
                        <a:pt x="37966" y="29279"/>
                        <a:pt x="37966" y="29312"/>
                      </a:cubicBezTo>
                      <a:cubicBezTo>
                        <a:pt x="37966" y="29508"/>
                        <a:pt x="38227" y="29595"/>
                        <a:pt x="38270" y="29791"/>
                      </a:cubicBezTo>
                      <a:cubicBezTo>
                        <a:pt x="38292" y="29856"/>
                        <a:pt x="38510" y="29899"/>
                        <a:pt x="38466" y="30008"/>
                      </a:cubicBezTo>
                      <a:cubicBezTo>
                        <a:pt x="38404" y="30101"/>
                        <a:pt x="38310" y="30128"/>
                        <a:pt x="38198" y="30128"/>
                      </a:cubicBezTo>
                      <a:cubicBezTo>
                        <a:pt x="38152" y="30128"/>
                        <a:pt x="38103" y="30123"/>
                        <a:pt x="38053" y="30117"/>
                      </a:cubicBezTo>
                      <a:cubicBezTo>
                        <a:pt x="38053" y="30117"/>
                        <a:pt x="38031" y="30117"/>
                        <a:pt x="38031" y="30139"/>
                      </a:cubicBezTo>
                      <a:cubicBezTo>
                        <a:pt x="37964" y="30307"/>
                        <a:pt x="37862" y="30353"/>
                        <a:pt x="37750" y="30353"/>
                      </a:cubicBezTo>
                      <a:cubicBezTo>
                        <a:pt x="37643" y="30353"/>
                        <a:pt x="37528" y="30312"/>
                        <a:pt x="37422" y="30291"/>
                      </a:cubicBezTo>
                      <a:cubicBezTo>
                        <a:pt x="37407" y="30288"/>
                        <a:pt x="37393" y="30286"/>
                        <a:pt x="37378" y="30286"/>
                      </a:cubicBezTo>
                      <a:cubicBezTo>
                        <a:pt x="37287" y="30286"/>
                        <a:pt x="37211" y="30340"/>
                        <a:pt x="37248" y="30378"/>
                      </a:cubicBezTo>
                      <a:cubicBezTo>
                        <a:pt x="37268" y="30475"/>
                        <a:pt x="37391" y="30624"/>
                        <a:pt x="37464" y="30624"/>
                      </a:cubicBezTo>
                      <a:cubicBezTo>
                        <a:pt x="37473" y="30624"/>
                        <a:pt x="37481" y="30622"/>
                        <a:pt x="37488" y="30617"/>
                      </a:cubicBezTo>
                      <a:cubicBezTo>
                        <a:pt x="37514" y="30611"/>
                        <a:pt x="37538" y="30609"/>
                        <a:pt x="37562" y="30609"/>
                      </a:cubicBezTo>
                      <a:cubicBezTo>
                        <a:pt x="37653" y="30609"/>
                        <a:pt x="37727" y="30643"/>
                        <a:pt x="37812" y="30643"/>
                      </a:cubicBezTo>
                      <a:cubicBezTo>
                        <a:pt x="37870" y="30643"/>
                        <a:pt x="37933" y="30627"/>
                        <a:pt x="38009" y="30573"/>
                      </a:cubicBezTo>
                      <a:cubicBezTo>
                        <a:pt x="38270" y="30356"/>
                        <a:pt x="38553" y="30160"/>
                        <a:pt x="38901" y="30030"/>
                      </a:cubicBezTo>
                      <a:cubicBezTo>
                        <a:pt x="39010" y="30008"/>
                        <a:pt x="39031" y="29899"/>
                        <a:pt x="39053" y="29834"/>
                      </a:cubicBezTo>
                      <a:cubicBezTo>
                        <a:pt x="39053" y="29747"/>
                        <a:pt x="38988" y="29747"/>
                        <a:pt x="38879" y="29747"/>
                      </a:cubicBezTo>
                      <a:cubicBezTo>
                        <a:pt x="38846" y="29752"/>
                        <a:pt x="38819" y="29754"/>
                        <a:pt x="38795" y="29754"/>
                      </a:cubicBezTo>
                      <a:cubicBezTo>
                        <a:pt x="38597" y="29754"/>
                        <a:pt x="38686" y="29605"/>
                        <a:pt x="38705" y="29508"/>
                      </a:cubicBezTo>
                      <a:cubicBezTo>
                        <a:pt x="38705" y="29378"/>
                        <a:pt x="38901" y="29399"/>
                        <a:pt x="39010" y="29378"/>
                      </a:cubicBezTo>
                      <a:cubicBezTo>
                        <a:pt x="39118" y="29378"/>
                        <a:pt x="39205" y="29421"/>
                        <a:pt x="39271" y="29421"/>
                      </a:cubicBezTo>
                      <a:cubicBezTo>
                        <a:pt x="39314" y="29421"/>
                        <a:pt x="39367" y="29450"/>
                        <a:pt x="39398" y="29450"/>
                      </a:cubicBezTo>
                      <a:cubicBezTo>
                        <a:pt x="39413" y="29450"/>
                        <a:pt x="39423" y="29443"/>
                        <a:pt x="39423" y="29421"/>
                      </a:cubicBezTo>
                      <a:cubicBezTo>
                        <a:pt x="39358" y="29160"/>
                        <a:pt x="39684" y="29269"/>
                        <a:pt x="39814" y="29160"/>
                      </a:cubicBezTo>
                      <a:cubicBezTo>
                        <a:pt x="40072" y="29061"/>
                        <a:pt x="40275" y="28872"/>
                        <a:pt x="40556" y="28872"/>
                      </a:cubicBezTo>
                      <a:cubicBezTo>
                        <a:pt x="40583" y="28872"/>
                        <a:pt x="40611" y="28874"/>
                        <a:pt x="40641" y="28877"/>
                      </a:cubicBezTo>
                      <a:cubicBezTo>
                        <a:pt x="40657" y="28882"/>
                        <a:pt x="40673" y="28884"/>
                        <a:pt x="40687" y="28884"/>
                      </a:cubicBezTo>
                      <a:cubicBezTo>
                        <a:pt x="40801" y="28884"/>
                        <a:pt x="40827" y="28742"/>
                        <a:pt x="40749" y="28703"/>
                      </a:cubicBezTo>
                      <a:cubicBezTo>
                        <a:pt x="40445" y="28486"/>
                        <a:pt x="40619" y="28225"/>
                        <a:pt x="40793" y="27942"/>
                      </a:cubicBezTo>
                      <a:cubicBezTo>
                        <a:pt x="40855" y="27856"/>
                        <a:pt x="40902" y="27833"/>
                        <a:pt x="40948" y="27833"/>
                      </a:cubicBezTo>
                      <a:cubicBezTo>
                        <a:pt x="40983" y="27833"/>
                        <a:pt x="41016" y="27846"/>
                        <a:pt x="41054" y="27855"/>
                      </a:cubicBezTo>
                      <a:cubicBezTo>
                        <a:pt x="41228" y="27942"/>
                        <a:pt x="41206" y="28182"/>
                        <a:pt x="40945" y="28399"/>
                      </a:cubicBezTo>
                      <a:cubicBezTo>
                        <a:pt x="40684" y="28595"/>
                        <a:pt x="40967" y="28595"/>
                        <a:pt x="41010" y="28660"/>
                      </a:cubicBezTo>
                      <a:cubicBezTo>
                        <a:pt x="41045" y="28709"/>
                        <a:pt x="41073" y="28726"/>
                        <a:pt x="41096" y="28726"/>
                      </a:cubicBezTo>
                      <a:cubicBezTo>
                        <a:pt x="41147" y="28726"/>
                        <a:pt x="41176" y="28646"/>
                        <a:pt x="41206" y="28616"/>
                      </a:cubicBezTo>
                      <a:cubicBezTo>
                        <a:pt x="41246" y="28577"/>
                        <a:pt x="41318" y="28537"/>
                        <a:pt x="41364" y="28537"/>
                      </a:cubicBezTo>
                      <a:cubicBezTo>
                        <a:pt x="41392" y="28537"/>
                        <a:pt x="41410" y="28553"/>
                        <a:pt x="41402" y="28595"/>
                      </a:cubicBezTo>
                      <a:cubicBezTo>
                        <a:pt x="41380" y="28725"/>
                        <a:pt x="41532" y="28834"/>
                        <a:pt x="41336" y="28986"/>
                      </a:cubicBezTo>
                      <a:cubicBezTo>
                        <a:pt x="41206" y="29138"/>
                        <a:pt x="41206" y="29269"/>
                        <a:pt x="41162" y="29399"/>
                      </a:cubicBezTo>
                      <a:cubicBezTo>
                        <a:pt x="41119" y="29486"/>
                        <a:pt x="41097" y="29530"/>
                        <a:pt x="41184" y="29595"/>
                      </a:cubicBezTo>
                      <a:cubicBezTo>
                        <a:pt x="41202" y="29602"/>
                        <a:pt x="41218" y="29605"/>
                        <a:pt x="41233" y="29605"/>
                      </a:cubicBezTo>
                      <a:cubicBezTo>
                        <a:pt x="41308" y="29605"/>
                        <a:pt x="41351" y="29526"/>
                        <a:pt x="41423" y="29508"/>
                      </a:cubicBezTo>
                      <a:cubicBezTo>
                        <a:pt x="41624" y="29468"/>
                        <a:pt x="41695" y="29242"/>
                        <a:pt x="41910" y="29242"/>
                      </a:cubicBezTo>
                      <a:cubicBezTo>
                        <a:pt x="41928" y="29242"/>
                        <a:pt x="41947" y="29244"/>
                        <a:pt x="41967" y="29247"/>
                      </a:cubicBezTo>
                      <a:cubicBezTo>
                        <a:pt x="41967" y="29160"/>
                        <a:pt x="42184" y="29138"/>
                        <a:pt x="42076" y="29051"/>
                      </a:cubicBezTo>
                      <a:cubicBezTo>
                        <a:pt x="41989" y="28986"/>
                        <a:pt x="41923" y="28877"/>
                        <a:pt x="42097" y="28769"/>
                      </a:cubicBezTo>
                      <a:cubicBezTo>
                        <a:pt x="42097" y="28638"/>
                        <a:pt x="41989" y="28486"/>
                        <a:pt x="42358" y="28399"/>
                      </a:cubicBezTo>
                      <a:cubicBezTo>
                        <a:pt x="42380" y="28399"/>
                        <a:pt x="42380" y="28334"/>
                        <a:pt x="42402" y="28312"/>
                      </a:cubicBezTo>
                      <a:cubicBezTo>
                        <a:pt x="42402" y="28290"/>
                        <a:pt x="42380" y="28203"/>
                        <a:pt x="42467" y="28203"/>
                      </a:cubicBezTo>
                      <a:cubicBezTo>
                        <a:pt x="42532" y="28203"/>
                        <a:pt x="42511" y="28269"/>
                        <a:pt x="42532" y="28290"/>
                      </a:cubicBezTo>
                      <a:cubicBezTo>
                        <a:pt x="42581" y="28315"/>
                        <a:pt x="42637" y="28374"/>
                        <a:pt x="42681" y="28374"/>
                      </a:cubicBezTo>
                      <a:cubicBezTo>
                        <a:pt x="42714" y="28374"/>
                        <a:pt x="42740" y="28339"/>
                        <a:pt x="42750" y="28225"/>
                      </a:cubicBezTo>
                      <a:cubicBezTo>
                        <a:pt x="42750" y="28210"/>
                        <a:pt x="42782" y="28194"/>
                        <a:pt x="42817" y="28194"/>
                      </a:cubicBezTo>
                      <a:cubicBezTo>
                        <a:pt x="42831" y="28194"/>
                        <a:pt x="42846" y="28197"/>
                        <a:pt x="42858" y="28203"/>
                      </a:cubicBezTo>
                      <a:cubicBezTo>
                        <a:pt x="42902" y="28225"/>
                        <a:pt x="42945" y="28269"/>
                        <a:pt x="42924" y="28312"/>
                      </a:cubicBezTo>
                      <a:cubicBezTo>
                        <a:pt x="42837" y="28508"/>
                        <a:pt x="42684" y="28660"/>
                        <a:pt x="42467" y="28834"/>
                      </a:cubicBezTo>
                      <a:cubicBezTo>
                        <a:pt x="42467" y="28954"/>
                        <a:pt x="42533" y="29001"/>
                        <a:pt x="42622" y="29001"/>
                      </a:cubicBezTo>
                      <a:cubicBezTo>
                        <a:pt x="42694" y="29001"/>
                        <a:pt x="42780" y="28970"/>
                        <a:pt x="42858" y="28921"/>
                      </a:cubicBezTo>
                      <a:cubicBezTo>
                        <a:pt x="42945" y="28877"/>
                        <a:pt x="42967" y="28812"/>
                        <a:pt x="43076" y="28812"/>
                      </a:cubicBezTo>
                      <a:cubicBezTo>
                        <a:pt x="43106" y="28814"/>
                        <a:pt x="43134" y="28815"/>
                        <a:pt x="43162" y="28815"/>
                      </a:cubicBezTo>
                      <a:cubicBezTo>
                        <a:pt x="43413" y="28815"/>
                        <a:pt x="43554" y="28724"/>
                        <a:pt x="43554" y="28508"/>
                      </a:cubicBezTo>
                      <a:cubicBezTo>
                        <a:pt x="43554" y="28443"/>
                        <a:pt x="43576" y="28399"/>
                        <a:pt x="43663" y="28399"/>
                      </a:cubicBezTo>
                      <a:cubicBezTo>
                        <a:pt x="43672" y="28396"/>
                        <a:pt x="43679" y="28395"/>
                        <a:pt x="43685" y="28395"/>
                      </a:cubicBezTo>
                      <a:cubicBezTo>
                        <a:pt x="43723" y="28395"/>
                        <a:pt x="43709" y="28448"/>
                        <a:pt x="43728" y="28486"/>
                      </a:cubicBezTo>
                      <a:cubicBezTo>
                        <a:pt x="43762" y="28528"/>
                        <a:pt x="43786" y="28548"/>
                        <a:pt x="43809" y="28548"/>
                      </a:cubicBezTo>
                      <a:cubicBezTo>
                        <a:pt x="43845" y="28548"/>
                        <a:pt x="43879" y="28500"/>
                        <a:pt x="43946" y="28421"/>
                      </a:cubicBezTo>
                      <a:cubicBezTo>
                        <a:pt x="44054" y="28269"/>
                        <a:pt x="44098" y="28312"/>
                        <a:pt x="44250" y="28290"/>
                      </a:cubicBezTo>
                      <a:cubicBezTo>
                        <a:pt x="44353" y="28256"/>
                        <a:pt x="44444" y="28228"/>
                        <a:pt x="44523" y="28228"/>
                      </a:cubicBezTo>
                      <a:cubicBezTo>
                        <a:pt x="44594" y="28228"/>
                        <a:pt x="44655" y="28250"/>
                        <a:pt x="44707" y="28312"/>
                      </a:cubicBezTo>
                      <a:cubicBezTo>
                        <a:pt x="44750" y="28290"/>
                        <a:pt x="44772" y="28290"/>
                        <a:pt x="44794" y="28269"/>
                      </a:cubicBezTo>
                      <a:cubicBezTo>
                        <a:pt x="44902" y="27986"/>
                        <a:pt x="45576" y="27964"/>
                        <a:pt x="45446" y="27616"/>
                      </a:cubicBezTo>
                      <a:lnTo>
                        <a:pt x="45511" y="27551"/>
                      </a:lnTo>
                      <a:cubicBezTo>
                        <a:pt x="45540" y="27568"/>
                        <a:pt x="45575" y="27574"/>
                        <a:pt x="45614" y="27574"/>
                      </a:cubicBezTo>
                      <a:cubicBezTo>
                        <a:pt x="45728" y="27574"/>
                        <a:pt x="45873" y="27517"/>
                        <a:pt x="45985" y="27517"/>
                      </a:cubicBezTo>
                      <a:cubicBezTo>
                        <a:pt x="46029" y="27517"/>
                        <a:pt x="46068" y="27526"/>
                        <a:pt x="46098" y="27551"/>
                      </a:cubicBezTo>
                      <a:cubicBezTo>
                        <a:pt x="46148" y="27601"/>
                        <a:pt x="46122" y="27689"/>
                        <a:pt x="46204" y="27689"/>
                      </a:cubicBezTo>
                      <a:cubicBezTo>
                        <a:pt x="46229" y="27689"/>
                        <a:pt x="46264" y="27680"/>
                        <a:pt x="46316" y="27660"/>
                      </a:cubicBezTo>
                      <a:cubicBezTo>
                        <a:pt x="46490" y="27573"/>
                        <a:pt x="46424" y="27508"/>
                        <a:pt x="46403" y="27421"/>
                      </a:cubicBezTo>
                      <a:cubicBezTo>
                        <a:pt x="46403" y="27377"/>
                        <a:pt x="46359" y="27334"/>
                        <a:pt x="46359" y="27290"/>
                      </a:cubicBezTo>
                      <a:cubicBezTo>
                        <a:pt x="46359" y="27225"/>
                        <a:pt x="46403" y="27203"/>
                        <a:pt x="46468" y="27181"/>
                      </a:cubicBezTo>
                      <a:cubicBezTo>
                        <a:pt x="46484" y="27171"/>
                        <a:pt x="46497" y="27167"/>
                        <a:pt x="46508" y="27167"/>
                      </a:cubicBezTo>
                      <a:cubicBezTo>
                        <a:pt x="46542" y="27167"/>
                        <a:pt x="46555" y="27208"/>
                        <a:pt x="46555" y="27225"/>
                      </a:cubicBezTo>
                      <a:cubicBezTo>
                        <a:pt x="46566" y="27374"/>
                        <a:pt x="46645" y="27426"/>
                        <a:pt x="46754" y="27426"/>
                      </a:cubicBezTo>
                      <a:cubicBezTo>
                        <a:pt x="46852" y="27426"/>
                        <a:pt x="46976" y="27385"/>
                        <a:pt x="47099" y="27334"/>
                      </a:cubicBezTo>
                      <a:cubicBezTo>
                        <a:pt x="47403" y="27203"/>
                        <a:pt x="47707" y="27116"/>
                        <a:pt x="47990" y="27029"/>
                      </a:cubicBezTo>
                      <a:cubicBezTo>
                        <a:pt x="48251" y="26964"/>
                        <a:pt x="48621" y="26920"/>
                        <a:pt x="48816" y="26725"/>
                      </a:cubicBezTo>
                      <a:cubicBezTo>
                        <a:pt x="48902" y="26622"/>
                        <a:pt x="48988" y="26559"/>
                        <a:pt x="49096" y="26559"/>
                      </a:cubicBezTo>
                      <a:cubicBezTo>
                        <a:pt x="49124" y="26559"/>
                        <a:pt x="49154" y="26563"/>
                        <a:pt x="49186" y="26573"/>
                      </a:cubicBezTo>
                      <a:cubicBezTo>
                        <a:pt x="49199" y="26579"/>
                        <a:pt x="49219" y="26582"/>
                        <a:pt x="49241" y="26582"/>
                      </a:cubicBezTo>
                      <a:cubicBezTo>
                        <a:pt x="49295" y="26582"/>
                        <a:pt x="49360" y="26566"/>
                        <a:pt x="49360" y="26551"/>
                      </a:cubicBezTo>
                      <a:cubicBezTo>
                        <a:pt x="49490" y="26312"/>
                        <a:pt x="49730" y="26420"/>
                        <a:pt x="49947" y="26355"/>
                      </a:cubicBezTo>
                      <a:cubicBezTo>
                        <a:pt x="50121" y="26312"/>
                        <a:pt x="50317" y="26246"/>
                        <a:pt x="50273" y="26094"/>
                      </a:cubicBezTo>
                      <a:cubicBezTo>
                        <a:pt x="50273" y="26083"/>
                        <a:pt x="50265" y="26079"/>
                        <a:pt x="50253" y="26079"/>
                      </a:cubicBezTo>
                      <a:cubicBezTo>
                        <a:pt x="50220" y="26079"/>
                        <a:pt x="50156" y="26109"/>
                        <a:pt x="50129" y="26109"/>
                      </a:cubicBezTo>
                      <a:cubicBezTo>
                        <a:pt x="50108" y="26109"/>
                        <a:pt x="50110" y="26091"/>
                        <a:pt x="50165" y="26029"/>
                      </a:cubicBezTo>
                      <a:cubicBezTo>
                        <a:pt x="50195" y="26014"/>
                        <a:pt x="50237" y="25998"/>
                        <a:pt x="50282" y="25998"/>
                      </a:cubicBezTo>
                      <a:cubicBezTo>
                        <a:pt x="50300" y="25998"/>
                        <a:pt x="50319" y="26001"/>
                        <a:pt x="50338" y="26007"/>
                      </a:cubicBezTo>
                      <a:cubicBezTo>
                        <a:pt x="50390" y="26018"/>
                        <a:pt x="50444" y="26022"/>
                        <a:pt x="50498" y="26022"/>
                      </a:cubicBezTo>
                      <a:cubicBezTo>
                        <a:pt x="50783" y="26022"/>
                        <a:pt x="51080" y="25886"/>
                        <a:pt x="51208" y="25703"/>
                      </a:cubicBezTo>
                      <a:cubicBezTo>
                        <a:pt x="51223" y="25673"/>
                        <a:pt x="51259" y="25622"/>
                        <a:pt x="51294" y="25622"/>
                      </a:cubicBezTo>
                      <a:cubicBezTo>
                        <a:pt x="51310" y="25622"/>
                        <a:pt x="51325" y="25632"/>
                        <a:pt x="51339" y="25659"/>
                      </a:cubicBezTo>
                      <a:cubicBezTo>
                        <a:pt x="51369" y="25727"/>
                        <a:pt x="51412" y="25750"/>
                        <a:pt x="51457" y="25750"/>
                      </a:cubicBezTo>
                      <a:cubicBezTo>
                        <a:pt x="51543" y="25750"/>
                        <a:pt x="51636" y="25666"/>
                        <a:pt x="51665" y="25638"/>
                      </a:cubicBezTo>
                      <a:cubicBezTo>
                        <a:pt x="51882" y="25377"/>
                        <a:pt x="52361" y="25311"/>
                        <a:pt x="52513" y="25029"/>
                      </a:cubicBezTo>
                      <a:cubicBezTo>
                        <a:pt x="52561" y="24965"/>
                        <a:pt x="52632" y="24925"/>
                        <a:pt x="52709" y="24925"/>
                      </a:cubicBezTo>
                      <a:cubicBezTo>
                        <a:pt x="52737" y="24925"/>
                        <a:pt x="52766" y="24930"/>
                        <a:pt x="52796" y="24942"/>
                      </a:cubicBezTo>
                      <a:cubicBezTo>
                        <a:pt x="52848" y="24977"/>
                        <a:pt x="52858" y="25068"/>
                        <a:pt x="52940" y="25068"/>
                      </a:cubicBezTo>
                      <a:cubicBezTo>
                        <a:pt x="52960" y="25068"/>
                        <a:pt x="52984" y="25063"/>
                        <a:pt x="53013" y="25050"/>
                      </a:cubicBezTo>
                      <a:cubicBezTo>
                        <a:pt x="53122" y="25007"/>
                        <a:pt x="53035" y="24920"/>
                        <a:pt x="53013" y="24833"/>
                      </a:cubicBezTo>
                      <a:cubicBezTo>
                        <a:pt x="53013" y="24789"/>
                        <a:pt x="53035" y="24703"/>
                        <a:pt x="53078" y="24681"/>
                      </a:cubicBezTo>
                      <a:cubicBezTo>
                        <a:pt x="53252" y="24659"/>
                        <a:pt x="53165" y="24485"/>
                        <a:pt x="53274" y="24485"/>
                      </a:cubicBezTo>
                      <a:cubicBezTo>
                        <a:pt x="53404" y="24485"/>
                        <a:pt x="53404" y="24572"/>
                        <a:pt x="53361" y="24659"/>
                      </a:cubicBezTo>
                      <a:cubicBezTo>
                        <a:pt x="53348" y="24699"/>
                        <a:pt x="53351" y="24739"/>
                        <a:pt x="53385" y="24739"/>
                      </a:cubicBezTo>
                      <a:cubicBezTo>
                        <a:pt x="53407" y="24739"/>
                        <a:pt x="53441" y="24723"/>
                        <a:pt x="53491" y="24681"/>
                      </a:cubicBezTo>
                      <a:cubicBezTo>
                        <a:pt x="53531" y="24642"/>
                        <a:pt x="53585" y="24610"/>
                        <a:pt x="53628" y="24610"/>
                      </a:cubicBezTo>
                      <a:cubicBezTo>
                        <a:pt x="53656" y="24610"/>
                        <a:pt x="53678" y="24624"/>
                        <a:pt x="53687" y="24659"/>
                      </a:cubicBezTo>
                      <a:cubicBezTo>
                        <a:pt x="53737" y="24759"/>
                        <a:pt x="53810" y="24790"/>
                        <a:pt x="53900" y="24790"/>
                      </a:cubicBezTo>
                      <a:cubicBezTo>
                        <a:pt x="54005" y="24790"/>
                        <a:pt x="54133" y="24748"/>
                        <a:pt x="54274" y="24724"/>
                      </a:cubicBezTo>
                      <a:cubicBezTo>
                        <a:pt x="54448" y="24703"/>
                        <a:pt x="54600" y="24703"/>
                        <a:pt x="54753" y="24659"/>
                      </a:cubicBezTo>
                      <a:cubicBezTo>
                        <a:pt x="55035" y="24507"/>
                        <a:pt x="54709" y="24442"/>
                        <a:pt x="54774" y="24333"/>
                      </a:cubicBezTo>
                      <a:cubicBezTo>
                        <a:pt x="54790" y="24285"/>
                        <a:pt x="54806" y="24214"/>
                        <a:pt x="54839" y="24214"/>
                      </a:cubicBezTo>
                      <a:cubicBezTo>
                        <a:pt x="54851" y="24214"/>
                        <a:pt x="54866" y="24223"/>
                        <a:pt x="54883" y="24246"/>
                      </a:cubicBezTo>
                      <a:cubicBezTo>
                        <a:pt x="54915" y="24294"/>
                        <a:pt x="54960" y="24310"/>
                        <a:pt x="55012" y="24310"/>
                      </a:cubicBezTo>
                      <a:cubicBezTo>
                        <a:pt x="55129" y="24310"/>
                        <a:pt x="55283" y="24226"/>
                        <a:pt x="55401" y="24226"/>
                      </a:cubicBezTo>
                      <a:cubicBezTo>
                        <a:pt x="55444" y="24226"/>
                        <a:pt x="55483" y="24237"/>
                        <a:pt x="55514" y="24268"/>
                      </a:cubicBezTo>
                      <a:cubicBezTo>
                        <a:pt x="55565" y="24207"/>
                        <a:pt x="55610" y="24188"/>
                        <a:pt x="55652" y="24188"/>
                      </a:cubicBezTo>
                      <a:cubicBezTo>
                        <a:pt x="55716" y="24188"/>
                        <a:pt x="55774" y="24233"/>
                        <a:pt x="55840" y="24246"/>
                      </a:cubicBezTo>
                      <a:cubicBezTo>
                        <a:pt x="55873" y="24257"/>
                        <a:pt x="55904" y="24263"/>
                        <a:pt x="55930" y="24263"/>
                      </a:cubicBezTo>
                      <a:cubicBezTo>
                        <a:pt x="56005" y="24263"/>
                        <a:pt x="56040" y="24218"/>
                        <a:pt x="55992" y="24137"/>
                      </a:cubicBezTo>
                      <a:cubicBezTo>
                        <a:pt x="55992" y="24072"/>
                        <a:pt x="55970" y="24050"/>
                        <a:pt x="56057" y="24028"/>
                      </a:cubicBezTo>
                      <a:cubicBezTo>
                        <a:pt x="56070" y="24022"/>
                        <a:pt x="56088" y="24019"/>
                        <a:pt x="56108" y="24019"/>
                      </a:cubicBezTo>
                      <a:cubicBezTo>
                        <a:pt x="56155" y="24019"/>
                        <a:pt x="56209" y="24035"/>
                        <a:pt x="56209" y="24050"/>
                      </a:cubicBezTo>
                      <a:cubicBezTo>
                        <a:pt x="56221" y="24159"/>
                        <a:pt x="56307" y="24187"/>
                        <a:pt x="56403" y="24187"/>
                      </a:cubicBezTo>
                      <a:cubicBezTo>
                        <a:pt x="56480" y="24187"/>
                        <a:pt x="56564" y="24169"/>
                        <a:pt x="56623" y="24159"/>
                      </a:cubicBezTo>
                      <a:cubicBezTo>
                        <a:pt x="56840" y="24137"/>
                        <a:pt x="57057" y="24115"/>
                        <a:pt x="57210" y="23941"/>
                      </a:cubicBezTo>
                      <a:cubicBezTo>
                        <a:pt x="57279" y="23983"/>
                        <a:pt x="57352" y="23998"/>
                        <a:pt x="57427" y="23998"/>
                      </a:cubicBezTo>
                      <a:cubicBezTo>
                        <a:pt x="57590" y="23998"/>
                        <a:pt x="57764" y="23928"/>
                        <a:pt x="57927" y="23898"/>
                      </a:cubicBezTo>
                      <a:cubicBezTo>
                        <a:pt x="58123" y="23833"/>
                        <a:pt x="58340" y="23789"/>
                        <a:pt x="58514" y="23724"/>
                      </a:cubicBezTo>
                      <a:cubicBezTo>
                        <a:pt x="58710" y="23681"/>
                        <a:pt x="58927" y="23615"/>
                        <a:pt x="59101" y="23507"/>
                      </a:cubicBezTo>
                      <a:cubicBezTo>
                        <a:pt x="59203" y="23434"/>
                        <a:pt x="59286" y="23273"/>
                        <a:pt x="59382" y="23273"/>
                      </a:cubicBezTo>
                      <a:cubicBezTo>
                        <a:pt x="59429" y="23273"/>
                        <a:pt x="59479" y="23312"/>
                        <a:pt x="59536" y="23420"/>
                      </a:cubicBezTo>
                      <a:cubicBezTo>
                        <a:pt x="59536" y="23420"/>
                        <a:pt x="59602" y="23398"/>
                        <a:pt x="59667" y="23376"/>
                      </a:cubicBezTo>
                      <a:cubicBezTo>
                        <a:pt x="59745" y="23329"/>
                        <a:pt x="59812" y="23293"/>
                        <a:pt x="59884" y="23293"/>
                      </a:cubicBezTo>
                      <a:cubicBezTo>
                        <a:pt x="59912" y="23293"/>
                        <a:pt x="59941" y="23299"/>
                        <a:pt x="59971" y="23311"/>
                      </a:cubicBezTo>
                      <a:cubicBezTo>
                        <a:pt x="59993" y="23333"/>
                        <a:pt x="60031" y="23349"/>
                        <a:pt x="60072" y="23349"/>
                      </a:cubicBezTo>
                      <a:cubicBezTo>
                        <a:pt x="60113" y="23349"/>
                        <a:pt x="60156" y="23333"/>
                        <a:pt x="60189" y="23289"/>
                      </a:cubicBezTo>
                      <a:cubicBezTo>
                        <a:pt x="60210" y="23246"/>
                        <a:pt x="60123" y="23246"/>
                        <a:pt x="60102" y="23202"/>
                      </a:cubicBezTo>
                      <a:cubicBezTo>
                        <a:pt x="60080" y="23180"/>
                        <a:pt x="59993" y="23137"/>
                        <a:pt x="60015" y="23072"/>
                      </a:cubicBezTo>
                      <a:cubicBezTo>
                        <a:pt x="60036" y="22985"/>
                        <a:pt x="60015" y="22876"/>
                        <a:pt x="60145" y="22854"/>
                      </a:cubicBezTo>
                      <a:cubicBezTo>
                        <a:pt x="60170" y="22848"/>
                        <a:pt x="60205" y="22843"/>
                        <a:pt x="60240" y="22843"/>
                      </a:cubicBezTo>
                      <a:cubicBezTo>
                        <a:pt x="60327" y="22843"/>
                        <a:pt x="60422" y="22870"/>
                        <a:pt x="60406" y="22963"/>
                      </a:cubicBezTo>
                      <a:cubicBezTo>
                        <a:pt x="60406" y="23028"/>
                        <a:pt x="60428" y="23050"/>
                        <a:pt x="60450" y="23072"/>
                      </a:cubicBezTo>
                      <a:cubicBezTo>
                        <a:pt x="60459" y="23081"/>
                        <a:pt x="60475" y="23086"/>
                        <a:pt x="60491" y="23086"/>
                      </a:cubicBezTo>
                      <a:cubicBezTo>
                        <a:pt x="60514" y="23086"/>
                        <a:pt x="60537" y="23075"/>
                        <a:pt x="60537" y="23050"/>
                      </a:cubicBezTo>
                      <a:cubicBezTo>
                        <a:pt x="60550" y="22998"/>
                        <a:pt x="60579" y="22945"/>
                        <a:pt x="60604" y="22945"/>
                      </a:cubicBezTo>
                      <a:cubicBezTo>
                        <a:pt x="60621" y="22945"/>
                        <a:pt x="60637" y="22968"/>
                        <a:pt x="60645" y="23028"/>
                      </a:cubicBezTo>
                      <a:cubicBezTo>
                        <a:pt x="60645" y="23072"/>
                        <a:pt x="60645" y="23180"/>
                        <a:pt x="60732" y="23180"/>
                      </a:cubicBezTo>
                      <a:cubicBezTo>
                        <a:pt x="60841" y="23180"/>
                        <a:pt x="60884" y="23093"/>
                        <a:pt x="60993" y="23050"/>
                      </a:cubicBezTo>
                      <a:cubicBezTo>
                        <a:pt x="61054" y="23035"/>
                        <a:pt x="61062" y="22870"/>
                        <a:pt x="61121" y="22870"/>
                      </a:cubicBezTo>
                      <a:cubicBezTo>
                        <a:pt x="61146" y="22870"/>
                        <a:pt x="61180" y="22900"/>
                        <a:pt x="61232" y="22985"/>
                      </a:cubicBezTo>
                      <a:cubicBezTo>
                        <a:pt x="61232" y="22998"/>
                        <a:pt x="61239" y="23003"/>
                        <a:pt x="61247" y="23003"/>
                      </a:cubicBezTo>
                      <a:cubicBezTo>
                        <a:pt x="61267" y="23003"/>
                        <a:pt x="61298" y="22978"/>
                        <a:pt x="61298" y="22963"/>
                      </a:cubicBezTo>
                      <a:cubicBezTo>
                        <a:pt x="61287" y="22837"/>
                        <a:pt x="61332" y="22802"/>
                        <a:pt x="61394" y="22802"/>
                      </a:cubicBezTo>
                      <a:cubicBezTo>
                        <a:pt x="61460" y="22802"/>
                        <a:pt x="61546" y="22843"/>
                        <a:pt x="61602" y="22854"/>
                      </a:cubicBezTo>
                      <a:cubicBezTo>
                        <a:pt x="61642" y="22862"/>
                        <a:pt x="61670" y="22867"/>
                        <a:pt x="61694" y="22867"/>
                      </a:cubicBezTo>
                      <a:cubicBezTo>
                        <a:pt x="61735" y="22867"/>
                        <a:pt x="61764" y="22852"/>
                        <a:pt x="61819" y="22811"/>
                      </a:cubicBezTo>
                      <a:cubicBezTo>
                        <a:pt x="61863" y="22724"/>
                        <a:pt x="61972" y="22659"/>
                        <a:pt x="61819" y="22615"/>
                      </a:cubicBezTo>
                      <a:cubicBezTo>
                        <a:pt x="61537" y="22506"/>
                        <a:pt x="61841" y="22311"/>
                        <a:pt x="61928" y="22267"/>
                      </a:cubicBezTo>
                      <a:cubicBezTo>
                        <a:pt x="61964" y="22247"/>
                        <a:pt x="61998" y="22238"/>
                        <a:pt x="62029" y="22238"/>
                      </a:cubicBezTo>
                      <a:cubicBezTo>
                        <a:pt x="62134" y="22238"/>
                        <a:pt x="62211" y="22331"/>
                        <a:pt x="62211" y="22398"/>
                      </a:cubicBezTo>
                      <a:cubicBezTo>
                        <a:pt x="62189" y="22615"/>
                        <a:pt x="62494" y="22593"/>
                        <a:pt x="62537" y="22724"/>
                      </a:cubicBezTo>
                      <a:cubicBezTo>
                        <a:pt x="62537" y="22736"/>
                        <a:pt x="62559" y="22749"/>
                        <a:pt x="62581" y="22749"/>
                      </a:cubicBezTo>
                      <a:cubicBezTo>
                        <a:pt x="62598" y="22749"/>
                        <a:pt x="62615" y="22742"/>
                        <a:pt x="62624" y="22724"/>
                      </a:cubicBezTo>
                      <a:cubicBezTo>
                        <a:pt x="62646" y="22659"/>
                        <a:pt x="62602" y="22593"/>
                        <a:pt x="62624" y="22528"/>
                      </a:cubicBezTo>
                      <a:cubicBezTo>
                        <a:pt x="62636" y="22513"/>
                        <a:pt x="62649" y="22507"/>
                        <a:pt x="62664" y="22507"/>
                      </a:cubicBezTo>
                      <a:cubicBezTo>
                        <a:pt x="62709" y="22507"/>
                        <a:pt x="62763" y="22562"/>
                        <a:pt x="62794" y="22562"/>
                      </a:cubicBezTo>
                      <a:cubicBezTo>
                        <a:pt x="62810" y="22562"/>
                        <a:pt x="62820" y="22548"/>
                        <a:pt x="62820" y="22506"/>
                      </a:cubicBezTo>
                      <a:cubicBezTo>
                        <a:pt x="62820" y="22311"/>
                        <a:pt x="63037" y="22224"/>
                        <a:pt x="63124" y="22093"/>
                      </a:cubicBezTo>
                      <a:cubicBezTo>
                        <a:pt x="63146" y="22050"/>
                        <a:pt x="63189" y="21984"/>
                        <a:pt x="63255" y="21984"/>
                      </a:cubicBezTo>
                      <a:cubicBezTo>
                        <a:pt x="63363" y="21984"/>
                        <a:pt x="63342" y="22050"/>
                        <a:pt x="63342" y="22093"/>
                      </a:cubicBezTo>
                      <a:cubicBezTo>
                        <a:pt x="63342" y="22158"/>
                        <a:pt x="63363" y="22202"/>
                        <a:pt x="63450" y="22202"/>
                      </a:cubicBezTo>
                      <a:cubicBezTo>
                        <a:pt x="63559" y="22202"/>
                        <a:pt x="63581" y="22158"/>
                        <a:pt x="63624" y="22093"/>
                      </a:cubicBezTo>
                      <a:cubicBezTo>
                        <a:pt x="63689" y="22071"/>
                        <a:pt x="63711" y="22006"/>
                        <a:pt x="63711" y="21963"/>
                      </a:cubicBezTo>
                      <a:cubicBezTo>
                        <a:pt x="63757" y="21859"/>
                        <a:pt x="63822" y="21835"/>
                        <a:pt x="63898" y="21835"/>
                      </a:cubicBezTo>
                      <a:cubicBezTo>
                        <a:pt x="63965" y="21835"/>
                        <a:pt x="64043" y="21854"/>
                        <a:pt x="64124" y="21854"/>
                      </a:cubicBezTo>
                      <a:cubicBezTo>
                        <a:pt x="64320" y="21854"/>
                        <a:pt x="64233" y="21963"/>
                        <a:pt x="64211" y="22071"/>
                      </a:cubicBezTo>
                      <a:cubicBezTo>
                        <a:pt x="64168" y="22158"/>
                        <a:pt x="64016" y="22224"/>
                        <a:pt x="64124" y="22289"/>
                      </a:cubicBezTo>
                      <a:cubicBezTo>
                        <a:pt x="64142" y="22296"/>
                        <a:pt x="64161" y="22299"/>
                        <a:pt x="64179" y="22299"/>
                      </a:cubicBezTo>
                      <a:cubicBezTo>
                        <a:pt x="64275" y="22299"/>
                        <a:pt x="64381" y="22220"/>
                        <a:pt x="64472" y="22202"/>
                      </a:cubicBezTo>
                      <a:lnTo>
                        <a:pt x="64646" y="22115"/>
                      </a:lnTo>
                      <a:cubicBezTo>
                        <a:pt x="65146" y="22050"/>
                        <a:pt x="65125" y="22050"/>
                        <a:pt x="65559" y="21832"/>
                      </a:cubicBezTo>
                      <a:cubicBezTo>
                        <a:pt x="65646" y="21789"/>
                        <a:pt x="65789" y="21679"/>
                        <a:pt x="65908" y="21679"/>
                      </a:cubicBezTo>
                      <a:cubicBezTo>
                        <a:pt x="65969" y="21679"/>
                        <a:pt x="66023" y="21708"/>
                        <a:pt x="66060" y="21789"/>
                      </a:cubicBezTo>
                      <a:cubicBezTo>
                        <a:pt x="66068" y="21815"/>
                        <a:pt x="66090" y="21827"/>
                        <a:pt x="66115" y="21827"/>
                      </a:cubicBezTo>
                      <a:cubicBezTo>
                        <a:pt x="66154" y="21827"/>
                        <a:pt x="66199" y="21798"/>
                        <a:pt x="66212" y="21745"/>
                      </a:cubicBezTo>
                      <a:cubicBezTo>
                        <a:pt x="66277" y="21647"/>
                        <a:pt x="66367" y="21635"/>
                        <a:pt x="66453" y="21635"/>
                      </a:cubicBezTo>
                      <a:cubicBezTo>
                        <a:pt x="66482" y="21635"/>
                        <a:pt x="66511" y="21637"/>
                        <a:pt x="66538" y="21637"/>
                      </a:cubicBezTo>
                      <a:cubicBezTo>
                        <a:pt x="66614" y="21645"/>
                        <a:pt x="66683" y="21660"/>
                        <a:pt x="66738" y="21660"/>
                      </a:cubicBezTo>
                      <a:cubicBezTo>
                        <a:pt x="66825" y="21660"/>
                        <a:pt x="66877" y="21623"/>
                        <a:pt x="66864" y="21463"/>
                      </a:cubicBezTo>
                      <a:cubicBezTo>
                        <a:pt x="66864" y="21431"/>
                        <a:pt x="66922" y="21411"/>
                        <a:pt x="66962" y="21411"/>
                      </a:cubicBezTo>
                      <a:cubicBezTo>
                        <a:pt x="66977" y="21411"/>
                        <a:pt x="66989" y="21413"/>
                        <a:pt x="66995" y="21419"/>
                      </a:cubicBezTo>
                      <a:cubicBezTo>
                        <a:pt x="67045" y="21470"/>
                        <a:pt x="67099" y="21489"/>
                        <a:pt x="67150" y="21489"/>
                      </a:cubicBezTo>
                      <a:cubicBezTo>
                        <a:pt x="67253" y="21489"/>
                        <a:pt x="67350" y="21412"/>
                        <a:pt x="67408" y="21354"/>
                      </a:cubicBezTo>
                      <a:cubicBezTo>
                        <a:pt x="67449" y="21323"/>
                        <a:pt x="67486" y="21313"/>
                        <a:pt x="67521" y="21313"/>
                      </a:cubicBezTo>
                      <a:cubicBezTo>
                        <a:pt x="67592" y="21313"/>
                        <a:pt x="67654" y="21355"/>
                        <a:pt x="67718" y="21355"/>
                      </a:cubicBezTo>
                      <a:cubicBezTo>
                        <a:pt x="67758" y="21355"/>
                        <a:pt x="67798" y="21339"/>
                        <a:pt x="67843" y="21289"/>
                      </a:cubicBezTo>
                      <a:cubicBezTo>
                        <a:pt x="67884" y="21247"/>
                        <a:pt x="67960" y="21232"/>
                        <a:pt x="68027" y="21232"/>
                      </a:cubicBezTo>
                      <a:cubicBezTo>
                        <a:pt x="68066" y="21232"/>
                        <a:pt x="68101" y="21237"/>
                        <a:pt x="68125" y="21245"/>
                      </a:cubicBezTo>
                      <a:cubicBezTo>
                        <a:pt x="68144" y="21256"/>
                        <a:pt x="68158" y="21260"/>
                        <a:pt x="68168" y="21260"/>
                      </a:cubicBezTo>
                      <a:cubicBezTo>
                        <a:pt x="68231" y="21260"/>
                        <a:pt x="68178" y="21105"/>
                        <a:pt x="68236" y="21105"/>
                      </a:cubicBezTo>
                      <a:cubicBezTo>
                        <a:pt x="68249" y="21105"/>
                        <a:pt x="68270" y="21114"/>
                        <a:pt x="68299" y="21136"/>
                      </a:cubicBezTo>
                      <a:cubicBezTo>
                        <a:pt x="68370" y="21083"/>
                        <a:pt x="68434" y="21066"/>
                        <a:pt x="68494" y="21066"/>
                      </a:cubicBezTo>
                      <a:cubicBezTo>
                        <a:pt x="68580" y="21066"/>
                        <a:pt x="68657" y="21102"/>
                        <a:pt x="68734" y="21115"/>
                      </a:cubicBezTo>
                      <a:cubicBezTo>
                        <a:pt x="68995" y="21115"/>
                        <a:pt x="69213" y="20919"/>
                        <a:pt x="69386" y="20919"/>
                      </a:cubicBezTo>
                      <a:cubicBezTo>
                        <a:pt x="70126" y="20897"/>
                        <a:pt x="70756" y="20441"/>
                        <a:pt x="71452" y="20441"/>
                      </a:cubicBezTo>
                      <a:cubicBezTo>
                        <a:pt x="71757" y="20245"/>
                        <a:pt x="72192" y="20245"/>
                        <a:pt x="72496" y="20027"/>
                      </a:cubicBezTo>
                      <a:cubicBezTo>
                        <a:pt x="72511" y="20012"/>
                        <a:pt x="72559" y="19997"/>
                        <a:pt x="72586" y="19997"/>
                      </a:cubicBezTo>
                      <a:cubicBezTo>
                        <a:pt x="72597" y="19997"/>
                        <a:pt x="72605" y="19999"/>
                        <a:pt x="72605" y="20006"/>
                      </a:cubicBezTo>
                      <a:cubicBezTo>
                        <a:pt x="72648" y="20071"/>
                        <a:pt x="72684" y="20095"/>
                        <a:pt x="72719" y="20095"/>
                      </a:cubicBezTo>
                      <a:cubicBezTo>
                        <a:pt x="72788" y="20095"/>
                        <a:pt x="72851" y="19998"/>
                        <a:pt x="72953" y="19941"/>
                      </a:cubicBezTo>
                      <a:cubicBezTo>
                        <a:pt x="73061" y="19897"/>
                        <a:pt x="73279" y="19810"/>
                        <a:pt x="73366" y="19810"/>
                      </a:cubicBezTo>
                      <a:cubicBezTo>
                        <a:pt x="73801" y="19810"/>
                        <a:pt x="74214" y="19614"/>
                        <a:pt x="74605" y="19571"/>
                      </a:cubicBezTo>
                      <a:cubicBezTo>
                        <a:pt x="74714" y="19571"/>
                        <a:pt x="74801" y="19506"/>
                        <a:pt x="74866" y="19440"/>
                      </a:cubicBezTo>
                      <a:cubicBezTo>
                        <a:pt x="74910" y="19353"/>
                        <a:pt x="74975" y="19245"/>
                        <a:pt x="75040" y="19223"/>
                      </a:cubicBezTo>
                      <a:cubicBezTo>
                        <a:pt x="75071" y="19213"/>
                        <a:pt x="75093" y="19208"/>
                        <a:pt x="75110" y="19208"/>
                      </a:cubicBezTo>
                      <a:cubicBezTo>
                        <a:pt x="75200" y="19208"/>
                        <a:pt x="75119" y="19335"/>
                        <a:pt x="75192" y="19353"/>
                      </a:cubicBezTo>
                      <a:cubicBezTo>
                        <a:pt x="75211" y="19360"/>
                        <a:pt x="75234" y="19362"/>
                        <a:pt x="75259" y="19362"/>
                      </a:cubicBezTo>
                      <a:cubicBezTo>
                        <a:pt x="75319" y="19362"/>
                        <a:pt x="75392" y="19347"/>
                        <a:pt x="75453" y="19332"/>
                      </a:cubicBezTo>
                      <a:cubicBezTo>
                        <a:pt x="75649" y="19266"/>
                        <a:pt x="75866" y="19136"/>
                        <a:pt x="76062" y="19136"/>
                      </a:cubicBezTo>
                      <a:cubicBezTo>
                        <a:pt x="76823" y="19071"/>
                        <a:pt x="77497" y="18723"/>
                        <a:pt x="78280" y="18636"/>
                      </a:cubicBezTo>
                      <a:cubicBezTo>
                        <a:pt x="78824" y="18592"/>
                        <a:pt x="79367" y="18288"/>
                        <a:pt x="79932" y="18179"/>
                      </a:cubicBezTo>
                      <a:cubicBezTo>
                        <a:pt x="79998" y="18179"/>
                        <a:pt x="80085" y="18157"/>
                        <a:pt x="80128" y="18092"/>
                      </a:cubicBezTo>
                      <a:cubicBezTo>
                        <a:pt x="80264" y="18011"/>
                        <a:pt x="80400" y="17946"/>
                        <a:pt x="80530" y="17946"/>
                      </a:cubicBezTo>
                      <a:cubicBezTo>
                        <a:pt x="80609" y="17946"/>
                        <a:pt x="80685" y="17970"/>
                        <a:pt x="80759" y="18027"/>
                      </a:cubicBezTo>
                      <a:cubicBezTo>
                        <a:pt x="80772" y="18040"/>
                        <a:pt x="80790" y="18045"/>
                        <a:pt x="80811" y="18045"/>
                      </a:cubicBezTo>
                      <a:cubicBezTo>
                        <a:pt x="80862" y="18045"/>
                        <a:pt x="80930" y="18014"/>
                        <a:pt x="80976" y="17984"/>
                      </a:cubicBezTo>
                      <a:cubicBezTo>
                        <a:pt x="81433" y="17766"/>
                        <a:pt x="81998" y="17853"/>
                        <a:pt x="82433" y="17614"/>
                      </a:cubicBezTo>
                      <a:cubicBezTo>
                        <a:pt x="82462" y="17617"/>
                        <a:pt x="82489" y="17619"/>
                        <a:pt x="82517" y="17619"/>
                      </a:cubicBezTo>
                      <a:cubicBezTo>
                        <a:pt x="82847" y="17619"/>
                        <a:pt x="83114" y="17396"/>
                        <a:pt x="83455" y="17396"/>
                      </a:cubicBezTo>
                      <a:cubicBezTo>
                        <a:pt x="83673" y="17396"/>
                        <a:pt x="83912" y="17331"/>
                        <a:pt x="84129" y="17288"/>
                      </a:cubicBezTo>
                      <a:cubicBezTo>
                        <a:pt x="84325" y="17266"/>
                        <a:pt x="84390" y="17114"/>
                        <a:pt x="84347" y="17092"/>
                      </a:cubicBezTo>
                      <a:cubicBezTo>
                        <a:pt x="84173" y="16940"/>
                        <a:pt x="84608" y="16635"/>
                        <a:pt x="84216" y="16527"/>
                      </a:cubicBezTo>
                      <a:cubicBezTo>
                        <a:pt x="84173" y="16527"/>
                        <a:pt x="84173" y="16461"/>
                        <a:pt x="84216" y="16461"/>
                      </a:cubicBezTo>
                      <a:cubicBezTo>
                        <a:pt x="84586" y="16287"/>
                        <a:pt x="84325" y="16200"/>
                        <a:pt x="84173" y="16092"/>
                      </a:cubicBezTo>
                      <a:cubicBezTo>
                        <a:pt x="84107" y="16027"/>
                        <a:pt x="84129" y="15961"/>
                        <a:pt x="84173" y="15896"/>
                      </a:cubicBezTo>
                      <a:cubicBezTo>
                        <a:pt x="84347" y="15744"/>
                        <a:pt x="84347" y="15657"/>
                        <a:pt x="84107" y="15570"/>
                      </a:cubicBezTo>
                      <a:cubicBezTo>
                        <a:pt x="83933" y="15526"/>
                        <a:pt x="83955" y="15352"/>
                        <a:pt x="84151" y="15265"/>
                      </a:cubicBezTo>
                      <a:cubicBezTo>
                        <a:pt x="84455" y="15157"/>
                        <a:pt x="84434" y="15005"/>
                        <a:pt x="84368" y="14874"/>
                      </a:cubicBezTo>
                      <a:cubicBezTo>
                        <a:pt x="84347" y="14765"/>
                        <a:pt x="84325" y="14657"/>
                        <a:pt x="84347" y="14548"/>
                      </a:cubicBezTo>
                      <a:cubicBezTo>
                        <a:pt x="84390" y="14352"/>
                        <a:pt x="84260" y="14265"/>
                        <a:pt x="84042" y="14244"/>
                      </a:cubicBezTo>
                      <a:cubicBezTo>
                        <a:pt x="83825" y="14222"/>
                        <a:pt x="83825" y="14157"/>
                        <a:pt x="84042" y="14026"/>
                      </a:cubicBezTo>
                      <a:cubicBezTo>
                        <a:pt x="84151" y="13961"/>
                        <a:pt x="84129" y="13939"/>
                        <a:pt x="84107" y="13896"/>
                      </a:cubicBezTo>
                      <a:cubicBezTo>
                        <a:pt x="83933" y="13374"/>
                        <a:pt x="83912" y="12808"/>
                        <a:pt x="83629" y="12308"/>
                      </a:cubicBezTo>
                      <a:cubicBezTo>
                        <a:pt x="83607" y="12265"/>
                        <a:pt x="83607" y="12200"/>
                        <a:pt x="83586" y="12156"/>
                      </a:cubicBezTo>
                      <a:cubicBezTo>
                        <a:pt x="83455" y="11830"/>
                        <a:pt x="83520" y="11460"/>
                        <a:pt x="83346" y="11178"/>
                      </a:cubicBezTo>
                      <a:cubicBezTo>
                        <a:pt x="83259" y="11069"/>
                        <a:pt x="83151" y="10982"/>
                        <a:pt x="83129" y="10851"/>
                      </a:cubicBezTo>
                      <a:cubicBezTo>
                        <a:pt x="83020" y="10264"/>
                        <a:pt x="83042" y="9677"/>
                        <a:pt x="82759" y="9134"/>
                      </a:cubicBezTo>
                      <a:cubicBezTo>
                        <a:pt x="82694" y="8938"/>
                        <a:pt x="82716" y="8742"/>
                        <a:pt x="82651" y="8568"/>
                      </a:cubicBezTo>
                      <a:cubicBezTo>
                        <a:pt x="82585" y="8286"/>
                        <a:pt x="82281" y="8133"/>
                        <a:pt x="82368" y="7807"/>
                      </a:cubicBezTo>
                      <a:cubicBezTo>
                        <a:pt x="82433" y="7503"/>
                        <a:pt x="81976" y="7329"/>
                        <a:pt x="82172" y="7003"/>
                      </a:cubicBezTo>
                      <a:cubicBezTo>
                        <a:pt x="82194" y="6981"/>
                        <a:pt x="82172" y="6959"/>
                        <a:pt x="82107" y="6937"/>
                      </a:cubicBezTo>
                      <a:cubicBezTo>
                        <a:pt x="81846" y="6829"/>
                        <a:pt x="81889" y="6633"/>
                        <a:pt x="81998" y="6459"/>
                      </a:cubicBezTo>
                      <a:cubicBezTo>
                        <a:pt x="82085" y="6350"/>
                        <a:pt x="82063" y="6242"/>
                        <a:pt x="81998" y="6198"/>
                      </a:cubicBezTo>
                      <a:cubicBezTo>
                        <a:pt x="81824" y="5981"/>
                        <a:pt x="81824" y="5676"/>
                        <a:pt x="81759" y="5437"/>
                      </a:cubicBezTo>
                      <a:cubicBezTo>
                        <a:pt x="81737" y="5328"/>
                        <a:pt x="81563" y="5241"/>
                        <a:pt x="81672" y="5111"/>
                      </a:cubicBezTo>
                      <a:cubicBezTo>
                        <a:pt x="81824" y="4893"/>
                        <a:pt x="81716" y="4719"/>
                        <a:pt x="81498" y="4611"/>
                      </a:cubicBezTo>
                      <a:cubicBezTo>
                        <a:pt x="81281" y="4480"/>
                        <a:pt x="81411" y="4219"/>
                        <a:pt x="81107" y="4132"/>
                      </a:cubicBezTo>
                      <a:cubicBezTo>
                        <a:pt x="81085" y="4132"/>
                        <a:pt x="81107" y="4045"/>
                        <a:pt x="81128" y="4002"/>
                      </a:cubicBezTo>
                      <a:cubicBezTo>
                        <a:pt x="81215" y="3784"/>
                        <a:pt x="81107" y="3589"/>
                        <a:pt x="81107" y="3393"/>
                      </a:cubicBezTo>
                      <a:cubicBezTo>
                        <a:pt x="81107" y="3132"/>
                        <a:pt x="80846" y="2915"/>
                        <a:pt x="80867" y="2610"/>
                      </a:cubicBezTo>
                      <a:cubicBezTo>
                        <a:pt x="80889" y="2306"/>
                        <a:pt x="80802" y="2001"/>
                        <a:pt x="80694" y="1741"/>
                      </a:cubicBezTo>
                      <a:cubicBezTo>
                        <a:pt x="80476" y="1219"/>
                        <a:pt x="80433" y="675"/>
                        <a:pt x="80541" y="110"/>
                      </a:cubicBezTo>
                      <a:cubicBezTo>
                        <a:pt x="80563" y="23"/>
                        <a:pt x="80541" y="1"/>
                        <a:pt x="804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33"/>
                <p:cNvSpPr/>
                <p:nvPr/>
              </p:nvSpPr>
              <p:spPr>
                <a:xfrm>
                  <a:off x="3697450" y="1727550"/>
                  <a:ext cx="670825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3" h="16826" extrusionOk="0">
                      <a:moveTo>
                        <a:pt x="26512" y="977"/>
                      </a:moveTo>
                      <a:cubicBezTo>
                        <a:pt x="26510" y="978"/>
                        <a:pt x="26509" y="980"/>
                        <a:pt x="26507" y="981"/>
                      </a:cubicBezTo>
                      <a:lnTo>
                        <a:pt x="26540" y="998"/>
                      </a:lnTo>
                      <a:lnTo>
                        <a:pt x="26540" y="998"/>
                      </a:lnTo>
                      <a:cubicBezTo>
                        <a:pt x="26530" y="991"/>
                        <a:pt x="26521" y="984"/>
                        <a:pt x="26512" y="977"/>
                      </a:cubicBezTo>
                      <a:close/>
                      <a:moveTo>
                        <a:pt x="26540" y="998"/>
                      </a:moveTo>
                      <a:cubicBezTo>
                        <a:pt x="26570" y="1017"/>
                        <a:pt x="26605" y="1032"/>
                        <a:pt x="26641" y="1048"/>
                      </a:cubicBezTo>
                      <a:lnTo>
                        <a:pt x="26641" y="1048"/>
                      </a:lnTo>
                      <a:lnTo>
                        <a:pt x="26540" y="998"/>
                      </a:lnTo>
                      <a:close/>
                      <a:moveTo>
                        <a:pt x="26641" y="1048"/>
                      </a:moveTo>
                      <a:lnTo>
                        <a:pt x="26724" y="1090"/>
                      </a:lnTo>
                      <a:cubicBezTo>
                        <a:pt x="26698" y="1074"/>
                        <a:pt x="26669" y="1061"/>
                        <a:pt x="26641" y="1048"/>
                      </a:cubicBezTo>
                      <a:close/>
                      <a:moveTo>
                        <a:pt x="22049" y="4134"/>
                      </a:moveTo>
                      <a:cubicBezTo>
                        <a:pt x="22071" y="4221"/>
                        <a:pt x="22201" y="4243"/>
                        <a:pt x="22267" y="4330"/>
                      </a:cubicBezTo>
                      <a:cubicBezTo>
                        <a:pt x="22310" y="4373"/>
                        <a:pt x="22310" y="4417"/>
                        <a:pt x="22158" y="4460"/>
                      </a:cubicBezTo>
                      <a:cubicBezTo>
                        <a:pt x="21984" y="4525"/>
                        <a:pt x="22049" y="4656"/>
                        <a:pt x="22071" y="4743"/>
                      </a:cubicBezTo>
                      <a:cubicBezTo>
                        <a:pt x="22114" y="4851"/>
                        <a:pt x="22049" y="4917"/>
                        <a:pt x="21875" y="5004"/>
                      </a:cubicBezTo>
                      <a:cubicBezTo>
                        <a:pt x="21821" y="5033"/>
                        <a:pt x="21785" y="5045"/>
                        <a:pt x="21762" y="5045"/>
                      </a:cubicBezTo>
                      <a:cubicBezTo>
                        <a:pt x="21684" y="5045"/>
                        <a:pt x="21747" y="4912"/>
                        <a:pt x="21680" y="4895"/>
                      </a:cubicBezTo>
                      <a:cubicBezTo>
                        <a:pt x="21596" y="4878"/>
                        <a:pt x="21564" y="4772"/>
                        <a:pt x="21456" y="4772"/>
                      </a:cubicBezTo>
                      <a:cubicBezTo>
                        <a:pt x="21428" y="4772"/>
                        <a:pt x="21394" y="4780"/>
                        <a:pt x="21353" y="4798"/>
                      </a:cubicBezTo>
                      <a:lnTo>
                        <a:pt x="21353" y="4798"/>
                      </a:lnTo>
                      <a:cubicBezTo>
                        <a:pt x="21353" y="4795"/>
                        <a:pt x="21353" y="4791"/>
                        <a:pt x="21353" y="4786"/>
                      </a:cubicBezTo>
                      <a:lnTo>
                        <a:pt x="21353" y="4786"/>
                      </a:lnTo>
                      <a:cubicBezTo>
                        <a:pt x="21349" y="4790"/>
                        <a:pt x="21344" y="4793"/>
                        <a:pt x="21339" y="4796"/>
                      </a:cubicBezTo>
                      <a:lnTo>
                        <a:pt x="21339" y="4796"/>
                      </a:lnTo>
                      <a:cubicBezTo>
                        <a:pt x="21335" y="4781"/>
                        <a:pt x="21332" y="4760"/>
                        <a:pt x="21332" y="4743"/>
                      </a:cubicBezTo>
                      <a:cubicBezTo>
                        <a:pt x="21332" y="4677"/>
                        <a:pt x="21245" y="4656"/>
                        <a:pt x="21353" y="4569"/>
                      </a:cubicBezTo>
                      <a:cubicBezTo>
                        <a:pt x="21397" y="4547"/>
                        <a:pt x="21440" y="4536"/>
                        <a:pt x="21476" y="4536"/>
                      </a:cubicBezTo>
                      <a:cubicBezTo>
                        <a:pt x="21511" y="4536"/>
                        <a:pt x="21538" y="4547"/>
                        <a:pt x="21549" y="4569"/>
                      </a:cubicBezTo>
                      <a:cubicBezTo>
                        <a:pt x="21577" y="4616"/>
                        <a:pt x="21597" y="4638"/>
                        <a:pt x="21615" y="4638"/>
                      </a:cubicBezTo>
                      <a:cubicBezTo>
                        <a:pt x="21637" y="4638"/>
                        <a:pt x="21655" y="4599"/>
                        <a:pt x="21680" y="4525"/>
                      </a:cubicBezTo>
                      <a:cubicBezTo>
                        <a:pt x="21680" y="4460"/>
                        <a:pt x="21766" y="4438"/>
                        <a:pt x="21788" y="4373"/>
                      </a:cubicBezTo>
                      <a:cubicBezTo>
                        <a:pt x="21875" y="4308"/>
                        <a:pt x="21897" y="4199"/>
                        <a:pt x="22049" y="4134"/>
                      </a:cubicBezTo>
                      <a:close/>
                      <a:moveTo>
                        <a:pt x="21339" y="4796"/>
                      </a:moveTo>
                      <a:cubicBezTo>
                        <a:pt x="21340" y="4799"/>
                        <a:pt x="21341" y="4801"/>
                        <a:pt x="21342" y="4803"/>
                      </a:cubicBezTo>
                      <a:lnTo>
                        <a:pt x="21342" y="4803"/>
                      </a:lnTo>
                      <a:cubicBezTo>
                        <a:pt x="21346" y="4801"/>
                        <a:pt x="21349" y="4799"/>
                        <a:pt x="21353" y="4798"/>
                      </a:cubicBezTo>
                      <a:lnTo>
                        <a:pt x="21353" y="4798"/>
                      </a:lnTo>
                      <a:cubicBezTo>
                        <a:pt x="21352" y="4809"/>
                        <a:pt x="21351" y="4814"/>
                        <a:pt x="21349" y="4814"/>
                      </a:cubicBezTo>
                      <a:cubicBezTo>
                        <a:pt x="21347" y="4814"/>
                        <a:pt x="21344" y="4810"/>
                        <a:pt x="21342" y="4803"/>
                      </a:cubicBezTo>
                      <a:lnTo>
                        <a:pt x="21342" y="4803"/>
                      </a:lnTo>
                      <a:cubicBezTo>
                        <a:pt x="21338" y="4805"/>
                        <a:pt x="21335" y="4806"/>
                        <a:pt x="21332" y="4808"/>
                      </a:cubicBezTo>
                      <a:cubicBezTo>
                        <a:pt x="21571" y="4917"/>
                        <a:pt x="21332" y="5178"/>
                        <a:pt x="21245" y="5330"/>
                      </a:cubicBezTo>
                      <a:cubicBezTo>
                        <a:pt x="21236" y="5363"/>
                        <a:pt x="21225" y="5374"/>
                        <a:pt x="21212" y="5374"/>
                      </a:cubicBezTo>
                      <a:cubicBezTo>
                        <a:pt x="21190" y="5374"/>
                        <a:pt x="21163" y="5343"/>
                        <a:pt x="21136" y="5330"/>
                      </a:cubicBezTo>
                      <a:cubicBezTo>
                        <a:pt x="21027" y="5221"/>
                        <a:pt x="21027" y="5069"/>
                        <a:pt x="21071" y="4895"/>
                      </a:cubicBezTo>
                      <a:cubicBezTo>
                        <a:pt x="21080" y="4828"/>
                        <a:pt x="21115" y="4816"/>
                        <a:pt x="21161" y="4816"/>
                      </a:cubicBezTo>
                      <a:cubicBezTo>
                        <a:pt x="21186" y="4816"/>
                        <a:pt x="21215" y="4819"/>
                        <a:pt x="21244" y="4819"/>
                      </a:cubicBezTo>
                      <a:cubicBezTo>
                        <a:pt x="21276" y="4819"/>
                        <a:pt x="21309" y="4815"/>
                        <a:pt x="21339" y="4796"/>
                      </a:cubicBezTo>
                      <a:close/>
                      <a:moveTo>
                        <a:pt x="20331" y="5132"/>
                      </a:moveTo>
                      <a:cubicBezTo>
                        <a:pt x="20449" y="5132"/>
                        <a:pt x="20336" y="5309"/>
                        <a:pt x="20418" y="5330"/>
                      </a:cubicBezTo>
                      <a:cubicBezTo>
                        <a:pt x="20440" y="5330"/>
                        <a:pt x="20462" y="5352"/>
                        <a:pt x="20462" y="5395"/>
                      </a:cubicBezTo>
                      <a:cubicBezTo>
                        <a:pt x="20462" y="5460"/>
                        <a:pt x="20592" y="5504"/>
                        <a:pt x="20484" y="5612"/>
                      </a:cubicBezTo>
                      <a:cubicBezTo>
                        <a:pt x="20433" y="5649"/>
                        <a:pt x="20389" y="5661"/>
                        <a:pt x="20349" y="5661"/>
                      </a:cubicBezTo>
                      <a:cubicBezTo>
                        <a:pt x="20269" y="5661"/>
                        <a:pt x="20201" y="5612"/>
                        <a:pt x="20114" y="5612"/>
                      </a:cubicBezTo>
                      <a:cubicBezTo>
                        <a:pt x="19940" y="5569"/>
                        <a:pt x="20049" y="5504"/>
                        <a:pt x="20136" y="5417"/>
                      </a:cubicBezTo>
                      <a:lnTo>
                        <a:pt x="20157" y="5395"/>
                      </a:lnTo>
                      <a:cubicBezTo>
                        <a:pt x="20223" y="5308"/>
                        <a:pt x="20049" y="5199"/>
                        <a:pt x="20310" y="5134"/>
                      </a:cubicBezTo>
                      <a:cubicBezTo>
                        <a:pt x="20318" y="5133"/>
                        <a:pt x="20325" y="5132"/>
                        <a:pt x="20331" y="5132"/>
                      </a:cubicBezTo>
                      <a:close/>
                      <a:moveTo>
                        <a:pt x="17398" y="5165"/>
                      </a:moveTo>
                      <a:cubicBezTo>
                        <a:pt x="17418" y="5165"/>
                        <a:pt x="17418" y="5186"/>
                        <a:pt x="17418" y="5199"/>
                      </a:cubicBezTo>
                      <a:cubicBezTo>
                        <a:pt x="17418" y="5352"/>
                        <a:pt x="17483" y="5504"/>
                        <a:pt x="17526" y="5634"/>
                      </a:cubicBezTo>
                      <a:cubicBezTo>
                        <a:pt x="17548" y="5678"/>
                        <a:pt x="17548" y="5721"/>
                        <a:pt x="17483" y="5765"/>
                      </a:cubicBezTo>
                      <a:cubicBezTo>
                        <a:pt x="17418" y="5814"/>
                        <a:pt x="17352" y="5838"/>
                        <a:pt x="17306" y="5838"/>
                      </a:cubicBezTo>
                      <a:cubicBezTo>
                        <a:pt x="17290" y="5838"/>
                        <a:pt x="17276" y="5835"/>
                        <a:pt x="17265" y="5830"/>
                      </a:cubicBezTo>
                      <a:cubicBezTo>
                        <a:pt x="17070" y="5765"/>
                        <a:pt x="17113" y="5308"/>
                        <a:pt x="17331" y="5199"/>
                      </a:cubicBezTo>
                      <a:cubicBezTo>
                        <a:pt x="17365" y="5174"/>
                        <a:pt x="17386" y="5165"/>
                        <a:pt x="17398" y="5165"/>
                      </a:cubicBezTo>
                      <a:close/>
                      <a:moveTo>
                        <a:pt x="16099" y="6241"/>
                      </a:moveTo>
                      <a:cubicBezTo>
                        <a:pt x="16123" y="6241"/>
                        <a:pt x="16135" y="6292"/>
                        <a:pt x="16135" y="6308"/>
                      </a:cubicBezTo>
                      <a:cubicBezTo>
                        <a:pt x="16178" y="6417"/>
                        <a:pt x="15787" y="6808"/>
                        <a:pt x="15635" y="6830"/>
                      </a:cubicBezTo>
                      <a:cubicBezTo>
                        <a:pt x="15569" y="6830"/>
                        <a:pt x="15548" y="6830"/>
                        <a:pt x="15526" y="6765"/>
                      </a:cubicBezTo>
                      <a:cubicBezTo>
                        <a:pt x="15569" y="6656"/>
                        <a:pt x="15635" y="6526"/>
                        <a:pt x="15700" y="6395"/>
                      </a:cubicBezTo>
                      <a:cubicBezTo>
                        <a:pt x="15735" y="6326"/>
                        <a:pt x="15783" y="6312"/>
                        <a:pt x="15836" y="6312"/>
                      </a:cubicBezTo>
                      <a:cubicBezTo>
                        <a:pt x="15871" y="6312"/>
                        <a:pt x="15909" y="6318"/>
                        <a:pt x="15945" y="6318"/>
                      </a:cubicBezTo>
                      <a:cubicBezTo>
                        <a:pt x="15990" y="6318"/>
                        <a:pt x="16033" y="6308"/>
                        <a:pt x="16069" y="6265"/>
                      </a:cubicBezTo>
                      <a:cubicBezTo>
                        <a:pt x="16081" y="6248"/>
                        <a:pt x="16091" y="6241"/>
                        <a:pt x="16099" y="6241"/>
                      </a:cubicBezTo>
                      <a:close/>
                      <a:moveTo>
                        <a:pt x="18150" y="5478"/>
                      </a:moveTo>
                      <a:cubicBezTo>
                        <a:pt x="18193" y="5478"/>
                        <a:pt x="18230" y="5490"/>
                        <a:pt x="18244" y="5525"/>
                      </a:cubicBezTo>
                      <a:cubicBezTo>
                        <a:pt x="18287" y="5656"/>
                        <a:pt x="18157" y="5765"/>
                        <a:pt x="18026" y="5873"/>
                      </a:cubicBezTo>
                      <a:cubicBezTo>
                        <a:pt x="18015" y="5877"/>
                        <a:pt x="18002" y="5878"/>
                        <a:pt x="17988" y="5878"/>
                      </a:cubicBezTo>
                      <a:cubicBezTo>
                        <a:pt x="17966" y="5878"/>
                        <a:pt x="17943" y="5876"/>
                        <a:pt x="17923" y="5876"/>
                      </a:cubicBezTo>
                      <a:cubicBezTo>
                        <a:pt x="17880" y="5876"/>
                        <a:pt x="17850" y="5887"/>
                        <a:pt x="17874" y="5960"/>
                      </a:cubicBezTo>
                      <a:cubicBezTo>
                        <a:pt x="17913" y="6038"/>
                        <a:pt x="17762" y="6185"/>
                        <a:pt x="17913" y="6185"/>
                      </a:cubicBezTo>
                      <a:cubicBezTo>
                        <a:pt x="17932" y="6185"/>
                        <a:pt x="17955" y="6183"/>
                        <a:pt x="17983" y="6178"/>
                      </a:cubicBezTo>
                      <a:cubicBezTo>
                        <a:pt x="18000" y="6176"/>
                        <a:pt x="18017" y="6175"/>
                        <a:pt x="18031" y="6175"/>
                      </a:cubicBezTo>
                      <a:cubicBezTo>
                        <a:pt x="18182" y="6175"/>
                        <a:pt x="18198" y="6269"/>
                        <a:pt x="18179" y="6308"/>
                      </a:cubicBezTo>
                      <a:cubicBezTo>
                        <a:pt x="18070" y="6504"/>
                        <a:pt x="18179" y="6547"/>
                        <a:pt x="18309" y="6613"/>
                      </a:cubicBezTo>
                      <a:cubicBezTo>
                        <a:pt x="18418" y="6656"/>
                        <a:pt x="18396" y="6743"/>
                        <a:pt x="18200" y="6765"/>
                      </a:cubicBezTo>
                      <a:cubicBezTo>
                        <a:pt x="18170" y="6795"/>
                        <a:pt x="18108" y="6836"/>
                        <a:pt x="18066" y="6836"/>
                      </a:cubicBezTo>
                      <a:cubicBezTo>
                        <a:pt x="18048" y="6836"/>
                        <a:pt x="18033" y="6828"/>
                        <a:pt x="18026" y="6808"/>
                      </a:cubicBezTo>
                      <a:cubicBezTo>
                        <a:pt x="17983" y="6689"/>
                        <a:pt x="17891" y="6651"/>
                        <a:pt x="17779" y="6651"/>
                      </a:cubicBezTo>
                      <a:cubicBezTo>
                        <a:pt x="17668" y="6651"/>
                        <a:pt x="17537" y="6689"/>
                        <a:pt x="17418" y="6721"/>
                      </a:cubicBezTo>
                      <a:cubicBezTo>
                        <a:pt x="17377" y="6728"/>
                        <a:pt x="17337" y="6733"/>
                        <a:pt x="17301" y="6733"/>
                      </a:cubicBezTo>
                      <a:cubicBezTo>
                        <a:pt x="17219" y="6733"/>
                        <a:pt x="17157" y="6710"/>
                        <a:pt x="17157" y="6634"/>
                      </a:cubicBezTo>
                      <a:cubicBezTo>
                        <a:pt x="17157" y="6547"/>
                        <a:pt x="17070" y="6417"/>
                        <a:pt x="17309" y="6330"/>
                      </a:cubicBezTo>
                      <a:cubicBezTo>
                        <a:pt x="17396" y="6308"/>
                        <a:pt x="17439" y="6221"/>
                        <a:pt x="17439" y="6178"/>
                      </a:cubicBezTo>
                      <a:cubicBezTo>
                        <a:pt x="17418" y="5917"/>
                        <a:pt x="17853" y="5765"/>
                        <a:pt x="17939" y="5547"/>
                      </a:cubicBezTo>
                      <a:cubicBezTo>
                        <a:pt x="17939" y="5533"/>
                        <a:pt x="18059" y="5478"/>
                        <a:pt x="18150" y="5478"/>
                      </a:cubicBezTo>
                      <a:close/>
                      <a:moveTo>
                        <a:pt x="16859" y="6338"/>
                      </a:moveTo>
                      <a:cubicBezTo>
                        <a:pt x="16905" y="6338"/>
                        <a:pt x="16916" y="6380"/>
                        <a:pt x="16852" y="6482"/>
                      </a:cubicBezTo>
                      <a:cubicBezTo>
                        <a:pt x="16765" y="6591"/>
                        <a:pt x="16874" y="6591"/>
                        <a:pt x="16896" y="6613"/>
                      </a:cubicBezTo>
                      <a:cubicBezTo>
                        <a:pt x="16961" y="6721"/>
                        <a:pt x="16852" y="6917"/>
                        <a:pt x="16722" y="6961"/>
                      </a:cubicBezTo>
                      <a:cubicBezTo>
                        <a:pt x="16696" y="6964"/>
                        <a:pt x="16671" y="6966"/>
                        <a:pt x="16646" y="6966"/>
                      </a:cubicBezTo>
                      <a:cubicBezTo>
                        <a:pt x="16521" y="6966"/>
                        <a:pt x="16407" y="6921"/>
                        <a:pt x="16352" y="6830"/>
                      </a:cubicBezTo>
                      <a:cubicBezTo>
                        <a:pt x="16309" y="6765"/>
                        <a:pt x="16570" y="6439"/>
                        <a:pt x="16722" y="6395"/>
                      </a:cubicBezTo>
                      <a:cubicBezTo>
                        <a:pt x="16776" y="6359"/>
                        <a:pt x="16826" y="6338"/>
                        <a:pt x="16859" y="6338"/>
                      </a:cubicBezTo>
                      <a:close/>
                      <a:moveTo>
                        <a:pt x="19566" y="6936"/>
                      </a:moveTo>
                      <a:cubicBezTo>
                        <a:pt x="19588" y="6936"/>
                        <a:pt x="19605" y="6942"/>
                        <a:pt x="19614" y="6961"/>
                      </a:cubicBezTo>
                      <a:cubicBezTo>
                        <a:pt x="19657" y="7004"/>
                        <a:pt x="19679" y="7091"/>
                        <a:pt x="19788" y="7113"/>
                      </a:cubicBezTo>
                      <a:cubicBezTo>
                        <a:pt x="19896" y="7113"/>
                        <a:pt x="20027" y="7200"/>
                        <a:pt x="19940" y="7265"/>
                      </a:cubicBezTo>
                      <a:cubicBezTo>
                        <a:pt x="19831" y="7352"/>
                        <a:pt x="19810" y="7439"/>
                        <a:pt x="19679" y="7504"/>
                      </a:cubicBezTo>
                      <a:cubicBezTo>
                        <a:pt x="19655" y="7510"/>
                        <a:pt x="19635" y="7512"/>
                        <a:pt x="19618" y="7512"/>
                      </a:cubicBezTo>
                      <a:cubicBezTo>
                        <a:pt x="19502" y="7512"/>
                        <a:pt x="19557" y="7393"/>
                        <a:pt x="19462" y="7374"/>
                      </a:cubicBezTo>
                      <a:cubicBezTo>
                        <a:pt x="19440" y="7374"/>
                        <a:pt x="19396" y="7352"/>
                        <a:pt x="19375" y="7309"/>
                      </a:cubicBezTo>
                      <a:cubicBezTo>
                        <a:pt x="19396" y="7200"/>
                        <a:pt x="19440" y="7135"/>
                        <a:pt x="19375" y="7069"/>
                      </a:cubicBezTo>
                      <a:cubicBezTo>
                        <a:pt x="19353" y="7026"/>
                        <a:pt x="19375" y="6982"/>
                        <a:pt x="19462" y="6961"/>
                      </a:cubicBezTo>
                      <a:cubicBezTo>
                        <a:pt x="19499" y="6948"/>
                        <a:pt x="19537" y="6936"/>
                        <a:pt x="19566" y="6936"/>
                      </a:cubicBezTo>
                      <a:close/>
                      <a:moveTo>
                        <a:pt x="18470" y="7064"/>
                      </a:moveTo>
                      <a:cubicBezTo>
                        <a:pt x="18489" y="7064"/>
                        <a:pt x="18508" y="7066"/>
                        <a:pt x="18527" y="7069"/>
                      </a:cubicBezTo>
                      <a:cubicBezTo>
                        <a:pt x="18570" y="7069"/>
                        <a:pt x="18570" y="7113"/>
                        <a:pt x="18592" y="7156"/>
                      </a:cubicBezTo>
                      <a:cubicBezTo>
                        <a:pt x="18707" y="7252"/>
                        <a:pt x="18771" y="7381"/>
                        <a:pt x="19007" y="7381"/>
                      </a:cubicBezTo>
                      <a:cubicBezTo>
                        <a:pt x="19039" y="7381"/>
                        <a:pt x="19075" y="7379"/>
                        <a:pt x="19114" y="7374"/>
                      </a:cubicBezTo>
                      <a:cubicBezTo>
                        <a:pt x="19132" y="7370"/>
                        <a:pt x="19149" y="7368"/>
                        <a:pt x="19164" y="7368"/>
                      </a:cubicBezTo>
                      <a:cubicBezTo>
                        <a:pt x="19238" y="7368"/>
                        <a:pt x="19277" y="7410"/>
                        <a:pt x="19331" y="7482"/>
                      </a:cubicBezTo>
                      <a:cubicBezTo>
                        <a:pt x="19375" y="7569"/>
                        <a:pt x="19396" y="7635"/>
                        <a:pt x="19179" y="7678"/>
                      </a:cubicBezTo>
                      <a:cubicBezTo>
                        <a:pt x="19027" y="7700"/>
                        <a:pt x="18896" y="7787"/>
                        <a:pt x="18744" y="7896"/>
                      </a:cubicBezTo>
                      <a:cubicBezTo>
                        <a:pt x="18639" y="7969"/>
                        <a:pt x="18560" y="8002"/>
                        <a:pt x="18499" y="8002"/>
                      </a:cubicBezTo>
                      <a:cubicBezTo>
                        <a:pt x="18432" y="8002"/>
                        <a:pt x="18387" y="7963"/>
                        <a:pt x="18353" y="7896"/>
                      </a:cubicBezTo>
                      <a:cubicBezTo>
                        <a:pt x="18353" y="7700"/>
                        <a:pt x="18309" y="7504"/>
                        <a:pt x="18070" y="7461"/>
                      </a:cubicBezTo>
                      <a:cubicBezTo>
                        <a:pt x="17961" y="7417"/>
                        <a:pt x="18092" y="7309"/>
                        <a:pt x="18157" y="7287"/>
                      </a:cubicBezTo>
                      <a:cubicBezTo>
                        <a:pt x="18161" y="7285"/>
                        <a:pt x="18165" y="7284"/>
                        <a:pt x="18171" y="7284"/>
                      </a:cubicBezTo>
                      <a:cubicBezTo>
                        <a:pt x="18202" y="7284"/>
                        <a:pt x="18258" y="7306"/>
                        <a:pt x="18297" y="7306"/>
                      </a:cubicBezTo>
                      <a:cubicBezTo>
                        <a:pt x="18339" y="7306"/>
                        <a:pt x="18361" y="7281"/>
                        <a:pt x="18309" y="7178"/>
                      </a:cubicBezTo>
                      <a:cubicBezTo>
                        <a:pt x="18291" y="7106"/>
                        <a:pt x="18378" y="7064"/>
                        <a:pt x="18470" y="7064"/>
                      </a:cubicBezTo>
                      <a:close/>
                      <a:moveTo>
                        <a:pt x="15263" y="7052"/>
                      </a:moveTo>
                      <a:cubicBezTo>
                        <a:pt x="15313" y="7052"/>
                        <a:pt x="15340" y="7087"/>
                        <a:pt x="15330" y="7178"/>
                      </a:cubicBezTo>
                      <a:cubicBezTo>
                        <a:pt x="15287" y="7482"/>
                        <a:pt x="15787" y="7396"/>
                        <a:pt x="15830" y="7635"/>
                      </a:cubicBezTo>
                      <a:cubicBezTo>
                        <a:pt x="15830" y="7645"/>
                        <a:pt x="15832" y="7649"/>
                        <a:pt x="15836" y="7649"/>
                      </a:cubicBezTo>
                      <a:cubicBezTo>
                        <a:pt x="15856" y="7649"/>
                        <a:pt x="15921" y="7519"/>
                        <a:pt x="15939" y="7482"/>
                      </a:cubicBezTo>
                      <a:cubicBezTo>
                        <a:pt x="15983" y="7396"/>
                        <a:pt x="16004" y="7287"/>
                        <a:pt x="16135" y="7265"/>
                      </a:cubicBezTo>
                      <a:cubicBezTo>
                        <a:pt x="16156" y="7256"/>
                        <a:pt x="16175" y="7253"/>
                        <a:pt x="16190" y="7253"/>
                      </a:cubicBezTo>
                      <a:cubicBezTo>
                        <a:pt x="16251" y="7253"/>
                        <a:pt x="16265" y="7309"/>
                        <a:pt x="16265" y="7309"/>
                      </a:cubicBezTo>
                      <a:cubicBezTo>
                        <a:pt x="16330" y="7526"/>
                        <a:pt x="16461" y="7635"/>
                        <a:pt x="16200" y="7809"/>
                      </a:cubicBezTo>
                      <a:cubicBezTo>
                        <a:pt x="16026" y="7896"/>
                        <a:pt x="16178" y="7896"/>
                        <a:pt x="16200" y="7939"/>
                      </a:cubicBezTo>
                      <a:cubicBezTo>
                        <a:pt x="16243" y="8004"/>
                        <a:pt x="16504" y="8026"/>
                        <a:pt x="16243" y="8222"/>
                      </a:cubicBezTo>
                      <a:cubicBezTo>
                        <a:pt x="16134" y="8316"/>
                        <a:pt x="16035" y="8387"/>
                        <a:pt x="15916" y="8387"/>
                      </a:cubicBezTo>
                      <a:cubicBezTo>
                        <a:pt x="15869" y="8387"/>
                        <a:pt x="15820" y="8377"/>
                        <a:pt x="15765" y="8352"/>
                      </a:cubicBezTo>
                      <a:cubicBezTo>
                        <a:pt x="15591" y="8265"/>
                        <a:pt x="15591" y="8222"/>
                        <a:pt x="15765" y="8004"/>
                      </a:cubicBezTo>
                      <a:cubicBezTo>
                        <a:pt x="15847" y="7858"/>
                        <a:pt x="15745" y="7821"/>
                        <a:pt x="15643" y="7821"/>
                      </a:cubicBezTo>
                      <a:cubicBezTo>
                        <a:pt x="15609" y="7821"/>
                        <a:pt x="15575" y="7825"/>
                        <a:pt x="15548" y="7830"/>
                      </a:cubicBezTo>
                      <a:cubicBezTo>
                        <a:pt x="15417" y="7852"/>
                        <a:pt x="15265" y="7896"/>
                        <a:pt x="15134" y="7896"/>
                      </a:cubicBezTo>
                      <a:cubicBezTo>
                        <a:pt x="15116" y="7897"/>
                        <a:pt x="15098" y="7898"/>
                        <a:pt x="15081" y="7898"/>
                      </a:cubicBezTo>
                      <a:cubicBezTo>
                        <a:pt x="14899" y="7898"/>
                        <a:pt x="14806" y="7794"/>
                        <a:pt x="14787" y="7635"/>
                      </a:cubicBezTo>
                      <a:cubicBezTo>
                        <a:pt x="14787" y="7482"/>
                        <a:pt x="14787" y="7309"/>
                        <a:pt x="15026" y="7156"/>
                      </a:cubicBezTo>
                      <a:cubicBezTo>
                        <a:pt x="15119" y="7098"/>
                        <a:pt x="15206" y="7052"/>
                        <a:pt x="15263" y="7052"/>
                      </a:cubicBezTo>
                      <a:close/>
                      <a:moveTo>
                        <a:pt x="14551" y="8014"/>
                      </a:moveTo>
                      <a:cubicBezTo>
                        <a:pt x="14603" y="8014"/>
                        <a:pt x="14598" y="8090"/>
                        <a:pt x="14613" y="8135"/>
                      </a:cubicBezTo>
                      <a:cubicBezTo>
                        <a:pt x="14678" y="8178"/>
                        <a:pt x="14678" y="8265"/>
                        <a:pt x="14721" y="8287"/>
                      </a:cubicBezTo>
                      <a:cubicBezTo>
                        <a:pt x="14733" y="8292"/>
                        <a:pt x="14743" y="8294"/>
                        <a:pt x="14752" y="8294"/>
                      </a:cubicBezTo>
                      <a:cubicBezTo>
                        <a:pt x="14818" y="8294"/>
                        <a:pt x="14777" y="8157"/>
                        <a:pt x="14874" y="8157"/>
                      </a:cubicBezTo>
                      <a:cubicBezTo>
                        <a:pt x="14917" y="8157"/>
                        <a:pt x="14939" y="8178"/>
                        <a:pt x="14961" y="8200"/>
                      </a:cubicBezTo>
                      <a:cubicBezTo>
                        <a:pt x="15048" y="8244"/>
                        <a:pt x="15091" y="8287"/>
                        <a:pt x="15004" y="8331"/>
                      </a:cubicBezTo>
                      <a:cubicBezTo>
                        <a:pt x="14895" y="8367"/>
                        <a:pt x="14770" y="8449"/>
                        <a:pt x="14656" y="8449"/>
                      </a:cubicBezTo>
                      <a:cubicBezTo>
                        <a:pt x="14634" y="8449"/>
                        <a:pt x="14612" y="8446"/>
                        <a:pt x="14591" y="8439"/>
                      </a:cubicBezTo>
                      <a:cubicBezTo>
                        <a:pt x="14504" y="8396"/>
                        <a:pt x="14482" y="8331"/>
                        <a:pt x="14395" y="8287"/>
                      </a:cubicBezTo>
                      <a:cubicBezTo>
                        <a:pt x="14265" y="8244"/>
                        <a:pt x="14330" y="8157"/>
                        <a:pt x="14439" y="8070"/>
                      </a:cubicBezTo>
                      <a:cubicBezTo>
                        <a:pt x="14493" y="8029"/>
                        <a:pt x="14528" y="8014"/>
                        <a:pt x="14551" y="8014"/>
                      </a:cubicBezTo>
                      <a:close/>
                      <a:moveTo>
                        <a:pt x="14285" y="7020"/>
                      </a:moveTo>
                      <a:cubicBezTo>
                        <a:pt x="14375" y="7020"/>
                        <a:pt x="14432" y="7084"/>
                        <a:pt x="14482" y="7135"/>
                      </a:cubicBezTo>
                      <a:cubicBezTo>
                        <a:pt x="14591" y="7200"/>
                        <a:pt x="14613" y="7352"/>
                        <a:pt x="14308" y="7482"/>
                      </a:cubicBezTo>
                      <a:cubicBezTo>
                        <a:pt x="14134" y="7569"/>
                        <a:pt x="13960" y="7678"/>
                        <a:pt x="14178" y="7787"/>
                      </a:cubicBezTo>
                      <a:cubicBezTo>
                        <a:pt x="14221" y="7809"/>
                        <a:pt x="14265" y="7830"/>
                        <a:pt x="14178" y="7961"/>
                      </a:cubicBezTo>
                      <a:cubicBezTo>
                        <a:pt x="14047" y="8157"/>
                        <a:pt x="13743" y="8331"/>
                        <a:pt x="13830" y="8548"/>
                      </a:cubicBezTo>
                      <a:cubicBezTo>
                        <a:pt x="13830" y="8568"/>
                        <a:pt x="13686" y="8660"/>
                        <a:pt x="13627" y="8660"/>
                      </a:cubicBezTo>
                      <a:cubicBezTo>
                        <a:pt x="13621" y="8660"/>
                        <a:pt x="13616" y="8659"/>
                        <a:pt x="13612" y="8657"/>
                      </a:cubicBezTo>
                      <a:cubicBezTo>
                        <a:pt x="13574" y="8638"/>
                        <a:pt x="13540" y="8630"/>
                        <a:pt x="13507" y="8630"/>
                      </a:cubicBezTo>
                      <a:cubicBezTo>
                        <a:pt x="13429" y="8630"/>
                        <a:pt x="13363" y="8676"/>
                        <a:pt x="13286" y="8722"/>
                      </a:cubicBezTo>
                      <a:cubicBezTo>
                        <a:pt x="13256" y="8768"/>
                        <a:pt x="13215" y="8824"/>
                        <a:pt x="13163" y="8824"/>
                      </a:cubicBezTo>
                      <a:cubicBezTo>
                        <a:pt x="13141" y="8824"/>
                        <a:pt x="13117" y="8813"/>
                        <a:pt x="13091" y="8787"/>
                      </a:cubicBezTo>
                      <a:cubicBezTo>
                        <a:pt x="13069" y="8765"/>
                        <a:pt x="12982" y="8700"/>
                        <a:pt x="13091" y="8657"/>
                      </a:cubicBezTo>
                      <a:cubicBezTo>
                        <a:pt x="13264" y="8548"/>
                        <a:pt x="13264" y="8439"/>
                        <a:pt x="13177" y="8352"/>
                      </a:cubicBezTo>
                      <a:cubicBezTo>
                        <a:pt x="13146" y="8327"/>
                        <a:pt x="13110" y="8316"/>
                        <a:pt x="13071" y="8316"/>
                      </a:cubicBezTo>
                      <a:cubicBezTo>
                        <a:pt x="12978" y="8316"/>
                        <a:pt x="12866" y="8378"/>
                        <a:pt x="12743" y="8439"/>
                      </a:cubicBezTo>
                      <a:cubicBezTo>
                        <a:pt x="12641" y="8503"/>
                        <a:pt x="12547" y="8536"/>
                        <a:pt x="12469" y="8536"/>
                      </a:cubicBezTo>
                      <a:cubicBezTo>
                        <a:pt x="12413" y="8536"/>
                        <a:pt x="12366" y="8519"/>
                        <a:pt x="12329" y="8483"/>
                      </a:cubicBezTo>
                      <a:cubicBezTo>
                        <a:pt x="12242" y="8374"/>
                        <a:pt x="12308" y="8222"/>
                        <a:pt x="12438" y="8070"/>
                      </a:cubicBezTo>
                      <a:cubicBezTo>
                        <a:pt x="12482" y="8048"/>
                        <a:pt x="12503" y="8026"/>
                        <a:pt x="12525" y="8026"/>
                      </a:cubicBezTo>
                      <a:cubicBezTo>
                        <a:pt x="12656" y="8026"/>
                        <a:pt x="12786" y="8026"/>
                        <a:pt x="12938" y="8048"/>
                      </a:cubicBezTo>
                      <a:cubicBezTo>
                        <a:pt x="12982" y="7852"/>
                        <a:pt x="13112" y="7830"/>
                        <a:pt x="13330" y="7809"/>
                      </a:cubicBezTo>
                      <a:cubicBezTo>
                        <a:pt x="13525" y="7787"/>
                        <a:pt x="13612" y="7700"/>
                        <a:pt x="13504" y="7591"/>
                      </a:cubicBezTo>
                      <a:cubicBezTo>
                        <a:pt x="13417" y="7505"/>
                        <a:pt x="13400" y="7364"/>
                        <a:pt x="13232" y="7364"/>
                      </a:cubicBezTo>
                      <a:cubicBezTo>
                        <a:pt x="13189" y="7364"/>
                        <a:pt x="13136" y="7373"/>
                        <a:pt x="13069" y="7396"/>
                      </a:cubicBezTo>
                      <a:cubicBezTo>
                        <a:pt x="13019" y="7418"/>
                        <a:pt x="12980" y="7427"/>
                        <a:pt x="12951" y="7427"/>
                      </a:cubicBezTo>
                      <a:cubicBezTo>
                        <a:pt x="12866" y="7427"/>
                        <a:pt x="12862" y="7346"/>
                        <a:pt x="12895" y="7265"/>
                      </a:cubicBezTo>
                      <a:cubicBezTo>
                        <a:pt x="12925" y="7214"/>
                        <a:pt x="12965" y="7197"/>
                        <a:pt x="13003" y="7197"/>
                      </a:cubicBezTo>
                      <a:cubicBezTo>
                        <a:pt x="13047" y="7197"/>
                        <a:pt x="13089" y="7220"/>
                        <a:pt x="13112" y="7243"/>
                      </a:cubicBezTo>
                      <a:cubicBezTo>
                        <a:pt x="13124" y="7249"/>
                        <a:pt x="13137" y="7251"/>
                        <a:pt x="13152" y="7251"/>
                      </a:cubicBezTo>
                      <a:cubicBezTo>
                        <a:pt x="13218" y="7251"/>
                        <a:pt x="13310" y="7203"/>
                        <a:pt x="13374" y="7203"/>
                      </a:cubicBezTo>
                      <a:cubicBezTo>
                        <a:pt x="13403" y="7203"/>
                        <a:pt x="13427" y="7214"/>
                        <a:pt x="13438" y="7243"/>
                      </a:cubicBezTo>
                      <a:cubicBezTo>
                        <a:pt x="13479" y="7350"/>
                        <a:pt x="13545" y="7392"/>
                        <a:pt x="13622" y="7392"/>
                      </a:cubicBezTo>
                      <a:cubicBezTo>
                        <a:pt x="13748" y="7392"/>
                        <a:pt x="13904" y="7278"/>
                        <a:pt x="14026" y="7156"/>
                      </a:cubicBezTo>
                      <a:cubicBezTo>
                        <a:pt x="14136" y="7055"/>
                        <a:pt x="14219" y="7020"/>
                        <a:pt x="14285" y="7020"/>
                      </a:cubicBezTo>
                      <a:close/>
                      <a:moveTo>
                        <a:pt x="9729" y="8605"/>
                      </a:moveTo>
                      <a:cubicBezTo>
                        <a:pt x="9803" y="8605"/>
                        <a:pt x="9809" y="8725"/>
                        <a:pt x="9851" y="8809"/>
                      </a:cubicBezTo>
                      <a:cubicBezTo>
                        <a:pt x="10112" y="8809"/>
                        <a:pt x="9829" y="8983"/>
                        <a:pt x="9785" y="9092"/>
                      </a:cubicBezTo>
                      <a:cubicBezTo>
                        <a:pt x="9720" y="9200"/>
                        <a:pt x="9590" y="9200"/>
                        <a:pt x="9481" y="9222"/>
                      </a:cubicBezTo>
                      <a:cubicBezTo>
                        <a:pt x="9481" y="9120"/>
                        <a:pt x="9409" y="9099"/>
                        <a:pt x="9322" y="9099"/>
                      </a:cubicBezTo>
                      <a:cubicBezTo>
                        <a:pt x="9262" y="9099"/>
                        <a:pt x="9195" y="9109"/>
                        <a:pt x="9138" y="9109"/>
                      </a:cubicBezTo>
                      <a:cubicBezTo>
                        <a:pt x="9101" y="9109"/>
                        <a:pt x="9069" y="9105"/>
                        <a:pt x="9046" y="9092"/>
                      </a:cubicBezTo>
                      <a:cubicBezTo>
                        <a:pt x="8981" y="9026"/>
                        <a:pt x="8872" y="9026"/>
                        <a:pt x="8872" y="8918"/>
                      </a:cubicBezTo>
                      <a:cubicBezTo>
                        <a:pt x="9068" y="8896"/>
                        <a:pt x="9155" y="8765"/>
                        <a:pt x="9264" y="8657"/>
                      </a:cubicBezTo>
                      <a:cubicBezTo>
                        <a:pt x="9270" y="8637"/>
                        <a:pt x="9281" y="8629"/>
                        <a:pt x="9293" y="8629"/>
                      </a:cubicBezTo>
                      <a:cubicBezTo>
                        <a:pt x="9321" y="8629"/>
                        <a:pt x="9357" y="8670"/>
                        <a:pt x="9372" y="8700"/>
                      </a:cubicBezTo>
                      <a:cubicBezTo>
                        <a:pt x="9387" y="8730"/>
                        <a:pt x="9434" y="8771"/>
                        <a:pt x="9476" y="8771"/>
                      </a:cubicBezTo>
                      <a:cubicBezTo>
                        <a:pt x="9494" y="8771"/>
                        <a:pt x="9511" y="8763"/>
                        <a:pt x="9524" y="8744"/>
                      </a:cubicBezTo>
                      <a:cubicBezTo>
                        <a:pt x="9626" y="8643"/>
                        <a:pt x="9688" y="8605"/>
                        <a:pt x="9729" y="8605"/>
                      </a:cubicBezTo>
                      <a:close/>
                      <a:moveTo>
                        <a:pt x="17168" y="8241"/>
                      </a:moveTo>
                      <a:cubicBezTo>
                        <a:pt x="17204" y="8241"/>
                        <a:pt x="17222" y="8334"/>
                        <a:pt x="17222" y="8374"/>
                      </a:cubicBezTo>
                      <a:cubicBezTo>
                        <a:pt x="17265" y="8548"/>
                        <a:pt x="17483" y="8591"/>
                        <a:pt x="17483" y="8765"/>
                      </a:cubicBezTo>
                      <a:cubicBezTo>
                        <a:pt x="17526" y="8700"/>
                        <a:pt x="17635" y="8678"/>
                        <a:pt x="17657" y="8613"/>
                      </a:cubicBezTo>
                      <a:cubicBezTo>
                        <a:pt x="17709" y="8530"/>
                        <a:pt x="17756" y="8496"/>
                        <a:pt x="17794" y="8496"/>
                      </a:cubicBezTo>
                      <a:cubicBezTo>
                        <a:pt x="17834" y="8496"/>
                        <a:pt x="17863" y="8535"/>
                        <a:pt x="17874" y="8591"/>
                      </a:cubicBezTo>
                      <a:cubicBezTo>
                        <a:pt x="17918" y="8700"/>
                        <a:pt x="18092" y="8809"/>
                        <a:pt x="17918" y="8918"/>
                      </a:cubicBezTo>
                      <a:cubicBezTo>
                        <a:pt x="17841" y="8965"/>
                        <a:pt x="17782" y="8983"/>
                        <a:pt x="17734" y="8983"/>
                      </a:cubicBezTo>
                      <a:cubicBezTo>
                        <a:pt x="17607" y="8983"/>
                        <a:pt x="17562" y="8851"/>
                        <a:pt x="17483" y="8787"/>
                      </a:cubicBezTo>
                      <a:cubicBezTo>
                        <a:pt x="17475" y="8783"/>
                        <a:pt x="17464" y="8782"/>
                        <a:pt x="17451" y="8782"/>
                      </a:cubicBezTo>
                      <a:cubicBezTo>
                        <a:pt x="17387" y="8782"/>
                        <a:pt x="17277" y="8824"/>
                        <a:pt x="17331" y="8896"/>
                      </a:cubicBezTo>
                      <a:cubicBezTo>
                        <a:pt x="17505" y="9048"/>
                        <a:pt x="17157" y="9135"/>
                        <a:pt x="17113" y="9266"/>
                      </a:cubicBezTo>
                      <a:cubicBezTo>
                        <a:pt x="17113" y="9287"/>
                        <a:pt x="17086" y="9298"/>
                        <a:pt x="17059" y="9298"/>
                      </a:cubicBezTo>
                      <a:cubicBezTo>
                        <a:pt x="17032" y="9298"/>
                        <a:pt x="17004" y="9287"/>
                        <a:pt x="17004" y="9266"/>
                      </a:cubicBezTo>
                      <a:cubicBezTo>
                        <a:pt x="17178" y="8939"/>
                        <a:pt x="16874" y="8831"/>
                        <a:pt x="16744" y="8613"/>
                      </a:cubicBezTo>
                      <a:cubicBezTo>
                        <a:pt x="16722" y="8570"/>
                        <a:pt x="16678" y="8548"/>
                        <a:pt x="16787" y="8483"/>
                      </a:cubicBezTo>
                      <a:cubicBezTo>
                        <a:pt x="16837" y="8458"/>
                        <a:pt x="16880" y="8433"/>
                        <a:pt x="16916" y="8433"/>
                      </a:cubicBezTo>
                      <a:cubicBezTo>
                        <a:pt x="16942" y="8433"/>
                        <a:pt x="16964" y="8446"/>
                        <a:pt x="16983" y="8483"/>
                      </a:cubicBezTo>
                      <a:cubicBezTo>
                        <a:pt x="17000" y="8500"/>
                        <a:pt x="17003" y="8569"/>
                        <a:pt x="17055" y="8569"/>
                      </a:cubicBezTo>
                      <a:cubicBezTo>
                        <a:pt x="17070" y="8569"/>
                        <a:pt x="17089" y="8563"/>
                        <a:pt x="17113" y="8548"/>
                      </a:cubicBezTo>
                      <a:cubicBezTo>
                        <a:pt x="17200" y="8483"/>
                        <a:pt x="17178" y="8439"/>
                        <a:pt x="17157" y="8374"/>
                      </a:cubicBezTo>
                      <a:cubicBezTo>
                        <a:pt x="17113" y="8331"/>
                        <a:pt x="17048" y="8265"/>
                        <a:pt x="17157" y="8244"/>
                      </a:cubicBezTo>
                      <a:cubicBezTo>
                        <a:pt x="17161" y="8242"/>
                        <a:pt x="17164" y="8241"/>
                        <a:pt x="17168" y="8241"/>
                      </a:cubicBezTo>
                      <a:close/>
                      <a:moveTo>
                        <a:pt x="12131" y="8062"/>
                      </a:moveTo>
                      <a:cubicBezTo>
                        <a:pt x="12146" y="8062"/>
                        <a:pt x="12161" y="8064"/>
                        <a:pt x="12177" y="8070"/>
                      </a:cubicBezTo>
                      <a:cubicBezTo>
                        <a:pt x="12373" y="8135"/>
                        <a:pt x="12112" y="8265"/>
                        <a:pt x="12069" y="8352"/>
                      </a:cubicBezTo>
                      <a:cubicBezTo>
                        <a:pt x="12047" y="8439"/>
                        <a:pt x="11895" y="8570"/>
                        <a:pt x="11938" y="8591"/>
                      </a:cubicBezTo>
                      <a:cubicBezTo>
                        <a:pt x="12156" y="8787"/>
                        <a:pt x="11982" y="8765"/>
                        <a:pt x="11742" y="8809"/>
                      </a:cubicBezTo>
                      <a:cubicBezTo>
                        <a:pt x="11503" y="8874"/>
                        <a:pt x="11612" y="8983"/>
                        <a:pt x="11655" y="9048"/>
                      </a:cubicBezTo>
                      <a:cubicBezTo>
                        <a:pt x="11786" y="9092"/>
                        <a:pt x="11786" y="9200"/>
                        <a:pt x="11655" y="9309"/>
                      </a:cubicBezTo>
                      <a:cubicBezTo>
                        <a:pt x="11503" y="9439"/>
                        <a:pt x="11307" y="9374"/>
                        <a:pt x="11112" y="9439"/>
                      </a:cubicBezTo>
                      <a:cubicBezTo>
                        <a:pt x="11088" y="9445"/>
                        <a:pt x="11069" y="9447"/>
                        <a:pt x="11053" y="9447"/>
                      </a:cubicBezTo>
                      <a:cubicBezTo>
                        <a:pt x="10936" y="9447"/>
                        <a:pt x="11006" y="9320"/>
                        <a:pt x="11025" y="9244"/>
                      </a:cubicBezTo>
                      <a:cubicBezTo>
                        <a:pt x="11090" y="9092"/>
                        <a:pt x="10916" y="9026"/>
                        <a:pt x="10873" y="8918"/>
                      </a:cubicBezTo>
                      <a:cubicBezTo>
                        <a:pt x="10807" y="8831"/>
                        <a:pt x="10677" y="8765"/>
                        <a:pt x="10851" y="8657"/>
                      </a:cubicBezTo>
                      <a:cubicBezTo>
                        <a:pt x="11068" y="8548"/>
                        <a:pt x="11155" y="8287"/>
                        <a:pt x="11416" y="8265"/>
                      </a:cubicBezTo>
                      <a:cubicBezTo>
                        <a:pt x="11430" y="8263"/>
                        <a:pt x="11441" y="8262"/>
                        <a:pt x="11450" y="8262"/>
                      </a:cubicBezTo>
                      <a:cubicBezTo>
                        <a:pt x="11546" y="8262"/>
                        <a:pt x="11438" y="8360"/>
                        <a:pt x="11438" y="8439"/>
                      </a:cubicBezTo>
                      <a:cubicBezTo>
                        <a:pt x="11416" y="8504"/>
                        <a:pt x="11438" y="8591"/>
                        <a:pt x="11525" y="8591"/>
                      </a:cubicBezTo>
                      <a:cubicBezTo>
                        <a:pt x="11612" y="8591"/>
                        <a:pt x="11634" y="8483"/>
                        <a:pt x="11655" y="8439"/>
                      </a:cubicBezTo>
                      <a:cubicBezTo>
                        <a:pt x="11721" y="8374"/>
                        <a:pt x="11742" y="8331"/>
                        <a:pt x="11829" y="8265"/>
                      </a:cubicBezTo>
                      <a:cubicBezTo>
                        <a:pt x="11925" y="8189"/>
                        <a:pt x="12021" y="8062"/>
                        <a:pt x="12131" y="8062"/>
                      </a:cubicBezTo>
                      <a:close/>
                      <a:moveTo>
                        <a:pt x="10076" y="9567"/>
                      </a:moveTo>
                      <a:cubicBezTo>
                        <a:pt x="10080" y="9567"/>
                        <a:pt x="10085" y="9568"/>
                        <a:pt x="10090" y="9570"/>
                      </a:cubicBezTo>
                      <a:cubicBezTo>
                        <a:pt x="10143" y="9614"/>
                        <a:pt x="10214" y="9626"/>
                        <a:pt x="10292" y="9626"/>
                      </a:cubicBezTo>
                      <a:cubicBezTo>
                        <a:pt x="10384" y="9626"/>
                        <a:pt x="10486" y="9610"/>
                        <a:pt x="10583" y="9610"/>
                      </a:cubicBezTo>
                      <a:cubicBezTo>
                        <a:pt x="10607" y="9610"/>
                        <a:pt x="10632" y="9611"/>
                        <a:pt x="10655" y="9613"/>
                      </a:cubicBezTo>
                      <a:cubicBezTo>
                        <a:pt x="10742" y="9613"/>
                        <a:pt x="10786" y="9679"/>
                        <a:pt x="10786" y="9766"/>
                      </a:cubicBezTo>
                      <a:cubicBezTo>
                        <a:pt x="10851" y="9896"/>
                        <a:pt x="10851" y="10092"/>
                        <a:pt x="10742" y="10114"/>
                      </a:cubicBezTo>
                      <a:cubicBezTo>
                        <a:pt x="10513" y="10202"/>
                        <a:pt x="10299" y="10361"/>
                        <a:pt x="10076" y="10361"/>
                      </a:cubicBezTo>
                      <a:cubicBezTo>
                        <a:pt x="10023" y="10361"/>
                        <a:pt x="9970" y="10352"/>
                        <a:pt x="9916" y="10331"/>
                      </a:cubicBezTo>
                      <a:cubicBezTo>
                        <a:pt x="9720" y="10244"/>
                        <a:pt x="9720" y="10114"/>
                        <a:pt x="9807" y="9961"/>
                      </a:cubicBezTo>
                      <a:cubicBezTo>
                        <a:pt x="9872" y="9874"/>
                        <a:pt x="9938" y="9766"/>
                        <a:pt x="9981" y="9679"/>
                      </a:cubicBezTo>
                      <a:cubicBezTo>
                        <a:pt x="10000" y="9640"/>
                        <a:pt x="10037" y="9567"/>
                        <a:pt x="10076" y="9567"/>
                      </a:cubicBezTo>
                      <a:close/>
                      <a:moveTo>
                        <a:pt x="4451" y="12057"/>
                      </a:moveTo>
                      <a:cubicBezTo>
                        <a:pt x="4522" y="12057"/>
                        <a:pt x="4545" y="12127"/>
                        <a:pt x="4545" y="12244"/>
                      </a:cubicBezTo>
                      <a:cubicBezTo>
                        <a:pt x="4545" y="12288"/>
                        <a:pt x="4719" y="12288"/>
                        <a:pt x="4545" y="12418"/>
                      </a:cubicBezTo>
                      <a:cubicBezTo>
                        <a:pt x="4479" y="12468"/>
                        <a:pt x="4387" y="12556"/>
                        <a:pt x="4308" y="12556"/>
                      </a:cubicBezTo>
                      <a:cubicBezTo>
                        <a:pt x="4284" y="12556"/>
                        <a:pt x="4261" y="12548"/>
                        <a:pt x="4241" y="12527"/>
                      </a:cubicBezTo>
                      <a:cubicBezTo>
                        <a:pt x="4187" y="12480"/>
                        <a:pt x="4118" y="12464"/>
                        <a:pt x="4042" y="12464"/>
                      </a:cubicBezTo>
                      <a:cubicBezTo>
                        <a:pt x="3891" y="12464"/>
                        <a:pt x="3712" y="12528"/>
                        <a:pt x="3569" y="12529"/>
                      </a:cubicBezTo>
                      <a:lnTo>
                        <a:pt x="3569" y="12529"/>
                      </a:lnTo>
                      <a:cubicBezTo>
                        <a:pt x="3586" y="12375"/>
                        <a:pt x="3610" y="12215"/>
                        <a:pt x="3796" y="12215"/>
                      </a:cubicBezTo>
                      <a:cubicBezTo>
                        <a:pt x="3840" y="12215"/>
                        <a:pt x="3894" y="12224"/>
                        <a:pt x="3958" y="12244"/>
                      </a:cubicBezTo>
                      <a:cubicBezTo>
                        <a:pt x="3970" y="12247"/>
                        <a:pt x="3982" y="12249"/>
                        <a:pt x="3995" y="12249"/>
                      </a:cubicBezTo>
                      <a:cubicBezTo>
                        <a:pt x="4074" y="12249"/>
                        <a:pt x="4165" y="12195"/>
                        <a:pt x="4241" y="12158"/>
                      </a:cubicBezTo>
                      <a:cubicBezTo>
                        <a:pt x="4336" y="12088"/>
                        <a:pt x="4404" y="12057"/>
                        <a:pt x="4451" y="12057"/>
                      </a:cubicBezTo>
                      <a:close/>
                      <a:moveTo>
                        <a:pt x="3203" y="12607"/>
                      </a:moveTo>
                      <a:cubicBezTo>
                        <a:pt x="3163" y="12607"/>
                        <a:pt x="3126" y="12613"/>
                        <a:pt x="3092" y="12627"/>
                      </a:cubicBezTo>
                      <a:lnTo>
                        <a:pt x="3092" y="12627"/>
                      </a:lnTo>
                      <a:cubicBezTo>
                        <a:pt x="3130" y="12627"/>
                        <a:pt x="3173" y="12622"/>
                        <a:pt x="3219" y="12614"/>
                      </a:cubicBezTo>
                      <a:cubicBezTo>
                        <a:pt x="3229" y="12613"/>
                        <a:pt x="3239" y="12611"/>
                        <a:pt x="3249" y="12609"/>
                      </a:cubicBezTo>
                      <a:lnTo>
                        <a:pt x="3249" y="12609"/>
                      </a:lnTo>
                      <a:cubicBezTo>
                        <a:pt x="3233" y="12608"/>
                        <a:pt x="3218" y="12607"/>
                        <a:pt x="3203" y="12607"/>
                      </a:cubicBezTo>
                      <a:close/>
                      <a:moveTo>
                        <a:pt x="1725" y="13905"/>
                      </a:moveTo>
                      <a:cubicBezTo>
                        <a:pt x="1793" y="13905"/>
                        <a:pt x="1836" y="13915"/>
                        <a:pt x="1849" y="13941"/>
                      </a:cubicBezTo>
                      <a:cubicBezTo>
                        <a:pt x="1892" y="14028"/>
                        <a:pt x="1783" y="14115"/>
                        <a:pt x="1675" y="14158"/>
                      </a:cubicBezTo>
                      <a:cubicBezTo>
                        <a:pt x="1633" y="14200"/>
                        <a:pt x="1572" y="14224"/>
                        <a:pt x="1517" y="14224"/>
                      </a:cubicBezTo>
                      <a:cubicBezTo>
                        <a:pt x="1487" y="14224"/>
                        <a:pt x="1459" y="14217"/>
                        <a:pt x="1436" y="14201"/>
                      </a:cubicBezTo>
                      <a:cubicBezTo>
                        <a:pt x="1414" y="14115"/>
                        <a:pt x="1457" y="14006"/>
                        <a:pt x="1544" y="13919"/>
                      </a:cubicBezTo>
                      <a:cubicBezTo>
                        <a:pt x="1616" y="13910"/>
                        <a:pt x="1677" y="13905"/>
                        <a:pt x="1725" y="13905"/>
                      </a:cubicBezTo>
                      <a:close/>
                      <a:moveTo>
                        <a:pt x="1574" y="15193"/>
                      </a:moveTo>
                      <a:cubicBezTo>
                        <a:pt x="1622" y="15193"/>
                        <a:pt x="1659" y="15207"/>
                        <a:pt x="1675" y="15245"/>
                      </a:cubicBezTo>
                      <a:cubicBezTo>
                        <a:pt x="1783" y="15419"/>
                        <a:pt x="1457" y="15463"/>
                        <a:pt x="1349" y="15571"/>
                      </a:cubicBezTo>
                      <a:cubicBezTo>
                        <a:pt x="1335" y="15595"/>
                        <a:pt x="1325" y="15604"/>
                        <a:pt x="1317" y="15604"/>
                      </a:cubicBezTo>
                      <a:cubicBezTo>
                        <a:pt x="1288" y="15604"/>
                        <a:pt x="1286" y="15480"/>
                        <a:pt x="1218" y="15463"/>
                      </a:cubicBezTo>
                      <a:cubicBezTo>
                        <a:pt x="1218" y="15397"/>
                        <a:pt x="1109" y="15354"/>
                        <a:pt x="1283" y="15267"/>
                      </a:cubicBezTo>
                      <a:cubicBezTo>
                        <a:pt x="1368" y="15239"/>
                        <a:pt x="1488" y="15193"/>
                        <a:pt x="1574" y="15193"/>
                      </a:cubicBezTo>
                      <a:close/>
                      <a:moveTo>
                        <a:pt x="26524" y="0"/>
                      </a:moveTo>
                      <a:cubicBezTo>
                        <a:pt x="26395" y="0"/>
                        <a:pt x="26216" y="140"/>
                        <a:pt x="26094" y="242"/>
                      </a:cubicBezTo>
                      <a:cubicBezTo>
                        <a:pt x="26028" y="285"/>
                        <a:pt x="26028" y="394"/>
                        <a:pt x="25920" y="394"/>
                      </a:cubicBezTo>
                      <a:cubicBezTo>
                        <a:pt x="25333" y="459"/>
                        <a:pt x="24832" y="785"/>
                        <a:pt x="24354" y="1090"/>
                      </a:cubicBezTo>
                      <a:cubicBezTo>
                        <a:pt x="24204" y="1184"/>
                        <a:pt x="24053" y="1294"/>
                        <a:pt x="23875" y="1294"/>
                      </a:cubicBezTo>
                      <a:cubicBezTo>
                        <a:pt x="23847" y="1294"/>
                        <a:pt x="23818" y="1291"/>
                        <a:pt x="23789" y="1285"/>
                      </a:cubicBezTo>
                      <a:cubicBezTo>
                        <a:pt x="23778" y="1282"/>
                        <a:pt x="23765" y="1280"/>
                        <a:pt x="23752" y="1280"/>
                      </a:cubicBezTo>
                      <a:cubicBezTo>
                        <a:pt x="23689" y="1280"/>
                        <a:pt x="23611" y="1322"/>
                        <a:pt x="23593" y="1394"/>
                      </a:cubicBezTo>
                      <a:cubicBezTo>
                        <a:pt x="23535" y="1511"/>
                        <a:pt x="23494" y="1593"/>
                        <a:pt x="23345" y="1593"/>
                      </a:cubicBezTo>
                      <a:cubicBezTo>
                        <a:pt x="23327" y="1593"/>
                        <a:pt x="23309" y="1592"/>
                        <a:pt x="23289" y="1590"/>
                      </a:cubicBezTo>
                      <a:cubicBezTo>
                        <a:pt x="23273" y="1582"/>
                        <a:pt x="23257" y="1578"/>
                        <a:pt x="23242" y="1578"/>
                      </a:cubicBezTo>
                      <a:cubicBezTo>
                        <a:pt x="23173" y="1578"/>
                        <a:pt x="23115" y="1653"/>
                        <a:pt x="23115" y="1742"/>
                      </a:cubicBezTo>
                      <a:cubicBezTo>
                        <a:pt x="23093" y="1829"/>
                        <a:pt x="23158" y="1916"/>
                        <a:pt x="23158" y="1959"/>
                      </a:cubicBezTo>
                      <a:cubicBezTo>
                        <a:pt x="23234" y="1905"/>
                        <a:pt x="23299" y="1883"/>
                        <a:pt x="23367" y="1883"/>
                      </a:cubicBezTo>
                      <a:cubicBezTo>
                        <a:pt x="23435" y="1883"/>
                        <a:pt x="23506" y="1905"/>
                        <a:pt x="23593" y="1938"/>
                      </a:cubicBezTo>
                      <a:cubicBezTo>
                        <a:pt x="23691" y="1954"/>
                        <a:pt x="23543" y="2179"/>
                        <a:pt x="23649" y="2179"/>
                      </a:cubicBezTo>
                      <a:cubicBezTo>
                        <a:pt x="23684" y="2179"/>
                        <a:pt x="23746" y="2155"/>
                        <a:pt x="23854" y="2090"/>
                      </a:cubicBezTo>
                      <a:lnTo>
                        <a:pt x="23854" y="2090"/>
                      </a:lnTo>
                      <a:cubicBezTo>
                        <a:pt x="23854" y="2090"/>
                        <a:pt x="23854" y="2199"/>
                        <a:pt x="23810" y="2264"/>
                      </a:cubicBezTo>
                      <a:cubicBezTo>
                        <a:pt x="23764" y="2322"/>
                        <a:pt x="23705" y="2343"/>
                        <a:pt x="23660" y="2343"/>
                      </a:cubicBezTo>
                      <a:cubicBezTo>
                        <a:pt x="23621" y="2343"/>
                        <a:pt x="23593" y="2327"/>
                        <a:pt x="23593" y="2307"/>
                      </a:cubicBezTo>
                      <a:cubicBezTo>
                        <a:pt x="23571" y="2133"/>
                        <a:pt x="23289" y="2090"/>
                        <a:pt x="23180" y="1981"/>
                      </a:cubicBezTo>
                      <a:cubicBezTo>
                        <a:pt x="23172" y="1984"/>
                        <a:pt x="23163" y="1986"/>
                        <a:pt x="23154" y="1986"/>
                      </a:cubicBezTo>
                      <a:cubicBezTo>
                        <a:pt x="23094" y="1986"/>
                        <a:pt x="23017" y="1923"/>
                        <a:pt x="22959" y="1923"/>
                      </a:cubicBezTo>
                      <a:cubicBezTo>
                        <a:pt x="22911" y="1923"/>
                        <a:pt x="22875" y="1968"/>
                        <a:pt x="22875" y="2133"/>
                      </a:cubicBezTo>
                      <a:cubicBezTo>
                        <a:pt x="22875" y="2286"/>
                        <a:pt x="22680" y="2394"/>
                        <a:pt x="22506" y="2481"/>
                      </a:cubicBezTo>
                      <a:cubicBezTo>
                        <a:pt x="21962" y="2699"/>
                        <a:pt x="21940" y="2699"/>
                        <a:pt x="22071" y="3047"/>
                      </a:cubicBezTo>
                      <a:cubicBezTo>
                        <a:pt x="22093" y="3155"/>
                        <a:pt x="22006" y="3221"/>
                        <a:pt x="21940" y="3264"/>
                      </a:cubicBezTo>
                      <a:cubicBezTo>
                        <a:pt x="21893" y="3291"/>
                        <a:pt x="21859" y="3301"/>
                        <a:pt x="21833" y="3301"/>
                      </a:cubicBezTo>
                      <a:cubicBezTo>
                        <a:pt x="21775" y="3301"/>
                        <a:pt x="21760" y="3251"/>
                        <a:pt x="21745" y="3221"/>
                      </a:cubicBezTo>
                      <a:cubicBezTo>
                        <a:pt x="21680" y="3112"/>
                        <a:pt x="21636" y="3003"/>
                        <a:pt x="21549" y="2916"/>
                      </a:cubicBezTo>
                      <a:cubicBezTo>
                        <a:pt x="21516" y="2875"/>
                        <a:pt x="21465" y="2856"/>
                        <a:pt x="21411" y="2856"/>
                      </a:cubicBezTo>
                      <a:cubicBezTo>
                        <a:pt x="21323" y="2856"/>
                        <a:pt x="21228" y="2908"/>
                        <a:pt x="21201" y="3003"/>
                      </a:cubicBezTo>
                      <a:cubicBezTo>
                        <a:pt x="21114" y="3221"/>
                        <a:pt x="21092" y="3438"/>
                        <a:pt x="20679" y="3460"/>
                      </a:cubicBezTo>
                      <a:cubicBezTo>
                        <a:pt x="20634" y="3615"/>
                        <a:pt x="20573" y="3663"/>
                        <a:pt x="20515" y="3663"/>
                      </a:cubicBezTo>
                      <a:cubicBezTo>
                        <a:pt x="20437" y="3663"/>
                        <a:pt x="20366" y="3572"/>
                        <a:pt x="20353" y="3547"/>
                      </a:cubicBezTo>
                      <a:cubicBezTo>
                        <a:pt x="20310" y="3477"/>
                        <a:pt x="20273" y="3449"/>
                        <a:pt x="20241" y="3449"/>
                      </a:cubicBezTo>
                      <a:cubicBezTo>
                        <a:pt x="20192" y="3449"/>
                        <a:pt x="20153" y="3512"/>
                        <a:pt x="20114" y="3590"/>
                      </a:cubicBezTo>
                      <a:cubicBezTo>
                        <a:pt x="20070" y="3655"/>
                        <a:pt x="20049" y="3699"/>
                        <a:pt x="20049" y="3786"/>
                      </a:cubicBezTo>
                      <a:cubicBezTo>
                        <a:pt x="20005" y="3916"/>
                        <a:pt x="19831" y="4025"/>
                        <a:pt x="19744" y="4134"/>
                      </a:cubicBezTo>
                      <a:cubicBezTo>
                        <a:pt x="19716" y="4162"/>
                        <a:pt x="19692" y="4173"/>
                        <a:pt x="19670" y="4173"/>
                      </a:cubicBezTo>
                      <a:cubicBezTo>
                        <a:pt x="19608" y="4173"/>
                        <a:pt x="19563" y="4090"/>
                        <a:pt x="19483" y="4090"/>
                      </a:cubicBezTo>
                      <a:cubicBezTo>
                        <a:pt x="19396" y="4090"/>
                        <a:pt x="19288" y="4090"/>
                        <a:pt x="19353" y="4156"/>
                      </a:cubicBezTo>
                      <a:cubicBezTo>
                        <a:pt x="19375" y="4243"/>
                        <a:pt x="19244" y="4330"/>
                        <a:pt x="19244" y="4417"/>
                      </a:cubicBezTo>
                      <a:cubicBezTo>
                        <a:pt x="19264" y="4517"/>
                        <a:pt x="19117" y="4636"/>
                        <a:pt x="19043" y="4636"/>
                      </a:cubicBezTo>
                      <a:cubicBezTo>
                        <a:pt x="19037" y="4636"/>
                        <a:pt x="19032" y="4636"/>
                        <a:pt x="19027" y="4634"/>
                      </a:cubicBezTo>
                      <a:cubicBezTo>
                        <a:pt x="19000" y="4623"/>
                        <a:pt x="18969" y="4618"/>
                        <a:pt x="18937" y="4618"/>
                      </a:cubicBezTo>
                      <a:cubicBezTo>
                        <a:pt x="18857" y="4618"/>
                        <a:pt x="18766" y="4643"/>
                        <a:pt x="18701" y="4643"/>
                      </a:cubicBezTo>
                      <a:cubicBezTo>
                        <a:pt x="18643" y="4643"/>
                        <a:pt x="18605" y="4623"/>
                        <a:pt x="18614" y="4547"/>
                      </a:cubicBezTo>
                      <a:cubicBezTo>
                        <a:pt x="18635" y="4373"/>
                        <a:pt x="18440" y="4351"/>
                        <a:pt x="18418" y="4221"/>
                      </a:cubicBezTo>
                      <a:cubicBezTo>
                        <a:pt x="18405" y="4183"/>
                        <a:pt x="18378" y="4160"/>
                        <a:pt x="18344" y="4160"/>
                      </a:cubicBezTo>
                      <a:cubicBezTo>
                        <a:pt x="18320" y="4160"/>
                        <a:pt x="18293" y="4172"/>
                        <a:pt x="18266" y="4199"/>
                      </a:cubicBezTo>
                      <a:cubicBezTo>
                        <a:pt x="18179" y="4243"/>
                        <a:pt x="18005" y="4264"/>
                        <a:pt x="18070" y="4351"/>
                      </a:cubicBezTo>
                      <a:cubicBezTo>
                        <a:pt x="18118" y="4460"/>
                        <a:pt x="18106" y="4488"/>
                        <a:pt x="18060" y="4488"/>
                      </a:cubicBezTo>
                      <a:cubicBezTo>
                        <a:pt x="18023" y="4488"/>
                        <a:pt x="17964" y="4470"/>
                        <a:pt x="17896" y="4460"/>
                      </a:cubicBezTo>
                      <a:cubicBezTo>
                        <a:pt x="17888" y="4459"/>
                        <a:pt x="17881" y="4459"/>
                        <a:pt x="17872" y="4459"/>
                      </a:cubicBezTo>
                      <a:cubicBezTo>
                        <a:pt x="17627" y="4459"/>
                        <a:pt x="17177" y="4772"/>
                        <a:pt x="17135" y="5004"/>
                      </a:cubicBezTo>
                      <a:cubicBezTo>
                        <a:pt x="17113" y="5091"/>
                        <a:pt x="17331" y="5134"/>
                        <a:pt x="17113" y="5221"/>
                      </a:cubicBezTo>
                      <a:cubicBezTo>
                        <a:pt x="16918" y="5308"/>
                        <a:pt x="16983" y="5352"/>
                        <a:pt x="16961" y="5460"/>
                      </a:cubicBezTo>
                      <a:cubicBezTo>
                        <a:pt x="16938" y="5537"/>
                        <a:pt x="16904" y="5560"/>
                        <a:pt x="16868" y="5560"/>
                      </a:cubicBezTo>
                      <a:cubicBezTo>
                        <a:pt x="16816" y="5560"/>
                        <a:pt x="16760" y="5513"/>
                        <a:pt x="16724" y="5513"/>
                      </a:cubicBezTo>
                      <a:cubicBezTo>
                        <a:pt x="16714" y="5513"/>
                        <a:pt x="16706" y="5516"/>
                        <a:pt x="16700" y="5525"/>
                      </a:cubicBezTo>
                      <a:cubicBezTo>
                        <a:pt x="16563" y="5737"/>
                        <a:pt x="16419" y="5778"/>
                        <a:pt x="16271" y="5778"/>
                      </a:cubicBezTo>
                      <a:cubicBezTo>
                        <a:pt x="16181" y="5778"/>
                        <a:pt x="16089" y="5762"/>
                        <a:pt x="15996" y="5762"/>
                      </a:cubicBezTo>
                      <a:cubicBezTo>
                        <a:pt x="15977" y="5762"/>
                        <a:pt x="15958" y="5763"/>
                        <a:pt x="15939" y="5765"/>
                      </a:cubicBezTo>
                      <a:cubicBezTo>
                        <a:pt x="15613" y="5786"/>
                        <a:pt x="15330" y="5765"/>
                        <a:pt x="15004" y="5939"/>
                      </a:cubicBezTo>
                      <a:cubicBezTo>
                        <a:pt x="14895" y="5982"/>
                        <a:pt x="14808" y="6047"/>
                        <a:pt x="14939" y="6091"/>
                      </a:cubicBezTo>
                      <a:cubicBezTo>
                        <a:pt x="15026" y="6113"/>
                        <a:pt x="15156" y="6113"/>
                        <a:pt x="15048" y="6265"/>
                      </a:cubicBezTo>
                      <a:cubicBezTo>
                        <a:pt x="14961" y="6330"/>
                        <a:pt x="14852" y="6395"/>
                        <a:pt x="14743" y="6417"/>
                      </a:cubicBezTo>
                      <a:cubicBezTo>
                        <a:pt x="14730" y="6419"/>
                        <a:pt x="14718" y="6419"/>
                        <a:pt x="14709" y="6419"/>
                      </a:cubicBezTo>
                      <a:cubicBezTo>
                        <a:pt x="14588" y="6419"/>
                        <a:pt x="14700" y="6305"/>
                        <a:pt x="14700" y="6265"/>
                      </a:cubicBezTo>
                      <a:cubicBezTo>
                        <a:pt x="14700" y="6178"/>
                        <a:pt x="14743" y="6047"/>
                        <a:pt x="14591" y="6047"/>
                      </a:cubicBezTo>
                      <a:cubicBezTo>
                        <a:pt x="14417" y="6047"/>
                        <a:pt x="14286" y="6113"/>
                        <a:pt x="14178" y="6265"/>
                      </a:cubicBezTo>
                      <a:cubicBezTo>
                        <a:pt x="14156" y="6330"/>
                        <a:pt x="14047" y="6395"/>
                        <a:pt x="13982" y="6482"/>
                      </a:cubicBezTo>
                      <a:cubicBezTo>
                        <a:pt x="13832" y="6645"/>
                        <a:pt x="13746" y="6728"/>
                        <a:pt x="13668" y="6728"/>
                      </a:cubicBezTo>
                      <a:cubicBezTo>
                        <a:pt x="13610" y="6728"/>
                        <a:pt x="13556" y="6683"/>
                        <a:pt x="13482" y="6591"/>
                      </a:cubicBezTo>
                      <a:cubicBezTo>
                        <a:pt x="13417" y="6504"/>
                        <a:pt x="13330" y="6504"/>
                        <a:pt x="13221" y="6504"/>
                      </a:cubicBezTo>
                      <a:cubicBezTo>
                        <a:pt x="13177" y="6504"/>
                        <a:pt x="13112" y="6526"/>
                        <a:pt x="13112" y="6591"/>
                      </a:cubicBezTo>
                      <a:cubicBezTo>
                        <a:pt x="13112" y="6656"/>
                        <a:pt x="13199" y="6700"/>
                        <a:pt x="13286" y="6700"/>
                      </a:cubicBezTo>
                      <a:lnTo>
                        <a:pt x="13330" y="6700"/>
                      </a:lnTo>
                      <a:cubicBezTo>
                        <a:pt x="13417" y="6721"/>
                        <a:pt x="13482" y="6743"/>
                        <a:pt x="13417" y="6852"/>
                      </a:cubicBezTo>
                      <a:cubicBezTo>
                        <a:pt x="13376" y="6903"/>
                        <a:pt x="13340" y="6920"/>
                        <a:pt x="13307" y="6920"/>
                      </a:cubicBezTo>
                      <a:cubicBezTo>
                        <a:pt x="13269" y="6920"/>
                        <a:pt x="13234" y="6897"/>
                        <a:pt x="13199" y="6874"/>
                      </a:cubicBezTo>
                      <a:cubicBezTo>
                        <a:pt x="13047" y="6852"/>
                        <a:pt x="12873" y="6830"/>
                        <a:pt x="12721" y="6830"/>
                      </a:cubicBezTo>
                      <a:cubicBezTo>
                        <a:pt x="12569" y="6830"/>
                        <a:pt x="12395" y="6874"/>
                        <a:pt x="12329" y="6982"/>
                      </a:cubicBezTo>
                      <a:cubicBezTo>
                        <a:pt x="12274" y="7079"/>
                        <a:pt x="12324" y="7097"/>
                        <a:pt x="12402" y="7097"/>
                      </a:cubicBezTo>
                      <a:cubicBezTo>
                        <a:pt x="12446" y="7097"/>
                        <a:pt x="12499" y="7091"/>
                        <a:pt x="12547" y="7091"/>
                      </a:cubicBezTo>
                      <a:cubicBezTo>
                        <a:pt x="12656" y="7091"/>
                        <a:pt x="12721" y="7135"/>
                        <a:pt x="12656" y="7243"/>
                      </a:cubicBezTo>
                      <a:cubicBezTo>
                        <a:pt x="12616" y="7303"/>
                        <a:pt x="12522" y="7398"/>
                        <a:pt x="12424" y="7398"/>
                      </a:cubicBezTo>
                      <a:cubicBezTo>
                        <a:pt x="12414" y="7398"/>
                        <a:pt x="12404" y="7397"/>
                        <a:pt x="12395" y="7396"/>
                      </a:cubicBezTo>
                      <a:cubicBezTo>
                        <a:pt x="12308" y="7374"/>
                        <a:pt x="12199" y="7396"/>
                        <a:pt x="12134" y="7309"/>
                      </a:cubicBezTo>
                      <a:cubicBezTo>
                        <a:pt x="12115" y="7261"/>
                        <a:pt x="12066" y="7242"/>
                        <a:pt x="12008" y="7242"/>
                      </a:cubicBezTo>
                      <a:cubicBezTo>
                        <a:pt x="11935" y="7242"/>
                        <a:pt x="11847" y="7272"/>
                        <a:pt x="11786" y="7309"/>
                      </a:cubicBezTo>
                      <a:cubicBezTo>
                        <a:pt x="11373" y="7526"/>
                        <a:pt x="10916" y="7635"/>
                        <a:pt x="10546" y="7917"/>
                      </a:cubicBezTo>
                      <a:cubicBezTo>
                        <a:pt x="10285" y="8113"/>
                        <a:pt x="9916" y="8135"/>
                        <a:pt x="9720" y="8374"/>
                      </a:cubicBezTo>
                      <a:cubicBezTo>
                        <a:pt x="9696" y="8369"/>
                        <a:pt x="9673" y="8366"/>
                        <a:pt x="9650" y="8366"/>
                      </a:cubicBezTo>
                      <a:cubicBezTo>
                        <a:pt x="9483" y="8366"/>
                        <a:pt x="9332" y="8493"/>
                        <a:pt x="9198" y="8570"/>
                      </a:cubicBezTo>
                      <a:cubicBezTo>
                        <a:pt x="9046" y="8700"/>
                        <a:pt x="8720" y="8765"/>
                        <a:pt x="8698" y="8831"/>
                      </a:cubicBezTo>
                      <a:cubicBezTo>
                        <a:pt x="8633" y="9113"/>
                        <a:pt x="8372" y="9135"/>
                        <a:pt x="8198" y="9157"/>
                      </a:cubicBezTo>
                      <a:cubicBezTo>
                        <a:pt x="7959" y="9200"/>
                        <a:pt x="7981" y="9244"/>
                        <a:pt x="7959" y="9374"/>
                      </a:cubicBezTo>
                      <a:cubicBezTo>
                        <a:pt x="7930" y="9445"/>
                        <a:pt x="7897" y="9465"/>
                        <a:pt x="7862" y="9465"/>
                      </a:cubicBezTo>
                      <a:cubicBezTo>
                        <a:pt x="7816" y="9465"/>
                        <a:pt x="7767" y="9432"/>
                        <a:pt x="7719" y="9432"/>
                      </a:cubicBezTo>
                      <a:cubicBezTo>
                        <a:pt x="7689" y="9432"/>
                        <a:pt x="7660" y="9444"/>
                        <a:pt x="7633" y="9483"/>
                      </a:cubicBezTo>
                      <a:cubicBezTo>
                        <a:pt x="7611" y="9526"/>
                        <a:pt x="7611" y="9570"/>
                        <a:pt x="7633" y="9592"/>
                      </a:cubicBezTo>
                      <a:cubicBezTo>
                        <a:pt x="7654" y="9657"/>
                        <a:pt x="7676" y="9744"/>
                        <a:pt x="7807" y="9766"/>
                      </a:cubicBezTo>
                      <a:cubicBezTo>
                        <a:pt x="8024" y="9787"/>
                        <a:pt x="8089" y="9874"/>
                        <a:pt x="8046" y="10070"/>
                      </a:cubicBezTo>
                      <a:cubicBezTo>
                        <a:pt x="7981" y="10179"/>
                        <a:pt x="8133" y="10135"/>
                        <a:pt x="8155" y="10201"/>
                      </a:cubicBezTo>
                      <a:cubicBezTo>
                        <a:pt x="8220" y="10353"/>
                        <a:pt x="8546" y="10331"/>
                        <a:pt x="8546" y="10570"/>
                      </a:cubicBezTo>
                      <a:cubicBezTo>
                        <a:pt x="8546" y="10722"/>
                        <a:pt x="8502" y="10788"/>
                        <a:pt x="8307" y="10788"/>
                      </a:cubicBezTo>
                      <a:cubicBezTo>
                        <a:pt x="8289" y="10786"/>
                        <a:pt x="8271" y="10785"/>
                        <a:pt x="8253" y="10785"/>
                      </a:cubicBezTo>
                      <a:cubicBezTo>
                        <a:pt x="8035" y="10785"/>
                        <a:pt x="7834" y="10903"/>
                        <a:pt x="7633" y="10983"/>
                      </a:cubicBezTo>
                      <a:cubicBezTo>
                        <a:pt x="7649" y="10982"/>
                        <a:pt x="7663" y="10981"/>
                        <a:pt x="7676" y="10981"/>
                      </a:cubicBezTo>
                      <a:cubicBezTo>
                        <a:pt x="7837" y="10981"/>
                        <a:pt x="7760" y="11100"/>
                        <a:pt x="7720" y="11201"/>
                      </a:cubicBezTo>
                      <a:cubicBezTo>
                        <a:pt x="7654" y="11288"/>
                        <a:pt x="7633" y="11418"/>
                        <a:pt x="7437" y="11418"/>
                      </a:cubicBezTo>
                      <a:lnTo>
                        <a:pt x="7133" y="11418"/>
                      </a:lnTo>
                      <a:cubicBezTo>
                        <a:pt x="7067" y="11418"/>
                        <a:pt x="6980" y="11418"/>
                        <a:pt x="7002" y="11331"/>
                      </a:cubicBezTo>
                      <a:cubicBezTo>
                        <a:pt x="7046" y="11266"/>
                        <a:pt x="7133" y="11201"/>
                        <a:pt x="7220" y="11201"/>
                      </a:cubicBezTo>
                      <a:cubicBezTo>
                        <a:pt x="7394" y="11201"/>
                        <a:pt x="7524" y="11114"/>
                        <a:pt x="7654" y="11005"/>
                      </a:cubicBezTo>
                      <a:cubicBezTo>
                        <a:pt x="7307" y="10940"/>
                        <a:pt x="7394" y="10614"/>
                        <a:pt x="7307" y="10396"/>
                      </a:cubicBezTo>
                      <a:cubicBezTo>
                        <a:pt x="7287" y="10337"/>
                        <a:pt x="7232" y="10173"/>
                        <a:pt x="7444" y="10173"/>
                      </a:cubicBezTo>
                      <a:cubicBezTo>
                        <a:pt x="7468" y="10173"/>
                        <a:pt x="7494" y="10174"/>
                        <a:pt x="7524" y="10179"/>
                      </a:cubicBezTo>
                      <a:cubicBezTo>
                        <a:pt x="7611" y="10179"/>
                        <a:pt x="7698" y="10179"/>
                        <a:pt x="7720" y="10092"/>
                      </a:cubicBezTo>
                      <a:cubicBezTo>
                        <a:pt x="7741" y="10027"/>
                        <a:pt x="7720" y="9983"/>
                        <a:pt x="7676" y="9918"/>
                      </a:cubicBezTo>
                      <a:cubicBezTo>
                        <a:pt x="7654" y="9896"/>
                        <a:pt x="7611" y="9896"/>
                        <a:pt x="7546" y="9853"/>
                      </a:cubicBezTo>
                      <a:cubicBezTo>
                        <a:pt x="7474" y="9799"/>
                        <a:pt x="7520" y="9657"/>
                        <a:pt x="7418" y="9657"/>
                      </a:cubicBezTo>
                      <a:cubicBezTo>
                        <a:pt x="7396" y="9657"/>
                        <a:pt x="7367" y="9663"/>
                        <a:pt x="7328" y="9679"/>
                      </a:cubicBezTo>
                      <a:cubicBezTo>
                        <a:pt x="7176" y="9744"/>
                        <a:pt x="7198" y="9853"/>
                        <a:pt x="7111" y="9961"/>
                      </a:cubicBezTo>
                      <a:cubicBezTo>
                        <a:pt x="7067" y="10005"/>
                        <a:pt x="7067" y="10114"/>
                        <a:pt x="6980" y="10114"/>
                      </a:cubicBezTo>
                      <a:cubicBezTo>
                        <a:pt x="6850" y="10114"/>
                        <a:pt x="6959" y="10005"/>
                        <a:pt x="6980" y="9961"/>
                      </a:cubicBezTo>
                      <a:cubicBezTo>
                        <a:pt x="6980" y="9896"/>
                        <a:pt x="7024" y="9809"/>
                        <a:pt x="6959" y="9809"/>
                      </a:cubicBezTo>
                      <a:cubicBezTo>
                        <a:pt x="6872" y="9809"/>
                        <a:pt x="6850" y="9874"/>
                        <a:pt x="6806" y="9918"/>
                      </a:cubicBezTo>
                      <a:cubicBezTo>
                        <a:pt x="6698" y="10092"/>
                        <a:pt x="6545" y="10070"/>
                        <a:pt x="6372" y="10114"/>
                      </a:cubicBezTo>
                      <a:cubicBezTo>
                        <a:pt x="6372" y="10222"/>
                        <a:pt x="6372" y="10331"/>
                        <a:pt x="6241" y="10461"/>
                      </a:cubicBezTo>
                      <a:cubicBezTo>
                        <a:pt x="6132" y="10614"/>
                        <a:pt x="6024" y="10614"/>
                        <a:pt x="5915" y="10614"/>
                      </a:cubicBezTo>
                      <a:cubicBezTo>
                        <a:pt x="5784" y="10614"/>
                        <a:pt x="5719" y="10657"/>
                        <a:pt x="5697" y="10766"/>
                      </a:cubicBezTo>
                      <a:cubicBezTo>
                        <a:pt x="5661" y="11024"/>
                        <a:pt x="5890" y="11220"/>
                        <a:pt x="6186" y="11220"/>
                      </a:cubicBezTo>
                      <a:cubicBezTo>
                        <a:pt x="6239" y="11220"/>
                        <a:pt x="6294" y="11214"/>
                        <a:pt x="6350" y="11201"/>
                      </a:cubicBezTo>
                      <a:cubicBezTo>
                        <a:pt x="6393" y="11190"/>
                        <a:pt x="6437" y="11179"/>
                        <a:pt x="6472" y="11179"/>
                      </a:cubicBezTo>
                      <a:cubicBezTo>
                        <a:pt x="6507" y="11179"/>
                        <a:pt x="6535" y="11190"/>
                        <a:pt x="6545" y="11223"/>
                      </a:cubicBezTo>
                      <a:cubicBezTo>
                        <a:pt x="6567" y="11288"/>
                        <a:pt x="6524" y="11331"/>
                        <a:pt x="6437" y="11375"/>
                      </a:cubicBezTo>
                      <a:cubicBezTo>
                        <a:pt x="6154" y="11505"/>
                        <a:pt x="6328" y="11614"/>
                        <a:pt x="6350" y="11701"/>
                      </a:cubicBezTo>
                      <a:cubicBezTo>
                        <a:pt x="6368" y="11737"/>
                        <a:pt x="6356" y="11820"/>
                        <a:pt x="6428" y="11820"/>
                      </a:cubicBezTo>
                      <a:cubicBezTo>
                        <a:pt x="6442" y="11820"/>
                        <a:pt x="6459" y="11817"/>
                        <a:pt x="6480" y="11810"/>
                      </a:cubicBezTo>
                      <a:cubicBezTo>
                        <a:pt x="6589" y="11766"/>
                        <a:pt x="6567" y="11701"/>
                        <a:pt x="6589" y="11636"/>
                      </a:cubicBezTo>
                      <a:cubicBezTo>
                        <a:pt x="6625" y="11600"/>
                        <a:pt x="6631" y="11489"/>
                        <a:pt x="6706" y="11489"/>
                      </a:cubicBezTo>
                      <a:cubicBezTo>
                        <a:pt x="6722" y="11489"/>
                        <a:pt x="6740" y="11494"/>
                        <a:pt x="6763" y="11505"/>
                      </a:cubicBezTo>
                      <a:cubicBezTo>
                        <a:pt x="6893" y="11549"/>
                        <a:pt x="6785" y="11701"/>
                        <a:pt x="6741" y="11810"/>
                      </a:cubicBezTo>
                      <a:cubicBezTo>
                        <a:pt x="6682" y="11869"/>
                        <a:pt x="6640" y="12054"/>
                        <a:pt x="6502" y="12054"/>
                      </a:cubicBezTo>
                      <a:cubicBezTo>
                        <a:pt x="6489" y="12054"/>
                        <a:pt x="6474" y="12053"/>
                        <a:pt x="6458" y="12049"/>
                      </a:cubicBezTo>
                      <a:cubicBezTo>
                        <a:pt x="6410" y="12035"/>
                        <a:pt x="6366" y="12029"/>
                        <a:pt x="6326" y="12029"/>
                      </a:cubicBezTo>
                      <a:cubicBezTo>
                        <a:pt x="6115" y="12029"/>
                        <a:pt x="6017" y="12200"/>
                        <a:pt x="5980" y="12310"/>
                      </a:cubicBezTo>
                      <a:cubicBezTo>
                        <a:pt x="5806" y="12723"/>
                        <a:pt x="5480" y="12810"/>
                        <a:pt x="5110" y="12853"/>
                      </a:cubicBezTo>
                      <a:cubicBezTo>
                        <a:pt x="5038" y="12853"/>
                        <a:pt x="4946" y="12921"/>
                        <a:pt x="4886" y="12921"/>
                      </a:cubicBezTo>
                      <a:cubicBezTo>
                        <a:pt x="4857" y="12921"/>
                        <a:pt x="4835" y="12904"/>
                        <a:pt x="4828" y="12853"/>
                      </a:cubicBezTo>
                      <a:cubicBezTo>
                        <a:pt x="4806" y="12745"/>
                        <a:pt x="4958" y="12679"/>
                        <a:pt x="5045" y="12679"/>
                      </a:cubicBezTo>
                      <a:cubicBezTo>
                        <a:pt x="5328" y="12592"/>
                        <a:pt x="5371" y="12310"/>
                        <a:pt x="5328" y="12310"/>
                      </a:cubicBezTo>
                      <a:cubicBezTo>
                        <a:pt x="5109" y="12310"/>
                        <a:pt x="5150" y="12035"/>
                        <a:pt x="4952" y="12035"/>
                      </a:cubicBezTo>
                      <a:cubicBezTo>
                        <a:pt x="4914" y="12035"/>
                        <a:pt x="4866" y="12046"/>
                        <a:pt x="4806" y="12071"/>
                      </a:cubicBezTo>
                      <a:cubicBezTo>
                        <a:pt x="4787" y="12077"/>
                        <a:pt x="4770" y="12080"/>
                        <a:pt x="4754" y="12080"/>
                      </a:cubicBezTo>
                      <a:cubicBezTo>
                        <a:pt x="4717" y="12080"/>
                        <a:pt x="4691" y="12064"/>
                        <a:pt x="4675" y="12049"/>
                      </a:cubicBezTo>
                      <a:cubicBezTo>
                        <a:pt x="4610" y="11984"/>
                        <a:pt x="4697" y="11940"/>
                        <a:pt x="4741" y="11940"/>
                      </a:cubicBezTo>
                      <a:cubicBezTo>
                        <a:pt x="5023" y="11810"/>
                        <a:pt x="5045" y="11614"/>
                        <a:pt x="5132" y="11418"/>
                      </a:cubicBezTo>
                      <a:cubicBezTo>
                        <a:pt x="5176" y="11288"/>
                        <a:pt x="5176" y="11179"/>
                        <a:pt x="5045" y="11179"/>
                      </a:cubicBezTo>
                      <a:cubicBezTo>
                        <a:pt x="4915" y="11179"/>
                        <a:pt x="4849" y="11309"/>
                        <a:pt x="4784" y="11418"/>
                      </a:cubicBezTo>
                      <a:cubicBezTo>
                        <a:pt x="4741" y="11483"/>
                        <a:pt x="4719" y="11527"/>
                        <a:pt x="4719" y="11549"/>
                      </a:cubicBezTo>
                      <a:cubicBezTo>
                        <a:pt x="4692" y="11657"/>
                        <a:pt x="4648" y="11698"/>
                        <a:pt x="4593" y="11698"/>
                      </a:cubicBezTo>
                      <a:cubicBezTo>
                        <a:pt x="4559" y="11698"/>
                        <a:pt x="4521" y="11682"/>
                        <a:pt x="4480" y="11657"/>
                      </a:cubicBezTo>
                      <a:cubicBezTo>
                        <a:pt x="4415" y="11636"/>
                        <a:pt x="4357" y="11621"/>
                        <a:pt x="4304" y="11621"/>
                      </a:cubicBezTo>
                      <a:cubicBezTo>
                        <a:pt x="4200" y="11621"/>
                        <a:pt x="4117" y="11679"/>
                        <a:pt x="4045" y="11853"/>
                      </a:cubicBezTo>
                      <a:cubicBezTo>
                        <a:pt x="3980" y="12027"/>
                        <a:pt x="3740" y="11940"/>
                        <a:pt x="3588" y="12071"/>
                      </a:cubicBezTo>
                      <a:cubicBezTo>
                        <a:pt x="3563" y="12096"/>
                        <a:pt x="3535" y="12107"/>
                        <a:pt x="3510" y="12107"/>
                      </a:cubicBezTo>
                      <a:cubicBezTo>
                        <a:pt x="3447" y="12107"/>
                        <a:pt x="3393" y="12045"/>
                        <a:pt x="3393" y="11984"/>
                      </a:cubicBezTo>
                      <a:cubicBezTo>
                        <a:pt x="3393" y="11953"/>
                        <a:pt x="3403" y="11912"/>
                        <a:pt x="3373" y="11912"/>
                      </a:cubicBezTo>
                      <a:cubicBezTo>
                        <a:pt x="3360" y="11912"/>
                        <a:pt x="3339" y="11920"/>
                        <a:pt x="3306" y="11940"/>
                      </a:cubicBezTo>
                      <a:cubicBezTo>
                        <a:pt x="3262" y="11962"/>
                        <a:pt x="3175" y="12027"/>
                        <a:pt x="3175" y="12049"/>
                      </a:cubicBezTo>
                      <a:cubicBezTo>
                        <a:pt x="3175" y="12139"/>
                        <a:pt x="3101" y="12288"/>
                        <a:pt x="3247" y="12288"/>
                      </a:cubicBezTo>
                      <a:cubicBezTo>
                        <a:pt x="3278" y="12288"/>
                        <a:pt x="3318" y="12281"/>
                        <a:pt x="3371" y="12266"/>
                      </a:cubicBezTo>
                      <a:cubicBezTo>
                        <a:pt x="3394" y="12262"/>
                        <a:pt x="3419" y="12259"/>
                        <a:pt x="3442" y="12259"/>
                      </a:cubicBezTo>
                      <a:cubicBezTo>
                        <a:pt x="3529" y="12259"/>
                        <a:pt x="3605" y="12294"/>
                        <a:pt x="3588" y="12397"/>
                      </a:cubicBezTo>
                      <a:cubicBezTo>
                        <a:pt x="3548" y="12519"/>
                        <a:pt x="3393" y="12584"/>
                        <a:pt x="3249" y="12609"/>
                      </a:cubicBezTo>
                      <a:lnTo>
                        <a:pt x="3249" y="12609"/>
                      </a:lnTo>
                      <a:cubicBezTo>
                        <a:pt x="3260" y="12611"/>
                        <a:pt x="3272" y="12612"/>
                        <a:pt x="3284" y="12614"/>
                      </a:cubicBezTo>
                      <a:cubicBezTo>
                        <a:pt x="3306" y="12620"/>
                        <a:pt x="3327" y="12622"/>
                        <a:pt x="3349" y="12622"/>
                      </a:cubicBezTo>
                      <a:cubicBezTo>
                        <a:pt x="3410" y="12622"/>
                        <a:pt x="3473" y="12602"/>
                        <a:pt x="3546" y="12561"/>
                      </a:cubicBezTo>
                      <a:lnTo>
                        <a:pt x="3546" y="12561"/>
                      </a:lnTo>
                      <a:cubicBezTo>
                        <a:pt x="3595" y="12637"/>
                        <a:pt x="3618" y="12715"/>
                        <a:pt x="3675" y="12810"/>
                      </a:cubicBezTo>
                      <a:cubicBezTo>
                        <a:pt x="3697" y="12853"/>
                        <a:pt x="3893" y="12832"/>
                        <a:pt x="3740" y="12940"/>
                      </a:cubicBezTo>
                      <a:cubicBezTo>
                        <a:pt x="3714" y="12975"/>
                        <a:pt x="3685" y="12986"/>
                        <a:pt x="3653" y="12986"/>
                      </a:cubicBezTo>
                      <a:cubicBezTo>
                        <a:pt x="3606" y="12986"/>
                        <a:pt x="3553" y="12962"/>
                        <a:pt x="3501" y="12962"/>
                      </a:cubicBezTo>
                      <a:lnTo>
                        <a:pt x="3088" y="12962"/>
                      </a:lnTo>
                      <a:cubicBezTo>
                        <a:pt x="2936" y="12962"/>
                        <a:pt x="2871" y="12875"/>
                        <a:pt x="2958" y="12745"/>
                      </a:cubicBezTo>
                      <a:cubicBezTo>
                        <a:pt x="2998" y="12684"/>
                        <a:pt x="3042" y="12647"/>
                        <a:pt x="3092" y="12627"/>
                      </a:cubicBezTo>
                      <a:lnTo>
                        <a:pt x="3092" y="12627"/>
                      </a:lnTo>
                      <a:cubicBezTo>
                        <a:pt x="3090" y="12627"/>
                        <a:pt x="3088" y="12627"/>
                        <a:pt x="3086" y="12627"/>
                      </a:cubicBezTo>
                      <a:cubicBezTo>
                        <a:pt x="3017" y="12627"/>
                        <a:pt x="2963" y="12612"/>
                        <a:pt x="2936" y="12571"/>
                      </a:cubicBezTo>
                      <a:cubicBezTo>
                        <a:pt x="2908" y="12529"/>
                        <a:pt x="2872" y="12514"/>
                        <a:pt x="2827" y="12514"/>
                      </a:cubicBezTo>
                      <a:cubicBezTo>
                        <a:pt x="2801" y="12514"/>
                        <a:pt x="2772" y="12519"/>
                        <a:pt x="2740" y="12527"/>
                      </a:cubicBezTo>
                      <a:cubicBezTo>
                        <a:pt x="2631" y="12592"/>
                        <a:pt x="2675" y="12636"/>
                        <a:pt x="2675" y="12701"/>
                      </a:cubicBezTo>
                      <a:cubicBezTo>
                        <a:pt x="2675" y="12832"/>
                        <a:pt x="2653" y="13006"/>
                        <a:pt x="2718" y="13114"/>
                      </a:cubicBezTo>
                      <a:cubicBezTo>
                        <a:pt x="2762" y="13245"/>
                        <a:pt x="2566" y="13397"/>
                        <a:pt x="2523" y="13549"/>
                      </a:cubicBezTo>
                      <a:cubicBezTo>
                        <a:pt x="2519" y="13556"/>
                        <a:pt x="2513" y="13559"/>
                        <a:pt x="2505" y="13559"/>
                      </a:cubicBezTo>
                      <a:cubicBezTo>
                        <a:pt x="2465" y="13559"/>
                        <a:pt x="2374" y="13480"/>
                        <a:pt x="2284" y="13462"/>
                      </a:cubicBezTo>
                      <a:cubicBezTo>
                        <a:pt x="2229" y="13462"/>
                        <a:pt x="2175" y="13457"/>
                        <a:pt x="2115" y="13457"/>
                      </a:cubicBezTo>
                      <a:cubicBezTo>
                        <a:pt x="2055" y="13457"/>
                        <a:pt x="1990" y="13462"/>
                        <a:pt x="1914" y="13484"/>
                      </a:cubicBezTo>
                      <a:cubicBezTo>
                        <a:pt x="1801" y="13521"/>
                        <a:pt x="1702" y="13533"/>
                        <a:pt x="1609" y="13533"/>
                      </a:cubicBezTo>
                      <a:cubicBezTo>
                        <a:pt x="1458" y="13533"/>
                        <a:pt x="1325" y="13503"/>
                        <a:pt x="1183" y="13503"/>
                      </a:cubicBezTo>
                      <a:cubicBezTo>
                        <a:pt x="1159" y="13503"/>
                        <a:pt x="1134" y="13504"/>
                        <a:pt x="1109" y="13506"/>
                      </a:cubicBezTo>
                      <a:cubicBezTo>
                        <a:pt x="1022" y="13506"/>
                        <a:pt x="1001" y="13484"/>
                        <a:pt x="1044" y="13440"/>
                      </a:cubicBezTo>
                      <a:cubicBezTo>
                        <a:pt x="1188" y="13297"/>
                        <a:pt x="1254" y="13134"/>
                        <a:pt x="1479" y="13134"/>
                      </a:cubicBezTo>
                      <a:cubicBezTo>
                        <a:pt x="1493" y="13134"/>
                        <a:pt x="1508" y="13135"/>
                        <a:pt x="1523" y="13136"/>
                      </a:cubicBezTo>
                      <a:cubicBezTo>
                        <a:pt x="1537" y="13138"/>
                        <a:pt x="1552" y="13139"/>
                        <a:pt x="1568" y="13139"/>
                      </a:cubicBezTo>
                      <a:cubicBezTo>
                        <a:pt x="1659" y="13139"/>
                        <a:pt x="1765" y="13109"/>
                        <a:pt x="1856" y="13109"/>
                      </a:cubicBezTo>
                      <a:cubicBezTo>
                        <a:pt x="1913" y="13109"/>
                        <a:pt x="1963" y="13120"/>
                        <a:pt x="2001" y="13158"/>
                      </a:cubicBezTo>
                      <a:cubicBezTo>
                        <a:pt x="2022" y="13179"/>
                        <a:pt x="2044" y="13188"/>
                        <a:pt x="2065" y="13188"/>
                      </a:cubicBezTo>
                      <a:cubicBezTo>
                        <a:pt x="2153" y="13188"/>
                        <a:pt x="2244" y="13040"/>
                        <a:pt x="2349" y="13006"/>
                      </a:cubicBezTo>
                      <a:cubicBezTo>
                        <a:pt x="2436" y="12962"/>
                        <a:pt x="2458" y="12897"/>
                        <a:pt x="2436" y="12832"/>
                      </a:cubicBezTo>
                      <a:cubicBezTo>
                        <a:pt x="2419" y="12799"/>
                        <a:pt x="2394" y="12788"/>
                        <a:pt x="2362" y="12788"/>
                      </a:cubicBezTo>
                      <a:cubicBezTo>
                        <a:pt x="2310" y="12788"/>
                        <a:pt x="2243" y="12818"/>
                        <a:pt x="2175" y="12832"/>
                      </a:cubicBezTo>
                      <a:cubicBezTo>
                        <a:pt x="2070" y="12878"/>
                        <a:pt x="1971" y="12900"/>
                        <a:pt x="1882" y="12900"/>
                      </a:cubicBezTo>
                      <a:cubicBezTo>
                        <a:pt x="1805" y="12900"/>
                        <a:pt x="1735" y="12884"/>
                        <a:pt x="1675" y="12853"/>
                      </a:cubicBezTo>
                      <a:cubicBezTo>
                        <a:pt x="1629" y="12842"/>
                        <a:pt x="1585" y="12836"/>
                        <a:pt x="1544" y="12836"/>
                      </a:cubicBezTo>
                      <a:cubicBezTo>
                        <a:pt x="1351" y="12836"/>
                        <a:pt x="1201" y="12953"/>
                        <a:pt x="1022" y="13114"/>
                      </a:cubicBezTo>
                      <a:cubicBezTo>
                        <a:pt x="805" y="13266"/>
                        <a:pt x="761" y="13397"/>
                        <a:pt x="827" y="13571"/>
                      </a:cubicBezTo>
                      <a:cubicBezTo>
                        <a:pt x="870" y="13593"/>
                        <a:pt x="892" y="13658"/>
                        <a:pt x="827" y="13701"/>
                      </a:cubicBezTo>
                      <a:cubicBezTo>
                        <a:pt x="783" y="13788"/>
                        <a:pt x="675" y="13897"/>
                        <a:pt x="653" y="13941"/>
                      </a:cubicBezTo>
                      <a:cubicBezTo>
                        <a:pt x="653" y="13965"/>
                        <a:pt x="667" y="13972"/>
                        <a:pt x="688" y="13972"/>
                      </a:cubicBezTo>
                      <a:cubicBezTo>
                        <a:pt x="717" y="13972"/>
                        <a:pt x="758" y="13960"/>
                        <a:pt x="795" y="13960"/>
                      </a:cubicBezTo>
                      <a:cubicBezTo>
                        <a:pt x="827" y="13960"/>
                        <a:pt x="856" y="13970"/>
                        <a:pt x="870" y="14006"/>
                      </a:cubicBezTo>
                      <a:cubicBezTo>
                        <a:pt x="892" y="14049"/>
                        <a:pt x="914" y="14158"/>
                        <a:pt x="827" y="14201"/>
                      </a:cubicBezTo>
                      <a:cubicBezTo>
                        <a:pt x="566" y="14245"/>
                        <a:pt x="457" y="14484"/>
                        <a:pt x="218" y="14571"/>
                      </a:cubicBezTo>
                      <a:cubicBezTo>
                        <a:pt x="0" y="14636"/>
                        <a:pt x="44" y="14680"/>
                        <a:pt x="109" y="14767"/>
                      </a:cubicBezTo>
                      <a:cubicBezTo>
                        <a:pt x="196" y="14854"/>
                        <a:pt x="348" y="14897"/>
                        <a:pt x="370" y="15028"/>
                      </a:cubicBezTo>
                      <a:cubicBezTo>
                        <a:pt x="414" y="15202"/>
                        <a:pt x="66" y="15310"/>
                        <a:pt x="44" y="15419"/>
                      </a:cubicBezTo>
                      <a:cubicBezTo>
                        <a:pt x="22" y="15528"/>
                        <a:pt x="457" y="15441"/>
                        <a:pt x="261" y="15680"/>
                      </a:cubicBezTo>
                      <a:cubicBezTo>
                        <a:pt x="153" y="15811"/>
                        <a:pt x="261" y="15854"/>
                        <a:pt x="305" y="15919"/>
                      </a:cubicBezTo>
                      <a:cubicBezTo>
                        <a:pt x="403" y="15858"/>
                        <a:pt x="501" y="15831"/>
                        <a:pt x="591" y="15831"/>
                      </a:cubicBezTo>
                      <a:cubicBezTo>
                        <a:pt x="661" y="15831"/>
                        <a:pt x="726" y="15847"/>
                        <a:pt x="783" y="15876"/>
                      </a:cubicBezTo>
                      <a:cubicBezTo>
                        <a:pt x="1022" y="16006"/>
                        <a:pt x="1414" y="16050"/>
                        <a:pt x="1523" y="16311"/>
                      </a:cubicBezTo>
                      <a:cubicBezTo>
                        <a:pt x="1583" y="16461"/>
                        <a:pt x="1767" y="16507"/>
                        <a:pt x="1962" y="16507"/>
                      </a:cubicBezTo>
                      <a:cubicBezTo>
                        <a:pt x="2049" y="16507"/>
                        <a:pt x="2138" y="16498"/>
                        <a:pt x="2218" y="16485"/>
                      </a:cubicBezTo>
                      <a:cubicBezTo>
                        <a:pt x="2293" y="16462"/>
                        <a:pt x="2343" y="16450"/>
                        <a:pt x="2375" y="16450"/>
                      </a:cubicBezTo>
                      <a:cubicBezTo>
                        <a:pt x="2436" y="16450"/>
                        <a:pt x="2436" y="16494"/>
                        <a:pt x="2436" y="16593"/>
                      </a:cubicBezTo>
                      <a:cubicBezTo>
                        <a:pt x="2436" y="16756"/>
                        <a:pt x="2486" y="16825"/>
                        <a:pt x="2600" y="16825"/>
                      </a:cubicBezTo>
                      <a:cubicBezTo>
                        <a:pt x="2684" y="16825"/>
                        <a:pt x="2801" y="16788"/>
                        <a:pt x="2958" y="16724"/>
                      </a:cubicBezTo>
                      <a:cubicBezTo>
                        <a:pt x="3197" y="16615"/>
                        <a:pt x="3240" y="16485"/>
                        <a:pt x="3306" y="16354"/>
                      </a:cubicBezTo>
                      <a:cubicBezTo>
                        <a:pt x="3432" y="16210"/>
                        <a:pt x="3528" y="16126"/>
                        <a:pt x="3656" y="16126"/>
                      </a:cubicBezTo>
                      <a:cubicBezTo>
                        <a:pt x="3683" y="16126"/>
                        <a:pt x="3711" y="16129"/>
                        <a:pt x="3740" y="16137"/>
                      </a:cubicBezTo>
                      <a:cubicBezTo>
                        <a:pt x="3804" y="16169"/>
                        <a:pt x="3856" y="16189"/>
                        <a:pt x="3922" y="16189"/>
                      </a:cubicBezTo>
                      <a:cubicBezTo>
                        <a:pt x="3946" y="16189"/>
                        <a:pt x="3972" y="16186"/>
                        <a:pt x="4001" y="16180"/>
                      </a:cubicBezTo>
                      <a:cubicBezTo>
                        <a:pt x="4262" y="16137"/>
                        <a:pt x="4567" y="15876"/>
                        <a:pt x="4458" y="15745"/>
                      </a:cubicBezTo>
                      <a:cubicBezTo>
                        <a:pt x="4371" y="15593"/>
                        <a:pt x="4154" y="15528"/>
                        <a:pt x="4502" y="15310"/>
                      </a:cubicBezTo>
                      <a:cubicBezTo>
                        <a:pt x="4502" y="15310"/>
                        <a:pt x="4502" y="15245"/>
                        <a:pt x="4480" y="15223"/>
                      </a:cubicBezTo>
                      <a:cubicBezTo>
                        <a:pt x="4467" y="15107"/>
                        <a:pt x="4263" y="15045"/>
                        <a:pt x="4045" y="15045"/>
                      </a:cubicBezTo>
                      <a:cubicBezTo>
                        <a:pt x="3895" y="15045"/>
                        <a:pt x="3738" y="15074"/>
                        <a:pt x="3632" y="15136"/>
                      </a:cubicBezTo>
                      <a:cubicBezTo>
                        <a:pt x="3559" y="15191"/>
                        <a:pt x="3516" y="15277"/>
                        <a:pt x="3440" y="15277"/>
                      </a:cubicBezTo>
                      <a:cubicBezTo>
                        <a:pt x="3425" y="15277"/>
                        <a:pt x="3410" y="15274"/>
                        <a:pt x="3393" y="15267"/>
                      </a:cubicBezTo>
                      <a:cubicBezTo>
                        <a:pt x="3349" y="15245"/>
                        <a:pt x="3371" y="15158"/>
                        <a:pt x="3371" y="15115"/>
                      </a:cubicBezTo>
                      <a:cubicBezTo>
                        <a:pt x="3393" y="14767"/>
                        <a:pt x="3610" y="14549"/>
                        <a:pt x="4088" y="14375"/>
                      </a:cubicBezTo>
                      <a:cubicBezTo>
                        <a:pt x="4175" y="14354"/>
                        <a:pt x="4328" y="14332"/>
                        <a:pt x="4284" y="14288"/>
                      </a:cubicBezTo>
                      <a:cubicBezTo>
                        <a:pt x="4197" y="14180"/>
                        <a:pt x="4371" y="14028"/>
                        <a:pt x="4328" y="13962"/>
                      </a:cubicBezTo>
                      <a:cubicBezTo>
                        <a:pt x="4308" y="13954"/>
                        <a:pt x="4290" y="13950"/>
                        <a:pt x="4274" y="13950"/>
                      </a:cubicBezTo>
                      <a:cubicBezTo>
                        <a:pt x="4168" y="13950"/>
                        <a:pt x="4140" y="14117"/>
                        <a:pt x="4045" y="14136"/>
                      </a:cubicBezTo>
                      <a:cubicBezTo>
                        <a:pt x="3936" y="14158"/>
                        <a:pt x="3849" y="14158"/>
                        <a:pt x="3784" y="14158"/>
                      </a:cubicBezTo>
                      <a:lnTo>
                        <a:pt x="3414" y="14158"/>
                      </a:lnTo>
                      <a:cubicBezTo>
                        <a:pt x="3371" y="14158"/>
                        <a:pt x="3306" y="14223"/>
                        <a:pt x="3284" y="14267"/>
                      </a:cubicBezTo>
                      <a:cubicBezTo>
                        <a:pt x="3262" y="14332"/>
                        <a:pt x="3284" y="14332"/>
                        <a:pt x="3327" y="14332"/>
                      </a:cubicBezTo>
                      <a:cubicBezTo>
                        <a:pt x="3371" y="14332"/>
                        <a:pt x="3443" y="14284"/>
                        <a:pt x="3480" y="14284"/>
                      </a:cubicBezTo>
                      <a:cubicBezTo>
                        <a:pt x="3499" y="14284"/>
                        <a:pt x="3509" y="14296"/>
                        <a:pt x="3501" y="14332"/>
                      </a:cubicBezTo>
                      <a:cubicBezTo>
                        <a:pt x="3501" y="14397"/>
                        <a:pt x="3393" y="14462"/>
                        <a:pt x="3284" y="14506"/>
                      </a:cubicBezTo>
                      <a:cubicBezTo>
                        <a:pt x="3110" y="14571"/>
                        <a:pt x="2936" y="14593"/>
                        <a:pt x="2784" y="14767"/>
                      </a:cubicBezTo>
                      <a:cubicBezTo>
                        <a:pt x="2699" y="14851"/>
                        <a:pt x="2615" y="15009"/>
                        <a:pt x="2536" y="15009"/>
                      </a:cubicBezTo>
                      <a:cubicBezTo>
                        <a:pt x="2493" y="15009"/>
                        <a:pt x="2452" y="14962"/>
                        <a:pt x="2414" y="14832"/>
                      </a:cubicBezTo>
                      <a:cubicBezTo>
                        <a:pt x="2414" y="14818"/>
                        <a:pt x="2402" y="14813"/>
                        <a:pt x="2383" y="14813"/>
                      </a:cubicBezTo>
                      <a:cubicBezTo>
                        <a:pt x="2346" y="14813"/>
                        <a:pt x="2284" y="14832"/>
                        <a:pt x="2240" y="14832"/>
                      </a:cubicBezTo>
                      <a:cubicBezTo>
                        <a:pt x="2177" y="14859"/>
                        <a:pt x="2107" y="14878"/>
                        <a:pt x="2051" y="14878"/>
                      </a:cubicBezTo>
                      <a:cubicBezTo>
                        <a:pt x="1971" y="14878"/>
                        <a:pt x="1919" y="14839"/>
                        <a:pt x="1957" y="14723"/>
                      </a:cubicBezTo>
                      <a:cubicBezTo>
                        <a:pt x="2001" y="14506"/>
                        <a:pt x="2197" y="14615"/>
                        <a:pt x="2327" y="14549"/>
                      </a:cubicBezTo>
                      <a:cubicBezTo>
                        <a:pt x="2349" y="14506"/>
                        <a:pt x="2436" y="14506"/>
                        <a:pt x="2458" y="14506"/>
                      </a:cubicBezTo>
                      <a:cubicBezTo>
                        <a:pt x="2486" y="14510"/>
                        <a:pt x="2513" y="14511"/>
                        <a:pt x="2539" y="14511"/>
                      </a:cubicBezTo>
                      <a:cubicBezTo>
                        <a:pt x="2814" y="14511"/>
                        <a:pt x="2971" y="14313"/>
                        <a:pt x="3110" y="14115"/>
                      </a:cubicBezTo>
                      <a:cubicBezTo>
                        <a:pt x="3181" y="14015"/>
                        <a:pt x="3205" y="13981"/>
                        <a:pt x="3154" y="13981"/>
                      </a:cubicBezTo>
                      <a:cubicBezTo>
                        <a:pt x="3126" y="13981"/>
                        <a:pt x="3077" y="13991"/>
                        <a:pt x="3001" y="14006"/>
                      </a:cubicBezTo>
                      <a:cubicBezTo>
                        <a:pt x="2958" y="14006"/>
                        <a:pt x="2892" y="14006"/>
                        <a:pt x="2936" y="13962"/>
                      </a:cubicBezTo>
                      <a:cubicBezTo>
                        <a:pt x="3066" y="13810"/>
                        <a:pt x="3088" y="13636"/>
                        <a:pt x="3066" y="13484"/>
                      </a:cubicBezTo>
                      <a:cubicBezTo>
                        <a:pt x="3066" y="13427"/>
                        <a:pt x="3148" y="13371"/>
                        <a:pt x="3226" y="13371"/>
                      </a:cubicBezTo>
                      <a:cubicBezTo>
                        <a:pt x="3238" y="13371"/>
                        <a:pt x="3250" y="13372"/>
                        <a:pt x="3262" y="13375"/>
                      </a:cubicBezTo>
                      <a:cubicBezTo>
                        <a:pt x="3327" y="13397"/>
                        <a:pt x="3501" y="13375"/>
                        <a:pt x="3523" y="13484"/>
                      </a:cubicBezTo>
                      <a:cubicBezTo>
                        <a:pt x="3523" y="13548"/>
                        <a:pt x="3535" y="13588"/>
                        <a:pt x="3601" y="13588"/>
                      </a:cubicBezTo>
                      <a:cubicBezTo>
                        <a:pt x="3625" y="13588"/>
                        <a:pt x="3656" y="13583"/>
                        <a:pt x="3697" y="13571"/>
                      </a:cubicBezTo>
                      <a:cubicBezTo>
                        <a:pt x="3806" y="13527"/>
                        <a:pt x="3849" y="13462"/>
                        <a:pt x="3849" y="13375"/>
                      </a:cubicBezTo>
                      <a:cubicBezTo>
                        <a:pt x="3880" y="13264"/>
                        <a:pt x="3905" y="13228"/>
                        <a:pt x="3931" y="13228"/>
                      </a:cubicBezTo>
                      <a:cubicBezTo>
                        <a:pt x="3960" y="13228"/>
                        <a:pt x="3988" y="13275"/>
                        <a:pt x="4023" y="13310"/>
                      </a:cubicBezTo>
                      <a:cubicBezTo>
                        <a:pt x="4029" y="13328"/>
                        <a:pt x="4043" y="13334"/>
                        <a:pt x="4061" y="13334"/>
                      </a:cubicBezTo>
                      <a:cubicBezTo>
                        <a:pt x="4108" y="13334"/>
                        <a:pt x="4181" y="13288"/>
                        <a:pt x="4197" y="13288"/>
                      </a:cubicBezTo>
                      <a:cubicBezTo>
                        <a:pt x="4214" y="13293"/>
                        <a:pt x="4231" y="13295"/>
                        <a:pt x="4251" y="13295"/>
                      </a:cubicBezTo>
                      <a:cubicBezTo>
                        <a:pt x="4408" y="13295"/>
                        <a:pt x="4645" y="13147"/>
                        <a:pt x="4796" y="13147"/>
                      </a:cubicBezTo>
                      <a:cubicBezTo>
                        <a:pt x="4870" y="13147"/>
                        <a:pt x="4923" y="13183"/>
                        <a:pt x="4936" y="13288"/>
                      </a:cubicBezTo>
                      <a:cubicBezTo>
                        <a:pt x="4958" y="13288"/>
                        <a:pt x="5002" y="13266"/>
                        <a:pt x="5023" y="13266"/>
                      </a:cubicBezTo>
                      <a:cubicBezTo>
                        <a:pt x="5077" y="13263"/>
                        <a:pt x="5129" y="13261"/>
                        <a:pt x="5180" y="13261"/>
                      </a:cubicBezTo>
                      <a:cubicBezTo>
                        <a:pt x="5456" y="13261"/>
                        <a:pt x="5681" y="13315"/>
                        <a:pt x="5828" y="13462"/>
                      </a:cubicBezTo>
                      <a:cubicBezTo>
                        <a:pt x="5937" y="13571"/>
                        <a:pt x="6024" y="13701"/>
                        <a:pt x="6263" y="13701"/>
                      </a:cubicBezTo>
                      <a:cubicBezTo>
                        <a:pt x="6306" y="13701"/>
                        <a:pt x="6350" y="13723"/>
                        <a:pt x="6350" y="13745"/>
                      </a:cubicBezTo>
                      <a:cubicBezTo>
                        <a:pt x="6350" y="13832"/>
                        <a:pt x="6263" y="13810"/>
                        <a:pt x="6219" y="13832"/>
                      </a:cubicBezTo>
                      <a:cubicBezTo>
                        <a:pt x="5915" y="13919"/>
                        <a:pt x="6176" y="14028"/>
                        <a:pt x="6089" y="14136"/>
                      </a:cubicBezTo>
                      <a:cubicBezTo>
                        <a:pt x="5980" y="14245"/>
                        <a:pt x="5763" y="14223"/>
                        <a:pt x="5654" y="14375"/>
                      </a:cubicBezTo>
                      <a:cubicBezTo>
                        <a:pt x="5589" y="14484"/>
                        <a:pt x="5784" y="14506"/>
                        <a:pt x="5654" y="14593"/>
                      </a:cubicBezTo>
                      <a:cubicBezTo>
                        <a:pt x="5350" y="14789"/>
                        <a:pt x="5241" y="15093"/>
                        <a:pt x="4936" y="15267"/>
                      </a:cubicBezTo>
                      <a:cubicBezTo>
                        <a:pt x="4828" y="15332"/>
                        <a:pt x="4697" y="15376"/>
                        <a:pt x="4697" y="15484"/>
                      </a:cubicBezTo>
                      <a:cubicBezTo>
                        <a:pt x="4697" y="15550"/>
                        <a:pt x="4722" y="15616"/>
                        <a:pt x="4809" y="15616"/>
                      </a:cubicBezTo>
                      <a:cubicBezTo>
                        <a:pt x="4838" y="15616"/>
                        <a:pt x="4872" y="15609"/>
                        <a:pt x="4915" y="15593"/>
                      </a:cubicBezTo>
                      <a:cubicBezTo>
                        <a:pt x="4930" y="15590"/>
                        <a:pt x="4943" y="15589"/>
                        <a:pt x="4955" y="15589"/>
                      </a:cubicBezTo>
                      <a:cubicBezTo>
                        <a:pt x="5030" y="15589"/>
                        <a:pt x="5054" y="15643"/>
                        <a:pt x="5110" y="15680"/>
                      </a:cubicBezTo>
                      <a:cubicBezTo>
                        <a:pt x="5131" y="15708"/>
                        <a:pt x="5152" y="15720"/>
                        <a:pt x="5175" y="15720"/>
                      </a:cubicBezTo>
                      <a:cubicBezTo>
                        <a:pt x="5222" y="15720"/>
                        <a:pt x="5276" y="15667"/>
                        <a:pt x="5350" y="15593"/>
                      </a:cubicBezTo>
                      <a:cubicBezTo>
                        <a:pt x="5567" y="15376"/>
                        <a:pt x="5502" y="15158"/>
                        <a:pt x="5610" y="14941"/>
                      </a:cubicBezTo>
                      <a:cubicBezTo>
                        <a:pt x="5746" y="14669"/>
                        <a:pt x="5872" y="14544"/>
                        <a:pt x="6045" y="14544"/>
                      </a:cubicBezTo>
                      <a:cubicBezTo>
                        <a:pt x="6121" y="14544"/>
                        <a:pt x="6207" y="14568"/>
                        <a:pt x="6306" y="14615"/>
                      </a:cubicBezTo>
                      <a:cubicBezTo>
                        <a:pt x="6369" y="14646"/>
                        <a:pt x="6421" y="14663"/>
                        <a:pt x="6469" y="14663"/>
                      </a:cubicBezTo>
                      <a:cubicBezTo>
                        <a:pt x="6554" y="14663"/>
                        <a:pt x="6630" y="14609"/>
                        <a:pt x="6741" y="14484"/>
                      </a:cubicBezTo>
                      <a:cubicBezTo>
                        <a:pt x="6800" y="14414"/>
                        <a:pt x="6865" y="14375"/>
                        <a:pt x="6923" y="14375"/>
                      </a:cubicBezTo>
                      <a:cubicBezTo>
                        <a:pt x="6972" y="14375"/>
                        <a:pt x="7016" y="14403"/>
                        <a:pt x="7046" y="14462"/>
                      </a:cubicBezTo>
                      <a:cubicBezTo>
                        <a:pt x="7127" y="14656"/>
                        <a:pt x="7280" y="14749"/>
                        <a:pt x="7469" y="14749"/>
                      </a:cubicBezTo>
                      <a:cubicBezTo>
                        <a:pt x="7683" y="14749"/>
                        <a:pt x="7944" y="14629"/>
                        <a:pt x="8198" y="14397"/>
                      </a:cubicBezTo>
                      <a:cubicBezTo>
                        <a:pt x="8287" y="14309"/>
                        <a:pt x="8361" y="14206"/>
                        <a:pt x="8491" y="14206"/>
                      </a:cubicBezTo>
                      <a:cubicBezTo>
                        <a:pt x="8520" y="14206"/>
                        <a:pt x="8553" y="14211"/>
                        <a:pt x="8589" y="14223"/>
                      </a:cubicBezTo>
                      <a:cubicBezTo>
                        <a:pt x="8720" y="14267"/>
                        <a:pt x="8829" y="14332"/>
                        <a:pt x="8720" y="14506"/>
                      </a:cubicBezTo>
                      <a:cubicBezTo>
                        <a:pt x="8614" y="14664"/>
                        <a:pt x="8621" y="14727"/>
                        <a:pt x="8701" y="14727"/>
                      </a:cubicBezTo>
                      <a:cubicBezTo>
                        <a:pt x="8753" y="14727"/>
                        <a:pt x="8835" y="14701"/>
                        <a:pt x="8937" y="14658"/>
                      </a:cubicBezTo>
                      <a:cubicBezTo>
                        <a:pt x="9023" y="14619"/>
                        <a:pt x="9094" y="14600"/>
                        <a:pt x="9153" y="14600"/>
                      </a:cubicBezTo>
                      <a:cubicBezTo>
                        <a:pt x="9259" y="14600"/>
                        <a:pt x="9323" y="14663"/>
                        <a:pt x="9350" y="14789"/>
                      </a:cubicBezTo>
                      <a:cubicBezTo>
                        <a:pt x="9350" y="14832"/>
                        <a:pt x="9307" y="14919"/>
                        <a:pt x="9350" y="14941"/>
                      </a:cubicBezTo>
                      <a:cubicBezTo>
                        <a:pt x="9372" y="14984"/>
                        <a:pt x="9465" y="15006"/>
                        <a:pt x="9552" y="15006"/>
                      </a:cubicBezTo>
                      <a:cubicBezTo>
                        <a:pt x="9639" y="15006"/>
                        <a:pt x="9720" y="14984"/>
                        <a:pt x="9720" y="14941"/>
                      </a:cubicBezTo>
                      <a:cubicBezTo>
                        <a:pt x="9720" y="14810"/>
                        <a:pt x="9698" y="14680"/>
                        <a:pt x="9959" y="14615"/>
                      </a:cubicBezTo>
                      <a:cubicBezTo>
                        <a:pt x="9959" y="14441"/>
                        <a:pt x="10242" y="14332"/>
                        <a:pt x="10351" y="14158"/>
                      </a:cubicBezTo>
                      <a:cubicBezTo>
                        <a:pt x="10470" y="13995"/>
                        <a:pt x="10563" y="13941"/>
                        <a:pt x="10644" y="13941"/>
                      </a:cubicBezTo>
                      <a:cubicBezTo>
                        <a:pt x="10726" y="13941"/>
                        <a:pt x="10796" y="13995"/>
                        <a:pt x="10873" y="14049"/>
                      </a:cubicBezTo>
                      <a:cubicBezTo>
                        <a:pt x="10929" y="14106"/>
                        <a:pt x="10969" y="14162"/>
                        <a:pt x="11064" y="14162"/>
                      </a:cubicBezTo>
                      <a:cubicBezTo>
                        <a:pt x="11078" y="14162"/>
                        <a:pt x="11094" y="14161"/>
                        <a:pt x="11112" y="14158"/>
                      </a:cubicBezTo>
                      <a:cubicBezTo>
                        <a:pt x="11155" y="14158"/>
                        <a:pt x="11199" y="14115"/>
                        <a:pt x="11199" y="14071"/>
                      </a:cubicBezTo>
                      <a:cubicBezTo>
                        <a:pt x="11155" y="13962"/>
                        <a:pt x="11155" y="13832"/>
                        <a:pt x="11025" y="13788"/>
                      </a:cubicBezTo>
                      <a:lnTo>
                        <a:pt x="10938" y="13788"/>
                      </a:lnTo>
                      <a:cubicBezTo>
                        <a:pt x="10699" y="13788"/>
                        <a:pt x="10438" y="13788"/>
                        <a:pt x="10220" y="14006"/>
                      </a:cubicBezTo>
                      <a:cubicBezTo>
                        <a:pt x="10134" y="14067"/>
                        <a:pt x="10076" y="14094"/>
                        <a:pt x="10022" y="14094"/>
                      </a:cubicBezTo>
                      <a:cubicBezTo>
                        <a:pt x="9981" y="14094"/>
                        <a:pt x="9942" y="14078"/>
                        <a:pt x="9894" y="14049"/>
                      </a:cubicBezTo>
                      <a:cubicBezTo>
                        <a:pt x="9611" y="13919"/>
                        <a:pt x="9568" y="13680"/>
                        <a:pt x="9807" y="13353"/>
                      </a:cubicBezTo>
                      <a:cubicBezTo>
                        <a:pt x="9851" y="13266"/>
                        <a:pt x="9807" y="13201"/>
                        <a:pt x="9785" y="13158"/>
                      </a:cubicBezTo>
                      <a:cubicBezTo>
                        <a:pt x="9712" y="13172"/>
                        <a:pt x="9618" y="13227"/>
                        <a:pt x="9559" y="13227"/>
                      </a:cubicBezTo>
                      <a:cubicBezTo>
                        <a:pt x="9530" y="13227"/>
                        <a:pt x="9510" y="13215"/>
                        <a:pt x="9503" y="13179"/>
                      </a:cubicBezTo>
                      <a:cubicBezTo>
                        <a:pt x="9459" y="13049"/>
                        <a:pt x="9242" y="13049"/>
                        <a:pt x="9133" y="12984"/>
                      </a:cubicBezTo>
                      <a:cubicBezTo>
                        <a:pt x="9068" y="13071"/>
                        <a:pt x="8850" y="13093"/>
                        <a:pt x="8937" y="13245"/>
                      </a:cubicBezTo>
                      <a:cubicBezTo>
                        <a:pt x="9024" y="13353"/>
                        <a:pt x="9046" y="13506"/>
                        <a:pt x="8763" y="13614"/>
                      </a:cubicBezTo>
                      <a:cubicBezTo>
                        <a:pt x="8668" y="13653"/>
                        <a:pt x="8568" y="13678"/>
                        <a:pt x="8484" y="13678"/>
                      </a:cubicBezTo>
                      <a:cubicBezTo>
                        <a:pt x="8377" y="13678"/>
                        <a:pt x="8297" y="13637"/>
                        <a:pt x="8285" y="13527"/>
                      </a:cubicBezTo>
                      <a:cubicBezTo>
                        <a:pt x="8267" y="13418"/>
                        <a:pt x="8157" y="13370"/>
                        <a:pt x="8045" y="13370"/>
                      </a:cubicBezTo>
                      <a:cubicBezTo>
                        <a:pt x="8024" y="13370"/>
                        <a:pt x="8002" y="13372"/>
                        <a:pt x="7981" y="13375"/>
                      </a:cubicBezTo>
                      <a:cubicBezTo>
                        <a:pt x="7931" y="13380"/>
                        <a:pt x="7883" y="13382"/>
                        <a:pt x="7836" y="13382"/>
                      </a:cubicBezTo>
                      <a:cubicBezTo>
                        <a:pt x="7752" y="13382"/>
                        <a:pt x="7672" y="13377"/>
                        <a:pt x="7595" y="13377"/>
                      </a:cubicBezTo>
                      <a:cubicBezTo>
                        <a:pt x="7525" y="13377"/>
                        <a:pt x="7458" y="13381"/>
                        <a:pt x="7394" y="13397"/>
                      </a:cubicBezTo>
                      <a:cubicBezTo>
                        <a:pt x="7459" y="13484"/>
                        <a:pt x="7437" y="13593"/>
                        <a:pt x="7415" y="13701"/>
                      </a:cubicBezTo>
                      <a:cubicBezTo>
                        <a:pt x="7356" y="13937"/>
                        <a:pt x="7227" y="14031"/>
                        <a:pt x="6978" y="14031"/>
                      </a:cubicBezTo>
                      <a:cubicBezTo>
                        <a:pt x="6951" y="14031"/>
                        <a:pt x="6923" y="14030"/>
                        <a:pt x="6893" y="14028"/>
                      </a:cubicBezTo>
                      <a:cubicBezTo>
                        <a:pt x="6785" y="14006"/>
                        <a:pt x="6763" y="14006"/>
                        <a:pt x="6806" y="13897"/>
                      </a:cubicBezTo>
                      <a:cubicBezTo>
                        <a:pt x="6959" y="13614"/>
                        <a:pt x="6915" y="13484"/>
                        <a:pt x="6567" y="13462"/>
                      </a:cubicBezTo>
                      <a:cubicBezTo>
                        <a:pt x="6198" y="13419"/>
                        <a:pt x="6002" y="13179"/>
                        <a:pt x="6111" y="12810"/>
                      </a:cubicBezTo>
                      <a:cubicBezTo>
                        <a:pt x="5980" y="12549"/>
                        <a:pt x="6024" y="12505"/>
                        <a:pt x="6350" y="12397"/>
                      </a:cubicBezTo>
                      <a:cubicBezTo>
                        <a:pt x="6676" y="12288"/>
                        <a:pt x="7002" y="12114"/>
                        <a:pt x="7285" y="11875"/>
                      </a:cubicBezTo>
                      <a:cubicBezTo>
                        <a:pt x="7324" y="11855"/>
                        <a:pt x="7345" y="11784"/>
                        <a:pt x="7411" y="11784"/>
                      </a:cubicBezTo>
                      <a:cubicBezTo>
                        <a:pt x="7419" y="11784"/>
                        <a:pt x="7427" y="11785"/>
                        <a:pt x="7437" y="11788"/>
                      </a:cubicBezTo>
                      <a:cubicBezTo>
                        <a:pt x="7459" y="11788"/>
                        <a:pt x="7459" y="11853"/>
                        <a:pt x="7459" y="11875"/>
                      </a:cubicBezTo>
                      <a:cubicBezTo>
                        <a:pt x="7394" y="12266"/>
                        <a:pt x="7394" y="12288"/>
                        <a:pt x="7828" y="12310"/>
                      </a:cubicBezTo>
                      <a:cubicBezTo>
                        <a:pt x="8002" y="12310"/>
                        <a:pt x="8002" y="12397"/>
                        <a:pt x="7894" y="12484"/>
                      </a:cubicBezTo>
                      <a:cubicBezTo>
                        <a:pt x="7524" y="12745"/>
                        <a:pt x="7546" y="12984"/>
                        <a:pt x="7502" y="13266"/>
                      </a:cubicBezTo>
                      <a:cubicBezTo>
                        <a:pt x="7720" y="12875"/>
                        <a:pt x="8285" y="12745"/>
                        <a:pt x="8524" y="12375"/>
                      </a:cubicBezTo>
                      <a:cubicBezTo>
                        <a:pt x="8535" y="12353"/>
                        <a:pt x="8557" y="12353"/>
                        <a:pt x="8581" y="12353"/>
                      </a:cubicBezTo>
                      <a:cubicBezTo>
                        <a:pt x="8606" y="12353"/>
                        <a:pt x="8633" y="12353"/>
                        <a:pt x="8655" y="12331"/>
                      </a:cubicBezTo>
                      <a:cubicBezTo>
                        <a:pt x="9133" y="12266"/>
                        <a:pt x="9155" y="12201"/>
                        <a:pt x="9198" y="11875"/>
                      </a:cubicBezTo>
                      <a:cubicBezTo>
                        <a:pt x="9232" y="11670"/>
                        <a:pt x="9240" y="11599"/>
                        <a:pt x="9420" y="11599"/>
                      </a:cubicBezTo>
                      <a:cubicBezTo>
                        <a:pt x="9469" y="11599"/>
                        <a:pt x="9532" y="11605"/>
                        <a:pt x="9611" y="11614"/>
                      </a:cubicBezTo>
                      <a:cubicBezTo>
                        <a:pt x="9720" y="11614"/>
                        <a:pt x="9829" y="11614"/>
                        <a:pt x="9916" y="11527"/>
                      </a:cubicBezTo>
                      <a:cubicBezTo>
                        <a:pt x="9938" y="11505"/>
                        <a:pt x="9959" y="11440"/>
                        <a:pt x="9938" y="11418"/>
                      </a:cubicBezTo>
                      <a:cubicBezTo>
                        <a:pt x="9875" y="11371"/>
                        <a:pt x="9835" y="11335"/>
                        <a:pt x="9752" y="11335"/>
                      </a:cubicBezTo>
                      <a:cubicBezTo>
                        <a:pt x="9720" y="11335"/>
                        <a:pt x="9682" y="11341"/>
                        <a:pt x="9633" y="11353"/>
                      </a:cubicBezTo>
                      <a:cubicBezTo>
                        <a:pt x="9372" y="11462"/>
                        <a:pt x="9046" y="11505"/>
                        <a:pt x="8916" y="11788"/>
                      </a:cubicBezTo>
                      <a:cubicBezTo>
                        <a:pt x="8850" y="11875"/>
                        <a:pt x="8676" y="11962"/>
                        <a:pt x="8546" y="12049"/>
                      </a:cubicBezTo>
                      <a:cubicBezTo>
                        <a:pt x="8493" y="12093"/>
                        <a:pt x="8430" y="12112"/>
                        <a:pt x="8370" y="12112"/>
                      </a:cubicBezTo>
                      <a:cubicBezTo>
                        <a:pt x="8282" y="12112"/>
                        <a:pt x="8202" y="12070"/>
                        <a:pt x="8176" y="12005"/>
                      </a:cubicBezTo>
                      <a:cubicBezTo>
                        <a:pt x="8133" y="11940"/>
                        <a:pt x="8263" y="11766"/>
                        <a:pt x="8394" y="11723"/>
                      </a:cubicBezTo>
                      <a:cubicBezTo>
                        <a:pt x="8502" y="11657"/>
                        <a:pt x="8524" y="11614"/>
                        <a:pt x="8502" y="11549"/>
                      </a:cubicBezTo>
                      <a:cubicBezTo>
                        <a:pt x="8481" y="11462"/>
                        <a:pt x="8524" y="11418"/>
                        <a:pt x="8611" y="11418"/>
                      </a:cubicBezTo>
                      <a:cubicBezTo>
                        <a:pt x="9133" y="11396"/>
                        <a:pt x="9350" y="11070"/>
                        <a:pt x="9568" y="10744"/>
                      </a:cubicBezTo>
                      <a:lnTo>
                        <a:pt x="9568" y="10744"/>
                      </a:lnTo>
                      <a:cubicBezTo>
                        <a:pt x="9370" y="10823"/>
                        <a:pt x="9221" y="10862"/>
                        <a:pt x="9116" y="10862"/>
                      </a:cubicBezTo>
                      <a:cubicBezTo>
                        <a:pt x="8991" y="10862"/>
                        <a:pt x="8927" y="10807"/>
                        <a:pt x="8916" y="10701"/>
                      </a:cubicBezTo>
                      <a:cubicBezTo>
                        <a:pt x="8916" y="10657"/>
                        <a:pt x="8916" y="10570"/>
                        <a:pt x="9024" y="10548"/>
                      </a:cubicBezTo>
                      <a:cubicBezTo>
                        <a:pt x="9042" y="10543"/>
                        <a:pt x="9055" y="10540"/>
                        <a:pt x="9065" y="10540"/>
                      </a:cubicBezTo>
                      <a:cubicBezTo>
                        <a:pt x="9093" y="10540"/>
                        <a:pt x="9101" y="10560"/>
                        <a:pt x="9133" y="10592"/>
                      </a:cubicBezTo>
                      <a:cubicBezTo>
                        <a:pt x="9145" y="10641"/>
                        <a:pt x="9158" y="10683"/>
                        <a:pt x="9201" y="10683"/>
                      </a:cubicBezTo>
                      <a:cubicBezTo>
                        <a:pt x="9235" y="10683"/>
                        <a:pt x="9287" y="10658"/>
                        <a:pt x="9372" y="10592"/>
                      </a:cubicBezTo>
                      <a:cubicBezTo>
                        <a:pt x="9429" y="10552"/>
                        <a:pt x="9471" y="10536"/>
                        <a:pt x="9502" y="10536"/>
                      </a:cubicBezTo>
                      <a:cubicBezTo>
                        <a:pt x="9588" y="10536"/>
                        <a:pt x="9584" y="10664"/>
                        <a:pt x="9568" y="10744"/>
                      </a:cubicBezTo>
                      <a:cubicBezTo>
                        <a:pt x="9688" y="10716"/>
                        <a:pt x="9799" y="10701"/>
                        <a:pt x="9888" y="10701"/>
                      </a:cubicBezTo>
                      <a:cubicBezTo>
                        <a:pt x="10075" y="10701"/>
                        <a:pt x="10171" y="10764"/>
                        <a:pt x="10068" y="10896"/>
                      </a:cubicBezTo>
                      <a:cubicBezTo>
                        <a:pt x="9851" y="11179"/>
                        <a:pt x="10068" y="11136"/>
                        <a:pt x="10242" y="11179"/>
                      </a:cubicBezTo>
                      <a:cubicBezTo>
                        <a:pt x="10285" y="11179"/>
                        <a:pt x="10351" y="11223"/>
                        <a:pt x="10438" y="11223"/>
                      </a:cubicBezTo>
                      <a:cubicBezTo>
                        <a:pt x="10491" y="11240"/>
                        <a:pt x="10398" y="11375"/>
                        <a:pt x="10471" y="11375"/>
                      </a:cubicBezTo>
                      <a:cubicBezTo>
                        <a:pt x="10487" y="11375"/>
                        <a:pt x="10511" y="11369"/>
                        <a:pt x="10546" y="11353"/>
                      </a:cubicBezTo>
                      <a:cubicBezTo>
                        <a:pt x="10677" y="11309"/>
                        <a:pt x="10677" y="11179"/>
                        <a:pt x="10699" y="11092"/>
                      </a:cubicBezTo>
                      <a:cubicBezTo>
                        <a:pt x="10720" y="11005"/>
                        <a:pt x="10699" y="10962"/>
                        <a:pt x="10699" y="10875"/>
                      </a:cubicBezTo>
                      <a:cubicBezTo>
                        <a:pt x="10677" y="10679"/>
                        <a:pt x="10981" y="10635"/>
                        <a:pt x="11047" y="10483"/>
                      </a:cubicBezTo>
                      <a:cubicBezTo>
                        <a:pt x="11072" y="10458"/>
                        <a:pt x="11094" y="10449"/>
                        <a:pt x="11115" y="10449"/>
                      </a:cubicBezTo>
                      <a:cubicBezTo>
                        <a:pt x="11146" y="10449"/>
                        <a:pt x="11172" y="10470"/>
                        <a:pt x="11199" y="10483"/>
                      </a:cubicBezTo>
                      <a:cubicBezTo>
                        <a:pt x="11351" y="10570"/>
                        <a:pt x="11242" y="10679"/>
                        <a:pt x="11155" y="10809"/>
                      </a:cubicBezTo>
                      <a:cubicBezTo>
                        <a:pt x="11112" y="10896"/>
                        <a:pt x="11134" y="10962"/>
                        <a:pt x="11025" y="11005"/>
                      </a:cubicBezTo>
                      <a:cubicBezTo>
                        <a:pt x="10938" y="11070"/>
                        <a:pt x="10873" y="11114"/>
                        <a:pt x="10894" y="11179"/>
                      </a:cubicBezTo>
                      <a:cubicBezTo>
                        <a:pt x="10910" y="11194"/>
                        <a:pt x="10933" y="11202"/>
                        <a:pt x="10961" y="11202"/>
                      </a:cubicBezTo>
                      <a:cubicBezTo>
                        <a:pt x="11012" y="11202"/>
                        <a:pt x="11077" y="11178"/>
                        <a:pt x="11134" y="11136"/>
                      </a:cubicBezTo>
                      <a:cubicBezTo>
                        <a:pt x="11221" y="11092"/>
                        <a:pt x="11373" y="11070"/>
                        <a:pt x="11416" y="10962"/>
                      </a:cubicBezTo>
                      <a:cubicBezTo>
                        <a:pt x="11460" y="10701"/>
                        <a:pt x="11677" y="10657"/>
                        <a:pt x="11895" y="10592"/>
                      </a:cubicBezTo>
                      <a:cubicBezTo>
                        <a:pt x="11960" y="10570"/>
                        <a:pt x="12003" y="10548"/>
                        <a:pt x="12090" y="10527"/>
                      </a:cubicBezTo>
                      <a:cubicBezTo>
                        <a:pt x="12416" y="10353"/>
                        <a:pt x="12547" y="10201"/>
                        <a:pt x="12460" y="9940"/>
                      </a:cubicBezTo>
                      <a:cubicBezTo>
                        <a:pt x="12460" y="9918"/>
                        <a:pt x="12438" y="9831"/>
                        <a:pt x="12525" y="9809"/>
                      </a:cubicBezTo>
                      <a:cubicBezTo>
                        <a:pt x="12547" y="9798"/>
                        <a:pt x="12580" y="9793"/>
                        <a:pt x="12609" y="9793"/>
                      </a:cubicBezTo>
                      <a:cubicBezTo>
                        <a:pt x="12639" y="9793"/>
                        <a:pt x="12666" y="9798"/>
                        <a:pt x="12677" y="9809"/>
                      </a:cubicBezTo>
                      <a:cubicBezTo>
                        <a:pt x="12750" y="9845"/>
                        <a:pt x="12815" y="9865"/>
                        <a:pt x="12874" y="9865"/>
                      </a:cubicBezTo>
                      <a:cubicBezTo>
                        <a:pt x="12991" y="9865"/>
                        <a:pt x="13083" y="9787"/>
                        <a:pt x="13156" y="9613"/>
                      </a:cubicBezTo>
                      <a:cubicBezTo>
                        <a:pt x="13221" y="9461"/>
                        <a:pt x="13547" y="9396"/>
                        <a:pt x="13547" y="9179"/>
                      </a:cubicBezTo>
                      <a:cubicBezTo>
                        <a:pt x="13547" y="9164"/>
                        <a:pt x="13640" y="9138"/>
                        <a:pt x="13719" y="9138"/>
                      </a:cubicBezTo>
                      <a:cubicBezTo>
                        <a:pt x="13755" y="9138"/>
                        <a:pt x="13788" y="9143"/>
                        <a:pt x="13808" y="9157"/>
                      </a:cubicBezTo>
                      <a:cubicBezTo>
                        <a:pt x="13830" y="9179"/>
                        <a:pt x="13808" y="9266"/>
                        <a:pt x="13830" y="9266"/>
                      </a:cubicBezTo>
                      <a:cubicBezTo>
                        <a:pt x="13952" y="9347"/>
                        <a:pt x="14055" y="9485"/>
                        <a:pt x="14210" y="9485"/>
                      </a:cubicBezTo>
                      <a:cubicBezTo>
                        <a:pt x="14220" y="9485"/>
                        <a:pt x="14232" y="9484"/>
                        <a:pt x="14243" y="9483"/>
                      </a:cubicBezTo>
                      <a:cubicBezTo>
                        <a:pt x="14296" y="9473"/>
                        <a:pt x="14337" y="9468"/>
                        <a:pt x="14368" y="9468"/>
                      </a:cubicBezTo>
                      <a:cubicBezTo>
                        <a:pt x="14601" y="9468"/>
                        <a:pt x="14258" y="9730"/>
                        <a:pt x="14373" y="9787"/>
                      </a:cubicBezTo>
                      <a:cubicBezTo>
                        <a:pt x="14373" y="9787"/>
                        <a:pt x="14395" y="9787"/>
                        <a:pt x="14395" y="9809"/>
                      </a:cubicBezTo>
                      <a:cubicBezTo>
                        <a:pt x="14721" y="9831"/>
                        <a:pt x="14939" y="10005"/>
                        <a:pt x="15243" y="10048"/>
                      </a:cubicBezTo>
                      <a:cubicBezTo>
                        <a:pt x="15276" y="10065"/>
                        <a:pt x="15335" y="10078"/>
                        <a:pt x="15397" y="10078"/>
                      </a:cubicBezTo>
                      <a:cubicBezTo>
                        <a:pt x="15502" y="10078"/>
                        <a:pt x="15613" y="10041"/>
                        <a:pt x="15613" y="9918"/>
                      </a:cubicBezTo>
                      <a:cubicBezTo>
                        <a:pt x="15613" y="9657"/>
                        <a:pt x="15896" y="9722"/>
                        <a:pt x="16004" y="9657"/>
                      </a:cubicBezTo>
                      <a:cubicBezTo>
                        <a:pt x="16048" y="9624"/>
                        <a:pt x="16086" y="9608"/>
                        <a:pt x="16118" y="9608"/>
                      </a:cubicBezTo>
                      <a:cubicBezTo>
                        <a:pt x="16151" y="9608"/>
                        <a:pt x="16178" y="9624"/>
                        <a:pt x="16200" y="9657"/>
                      </a:cubicBezTo>
                      <a:cubicBezTo>
                        <a:pt x="16222" y="9700"/>
                        <a:pt x="16156" y="9766"/>
                        <a:pt x="16091" y="9787"/>
                      </a:cubicBezTo>
                      <a:cubicBezTo>
                        <a:pt x="15939" y="9831"/>
                        <a:pt x="15939" y="9918"/>
                        <a:pt x="16004" y="9983"/>
                      </a:cubicBezTo>
                      <a:cubicBezTo>
                        <a:pt x="16012" y="9998"/>
                        <a:pt x="16031" y="10006"/>
                        <a:pt x="16054" y="10006"/>
                      </a:cubicBezTo>
                      <a:cubicBezTo>
                        <a:pt x="16098" y="10006"/>
                        <a:pt x="16158" y="9982"/>
                        <a:pt x="16200" y="9940"/>
                      </a:cubicBezTo>
                      <a:cubicBezTo>
                        <a:pt x="16243" y="9918"/>
                        <a:pt x="16265" y="9896"/>
                        <a:pt x="16330" y="9896"/>
                      </a:cubicBezTo>
                      <a:cubicBezTo>
                        <a:pt x="16374" y="9874"/>
                        <a:pt x="16417" y="9831"/>
                        <a:pt x="16461" y="9831"/>
                      </a:cubicBezTo>
                      <a:cubicBezTo>
                        <a:pt x="16483" y="9874"/>
                        <a:pt x="16461" y="9896"/>
                        <a:pt x="16417" y="9940"/>
                      </a:cubicBezTo>
                      <a:cubicBezTo>
                        <a:pt x="16222" y="10135"/>
                        <a:pt x="16243" y="10331"/>
                        <a:pt x="16265" y="10461"/>
                      </a:cubicBezTo>
                      <a:cubicBezTo>
                        <a:pt x="16288" y="10546"/>
                        <a:pt x="16265" y="10568"/>
                        <a:pt x="16227" y="10568"/>
                      </a:cubicBezTo>
                      <a:cubicBezTo>
                        <a:pt x="16184" y="10568"/>
                        <a:pt x="16123" y="10541"/>
                        <a:pt x="16084" y="10541"/>
                      </a:cubicBezTo>
                      <a:cubicBezTo>
                        <a:pt x="16058" y="10541"/>
                        <a:pt x="16042" y="10553"/>
                        <a:pt x="16048" y="10592"/>
                      </a:cubicBezTo>
                      <a:cubicBezTo>
                        <a:pt x="15999" y="10538"/>
                        <a:pt x="15947" y="10517"/>
                        <a:pt x="15892" y="10517"/>
                      </a:cubicBezTo>
                      <a:cubicBezTo>
                        <a:pt x="15704" y="10517"/>
                        <a:pt x="15489" y="10766"/>
                        <a:pt x="15287" y="10766"/>
                      </a:cubicBezTo>
                      <a:cubicBezTo>
                        <a:pt x="15268" y="10766"/>
                        <a:pt x="15233" y="10862"/>
                        <a:pt x="15169" y="10862"/>
                      </a:cubicBezTo>
                      <a:cubicBezTo>
                        <a:pt x="15158" y="10862"/>
                        <a:pt x="15147" y="10859"/>
                        <a:pt x="15134" y="10853"/>
                      </a:cubicBezTo>
                      <a:cubicBezTo>
                        <a:pt x="15048" y="10809"/>
                        <a:pt x="15048" y="10701"/>
                        <a:pt x="15156" y="10657"/>
                      </a:cubicBezTo>
                      <a:cubicBezTo>
                        <a:pt x="15287" y="10592"/>
                        <a:pt x="15287" y="10461"/>
                        <a:pt x="15439" y="10418"/>
                      </a:cubicBezTo>
                      <a:cubicBezTo>
                        <a:pt x="15482" y="10374"/>
                        <a:pt x="15482" y="10309"/>
                        <a:pt x="15395" y="10266"/>
                      </a:cubicBezTo>
                      <a:cubicBezTo>
                        <a:pt x="15375" y="10262"/>
                        <a:pt x="15354" y="10260"/>
                        <a:pt x="15332" y="10260"/>
                      </a:cubicBezTo>
                      <a:cubicBezTo>
                        <a:pt x="15126" y="10260"/>
                        <a:pt x="14885" y="10439"/>
                        <a:pt x="14787" y="10635"/>
                      </a:cubicBezTo>
                      <a:cubicBezTo>
                        <a:pt x="14700" y="10809"/>
                        <a:pt x="14700" y="10918"/>
                        <a:pt x="14917" y="10983"/>
                      </a:cubicBezTo>
                      <a:cubicBezTo>
                        <a:pt x="14961" y="10983"/>
                        <a:pt x="15026" y="11027"/>
                        <a:pt x="14961" y="11114"/>
                      </a:cubicBezTo>
                      <a:cubicBezTo>
                        <a:pt x="14939" y="11136"/>
                        <a:pt x="14852" y="11179"/>
                        <a:pt x="14808" y="11201"/>
                      </a:cubicBezTo>
                      <a:cubicBezTo>
                        <a:pt x="14800" y="11203"/>
                        <a:pt x="14792" y="11204"/>
                        <a:pt x="14783" y="11204"/>
                      </a:cubicBezTo>
                      <a:cubicBezTo>
                        <a:pt x="14739" y="11204"/>
                        <a:pt x="14695" y="11179"/>
                        <a:pt x="14659" y="11179"/>
                      </a:cubicBezTo>
                      <a:cubicBezTo>
                        <a:pt x="14631" y="11179"/>
                        <a:pt x="14608" y="11193"/>
                        <a:pt x="14591" y="11244"/>
                      </a:cubicBezTo>
                      <a:cubicBezTo>
                        <a:pt x="14569" y="11331"/>
                        <a:pt x="14613" y="11353"/>
                        <a:pt x="14700" y="11396"/>
                      </a:cubicBezTo>
                      <a:cubicBezTo>
                        <a:pt x="14780" y="11419"/>
                        <a:pt x="14872" y="11448"/>
                        <a:pt x="14976" y="11448"/>
                      </a:cubicBezTo>
                      <a:cubicBezTo>
                        <a:pt x="15070" y="11448"/>
                        <a:pt x="15174" y="11425"/>
                        <a:pt x="15287" y="11353"/>
                      </a:cubicBezTo>
                      <a:cubicBezTo>
                        <a:pt x="15395" y="11312"/>
                        <a:pt x="15562" y="11146"/>
                        <a:pt x="15631" y="11146"/>
                      </a:cubicBezTo>
                      <a:cubicBezTo>
                        <a:pt x="15673" y="11146"/>
                        <a:pt x="15679" y="11207"/>
                        <a:pt x="15613" y="11396"/>
                      </a:cubicBezTo>
                      <a:cubicBezTo>
                        <a:pt x="15917" y="11396"/>
                        <a:pt x="15787" y="11527"/>
                        <a:pt x="15678" y="11679"/>
                      </a:cubicBezTo>
                      <a:cubicBezTo>
                        <a:pt x="15504" y="11897"/>
                        <a:pt x="15591" y="11984"/>
                        <a:pt x="15896" y="11984"/>
                      </a:cubicBezTo>
                      <a:cubicBezTo>
                        <a:pt x="15939" y="11984"/>
                        <a:pt x="16026" y="11984"/>
                        <a:pt x="16048" y="11940"/>
                      </a:cubicBezTo>
                      <a:cubicBezTo>
                        <a:pt x="16110" y="11862"/>
                        <a:pt x="16072" y="11851"/>
                        <a:pt x="16014" y="11851"/>
                      </a:cubicBezTo>
                      <a:cubicBezTo>
                        <a:pt x="15990" y="11851"/>
                        <a:pt x="15964" y="11853"/>
                        <a:pt x="15939" y="11853"/>
                      </a:cubicBezTo>
                      <a:cubicBezTo>
                        <a:pt x="15830" y="11853"/>
                        <a:pt x="15874" y="11744"/>
                        <a:pt x="15896" y="11679"/>
                      </a:cubicBezTo>
                      <a:cubicBezTo>
                        <a:pt x="16004" y="11462"/>
                        <a:pt x="16026" y="11288"/>
                        <a:pt x="16026" y="11092"/>
                      </a:cubicBezTo>
                      <a:cubicBezTo>
                        <a:pt x="16026" y="11017"/>
                        <a:pt x="16057" y="10994"/>
                        <a:pt x="16112" y="10994"/>
                      </a:cubicBezTo>
                      <a:cubicBezTo>
                        <a:pt x="16137" y="10994"/>
                        <a:pt x="16166" y="10998"/>
                        <a:pt x="16200" y="11005"/>
                      </a:cubicBezTo>
                      <a:cubicBezTo>
                        <a:pt x="16367" y="11013"/>
                        <a:pt x="16533" y="11024"/>
                        <a:pt x="16703" y="11024"/>
                      </a:cubicBezTo>
                      <a:cubicBezTo>
                        <a:pt x="16998" y="11024"/>
                        <a:pt x="17304" y="10991"/>
                        <a:pt x="17635" y="10853"/>
                      </a:cubicBezTo>
                      <a:cubicBezTo>
                        <a:pt x="17722" y="10809"/>
                        <a:pt x="17874" y="10875"/>
                        <a:pt x="17961" y="10766"/>
                      </a:cubicBezTo>
                      <a:cubicBezTo>
                        <a:pt x="18157" y="10483"/>
                        <a:pt x="18483" y="10418"/>
                        <a:pt x="18766" y="10309"/>
                      </a:cubicBezTo>
                      <a:cubicBezTo>
                        <a:pt x="18853" y="10266"/>
                        <a:pt x="18983" y="10244"/>
                        <a:pt x="18983" y="10157"/>
                      </a:cubicBezTo>
                      <a:cubicBezTo>
                        <a:pt x="18983" y="10124"/>
                        <a:pt x="18951" y="10114"/>
                        <a:pt x="18907" y="10114"/>
                      </a:cubicBezTo>
                      <a:cubicBezTo>
                        <a:pt x="18864" y="10114"/>
                        <a:pt x="18809" y="10124"/>
                        <a:pt x="18766" y="10135"/>
                      </a:cubicBezTo>
                      <a:cubicBezTo>
                        <a:pt x="18535" y="10204"/>
                        <a:pt x="18395" y="10245"/>
                        <a:pt x="18304" y="10245"/>
                      </a:cubicBezTo>
                      <a:cubicBezTo>
                        <a:pt x="18165" y="10245"/>
                        <a:pt x="18144" y="10147"/>
                        <a:pt x="18092" y="9896"/>
                      </a:cubicBezTo>
                      <a:cubicBezTo>
                        <a:pt x="18070" y="9809"/>
                        <a:pt x="17961" y="9787"/>
                        <a:pt x="18092" y="9679"/>
                      </a:cubicBezTo>
                      <a:cubicBezTo>
                        <a:pt x="18146" y="9635"/>
                        <a:pt x="18200" y="9619"/>
                        <a:pt x="18252" y="9619"/>
                      </a:cubicBezTo>
                      <a:cubicBezTo>
                        <a:pt x="18304" y="9619"/>
                        <a:pt x="18353" y="9635"/>
                        <a:pt x="18396" y="9657"/>
                      </a:cubicBezTo>
                      <a:cubicBezTo>
                        <a:pt x="18614" y="9722"/>
                        <a:pt x="18874" y="9722"/>
                        <a:pt x="19157" y="9722"/>
                      </a:cubicBezTo>
                      <a:cubicBezTo>
                        <a:pt x="19309" y="9722"/>
                        <a:pt x="19570" y="9548"/>
                        <a:pt x="19788" y="9548"/>
                      </a:cubicBezTo>
                      <a:cubicBezTo>
                        <a:pt x="19788" y="9548"/>
                        <a:pt x="19810" y="9483"/>
                        <a:pt x="19831" y="9483"/>
                      </a:cubicBezTo>
                      <a:cubicBezTo>
                        <a:pt x="19896" y="9322"/>
                        <a:pt x="19841" y="9232"/>
                        <a:pt x="19693" y="9232"/>
                      </a:cubicBezTo>
                      <a:cubicBezTo>
                        <a:pt x="19641" y="9232"/>
                        <a:pt x="19578" y="9243"/>
                        <a:pt x="19505" y="9266"/>
                      </a:cubicBezTo>
                      <a:cubicBezTo>
                        <a:pt x="19384" y="9301"/>
                        <a:pt x="19284" y="9320"/>
                        <a:pt x="19205" y="9320"/>
                      </a:cubicBezTo>
                      <a:cubicBezTo>
                        <a:pt x="19043" y="9320"/>
                        <a:pt x="18969" y="9238"/>
                        <a:pt x="18983" y="9048"/>
                      </a:cubicBezTo>
                      <a:cubicBezTo>
                        <a:pt x="18983" y="8939"/>
                        <a:pt x="19048" y="8852"/>
                        <a:pt x="19244" y="8852"/>
                      </a:cubicBezTo>
                      <a:cubicBezTo>
                        <a:pt x="19356" y="8852"/>
                        <a:pt x="19468" y="8900"/>
                        <a:pt x="19607" y="8900"/>
                      </a:cubicBezTo>
                      <a:cubicBezTo>
                        <a:pt x="19630" y="8900"/>
                        <a:pt x="19654" y="8899"/>
                        <a:pt x="19679" y="8896"/>
                      </a:cubicBezTo>
                      <a:cubicBezTo>
                        <a:pt x="19853" y="8852"/>
                        <a:pt x="19962" y="8809"/>
                        <a:pt x="19918" y="8635"/>
                      </a:cubicBezTo>
                      <a:cubicBezTo>
                        <a:pt x="19896" y="8570"/>
                        <a:pt x="19831" y="8461"/>
                        <a:pt x="20027" y="8396"/>
                      </a:cubicBezTo>
                      <a:cubicBezTo>
                        <a:pt x="20319" y="8291"/>
                        <a:pt x="20551" y="8047"/>
                        <a:pt x="20858" y="8047"/>
                      </a:cubicBezTo>
                      <a:cubicBezTo>
                        <a:pt x="20871" y="8047"/>
                        <a:pt x="20884" y="8047"/>
                        <a:pt x="20897" y="8048"/>
                      </a:cubicBezTo>
                      <a:cubicBezTo>
                        <a:pt x="20915" y="8049"/>
                        <a:pt x="20932" y="8050"/>
                        <a:pt x="20948" y="8050"/>
                      </a:cubicBezTo>
                      <a:cubicBezTo>
                        <a:pt x="21151" y="8050"/>
                        <a:pt x="21238" y="7931"/>
                        <a:pt x="21158" y="7830"/>
                      </a:cubicBezTo>
                      <a:cubicBezTo>
                        <a:pt x="21049" y="7700"/>
                        <a:pt x="21158" y="7613"/>
                        <a:pt x="21353" y="7504"/>
                      </a:cubicBezTo>
                      <a:cubicBezTo>
                        <a:pt x="21810" y="7265"/>
                        <a:pt x="21853" y="7222"/>
                        <a:pt x="21766" y="6895"/>
                      </a:cubicBezTo>
                      <a:cubicBezTo>
                        <a:pt x="21766" y="6852"/>
                        <a:pt x="21701" y="6787"/>
                        <a:pt x="21745" y="6743"/>
                      </a:cubicBezTo>
                      <a:cubicBezTo>
                        <a:pt x="21764" y="6646"/>
                        <a:pt x="21749" y="6497"/>
                        <a:pt x="21699" y="6497"/>
                      </a:cubicBezTo>
                      <a:cubicBezTo>
                        <a:pt x="21693" y="6497"/>
                        <a:pt x="21687" y="6499"/>
                        <a:pt x="21680" y="6504"/>
                      </a:cubicBezTo>
                      <a:cubicBezTo>
                        <a:pt x="21609" y="6526"/>
                        <a:pt x="21552" y="6536"/>
                        <a:pt x="21506" y="6536"/>
                      </a:cubicBezTo>
                      <a:cubicBezTo>
                        <a:pt x="21328" y="6536"/>
                        <a:pt x="21314" y="6390"/>
                        <a:pt x="21245" y="6287"/>
                      </a:cubicBezTo>
                      <a:cubicBezTo>
                        <a:pt x="21223" y="6243"/>
                        <a:pt x="21027" y="6308"/>
                        <a:pt x="21158" y="6178"/>
                      </a:cubicBezTo>
                      <a:cubicBezTo>
                        <a:pt x="21229" y="6124"/>
                        <a:pt x="21316" y="6085"/>
                        <a:pt x="21392" y="6085"/>
                      </a:cubicBezTo>
                      <a:cubicBezTo>
                        <a:pt x="21409" y="6085"/>
                        <a:pt x="21425" y="6087"/>
                        <a:pt x="21440" y="6091"/>
                      </a:cubicBezTo>
                      <a:cubicBezTo>
                        <a:pt x="21571" y="6178"/>
                        <a:pt x="21745" y="6178"/>
                        <a:pt x="21853" y="6243"/>
                      </a:cubicBezTo>
                      <a:cubicBezTo>
                        <a:pt x="21893" y="6282"/>
                        <a:pt x="21935" y="6299"/>
                        <a:pt x="21980" y="6299"/>
                      </a:cubicBezTo>
                      <a:cubicBezTo>
                        <a:pt x="22059" y="6299"/>
                        <a:pt x="22148" y="6247"/>
                        <a:pt x="22245" y="6178"/>
                      </a:cubicBezTo>
                      <a:cubicBezTo>
                        <a:pt x="22245" y="6026"/>
                        <a:pt x="22245" y="5917"/>
                        <a:pt x="22114" y="5852"/>
                      </a:cubicBezTo>
                      <a:cubicBezTo>
                        <a:pt x="22093" y="5808"/>
                        <a:pt x="21984" y="5765"/>
                        <a:pt x="22114" y="5699"/>
                      </a:cubicBezTo>
                      <a:cubicBezTo>
                        <a:pt x="22310" y="5656"/>
                        <a:pt x="22310" y="5569"/>
                        <a:pt x="22288" y="5482"/>
                      </a:cubicBezTo>
                      <a:cubicBezTo>
                        <a:pt x="22223" y="5330"/>
                        <a:pt x="22332" y="5221"/>
                        <a:pt x="22549" y="5134"/>
                      </a:cubicBezTo>
                      <a:cubicBezTo>
                        <a:pt x="22875" y="5025"/>
                        <a:pt x="22962" y="4786"/>
                        <a:pt x="22962" y="4612"/>
                      </a:cubicBezTo>
                      <a:cubicBezTo>
                        <a:pt x="22962" y="4438"/>
                        <a:pt x="23289" y="4351"/>
                        <a:pt x="23289" y="4177"/>
                      </a:cubicBezTo>
                      <a:cubicBezTo>
                        <a:pt x="23289" y="4169"/>
                        <a:pt x="23303" y="4164"/>
                        <a:pt x="23322" y="4164"/>
                      </a:cubicBezTo>
                      <a:cubicBezTo>
                        <a:pt x="23354" y="4164"/>
                        <a:pt x="23397" y="4179"/>
                        <a:pt x="23397" y="4221"/>
                      </a:cubicBezTo>
                      <a:cubicBezTo>
                        <a:pt x="23397" y="4264"/>
                        <a:pt x="23376" y="4330"/>
                        <a:pt x="23441" y="4330"/>
                      </a:cubicBezTo>
                      <a:cubicBezTo>
                        <a:pt x="23506" y="4330"/>
                        <a:pt x="24202" y="3938"/>
                        <a:pt x="24245" y="3895"/>
                      </a:cubicBezTo>
                      <a:cubicBezTo>
                        <a:pt x="24267" y="3829"/>
                        <a:pt x="24289" y="3742"/>
                        <a:pt x="24267" y="3721"/>
                      </a:cubicBezTo>
                      <a:cubicBezTo>
                        <a:pt x="24258" y="3702"/>
                        <a:pt x="24237" y="3696"/>
                        <a:pt x="24209" y="3696"/>
                      </a:cubicBezTo>
                      <a:cubicBezTo>
                        <a:pt x="24172" y="3696"/>
                        <a:pt x="24122" y="3708"/>
                        <a:pt x="24071" y="3721"/>
                      </a:cubicBezTo>
                      <a:cubicBezTo>
                        <a:pt x="24012" y="3735"/>
                        <a:pt x="23923" y="3780"/>
                        <a:pt x="23872" y="3780"/>
                      </a:cubicBezTo>
                      <a:cubicBezTo>
                        <a:pt x="23848" y="3780"/>
                        <a:pt x="23832" y="3770"/>
                        <a:pt x="23832" y="3742"/>
                      </a:cubicBezTo>
                      <a:cubicBezTo>
                        <a:pt x="23832" y="3612"/>
                        <a:pt x="23723" y="3503"/>
                        <a:pt x="23745" y="3373"/>
                      </a:cubicBezTo>
                      <a:cubicBezTo>
                        <a:pt x="23767" y="3242"/>
                        <a:pt x="23963" y="3199"/>
                        <a:pt x="24071" y="3134"/>
                      </a:cubicBezTo>
                      <a:cubicBezTo>
                        <a:pt x="24158" y="3068"/>
                        <a:pt x="24311" y="2960"/>
                        <a:pt x="24180" y="2938"/>
                      </a:cubicBezTo>
                      <a:cubicBezTo>
                        <a:pt x="24028" y="2916"/>
                        <a:pt x="23963" y="2851"/>
                        <a:pt x="24071" y="2742"/>
                      </a:cubicBezTo>
                      <a:cubicBezTo>
                        <a:pt x="24124" y="2690"/>
                        <a:pt x="24201" y="2661"/>
                        <a:pt x="24272" y="2661"/>
                      </a:cubicBezTo>
                      <a:cubicBezTo>
                        <a:pt x="24319" y="2661"/>
                        <a:pt x="24363" y="2673"/>
                        <a:pt x="24398" y="2699"/>
                      </a:cubicBezTo>
                      <a:cubicBezTo>
                        <a:pt x="24419" y="2710"/>
                        <a:pt x="24441" y="2726"/>
                        <a:pt x="24466" y="2726"/>
                      </a:cubicBezTo>
                      <a:cubicBezTo>
                        <a:pt x="24490" y="2726"/>
                        <a:pt x="24517" y="2710"/>
                        <a:pt x="24550" y="2655"/>
                      </a:cubicBezTo>
                      <a:cubicBezTo>
                        <a:pt x="24572" y="2633"/>
                        <a:pt x="24572" y="2590"/>
                        <a:pt x="24550" y="2547"/>
                      </a:cubicBezTo>
                      <a:cubicBezTo>
                        <a:pt x="24515" y="2529"/>
                        <a:pt x="24479" y="2497"/>
                        <a:pt x="24456" y="2497"/>
                      </a:cubicBezTo>
                      <a:cubicBezTo>
                        <a:pt x="24450" y="2497"/>
                        <a:pt x="24445" y="2499"/>
                        <a:pt x="24441" y="2503"/>
                      </a:cubicBezTo>
                      <a:cubicBezTo>
                        <a:pt x="24419" y="2505"/>
                        <a:pt x="24398" y="2506"/>
                        <a:pt x="24380" y="2506"/>
                      </a:cubicBezTo>
                      <a:cubicBezTo>
                        <a:pt x="24216" y="2506"/>
                        <a:pt x="24191" y="2422"/>
                        <a:pt x="24289" y="2286"/>
                      </a:cubicBezTo>
                      <a:cubicBezTo>
                        <a:pt x="24354" y="2199"/>
                        <a:pt x="24354" y="2112"/>
                        <a:pt x="24354" y="2046"/>
                      </a:cubicBezTo>
                      <a:cubicBezTo>
                        <a:pt x="24354" y="1981"/>
                        <a:pt x="24245" y="1894"/>
                        <a:pt x="24332" y="1872"/>
                      </a:cubicBezTo>
                      <a:cubicBezTo>
                        <a:pt x="24357" y="1856"/>
                        <a:pt x="24389" y="1849"/>
                        <a:pt x="24422" y="1849"/>
                      </a:cubicBezTo>
                      <a:cubicBezTo>
                        <a:pt x="24477" y="1849"/>
                        <a:pt x="24539" y="1867"/>
                        <a:pt x="24593" y="1894"/>
                      </a:cubicBezTo>
                      <a:cubicBezTo>
                        <a:pt x="24606" y="1919"/>
                        <a:pt x="24626" y="1944"/>
                        <a:pt x="24653" y="1944"/>
                      </a:cubicBezTo>
                      <a:cubicBezTo>
                        <a:pt x="24672" y="1944"/>
                        <a:pt x="24696" y="1931"/>
                        <a:pt x="24724" y="1894"/>
                      </a:cubicBezTo>
                      <a:cubicBezTo>
                        <a:pt x="24767" y="1872"/>
                        <a:pt x="24789" y="1829"/>
                        <a:pt x="24789" y="1785"/>
                      </a:cubicBezTo>
                      <a:cubicBezTo>
                        <a:pt x="24615" y="1677"/>
                        <a:pt x="24876" y="1525"/>
                        <a:pt x="24898" y="1394"/>
                      </a:cubicBezTo>
                      <a:cubicBezTo>
                        <a:pt x="24919" y="1307"/>
                        <a:pt x="24919" y="1198"/>
                        <a:pt x="25093" y="1177"/>
                      </a:cubicBezTo>
                      <a:cubicBezTo>
                        <a:pt x="25114" y="1170"/>
                        <a:pt x="25131" y="1167"/>
                        <a:pt x="25145" y="1167"/>
                      </a:cubicBezTo>
                      <a:cubicBezTo>
                        <a:pt x="25219" y="1167"/>
                        <a:pt x="25212" y="1252"/>
                        <a:pt x="25267" y="1307"/>
                      </a:cubicBezTo>
                      <a:cubicBezTo>
                        <a:pt x="25441" y="1394"/>
                        <a:pt x="25441" y="1633"/>
                        <a:pt x="25311" y="1720"/>
                      </a:cubicBezTo>
                      <a:cubicBezTo>
                        <a:pt x="25006" y="1872"/>
                        <a:pt x="25115" y="1959"/>
                        <a:pt x="25246" y="2003"/>
                      </a:cubicBezTo>
                      <a:cubicBezTo>
                        <a:pt x="25420" y="2090"/>
                        <a:pt x="25485" y="2199"/>
                        <a:pt x="25572" y="2329"/>
                      </a:cubicBezTo>
                      <a:cubicBezTo>
                        <a:pt x="25610" y="2380"/>
                        <a:pt x="25671" y="2401"/>
                        <a:pt x="25736" y="2401"/>
                      </a:cubicBezTo>
                      <a:cubicBezTo>
                        <a:pt x="25782" y="2401"/>
                        <a:pt x="25831" y="2391"/>
                        <a:pt x="25876" y="2373"/>
                      </a:cubicBezTo>
                      <a:cubicBezTo>
                        <a:pt x="26094" y="2264"/>
                        <a:pt x="26007" y="2220"/>
                        <a:pt x="25876" y="2220"/>
                      </a:cubicBezTo>
                      <a:cubicBezTo>
                        <a:pt x="25767" y="2199"/>
                        <a:pt x="25702" y="2155"/>
                        <a:pt x="25789" y="2046"/>
                      </a:cubicBezTo>
                      <a:cubicBezTo>
                        <a:pt x="25898" y="1894"/>
                        <a:pt x="25898" y="1764"/>
                        <a:pt x="25920" y="1655"/>
                      </a:cubicBezTo>
                      <a:cubicBezTo>
                        <a:pt x="25920" y="1612"/>
                        <a:pt x="25963" y="1546"/>
                        <a:pt x="26007" y="1525"/>
                      </a:cubicBezTo>
                      <a:cubicBezTo>
                        <a:pt x="26463" y="1459"/>
                        <a:pt x="26224" y="1329"/>
                        <a:pt x="26202" y="1220"/>
                      </a:cubicBezTo>
                      <a:cubicBezTo>
                        <a:pt x="26181" y="1133"/>
                        <a:pt x="26181" y="1068"/>
                        <a:pt x="26202" y="959"/>
                      </a:cubicBezTo>
                      <a:cubicBezTo>
                        <a:pt x="26224" y="894"/>
                        <a:pt x="26224" y="807"/>
                        <a:pt x="26333" y="785"/>
                      </a:cubicBezTo>
                      <a:cubicBezTo>
                        <a:pt x="26352" y="781"/>
                        <a:pt x="26369" y="780"/>
                        <a:pt x="26383" y="780"/>
                      </a:cubicBezTo>
                      <a:cubicBezTo>
                        <a:pt x="26449" y="780"/>
                        <a:pt x="26463" y="819"/>
                        <a:pt x="26463" y="872"/>
                      </a:cubicBezTo>
                      <a:cubicBezTo>
                        <a:pt x="26463" y="919"/>
                        <a:pt x="26482" y="951"/>
                        <a:pt x="26512" y="977"/>
                      </a:cubicBezTo>
                      <a:lnTo>
                        <a:pt x="26512" y="977"/>
                      </a:lnTo>
                      <a:cubicBezTo>
                        <a:pt x="26832" y="739"/>
                        <a:pt x="26768" y="501"/>
                        <a:pt x="26789" y="285"/>
                      </a:cubicBezTo>
                      <a:cubicBezTo>
                        <a:pt x="26789" y="176"/>
                        <a:pt x="26681" y="24"/>
                        <a:pt x="26550" y="2"/>
                      </a:cubicBezTo>
                      <a:cubicBezTo>
                        <a:pt x="26542" y="1"/>
                        <a:pt x="26533" y="0"/>
                        <a:pt x="265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33"/>
                <p:cNvSpPr/>
                <p:nvPr/>
              </p:nvSpPr>
              <p:spPr>
                <a:xfrm>
                  <a:off x="4412300" y="1656600"/>
                  <a:ext cx="177775" cy="1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1" h="5002" extrusionOk="0">
                      <a:moveTo>
                        <a:pt x="6139" y="594"/>
                      </a:moveTo>
                      <a:cubicBezTo>
                        <a:pt x="6211" y="594"/>
                        <a:pt x="6277" y="615"/>
                        <a:pt x="6328" y="666"/>
                      </a:cubicBezTo>
                      <a:cubicBezTo>
                        <a:pt x="6328" y="666"/>
                        <a:pt x="6328" y="709"/>
                        <a:pt x="6306" y="709"/>
                      </a:cubicBezTo>
                      <a:cubicBezTo>
                        <a:pt x="5980" y="862"/>
                        <a:pt x="6197" y="949"/>
                        <a:pt x="6219" y="1014"/>
                      </a:cubicBezTo>
                      <a:cubicBezTo>
                        <a:pt x="6284" y="1144"/>
                        <a:pt x="6284" y="1231"/>
                        <a:pt x="6023" y="1231"/>
                      </a:cubicBezTo>
                      <a:cubicBezTo>
                        <a:pt x="5927" y="1318"/>
                        <a:pt x="5882" y="1358"/>
                        <a:pt x="5865" y="1358"/>
                      </a:cubicBezTo>
                      <a:cubicBezTo>
                        <a:pt x="5845" y="1358"/>
                        <a:pt x="5869" y="1296"/>
                        <a:pt x="5893" y="1188"/>
                      </a:cubicBezTo>
                      <a:cubicBezTo>
                        <a:pt x="5958" y="1057"/>
                        <a:pt x="5762" y="992"/>
                        <a:pt x="5784" y="862"/>
                      </a:cubicBezTo>
                      <a:cubicBezTo>
                        <a:pt x="5784" y="753"/>
                        <a:pt x="5871" y="644"/>
                        <a:pt x="5980" y="623"/>
                      </a:cubicBezTo>
                      <a:cubicBezTo>
                        <a:pt x="6034" y="605"/>
                        <a:pt x="6088" y="594"/>
                        <a:pt x="6139" y="594"/>
                      </a:cubicBezTo>
                      <a:close/>
                      <a:moveTo>
                        <a:pt x="4008" y="1283"/>
                      </a:moveTo>
                      <a:cubicBezTo>
                        <a:pt x="4055" y="1283"/>
                        <a:pt x="4066" y="1355"/>
                        <a:pt x="4066" y="1449"/>
                      </a:cubicBezTo>
                      <a:cubicBezTo>
                        <a:pt x="4066" y="1449"/>
                        <a:pt x="4110" y="1492"/>
                        <a:pt x="4132" y="1536"/>
                      </a:cubicBezTo>
                      <a:cubicBezTo>
                        <a:pt x="4153" y="1601"/>
                        <a:pt x="4110" y="1644"/>
                        <a:pt x="4045" y="1666"/>
                      </a:cubicBezTo>
                      <a:cubicBezTo>
                        <a:pt x="3997" y="1690"/>
                        <a:pt x="3943" y="1707"/>
                        <a:pt x="3900" y="1707"/>
                      </a:cubicBezTo>
                      <a:cubicBezTo>
                        <a:pt x="3865" y="1707"/>
                        <a:pt x="3837" y="1696"/>
                        <a:pt x="3827" y="1666"/>
                      </a:cubicBezTo>
                      <a:cubicBezTo>
                        <a:pt x="3784" y="1558"/>
                        <a:pt x="3827" y="1405"/>
                        <a:pt x="3936" y="1318"/>
                      </a:cubicBezTo>
                      <a:cubicBezTo>
                        <a:pt x="3966" y="1294"/>
                        <a:pt x="3990" y="1283"/>
                        <a:pt x="4008" y="1283"/>
                      </a:cubicBezTo>
                      <a:close/>
                      <a:moveTo>
                        <a:pt x="3244" y="1508"/>
                      </a:moveTo>
                      <a:cubicBezTo>
                        <a:pt x="3275" y="1508"/>
                        <a:pt x="3298" y="1516"/>
                        <a:pt x="3305" y="1536"/>
                      </a:cubicBezTo>
                      <a:cubicBezTo>
                        <a:pt x="3392" y="1666"/>
                        <a:pt x="3740" y="1666"/>
                        <a:pt x="3610" y="1949"/>
                      </a:cubicBezTo>
                      <a:cubicBezTo>
                        <a:pt x="3593" y="1983"/>
                        <a:pt x="3589" y="2056"/>
                        <a:pt x="3670" y="2056"/>
                      </a:cubicBezTo>
                      <a:cubicBezTo>
                        <a:pt x="3694" y="2056"/>
                        <a:pt x="3724" y="2050"/>
                        <a:pt x="3762" y="2036"/>
                      </a:cubicBezTo>
                      <a:cubicBezTo>
                        <a:pt x="3896" y="1976"/>
                        <a:pt x="4002" y="1947"/>
                        <a:pt x="4086" y="1947"/>
                      </a:cubicBezTo>
                      <a:cubicBezTo>
                        <a:pt x="4245" y="1947"/>
                        <a:pt x="4321" y="2053"/>
                        <a:pt x="4349" y="2253"/>
                      </a:cubicBezTo>
                      <a:cubicBezTo>
                        <a:pt x="4349" y="2338"/>
                        <a:pt x="4323" y="2370"/>
                        <a:pt x="4250" y="2370"/>
                      </a:cubicBezTo>
                      <a:cubicBezTo>
                        <a:pt x="4229" y="2370"/>
                        <a:pt x="4204" y="2367"/>
                        <a:pt x="4175" y="2362"/>
                      </a:cubicBezTo>
                      <a:cubicBezTo>
                        <a:pt x="4130" y="2356"/>
                        <a:pt x="4091" y="2353"/>
                        <a:pt x="4056" y="2353"/>
                      </a:cubicBezTo>
                      <a:cubicBezTo>
                        <a:pt x="3854" y="2353"/>
                        <a:pt x="3812" y="2456"/>
                        <a:pt x="3849" y="2623"/>
                      </a:cubicBezTo>
                      <a:cubicBezTo>
                        <a:pt x="3849" y="2645"/>
                        <a:pt x="3914" y="2688"/>
                        <a:pt x="3849" y="2710"/>
                      </a:cubicBezTo>
                      <a:cubicBezTo>
                        <a:pt x="3836" y="2716"/>
                        <a:pt x="3823" y="2719"/>
                        <a:pt x="3811" y="2719"/>
                      </a:cubicBezTo>
                      <a:cubicBezTo>
                        <a:pt x="3782" y="2719"/>
                        <a:pt x="3756" y="2704"/>
                        <a:pt x="3740" y="2688"/>
                      </a:cubicBezTo>
                      <a:cubicBezTo>
                        <a:pt x="3727" y="2675"/>
                        <a:pt x="3711" y="2670"/>
                        <a:pt x="3695" y="2670"/>
                      </a:cubicBezTo>
                      <a:cubicBezTo>
                        <a:pt x="3658" y="2670"/>
                        <a:pt x="3618" y="2695"/>
                        <a:pt x="3588" y="2710"/>
                      </a:cubicBezTo>
                      <a:cubicBezTo>
                        <a:pt x="3470" y="2769"/>
                        <a:pt x="3381" y="2799"/>
                        <a:pt x="3317" y="2799"/>
                      </a:cubicBezTo>
                      <a:cubicBezTo>
                        <a:pt x="3215" y="2799"/>
                        <a:pt x="3175" y="2726"/>
                        <a:pt x="3175" y="2580"/>
                      </a:cubicBezTo>
                      <a:cubicBezTo>
                        <a:pt x="3131" y="2514"/>
                        <a:pt x="3023" y="2471"/>
                        <a:pt x="3262" y="2319"/>
                      </a:cubicBezTo>
                      <a:cubicBezTo>
                        <a:pt x="3458" y="2210"/>
                        <a:pt x="3327" y="2079"/>
                        <a:pt x="3262" y="2036"/>
                      </a:cubicBezTo>
                      <a:cubicBezTo>
                        <a:pt x="3219" y="2010"/>
                        <a:pt x="3166" y="1998"/>
                        <a:pt x="3108" y="1998"/>
                      </a:cubicBezTo>
                      <a:cubicBezTo>
                        <a:pt x="3019" y="1998"/>
                        <a:pt x="2919" y="2027"/>
                        <a:pt x="2827" y="2079"/>
                      </a:cubicBezTo>
                      <a:cubicBezTo>
                        <a:pt x="2773" y="2097"/>
                        <a:pt x="2749" y="2204"/>
                        <a:pt x="2693" y="2204"/>
                      </a:cubicBezTo>
                      <a:cubicBezTo>
                        <a:pt x="2681" y="2204"/>
                        <a:pt x="2668" y="2199"/>
                        <a:pt x="2653" y="2188"/>
                      </a:cubicBezTo>
                      <a:cubicBezTo>
                        <a:pt x="2610" y="2166"/>
                        <a:pt x="2610" y="2079"/>
                        <a:pt x="2675" y="2036"/>
                      </a:cubicBezTo>
                      <a:cubicBezTo>
                        <a:pt x="2783" y="1949"/>
                        <a:pt x="2892" y="1862"/>
                        <a:pt x="2827" y="1753"/>
                      </a:cubicBezTo>
                      <a:cubicBezTo>
                        <a:pt x="2773" y="1682"/>
                        <a:pt x="3101" y="1508"/>
                        <a:pt x="3244" y="1508"/>
                      </a:cubicBezTo>
                      <a:close/>
                      <a:moveTo>
                        <a:pt x="4175" y="2753"/>
                      </a:moveTo>
                      <a:cubicBezTo>
                        <a:pt x="4306" y="2753"/>
                        <a:pt x="4349" y="2819"/>
                        <a:pt x="4371" y="2840"/>
                      </a:cubicBezTo>
                      <a:cubicBezTo>
                        <a:pt x="4436" y="2927"/>
                        <a:pt x="4588" y="2949"/>
                        <a:pt x="4480" y="3080"/>
                      </a:cubicBezTo>
                      <a:cubicBezTo>
                        <a:pt x="4391" y="3204"/>
                        <a:pt x="4272" y="3314"/>
                        <a:pt x="4113" y="3314"/>
                      </a:cubicBezTo>
                      <a:cubicBezTo>
                        <a:pt x="4078" y="3314"/>
                        <a:pt x="4041" y="3309"/>
                        <a:pt x="4001" y="3297"/>
                      </a:cubicBezTo>
                      <a:cubicBezTo>
                        <a:pt x="3718" y="3275"/>
                        <a:pt x="3958" y="3123"/>
                        <a:pt x="4001" y="3014"/>
                      </a:cubicBezTo>
                      <a:cubicBezTo>
                        <a:pt x="4045" y="2906"/>
                        <a:pt x="4219" y="2840"/>
                        <a:pt x="4175" y="2753"/>
                      </a:cubicBezTo>
                      <a:close/>
                      <a:moveTo>
                        <a:pt x="3708" y="3491"/>
                      </a:moveTo>
                      <a:cubicBezTo>
                        <a:pt x="3719" y="3491"/>
                        <a:pt x="3730" y="3492"/>
                        <a:pt x="3740" y="3493"/>
                      </a:cubicBezTo>
                      <a:cubicBezTo>
                        <a:pt x="4066" y="3515"/>
                        <a:pt x="4153" y="3601"/>
                        <a:pt x="3958" y="3862"/>
                      </a:cubicBezTo>
                      <a:cubicBezTo>
                        <a:pt x="3805" y="4123"/>
                        <a:pt x="3675" y="4341"/>
                        <a:pt x="3305" y="4341"/>
                      </a:cubicBezTo>
                      <a:cubicBezTo>
                        <a:pt x="3254" y="4358"/>
                        <a:pt x="3190" y="4454"/>
                        <a:pt x="3154" y="4454"/>
                      </a:cubicBezTo>
                      <a:cubicBezTo>
                        <a:pt x="3144" y="4454"/>
                        <a:pt x="3136" y="4447"/>
                        <a:pt x="3131" y="4428"/>
                      </a:cubicBezTo>
                      <a:cubicBezTo>
                        <a:pt x="3066" y="4276"/>
                        <a:pt x="2849" y="4319"/>
                        <a:pt x="2762" y="4167"/>
                      </a:cubicBezTo>
                      <a:cubicBezTo>
                        <a:pt x="2730" y="4114"/>
                        <a:pt x="2689" y="4077"/>
                        <a:pt x="2632" y="4077"/>
                      </a:cubicBezTo>
                      <a:cubicBezTo>
                        <a:pt x="2571" y="4077"/>
                        <a:pt x="2493" y="4120"/>
                        <a:pt x="2392" y="4232"/>
                      </a:cubicBezTo>
                      <a:cubicBezTo>
                        <a:pt x="2343" y="4291"/>
                        <a:pt x="2298" y="4314"/>
                        <a:pt x="2256" y="4314"/>
                      </a:cubicBezTo>
                      <a:cubicBezTo>
                        <a:pt x="2205" y="4314"/>
                        <a:pt x="2157" y="4280"/>
                        <a:pt x="2109" y="4232"/>
                      </a:cubicBezTo>
                      <a:cubicBezTo>
                        <a:pt x="2001" y="4123"/>
                        <a:pt x="2196" y="3949"/>
                        <a:pt x="2088" y="3841"/>
                      </a:cubicBezTo>
                      <a:cubicBezTo>
                        <a:pt x="2066" y="3797"/>
                        <a:pt x="2196" y="3732"/>
                        <a:pt x="2262" y="3732"/>
                      </a:cubicBezTo>
                      <a:cubicBezTo>
                        <a:pt x="2283" y="3736"/>
                        <a:pt x="2307" y="3738"/>
                        <a:pt x="2331" y="3738"/>
                      </a:cubicBezTo>
                      <a:cubicBezTo>
                        <a:pt x="2429" y="3738"/>
                        <a:pt x="2540" y="3710"/>
                        <a:pt x="2610" y="3710"/>
                      </a:cubicBezTo>
                      <a:cubicBezTo>
                        <a:pt x="2639" y="3715"/>
                        <a:pt x="2665" y="3718"/>
                        <a:pt x="2688" y="3718"/>
                      </a:cubicBezTo>
                      <a:cubicBezTo>
                        <a:pt x="2767" y="3718"/>
                        <a:pt x="2810" y="3686"/>
                        <a:pt x="2827" y="3601"/>
                      </a:cubicBezTo>
                      <a:cubicBezTo>
                        <a:pt x="2845" y="3566"/>
                        <a:pt x="2862" y="3503"/>
                        <a:pt x="2903" y="3503"/>
                      </a:cubicBezTo>
                      <a:cubicBezTo>
                        <a:pt x="2912" y="3503"/>
                        <a:pt x="2923" y="3506"/>
                        <a:pt x="2936" y="3515"/>
                      </a:cubicBezTo>
                      <a:cubicBezTo>
                        <a:pt x="2994" y="3579"/>
                        <a:pt x="3066" y="3602"/>
                        <a:pt x="3145" y="3602"/>
                      </a:cubicBezTo>
                      <a:cubicBezTo>
                        <a:pt x="3320" y="3602"/>
                        <a:pt x="3531" y="3491"/>
                        <a:pt x="3708" y="3491"/>
                      </a:cubicBezTo>
                      <a:close/>
                      <a:moveTo>
                        <a:pt x="6443" y="0"/>
                      </a:moveTo>
                      <a:cubicBezTo>
                        <a:pt x="6358" y="0"/>
                        <a:pt x="6280" y="24"/>
                        <a:pt x="6241" y="79"/>
                      </a:cubicBezTo>
                      <a:cubicBezTo>
                        <a:pt x="6121" y="242"/>
                        <a:pt x="6029" y="296"/>
                        <a:pt x="5942" y="296"/>
                      </a:cubicBezTo>
                      <a:cubicBezTo>
                        <a:pt x="5855" y="296"/>
                        <a:pt x="5773" y="242"/>
                        <a:pt x="5675" y="188"/>
                      </a:cubicBezTo>
                      <a:cubicBezTo>
                        <a:pt x="5633" y="162"/>
                        <a:pt x="5586" y="150"/>
                        <a:pt x="5539" y="150"/>
                      </a:cubicBezTo>
                      <a:cubicBezTo>
                        <a:pt x="5467" y="150"/>
                        <a:pt x="5393" y="178"/>
                        <a:pt x="5328" y="231"/>
                      </a:cubicBezTo>
                      <a:cubicBezTo>
                        <a:pt x="5219" y="318"/>
                        <a:pt x="5371" y="318"/>
                        <a:pt x="5436" y="362"/>
                      </a:cubicBezTo>
                      <a:cubicBezTo>
                        <a:pt x="5480" y="449"/>
                        <a:pt x="5545" y="514"/>
                        <a:pt x="5588" y="557"/>
                      </a:cubicBezTo>
                      <a:cubicBezTo>
                        <a:pt x="5654" y="601"/>
                        <a:pt x="5632" y="688"/>
                        <a:pt x="5523" y="753"/>
                      </a:cubicBezTo>
                      <a:cubicBezTo>
                        <a:pt x="5389" y="842"/>
                        <a:pt x="5193" y="884"/>
                        <a:pt x="5011" y="884"/>
                      </a:cubicBezTo>
                      <a:cubicBezTo>
                        <a:pt x="4750" y="884"/>
                        <a:pt x="4519" y="798"/>
                        <a:pt x="4545" y="644"/>
                      </a:cubicBezTo>
                      <a:cubicBezTo>
                        <a:pt x="4545" y="470"/>
                        <a:pt x="4480" y="362"/>
                        <a:pt x="4284" y="340"/>
                      </a:cubicBezTo>
                      <a:cubicBezTo>
                        <a:pt x="4175" y="318"/>
                        <a:pt x="4132" y="253"/>
                        <a:pt x="4110" y="209"/>
                      </a:cubicBezTo>
                      <a:cubicBezTo>
                        <a:pt x="4079" y="147"/>
                        <a:pt x="4036" y="96"/>
                        <a:pt x="3959" y="96"/>
                      </a:cubicBezTo>
                      <a:cubicBezTo>
                        <a:pt x="3928" y="96"/>
                        <a:pt x="3892" y="104"/>
                        <a:pt x="3849" y="122"/>
                      </a:cubicBezTo>
                      <a:cubicBezTo>
                        <a:pt x="3697" y="166"/>
                        <a:pt x="3632" y="318"/>
                        <a:pt x="3632" y="427"/>
                      </a:cubicBezTo>
                      <a:cubicBezTo>
                        <a:pt x="3632" y="536"/>
                        <a:pt x="3784" y="579"/>
                        <a:pt x="3718" y="688"/>
                      </a:cubicBezTo>
                      <a:cubicBezTo>
                        <a:pt x="3718" y="709"/>
                        <a:pt x="3697" y="775"/>
                        <a:pt x="3675" y="796"/>
                      </a:cubicBezTo>
                      <a:cubicBezTo>
                        <a:pt x="3656" y="803"/>
                        <a:pt x="3641" y="805"/>
                        <a:pt x="3628" y="805"/>
                      </a:cubicBezTo>
                      <a:cubicBezTo>
                        <a:pt x="3597" y="805"/>
                        <a:pt x="3582" y="790"/>
                        <a:pt x="3566" y="775"/>
                      </a:cubicBezTo>
                      <a:cubicBezTo>
                        <a:pt x="3523" y="753"/>
                        <a:pt x="3501" y="709"/>
                        <a:pt x="3458" y="688"/>
                      </a:cubicBezTo>
                      <a:cubicBezTo>
                        <a:pt x="3407" y="675"/>
                        <a:pt x="3357" y="663"/>
                        <a:pt x="3303" y="663"/>
                      </a:cubicBezTo>
                      <a:cubicBezTo>
                        <a:pt x="3263" y="663"/>
                        <a:pt x="3221" y="669"/>
                        <a:pt x="3175" y="688"/>
                      </a:cubicBezTo>
                      <a:cubicBezTo>
                        <a:pt x="3044" y="796"/>
                        <a:pt x="3175" y="796"/>
                        <a:pt x="3197" y="818"/>
                      </a:cubicBezTo>
                      <a:cubicBezTo>
                        <a:pt x="3262" y="970"/>
                        <a:pt x="3066" y="1036"/>
                        <a:pt x="2979" y="1144"/>
                      </a:cubicBezTo>
                      <a:cubicBezTo>
                        <a:pt x="2948" y="1191"/>
                        <a:pt x="2894" y="1227"/>
                        <a:pt x="2858" y="1227"/>
                      </a:cubicBezTo>
                      <a:cubicBezTo>
                        <a:pt x="2844" y="1227"/>
                        <a:pt x="2833" y="1222"/>
                        <a:pt x="2827" y="1210"/>
                      </a:cubicBezTo>
                      <a:cubicBezTo>
                        <a:pt x="2805" y="992"/>
                        <a:pt x="2414" y="1079"/>
                        <a:pt x="2283" y="927"/>
                      </a:cubicBezTo>
                      <a:cubicBezTo>
                        <a:pt x="2220" y="887"/>
                        <a:pt x="2156" y="868"/>
                        <a:pt x="2097" y="868"/>
                      </a:cubicBezTo>
                      <a:cubicBezTo>
                        <a:pt x="1996" y="868"/>
                        <a:pt x="1912" y="926"/>
                        <a:pt x="1870" y="1036"/>
                      </a:cubicBezTo>
                      <a:cubicBezTo>
                        <a:pt x="1783" y="1253"/>
                        <a:pt x="1544" y="1405"/>
                        <a:pt x="1435" y="1579"/>
                      </a:cubicBezTo>
                      <a:cubicBezTo>
                        <a:pt x="1414" y="1644"/>
                        <a:pt x="1327" y="1688"/>
                        <a:pt x="1457" y="1688"/>
                      </a:cubicBezTo>
                      <a:cubicBezTo>
                        <a:pt x="1675" y="1688"/>
                        <a:pt x="1675" y="1731"/>
                        <a:pt x="1566" y="1862"/>
                      </a:cubicBezTo>
                      <a:cubicBezTo>
                        <a:pt x="1414" y="2014"/>
                        <a:pt x="1435" y="2079"/>
                        <a:pt x="1653" y="2101"/>
                      </a:cubicBezTo>
                      <a:lnTo>
                        <a:pt x="1783" y="2101"/>
                      </a:lnTo>
                      <a:cubicBezTo>
                        <a:pt x="1848" y="2101"/>
                        <a:pt x="1935" y="2101"/>
                        <a:pt x="1870" y="2188"/>
                      </a:cubicBezTo>
                      <a:cubicBezTo>
                        <a:pt x="1827" y="2232"/>
                        <a:pt x="1761" y="2319"/>
                        <a:pt x="1675" y="2319"/>
                      </a:cubicBezTo>
                      <a:cubicBezTo>
                        <a:pt x="1609" y="2319"/>
                        <a:pt x="1544" y="2275"/>
                        <a:pt x="1501" y="2275"/>
                      </a:cubicBezTo>
                      <a:cubicBezTo>
                        <a:pt x="1283" y="2275"/>
                        <a:pt x="1087" y="2297"/>
                        <a:pt x="870" y="2297"/>
                      </a:cubicBezTo>
                      <a:cubicBezTo>
                        <a:pt x="913" y="2449"/>
                        <a:pt x="1131" y="2449"/>
                        <a:pt x="1327" y="2493"/>
                      </a:cubicBezTo>
                      <a:cubicBezTo>
                        <a:pt x="1544" y="2536"/>
                        <a:pt x="1566" y="2666"/>
                        <a:pt x="1653" y="2819"/>
                      </a:cubicBezTo>
                      <a:cubicBezTo>
                        <a:pt x="1761" y="2949"/>
                        <a:pt x="1348" y="2927"/>
                        <a:pt x="1392" y="3080"/>
                      </a:cubicBezTo>
                      <a:cubicBezTo>
                        <a:pt x="1392" y="3098"/>
                        <a:pt x="1279" y="3149"/>
                        <a:pt x="1220" y="3149"/>
                      </a:cubicBezTo>
                      <a:cubicBezTo>
                        <a:pt x="1210" y="3149"/>
                        <a:pt x="1202" y="3148"/>
                        <a:pt x="1196" y="3145"/>
                      </a:cubicBezTo>
                      <a:cubicBezTo>
                        <a:pt x="1116" y="3096"/>
                        <a:pt x="1059" y="3076"/>
                        <a:pt x="1018" y="3076"/>
                      </a:cubicBezTo>
                      <a:cubicBezTo>
                        <a:pt x="913" y="3076"/>
                        <a:pt x="913" y="3203"/>
                        <a:pt x="913" y="3297"/>
                      </a:cubicBezTo>
                      <a:cubicBezTo>
                        <a:pt x="913" y="3448"/>
                        <a:pt x="901" y="3508"/>
                        <a:pt x="786" y="3508"/>
                      </a:cubicBezTo>
                      <a:cubicBezTo>
                        <a:pt x="751" y="3508"/>
                        <a:pt x="708" y="3503"/>
                        <a:pt x="653" y="3493"/>
                      </a:cubicBezTo>
                      <a:cubicBezTo>
                        <a:pt x="644" y="3491"/>
                        <a:pt x="635" y="3491"/>
                        <a:pt x="626" y="3491"/>
                      </a:cubicBezTo>
                      <a:cubicBezTo>
                        <a:pt x="497" y="3491"/>
                        <a:pt x="319" y="3632"/>
                        <a:pt x="218" y="3754"/>
                      </a:cubicBezTo>
                      <a:cubicBezTo>
                        <a:pt x="152" y="3862"/>
                        <a:pt x="0" y="4015"/>
                        <a:pt x="87" y="4058"/>
                      </a:cubicBezTo>
                      <a:cubicBezTo>
                        <a:pt x="93" y="4061"/>
                        <a:pt x="102" y="4062"/>
                        <a:pt x="113" y="4062"/>
                      </a:cubicBezTo>
                      <a:cubicBezTo>
                        <a:pt x="186" y="4062"/>
                        <a:pt x="365" y="4003"/>
                        <a:pt x="479" y="3928"/>
                      </a:cubicBezTo>
                      <a:cubicBezTo>
                        <a:pt x="566" y="3906"/>
                        <a:pt x="653" y="3862"/>
                        <a:pt x="696" y="3862"/>
                      </a:cubicBezTo>
                      <a:cubicBezTo>
                        <a:pt x="848" y="3862"/>
                        <a:pt x="979" y="3841"/>
                        <a:pt x="957" y="3688"/>
                      </a:cubicBezTo>
                      <a:cubicBezTo>
                        <a:pt x="957" y="3580"/>
                        <a:pt x="1044" y="3515"/>
                        <a:pt x="1153" y="3493"/>
                      </a:cubicBezTo>
                      <a:cubicBezTo>
                        <a:pt x="1172" y="3489"/>
                        <a:pt x="1190" y="3487"/>
                        <a:pt x="1206" y="3487"/>
                      </a:cubicBezTo>
                      <a:cubicBezTo>
                        <a:pt x="1283" y="3487"/>
                        <a:pt x="1330" y="3526"/>
                        <a:pt x="1348" y="3580"/>
                      </a:cubicBezTo>
                      <a:cubicBezTo>
                        <a:pt x="1414" y="3710"/>
                        <a:pt x="1327" y="3906"/>
                        <a:pt x="1414" y="3949"/>
                      </a:cubicBezTo>
                      <a:cubicBezTo>
                        <a:pt x="1653" y="4123"/>
                        <a:pt x="1675" y="4384"/>
                        <a:pt x="1718" y="4623"/>
                      </a:cubicBezTo>
                      <a:cubicBezTo>
                        <a:pt x="1718" y="4699"/>
                        <a:pt x="1767" y="4806"/>
                        <a:pt x="1892" y="4806"/>
                      </a:cubicBezTo>
                      <a:cubicBezTo>
                        <a:pt x="1912" y="4806"/>
                        <a:pt x="1933" y="4803"/>
                        <a:pt x="1957" y="4797"/>
                      </a:cubicBezTo>
                      <a:cubicBezTo>
                        <a:pt x="2058" y="4764"/>
                        <a:pt x="2138" y="4749"/>
                        <a:pt x="2202" y="4749"/>
                      </a:cubicBezTo>
                      <a:cubicBezTo>
                        <a:pt x="2344" y="4749"/>
                        <a:pt x="2406" y="4823"/>
                        <a:pt x="2436" y="4928"/>
                      </a:cubicBezTo>
                      <a:cubicBezTo>
                        <a:pt x="2468" y="4977"/>
                        <a:pt x="2476" y="5001"/>
                        <a:pt x="2506" y="5001"/>
                      </a:cubicBezTo>
                      <a:cubicBezTo>
                        <a:pt x="2516" y="5001"/>
                        <a:pt x="2528" y="4999"/>
                        <a:pt x="2544" y="4993"/>
                      </a:cubicBezTo>
                      <a:cubicBezTo>
                        <a:pt x="2631" y="4950"/>
                        <a:pt x="2718" y="4928"/>
                        <a:pt x="2740" y="4841"/>
                      </a:cubicBezTo>
                      <a:cubicBezTo>
                        <a:pt x="2740" y="4797"/>
                        <a:pt x="2740" y="4732"/>
                        <a:pt x="2718" y="4689"/>
                      </a:cubicBezTo>
                      <a:cubicBezTo>
                        <a:pt x="2653" y="4623"/>
                        <a:pt x="2675" y="4515"/>
                        <a:pt x="2783" y="4493"/>
                      </a:cubicBezTo>
                      <a:cubicBezTo>
                        <a:pt x="2815" y="4487"/>
                        <a:pt x="2850" y="4482"/>
                        <a:pt x="2883" y="4482"/>
                      </a:cubicBezTo>
                      <a:cubicBezTo>
                        <a:pt x="2962" y="4482"/>
                        <a:pt x="3026" y="4509"/>
                        <a:pt x="2979" y="4602"/>
                      </a:cubicBezTo>
                      <a:cubicBezTo>
                        <a:pt x="2957" y="4710"/>
                        <a:pt x="2957" y="4797"/>
                        <a:pt x="3131" y="4797"/>
                      </a:cubicBezTo>
                      <a:cubicBezTo>
                        <a:pt x="3327" y="4797"/>
                        <a:pt x="3479" y="4841"/>
                        <a:pt x="3610" y="4928"/>
                      </a:cubicBezTo>
                      <a:cubicBezTo>
                        <a:pt x="3625" y="4939"/>
                        <a:pt x="3648" y="4944"/>
                        <a:pt x="3677" y="4944"/>
                      </a:cubicBezTo>
                      <a:cubicBezTo>
                        <a:pt x="3820" y="4944"/>
                        <a:pt x="4096" y="4830"/>
                        <a:pt x="4132" y="4776"/>
                      </a:cubicBezTo>
                      <a:cubicBezTo>
                        <a:pt x="4132" y="4580"/>
                        <a:pt x="4393" y="4384"/>
                        <a:pt x="4393" y="4189"/>
                      </a:cubicBezTo>
                      <a:cubicBezTo>
                        <a:pt x="4393" y="3949"/>
                        <a:pt x="4458" y="3688"/>
                        <a:pt x="4458" y="3428"/>
                      </a:cubicBezTo>
                      <a:cubicBezTo>
                        <a:pt x="4458" y="3275"/>
                        <a:pt x="4480" y="3210"/>
                        <a:pt x="4719" y="3145"/>
                      </a:cubicBezTo>
                      <a:cubicBezTo>
                        <a:pt x="5132" y="2971"/>
                        <a:pt x="5219" y="2819"/>
                        <a:pt x="5067" y="2558"/>
                      </a:cubicBezTo>
                      <a:lnTo>
                        <a:pt x="5067" y="2536"/>
                      </a:lnTo>
                      <a:cubicBezTo>
                        <a:pt x="5001" y="2406"/>
                        <a:pt x="5132" y="2297"/>
                        <a:pt x="5284" y="2232"/>
                      </a:cubicBezTo>
                      <a:cubicBezTo>
                        <a:pt x="5333" y="2219"/>
                        <a:pt x="5377" y="2212"/>
                        <a:pt x="5412" y="2212"/>
                      </a:cubicBezTo>
                      <a:cubicBezTo>
                        <a:pt x="5504" y="2212"/>
                        <a:pt x="5542" y="2259"/>
                        <a:pt x="5480" y="2384"/>
                      </a:cubicBezTo>
                      <a:cubicBezTo>
                        <a:pt x="5458" y="2471"/>
                        <a:pt x="5545" y="2471"/>
                        <a:pt x="5567" y="2514"/>
                      </a:cubicBezTo>
                      <a:cubicBezTo>
                        <a:pt x="5588" y="2688"/>
                        <a:pt x="5632" y="2710"/>
                        <a:pt x="5632" y="2732"/>
                      </a:cubicBezTo>
                      <a:cubicBezTo>
                        <a:pt x="5741" y="2949"/>
                        <a:pt x="6067" y="2949"/>
                        <a:pt x="6284" y="3080"/>
                      </a:cubicBezTo>
                      <a:cubicBezTo>
                        <a:pt x="6437" y="2840"/>
                        <a:pt x="6132" y="2797"/>
                        <a:pt x="6089" y="2645"/>
                      </a:cubicBezTo>
                      <a:cubicBezTo>
                        <a:pt x="6045" y="2580"/>
                        <a:pt x="6132" y="2427"/>
                        <a:pt x="5936" y="2427"/>
                      </a:cubicBezTo>
                      <a:cubicBezTo>
                        <a:pt x="5784" y="2427"/>
                        <a:pt x="5849" y="2319"/>
                        <a:pt x="5915" y="2210"/>
                      </a:cubicBezTo>
                      <a:cubicBezTo>
                        <a:pt x="5979" y="2129"/>
                        <a:pt x="6068" y="2084"/>
                        <a:pt x="6153" y="2084"/>
                      </a:cubicBezTo>
                      <a:cubicBezTo>
                        <a:pt x="6183" y="2084"/>
                        <a:pt x="6213" y="2090"/>
                        <a:pt x="6241" y="2101"/>
                      </a:cubicBezTo>
                      <a:cubicBezTo>
                        <a:pt x="6291" y="2126"/>
                        <a:pt x="6344" y="2135"/>
                        <a:pt x="6400" y="2135"/>
                      </a:cubicBezTo>
                      <a:cubicBezTo>
                        <a:pt x="6539" y="2135"/>
                        <a:pt x="6694" y="2079"/>
                        <a:pt x="6850" y="2079"/>
                      </a:cubicBezTo>
                      <a:cubicBezTo>
                        <a:pt x="6893" y="2079"/>
                        <a:pt x="6980" y="2036"/>
                        <a:pt x="6958" y="1971"/>
                      </a:cubicBezTo>
                      <a:cubicBezTo>
                        <a:pt x="6871" y="1884"/>
                        <a:pt x="6654" y="1949"/>
                        <a:pt x="6610" y="1840"/>
                      </a:cubicBezTo>
                      <a:cubicBezTo>
                        <a:pt x="6545" y="1644"/>
                        <a:pt x="6958" y="1644"/>
                        <a:pt x="6937" y="1536"/>
                      </a:cubicBezTo>
                      <a:cubicBezTo>
                        <a:pt x="6893" y="1318"/>
                        <a:pt x="7111" y="992"/>
                        <a:pt x="6871" y="840"/>
                      </a:cubicBezTo>
                      <a:cubicBezTo>
                        <a:pt x="6719" y="731"/>
                        <a:pt x="6654" y="623"/>
                        <a:pt x="6741" y="405"/>
                      </a:cubicBezTo>
                      <a:cubicBezTo>
                        <a:pt x="6763" y="318"/>
                        <a:pt x="6763" y="253"/>
                        <a:pt x="6763" y="188"/>
                      </a:cubicBezTo>
                      <a:cubicBezTo>
                        <a:pt x="6763" y="76"/>
                        <a:pt x="6593" y="0"/>
                        <a:pt x="64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7" name="Google Shape;1707;p33"/>
                <p:cNvSpPr/>
                <p:nvPr/>
              </p:nvSpPr>
              <p:spPr>
                <a:xfrm>
                  <a:off x="4245950" y="1694450"/>
                  <a:ext cx="194100" cy="2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4" h="9220" extrusionOk="0">
                      <a:moveTo>
                        <a:pt x="3088" y="4675"/>
                      </a:moveTo>
                      <a:cubicBezTo>
                        <a:pt x="3219" y="4675"/>
                        <a:pt x="3175" y="4784"/>
                        <a:pt x="3197" y="4827"/>
                      </a:cubicBezTo>
                      <a:cubicBezTo>
                        <a:pt x="3219" y="4914"/>
                        <a:pt x="3132" y="5023"/>
                        <a:pt x="3219" y="5088"/>
                      </a:cubicBezTo>
                      <a:cubicBezTo>
                        <a:pt x="3284" y="5110"/>
                        <a:pt x="3262" y="5153"/>
                        <a:pt x="3110" y="5219"/>
                      </a:cubicBezTo>
                      <a:cubicBezTo>
                        <a:pt x="3110" y="5240"/>
                        <a:pt x="3094" y="5251"/>
                        <a:pt x="3072" y="5251"/>
                      </a:cubicBezTo>
                      <a:cubicBezTo>
                        <a:pt x="3050" y="5251"/>
                        <a:pt x="3023" y="5240"/>
                        <a:pt x="3001" y="5219"/>
                      </a:cubicBezTo>
                      <a:cubicBezTo>
                        <a:pt x="2985" y="5172"/>
                        <a:pt x="2959" y="5136"/>
                        <a:pt x="2912" y="5136"/>
                      </a:cubicBezTo>
                      <a:cubicBezTo>
                        <a:pt x="2894" y="5136"/>
                        <a:pt x="2873" y="5141"/>
                        <a:pt x="2849" y="5153"/>
                      </a:cubicBezTo>
                      <a:cubicBezTo>
                        <a:pt x="2768" y="5194"/>
                        <a:pt x="2701" y="5211"/>
                        <a:pt x="2642" y="5211"/>
                      </a:cubicBezTo>
                      <a:cubicBezTo>
                        <a:pt x="2574" y="5211"/>
                        <a:pt x="2516" y="5188"/>
                        <a:pt x="2458" y="5153"/>
                      </a:cubicBezTo>
                      <a:cubicBezTo>
                        <a:pt x="2632" y="5088"/>
                        <a:pt x="2632" y="4936"/>
                        <a:pt x="2740" y="4827"/>
                      </a:cubicBezTo>
                      <a:cubicBezTo>
                        <a:pt x="2805" y="4719"/>
                        <a:pt x="2958" y="4675"/>
                        <a:pt x="3088" y="4675"/>
                      </a:cubicBezTo>
                      <a:close/>
                      <a:moveTo>
                        <a:pt x="3407" y="5539"/>
                      </a:moveTo>
                      <a:cubicBezTo>
                        <a:pt x="3634" y="5539"/>
                        <a:pt x="3832" y="5574"/>
                        <a:pt x="3868" y="5786"/>
                      </a:cubicBezTo>
                      <a:lnTo>
                        <a:pt x="3868" y="5786"/>
                      </a:lnTo>
                      <a:cubicBezTo>
                        <a:pt x="3635" y="5914"/>
                        <a:pt x="3528" y="5973"/>
                        <a:pt x="3427" y="5973"/>
                      </a:cubicBezTo>
                      <a:cubicBezTo>
                        <a:pt x="3341" y="5973"/>
                        <a:pt x="3260" y="5929"/>
                        <a:pt x="3110" y="5849"/>
                      </a:cubicBezTo>
                      <a:lnTo>
                        <a:pt x="2871" y="5762"/>
                      </a:lnTo>
                      <a:cubicBezTo>
                        <a:pt x="2827" y="5719"/>
                        <a:pt x="2653" y="5719"/>
                        <a:pt x="2675" y="5675"/>
                      </a:cubicBezTo>
                      <a:cubicBezTo>
                        <a:pt x="2718" y="5588"/>
                        <a:pt x="2871" y="5545"/>
                        <a:pt x="2979" y="5545"/>
                      </a:cubicBezTo>
                      <a:cubicBezTo>
                        <a:pt x="3010" y="5547"/>
                        <a:pt x="3042" y="5547"/>
                        <a:pt x="3074" y="5547"/>
                      </a:cubicBezTo>
                      <a:cubicBezTo>
                        <a:pt x="3182" y="5547"/>
                        <a:pt x="3298" y="5539"/>
                        <a:pt x="3407" y="5539"/>
                      </a:cubicBezTo>
                      <a:close/>
                      <a:moveTo>
                        <a:pt x="7633" y="0"/>
                      </a:moveTo>
                      <a:cubicBezTo>
                        <a:pt x="7524" y="0"/>
                        <a:pt x="7328" y="65"/>
                        <a:pt x="7350" y="130"/>
                      </a:cubicBezTo>
                      <a:cubicBezTo>
                        <a:pt x="7459" y="391"/>
                        <a:pt x="7024" y="478"/>
                        <a:pt x="6872" y="652"/>
                      </a:cubicBezTo>
                      <a:cubicBezTo>
                        <a:pt x="6757" y="753"/>
                        <a:pt x="6642" y="825"/>
                        <a:pt x="6528" y="825"/>
                      </a:cubicBezTo>
                      <a:cubicBezTo>
                        <a:pt x="6468" y="825"/>
                        <a:pt x="6409" y="806"/>
                        <a:pt x="6350" y="761"/>
                      </a:cubicBezTo>
                      <a:cubicBezTo>
                        <a:pt x="6301" y="712"/>
                        <a:pt x="6245" y="670"/>
                        <a:pt x="6166" y="670"/>
                      </a:cubicBezTo>
                      <a:cubicBezTo>
                        <a:pt x="6105" y="670"/>
                        <a:pt x="6031" y="695"/>
                        <a:pt x="5937" y="761"/>
                      </a:cubicBezTo>
                      <a:cubicBezTo>
                        <a:pt x="5786" y="874"/>
                        <a:pt x="5620" y="1035"/>
                        <a:pt x="5396" y="1035"/>
                      </a:cubicBezTo>
                      <a:cubicBezTo>
                        <a:pt x="5360" y="1035"/>
                        <a:pt x="5323" y="1031"/>
                        <a:pt x="5284" y="1022"/>
                      </a:cubicBezTo>
                      <a:cubicBezTo>
                        <a:pt x="5284" y="1022"/>
                        <a:pt x="5219" y="1087"/>
                        <a:pt x="5176" y="1109"/>
                      </a:cubicBezTo>
                      <a:cubicBezTo>
                        <a:pt x="4885" y="1477"/>
                        <a:pt x="5026" y="1775"/>
                        <a:pt x="5443" y="1775"/>
                      </a:cubicBezTo>
                      <a:cubicBezTo>
                        <a:pt x="5495" y="1775"/>
                        <a:pt x="5551" y="1771"/>
                        <a:pt x="5610" y="1761"/>
                      </a:cubicBezTo>
                      <a:cubicBezTo>
                        <a:pt x="5634" y="1758"/>
                        <a:pt x="5655" y="1757"/>
                        <a:pt x="5674" y="1757"/>
                      </a:cubicBezTo>
                      <a:cubicBezTo>
                        <a:pt x="5797" y="1757"/>
                        <a:pt x="5842" y="1814"/>
                        <a:pt x="5937" y="1870"/>
                      </a:cubicBezTo>
                      <a:cubicBezTo>
                        <a:pt x="6002" y="1892"/>
                        <a:pt x="5937" y="1979"/>
                        <a:pt x="5871" y="2044"/>
                      </a:cubicBezTo>
                      <a:cubicBezTo>
                        <a:pt x="5589" y="2174"/>
                        <a:pt x="5437" y="2348"/>
                        <a:pt x="5371" y="2588"/>
                      </a:cubicBezTo>
                      <a:cubicBezTo>
                        <a:pt x="5350" y="2653"/>
                        <a:pt x="5219" y="2696"/>
                        <a:pt x="5154" y="2718"/>
                      </a:cubicBezTo>
                      <a:cubicBezTo>
                        <a:pt x="5002" y="2849"/>
                        <a:pt x="4849" y="2979"/>
                        <a:pt x="4784" y="3153"/>
                      </a:cubicBezTo>
                      <a:cubicBezTo>
                        <a:pt x="4675" y="3370"/>
                        <a:pt x="4806" y="3479"/>
                        <a:pt x="4936" y="3544"/>
                      </a:cubicBezTo>
                      <a:cubicBezTo>
                        <a:pt x="5067" y="3631"/>
                        <a:pt x="4936" y="3697"/>
                        <a:pt x="4849" y="3740"/>
                      </a:cubicBezTo>
                      <a:cubicBezTo>
                        <a:pt x="4632" y="3871"/>
                        <a:pt x="4523" y="4131"/>
                        <a:pt x="4306" y="4197"/>
                      </a:cubicBezTo>
                      <a:cubicBezTo>
                        <a:pt x="4178" y="4248"/>
                        <a:pt x="4014" y="4269"/>
                        <a:pt x="3869" y="4269"/>
                      </a:cubicBezTo>
                      <a:cubicBezTo>
                        <a:pt x="3766" y="4269"/>
                        <a:pt x="3673" y="4258"/>
                        <a:pt x="3610" y="4240"/>
                      </a:cubicBezTo>
                      <a:cubicBezTo>
                        <a:pt x="3549" y="4221"/>
                        <a:pt x="3492" y="4213"/>
                        <a:pt x="3438" y="4213"/>
                      </a:cubicBezTo>
                      <a:cubicBezTo>
                        <a:pt x="3186" y="4213"/>
                        <a:pt x="3010" y="4397"/>
                        <a:pt x="2849" y="4523"/>
                      </a:cubicBezTo>
                      <a:cubicBezTo>
                        <a:pt x="2766" y="4592"/>
                        <a:pt x="2719" y="4634"/>
                        <a:pt x="2678" y="4634"/>
                      </a:cubicBezTo>
                      <a:cubicBezTo>
                        <a:pt x="2655" y="4634"/>
                        <a:pt x="2634" y="4620"/>
                        <a:pt x="2610" y="4588"/>
                      </a:cubicBezTo>
                      <a:cubicBezTo>
                        <a:pt x="2578" y="4572"/>
                        <a:pt x="2557" y="4484"/>
                        <a:pt x="2496" y="4484"/>
                      </a:cubicBezTo>
                      <a:cubicBezTo>
                        <a:pt x="2474" y="4484"/>
                        <a:pt x="2448" y="4495"/>
                        <a:pt x="2414" y="4523"/>
                      </a:cubicBezTo>
                      <a:cubicBezTo>
                        <a:pt x="2327" y="4588"/>
                        <a:pt x="2414" y="4632"/>
                        <a:pt x="2436" y="4697"/>
                      </a:cubicBezTo>
                      <a:cubicBezTo>
                        <a:pt x="2458" y="4784"/>
                        <a:pt x="2718" y="4827"/>
                        <a:pt x="2566" y="4914"/>
                      </a:cubicBezTo>
                      <a:cubicBezTo>
                        <a:pt x="2284" y="5132"/>
                        <a:pt x="2284" y="5458"/>
                        <a:pt x="1849" y="5610"/>
                      </a:cubicBezTo>
                      <a:cubicBezTo>
                        <a:pt x="1490" y="5758"/>
                        <a:pt x="1254" y="6111"/>
                        <a:pt x="822" y="6111"/>
                      </a:cubicBezTo>
                      <a:cubicBezTo>
                        <a:pt x="809" y="6111"/>
                        <a:pt x="796" y="6111"/>
                        <a:pt x="783" y="6110"/>
                      </a:cubicBezTo>
                      <a:lnTo>
                        <a:pt x="761" y="6132"/>
                      </a:lnTo>
                      <a:cubicBezTo>
                        <a:pt x="705" y="6188"/>
                        <a:pt x="697" y="6245"/>
                        <a:pt x="739" y="6245"/>
                      </a:cubicBezTo>
                      <a:cubicBezTo>
                        <a:pt x="745" y="6245"/>
                        <a:pt x="753" y="6244"/>
                        <a:pt x="761" y="6241"/>
                      </a:cubicBezTo>
                      <a:cubicBezTo>
                        <a:pt x="870" y="6215"/>
                        <a:pt x="946" y="6205"/>
                        <a:pt x="998" y="6205"/>
                      </a:cubicBezTo>
                      <a:cubicBezTo>
                        <a:pt x="1261" y="6205"/>
                        <a:pt x="910" y="6480"/>
                        <a:pt x="892" y="6589"/>
                      </a:cubicBezTo>
                      <a:cubicBezTo>
                        <a:pt x="892" y="6676"/>
                        <a:pt x="827" y="6763"/>
                        <a:pt x="827" y="6849"/>
                      </a:cubicBezTo>
                      <a:cubicBezTo>
                        <a:pt x="827" y="6893"/>
                        <a:pt x="783" y="6980"/>
                        <a:pt x="696" y="7002"/>
                      </a:cubicBezTo>
                      <a:cubicBezTo>
                        <a:pt x="370" y="7045"/>
                        <a:pt x="218" y="7263"/>
                        <a:pt x="0" y="7371"/>
                      </a:cubicBezTo>
                      <a:cubicBezTo>
                        <a:pt x="109" y="7371"/>
                        <a:pt x="19" y="7658"/>
                        <a:pt x="146" y="7658"/>
                      </a:cubicBezTo>
                      <a:cubicBezTo>
                        <a:pt x="198" y="7658"/>
                        <a:pt x="285" y="7611"/>
                        <a:pt x="435" y="7480"/>
                      </a:cubicBezTo>
                      <a:cubicBezTo>
                        <a:pt x="435" y="7480"/>
                        <a:pt x="479" y="7480"/>
                        <a:pt x="479" y="7502"/>
                      </a:cubicBezTo>
                      <a:cubicBezTo>
                        <a:pt x="568" y="7598"/>
                        <a:pt x="621" y="7633"/>
                        <a:pt x="652" y="7633"/>
                      </a:cubicBezTo>
                      <a:cubicBezTo>
                        <a:pt x="720" y="7633"/>
                        <a:pt x="688" y="7467"/>
                        <a:pt x="718" y="7393"/>
                      </a:cubicBezTo>
                      <a:cubicBezTo>
                        <a:pt x="827" y="7154"/>
                        <a:pt x="1001" y="6893"/>
                        <a:pt x="1022" y="6676"/>
                      </a:cubicBezTo>
                      <a:cubicBezTo>
                        <a:pt x="1040" y="6568"/>
                        <a:pt x="1176" y="6490"/>
                        <a:pt x="1260" y="6490"/>
                      </a:cubicBezTo>
                      <a:cubicBezTo>
                        <a:pt x="1278" y="6490"/>
                        <a:pt x="1294" y="6494"/>
                        <a:pt x="1305" y="6502"/>
                      </a:cubicBezTo>
                      <a:cubicBezTo>
                        <a:pt x="1347" y="6522"/>
                        <a:pt x="1389" y="6531"/>
                        <a:pt x="1433" y="6531"/>
                      </a:cubicBezTo>
                      <a:cubicBezTo>
                        <a:pt x="1645" y="6531"/>
                        <a:pt x="1874" y="6324"/>
                        <a:pt x="2066" y="6324"/>
                      </a:cubicBezTo>
                      <a:cubicBezTo>
                        <a:pt x="2081" y="6324"/>
                        <a:pt x="2095" y="6325"/>
                        <a:pt x="2110" y="6328"/>
                      </a:cubicBezTo>
                      <a:cubicBezTo>
                        <a:pt x="2197" y="6328"/>
                        <a:pt x="2218" y="6284"/>
                        <a:pt x="2175" y="6219"/>
                      </a:cubicBezTo>
                      <a:cubicBezTo>
                        <a:pt x="2131" y="6197"/>
                        <a:pt x="2066" y="6175"/>
                        <a:pt x="2001" y="6132"/>
                      </a:cubicBezTo>
                      <a:cubicBezTo>
                        <a:pt x="1870" y="6001"/>
                        <a:pt x="2175" y="5849"/>
                        <a:pt x="2240" y="5762"/>
                      </a:cubicBezTo>
                      <a:cubicBezTo>
                        <a:pt x="2280" y="5728"/>
                        <a:pt x="2305" y="5715"/>
                        <a:pt x="2321" y="5715"/>
                      </a:cubicBezTo>
                      <a:cubicBezTo>
                        <a:pt x="2367" y="5715"/>
                        <a:pt x="2344" y="5823"/>
                        <a:pt x="2392" y="5871"/>
                      </a:cubicBezTo>
                      <a:cubicBezTo>
                        <a:pt x="2417" y="5920"/>
                        <a:pt x="2448" y="5948"/>
                        <a:pt x="2498" y="5948"/>
                      </a:cubicBezTo>
                      <a:cubicBezTo>
                        <a:pt x="2537" y="5948"/>
                        <a:pt x="2587" y="5931"/>
                        <a:pt x="2653" y="5893"/>
                      </a:cubicBezTo>
                      <a:cubicBezTo>
                        <a:pt x="2715" y="5852"/>
                        <a:pt x="2772" y="5830"/>
                        <a:pt x="2821" y="5830"/>
                      </a:cubicBezTo>
                      <a:cubicBezTo>
                        <a:pt x="2877" y="5830"/>
                        <a:pt x="2923" y="5857"/>
                        <a:pt x="2958" y="5914"/>
                      </a:cubicBezTo>
                      <a:cubicBezTo>
                        <a:pt x="3001" y="6023"/>
                        <a:pt x="2892" y="6067"/>
                        <a:pt x="2784" y="6110"/>
                      </a:cubicBezTo>
                      <a:cubicBezTo>
                        <a:pt x="2632" y="6197"/>
                        <a:pt x="2675" y="6328"/>
                        <a:pt x="2545" y="6436"/>
                      </a:cubicBezTo>
                      <a:cubicBezTo>
                        <a:pt x="2508" y="6455"/>
                        <a:pt x="2533" y="6581"/>
                        <a:pt x="2620" y="6581"/>
                      </a:cubicBezTo>
                      <a:cubicBezTo>
                        <a:pt x="2636" y="6581"/>
                        <a:pt x="2655" y="6577"/>
                        <a:pt x="2675" y="6567"/>
                      </a:cubicBezTo>
                      <a:cubicBezTo>
                        <a:pt x="2778" y="6534"/>
                        <a:pt x="2847" y="6520"/>
                        <a:pt x="2892" y="6520"/>
                      </a:cubicBezTo>
                      <a:cubicBezTo>
                        <a:pt x="3053" y="6520"/>
                        <a:pt x="2892" y="6699"/>
                        <a:pt x="2892" y="6784"/>
                      </a:cubicBezTo>
                      <a:cubicBezTo>
                        <a:pt x="2871" y="7002"/>
                        <a:pt x="2523" y="7219"/>
                        <a:pt x="2545" y="7480"/>
                      </a:cubicBezTo>
                      <a:cubicBezTo>
                        <a:pt x="2545" y="7507"/>
                        <a:pt x="2495" y="7526"/>
                        <a:pt x="2441" y="7526"/>
                      </a:cubicBezTo>
                      <a:cubicBezTo>
                        <a:pt x="2408" y="7526"/>
                        <a:pt x="2374" y="7518"/>
                        <a:pt x="2349" y="7502"/>
                      </a:cubicBezTo>
                      <a:cubicBezTo>
                        <a:pt x="2305" y="7480"/>
                        <a:pt x="2305" y="7393"/>
                        <a:pt x="2240" y="7350"/>
                      </a:cubicBezTo>
                      <a:cubicBezTo>
                        <a:pt x="2175" y="7293"/>
                        <a:pt x="2107" y="7263"/>
                        <a:pt x="2042" y="7263"/>
                      </a:cubicBezTo>
                      <a:cubicBezTo>
                        <a:pt x="1932" y="7263"/>
                        <a:pt x="1830" y="7346"/>
                        <a:pt x="1762" y="7524"/>
                      </a:cubicBezTo>
                      <a:cubicBezTo>
                        <a:pt x="1697" y="7676"/>
                        <a:pt x="1523" y="7828"/>
                        <a:pt x="1544" y="7980"/>
                      </a:cubicBezTo>
                      <a:cubicBezTo>
                        <a:pt x="1566" y="8045"/>
                        <a:pt x="1523" y="8111"/>
                        <a:pt x="1436" y="8154"/>
                      </a:cubicBezTo>
                      <a:cubicBezTo>
                        <a:pt x="1001" y="8306"/>
                        <a:pt x="914" y="8720"/>
                        <a:pt x="501" y="8915"/>
                      </a:cubicBezTo>
                      <a:cubicBezTo>
                        <a:pt x="392" y="8959"/>
                        <a:pt x="392" y="9067"/>
                        <a:pt x="479" y="9133"/>
                      </a:cubicBezTo>
                      <a:cubicBezTo>
                        <a:pt x="493" y="9140"/>
                        <a:pt x="506" y="9143"/>
                        <a:pt x="518" y="9143"/>
                      </a:cubicBezTo>
                      <a:cubicBezTo>
                        <a:pt x="581" y="9143"/>
                        <a:pt x="620" y="9064"/>
                        <a:pt x="675" y="9046"/>
                      </a:cubicBezTo>
                      <a:cubicBezTo>
                        <a:pt x="831" y="8945"/>
                        <a:pt x="976" y="8896"/>
                        <a:pt x="1104" y="8896"/>
                      </a:cubicBezTo>
                      <a:cubicBezTo>
                        <a:pt x="1225" y="8896"/>
                        <a:pt x="1329" y="8940"/>
                        <a:pt x="1414" y="9024"/>
                      </a:cubicBezTo>
                      <a:cubicBezTo>
                        <a:pt x="1489" y="9099"/>
                        <a:pt x="1523" y="9206"/>
                        <a:pt x="1653" y="9206"/>
                      </a:cubicBezTo>
                      <a:cubicBezTo>
                        <a:pt x="1710" y="9206"/>
                        <a:pt x="1786" y="9186"/>
                        <a:pt x="1892" y="9133"/>
                      </a:cubicBezTo>
                      <a:cubicBezTo>
                        <a:pt x="1920" y="9112"/>
                        <a:pt x="1952" y="9102"/>
                        <a:pt x="1984" y="9102"/>
                      </a:cubicBezTo>
                      <a:cubicBezTo>
                        <a:pt x="2052" y="9102"/>
                        <a:pt x="2117" y="9146"/>
                        <a:pt x="2131" y="9220"/>
                      </a:cubicBezTo>
                      <a:cubicBezTo>
                        <a:pt x="2284" y="9133"/>
                        <a:pt x="2523" y="9046"/>
                        <a:pt x="2501" y="8959"/>
                      </a:cubicBezTo>
                      <a:cubicBezTo>
                        <a:pt x="2414" y="8806"/>
                        <a:pt x="2523" y="8502"/>
                        <a:pt x="2175" y="8502"/>
                      </a:cubicBezTo>
                      <a:cubicBezTo>
                        <a:pt x="2153" y="8502"/>
                        <a:pt x="2126" y="8503"/>
                        <a:pt x="2098" y="8503"/>
                      </a:cubicBezTo>
                      <a:cubicBezTo>
                        <a:pt x="2015" y="8503"/>
                        <a:pt x="1925" y="8491"/>
                        <a:pt x="1957" y="8393"/>
                      </a:cubicBezTo>
                      <a:cubicBezTo>
                        <a:pt x="1979" y="8306"/>
                        <a:pt x="1631" y="8393"/>
                        <a:pt x="1849" y="8198"/>
                      </a:cubicBezTo>
                      <a:cubicBezTo>
                        <a:pt x="1955" y="8109"/>
                        <a:pt x="2032" y="8006"/>
                        <a:pt x="2175" y="8006"/>
                      </a:cubicBezTo>
                      <a:cubicBezTo>
                        <a:pt x="2207" y="8006"/>
                        <a:pt x="2243" y="8012"/>
                        <a:pt x="2284" y="8024"/>
                      </a:cubicBezTo>
                      <a:cubicBezTo>
                        <a:pt x="2323" y="8029"/>
                        <a:pt x="2369" y="8034"/>
                        <a:pt x="2418" y="8034"/>
                      </a:cubicBezTo>
                      <a:cubicBezTo>
                        <a:pt x="2556" y="8034"/>
                        <a:pt x="2720" y="8000"/>
                        <a:pt x="2849" y="7871"/>
                      </a:cubicBezTo>
                      <a:cubicBezTo>
                        <a:pt x="2961" y="7749"/>
                        <a:pt x="3069" y="7708"/>
                        <a:pt x="3163" y="7708"/>
                      </a:cubicBezTo>
                      <a:cubicBezTo>
                        <a:pt x="3268" y="7708"/>
                        <a:pt x="3357" y="7760"/>
                        <a:pt x="3414" y="7806"/>
                      </a:cubicBezTo>
                      <a:cubicBezTo>
                        <a:pt x="3465" y="7840"/>
                        <a:pt x="3503" y="7854"/>
                        <a:pt x="3532" y="7854"/>
                      </a:cubicBezTo>
                      <a:cubicBezTo>
                        <a:pt x="3616" y="7854"/>
                        <a:pt x="3633" y="7746"/>
                        <a:pt x="3697" y="7698"/>
                      </a:cubicBezTo>
                      <a:cubicBezTo>
                        <a:pt x="3806" y="7589"/>
                        <a:pt x="3610" y="7502"/>
                        <a:pt x="3653" y="7437"/>
                      </a:cubicBezTo>
                      <a:cubicBezTo>
                        <a:pt x="4175" y="7045"/>
                        <a:pt x="3588" y="7197"/>
                        <a:pt x="3480" y="7110"/>
                      </a:cubicBezTo>
                      <a:cubicBezTo>
                        <a:pt x="3436" y="7089"/>
                        <a:pt x="3371" y="7089"/>
                        <a:pt x="3327" y="7067"/>
                      </a:cubicBezTo>
                      <a:cubicBezTo>
                        <a:pt x="3197" y="6936"/>
                        <a:pt x="3501" y="6849"/>
                        <a:pt x="3545" y="6719"/>
                      </a:cubicBezTo>
                      <a:cubicBezTo>
                        <a:pt x="3563" y="6695"/>
                        <a:pt x="3579" y="6686"/>
                        <a:pt x="3594" y="6686"/>
                      </a:cubicBezTo>
                      <a:cubicBezTo>
                        <a:pt x="3631" y="6686"/>
                        <a:pt x="3653" y="6747"/>
                        <a:pt x="3653" y="6763"/>
                      </a:cubicBezTo>
                      <a:cubicBezTo>
                        <a:pt x="3670" y="6830"/>
                        <a:pt x="3704" y="6852"/>
                        <a:pt x="3743" y="6852"/>
                      </a:cubicBezTo>
                      <a:cubicBezTo>
                        <a:pt x="3805" y="6852"/>
                        <a:pt x="3883" y="6798"/>
                        <a:pt x="3936" y="6784"/>
                      </a:cubicBezTo>
                      <a:cubicBezTo>
                        <a:pt x="4088" y="6741"/>
                        <a:pt x="4067" y="6632"/>
                        <a:pt x="4045" y="6567"/>
                      </a:cubicBezTo>
                      <a:cubicBezTo>
                        <a:pt x="4023" y="6458"/>
                        <a:pt x="3936" y="6393"/>
                        <a:pt x="3762" y="6393"/>
                      </a:cubicBezTo>
                      <a:cubicBezTo>
                        <a:pt x="3719" y="6393"/>
                        <a:pt x="3697" y="6328"/>
                        <a:pt x="3719" y="6262"/>
                      </a:cubicBezTo>
                      <a:cubicBezTo>
                        <a:pt x="3740" y="6241"/>
                        <a:pt x="3806" y="6197"/>
                        <a:pt x="3827" y="6197"/>
                      </a:cubicBezTo>
                      <a:cubicBezTo>
                        <a:pt x="3854" y="6210"/>
                        <a:pt x="3883" y="6216"/>
                        <a:pt x="3914" y="6216"/>
                      </a:cubicBezTo>
                      <a:cubicBezTo>
                        <a:pt x="4023" y="6216"/>
                        <a:pt x="4152" y="6151"/>
                        <a:pt x="4252" y="6151"/>
                      </a:cubicBezTo>
                      <a:cubicBezTo>
                        <a:pt x="4263" y="6151"/>
                        <a:pt x="4274" y="6152"/>
                        <a:pt x="4284" y="6154"/>
                      </a:cubicBezTo>
                      <a:cubicBezTo>
                        <a:pt x="4520" y="6206"/>
                        <a:pt x="4740" y="6282"/>
                        <a:pt x="4991" y="6282"/>
                      </a:cubicBezTo>
                      <a:cubicBezTo>
                        <a:pt x="5157" y="6282"/>
                        <a:pt x="5338" y="6249"/>
                        <a:pt x="5545" y="6154"/>
                      </a:cubicBezTo>
                      <a:cubicBezTo>
                        <a:pt x="5589" y="6132"/>
                        <a:pt x="5697" y="6154"/>
                        <a:pt x="5763" y="6110"/>
                      </a:cubicBezTo>
                      <a:cubicBezTo>
                        <a:pt x="5828" y="6023"/>
                        <a:pt x="5676" y="6023"/>
                        <a:pt x="5676" y="5958"/>
                      </a:cubicBezTo>
                      <a:cubicBezTo>
                        <a:pt x="5676" y="5849"/>
                        <a:pt x="5545" y="5893"/>
                        <a:pt x="5458" y="5871"/>
                      </a:cubicBezTo>
                      <a:cubicBezTo>
                        <a:pt x="5176" y="5784"/>
                        <a:pt x="4806" y="5806"/>
                        <a:pt x="4610" y="5588"/>
                      </a:cubicBezTo>
                      <a:cubicBezTo>
                        <a:pt x="4576" y="5546"/>
                        <a:pt x="4522" y="5523"/>
                        <a:pt x="4461" y="5523"/>
                      </a:cubicBezTo>
                      <a:cubicBezTo>
                        <a:pt x="4366" y="5523"/>
                        <a:pt x="4255" y="5578"/>
                        <a:pt x="4175" y="5697"/>
                      </a:cubicBezTo>
                      <a:cubicBezTo>
                        <a:pt x="4121" y="5784"/>
                        <a:pt x="4072" y="5806"/>
                        <a:pt x="4023" y="5806"/>
                      </a:cubicBezTo>
                      <a:cubicBezTo>
                        <a:pt x="3976" y="5806"/>
                        <a:pt x="3929" y="5786"/>
                        <a:pt x="3877" y="5784"/>
                      </a:cubicBezTo>
                      <a:lnTo>
                        <a:pt x="3877" y="5784"/>
                      </a:lnTo>
                      <a:cubicBezTo>
                        <a:pt x="3889" y="5756"/>
                        <a:pt x="3914" y="5714"/>
                        <a:pt x="3914" y="5697"/>
                      </a:cubicBezTo>
                      <a:cubicBezTo>
                        <a:pt x="3953" y="5407"/>
                        <a:pt x="4146" y="5049"/>
                        <a:pt x="3685" y="5049"/>
                      </a:cubicBezTo>
                      <a:cubicBezTo>
                        <a:pt x="3628" y="5049"/>
                        <a:pt x="3559" y="5054"/>
                        <a:pt x="3480" y="5066"/>
                      </a:cubicBezTo>
                      <a:cubicBezTo>
                        <a:pt x="3467" y="5072"/>
                        <a:pt x="3453" y="5074"/>
                        <a:pt x="3438" y="5074"/>
                      </a:cubicBezTo>
                      <a:cubicBezTo>
                        <a:pt x="3333" y="5074"/>
                        <a:pt x="3213" y="4945"/>
                        <a:pt x="3327" y="4849"/>
                      </a:cubicBezTo>
                      <a:cubicBezTo>
                        <a:pt x="3480" y="4740"/>
                        <a:pt x="3371" y="4566"/>
                        <a:pt x="3610" y="4523"/>
                      </a:cubicBezTo>
                      <a:cubicBezTo>
                        <a:pt x="3643" y="4521"/>
                        <a:pt x="3675" y="4520"/>
                        <a:pt x="3706" y="4520"/>
                      </a:cubicBezTo>
                      <a:cubicBezTo>
                        <a:pt x="3832" y="4520"/>
                        <a:pt x="3950" y="4534"/>
                        <a:pt x="4072" y="4534"/>
                      </a:cubicBezTo>
                      <a:cubicBezTo>
                        <a:pt x="4224" y="4534"/>
                        <a:pt x="4382" y="4512"/>
                        <a:pt x="4567" y="4414"/>
                      </a:cubicBezTo>
                      <a:cubicBezTo>
                        <a:pt x="4578" y="4409"/>
                        <a:pt x="4590" y="4406"/>
                        <a:pt x="4602" y="4406"/>
                      </a:cubicBezTo>
                      <a:cubicBezTo>
                        <a:pt x="4639" y="4406"/>
                        <a:pt x="4675" y="4430"/>
                        <a:pt x="4675" y="4479"/>
                      </a:cubicBezTo>
                      <a:cubicBezTo>
                        <a:pt x="4675" y="4577"/>
                        <a:pt x="4735" y="4599"/>
                        <a:pt x="4814" y="4599"/>
                      </a:cubicBezTo>
                      <a:cubicBezTo>
                        <a:pt x="4877" y="4599"/>
                        <a:pt x="4952" y="4585"/>
                        <a:pt x="5019" y="4585"/>
                      </a:cubicBezTo>
                      <a:cubicBezTo>
                        <a:pt x="5036" y="4585"/>
                        <a:pt x="5052" y="4586"/>
                        <a:pt x="5067" y="4588"/>
                      </a:cubicBezTo>
                      <a:cubicBezTo>
                        <a:pt x="5154" y="4588"/>
                        <a:pt x="5328" y="4566"/>
                        <a:pt x="5371" y="4479"/>
                      </a:cubicBezTo>
                      <a:cubicBezTo>
                        <a:pt x="5437" y="4382"/>
                        <a:pt x="5355" y="4369"/>
                        <a:pt x="5283" y="4369"/>
                      </a:cubicBezTo>
                      <a:cubicBezTo>
                        <a:pt x="5258" y="4369"/>
                        <a:pt x="5235" y="4371"/>
                        <a:pt x="5219" y="4371"/>
                      </a:cubicBezTo>
                      <a:cubicBezTo>
                        <a:pt x="5045" y="4349"/>
                        <a:pt x="4936" y="4305"/>
                        <a:pt x="4958" y="4175"/>
                      </a:cubicBezTo>
                      <a:cubicBezTo>
                        <a:pt x="5002" y="4044"/>
                        <a:pt x="5132" y="3936"/>
                        <a:pt x="5263" y="3849"/>
                      </a:cubicBezTo>
                      <a:cubicBezTo>
                        <a:pt x="5300" y="3836"/>
                        <a:pt x="5331" y="3824"/>
                        <a:pt x="5362" y="3824"/>
                      </a:cubicBezTo>
                      <a:cubicBezTo>
                        <a:pt x="5385" y="3824"/>
                        <a:pt x="5409" y="3830"/>
                        <a:pt x="5437" y="3849"/>
                      </a:cubicBezTo>
                      <a:cubicBezTo>
                        <a:pt x="5504" y="3939"/>
                        <a:pt x="5542" y="3982"/>
                        <a:pt x="5594" y="3982"/>
                      </a:cubicBezTo>
                      <a:cubicBezTo>
                        <a:pt x="5642" y="3982"/>
                        <a:pt x="5701" y="3944"/>
                        <a:pt x="5806" y="3871"/>
                      </a:cubicBezTo>
                      <a:cubicBezTo>
                        <a:pt x="5853" y="3855"/>
                        <a:pt x="5877" y="3784"/>
                        <a:pt x="5903" y="3784"/>
                      </a:cubicBezTo>
                      <a:cubicBezTo>
                        <a:pt x="5913" y="3784"/>
                        <a:pt x="5924" y="3796"/>
                        <a:pt x="5937" y="3827"/>
                      </a:cubicBezTo>
                      <a:cubicBezTo>
                        <a:pt x="6045" y="4066"/>
                        <a:pt x="6459" y="3936"/>
                        <a:pt x="6698" y="4023"/>
                      </a:cubicBezTo>
                      <a:cubicBezTo>
                        <a:pt x="6714" y="4028"/>
                        <a:pt x="6733" y="4031"/>
                        <a:pt x="6753" y="4031"/>
                      </a:cubicBezTo>
                      <a:cubicBezTo>
                        <a:pt x="6813" y="4031"/>
                        <a:pt x="6883" y="4006"/>
                        <a:pt x="6915" y="3957"/>
                      </a:cubicBezTo>
                      <a:cubicBezTo>
                        <a:pt x="6980" y="3914"/>
                        <a:pt x="6980" y="3849"/>
                        <a:pt x="6959" y="3827"/>
                      </a:cubicBezTo>
                      <a:cubicBezTo>
                        <a:pt x="6741" y="3697"/>
                        <a:pt x="6915" y="3588"/>
                        <a:pt x="7133" y="3479"/>
                      </a:cubicBezTo>
                      <a:cubicBezTo>
                        <a:pt x="7220" y="3436"/>
                        <a:pt x="7328" y="3392"/>
                        <a:pt x="7307" y="3327"/>
                      </a:cubicBezTo>
                      <a:cubicBezTo>
                        <a:pt x="7291" y="3295"/>
                        <a:pt x="7205" y="3275"/>
                        <a:pt x="7143" y="3275"/>
                      </a:cubicBezTo>
                      <a:cubicBezTo>
                        <a:pt x="7120" y="3275"/>
                        <a:pt x="7101" y="3278"/>
                        <a:pt x="7089" y="3283"/>
                      </a:cubicBezTo>
                      <a:cubicBezTo>
                        <a:pt x="6998" y="3322"/>
                        <a:pt x="6925" y="3338"/>
                        <a:pt x="6864" y="3338"/>
                      </a:cubicBezTo>
                      <a:cubicBezTo>
                        <a:pt x="6720" y="3338"/>
                        <a:pt x="6644" y="3251"/>
                        <a:pt x="6567" y="3175"/>
                      </a:cubicBezTo>
                      <a:cubicBezTo>
                        <a:pt x="6480" y="3088"/>
                        <a:pt x="6415" y="3066"/>
                        <a:pt x="6306" y="3001"/>
                      </a:cubicBezTo>
                      <a:cubicBezTo>
                        <a:pt x="5980" y="2892"/>
                        <a:pt x="5980" y="2675"/>
                        <a:pt x="6328" y="2414"/>
                      </a:cubicBezTo>
                      <a:cubicBezTo>
                        <a:pt x="6524" y="2240"/>
                        <a:pt x="6567" y="2066"/>
                        <a:pt x="6785" y="1914"/>
                      </a:cubicBezTo>
                      <a:cubicBezTo>
                        <a:pt x="6872" y="1870"/>
                        <a:pt x="6893" y="1740"/>
                        <a:pt x="6763" y="1740"/>
                      </a:cubicBezTo>
                      <a:cubicBezTo>
                        <a:pt x="6480" y="1740"/>
                        <a:pt x="6545" y="1544"/>
                        <a:pt x="6459" y="1435"/>
                      </a:cubicBezTo>
                      <a:cubicBezTo>
                        <a:pt x="6350" y="1261"/>
                        <a:pt x="6459" y="1218"/>
                        <a:pt x="6654" y="1196"/>
                      </a:cubicBezTo>
                      <a:cubicBezTo>
                        <a:pt x="6980" y="1196"/>
                        <a:pt x="7133" y="870"/>
                        <a:pt x="7437" y="826"/>
                      </a:cubicBezTo>
                      <a:cubicBezTo>
                        <a:pt x="7502" y="826"/>
                        <a:pt x="7546" y="718"/>
                        <a:pt x="7546" y="674"/>
                      </a:cubicBezTo>
                      <a:cubicBezTo>
                        <a:pt x="7546" y="500"/>
                        <a:pt x="7546" y="348"/>
                        <a:pt x="7720" y="152"/>
                      </a:cubicBezTo>
                      <a:cubicBezTo>
                        <a:pt x="7763" y="109"/>
                        <a:pt x="7741" y="22"/>
                        <a:pt x="76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8" name="Google Shape;1708;p33"/>
                <p:cNvSpPr/>
                <p:nvPr/>
              </p:nvSpPr>
              <p:spPr>
                <a:xfrm>
                  <a:off x="4378600" y="1883075"/>
                  <a:ext cx="185375" cy="1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5" h="4221" extrusionOk="0">
                      <a:moveTo>
                        <a:pt x="3523" y="0"/>
                      </a:moveTo>
                      <a:lnTo>
                        <a:pt x="3305" y="305"/>
                      </a:lnTo>
                      <a:cubicBezTo>
                        <a:pt x="3327" y="479"/>
                        <a:pt x="3349" y="631"/>
                        <a:pt x="3653" y="631"/>
                      </a:cubicBezTo>
                      <a:cubicBezTo>
                        <a:pt x="3871" y="631"/>
                        <a:pt x="4088" y="674"/>
                        <a:pt x="3740" y="935"/>
                      </a:cubicBezTo>
                      <a:cubicBezTo>
                        <a:pt x="3646" y="973"/>
                        <a:pt x="3666" y="1027"/>
                        <a:pt x="3743" y="1027"/>
                      </a:cubicBezTo>
                      <a:cubicBezTo>
                        <a:pt x="3755" y="1027"/>
                        <a:pt x="3769" y="1025"/>
                        <a:pt x="3784" y="1022"/>
                      </a:cubicBezTo>
                      <a:cubicBezTo>
                        <a:pt x="3843" y="992"/>
                        <a:pt x="3913" y="932"/>
                        <a:pt x="3965" y="932"/>
                      </a:cubicBezTo>
                      <a:cubicBezTo>
                        <a:pt x="3989" y="932"/>
                        <a:pt x="4009" y="945"/>
                        <a:pt x="4023" y="979"/>
                      </a:cubicBezTo>
                      <a:cubicBezTo>
                        <a:pt x="4066" y="1066"/>
                        <a:pt x="4001" y="1153"/>
                        <a:pt x="3914" y="1196"/>
                      </a:cubicBezTo>
                      <a:cubicBezTo>
                        <a:pt x="3809" y="1302"/>
                        <a:pt x="3703" y="1359"/>
                        <a:pt x="3608" y="1359"/>
                      </a:cubicBezTo>
                      <a:cubicBezTo>
                        <a:pt x="3545" y="1359"/>
                        <a:pt x="3487" y="1335"/>
                        <a:pt x="3436" y="1283"/>
                      </a:cubicBezTo>
                      <a:cubicBezTo>
                        <a:pt x="3386" y="1244"/>
                        <a:pt x="3346" y="1231"/>
                        <a:pt x="3317" y="1231"/>
                      </a:cubicBezTo>
                      <a:cubicBezTo>
                        <a:pt x="3281" y="1231"/>
                        <a:pt x="3262" y="1250"/>
                        <a:pt x="3262" y="1261"/>
                      </a:cubicBezTo>
                      <a:cubicBezTo>
                        <a:pt x="3283" y="1376"/>
                        <a:pt x="3254" y="1406"/>
                        <a:pt x="3208" y="1406"/>
                      </a:cubicBezTo>
                      <a:cubicBezTo>
                        <a:pt x="3159" y="1406"/>
                        <a:pt x="3090" y="1370"/>
                        <a:pt x="3044" y="1370"/>
                      </a:cubicBezTo>
                      <a:cubicBezTo>
                        <a:pt x="3001" y="1370"/>
                        <a:pt x="2967" y="1332"/>
                        <a:pt x="2930" y="1332"/>
                      </a:cubicBezTo>
                      <a:cubicBezTo>
                        <a:pt x="2911" y="1332"/>
                        <a:pt x="2892" y="1341"/>
                        <a:pt x="2870" y="1370"/>
                      </a:cubicBezTo>
                      <a:cubicBezTo>
                        <a:pt x="2805" y="1414"/>
                        <a:pt x="2783" y="1522"/>
                        <a:pt x="2870" y="1566"/>
                      </a:cubicBezTo>
                      <a:cubicBezTo>
                        <a:pt x="2892" y="1577"/>
                        <a:pt x="2919" y="1577"/>
                        <a:pt x="2946" y="1577"/>
                      </a:cubicBezTo>
                      <a:cubicBezTo>
                        <a:pt x="2974" y="1577"/>
                        <a:pt x="3001" y="1577"/>
                        <a:pt x="3023" y="1588"/>
                      </a:cubicBezTo>
                      <a:cubicBezTo>
                        <a:pt x="3131" y="1631"/>
                        <a:pt x="3153" y="2044"/>
                        <a:pt x="3044" y="2110"/>
                      </a:cubicBezTo>
                      <a:cubicBezTo>
                        <a:pt x="2986" y="2139"/>
                        <a:pt x="2941" y="2150"/>
                        <a:pt x="2904" y="2150"/>
                      </a:cubicBezTo>
                      <a:cubicBezTo>
                        <a:pt x="2777" y="2150"/>
                        <a:pt x="2754" y="2008"/>
                        <a:pt x="2653" y="1957"/>
                      </a:cubicBezTo>
                      <a:cubicBezTo>
                        <a:pt x="2544" y="1936"/>
                        <a:pt x="2479" y="1827"/>
                        <a:pt x="2544" y="1783"/>
                      </a:cubicBezTo>
                      <a:cubicBezTo>
                        <a:pt x="2675" y="1566"/>
                        <a:pt x="2435" y="1588"/>
                        <a:pt x="2348" y="1522"/>
                      </a:cubicBezTo>
                      <a:cubicBezTo>
                        <a:pt x="2335" y="1509"/>
                        <a:pt x="2298" y="1488"/>
                        <a:pt x="2246" y="1488"/>
                      </a:cubicBezTo>
                      <a:cubicBezTo>
                        <a:pt x="2213" y="1488"/>
                        <a:pt x="2174" y="1497"/>
                        <a:pt x="2131" y="1522"/>
                      </a:cubicBezTo>
                      <a:cubicBezTo>
                        <a:pt x="2044" y="1588"/>
                        <a:pt x="1957" y="1631"/>
                        <a:pt x="2022" y="1718"/>
                      </a:cubicBezTo>
                      <a:cubicBezTo>
                        <a:pt x="2044" y="1783"/>
                        <a:pt x="2066" y="1827"/>
                        <a:pt x="2001" y="1892"/>
                      </a:cubicBezTo>
                      <a:cubicBezTo>
                        <a:pt x="1761" y="2066"/>
                        <a:pt x="1892" y="2153"/>
                        <a:pt x="2001" y="2240"/>
                      </a:cubicBezTo>
                      <a:cubicBezTo>
                        <a:pt x="2044" y="2283"/>
                        <a:pt x="2066" y="2370"/>
                        <a:pt x="2131" y="2436"/>
                      </a:cubicBezTo>
                      <a:cubicBezTo>
                        <a:pt x="2544" y="2501"/>
                        <a:pt x="2740" y="2805"/>
                        <a:pt x="2936" y="3045"/>
                      </a:cubicBezTo>
                      <a:cubicBezTo>
                        <a:pt x="3001" y="3131"/>
                        <a:pt x="2827" y="3197"/>
                        <a:pt x="2762" y="3197"/>
                      </a:cubicBezTo>
                      <a:cubicBezTo>
                        <a:pt x="2679" y="3197"/>
                        <a:pt x="2508" y="3298"/>
                        <a:pt x="2460" y="3298"/>
                      </a:cubicBezTo>
                      <a:cubicBezTo>
                        <a:pt x="2445" y="3298"/>
                        <a:pt x="2442" y="3288"/>
                        <a:pt x="2457" y="3262"/>
                      </a:cubicBezTo>
                      <a:cubicBezTo>
                        <a:pt x="2544" y="3023"/>
                        <a:pt x="2305" y="3001"/>
                        <a:pt x="2240" y="2827"/>
                      </a:cubicBezTo>
                      <a:cubicBezTo>
                        <a:pt x="2218" y="2697"/>
                        <a:pt x="2109" y="2566"/>
                        <a:pt x="2109" y="2436"/>
                      </a:cubicBezTo>
                      <a:cubicBezTo>
                        <a:pt x="2038" y="2489"/>
                        <a:pt x="1989" y="2506"/>
                        <a:pt x="1948" y="2506"/>
                      </a:cubicBezTo>
                      <a:cubicBezTo>
                        <a:pt x="1889" y="2506"/>
                        <a:pt x="1847" y="2470"/>
                        <a:pt x="1783" y="2457"/>
                      </a:cubicBezTo>
                      <a:cubicBezTo>
                        <a:pt x="1696" y="2440"/>
                        <a:pt x="1707" y="2297"/>
                        <a:pt x="1613" y="2297"/>
                      </a:cubicBezTo>
                      <a:cubicBezTo>
                        <a:pt x="1590" y="2297"/>
                        <a:pt x="1561" y="2305"/>
                        <a:pt x="1522" y="2327"/>
                      </a:cubicBezTo>
                      <a:cubicBezTo>
                        <a:pt x="1392" y="2392"/>
                        <a:pt x="1305" y="2544"/>
                        <a:pt x="1174" y="2610"/>
                      </a:cubicBezTo>
                      <a:cubicBezTo>
                        <a:pt x="1131" y="2653"/>
                        <a:pt x="1153" y="2718"/>
                        <a:pt x="1131" y="2784"/>
                      </a:cubicBezTo>
                      <a:cubicBezTo>
                        <a:pt x="1093" y="2859"/>
                        <a:pt x="1055" y="2918"/>
                        <a:pt x="989" y="2918"/>
                      </a:cubicBezTo>
                      <a:cubicBezTo>
                        <a:pt x="979" y="2918"/>
                        <a:pt x="968" y="2917"/>
                        <a:pt x="957" y="2914"/>
                      </a:cubicBezTo>
                      <a:cubicBezTo>
                        <a:pt x="922" y="2902"/>
                        <a:pt x="886" y="2897"/>
                        <a:pt x="850" y="2897"/>
                      </a:cubicBezTo>
                      <a:cubicBezTo>
                        <a:pt x="615" y="2897"/>
                        <a:pt x="354" y="3110"/>
                        <a:pt x="109" y="3110"/>
                      </a:cubicBezTo>
                      <a:cubicBezTo>
                        <a:pt x="87" y="3110"/>
                        <a:pt x="44" y="3110"/>
                        <a:pt x="0" y="3153"/>
                      </a:cubicBezTo>
                      <a:cubicBezTo>
                        <a:pt x="0" y="3197"/>
                        <a:pt x="44" y="3197"/>
                        <a:pt x="65" y="3197"/>
                      </a:cubicBezTo>
                      <a:cubicBezTo>
                        <a:pt x="127" y="3170"/>
                        <a:pt x="177" y="3160"/>
                        <a:pt x="221" y="3160"/>
                      </a:cubicBezTo>
                      <a:cubicBezTo>
                        <a:pt x="386" y="3160"/>
                        <a:pt x="450" y="3307"/>
                        <a:pt x="605" y="3307"/>
                      </a:cubicBezTo>
                      <a:cubicBezTo>
                        <a:pt x="613" y="3307"/>
                        <a:pt x="622" y="3306"/>
                        <a:pt x="631" y="3305"/>
                      </a:cubicBezTo>
                      <a:cubicBezTo>
                        <a:pt x="712" y="3305"/>
                        <a:pt x="794" y="3296"/>
                        <a:pt x="863" y="3296"/>
                      </a:cubicBezTo>
                      <a:cubicBezTo>
                        <a:pt x="978" y="3296"/>
                        <a:pt x="1057" y="3322"/>
                        <a:pt x="1044" y="3458"/>
                      </a:cubicBezTo>
                      <a:cubicBezTo>
                        <a:pt x="1131" y="3458"/>
                        <a:pt x="1174" y="3458"/>
                        <a:pt x="1239" y="3436"/>
                      </a:cubicBezTo>
                      <a:cubicBezTo>
                        <a:pt x="1348" y="3371"/>
                        <a:pt x="1457" y="3349"/>
                        <a:pt x="1566" y="3305"/>
                      </a:cubicBezTo>
                      <a:cubicBezTo>
                        <a:pt x="1789" y="3222"/>
                        <a:pt x="1921" y="3174"/>
                        <a:pt x="2009" y="3174"/>
                      </a:cubicBezTo>
                      <a:cubicBezTo>
                        <a:pt x="2126" y="3174"/>
                        <a:pt x="2165" y="3259"/>
                        <a:pt x="2240" y="3458"/>
                      </a:cubicBezTo>
                      <a:cubicBezTo>
                        <a:pt x="2261" y="3545"/>
                        <a:pt x="2348" y="3566"/>
                        <a:pt x="2435" y="3588"/>
                      </a:cubicBezTo>
                      <a:cubicBezTo>
                        <a:pt x="2544" y="3610"/>
                        <a:pt x="2631" y="3653"/>
                        <a:pt x="2696" y="3697"/>
                      </a:cubicBezTo>
                      <a:cubicBezTo>
                        <a:pt x="2753" y="3734"/>
                        <a:pt x="2777" y="3788"/>
                        <a:pt x="2698" y="3788"/>
                      </a:cubicBezTo>
                      <a:cubicBezTo>
                        <a:pt x="2686" y="3788"/>
                        <a:pt x="2671" y="3787"/>
                        <a:pt x="2653" y="3784"/>
                      </a:cubicBezTo>
                      <a:cubicBezTo>
                        <a:pt x="2627" y="3780"/>
                        <a:pt x="2605" y="3778"/>
                        <a:pt x="2585" y="3778"/>
                      </a:cubicBezTo>
                      <a:cubicBezTo>
                        <a:pt x="2380" y="3778"/>
                        <a:pt x="2424" y="3962"/>
                        <a:pt x="2305" y="4001"/>
                      </a:cubicBezTo>
                      <a:cubicBezTo>
                        <a:pt x="2196" y="4023"/>
                        <a:pt x="2088" y="4088"/>
                        <a:pt x="2196" y="4175"/>
                      </a:cubicBezTo>
                      <a:cubicBezTo>
                        <a:pt x="2223" y="4202"/>
                        <a:pt x="2258" y="4221"/>
                        <a:pt x="2312" y="4221"/>
                      </a:cubicBezTo>
                      <a:cubicBezTo>
                        <a:pt x="2345" y="4221"/>
                        <a:pt x="2386" y="4214"/>
                        <a:pt x="2435" y="4197"/>
                      </a:cubicBezTo>
                      <a:cubicBezTo>
                        <a:pt x="2663" y="4114"/>
                        <a:pt x="2891" y="3913"/>
                        <a:pt x="3157" y="3913"/>
                      </a:cubicBezTo>
                      <a:cubicBezTo>
                        <a:pt x="3170" y="3913"/>
                        <a:pt x="3183" y="3913"/>
                        <a:pt x="3196" y="3914"/>
                      </a:cubicBezTo>
                      <a:cubicBezTo>
                        <a:pt x="3088" y="3849"/>
                        <a:pt x="3001" y="3697"/>
                        <a:pt x="3131" y="3566"/>
                      </a:cubicBezTo>
                      <a:cubicBezTo>
                        <a:pt x="3182" y="3523"/>
                        <a:pt x="3228" y="3508"/>
                        <a:pt x="3271" y="3508"/>
                      </a:cubicBezTo>
                      <a:cubicBezTo>
                        <a:pt x="3358" y="3508"/>
                        <a:pt x="3436" y="3566"/>
                        <a:pt x="3523" y="3566"/>
                      </a:cubicBezTo>
                      <a:cubicBezTo>
                        <a:pt x="3553" y="3562"/>
                        <a:pt x="3585" y="3559"/>
                        <a:pt x="3617" y="3559"/>
                      </a:cubicBezTo>
                      <a:cubicBezTo>
                        <a:pt x="3744" y="3559"/>
                        <a:pt x="3862" y="3601"/>
                        <a:pt x="3827" y="3740"/>
                      </a:cubicBezTo>
                      <a:cubicBezTo>
                        <a:pt x="3762" y="3893"/>
                        <a:pt x="3544" y="3914"/>
                        <a:pt x="3392" y="3980"/>
                      </a:cubicBezTo>
                      <a:cubicBezTo>
                        <a:pt x="3436" y="4023"/>
                        <a:pt x="3479" y="4067"/>
                        <a:pt x="3544" y="4110"/>
                      </a:cubicBezTo>
                      <a:cubicBezTo>
                        <a:pt x="3596" y="4172"/>
                        <a:pt x="3642" y="4214"/>
                        <a:pt x="3691" y="4214"/>
                      </a:cubicBezTo>
                      <a:cubicBezTo>
                        <a:pt x="3745" y="4214"/>
                        <a:pt x="3802" y="4161"/>
                        <a:pt x="3871" y="4023"/>
                      </a:cubicBezTo>
                      <a:cubicBezTo>
                        <a:pt x="3943" y="3907"/>
                        <a:pt x="4045" y="3839"/>
                        <a:pt x="4156" y="3839"/>
                      </a:cubicBezTo>
                      <a:cubicBezTo>
                        <a:pt x="4211" y="3839"/>
                        <a:pt x="4269" y="3856"/>
                        <a:pt x="4327" y="3893"/>
                      </a:cubicBezTo>
                      <a:cubicBezTo>
                        <a:pt x="4371" y="3893"/>
                        <a:pt x="4385" y="3922"/>
                        <a:pt x="4416" y="3922"/>
                      </a:cubicBezTo>
                      <a:cubicBezTo>
                        <a:pt x="4431" y="3922"/>
                        <a:pt x="4450" y="3914"/>
                        <a:pt x="4479" y="3893"/>
                      </a:cubicBezTo>
                      <a:cubicBezTo>
                        <a:pt x="4501" y="3871"/>
                        <a:pt x="4501" y="3806"/>
                        <a:pt x="4501" y="3784"/>
                      </a:cubicBezTo>
                      <a:cubicBezTo>
                        <a:pt x="4501" y="3697"/>
                        <a:pt x="4479" y="3632"/>
                        <a:pt x="4327" y="3588"/>
                      </a:cubicBezTo>
                      <a:cubicBezTo>
                        <a:pt x="4175" y="3566"/>
                        <a:pt x="4088" y="3479"/>
                        <a:pt x="4045" y="3371"/>
                      </a:cubicBezTo>
                      <a:cubicBezTo>
                        <a:pt x="4001" y="3327"/>
                        <a:pt x="3936" y="3240"/>
                        <a:pt x="4045" y="3153"/>
                      </a:cubicBezTo>
                      <a:cubicBezTo>
                        <a:pt x="4091" y="3107"/>
                        <a:pt x="4129" y="3092"/>
                        <a:pt x="4165" y="3092"/>
                      </a:cubicBezTo>
                      <a:cubicBezTo>
                        <a:pt x="4213" y="3092"/>
                        <a:pt x="4255" y="3119"/>
                        <a:pt x="4305" y="3131"/>
                      </a:cubicBezTo>
                      <a:cubicBezTo>
                        <a:pt x="4317" y="3133"/>
                        <a:pt x="4328" y="3133"/>
                        <a:pt x="4340" y="3133"/>
                      </a:cubicBezTo>
                      <a:cubicBezTo>
                        <a:pt x="4535" y="3133"/>
                        <a:pt x="4806" y="2969"/>
                        <a:pt x="4806" y="2805"/>
                      </a:cubicBezTo>
                      <a:cubicBezTo>
                        <a:pt x="4806" y="2653"/>
                        <a:pt x="5132" y="2370"/>
                        <a:pt x="5371" y="2327"/>
                      </a:cubicBezTo>
                      <a:cubicBezTo>
                        <a:pt x="5427" y="2312"/>
                        <a:pt x="5470" y="2306"/>
                        <a:pt x="5504" y="2306"/>
                      </a:cubicBezTo>
                      <a:cubicBezTo>
                        <a:pt x="5669" y="2306"/>
                        <a:pt x="5603" y="2462"/>
                        <a:pt x="5567" y="2588"/>
                      </a:cubicBezTo>
                      <a:cubicBezTo>
                        <a:pt x="5532" y="2673"/>
                        <a:pt x="5565" y="2732"/>
                        <a:pt x="5645" y="2732"/>
                      </a:cubicBezTo>
                      <a:cubicBezTo>
                        <a:pt x="5666" y="2732"/>
                        <a:pt x="5691" y="2728"/>
                        <a:pt x="5719" y="2718"/>
                      </a:cubicBezTo>
                      <a:cubicBezTo>
                        <a:pt x="5849" y="2697"/>
                        <a:pt x="5849" y="2610"/>
                        <a:pt x="5849" y="2566"/>
                      </a:cubicBezTo>
                      <a:cubicBezTo>
                        <a:pt x="5828" y="2349"/>
                        <a:pt x="5958" y="2349"/>
                        <a:pt x="6154" y="2349"/>
                      </a:cubicBezTo>
                      <a:cubicBezTo>
                        <a:pt x="6284" y="2370"/>
                        <a:pt x="6458" y="2370"/>
                        <a:pt x="6502" y="2436"/>
                      </a:cubicBezTo>
                      <a:cubicBezTo>
                        <a:pt x="6546" y="2480"/>
                        <a:pt x="6600" y="2499"/>
                        <a:pt x="6655" y="2499"/>
                      </a:cubicBezTo>
                      <a:cubicBezTo>
                        <a:pt x="6737" y="2499"/>
                        <a:pt x="6819" y="2457"/>
                        <a:pt x="6871" y="2392"/>
                      </a:cubicBezTo>
                      <a:cubicBezTo>
                        <a:pt x="6936" y="2327"/>
                        <a:pt x="6936" y="2175"/>
                        <a:pt x="6763" y="2153"/>
                      </a:cubicBezTo>
                      <a:cubicBezTo>
                        <a:pt x="6676" y="2146"/>
                        <a:pt x="6603" y="2141"/>
                        <a:pt x="6530" y="2141"/>
                      </a:cubicBezTo>
                      <a:cubicBezTo>
                        <a:pt x="6383" y="2141"/>
                        <a:pt x="6233" y="2160"/>
                        <a:pt x="5958" y="2218"/>
                      </a:cubicBezTo>
                      <a:cubicBezTo>
                        <a:pt x="5944" y="2225"/>
                        <a:pt x="5927" y="2228"/>
                        <a:pt x="5909" y="2228"/>
                      </a:cubicBezTo>
                      <a:cubicBezTo>
                        <a:pt x="5873" y="2228"/>
                        <a:pt x="5835" y="2218"/>
                        <a:pt x="5806" y="2218"/>
                      </a:cubicBezTo>
                      <a:cubicBezTo>
                        <a:pt x="5731" y="2181"/>
                        <a:pt x="5704" y="2127"/>
                        <a:pt x="5614" y="2127"/>
                      </a:cubicBezTo>
                      <a:cubicBezTo>
                        <a:pt x="5600" y="2127"/>
                        <a:pt x="5584" y="2128"/>
                        <a:pt x="5567" y="2131"/>
                      </a:cubicBezTo>
                      <a:cubicBezTo>
                        <a:pt x="5547" y="2133"/>
                        <a:pt x="5529" y="2133"/>
                        <a:pt x="5514" y="2133"/>
                      </a:cubicBezTo>
                      <a:cubicBezTo>
                        <a:pt x="5295" y="2133"/>
                        <a:pt x="5522" y="1995"/>
                        <a:pt x="5501" y="1914"/>
                      </a:cubicBezTo>
                      <a:cubicBezTo>
                        <a:pt x="5501" y="1893"/>
                        <a:pt x="6106" y="1630"/>
                        <a:pt x="6171" y="1630"/>
                      </a:cubicBezTo>
                      <a:cubicBezTo>
                        <a:pt x="6173" y="1630"/>
                        <a:pt x="6175" y="1630"/>
                        <a:pt x="6175" y="1631"/>
                      </a:cubicBezTo>
                      <a:cubicBezTo>
                        <a:pt x="6480" y="1805"/>
                        <a:pt x="6936" y="1718"/>
                        <a:pt x="7306" y="1783"/>
                      </a:cubicBezTo>
                      <a:cubicBezTo>
                        <a:pt x="7328" y="1783"/>
                        <a:pt x="7371" y="1805"/>
                        <a:pt x="7415" y="1805"/>
                      </a:cubicBezTo>
                      <a:cubicBezTo>
                        <a:pt x="7371" y="1783"/>
                        <a:pt x="7415" y="1740"/>
                        <a:pt x="7371" y="1718"/>
                      </a:cubicBezTo>
                      <a:cubicBezTo>
                        <a:pt x="7154" y="1522"/>
                        <a:pt x="6936" y="1348"/>
                        <a:pt x="6697" y="1153"/>
                      </a:cubicBezTo>
                      <a:cubicBezTo>
                        <a:pt x="6676" y="1142"/>
                        <a:pt x="6638" y="1126"/>
                        <a:pt x="6605" y="1126"/>
                      </a:cubicBezTo>
                      <a:cubicBezTo>
                        <a:pt x="6572" y="1126"/>
                        <a:pt x="6545" y="1142"/>
                        <a:pt x="6545" y="1196"/>
                      </a:cubicBezTo>
                      <a:cubicBezTo>
                        <a:pt x="6545" y="1261"/>
                        <a:pt x="6567" y="1348"/>
                        <a:pt x="6436" y="1370"/>
                      </a:cubicBezTo>
                      <a:cubicBezTo>
                        <a:pt x="6349" y="1370"/>
                        <a:pt x="6262" y="1327"/>
                        <a:pt x="6219" y="1283"/>
                      </a:cubicBezTo>
                      <a:cubicBezTo>
                        <a:pt x="6057" y="1157"/>
                        <a:pt x="5879" y="1001"/>
                        <a:pt x="5576" y="1001"/>
                      </a:cubicBezTo>
                      <a:cubicBezTo>
                        <a:pt x="5513" y="1001"/>
                        <a:pt x="5445" y="1007"/>
                        <a:pt x="5371" y="1022"/>
                      </a:cubicBezTo>
                      <a:cubicBezTo>
                        <a:pt x="5262" y="1022"/>
                        <a:pt x="5153" y="979"/>
                        <a:pt x="5045" y="957"/>
                      </a:cubicBezTo>
                      <a:cubicBezTo>
                        <a:pt x="5023" y="957"/>
                        <a:pt x="4980" y="935"/>
                        <a:pt x="4958" y="914"/>
                      </a:cubicBezTo>
                      <a:cubicBezTo>
                        <a:pt x="5197" y="848"/>
                        <a:pt x="5349" y="544"/>
                        <a:pt x="5458" y="544"/>
                      </a:cubicBezTo>
                      <a:cubicBezTo>
                        <a:pt x="5762" y="522"/>
                        <a:pt x="5632" y="435"/>
                        <a:pt x="5567" y="392"/>
                      </a:cubicBezTo>
                      <a:cubicBezTo>
                        <a:pt x="5393" y="283"/>
                        <a:pt x="5066" y="392"/>
                        <a:pt x="4914" y="261"/>
                      </a:cubicBezTo>
                      <a:cubicBezTo>
                        <a:pt x="4732" y="310"/>
                        <a:pt x="4570" y="331"/>
                        <a:pt x="4424" y="331"/>
                      </a:cubicBezTo>
                      <a:cubicBezTo>
                        <a:pt x="4047" y="331"/>
                        <a:pt x="3773" y="188"/>
                        <a:pt x="3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33"/>
                <p:cNvSpPr/>
                <p:nvPr/>
              </p:nvSpPr>
              <p:spPr>
                <a:xfrm>
                  <a:off x="5077675" y="1394700"/>
                  <a:ext cx="186475" cy="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9" h="3619" extrusionOk="0">
                      <a:moveTo>
                        <a:pt x="3460" y="1"/>
                      </a:moveTo>
                      <a:cubicBezTo>
                        <a:pt x="3411" y="1"/>
                        <a:pt x="3381" y="37"/>
                        <a:pt x="3392" y="161"/>
                      </a:cubicBezTo>
                      <a:cubicBezTo>
                        <a:pt x="3412" y="221"/>
                        <a:pt x="3395" y="337"/>
                        <a:pt x="3290" y="337"/>
                      </a:cubicBezTo>
                      <a:cubicBezTo>
                        <a:pt x="3281" y="337"/>
                        <a:pt x="3272" y="337"/>
                        <a:pt x="3262" y="335"/>
                      </a:cubicBezTo>
                      <a:cubicBezTo>
                        <a:pt x="3204" y="322"/>
                        <a:pt x="3149" y="316"/>
                        <a:pt x="3096" y="316"/>
                      </a:cubicBezTo>
                      <a:cubicBezTo>
                        <a:pt x="2792" y="316"/>
                        <a:pt x="2561" y="507"/>
                        <a:pt x="2283" y="618"/>
                      </a:cubicBezTo>
                      <a:cubicBezTo>
                        <a:pt x="2109" y="683"/>
                        <a:pt x="1957" y="770"/>
                        <a:pt x="2175" y="879"/>
                      </a:cubicBezTo>
                      <a:cubicBezTo>
                        <a:pt x="2218" y="900"/>
                        <a:pt x="2218" y="1031"/>
                        <a:pt x="2066" y="1031"/>
                      </a:cubicBezTo>
                      <a:cubicBezTo>
                        <a:pt x="1783" y="1031"/>
                        <a:pt x="1740" y="1161"/>
                        <a:pt x="1631" y="1314"/>
                      </a:cubicBezTo>
                      <a:cubicBezTo>
                        <a:pt x="1566" y="1379"/>
                        <a:pt x="1544" y="1466"/>
                        <a:pt x="1435" y="1488"/>
                      </a:cubicBezTo>
                      <a:cubicBezTo>
                        <a:pt x="1411" y="1496"/>
                        <a:pt x="1390" y="1499"/>
                        <a:pt x="1372" y="1499"/>
                      </a:cubicBezTo>
                      <a:cubicBezTo>
                        <a:pt x="1290" y="1499"/>
                        <a:pt x="1257" y="1428"/>
                        <a:pt x="1240" y="1357"/>
                      </a:cubicBezTo>
                      <a:cubicBezTo>
                        <a:pt x="1240" y="1266"/>
                        <a:pt x="1164" y="1221"/>
                        <a:pt x="1064" y="1221"/>
                      </a:cubicBezTo>
                      <a:cubicBezTo>
                        <a:pt x="1043" y="1221"/>
                        <a:pt x="1022" y="1223"/>
                        <a:pt x="1000" y="1227"/>
                      </a:cubicBezTo>
                      <a:cubicBezTo>
                        <a:pt x="827" y="1248"/>
                        <a:pt x="783" y="1335"/>
                        <a:pt x="718" y="1444"/>
                      </a:cubicBezTo>
                      <a:cubicBezTo>
                        <a:pt x="653" y="1553"/>
                        <a:pt x="566" y="1683"/>
                        <a:pt x="370" y="1705"/>
                      </a:cubicBezTo>
                      <a:cubicBezTo>
                        <a:pt x="174" y="1748"/>
                        <a:pt x="0" y="1770"/>
                        <a:pt x="0" y="1901"/>
                      </a:cubicBezTo>
                      <a:cubicBezTo>
                        <a:pt x="0" y="2013"/>
                        <a:pt x="87" y="2032"/>
                        <a:pt x="193" y="2032"/>
                      </a:cubicBezTo>
                      <a:cubicBezTo>
                        <a:pt x="247" y="2032"/>
                        <a:pt x="307" y="2027"/>
                        <a:pt x="363" y="2027"/>
                      </a:cubicBezTo>
                      <a:cubicBezTo>
                        <a:pt x="388" y="2027"/>
                        <a:pt x="412" y="2028"/>
                        <a:pt x="435" y="2031"/>
                      </a:cubicBezTo>
                      <a:cubicBezTo>
                        <a:pt x="479" y="2031"/>
                        <a:pt x="587" y="1944"/>
                        <a:pt x="674" y="1944"/>
                      </a:cubicBezTo>
                      <a:cubicBezTo>
                        <a:pt x="771" y="1937"/>
                        <a:pt x="865" y="1930"/>
                        <a:pt x="953" y="1930"/>
                      </a:cubicBezTo>
                      <a:cubicBezTo>
                        <a:pt x="1144" y="1930"/>
                        <a:pt x="1310" y="1963"/>
                        <a:pt x="1414" y="2096"/>
                      </a:cubicBezTo>
                      <a:cubicBezTo>
                        <a:pt x="1544" y="2314"/>
                        <a:pt x="1762" y="2423"/>
                        <a:pt x="2109" y="2444"/>
                      </a:cubicBezTo>
                      <a:cubicBezTo>
                        <a:pt x="2196" y="2444"/>
                        <a:pt x="2131" y="2510"/>
                        <a:pt x="2131" y="2553"/>
                      </a:cubicBezTo>
                      <a:cubicBezTo>
                        <a:pt x="2115" y="2619"/>
                        <a:pt x="2098" y="2648"/>
                        <a:pt x="2052" y="2648"/>
                      </a:cubicBezTo>
                      <a:cubicBezTo>
                        <a:pt x="2038" y="2648"/>
                        <a:pt x="2021" y="2645"/>
                        <a:pt x="2001" y="2640"/>
                      </a:cubicBezTo>
                      <a:cubicBezTo>
                        <a:pt x="1916" y="2614"/>
                        <a:pt x="1859" y="2603"/>
                        <a:pt x="1821" y="2603"/>
                      </a:cubicBezTo>
                      <a:cubicBezTo>
                        <a:pt x="1702" y="2603"/>
                        <a:pt x="1772" y="2710"/>
                        <a:pt x="1805" y="2792"/>
                      </a:cubicBezTo>
                      <a:cubicBezTo>
                        <a:pt x="1849" y="2857"/>
                        <a:pt x="1783" y="2879"/>
                        <a:pt x="1783" y="2944"/>
                      </a:cubicBezTo>
                      <a:cubicBezTo>
                        <a:pt x="1751" y="3072"/>
                        <a:pt x="1813" y="3152"/>
                        <a:pt x="1942" y="3152"/>
                      </a:cubicBezTo>
                      <a:cubicBezTo>
                        <a:pt x="1989" y="3152"/>
                        <a:pt x="2045" y="3142"/>
                        <a:pt x="2109" y="3118"/>
                      </a:cubicBezTo>
                      <a:cubicBezTo>
                        <a:pt x="2218" y="3097"/>
                        <a:pt x="2327" y="3010"/>
                        <a:pt x="2436" y="2988"/>
                      </a:cubicBezTo>
                      <a:cubicBezTo>
                        <a:pt x="2534" y="2976"/>
                        <a:pt x="2659" y="2915"/>
                        <a:pt x="2746" y="2915"/>
                      </a:cubicBezTo>
                      <a:cubicBezTo>
                        <a:pt x="2814" y="2915"/>
                        <a:pt x="2858" y="2951"/>
                        <a:pt x="2849" y="3075"/>
                      </a:cubicBezTo>
                      <a:cubicBezTo>
                        <a:pt x="2849" y="3110"/>
                        <a:pt x="2870" y="3124"/>
                        <a:pt x="2900" y="3124"/>
                      </a:cubicBezTo>
                      <a:cubicBezTo>
                        <a:pt x="2946" y="3124"/>
                        <a:pt x="3014" y="3092"/>
                        <a:pt x="3066" y="3053"/>
                      </a:cubicBezTo>
                      <a:cubicBezTo>
                        <a:pt x="3118" y="2986"/>
                        <a:pt x="3165" y="2968"/>
                        <a:pt x="3210" y="2968"/>
                      </a:cubicBezTo>
                      <a:cubicBezTo>
                        <a:pt x="3268" y="2968"/>
                        <a:pt x="3323" y="2998"/>
                        <a:pt x="3383" y="2998"/>
                      </a:cubicBezTo>
                      <a:cubicBezTo>
                        <a:pt x="3414" y="2998"/>
                        <a:pt x="3445" y="2990"/>
                        <a:pt x="3479" y="2966"/>
                      </a:cubicBezTo>
                      <a:cubicBezTo>
                        <a:pt x="3545" y="3010"/>
                        <a:pt x="3523" y="3097"/>
                        <a:pt x="3501" y="3184"/>
                      </a:cubicBezTo>
                      <a:cubicBezTo>
                        <a:pt x="3479" y="3314"/>
                        <a:pt x="3392" y="3401"/>
                        <a:pt x="3175" y="3401"/>
                      </a:cubicBezTo>
                      <a:cubicBezTo>
                        <a:pt x="3088" y="3401"/>
                        <a:pt x="2979" y="3445"/>
                        <a:pt x="2957" y="3510"/>
                      </a:cubicBezTo>
                      <a:cubicBezTo>
                        <a:pt x="2936" y="3553"/>
                        <a:pt x="3044" y="3553"/>
                        <a:pt x="3088" y="3597"/>
                      </a:cubicBezTo>
                      <a:cubicBezTo>
                        <a:pt x="3118" y="3605"/>
                        <a:pt x="3151" y="3608"/>
                        <a:pt x="3184" y="3608"/>
                      </a:cubicBezTo>
                      <a:cubicBezTo>
                        <a:pt x="3337" y="3608"/>
                        <a:pt x="3518" y="3540"/>
                        <a:pt x="3668" y="3540"/>
                      </a:cubicBezTo>
                      <a:cubicBezTo>
                        <a:pt x="3747" y="3540"/>
                        <a:pt x="3818" y="3559"/>
                        <a:pt x="3871" y="3618"/>
                      </a:cubicBezTo>
                      <a:lnTo>
                        <a:pt x="3958" y="3618"/>
                      </a:lnTo>
                      <a:lnTo>
                        <a:pt x="3762" y="3162"/>
                      </a:lnTo>
                      <a:cubicBezTo>
                        <a:pt x="3740" y="3053"/>
                        <a:pt x="3740" y="2901"/>
                        <a:pt x="3632" y="2836"/>
                      </a:cubicBezTo>
                      <a:cubicBezTo>
                        <a:pt x="3545" y="2749"/>
                        <a:pt x="3632" y="2662"/>
                        <a:pt x="3719" y="2575"/>
                      </a:cubicBezTo>
                      <a:cubicBezTo>
                        <a:pt x="3762" y="2531"/>
                        <a:pt x="3914" y="2444"/>
                        <a:pt x="3871" y="2401"/>
                      </a:cubicBezTo>
                      <a:cubicBezTo>
                        <a:pt x="3858" y="2375"/>
                        <a:pt x="3838" y="2367"/>
                        <a:pt x="3812" y="2367"/>
                      </a:cubicBezTo>
                      <a:cubicBezTo>
                        <a:pt x="3760" y="2367"/>
                        <a:pt x="3688" y="2404"/>
                        <a:pt x="3619" y="2404"/>
                      </a:cubicBezTo>
                      <a:cubicBezTo>
                        <a:pt x="3609" y="2404"/>
                        <a:pt x="3598" y="2403"/>
                        <a:pt x="3588" y="2401"/>
                      </a:cubicBezTo>
                      <a:cubicBezTo>
                        <a:pt x="3501" y="2401"/>
                        <a:pt x="3392" y="2423"/>
                        <a:pt x="3305" y="2466"/>
                      </a:cubicBezTo>
                      <a:cubicBezTo>
                        <a:pt x="3249" y="2508"/>
                        <a:pt x="2975" y="2532"/>
                        <a:pt x="2765" y="2532"/>
                      </a:cubicBezTo>
                      <a:cubicBezTo>
                        <a:pt x="2650" y="2532"/>
                        <a:pt x="2553" y="2525"/>
                        <a:pt x="2523" y="2510"/>
                      </a:cubicBezTo>
                      <a:cubicBezTo>
                        <a:pt x="2501" y="2466"/>
                        <a:pt x="2523" y="2444"/>
                        <a:pt x="2523" y="2423"/>
                      </a:cubicBezTo>
                      <a:cubicBezTo>
                        <a:pt x="2619" y="2115"/>
                        <a:pt x="3242" y="1773"/>
                        <a:pt x="3670" y="1773"/>
                      </a:cubicBezTo>
                      <a:cubicBezTo>
                        <a:pt x="3726" y="1773"/>
                        <a:pt x="3779" y="1779"/>
                        <a:pt x="3827" y="1792"/>
                      </a:cubicBezTo>
                      <a:cubicBezTo>
                        <a:pt x="3897" y="1809"/>
                        <a:pt x="3953" y="1869"/>
                        <a:pt x="4018" y="1869"/>
                      </a:cubicBezTo>
                      <a:cubicBezTo>
                        <a:pt x="4033" y="1869"/>
                        <a:pt x="4049" y="1866"/>
                        <a:pt x="4066" y="1857"/>
                      </a:cubicBezTo>
                      <a:cubicBezTo>
                        <a:pt x="4197" y="1770"/>
                        <a:pt x="4066" y="1705"/>
                        <a:pt x="4066" y="1640"/>
                      </a:cubicBezTo>
                      <a:cubicBezTo>
                        <a:pt x="4066" y="1444"/>
                        <a:pt x="4175" y="1270"/>
                        <a:pt x="4393" y="1161"/>
                      </a:cubicBezTo>
                      <a:cubicBezTo>
                        <a:pt x="4460" y="1130"/>
                        <a:pt x="4509" y="1118"/>
                        <a:pt x="4545" y="1118"/>
                      </a:cubicBezTo>
                      <a:cubicBezTo>
                        <a:pt x="4661" y="1118"/>
                        <a:pt x="4647" y="1247"/>
                        <a:pt x="4697" y="1314"/>
                      </a:cubicBezTo>
                      <a:cubicBezTo>
                        <a:pt x="4708" y="1325"/>
                        <a:pt x="4744" y="1355"/>
                        <a:pt x="4778" y="1355"/>
                      </a:cubicBezTo>
                      <a:cubicBezTo>
                        <a:pt x="4809" y="1355"/>
                        <a:pt x="4839" y="1331"/>
                        <a:pt x="4849" y="1248"/>
                      </a:cubicBezTo>
                      <a:cubicBezTo>
                        <a:pt x="4849" y="1210"/>
                        <a:pt x="4849" y="1136"/>
                        <a:pt x="4911" y="1136"/>
                      </a:cubicBezTo>
                      <a:cubicBezTo>
                        <a:pt x="4918" y="1136"/>
                        <a:pt x="4927" y="1137"/>
                        <a:pt x="4936" y="1140"/>
                      </a:cubicBezTo>
                      <a:cubicBezTo>
                        <a:pt x="4980" y="1150"/>
                        <a:pt x="5025" y="1154"/>
                        <a:pt x="5069" y="1154"/>
                      </a:cubicBezTo>
                      <a:cubicBezTo>
                        <a:pt x="5307" y="1154"/>
                        <a:pt x="5546" y="1027"/>
                        <a:pt x="5784" y="1009"/>
                      </a:cubicBezTo>
                      <a:cubicBezTo>
                        <a:pt x="5828" y="1009"/>
                        <a:pt x="5904" y="987"/>
                        <a:pt x="5964" y="987"/>
                      </a:cubicBezTo>
                      <a:cubicBezTo>
                        <a:pt x="6023" y="987"/>
                        <a:pt x="6067" y="1009"/>
                        <a:pt x="6045" y="1096"/>
                      </a:cubicBezTo>
                      <a:cubicBezTo>
                        <a:pt x="6045" y="1248"/>
                        <a:pt x="6197" y="1379"/>
                        <a:pt x="5936" y="1553"/>
                      </a:cubicBezTo>
                      <a:cubicBezTo>
                        <a:pt x="5915" y="1553"/>
                        <a:pt x="5893" y="1575"/>
                        <a:pt x="5871" y="1575"/>
                      </a:cubicBezTo>
                      <a:cubicBezTo>
                        <a:pt x="5860" y="1576"/>
                        <a:pt x="5849" y="1576"/>
                        <a:pt x="5839" y="1576"/>
                      </a:cubicBezTo>
                      <a:cubicBezTo>
                        <a:pt x="5694" y="1576"/>
                        <a:pt x="5744" y="1442"/>
                        <a:pt x="5599" y="1442"/>
                      </a:cubicBezTo>
                      <a:cubicBezTo>
                        <a:pt x="5589" y="1442"/>
                        <a:pt x="5578" y="1443"/>
                        <a:pt x="5567" y="1444"/>
                      </a:cubicBezTo>
                      <a:cubicBezTo>
                        <a:pt x="5349" y="1466"/>
                        <a:pt x="5393" y="1661"/>
                        <a:pt x="5241" y="1705"/>
                      </a:cubicBezTo>
                      <a:cubicBezTo>
                        <a:pt x="5219" y="1748"/>
                        <a:pt x="5132" y="1748"/>
                        <a:pt x="5110" y="1748"/>
                      </a:cubicBezTo>
                      <a:cubicBezTo>
                        <a:pt x="5052" y="1730"/>
                        <a:pt x="4994" y="1723"/>
                        <a:pt x="4937" y="1723"/>
                      </a:cubicBezTo>
                      <a:cubicBezTo>
                        <a:pt x="4719" y="1723"/>
                        <a:pt x="4512" y="1836"/>
                        <a:pt x="4306" y="1922"/>
                      </a:cubicBezTo>
                      <a:cubicBezTo>
                        <a:pt x="4240" y="1988"/>
                        <a:pt x="4132" y="2009"/>
                        <a:pt x="4132" y="2096"/>
                      </a:cubicBezTo>
                      <a:cubicBezTo>
                        <a:pt x="4132" y="2183"/>
                        <a:pt x="4153" y="2227"/>
                        <a:pt x="4262" y="2227"/>
                      </a:cubicBezTo>
                      <a:cubicBezTo>
                        <a:pt x="4281" y="2225"/>
                        <a:pt x="4298" y="2225"/>
                        <a:pt x="4315" y="2225"/>
                      </a:cubicBezTo>
                      <a:cubicBezTo>
                        <a:pt x="4554" y="2225"/>
                        <a:pt x="4619" y="2364"/>
                        <a:pt x="4741" y="2466"/>
                      </a:cubicBezTo>
                      <a:cubicBezTo>
                        <a:pt x="4806" y="2531"/>
                        <a:pt x="4806" y="2618"/>
                        <a:pt x="4936" y="2618"/>
                      </a:cubicBezTo>
                      <a:cubicBezTo>
                        <a:pt x="5110" y="2618"/>
                        <a:pt x="5110" y="2640"/>
                        <a:pt x="5045" y="2770"/>
                      </a:cubicBezTo>
                      <a:cubicBezTo>
                        <a:pt x="4936" y="2966"/>
                        <a:pt x="4936" y="3184"/>
                        <a:pt x="5219" y="3227"/>
                      </a:cubicBezTo>
                      <a:cubicBezTo>
                        <a:pt x="5262" y="3242"/>
                        <a:pt x="5308" y="3246"/>
                        <a:pt x="5357" y="3246"/>
                      </a:cubicBezTo>
                      <a:cubicBezTo>
                        <a:pt x="5453" y="3246"/>
                        <a:pt x="5560" y="3227"/>
                        <a:pt x="5676" y="3227"/>
                      </a:cubicBezTo>
                      <a:cubicBezTo>
                        <a:pt x="5676" y="3162"/>
                        <a:pt x="5567" y="3162"/>
                        <a:pt x="5458" y="3075"/>
                      </a:cubicBezTo>
                      <a:cubicBezTo>
                        <a:pt x="5241" y="2944"/>
                        <a:pt x="5328" y="2770"/>
                        <a:pt x="5610" y="2618"/>
                      </a:cubicBezTo>
                      <a:cubicBezTo>
                        <a:pt x="5784" y="2531"/>
                        <a:pt x="5980" y="2444"/>
                        <a:pt x="6132" y="2336"/>
                      </a:cubicBezTo>
                      <a:cubicBezTo>
                        <a:pt x="6161" y="2321"/>
                        <a:pt x="6190" y="2314"/>
                        <a:pt x="6213" y="2314"/>
                      </a:cubicBezTo>
                      <a:cubicBezTo>
                        <a:pt x="6260" y="2314"/>
                        <a:pt x="6284" y="2343"/>
                        <a:pt x="6241" y="2401"/>
                      </a:cubicBezTo>
                      <a:cubicBezTo>
                        <a:pt x="6154" y="2510"/>
                        <a:pt x="6154" y="2553"/>
                        <a:pt x="6306" y="2553"/>
                      </a:cubicBezTo>
                      <a:cubicBezTo>
                        <a:pt x="6415" y="2531"/>
                        <a:pt x="6524" y="2444"/>
                        <a:pt x="6545" y="2336"/>
                      </a:cubicBezTo>
                      <a:cubicBezTo>
                        <a:pt x="6632" y="2118"/>
                        <a:pt x="6850" y="2140"/>
                        <a:pt x="7024" y="2096"/>
                      </a:cubicBezTo>
                      <a:cubicBezTo>
                        <a:pt x="7060" y="2091"/>
                        <a:pt x="7089" y="2089"/>
                        <a:pt x="7114" y="2089"/>
                      </a:cubicBezTo>
                      <a:cubicBezTo>
                        <a:pt x="7194" y="2089"/>
                        <a:pt x="7219" y="2117"/>
                        <a:pt x="7219" y="2183"/>
                      </a:cubicBezTo>
                      <a:cubicBezTo>
                        <a:pt x="7219" y="2223"/>
                        <a:pt x="7129" y="2317"/>
                        <a:pt x="7244" y="2317"/>
                      </a:cubicBezTo>
                      <a:cubicBezTo>
                        <a:pt x="7256" y="2317"/>
                        <a:pt x="7269" y="2316"/>
                        <a:pt x="7285" y="2314"/>
                      </a:cubicBezTo>
                      <a:cubicBezTo>
                        <a:pt x="7415" y="2292"/>
                        <a:pt x="7459" y="2140"/>
                        <a:pt x="7437" y="2096"/>
                      </a:cubicBezTo>
                      <a:cubicBezTo>
                        <a:pt x="7393" y="1988"/>
                        <a:pt x="7459" y="1792"/>
                        <a:pt x="7328" y="1770"/>
                      </a:cubicBezTo>
                      <a:cubicBezTo>
                        <a:pt x="6980" y="1705"/>
                        <a:pt x="7176" y="1575"/>
                        <a:pt x="7328" y="1444"/>
                      </a:cubicBezTo>
                      <a:cubicBezTo>
                        <a:pt x="7393" y="1422"/>
                        <a:pt x="7437" y="1357"/>
                        <a:pt x="7350" y="1357"/>
                      </a:cubicBezTo>
                      <a:cubicBezTo>
                        <a:pt x="7176" y="1357"/>
                        <a:pt x="7002" y="1488"/>
                        <a:pt x="6806" y="1553"/>
                      </a:cubicBezTo>
                      <a:cubicBezTo>
                        <a:pt x="6654" y="1596"/>
                        <a:pt x="6697" y="1661"/>
                        <a:pt x="6741" y="1705"/>
                      </a:cubicBezTo>
                      <a:cubicBezTo>
                        <a:pt x="6806" y="1966"/>
                        <a:pt x="6241" y="1879"/>
                        <a:pt x="6306" y="2118"/>
                      </a:cubicBezTo>
                      <a:cubicBezTo>
                        <a:pt x="6306" y="2129"/>
                        <a:pt x="6290" y="2134"/>
                        <a:pt x="6271" y="2134"/>
                      </a:cubicBezTo>
                      <a:cubicBezTo>
                        <a:pt x="6252" y="2134"/>
                        <a:pt x="6230" y="2129"/>
                        <a:pt x="6219" y="2118"/>
                      </a:cubicBezTo>
                      <a:cubicBezTo>
                        <a:pt x="6132" y="2031"/>
                        <a:pt x="6002" y="2031"/>
                        <a:pt x="5893" y="1988"/>
                      </a:cubicBezTo>
                      <a:cubicBezTo>
                        <a:pt x="5871" y="1988"/>
                        <a:pt x="5784" y="1922"/>
                        <a:pt x="5893" y="1901"/>
                      </a:cubicBezTo>
                      <a:cubicBezTo>
                        <a:pt x="6110" y="1879"/>
                        <a:pt x="6089" y="1814"/>
                        <a:pt x="6023" y="1748"/>
                      </a:cubicBezTo>
                      <a:cubicBezTo>
                        <a:pt x="6002" y="1705"/>
                        <a:pt x="6328" y="1270"/>
                        <a:pt x="6415" y="1248"/>
                      </a:cubicBezTo>
                      <a:cubicBezTo>
                        <a:pt x="6589" y="1161"/>
                        <a:pt x="6480" y="1053"/>
                        <a:pt x="6437" y="1053"/>
                      </a:cubicBezTo>
                      <a:cubicBezTo>
                        <a:pt x="6154" y="1031"/>
                        <a:pt x="6197" y="900"/>
                        <a:pt x="6263" y="726"/>
                      </a:cubicBezTo>
                      <a:cubicBezTo>
                        <a:pt x="6263" y="705"/>
                        <a:pt x="6241" y="683"/>
                        <a:pt x="6219" y="661"/>
                      </a:cubicBezTo>
                      <a:cubicBezTo>
                        <a:pt x="6127" y="702"/>
                        <a:pt x="6053" y="718"/>
                        <a:pt x="5990" y="718"/>
                      </a:cubicBezTo>
                      <a:cubicBezTo>
                        <a:pt x="5785" y="718"/>
                        <a:pt x="5696" y="553"/>
                        <a:pt x="5480" y="553"/>
                      </a:cubicBezTo>
                      <a:cubicBezTo>
                        <a:pt x="5175" y="553"/>
                        <a:pt x="5001" y="618"/>
                        <a:pt x="4914" y="879"/>
                      </a:cubicBezTo>
                      <a:cubicBezTo>
                        <a:pt x="4893" y="944"/>
                        <a:pt x="4827" y="1009"/>
                        <a:pt x="4719" y="1031"/>
                      </a:cubicBezTo>
                      <a:cubicBezTo>
                        <a:pt x="4622" y="1055"/>
                        <a:pt x="4530" y="1064"/>
                        <a:pt x="4442" y="1064"/>
                      </a:cubicBezTo>
                      <a:cubicBezTo>
                        <a:pt x="4214" y="1064"/>
                        <a:pt x="4010" y="1003"/>
                        <a:pt x="3806" y="987"/>
                      </a:cubicBezTo>
                      <a:cubicBezTo>
                        <a:pt x="3610" y="944"/>
                        <a:pt x="3632" y="770"/>
                        <a:pt x="3588" y="618"/>
                      </a:cubicBezTo>
                      <a:cubicBezTo>
                        <a:pt x="3523" y="509"/>
                        <a:pt x="3523" y="400"/>
                        <a:pt x="3806" y="335"/>
                      </a:cubicBezTo>
                      <a:cubicBezTo>
                        <a:pt x="4066" y="248"/>
                        <a:pt x="4023" y="161"/>
                        <a:pt x="3827" y="118"/>
                      </a:cubicBezTo>
                      <a:cubicBezTo>
                        <a:pt x="3762" y="118"/>
                        <a:pt x="3697" y="74"/>
                        <a:pt x="3632" y="52"/>
                      </a:cubicBezTo>
                      <a:cubicBezTo>
                        <a:pt x="3569" y="32"/>
                        <a:pt x="3506" y="1"/>
                        <a:pt x="34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0" name="Google Shape;1710;p33"/>
                <p:cNvSpPr/>
                <p:nvPr/>
              </p:nvSpPr>
              <p:spPr>
                <a:xfrm>
                  <a:off x="5387525" y="1274600"/>
                  <a:ext cx="111475" cy="7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9" h="3101" extrusionOk="0">
                      <a:moveTo>
                        <a:pt x="3956" y="1"/>
                      </a:moveTo>
                      <a:cubicBezTo>
                        <a:pt x="3921" y="1"/>
                        <a:pt x="3879" y="9"/>
                        <a:pt x="3828" y="29"/>
                      </a:cubicBezTo>
                      <a:cubicBezTo>
                        <a:pt x="3622" y="108"/>
                        <a:pt x="3440" y="210"/>
                        <a:pt x="3247" y="210"/>
                      </a:cubicBezTo>
                      <a:cubicBezTo>
                        <a:pt x="3175" y="210"/>
                        <a:pt x="3100" y="195"/>
                        <a:pt x="3023" y="160"/>
                      </a:cubicBezTo>
                      <a:cubicBezTo>
                        <a:pt x="3020" y="156"/>
                        <a:pt x="3014" y="154"/>
                        <a:pt x="3004" y="154"/>
                      </a:cubicBezTo>
                      <a:cubicBezTo>
                        <a:pt x="2841" y="154"/>
                        <a:pt x="1761" y="621"/>
                        <a:pt x="1740" y="703"/>
                      </a:cubicBezTo>
                      <a:cubicBezTo>
                        <a:pt x="1702" y="828"/>
                        <a:pt x="1622" y="860"/>
                        <a:pt x="1539" y="860"/>
                      </a:cubicBezTo>
                      <a:cubicBezTo>
                        <a:pt x="1478" y="860"/>
                        <a:pt x="1416" y="843"/>
                        <a:pt x="1370" y="834"/>
                      </a:cubicBezTo>
                      <a:cubicBezTo>
                        <a:pt x="1319" y="823"/>
                        <a:pt x="1279" y="818"/>
                        <a:pt x="1246" y="818"/>
                      </a:cubicBezTo>
                      <a:cubicBezTo>
                        <a:pt x="1139" y="818"/>
                        <a:pt x="1111" y="875"/>
                        <a:pt x="1044" y="1008"/>
                      </a:cubicBezTo>
                      <a:cubicBezTo>
                        <a:pt x="936" y="1225"/>
                        <a:pt x="914" y="1443"/>
                        <a:pt x="827" y="1660"/>
                      </a:cubicBezTo>
                      <a:cubicBezTo>
                        <a:pt x="805" y="1769"/>
                        <a:pt x="762" y="1877"/>
                        <a:pt x="588" y="1921"/>
                      </a:cubicBezTo>
                      <a:cubicBezTo>
                        <a:pt x="573" y="1921"/>
                        <a:pt x="554" y="1919"/>
                        <a:pt x="534" y="1919"/>
                      </a:cubicBezTo>
                      <a:cubicBezTo>
                        <a:pt x="496" y="1919"/>
                        <a:pt x="457" y="1928"/>
                        <a:pt x="457" y="1986"/>
                      </a:cubicBezTo>
                      <a:cubicBezTo>
                        <a:pt x="457" y="2025"/>
                        <a:pt x="492" y="2098"/>
                        <a:pt x="561" y="2098"/>
                      </a:cubicBezTo>
                      <a:cubicBezTo>
                        <a:pt x="569" y="2098"/>
                        <a:pt x="578" y="2097"/>
                        <a:pt x="588" y="2095"/>
                      </a:cubicBezTo>
                      <a:cubicBezTo>
                        <a:pt x="660" y="2072"/>
                        <a:pt x="727" y="2064"/>
                        <a:pt x="791" y="2064"/>
                      </a:cubicBezTo>
                      <a:cubicBezTo>
                        <a:pt x="978" y="2064"/>
                        <a:pt x="1135" y="2138"/>
                        <a:pt x="1317" y="2138"/>
                      </a:cubicBezTo>
                      <a:cubicBezTo>
                        <a:pt x="1369" y="2138"/>
                        <a:pt x="1422" y="2132"/>
                        <a:pt x="1479" y="2117"/>
                      </a:cubicBezTo>
                      <a:cubicBezTo>
                        <a:pt x="1493" y="2115"/>
                        <a:pt x="1505" y="2114"/>
                        <a:pt x="1517" y="2114"/>
                      </a:cubicBezTo>
                      <a:cubicBezTo>
                        <a:pt x="1638" y="2114"/>
                        <a:pt x="1663" y="2209"/>
                        <a:pt x="1544" y="2269"/>
                      </a:cubicBezTo>
                      <a:cubicBezTo>
                        <a:pt x="1467" y="2331"/>
                        <a:pt x="1379" y="2447"/>
                        <a:pt x="1272" y="2447"/>
                      </a:cubicBezTo>
                      <a:cubicBezTo>
                        <a:pt x="1228" y="2447"/>
                        <a:pt x="1182" y="2428"/>
                        <a:pt x="1131" y="2378"/>
                      </a:cubicBezTo>
                      <a:cubicBezTo>
                        <a:pt x="1107" y="2354"/>
                        <a:pt x="1070" y="2336"/>
                        <a:pt x="1024" y="2336"/>
                      </a:cubicBezTo>
                      <a:cubicBezTo>
                        <a:pt x="986" y="2336"/>
                        <a:pt x="941" y="2348"/>
                        <a:pt x="892" y="2378"/>
                      </a:cubicBezTo>
                      <a:cubicBezTo>
                        <a:pt x="787" y="2463"/>
                        <a:pt x="699" y="2491"/>
                        <a:pt x="621" y="2491"/>
                      </a:cubicBezTo>
                      <a:cubicBezTo>
                        <a:pt x="520" y="2491"/>
                        <a:pt x="434" y="2445"/>
                        <a:pt x="348" y="2421"/>
                      </a:cubicBezTo>
                      <a:cubicBezTo>
                        <a:pt x="283" y="2378"/>
                        <a:pt x="261" y="2356"/>
                        <a:pt x="218" y="2334"/>
                      </a:cubicBezTo>
                      <a:cubicBezTo>
                        <a:pt x="66" y="2443"/>
                        <a:pt x="66" y="2530"/>
                        <a:pt x="44" y="2573"/>
                      </a:cubicBezTo>
                      <a:cubicBezTo>
                        <a:pt x="22" y="2638"/>
                        <a:pt x="1" y="2660"/>
                        <a:pt x="66" y="2682"/>
                      </a:cubicBezTo>
                      <a:cubicBezTo>
                        <a:pt x="392" y="2747"/>
                        <a:pt x="588" y="2856"/>
                        <a:pt x="588" y="2965"/>
                      </a:cubicBezTo>
                      <a:cubicBezTo>
                        <a:pt x="588" y="2986"/>
                        <a:pt x="479" y="3073"/>
                        <a:pt x="588" y="3095"/>
                      </a:cubicBezTo>
                      <a:cubicBezTo>
                        <a:pt x="603" y="3099"/>
                        <a:pt x="618" y="3101"/>
                        <a:pt x="634" y="3101"/>
                      </a:cubicBezTo>
                      <a:cubicBezTo>
                        <a:pt x="704" y="3101"/>
                        <a:pt x="769" y="3062"/>
                        <a:pt x="805" y="3008"/>
                      </a:cubicBezTo>
                      <a:cubicBezTo>
                        <a:pt x="916" y="2879"/>
                        <a:pt x="1058" y="2781"/>
                        <a:pt x="1245" y="2781"/>
                      </a:cubicBezTo>
                      <a:cubicBezTo>
                        <a:pt x="1278" y="2781"/>
                        <a:pt x="1313" y="2784"/>
                        <a:pt x="1349" y="2791"/>
                      </a:cubicBezTo>
                      <a:cubicBezTo>
                        <a:pt x="1457" y="2791"/>
                        <a:pt x="1523" y="2704"/>
                        <a:pt x="1588" y="2660"/>
                      </a:cubicBezTo>
                      <a:cubicBezTo>
                        <a:pt x="1665" y="2641"/>
                        <a:pt x="1743" y="2570"/>
                        <a:pt x="1789" y="2570"/>
                      </a:cubicBezTo>
                      <a:cubicBezTo>
                        <a:pt x="1795" y="2570"/>
                        <a:pt x="1801" y="2571"/>
                        <a:pt x="1805" y="2573"/>
                      </a:cubicBezTo>
                      <a:cubicBezTo>
                        <a:pt x="1859" y="2603"/>
                        <a:pt x="1915" y="2615"/>
                        <a:pt x="1972" y="2615"/>
                      </a:cubicBezTo>
                      <a:cubicBezTo>
                        <a:pt x="2121" y="2615"/>
                        <a:pt x="2278" y="2534"/>
                        <a:pt x="2436" y="2486"/>
                      </a:cubicBezTo>
                      <a:cubicBezTo>
                        <a:pt x="2523" y="2465"/>
                        <a:pt x="2588" y="2486"/>
                        <a:pt x="2632" y="2443"/>
                      </a:cubicBezTo>
                      <a:cubicBezTo>
                        <a:pt x="2675" y="2356"/>
                        <a:pt x="2566" y="2356"/>
                        <a:pt x="2523" y="2334"/>
                      </a:cubicBezTo>
                      <a:cubicBezTo>
                        <a:pt x="2436" y="2269"/>
                        <a:pt x="2349" y="2225"/>
                        <a:pt x="2327" y="2117"/>
                      </a:cubicBezTo>
                      <a:cubicBezTo>
                        <a:pt x="2262" y="1943"/>
                        <a:pt x="2479" y="2008"/>
                        <a:pt x="2566" y="1943"/>
                      </a:cubicBezTo>
                      <a:cubicBezTo>
                        <a:pt x="2588" y="1943"/>
                        <a:pt x="2588" y="1921"/>
                        <a:pt x="2588" y="1899"/>
                      </a:cubicBezTo>
                      <a:cubicBezTo>
                        <a:pt x="2523" y="1682"/>
                        <a:pt x="2784" y="1573"/>
                        <a:pt x="3023" y="1573"/>
                      </a:cubicBezTo>
                      <a:cubicBezTo>
                        <a:pt x="3436" y="1551"/>
                        <a:pt x="3849" y="1616"/>
                        <a:pt x="4110" y="1225"/>
                      </a:cubicBezTo>
                      <a:lnTo>
                        <a:pt x="4175" y="1225"/>
                      </a:lnTo>
                      <a:cubicBezTo>
                        <a:pt x="4458" y="1138"/>
                        <a:pt x="4415" y="964"/>
                        <a:pt x="4415" y="855"/>
                      </a:cubicBezTo>
                      <a:cubicBezTo>
                        <a:pt x="4415" y="811"/>
                        <a:pt x="4394" y="705"/>
                        <a:pt x="4284" y="705"/>
                      </a:cubicBezTo>
                      <a:cubicBezTo>
                        <a:pt x="4233" y="705"/>
                        <a:pt x="4163" y="728"/>
                        <a:pt x="4067" y="790"/>
                      </a:cubicBezTo>
                      <a:cubicBezTo>
                        <a:pt x="4050" y="799"/>
                        <a:pt x="4035" y="802"/>
                        <a:pt x="4022" y="802"/>
                      </a:cubicBezTo>
                      <a:cubicBezTo>
                        <a:pt x="3965" y="802"/>
                        <a:pt x="3936" y="738"/>
                        <a:pt x="3936" y="703"/>
                      </a:cubicBezTo>
                      <a:cubicBezTo>
                        <a:pt x="3936" y="573"/>
                        <a:pt x="4023" y="508"/>
                        <a:pt x="4175" y="421"/>
                      </a:cubicBezTo>
                      <a:cubicBezTo>
                        <a:pt x="4328" y="355"/>
                        <a:pt x="4371" y="203"/>
                        <a:pt x="4262" y="181"/>
                      </a:cubicBezTo>
                      <a:cubicBezTo>
                        <a:pt x="4120" y="164"/>
                        <a:pt x="4109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1" name="Google Shape;1711;p33"/>
                <p:cNvSpPr/>
                <p:nvPr/>
              </p:nvSpPr>
              <p:spPr>
                <a:xfrm>
                  <a:off x="4672125" y="1873775"/>
                  <a:ext cx="108225" cy="6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9" h="2484" extrusionOk="0">
                      <a:moveTo>
                        <a:pt x="3666" y="788"/>
                      </a:moveTo>
                      <a:cubicBezTo>
                        <a:pt x="3695" y="788"/>
                        <a:pt x="3721" y="804"/>
                        <a:pt x="3741" y="851"/>
                      </a:cubicBezTo>
                      <a:cubicBezTo>
                        <a:pt x="3763" y="916"/>
                        <a:pt x="3654" y="1003"/>
                        <a:pt x="3524" y="1025"/>
                      </a:cubicBezTo>
                      <a:cubicBezTo>
                        <a:pt x="3443" y="1055"/>
                        <a:pt x="3376" y="1071"/>
                        <a:pt x="3321" y="1071"/>
                      </a:cubicBezTo>
                      <a:cubicBezTo>
                        <a:pt x="3258" y="1071"/>
                        <a:pt x="3211" y="1050"/>
                        <a:pt x="3176" y="1003"/>
                      </a:cubicBezTo>
                      <a:cubicBezTo>
                        <a:pt x="3154" y="959"/>
                        <a:pt x="3154" y="894"/>
                        <a:pt x="3241" y="894"/>
                      </a:cubicBezTo>
                      <a:cubicBezTo>
                        <a:pt x="3306" y="872"/>
                        <a:pt x="3393" y="872"/>
                        <a:pt x="3437" y="872"/>
                      </a:cubicBezTo>
                      <a:cubicBezTo>
                        <a:pt x="3512" y="872"/>
                        <a:pt x="3598" y="788"/>
                        <a:pt x="3666" y="788"/>
                      </a:cubicBezTo>
                      <a:close/>
                      <a:moveTo>
                        <a:pt x="2127" y="824"/>
                      </a:moveTo>
                      <a:cubicBezTo>
                        <a:pt x="2200" y="824"/>
                        <a:pt x="2277" y="841"/>
                        <a:pt x="2371" y="872"/>
                      </a:cubicBezTo>
                      <a:lnTo>
                        <a:pt x="2545" y="959"/>
                      </a:lnTo>
                      <a:cubicBezTo>
                        <a:pt x="2558" y="968"/>
                        <a:pt x="2580" y="971"/>
                        <a:pt x="2605" y="971"/>
                      </a:cubicBezTo>
                      <a:cubicBezTo>
                        <a:pt x="2644" y="971"/>
                        <a:pt x="2691" y="965"/>
                        <a:pt x="2730" y="965"/>
                      </a:cubicBezTo>
                      <a:cubicBezTo>
                        <a:pt x="2795" y="965"/>
                        <a:pt x="2839" y="981"/>
                        <a:pt x="2784" y="1068"/>
                      </a:cubicBezTo>
                      <a:cubicBezTo>
                        <a:pt x="2751" y="1110"/>
                        <a:pt x="2708" y="1123"/>
                        <a:pt x="2660" y="1123"/>
                      </a:cubicBezTo>
                      <a:cubicBezTo>
                        <a:pt x="2583" y="1123"/>
                        <a:pt x="2495" y="1090"/>
                        <a:pt x="2415" y="1090"/>
                      </a:cubicBezTo>
                      <a:cubicBezTo>
                        <a:pt x="2241" y="1112"/>
                        <a:pt x="2241" y="1090"/>
                        <a:pt x="2219" y="1242"/>
                      </a:cubicBezTo>
                      <a:cubicBezTo>
                        <a:pt x="2219" y="1286"/>
                        <a:pt x="2219" y="1307"/>
                        <a:pt x="2175" y="1307"/>
                      </a:cubicBezTo>
                      <a:lnTo>
                        <a:pt x="1458" y="1547"/>
                      </a:lnTo>
                      <a:cubicBezTo>
                        <a:pt x="1446" y="1550"/>
                        <a:pt x="1436" y="1552"/>
                        <a:pt x="1427" y="1552"/>
                      </a:cubicBezTo>
                      <a:cubicBezTo>
                        <a:pt x="1386" y="1552"/>
                        <a:pt x="1375" y="1513"/>
                        <a:pt x="1393" y="1460"/>
                      </a:cubicBezTo>
                      <a:cubicBezTo>
                        <a:pt x="1458" y="1351"/>
                        <a:pt x="1240" y="1199"/>
                        <a:pt x="1654" y="1068"/>
                      </a:cubicBezTo>
                      <a:cubicBezTo>
                        <a:pt x="1675" y="1068"/>
                        <a:pt x="1697" y="1025"/>
                        <a:pt x="1719" y="1003"/>
                      </a:cubicBezTo>
                      <a:cubicBezTo>
                        <a:pt x="1886" y="878"/>
                        <a:pt x="1999" y="824"/>
                        <a:pt x="2127" y="824"/>
                      </a:cubicBezTo>
                      <a:close/>
                      <a:moveTo>
                        <a:pt x="3324" y="1"/>
                      </a:moveTo>
                      <a:cubicBezTo>
                        <a:pt x="3314" y="1"/>
                        <a:pt x="3302" y="7"/>
                        <a:pt x="3284" y="24"/>
                      </a:cubicBezTo>
                      <a:cubicBezTo>
                        <a:pt x="3241" y="46"/>
                        <a:pt x="3241" y="111"/>
                        <a:pt x="3219" y="155"/>
                      </a:cubicBezTo>
                      <a:cubicBezTo>
                        <a:pt x="3197" y="242"/>
                        <a:pt x="3197" y="285"/>
                        <a:pt x="3284" y="351"/>
                      </a:cubicBezTo>
                      <a:cubicBezTo>
                        <a:pt x="3524" y="481"/>
                        <a:pt x="3393" y="612"/>
                        <a:pt x="3110" y="698"/>
                      </a:cubicBezTo>
                      <a:cubicBezTo>
                        <a:pt x="3048" y="761"/>
                        <a:pt x="2997" y="812"/>
                        <a:pt x="2941" y="812"/>
                      </a:cubicBezTo>
                      <a:cubicBezTo>
                        <a:pt x="2919" y="812"/>
                        <a:pt x="2896" y="804"/>
                        <a:pt x="2871" y="785"/>
                      </a:cubicBezTo>
                      <a:cubicBezTo>
                        <a:pt x="2784" y="764"/>
                        <a:pt x="2784" y="655"/>
                        <a:pt x="2871" y="590"/>
                      </a:cubicBezTo>
                      <a:cubicBezTo>
                        <a:pt x="3089" y="438"/>
                        <a:pt x="2915" y="416"/>
                        <a:pt x="2806" y="351"/>
                      </a:cubicBezTo>
                      <a:cubicBezTo>
                        <a:pt x="2743" y="325"/>
                        <a:pt x="2680" y="300"/>
                        <a:pt x="2609" y="300"/>
                      </a:cubicBezTo>
                      <a:cubicBezTo>
                        <a:pt x="2557" y="300"/>
                        <a:pt x="2501" y="314"/>
                        <a:pt x="2436" y="351"/>
                      </a:cubicBezTo>
                      <a:cubicBezTo>
                        <a:pt x="2382" y="383"/>
                        <a:pt x="2328" y="405"/>
                        <a:pt x="2290" y="405"/>
                      </a:cubicBezTo>
                      <a:cubicBezTo>
                        <a:pt x="2252" y="405"/>
                        <a:pt x="2230" y="383"/>
                        <a:pt x="2241" y="329"/>
                      </a:cubicBezTo>
                      <a:cubicBezTo>
                        <a:pt x="2241" y="198"/>
                        <a:pt x="2067" y="155"/>
                        <a:pt x="2001" y="111"/>
                      </a:cubicBezTo>
                      <a:cubicBezTo>
                        <a:pt x="1938" y="60"/>
                        <a:pt x="1851" y="2"/>
                        <a:pt x="1751" y="2"/>
                      </a:cubicBezTo>
                      <a:cubicBezTo>
                        <a:pt x="1681" y="2"/>
                        <a:pt x="1604" y="31"/>
                        <a:pt x="1523" y="111"/>
                      </a:cubicBezTo>
                      <a:cubicBezTo>
                        <a:pt x="1436" y="220"/>
                        <a:pt x="1088" y="416"/>
                        <a:pt x="1458" y="525"/>
                      </a:cubicBezTo>
                      <a:cubicBezTo>
                        <a:pt x="1588" y="546"/>
                        <a:pt x="1567" y="677"/>
                        <a:pt x="1480" y="785"/>
                      </a:cubicBezTo>
                      <a:cubicBezTo>
                        <a:pt x="1404" y="861"/>
                        <a:pt x="1340" y="884"/>
                        <a:pt x="1264" y="884"/>
                      </a:cubicBezTo>
                      <a:cubicBezTo>
                        <a:pt x="1230" y="884"/>
                        <a:pt x="1194" y="879"/>
                        <a:pt x="1153" y="872"/>
                      </a:cubicBezTo>
                      <a:cubicBezTo>
                        <a:pt x="1126" y="868"/>
                        <a:pt x="1100" y="865"/>
                        <a:pt x="1076" y="865"/>
                      </a:cubicBezTo>
                      <a:cubicBezTo>
                        <a:pt x="984" y="865"/>
                        <a:pt x="919" y="904"/>
                        <a:pt x="936" y="1025"/>
                      </a:cubicBezTo>
                      <a:cubicBezTo>
                        <a:pt x="958" y="1242"/>
                        <a:pt x="806" y="1438"/>
                        <a:pt x="566" y="1525"/>
                      </a:cubicBezTo>
                      <a:cubicBezTo>
                        <a:pt x="153" y="1655"/>
                        <a:pt x="88" y="1873"/>
                        <a:pt x="44" y="2112"/>
                      </a:cubicBezTo>
                      <a:cubicBezTo>
                        <a:pt x="0" y="2260"/>
                        <a:pt x="16" y="2337"/>
                        <a:pt x="113" y="2337"/>
                      </a:cubicBezTo>
                      <a:cubicBezTo>
                        <a:pt x="159" y="2337"/>
                        <a:pt x="222" y="2320"/>
                        <a:pt x="305" y="2286"/>
                      </a:cubicBezTo>
                      <a:cubicBezTo>
                        <a:pt x="523" y="2199"/>
                        <a:pt x="806" y="2177"/>
                        <a:pt x="958" y="1981"/>
                      </a:cubicBezTo>
                      <a:cubicBezTo>
                        <a:pt x="1042" y="1897"/>
                        <a:pt x="1152" y="1865"/>
                        <a:pt x="1259" y="1865"/>
                      </a:cubicBezTo>
                      <a:cubicBezTo>
                        <a:pt x="1289" y="1865"/>
                        <a:pt x="1320" y="1868"/>
                        <a:pt x="1349" y="1873"/>
                      </a:cubicBezTo>
                      <a:cubicBezTo>
                        <a:pt x="1480" y="1894"/>
                        <a:pt x="1588" y="1894"/>
                        <a:pt x="1719" y="1894"/>
                      </a:cubicBezTo>
                      <a:cubicBezTo>
                        <a:pt x="1752" y="1892"/>
                        <a:pt x="1783" y="1891"/>
                        <a:pt x="1813" y="1891"/>
                      </a:cubicBezTo>
                      <a:cubicBezTo>
                        <a:pt x="2090" y="1891"/>
                        <a:pt x="2193" y="1989"/>
                        <a:pt x="2154" y="2264"/>
                      </a:cubicBezTo>
                      <a:cubicBezTo>
                        <a:pt x="2154" y="2326"/>
                        <a:pt x="2038" y="2483"/>
                        <a:pt x="2188" y="2483"/>
                      </a:cubicBezTo>
                      <a:cubicBezTo>
                        <a:pt x="2197" y="2483"/>
                        <a:pt x="2208" y="2483"/>
                        <a:pt x="2219" y="2482"/>
                      </a:cubicBezTo>
                      <a:cubicBezTo>
                        <a:pt x="2415" y="2438"/>
                        <a:pt x="2306" y="2308"/>
                        <a:pt x="2328" y="2221"/>
                      </a:cubicBezTo>
                      <a:cubicBezTo>
                        <a:pt x="2328" y="2199"/>
                        <a:pt x="2328" y="2177"/>
                        <a:pt x="2349" y="2155"/>
                      </a:cubicBezTo>
                      <a:cubicBezTo>
                        <a:pt x="2415" y="2068"/>
                        <a:pt x="2415" y="1938"/>
                        <a:pt x="2567" y="1894"/>
                      </a:cubicBezTo>
                      <a:cubicBezTo>
                        <a:pt x="2582" y="1893"/>
                        <a:pt x="2595" y="1892"/>
                        <a:pt x="2608" y="1892"/>
                      </a:cubicBezTo>
                      <a:cubicBezTo>
                        <a:pt x="2734" y="1892"/>
                        <a:pt x="2697" y="1991"/>
                        <a:pt x="2697" y="2090"/>
                      </a:cubicBezTo>
                      <a:cubicBezTo>
                        <a:pt x="2697" y="2308"/>
                        <a:pt x="2915" y="2482"/>
                        <a:pt x="3176" y="2482"/>
                      </a:cubicBezTo>
                      <a:cubicBezTo>
                        <a:pt x="3241" y="2482"/>
                        <a:pt x="3328" y="2482"/>
                        <a:pt x="3393" y="2395"/>
                      </a:cubicBezTo>
                      <a:cubicBezTo>
                        <a:pt x="3437" y="2308"/>
                        <a:pt x="3328" y="2308"/>
                        <a:pt x="3284" y="2308"/>
                      </a:cubicBezTo>
                      <a:cubicBezTo>
                        <a:pt x="3089" y="2308"/>
                        <a:pt x="3067" y="2242"/>
                        <a:pt x="3176" y="2112"/>
                      </a:cubicBezTo>
                      <a:cubicBezTo>
                        <a:pt x="3393" y="1764"/>
                        <a:pt x="3654" y="1460"/>
                        <a:pt x="3958" y="1133"/>
                      </a:cubicBezTo>
                      <a:cubicBezTo>
                        <a:pt x="4089" y="1003"/>
                        <a:pt x="4328" y="851"/>
                        <a:pt x="4306" y="655"/>
                      </a:cubicBezTo>
                      <a:cubicBezTo>
                        <a:pt x="4295" y="573"/>
                        <a:pt x="4226" y="554"/>
                        <a:pt x="4145" y="554"/>
                      </a:cubicBezTo>
                      <a:cubicBezTo>
                        <a:pt x="4076" y="554"/>
                        <a:pt x="3997" y="568"/>
                        <a:pt x="3937" y="568"/>
                      </a:cubicBezTo>
                      <a:cubicBezTo>
                        <a:pt x="3727" y="547"/>
                        <a:pt x="4143" y="284"/>
                        <a:pt x="3883" y="284"/>
                      </a:cubicBezTo>
                      <a:cubicBezTo>
                        <a:pt x="3873" y="284"/>
                        <a:pt x="3862" y="285"/>
                        <a:pt x="3850" y="285"/>
                      </a:cubicBezTo>
                      <a:cubicBezTo>
                        <a:pt x="3816" y="291"/>
                        <a:pt x="3785" y="293"/>
                        <a:pt x="3757" y="293"/>
                      </a:cubicBezTo>
                      <a:cubicBezTo>
                        <a:pt x="3551" y="293"/>
                        <a:pt x="3489" y="164"/>
                        <a:pt x="3393" y="68"/>
                      </a:cubicBezTo>
                      <a:cubicBezTo>
                        <a:pt x="3361" y="52"/>
                        <a:pt x="3353" y="1"/>
                        <a:pt x="3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2" name="Google Shape;1712;p33"/>
                <p:cNvSpPr/>
                <p:nvPr/>
              </p:nvSpPr>
              <p:spPr>
                <a:xfrm>
                  <a:off x="4532425" y="1985800"/>
                  <a:ext cx="87000" cy="5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383" extrusionOk="0">
                      <a:moveTo>
                        <a:pt x="2632" y="1"/>
                      </a:moveTo>
                      <a:lnTo>
                        <a:pt x="2632" y="1"/>
                      </a:lnTo>
                      <a:cubicBezTo>
                        <a:pt x="2523" y="110"/>
                        <a:pt x="2219" y="44"/>
                        <a:pt x="2197" y="284"/>
                      </a:cubicBezTo>
                      <a:cubicBezTo>
                        <a:pt x="2219" y="436"/>
                        <a:pt x="1936" y="305"/>
                        <a:pt x="1871" y="436"/>
                      </a:cubicBezTo>
                      <a:cubicBezTo>
                        <a:pt x="1827" y="545"/>
                        <a:pt x="2066" y="566"/>
                        <a:pt x="1936" y="719"/>
                      </a:cubicBezTo>
                      <a:cubicBezTo>
                        <a:pt x="1892" y="740"/>
                        <a:pt x="1849" y="762"/>
                        <a:pt x="1827" y="784"/>
                      </a:cubicBezTo>
                      <a:cubicBezTo>
                        <a:pt x="1710" y="857"/>
                        <a:pt x="1602" y="921"/>
                        <a:pt x="1491" y="921"/>
                      </a:cubicBezTo>
                      <a:cubicBezTo>
                        <a:pt x="1438" y="921"/>
                        <a:pt x="1384" y="906"/>
                        <a:pt x="1327" y="871"/>
                      </a:cubicBezTo>
                      <a:cubicBezTo>
                        <a:pt x="1312" y="856"/>
                        <a:pt x="1297" y="821"/>
                        <a:pt x="1262" y="821"/>
                      </a:cubicBezTo>
                      <a:cubicBezTo>
                        <a:pt x="1245" y="821"/>
                        <a:pt x="1224" y="828"/>
                        <a:pt x="1197" y="849"/>
                      </a:cubicBezTo>
                      <a:cubicBezTo>
                        <a:pt x="1110" y="936"/>
                        <a:pt x="1175" y="958"/>
                        <a:pt x="1197" y="1001"/>
                      </a:cubicBezTo>
                      <a:cubicBezTo>
                        <a:pt x="1240" y="1066"/>
                        <a:pt x="1284" y="1088"/>
                        <a:pt x="1305" y="1153"/>
                      </a:cubicBezTo>
                      <a:cubicBezTo>
                        <a:pt x="1327" y="1175"/>
                        <a:pt x="1327" y="1219"/>
                        <a:pt x="1284" y="1262"/>
                      </a:cubicBezTo>
                      <a:cubicBezTo>
                        <a:pt x="1245" y="1288"/>
                        <a:pt x="1215" y="1298"/>
                        <a:pt x="1187" y="1298"/>
                      </a:cubicBezTo>
                      <a:cubicBezTo>
                        <a:pt x="1167" y="1298"/>
                        <a:pt x="1149" y="1293"/>
                        <a:pt x="1131" y="1284"/>
                      </a:cubicBezTo>
                      <a:cubicBezTo>
                        <a:pt x="1088" y="1262"/>
                        <a:pt x="1066" y="1197"/>
                        <a:pt x="1001" y="1175"/>
                      </a:cubicBezTo>
                      <a:cubicBezTo>
                        <a:pt x="906" y="1128"/>
                        <a:pt x="832" y="1101"/>
                        <a:pt x="767" y="1101"/>
                      </a:cubicBezTo>
                      <a:cubicBezTo>
                        <a:pt x="653" y="1101"/>
                        <a:pt x="568" y="1185"/>
                        <a:pt x="457" y="1393"/>
                      </a:cubicBezTo>
                      <a:cubicBezTo>
                        <a:pt x="414" y="1501"/>
                        <a:pt x="349" y="1588"/>
                        <a:pt x="218" y="1632"/>
                      </a:cubicBezTo>
                      <a:cubicBezTo>
                        <a:pt x="22" y="1697"/>
                        <a:pt x="1" y="1828"/>
                        <a:pt x="44" y="1871"/>
                      </a:cubicBezTo>
                      <a:cubicBezTo>
                        <a:pt x="99" y="1945"/>
                        <a:pt x="61" y="2081"/>
                        <a:pt x="167" y="2081"/>
                      </a:cubicBezTo>
                      <a:cubicBezTo>
                        <a:pt x="186" y="2081"/>
                        <a:pt x="210" y="2077"/>
                        <a:pt x="240" y="2067"/>
                      </a:cubicBezTo>
                      <a:cubicBezTo>
                        <a:pt x="320" y="2045"/>
                        <a:pt x="392" y="2035"/>
                        <a:pt x="458" y="2035"/>
                      </a:cubicBezTo>
                      <a:cubicBezTo>
                        <a:pt x="716" y="2035"/>
                        <a:pt x="875" y="2180"/>
                        <a:pt x="979" y="2284"/>
                      </a:cubicBezTo>
                      <a:cubicBezTo>
                        <a:pt x="1042" y="2356"/>
                        <a:pt x="1097" y="2383"/>
                        <a:pt x="1152" y="2383"/>
                      </a:cubicBezTo>
                      <a:cubicBezTo>
                        <a:pt x="1232" y="2383"/>
                        <a:pt x="1312" y="2326"/>
                        <a:pt x="1414" y="2262"/>
                      </a:cubicBezTo>
                      <a:cubicBezTo>
                        <a:pt x="1588" y="2175"/>
                        <a:pt x="1675" y="2045"/>
                        <a:pt x="1849" y="1958"/>
                      </a:cubicBezTo>
                      <a:cubicBezTo>
                        <a:pt x="2088" y="1849"/>
                        <a:pt x="2197" y="1741"/>
                        <a:pt x="2066" y="1588"/>
                      </a:cubicBezTo>
                      <a:cubicBezTo>
                        <a:pt x="1993" y="1515"/>
                        <a:pt x="2028" y="1426"/>
                        <a:pt x="2132" y="1426"/>
                      </a:cubicBezTo>
                      <a:cubicBezTo>
                        <a:pt x="2151" y="1426"/>
                        <a:pt x="2173" y="1429"/>
                        <a:pt x="2197" y="1436"/>
                      </a:cubicBezTo>
                      <a:cubicBezTo>
                        <a:pt x="2238" y="1448"/>
                        <a:pt x="2276" y="1454"/>
                        <a:pt x="2311" y="1454"/>
                      </a:cubicBezTo>
                      <a:cubicBezTo>
                        <a:pt x="2465" y="1454"/>
                        <a:pt x="2578" y="1354"/>
                        <a:pt x="2719" y="1284"/>
                      </a:cubicBezTo>
                      <a:cubicBezTo>
                        <a:pt x="2803" y="1236"/>
                        <a:pt x="2888" y="1187"/>
                        <a:pt x="2950" y="1187"/>
                      </a:cubicBezTo>
                      <a:cubicBezTo>
                        <a:pt x="3000" y="1187"/>
                        <a:pt x="3035" y="1219"/>
                        <a:pt x="3045" y="1306"/>
                      </a:cubicBezTo>
                      <a:cubicBezTo>
                        <a:pt x="3059" y="1364"/>
                        <a:pt x="3084" y="1393"/>
                        <a:pt x="3130" y="1393"/>
                      </a:cubicBezTo>
                      <a:cubicBezTo>
                        <a:pt x="3154" y="1393"/>
                        <a:pt x="3183" y="1385"/>
                        <a:pt x="3219" y="1371"/>
                      </a:cubicBezTo>
                      <a:cubicBezTo>
                        <a:pt x="3393" y="1284"/>
                        <a:pt x="3480" y="1001"/>
                        <a:pt x="3415" y="871"/>
                      </a:cubicBezTo>
                      <a:cubicBezTo>
                        <a:pt x="3365" y="754"/>
                        <a:pt x="3366" y="574"/>
                        <a:pt x="3183" y="574"/>
                      </a:cubicBezTo>
                      <a:cubicBezTo>
                        <a:pt x="3128" y="574"/>
                        <a:pt x="3055" y="591"/>
                        <a:pt x="2958" y="632"/>
                      </a:cubicBezTo>
                      <a:cubicBezTo>
                        <a:pt x="2955" y="635"/>
                        <a:pt x="2951" y="636"/>
                        <a:pt x="2946" y="636"/>
                      </a:cubicBezTo>
                      <a:cubicBezTo>
                        <a:pt x="2918" y="636"/>
                        <a:pt x="2868" y="588"/>
                        <a:pt x="2849" y="588"/>
                      </a:cubicBezTo>
                      <a:cubicBezTo>
                        <a:pt x="2501" y="523"/>
                        <a:pt x="2523" y="284"/>
                        <a:pt x="26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3" name="Google Shape;1713;p33"/>
                <p:cNvSpPr/>
                <p:nvPr/>
              </p:nvSpPr>
              <p:spPr>
                <a:xfrm>
                  <a:off x="3553925" y="2168725"/>
                  <a:ext cx="85925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2558" extrusionOk="0">
                      <a:moveTo>
                        <a:pt x="1673" y="0"/>
                      </a:moveTo>
                      <a:cubicBezTo>
                        <a:pt x="1604" y="0"/>
                        <a:pt x="1410" y="131"/>
                        <a:pt x="1291" y="131"/>
                      </a:cubicBezTo>
                      <a:cubicBezTo>
                        <a:pt x="1240" y="131"/>
                        <a:pt x="1202" y="106"/>
                        <a:pt x="1197" y="34"/>
                      </a:cubicBezTo>
                      <a:cubicBezTo>
                        <a:pt x="1153" y="55"/>
                        <a:pt x="1088" y="55"/>
                        <a:pt x="1066" y="77"/>
                      </a:cubicBezTo>
                      <a:cubicBezTo>
                        <a:pt x="936" y="208"/>
                        <a:pt x="1045" y="273"/>
                        <a:pt x="1110" y="295"/>
                      </a:cubicBezTo>
                      <a:cubicBezTo>
                        <a:pt x="1327" y="381"/>
                        <a:pt x="1327" y="577"/>
                        <a:pt x="1306" y="795"/>
                      </a:cubicBezTo>
                      <a:cubicBezTo>
                        <a:pt x="1306" y="882"/>
                        <a:pt x="1197" y="1056"/>
                        <a:pt x="1066" y="1056"/>
                      </a:cubicBezTo>
                      <a:cubicBezTo>
                        <a:pt x="1051" y="1055"/>
                        <a:pt x="1037" y="1054"/>
                        <a:pt x="1022" y="1054"/>
                      </a:cubicBezTo>
                      <a:cubicBezTo>
                        <a:pt x="696" y="1054"/>
                        <a:pt x="445" y="1278"/>
                        <a:pt x="175" y="1382"/>
                      </a:cubicBezTo>
                      <a:cubicBezTo>
                        <a:pt x="349" y="1512"/>
                        <a:pt x="653" y="1490"/>
                        <a:pt x="892" y="1621"/>
                      </a:cubicBezTo>
                      <a:cubicBezTo>
                        <a:pt x="937" y="1632"/>
                        <a:pt x="972" y="1638"/>
                        <a:pt x="1001" y="1638"/>
                      </a:cubicBezTo>
                      <a:cubicBezTo>
                        <a:pt x="1083" y="1638"/>
                        <a:pt x="1116" y="1593"/>
                        <a:pt x="1197" y="1512"/>
                      </a:cubicBezTo>
                      <a:cubicBezTo>
                        <a:pt x="1257" y="1472"/>
                        <a:pt x="1262" y="1358"/>
                        <a:pt x="1365" y="1358"/>
                      </a:cubicBezTo>
                      <a:cubicBezTo>
                        <a:pt x="1374" y="1358"/>
                        <a:pt x="1383" y="1358"/>
                        <a:pt x="1393" y="1360"/>
                      </a:cubicBezTo>
                      <a:cubicBezTo>
                        <a:pt x="1501" y="1360"/>
                        <a:pt x="1588" y="1403"/>
                        <a:pt x="1588" y="1490"/>
                      </a:cubicBezTo>
                      <a:cubicBezTo>
                        <a:pt x="1588" y="1577"/>
                        <a:pt x="1501" y="1621"/>
                        <a:pt x="1414" y="1686"/>
                      </a:cubicBezTo>
                      <a:cubicBezTo>
                        <a:pt x="1233" y="1807"/>
                        <a:pt x="1033" y="1928"/>
                        <a:pt x="832" y="1928"/>
                      </a:cubicBezTo>
                      <a:cubicBezTo>
                        <a:pt x="816" y="1928"/>
                        <a:pt x="800" y="1927"/>
                        <a:pt x="784" y="1925"/>
                      </a:cubicBezTo>
                      <a:cubicBezTo>
                        <a:pt x="773" y="1924"/>
                        <a:pt x="763" y="1923"/>
                        <a:pt x="752" y="1923"/>
                      </a:cubicBezTo>
                      <a:cubicBezTo>
                        <a:pt x="600" y="1923"/>
                        <a:pt x="395" y="2041"/>
                        <a:pt x="236" y="2041"/>
                      </a:cubicBezTo>
                      <a:cubicBezTo>
                        <a:pt x="215" y="2041"/>
                        <a:pt x="194" y="2039"/>
                        <a:pt x="175" y="2034"/>
                      </a:cubicBezTo>
                      <a:cubicBezTo>
                        <a:pt x="110" y="2034"/>
                        <a:pt x="1" y="2143"/>
                        <a:pt x="23" y="2165"/>
                      </a:cubicBezTo>
                      <a:cubicBezTo>
                        <a:pt x="211" y="2290"/>
                        <a:pt x="238" y="2557"/>
                        <a:pt x="570" y="2557"/>
                      </a:cubicBezTo>
                      <a:cubicBezTo>
                        <a:pt x="583" y="2557"/>
                        <a:pt x="596" y="2557"/>
                        <a:pt x="610" y="2556"/>
                      </a:cubicBezTo>
                      <a:cubicBezTo>
                        <a:pt x="653" y="2556"/>
                        <a:pt x="718" y="2512"/>
                        <a:pt x="740" y="2491"/>
                      </a:cubicBezTo>
                      <a:cubicBezTo>
                        <a:pt x="827" y="2447"/>
                        <a:pt x="740" y="2425"/>
                        <a:pt x="718" y="2382"/>
                      </a:cubicBezTo>
                      <a:cubicBezTo>
                        <a:pt x="653" y="2360"/>
                        <a:pt x="632" y="2338"/>
                        <a:pt x="675" y="2273"/>
                      </a:cubicBezTo>
                      <a:cubicBezTo>
                        <a:pt x="740" y="2230"/>
                        <a:pt x="827" y="2208"/>
                        <a:pt x="892" y="2208"/>
                      </a:cubicBezTo>
                      <a:cubicBezTo>
                        <a:pt x="919" y="2202"/>
                        <a:pt x="943" y="2199"/>
                        <a:pt x="964" y="2199"/>
                      </a:cubicBezTo>
                      <a:cubicBezTo>
                        <a:pt x="1095" y="2199"/>
                        <a:pt x="1122" y="2307"/>
                        <a:pt x="1197" y="2382"/>
                      </a:cubicBezTo>
                      <a:cubicBezTo>
                        <a:pt x="1242" y="2412"/>
                        <a:pt x="1292" y="2426"/>
                        <a:pt x="1338" y="2426"/>
                      </a:cubicBezTo>
                      <a:cubicBezTo>
                        <a:pt x="1426" y="2426"/>
                        <a:pt x="1501" y="2373"/>
                        <a:pt x="1501" y="2273"/>
                      </a:cubicBezTo>
                      <a:cubicBezTo>
                        <a:pt x="1501" y="2056"/>
                        <a:pt x="1654" y="2056"/>
                        <a:pt x="1827" y="2012"/>
                      </a:cubicBezTo>
                      <a:cubicBezTo>
                        <a:pt x="1958" y="1947"/>
                        <a:pt x="2132" y="1947"/>
                        <a:pt x="2241" y="1817"/>
                      </a:cubicBezTo>
                      <a:cubicBezTo>
                        <a:pt x="2349" y="1708"/>
                        <a:pt x="2567" y="1664"/>
                        <a:pt x="2502" y="1490"/>
                      </a:cubicBezTo>
                      <a:cubicBezTo>
                        <a:pt x="2487" y="1441"/>
                        <a:pt x="2459" y="1424"/>
                        <a:pt x="2424" y="1424"/>
                      </a:cubicBezTo>
                      <a:cubicBezTo>
                        <a:pt x="2352" y="1424"/>
                        <a:pt x="2249" y="1498"/>
                        <a:pt x="2175" y="1512"/>
                      </a:cubicBezTo>
                      <a:cubicBezTo>
                        <a:pt x="2142" y="1532"/>
                        <a:pt x="2115" y="1540"/>
                        <a:pt x="2092" y="1540"/>
                      </a:cubicBezTo>
                      <a:cubicBezTo>
                        <a:pt x="2040" y="1540"/>
                        <a:pt x="2010" y="1499"/>
                        <a:pt x="1980" y="1469"/>
                      </a:cubicBezTo>
                      <a:cubicBezTo>
                        <a:pt x="1958" y="1382"/>
                        <a:pt x="2045" y="1338"/>
                        <a:pt x="2154" y="1295"/>
                      </a:cubicBezTo>
                      <a:cubicBezTo>
                        <a:pt x="2371" y="1251"/>
                        <a:pt x="2567" y="1077"/>
                        <a:pt x="2741" y="947"/>
                      </a:cubicBezTo>
                      <a:cubicBezTo>
                        <a:pt x="3045" y="729"/>
                        <a:pt x="3437" y="490"/>
                        <a:pt x="3219" y="186"/>
                      </a:cubicBezTo>
                      <a:cubicBezTo>
                        <a:pt x="3182" y="130"/>
                        <a:pt x="3257" y="25"/>
                        <a:pt x="3195" y="25"/>
                      </a:cubicBezTo>
                      <a:cubicBezTo>
                        <a:pt x="3185" y="25"/>
                        <a:pt x="3172" y="28"/>
                        <a:pt x="3154" y="34"/>
                      </a:cubicBezTo>
                      <a:cubicBezTo>
                        <a:pt x="3110" y="34"/>
                        <a:pt x="3002" y="164"/>
                        <a:pt x="3002" y="208"/>
                      </a:cubicBezTo>
                      <a:cubicBezTo>
                        <a:pt x="2958" y="425"/>
                        <a:pt x="2806" y="577"/>
                        <a:pt x="2589" y="577"/>
                      </a:cubicBezTo>
                      <a:cubicBezTo>
                        <a:pt x="2504" y="560"/>
                        <a:pt x="2427" y="550"/>
                        <a:pt x="2349" y="550"/>
                      </a:cubicBezTo>
                      <a:cubicBezTo>
                        <a:pt x="2226" y="550"/>
                        <a:pt x="2104" y="576"/>
                        <a:pt x="1958" y="642"/>
                      </a:cubicBezTo>
                      <a:cubicBezTo>
                        <a:pt x="1922" y="664"/>
                        <a:pt x="1873" y="674"/>
                        <a:pt x="1829" y="674"/>
                      </a:cubicBezTo>
                      <a:cubicBezTo>
                        <a:pt x="1740" y="674"/>
                        <a:pt x="1668" y="635"/>
                        <a:pt x="1740" y="577"/>
                      </a:cubicBezTo>
                      <a:cubicBezTo>
                        <a:pt x="2067" y="273"/>
                        <a:pt x="1632" y="251"/>
                        <a:pt x="1697" y="34"/>
                      </a:cubicBezTo>
                      <a:cubicBezTo>
                        <a:pt x="1700" y="10"/>
                        <a:pt x="1691" y="0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4" name="Google Shape;1714;p33"/>
                <p:cNvSpPr/>
                <p:nvPr/>
              </p:nvSpPr>
              <p:spPr>
                <a:xfrm>
                  <a:off x="4275050" y="2033625"/>
                  <a:ext cx="119325" cy="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1398" extrusionOk="0">
                      <a:moveTo>
                        <a:pt x="3041" y="0"/>
                      </a:moveTo>
                      <a:cubicBezTo>
                        <a:pt x="2952" y="0"/>
                        <a:pt x="2866" y="19"/>
                        <a:pt x="2816" y="132"/>
                      </a:cubicBezTo>
                      <a:cubicBezTo>
                        <a:pt x="2787" y="232"/>
                        <a:pt x="2768" y="285"/>
                        <a:pt x="2709" y="285"/>
                      </a:cubicBezTo>
                      <a:cubicBezTo>
                        <a:pt x="2678" y="285"/>
                        <a:pt x="2636" y="271"/>
                        <a:pt x="2576" y="241"/>
                      </a:cubicBezTo>
                      <a:cubicBezTo>
                        <a:pt x="2538" y="215"/>
                        <a:pt x="2499" y="202"/>
                        <a:pt x="2463" y="202"/>
                      </a:cubicBezTo>
                      <a:cubicBezTo>
                        <a:pt x="2380" y="202"/>
                        <a:pt x="2316" y="271"/>
                        <a:pt x="2316" y="393"/>
                      </a:cubicBezTo>
                      <a:cubicBezTo>
                        <a:pt x="2316" y="436"/>
                        <a:pt x="2359" y="458"/>
                        <a:pt x="2272" y="502"/>
                      </a:cubicBezTo>
                      <a:cubicBezTo>
                        <a:pt x="2259" y="515"/>
                        <a:pt x="2243" y="520"/>
                        <a:pt x="2227" y="520"/>
                      </a:cubicBezTo>
                      <a:cubicBezTo>
                        <a:pt x="2192" y="520"/>
                        <a:pt x="2157" y="495"/>
                        <a:pt x="2142" y="480"/>
                      </a:cubicBezTo>
                      <a:cubicBezTo>
                        <a:pt x="1902" y="328"/>
                        <a:pt x="1641" y="175"/>
                        <a:pt x="1272" y="175"/>
                      </a:cubicBezTo>
                      <a:cubicBezTo>
                        <a:pt x="1247" y="175"/>
                        <a:pt x="1222" y="175"/>
                        <a:pt x="1196" y="175"/>
                      </a:cubicBezTo>
                      <a:cubicBezTo>
                        <a:pt x="1016" y="175"/>
                        <a:pt x="826" y="192"/>
                        <a:pt x="902" y="458"/>
                      </a:cubicBezTo>
                      <a:cubicBezTo>
                        <a:pt x="924" y="480"/>
                        <a:pt x="837" y="567"/>
                        <a:pt x="750" y="589"/>
                      </a:cubicBezTo>
                      <a:cubicBezTo>
                        <a:pt x="741" y="592"/>
                        <a:pt x="734" y="593"/>
                        <a:pt x="728" y="593"/>
                      </a:cubicBezTo>
                      <a:cubicBezTo>
                        <a:pt x="690" y="593"/>
                        <a:pt x="703" y="539"/>
                        <a:pt x="685" y="502"/>
                      </a:cubicBezTo>
                      <a:cubicBezTo>
                        <a:pt x="685" y="480"/>
                        <a:pt x="685" y="436"/>
                        <a:pt x="619" y="415"/>
                      </a:cubicBezTo>
                      <a:cubicBezTo>
                        <a:pt x="380" y="458"/>
                        <a:pt x="359" y="719"/>
                        <a:pt x="98" y="784"/>
                      </a:cubicBezTo>
                      <a:cubicBezTo>
                        <a:pt x="79" y="784"/>
                        <a:pt x="1" y="860"/>
                        <a:pt x="38" y="860"/>
                      </a:cubicBezTo>
                      <a:cubicBezTo>
                        <a:pt x="46" y="860"/>
                        <a:pt x="58" y="857"/>
                        <a:pt x="76" y="850"/>
                      </a:cubicBezTo>
                      <a:cubicBezTo>
                        <a:pt x="106" y="845"/>
                        <a:pt x="132" y="843"/>
                        <a:pt x="156" y="843"/>
                      </a:cubicBezTo>
                      <a:cubicBezTo>
                        <a:pt x="377" y="843"/>
                        <a:pt x="365" y="1012"/>
                        <a:pt x="424" y="1110"/>
                      </a:cubicBezTo>
                      <a:cubicBezTo>
                        <a:pt x="477" y="1177"/>
                        <a:pt x="539" y="1203"/>
                        <a:pt x="608" y="1203"/>
                      </a:cubicBezTo>
                      <a:cubicBezTo>
                        <a:pt x="652" y="1203"/>
                        <a:pt x="699" y="1193"/>
                        <a:pt x="750" y="1176"/>
                      </a:cubicBezTo>
                      <a:cubicBezTo>
                        <a:pt x="924" y="1154"/>
                        <a:pt x="837" y="1023"/>
                        <a:pt x="859" y="1002"/>
                      </a:cubicBezTo>
                      <a:cubicBezTo>
                        <a:pt x="1033" y="893"/>
                        <a:pt x="1033" y="632"/>
                        <a:pt x="1337" y="610"/>
                      </a:cubicBezTo>
                      <a:cubicBezTo>
                        <a:pt x="1576" y="610"/>
                        <a:pt x="1511" y="741"/>
                        <a:pt x="1511" y="893"/>
                      </a:cubicBezTo>
                      <a:cubicBezTo>
                        <a:pt x="1511" y="958"/>
                        <a:pt x="1511" y="1110"/>
                        <a:pt x="1598" y="1110"/>
                      </a:cubicBezTo>
                      <a:cubicBezTo>
                        <a:pt x="1772" y="1110"/>
                        <a:pt x="1685" y="958"/>
                        <a:pt x="1728" y="915"/>
                      </a:cubicBezTo>
                      <a:cubicBezTo>
                        <a:pt x="1772" y="893"/>
                        <a:pt x="1794" y="893"/>
                        <a:pt x="1815" y="850"/>
                      </a:cubicBezTo>
                      <a:cubicBezTo>
                        <a:pt x="1843" y="912"/>
                        <a:pt x="1898" y="930"/>
                        <a:pt x="1963" y="930"/>
                      </a:cubicBezTo>
                      <a:cubicBezTo>
                        <a:pt x="2054" y="930"/>
                        <a:pt x="2165" y="895"/>
                        <a:pt x="2257" y="895"/>
                      </a:cubicBezTo>
                      <a:cubicBezTo>
                        <a:pt x="2306" y="895"/>
                        <a:pt x="2350" y="905"/>
                        <a:pt x="2381" y="936"/>
                      </a:cubicBezTo>
                      <a:cubicBezTo>
                        <a:pt x="2456" y="1021"/>
                        <a:pt x="2507" y="1065"/>
                        <a:pt x="2554" y="1065"/>
                      </a:cubicBezTo>
                      <a:cubicBezTo>
                        <a:pt x="2617" y="1065"/>
                        <a:pt x="2673" y="989"/>
                        <a:pt x="2772" y="828"/>
                      </a:cubicBezTo>
                      <a:cubicBezTo>
                        <a:pt x="2845" y="712"/>
                        <a:pt x="2927" y="644"/>
                        <a:pt x="3012" y="644"/>
                      </a:cubicBezTo>
                      <a:cubicBezTo>
                        <a:pt x="3055" y="644"/>
                        <a:pt x="3098" y="661"/>
                        <a:pt x="3142" y="697"/>
                      </a:cubicBezTo>
                      <a:cubicBezTo>
                        <a:pt x="3338" y="871"/>
                        <a:pt x="3468" y="1045"/>
                        <a:pt x="3577" y="1241"/>
                      </a:cubicBezTo>
                      <a:cubicBezTo>
                        <a:pt x="3628" y="1292"/>
                        <a:pt x="3558" y="1398"/>
                        <a:pt x="3643" y="1398"/>
                      </a:cubicBezTo>
                      <a:cubicBezTo>
                        <a:pt x="3666" y="1398"/>
                        <a:pt x="3700" y="1390"/>
                        <a:pt x="3751" y="1371"/>
                      </a:cubicBezTo>
                      <a:cubicBezTo>
                        <a:pt x="3765" y="1369"/>
                        <a:pt x="3779" y="1368"/>
                        <a:pt x="3793" y="1368"/>
                      </a:cubicBezTo>
                      <a:cubicBezTo>
                        <a:pt x="3831" y="1368"/>
                        <a:pt x="3871" y="1374"/>
                        <a:pt x="3910" y="1374"/>
                      </a:cubicBezTo>
                      <a:cubicBezTo>
                        <a:pt x="3975" y="1374"/>
                        <a:pt x="4040" y="1357"/>
                        <a:pt x="4099" y="1263"/>
                      </a:cubicBezTo>
                      <a:cubicBezTo>
                        <a:pt x="4176" y="1170"/>
                        <a:pt x="4253" y="1143"/>
                        <a:pt x="4338" y="1143"/>
                      </a:cubicBezTo>
                      <a:cubicBezTo>
                        <a:pt x="4373" y="1143"/>
                        <a:pt x="4409" y="1148"/>
                        <a:pt x="4446" y="1154"/>
                      </a:cubicBezTo>
                      <a:cubicBezTo>
                        <a:pt x="4473" y="1161"/>
                        <a:pt x="4500" y="1164"/>
                        <a:pt x="4525" y="1164"/>
                      </a:cubicBezTo>
                      <a:cubicBezTo>
                        <a:pt x="4664" y="1164"/>
                        <a:pt x="4773" y="1072"/>
                        <a:pt x="4773" y="980"/>
                      </a:cubicBezTo>
                      <a:cubicBezTo>
                        <a:pt x="4773" y="678"/>
                        <a:pt x="4594" y="512"/>
                        <a:pt x="4295" y="512"/>
                      </a:cubicBezTo>
                      <a:cubicBezTo>
                        <a:pt x="4164" y="512"/>
                        <a:pt x="4010" y="544"/>
                        <a:pt x="3838" y="610"/>
                      </a:cubicBezTo>
                      <a:cubicBezTo>
                        <a:pt x="3738" y="653"/>
                        <a:pt x="3649" y="686"/>
                        <a:pt x="3568" y="686"/>
                      </a:cubicBezTo>
                      <a:cubicBezTo>
                        <a:pt x="3525" y="686"/>
                        <a:pt x="3484" y="677"/>
                        <a:pt x="3446" y="654"/>
                      </a:cubicBezTo>
                      <a:cubicBezTo>
                        <a:pt x="3359" y="567"/>
                        <a:pt x="3294" y="502"/>
                        <a:pt x="3403" y="371"/>
                      </a:cubicBezTo>
                      <a:cubicBezTo>
                        <a:pt x="3555" y="154"/>
                        <a:pt x="3207" y="154"/>
                        <a:pt x="3229" y="1"/>
                      </a:cubicBezTo>
                      <a:lnTo>
                        <a:pt x="3229" y="1"/>
                      </a:lnTo>
                      <a:cubicBezTo>
                        <a:pt x="3212" y="4"/>
                        <a:pt x="3194" y="5"/>
                        <a:pt x="3175" y="5"/>
                      </a:cubicBezTo>
                      <a:cubicBezTo>
                        <a:pt x="3132" y="5"/>
                        <a:pt x="3086" y="0"/>
                        <a:pt x="3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33"/>
                <p:cNvSpPr/>
                <p:nvPr/>
              </p:nvSpPr>
              <p:spPr>
                <a:xfrm>
                  <a:off x="3306600" y="2238475"/>
                  <a:ext cx="8917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" h="2473" extrusionOk="0">
                      <a:moveTo>
                        <a:pt x="843" y="1769"/>
                      </a:moveTo>
                      <a:cubicBezTo>
                        <a:pt x="915" y="1769"/>
                        <a:pt x="956" y="1796"/>
                        <a:pt x="979" y="1853"/>
                      </a:cubicBezTo>
                      <a:cubicBezTo>
                        <a:pt x="1001" y="1897"/>
                        <a:pt x="1044" y="2049"/>
                        <a:pt x="957" y="2071"/>
                      </a:cubicBezTo>
                      <a:cubicBezTo>
                        <a:pt x="851" y="2084"/>
                        <a:pt x="754" y="2105"/>
                        <a:pt x="664" y="2105"/>
                      </a:cubicBezTo>
                      <a:cubicBezTo>
                        <a:pt x="606" y="2105"/>
                        <a:pt x="552" y="2096"/>
                        <a:pt x="500" y="2071"/>
                      </a:cubicBezTo>
                      <a:cubicBezTo>
                        <a:pt x="413" y="2049"/>
                        <a:pt x="457" y="1897"/>
                        <a:pt x="566" y="1832"/>
                      </a:cubicBezTo>
                      <a:cubicBezTo>
                        <a:pt x="689" y="1791"/>
                        <a:pt x="778" y="1769"/>
                        <a:pt x="843" y="1769"/>
                      </a:cubicBezTo>
                      <a:close/>
                      <a:moveTo>
                        <a:pt x="3495" y="1"/>
                      </a:moveTo>
                      <a:cubicBezTo>
                        <a:pt x="3484" y="1"/>
                        <a:pt x="3472" y="2"/>
                        <a:pt x="3458" y="5"/>
                      </a:cubicBezTo>
                      <a:cubicBezTo>
                        <a:pt x="3392" y="5"/>
                        <a:pt x="3262" y="92"/>
                        <a:pt x="3240" y="114"/>
                      </a:cubicBezTo>
                      <a:cubicBezTo>
                        <a:pt x="3153" y="266"/>
                        <a:pt x="3001" y="418"/>
                        <a:pt x="2914" y="549"/>
                      </a:cubicBezTo>
                      <a:cubicBezTo>
                        <a:pt x="2843" y="679"/>
                        <a:pt x="2785" y="732"/>
                        <a:pt x="2729" y="732"/>
                      </a:cubicBezTo>
                      <a:cubicBezTo>
                        <a:pt x="2682" y="732"/>
                        <a:pt x="2637" y="695"/>
                        <a:pt x="2588" y="636"/>
                      </a:cubicBezTo>
                      <a:cubicBezTo>
                        <a:pt x="2538" y="585"/>
                        <a:pt x="2578" y="470"/>
                        <a:pt x="2509" y="470"/>
                      </a:cubicBezTo>
                      <a:cubicBezTo>
                        <a:pt x="2489" y="470"/>
                        <a:pt x="2459" y="480"/>
                        <a:pt x="2414" y="505"/>
                      </a:cubicBezTo>
                      <a:cubicBezTo>
                        <a:pt x="2240" y="592"/>
                        <a:pt x="1936" y="570"/>
                        <a:pt x="1870" y="810"/>
                      </a:cubicBezTo>
                      <a:cubicBezTo>
                        <a:pt x="1827" y="1005"/>
                        <a:pt x="1631" y="1092"/>
                        <a:pt x="1479" y="1179"/>
                      </a:cubicBezTo>
                      <a:cubicBezTo>
                        <a:pt x="1087" y="1332"/>
                        <a:pt x="674" y="1440"/>
                        <a:pt x="326" y="1658"/>
                      </a:cubicBezTo>
                      <a:cubicBezTo>
                        <a:pt x="218" y="1723"/>
                        <a:pt x="66" y="1723"/>
                        <a:pt x="22" y="1853"/>
                      </a:cubicBezTo>
                      <a:cubicBezTo>
                        <a:pt x="0" y="1962"/>
                        <a:pt x="109" y="1984"/>
                        <a:pt x="218" y="2027"/>
                      </a:cubicBezTo>
                      <a:cubicBezTo>
                        <a:pt x="326" y="2049"/>
                        <a:pt x="435" y="2071"/>
                        <a:pt x="435" y="2245"/>
                      </a:cubicBezTo>
                      <a:cubicBezTo>
                        <a:pt x="435" y="2403"/>
                        <a:pt x="462" y="2473"/>
                        <a:pt x="552" y="2473"/>
                      </a:cubicBezTo>
                      <a:cubicBezTo>
                        <a:pt x="621" y="2473"/>
                        <a:pt x="729" y="2430"/>
                        <a:pt x="892" y="2353"/>
                      </a:cubicBezTo>
                      <a:cubicBezTo>
                        <a:pt x="981" y="2300"/>
                        <a:pt x="1071" y="2261"/>
                        <a:pt x="1160" y="2261"/>
                      </a:cubicBezTo>
                      <a:cubicBezTo>
                        <a:pt x="1179" y="2261"/>
                        <a:pt x="1199" y="2263"/>
                        <a:pt x="1218" y="2267"/>
                      </a:cubicBezTo>
                      <a:cubicBezTo>
                        <a:pt x="1229" y="2268"/>
                        <a:pt x="1241" y="2269"/>
                        <a:pt x="1253" y="2269"/>
                      </a:cubicBezTo>
                      <a:cubicBezTo>
                        <a:pt x="1375" y="2269"/>
                        <a:pt x="1510" y="2172"/>
                        <a:pt x="1609" y="2093"/>
                      </a:cubicBezTo>
                      <a:cubicBezTo>
                        <a:pt x="1762" y="2006"/>
                        <a:pt x="1762" y="1962"/>
                        <a:pt x="1653" y="1897"/>
                      </a:cubicBezTo>
                      <a:lnTo>
                        <a:pt x="1501" y="1832"/>
                      </a:lnTo>
                      <a:cubicBezTo>
                        <a:pt x="1327" y="1745"/>
                        <a:pt x="1457" y="1614"/>
                        <a:pt x="1566" y="1462"/>
                      </a:cubicBezTo>
                      <a:cubicBezTo>
                        <a:pt x="1642" y="1375"/>
                        <a:pt x="1696" y="1359"/>
                        <a:pt x="1745" y="1359"/>
                      </a:cubicBezTo>
                      <a:cubicBezTo>
                        <a:pt x="1775" y="1359"/>
                        <a:pt x="1802" y="1365"/>
                        <a:pt x="1831" y="1365"/>
                      </a:cubicBezTo>
                      <a:cubicBezTo>
                        <a:pt x="1850" y="1365"/>
                        <a:pt x="1870" y="1362"/>
                        <a:pt x="1892" y="1353"/>
                      </a:cubicBezTo>
                      <a:cubicBezTo>
                        <a:pt x="1915" y="1351"/>
                        <a:pt x="1936" y="1350"/>
                        <a:pt x="1955" y="1350"/>
                      </a:cubicBezTo>
                      <a:cubicBezTo>
                        <a:pt x="2157" y="1350"/>
                        <a:pt x="2182" y="1450"/>
                        <a:pt x="2262" y="1549"/>
                      </a:cubicBezTo>
                      <a:lnTo>
                        <a:pt x="2262" y="1766"/>
                      </a:lnTo>
                      <a:cubicBezTo>
                        <a:pt x="2277" y="1798"/>
                        <a:pt x="2282" y="1874"/>
                        <a:pt x="2315" y="1874"/>
                      </a:cubicBezTo>
                      <a:cubicBezTo>
                        <a:pt x="2328" y="1874"/>
                        <a:pt x="2346" y="1862"/>
                        <a:pt x="2370" y="1832"/>
                      </a:cubicBezTo>
                      <a:cubicBezTo>
                        <a:pt x="2414" y="1745"/>
                        <a:pt x="2631" y="1766"/>
                        <a:pt x="2566" y="1636"/>
                      </a:cubicBezTo>
                      <a:cubicBezTo>
                        <a:pt x="2523" y="1549"/>
                        <a:pt x="2501" y="1462"/>
                        <a:pt x="2501" y="1353"/>
                      </a:cubicBezTo>
                      <a:cubicBezTo>
                        <a:pt x="2501" y="1223"/>
                        <a:pt x="2501" y="1071"/>
                        <a:pt x="2740" y="984"/>
                      </a:cubicBezTo>
                      <a:cubicBezTo>
                        <a:pt x="3131" y="810"/>
                        <a:pt x="3197" y="527"/>
                        <a:pt x="3479" y="310"/>
                      </a:cubicBezTo>
                      <a:cubicBezTo>
                        <a:pt x="3523" y="266"/>
                        <a:pt x="3523" y="201"/>
                        <a:pt x="3566" y="136"/>
                      </a:cubicBezTo>
                      <a:cubicBezTo>
                        <a:pt x="3566" y="60"/>
                        <a:pt x="3566" y="1"/>
                        <a:pt x="34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33"/>
                <p:cNvSpPr/>
                <p:nvPr/>
              </p:nvSpPr>
              <p:spPr>
                <a:xfrm>
                  <a:off x="3986100" y="2029800"/>
                  <a:ext cx="70700" cy="5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2205" extrusionOk="0">
                      <a:moveTo>
                        <a:pt x="1718" y="196"/>
                      </a:moveTo>
                      <a:cubicBezTo>
                        <a:pt x="1755" y="196"/>
                        <a:pt x="1785" y="206"/>
                        <a:pt x="1805" y="220"/>
                      </a:cubicBezTo>
                      <a:cubicBezTo>
                        <a:pt x="1871" y="328"/>
                        <a:pt x="1958" y="459"/>
                        <a:pt x="1871" y="655"/>
                      </a:cubicBezTo>
                      <a:cubicBezTo>
                        <a:pt x="1849" y="742"/>
                        <a:pt x="1827" y="807"/>
                        <a:pt x="1805" y="872"/>
                      </a:cubicBezTo>
                      <a:cubicBezTo>
                        <a:pt x="1762" y="959"/>
                        <a:pt x="1718" y="1089"/>
                        <a:pt x="1545" y="1133"/>
                      </a:cubicBezTo>
                      <a:cubicBezTo>
                        <a:pt x="1392" y="1133"/>
                        <a:pt x="1218" y="1089"/>
                        <a:pt x="1327" y="937"/>
                      </a:cubicBezTo>
                      <a:cubicBezTo>
                        <a:pt x="1436" y="763"/>
                        <a:pt x="1392" y="720"/>
                        <a:pt x="1284" y="633"/>
                      </a:cubicBezTo>
                      <a:cubicBezTo>
                        <a:pt x="1197" y="589"/>
                        <a:pt x="1066" y="415"/>
                        <a:pt x="1414" y="372"/>
                      </a:cubicBezTo>
                      <a:cubicBezTo>
                        <a:pt x="1532" y="239"/>
                        <a:pt x="1640" y="196"/>
                        <a:pt x="1718" y="196"/>
                      </a:cubicBezTo>
                      <a:close/>
                      <a:moveTo>
                        <a:pt x="1091" y="829"/>
                      </a:moveTo>
                      <a:cubicBezTo>
                        <a:pt x="1131" y="829"/>
                        <a:pt x="1164" y="850"/>
                        <a:pt x="1175" y="916"/>
                      </a:cubicBezTo>
                      <a:cubicBezTo>
                        <a:pt x="1197" y="1003"/>
                        <a:pt x="1262" y="1133"/>
                        <a:pt x="1066" y="1242"/>
                      </a:cubicBezTo>
                      <a:cubicBezTo>
                        <a:pt x="1048" y="1249"/>
                        <a:pt x="1033" y="1252"/>
                        <a:pt x="1019" y="1252"/>
                      </a:cubicBezTo>
                      <a:cubicBezTo>
                        <a:pt x="949" y="1252"/>
                        <a:pt x="921" y="1173"/>
                        <a:pt x="849" y="1155"/>
                      </a:cubicBezTo>
                      <a:cubicBezTo>
                        <a:pt x="783" y="1046"/>
                        <a:pt x="827" y="959"/>
                        <a:pt x="957" y="872"/>
                      </a:cubicBezTo>
                      <a:cubicBezTo>
                        <a:pt x="1001" y="850"/>
                        <a:pt x="1050" y="829"/>
                        <a:pt x="1091" y="829"/>
                      </a:cubicBezTo>
                      <a:close/>
                      <a:moveTo>
                        <a:pt x="1971" y="0"/>
                      </a:moveTo>
                      <a:cubicBezTo>
                        <a:pt x="1960" y="0"/>
                        <a:pt x="1949" y="1"/>
                        <a:pt x="1936" y="2"/>
                      </a:cubicBezTo>
                      <a:cubicBezTo>
                        <a:pt x="1653" y="46"/>
                        <a:pt x="1414" y="2"/>
                        <a:pt x="1110" y="89"/>
                      </a:cubicBezTo>
                      <a:cubicBezTo>
                        <a:pt x="957" y="154"/>
                        <a:pt x="740" y="176"/>
                        <a:pt x="936" y="307"/>
                      </a:cubicBezTo>
                      <a:cubicBezTo>
                        <a:pt x="979" y="372"/>
                        <a:pt x="979" y="415"/>
                        <a:pt x="892" y="502"/>
                      </a:cubicBezTo>
                      <a:cubicBezTo>
                        <a:pt x="653" y="807"/>
                        <a:pt x="392" y="1089"/>
                        <a:pt x="523" y="1394"/>
                      </a:cubicBezTo>
                      <a:cubicBezTo>
                        <a:pt x="523" y="1416"/>
                        <a:pt x="653" y="1590"/>
                        <a:pt x="305" y="1633"/>
                      </a:cubicBezTo>
                      <a:cubicBezTo>
                        <a:pt x="22" y="1698"/>
                        <a:pt x="414" y="1938"/>
                        <a:pt x="66" y="2068"/>
                      </a:cubicBezTo>
                      <a:cubicBezTo>
                        <a:pt x="1" y="2111"/>
                        <a:pt x="109" y="2155"/>
                        <a:pt x="131" y="2177"/>
                      </a:cubicBezTo>
                      <a:cubicBezTo>
                        <a:pt x="151" y="2197"/>
                        <a:pt x="173" y="2204"/>
                        <a:pt x="195" y="2204"/>
                      </a:cubicBezTo>
                      <a:cubicBezTo>
                        <a:pt x="245" y="2204"/>
                        <a:pt x="297" y="2163"/>
                        <a:pt x="327" y="2133"/>
                      </a:cubicBezTo>
                      <a:cubicBezTo>
                        <a:pt x="378" y="2082"/>
                        <a:pt x="429" y="2004"/>
                        <a:pt x="501" y="2004"/>
                      </a:cubicBezTo>
                      <a:cubicBezTo>
                        <a:pt x="521" y="2004"/>
                        <a:pt x="542" y="2010"/>
                        <a:pt x="566" y="2025"/>
                      </a:cubicBezTo>
                      <a:cubicBezTo>
                        <a:pt x="604" y="2041"/>
                        <a:pt x="636" y="2049"/>
                        <a:pt x="662" y="2049"/>
                      </a:cubicBezTo>
                      <a:cubicBezTo>
                        <a:pt x="770" y="2049"/>
                        <a:pt x="788" y="1929"/>
                        <a:pt x="805" y="1894"/>
                      </a:cubicBezTo>
                      <a:cubicBezTo>
                        <a:pt x="870" y="1785"/>
                        <a:pt x="805" y="1720"/>
                        <a:pt x="740" y="1633"/>
                      </a:cubicBezTo>
                      <a:cubicBezTo>
                        <a:pt x="675" y="1590"/>
                        <a:pt x="696" y="1481"/>
                        <a:pt x="805" y="1481"/>
                      </a:cubicBezTo>
                      <a:cubicBezTo>
                        <a:pt x="817" y="1482"/>
                        <a:pt x="829" y="1483"/>
                        <a:pt x="841" y="1483"/>
                      </a:cubicBezTo>
                      <a:cubicBezTo>
                        <a:pt x="983" y="1483"/>
                        <a:pt x="1132" y="1386"/>
                        <a:pt x="1209" y="1386"/>
                      </a:cubicBezTo>
                      <a:cubicBezTo>
                        <a:pt x="1222" y="1386"/>
                        <a:pt x="1232" y="1388"/>
                        <a:pt x="1240" y="1394"/>
                      </a:cubicBezTo>
                      <a:cubicBezTo>
                        <a:pt x="1307" y="1432"/>
                        <a:pt x="1366" y="1458"/>
                        <a:pt x="1421" y="1458"/>
                      </a:cubicBezTo>
                      <a:cubicBezTo>
                        <a:pt x="1492" y="1458"/>
                        <a:pt x="1558" y="1416"/>
                        <a:pt x="1631" y="1307"/>
                      </a:cubicBezTo>
                      <a:cubicBezTo>
                        <a:pt x="1687" y="1331"/>
                        <a:pt x="1743" y="1346"/>
                        <a:pt x="1802" y="1346"/>
                      </a:cubicBezTo>
                      <a:cubicBezTo>
                        <a:pt x="1904" y="1346"/>
                        <a:pt x="2015" y="1301"/>
                        <a:pt x="2153" y="1176"/>
                      </a:cubicBezTo>
                      <a:cubicBezTo>
                        <a:pt x="2186" y="1183"/>
                        <a:pt x="2216" y="1186"/>
                        <a:pt x="2243" y="1186"/>
                      </a:cubicBezTo>
                      <a:cubicBezTo>
                        <a:pt x="2481" y="1186"/>
                        <a:pt x="2495" y="946"/>
                        <a:pt x="2632" y="829"/>
                      </a:cubicBezTo>
                      <a:cubicBezTo>
                        <a:pt x="2827" y="698"/>
                        <a:pt x="2697" y="589"/>
                        <a:pt x="2632" y="502"/>
                      </a:cubicBezTo>
                      <a:cubicBezTo>
                        <a:pt x="2594" y="427"/>
                        <a:pt x="2540" y="320"/>
                        <a:pt x="2401" y="320"/>
                      </a:cubicBezTo>
                      <a:cubicBezTo>
                        <a:pt x="2378" y="320"/>
                        <a:pt x="2354" y="322"/>
                        <a:pt x="2327" y="328"/>
                      </a:cubicBezTo>
                      <a:cubicBezTo>
                        <a:pt x="2232" y="363"/>
                        <a:pt x="2174" y="384"/>
                        <a:pt x="2138" y="384"/>
                      </a:cubicBezTo>
                      <a:cubicBezTo>
                        <a:pt x="2085" y="384"/>
                        <a:pt x="2079" y="337"/>
                        <a:pt x="2066" y="220"/>
                      </a:cubicBezTo>
                      <a:cubicBezTo>
                        <a:pt x="2046" y="158"/>
                        <a:pt x="2141" y="0"/>
                        <a:pt x="1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33"/>
                <p:cNvSpPr/>
                <p:nvPr/>
              </p:nvSpPr>
              <p:spPr>
                <a:xfrm>
                  <a:off x="4399250" y="2019550"/>
                  <a:ext cx="52200" cy="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2025" extrusionOk="0">
                      <a:moveTo>
                        <a:pt x="801" y="1"/>
                      </a:moveTo>
                      <a:cubicBezTo>
                        <a:pt x="751" y="1"/>
                        <a:pt x="698" y="13"/>
                        <a:pt x="653" y="43"/>
                      </a:cubicBezTo>
                      <a:cubicBezTo>
                        <a:pt x="500" y="130"/>
                        <a:pt x="566" y="238"/>
                        <a:pt x="609" y="304"/>
                      </a:cubicBezTo>
                      <a:cubicBezTo>
                        <a:pt x="631" y="369"/>
                        <a:pt x="653" y="456"/>
                        <a:pt x="653" y="499"/>
                      </a:cubicBezTo>
                      <a:cubicBezTo>
                        <a:pt x="674" y="695"/>
                        <a:pt x="522" y="891"/>
                        <a:pt x="218" y="934"/>
                      </a:cubicBezTo>
                      <a:cubicBezTo>
                        <a:pt x="211" y="938"/>
                        <a:pt x="202" y="939"/>
                        <a:pt x="193" y="939"/>
                      </a:cubicBezTo>
                      <a:cubicBezTo>
                        <a:pt x="175" y="939"/>
                        <a:pt x="153" y="934"/>
                        <a:pt x="134" y="934"/>
                      </a:cubicBezTo>
                      <a:cubicBezTo>
                        <a:pt x="104" y="934"/>
                        <a:pt x="76" y="945"/>
                        <a:pt x="66" y="999"/>
                      </a:cubicBezTo>
                      <a:cubicBezTo>
                        <a:pt x="0" y="1108"/>
                        <a:pt x="0" y="1217"/>
                        <a:pt x="87" y="1282"/>
                      </a:cubicBezTo>
                      <a:cubicBezTo>
                        <a:pt x="134" y="1317"/>
                        <a:pt x="168" y="1339"/>
                        <a:pt x="206" y="1339"/>
                      </a:cubicBezTo>
                      <a:cubicBezTo>
                        <a:pt x="240" y="1339"/>
                        <a:pt x="276" y="1322"/>
                        <a:pt x="327" y="1282"/>
                      </a:cubicBezTo>
                      <a:cubicBezTo>
                        <a:pt x="403" y="1236"/>
                        <a:pt x="510" y="1180"/>
                        <a:pt x="576" y="1180"/>
                      </a:cubicBezTo>
                      <a:cubicBezTo>
                        <a:pt x="604" y="1180"/>
                        <a:pt x="624" y="1191"/>
                        <a:pt x="631" y="1217"/>
                      </a:cubicBezTo>
                      <a:cubicBezTo>
                        <a:pt x="674" y="1369"/>
                        <a:pt x="1088" y="1369"/>
                        <a:pt x="870" y="1608"/>
                      </a:cubicBezTo>
                      <a:cubicBezTo>
                        <a:pt x="653" y="1891"/>
                        <a:pt x="827" y="1913"/>
                        <a:pt x="1001" y="2000"/>
                      </a:cubicBezTo>
                      <a:cubicBezTo>
                        <a:pt x="1038" y="2012"/>
                        <a:pt x="1083" y="2025"/>
                        <a:pt x="1127" y="2025"/>
                      </a:cubicBezTo>
                      <a:cubicBezTo>
                        <a:pt x="1159" y="2025"/>
                        <a:pt x="1190" y="2018"/>
                        <a:pt x="1218" y="2000"/>
                      </a:cubicBezTo>
                      <a:cubicBezTo>
                        <a:pt x="1327" y="1934"/>
                        <a:pt x="1218" y="1913"/>
                        <a:pt x="1218" y="1869"/>
                      </a:cubicBezTo>
                      <a:cubicBezTo>
                        <a:pt x="1196" y="1695"/>
                        <a:pt x="1283" y="1586"/>
                        <a:pt x="1544" y="1586"/>
                      </a:cubicBezTo>
                      <a:cubicBezTo>
                        <a:pt x="1631" y="1586"/>
                        <a:pt x="1718" y="1586"/>
                        <a:pt x="1805" y="1608"/>
                      </a:cubicBezTo>
                      <a:cubicBezTo>
                        <a:pt x="1824" y="1627"/>
                        <a:pt x="1847" y="1635"/>
                        <a:pt x="1871" y="1635"/>
                      </a:cubicBezTo>
                      <a:cubicBezTo>
                        <a:pt x="1930" y="1635"/>
                        <a:pt x="1998" y="1589"/>
                        <a:pt x="2044" y="1543"/>
                      </a:cubicBezTo>
                      <a:cubicBezTo>
                        <a:pt x="2088" y="1456"/>
                        <a:pt x="2088" y="1391"/>
                        <a:pt x="2044" y="1369"/>
                      </a:cubicBezTo>
                      <a:cubicBezTo>
                        <a:pt x="1870" y="1260"/>
                        <a:pt x="1805" y="1130"/>
                        <a:pt x="1805" y="934"/>
                      </a:cubicBezTo>
                      <a:cubicBezTo>
                        <a:pt x="1805" y="912"/>
                        <a:pt x="1805" y="869"/>
                        <a:pt x="1718" y="847"/>
                      </a:cubicBezTo>
                      <a:cubicBezTo>
                        <a:pt x="1544" y="717"/>
                        <a:pt x="1196" y="695"/>
                        <a:pt x="1435" y="347"/>
                      </a:cubicBezTo>
                      <a:cubicBezTo>
                        <a:pt x="1435" y="347"/>
                        <a:pt x="1414" y="304"/>
                        <a:pt x="1392" y="304"/>
                      </a:cubicBezTo>
                      <a:cubicBezTo>
                        <a:pt x="1196" y="304"/>
                        <a:pt x="1066" y="238"/>
                        <a:pt x="1001" y="86"/>
                      </a:cubicBezTo>
                      <a:cubicBezTo>
                        <a:pt x="986" y="43"/>
                        <a:pt x="898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33"/>
                <p:cNvSpPr/>
                <p:nvPr/>
              </p:nvSpPr>
              <p:spPr>
                <a:xfrm>
                  <a:off x="3616450" y="2090175"/>
                  <a:ext cx="33175" cy="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2128" extrusionOk="0">
                      <a:moveTo>
                        <a:pt x="1044" y="1"/>
                      </a:moveTo>
                      <a:cubicBezTo>
                        <a:pt x="740" y="1"/>
                        <a:pt x="131" y="631"/>
                        <a:pt x="196" y="849"/>
                      </a:cubicBezTo>
                      <a:cubicBezTo>
                        <a:pt x="211" y="907"/>
                        <a:pt x="245" y="926"/>
                        <a:pt x="285" y="926"/>
                      </a:cubicBezTo>
                      <a:cubicBezTo>
                        <a:pt x="305" y="926"/>
                        <a:pt x="327" y="921"/>
                        <a:pt x="348" y="914"/>
                      </a:cubicBezTo>
                      <a:cubicBezTo>
                        <a:pt x="411" y="902"/>
                        <a:pt x="473" y="875"/>
                        <a:pt x="515" y="875"/>
                      </a:cubicBezTo>
                      <a:cubicBezTo>
                        <a:pt x="546" y="875"/>
                        <a:pt x="566" y="890"/>
                        <a:pt x="566" y="936"/>
                      </a:cubicBezTo>
                      <a:cubicBezTo>
                        <a:pt x="566" y="1023"/>
                        <a:pt x="501" y="1110"/>
                        <a:pt x="414" y="1153"/>
                      </a:cubicBezTo>
                      <a:cubicBezTo>
                        <a:pt x="88" y="1349"/>
                        <a:pt x="1" y="1501"/>
                        <a:pt x="131" y="1697"/>
                      </a:cubicBezTo>
                      <a:cubicBezTo>
                        <a:pt x="174" y="1719"/>
                        <a:pt x="174" y="1784"/>
                        <a:pt x="196" y="1784"/>
                      </a:cubicBezTo>
                      <a:cubicBezTo>
                        <a:pt x="283" y="1784"/>
                        <a:pt x="283" y="1719"/>
                        <a:pt x="305" y="1675"/>
                      </a:cubicBezTo>
                      <a:cubicBezTo>
                        <a:pt x="374" y="1548"/>
                        <a:pt x="438" y="1501"/>
                        <a:pt x="495" y="1501"/>
                      </a:cubicBezTo>
                      <a:cubicBezTo>
                        <a:pt x="545" y="1501"/>
                        <a:pt x="590" y="1537"/>
                        <a:pt x="631" y="1588"/>
                      </a:cubicBezTo>
                      <a:cubicBezTo>
                        <a:pt x="718" y="1697"/>
                        <a:pt x="740" y="1806"/>
                        <a:pt x="435" y="1914"/>
                      </a:cubicBezTo>
                      <a:cubicBezTo>
                        <a:pt x="348" y="1914"/>
                        <a:pt x="196" y="1980"/>
                        <a:pt x="218" y="2088"/>
                      </a:cubicBezTo>
                      <a:cubicBezTo>
                        <a:pt x="235" y="2117"/>
                        <a:pt x="257" y="2128"/>
                        <a:pt x="281" y="2128"/>
                      </a:cubicBezTo>
                      <a:cubicBezTo>
                        <a:pt x="349" y="2128"/>
                        <a:pt x="437" y="2045"/>
                        <a:pt x="501" y="2045"/>
                      </a:cubicBezTo>
                      <a:cubicBezTo>
                        <a:pt x="718" y="2023"/>
                        <a:pt x="849" y="1827"/>
                        <a:pt x="1044" y="1762"/>
                      </a:cubicBezTo>
                      <a:cubicBezTo>
                        <a:pt x="936" y="1675"/>
                        <a:pt x="1196" y="1436"/>
                        <a:pt x="957" y="1393"/>
                      </a:cubicBezTo>
                      <a:cubicBezTo>
                        <a:pt x="783" y="1393"/>
                        <a:pt x="675" y="1349"/>
                        <a:pt x="718" y="1240"/>
                      </a:cubicBezTo>
                      <a:cubicBezTo>
                        <a:pt x="740" y="1153"/>
                        <a:pt x="936" y="1045"/>
                        <a:pt x="1001" y="1023"/>
                      </a:cubicBezTo>
                      <a:cubicBezTo>
                        <a:pt x="1196" y="1001"/>
                        <a:pt x="1175" y="936"/>
                        <a:pt x="1153" y="849"/>
                      </a:cubicBezTo>
                      <a:cubicBezTo>
                        <a:pt x="1153" y="762"/>
                        <a:pt x="1088" y="697"/>
                        <a:pt x="979" y="675"/>
                      </a:cubicBezTo>
                      <a:cubicBezTo>
                        <a:pt x="892" y="631"/>
                        <a:pt x="762" y="610"/>
                        <a:pt x="870" y="501"/>
                      </a:cubicBezTo>
                      <a:cubicBezTo>
                        <a:pt x="951" y="441"/>
                        <a:pt x="1050" y="325"/>
                        <a:pt x="1167" y="325"/>
                      </a:cubicBezTo>
                      <a:cubicBezTo>
                        <a:pt x="1177" y="325"/>
                        <a:pt x="1187" y="325"/>
                        <a:pt x="1196" y="327"/>
                      </a:cubicBezTo>
                      <a:cubicBezTo>
                        <a:pt x="1234" y="327"/>
                        <a:pt x="1271" y="355"/>
                        <a:pt x="1296" y="355"/>
                      </a:cubicBezTo>
                      <a:cubicBezTo>
                        <a:pt x="1315" y="355"/>
                        <a:pt x="1327" y="339"/>
                        <a:pt x="1327" y="284"/>
                      </a:cubicBezTo>
                      <a:cubicBezTo>
                        <a:pt x="1327" y="110"/>
                        <a:pt x="1262" y="1"/>
                        <a:pt x="10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19" name="Google Shape;1719;p33"/>
                <p:cNvSpPr/>
                <p:nvPr/>
              </p:nvSpPr>
              <p:spPr>
                <a:xfrm>
                  <a:off x="5111925" y="1831975"/>
                  <a:ext cx="42950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" h="1250" extrusionOk="0">
                      <a:moveTo>
                        <a:pt x="1327" y="0"/>
                      </a:moveTo>
                      <a:cubicBezTo>
                        <a:pt x="1087" y="0"/>
                        <a:pt x="783" y="109"/>
                        <a:pt x="761" y="218"/>
                      </a:cubicBezTo>
                      <a:cubicBezTo>
                        <a:pt x="718" y="522"/>
                        <a:pt x="348" y="457"/>
                        <a:pt x="239" y="587"/>
                      </a:cubicBezTo>
                      <a:cubicBezTo>
                        <a:pt x="215" y="599"/>
                        <a:pt x="191" y="603"/>
                        <a:pt x="169" y="603"/>
                      </a:cubicBezTo>
                      <a:cubicBezTo>
                        <a:pt x="132" y="603"/>
                        <a:pt x="99" y="593"/>
                        <a:pt x="75" y="593"/>
                      </a:cubicBezTo>
                      <a:cubicBezTo>
                        <a:pt x="61" y="593"/>
                        <a:pt x="50" y="597"/>
                        <a:pt x="44" y="609"/>
                      </a:cubicBezTo>
                      <a:cubicBezTo>
                        <a:pt x="0" y="674"/>
                        <a:pt x="87" y="696"/>
                        <a:pt x="174" y="696"/>
                      </a:cubicBezTo>
                      <a:lnTo>
                        <a:pt x="239" y="696"/>
                      </a:lnTo>
                      <a:cubicBezTo>
                        <a:pt x="313" y="687"/>
                        <a:pt x="379" y="670"/>
                        <a:pt x="424" y="670"/>
                      </a:cubicBezTo>
                      <a:cubicBezTo>
                        <a:pt x="485" y="670"/>
                        <a:pt x="507" y="701"/>
                        <a:pt x="457" y="827"/>
                      </a:cubicBezTo>
                      <a:cubicBezTo>
                        <a:pt x="424" y="960"/>
                        <a:pt x="378" y="1016"/>
                        <a:pt x="280" y="1016"/>
                      </a:cubicBezTo>
                      <a:cubicBezTo>
                        <a:pt x="250" y="1016"/>
                        <a:pt x="215" y="1011"/>
                        <a:pt x="174" y="1001"/>
                      </a:cubicBezTo>
                      <a:cubicBezTo>
                        <a:pt x="109" y="1001"/>
                        <a:pt x="65" y="1001"/>
                        <a:pt x="22" y="1022"/>
                      </a:cubicBezTo>
                      <a:cubicBezTo>
                        <a:pt x="0" y="1044"/>
                        <a:pt x="0" y="1066"/>
                        <a:pt x="22" y="1109"/>
                      </a:cubicBezTo>
                      <a:cubicBezTo>
                        <a:pt x="95" y="1164"/>
                        <a:pt x="491" y="1250"/>
                        <a:pt x="719" y="1250"/>
                      </a:cubicBezTo>
                      <a:cubicBezTo>
                        <a:pt x="762" y="1250"/>
                        <a:pt x="799" y="1247"/>
                        <a:pt x="826" y="1240"/>
                      </a:cubicBezTo>
                      <a:cubicBezTo>
                        <a:pt x="892" y="1218"/>
                        <a:pt x="979" y="1153"/>
                        <a:pt x="979" y="1109"/>
                      </a:cubicBezTo>
                      <a:cubicBezTo>
                        <a:pt x="1000" y="848"/>
                        <a:pt x="1370" y="740"/>
                        <a:pt x="1544" y="587"/>
                      </a:cubicBezTo>
                      <a:cubicBezTo>
                        <a:pt x="1674" y="479"/>
                        <a:pt x="1696" y="457"/>
                        <a:pt x="1609" y="370"/>
                      </a:cubicBezTo>
                      <a:cubicBezTo>
                        <a:pt x="1544" y="348"/>
                        <a:pt x="1500" y="305"/>
                        <a:pt x="1544" y="218"/>
                      </a:cubicBezTo>
                      <a:cubicBezTo>
                        <a:pt x="1718" y="0"/>
                        <a:pt x="1522" y="44"/>
                        <a:pt x="13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33"/>
                <p:cNvSpPr/>
                <p:nvPr/>
              </p:nvSpPr>
              <p:spPr>
                <a:xfrm>
                  <a:off x="6301325" y="1039200"/>
                  <a:ext cx="55400" cy="3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248" extrusionOk="0">
                      <a:moveTo>
                        <a:pt x="1641" y="1"/>
                      </a:moveTo>
                      <a:cubicBezTo>
                        <a:pt x="1629" y="1"/>
                        <a:pt x="1618" y="3"/>
                        <a:pt x="1610" y="8"/>
                      </a:cubicBezTo>
                      <a:cubicBezTo>
                        <a:pt x="1423" y="101"/>
                        <a:pt x="1245" y="113"/>
                        <a:pt x="1069" y="113"/>
                      </a:cubicBezTo>
                      <a:cubicBezTo>
                        <a:pt x="1011" y="113"/>
                        <a:pt x="954" y="112"/>
                        <a:pt x="897" y="112"/>
                      </a:cubicBezTo>
                      <a:cubicBezTo>
                        <a:pt x="844" y="112"/>
                        <a:pt x="792" y="113"/>
                        <a:pt x="740" y="117"/>
                      </a:cubicBezTo>
                      <a:cubicBezTo>
                        <a:pt x="588" y="139"/>
                        <a:pt x="44" y="487"/>
                        <a:pt x="22" y="573"/>
                      </a:cubicBezTo>
                      <a:cubicBezTo>
                        <a:pt x="1" y="573"/>
                        <a:pt x="1" y="639"/>
                        <a:pt x="22" y="639"/>
                      </a:cubicBezTo>
                      <a:cubicBezTo>
                        <a:pt x="177" y="677"/>
                        <a:pt x="212" y="820"/>
                        <a:pt x="371" y="820"/>
                      </a:cubicBezTo>
                      <a:cubicBezTo>
                        <a:pt x="390" y="820"/>
                        <a:pt x="412" y="817"/>
                        <a:pt x="436" y="813"/>
                      </a:cubicBezTo>
                      <a:cubicBezTo>
                        <a:pt x="476" y="808"/>
                        <a:pt x="510" y="806"/>
                        <a:pt x="538" y="806"/>
                      </a:cubicBezTo>
                      <a:cubicBezTo>
                        <a:pt x="647" y="806"/>
                        <a:pt x="670" y="844"/>
                        <a:pt x="653" y="965"/>
                      </a:cubicBezTo>
                      <a:cubicBezTo>
                        <a:pt x="653" y="1008"/>
                        <a:pt x="653" y="1074"/>
                        <a:pt x="697" y="1204"/>
                      </a:cubicBezTo>
                      <a:cubicBezTo>
                        <a:pt x="740" y="1226"/>
                        <a:pt x="762" y="1248"/>
                        <a:pt x="849" y="1248"/>
                      </a:cubicBezTo>
                      <a:cubicBezTo>
                        <a:pt x="957" y="1226"/>
                        <a:pt x="979" y="1161"/>
                        <a:pt x="979" y="1117"/>
                      </a:cubicBezTo>
                      <a:cubicBezTo>
                        <a:pt x="1001" y="1030"/>
                        <a:pt x="979" y="965"/>
                        <a:pt x="892" y="900"/>
                      </a:cubicBezTo>
                      <a:cubicBezTo>
                        <a:pt x="849" y="878"/>
                        <a:pt x="805" y="813"/>
                        <a:pt x="870" y="791"/>
                      </a:cubicBezTo>
                      <a:cubicBezTo>
                        <a:pt x="1131" y="726"/>
                        <a:pt x="1175" y="465"/>
                        <a:pt x="1436" y="443"/>
                      </a:cubicBezTo>
                      <a:cubicBezTo>
                        <a:pt x="1545" y="431"/>
                        <a:pt x="1667" y="399"/>
                        <a:pt x="1773" y="399"/>
                      </a:cubicBezTo>
                      <a:cubicBezTo>
                        <a:pt x="1857" y="399"/>
                        <a:pt x="1931" y="419"/>
                        <a:pt x="1979" y="487"/>
                      </a:cubicBezTo>
                      <a:cubicBezTo>
                        <a:pt x="2002" y="509"/>
                        <a:pt x="2030" y="519"/>
                        <a:pt x="2058" y="519"/>
                      </a:cubicBezTo>
                      <a:cubicBezTo>
                        <a:pt x="2110" y="519"/>
                        <a:pt x="2161" y="486"/>
                        <a:pt x="2175" y="443"/>
                      </a:cubicBezTo>
                      <a:cubicBezTo>
                        <a:pt x="2215" y="343"/>
                        <a:pt x="1791" y="1"/>
                        <a:pt x="16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33"/>
                <p:cNvSpPr/>
                <p:nvPr/>
              </p:nvSpPr>
              <p:spPr>
                <a:xfrm>
                  <a:off x="3409875" y="2201525"/>
                  <a:ext cx="60375" cy="3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" h="1500" extrusionOk="0">
                      <a:moveTo>
                        <a:pt x="2241" y="0"/>
                      </a:moveTo>
                      <a:cubicBezTo>
                        <a:pt x="2151" y="0"/>
                        <a:pt x="2074" y="57"/>
                        <a:pt x="1979" y="113"/>
                      </a:cubicBezTo>
                      <a:cubicBezTo>
                        <a:pt x="1906" y="187"/>
                        <a:pt x="1832" y="240"/>
                        <a:pt x="1759" y="240"/>
                      </a:cubicBezTo>
                      <a:cubicBezTo>
                        <a:pt x="1723" y="240"/>
                        <a:pt x="1688" y="228"/>
                        <a:pt x="1653" y="200"/>
                      </a:cubicBezTo>
                      <a:cubicBezTo>
                        <a:pt x="1600" y="173"/>
                        <a:pt x="1538" y="122"/>
                        <a:pt x="1463" y="122"/>
                      </a:cubicBezTo>
                      <a:cubicBezTo>
                        <a:pt x="1416" y="122"/>
                        <a:pt x="1364" y="142"/>
                        <a:pt x="1305" y="200"/>
                      </a:cubicBezTo>
                      <a:cubicBezTo>
                        <a:pt x="1197" y="331"/>
                        <a:pt x="957" y="374"/>
                        <a:pt x="914" y="505"/>
                      </a:cubicBezTo>
                      <a:cubicBezTo>
                        <a:pt x="870" y="744"/>
                        <a:pt x="697" y="766"/>
                        <a:pt x="479" y="766"/>
                      </a:cubicBezTo>
                      <a:cubicBezTo>
                        <a:pt x="370" y="809"/>
                        <a:pt x="327" y="831"/>
                        <a:pt x="305" y="939"/>
                      </a:cubicBezTo>
                      <a:cubicBezTo>
                        <a:pt x="283" y="1048"/>
                        <a:pt x="240" y="1157"/>
                        <a:pt x="109" y="1266"/>
                      </a:cubicBezTo>
                      <a:cubicBezTo>
                        <a:pt x="1" y="1374"/>
                        <a:pt x="88" y="1440"/>
                        <a:pt x="131" y="1483"/>
                      </a:cubicBezTo>
                      <a:cubicBezTo>
                        <a:pt x="146" y="1494"/>
                        <a:pt x="161" y="1499"/>
                        <a:pt x="175" y="1499"/>
                      </a:cubicBezTo>
                      <a:cubicBezTo>
                        <a:pt x="241" y="1499"/>
                        <a:pt x="295" y="1392"/>
                        <a:pt x="349" y="1374"/>
                      </a:cubicBezTo>
                      <a:cubicBezTo>
                        <a:pt x="566" y="1287"/>
                        <a:pt x="544" y="1157"/>
                        <a:pt x="566" y="1048"/>
                      </a:cubicBezTo>
                      <a:cubicBezTo>
                        <a:pt x="631" y="853"/>
                        <a:pt x="827" y="831"/>
                        <a:pt x="957" y="831"/>
                      </a:cubicBezTo>
                      <a:cubicBezTo>
                        <a:pt x="1110" y="831"/>
                        <a:pt x="957" y="939"/>
                        <a:pt x="892" y="1026"/>
                      </a:cubicBezTo>
                      <a:cubicBezTo>
                        <a:pt x="849" y="1070"/>
                        <a:pt x="762" y="1135"/>
                        <a:pt x="849" y="1179"/>
                      </a:cubicBezTo>
                      <a:cubicBezTo>
                        <a:pt x="893" y="1241"/>
                        <a:pt x="959" y="1270"/>
                        <a:pt x="1030" y="1270"/>
                      </a:cubicBezTo>
                      <a:cubicBezTo>
                        <a:pt x="1134" y="1270"/>
                        <a:pt x="1250" y="1208"/>
                        <a:pt x="1327" y="1092"/>
                      </a:cubicBezTo>
                      <a:cubicBezTo>
                        <a:pt x="1458" y="744"/>
                        <a:pt x="1784" y="548"/>
                        <a:pt x="2088" y="309"/>
                      </a:cubicBezTo>
                      <a:cubicBezTo>
                        <a:pt x="2175" y="222"/>
                        <a:pt x="2262" y="178"/>
                        <a:pt x="2327" y="113"/>
                      </a:cubicBezTo>
                      <a:cubicBezTo>
                        <a:pt x="2371" y="91"/>
                        <a:pt x="2393" y="48"/>
                        <a:pt x="2414" y="4"/>
                      </a:cubicBezTo>
                      <a:lnTo>
                        <a:pt x="2284" y="4"/>
                      </a:lnTo>
                      <a:cubicBezTo>
                        <a:pt x="2269" y="2"/>
                        <a:pt x="2255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33"/>
                <p:cNvSpPr/>
                <p:nvPr/>
              </p:nvSpPr>
              <p:spPr>
                <a:xfrm>
                  <a:off x="5514175" y="1262825"/>
                  <a:ext cx="48950" cy="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" h="1038" extrusionOk="0">
                      <a:moveTo>
                        <a:pt x="1697" y="0"/>
                      </a:moveTo>
                      <a:cubicBezTo>
                        <a:pt x="1501" y="22"/>
                        <a:pt x="1306" y="87"/>
                        <a:pt x="1175" y="196"/>
                      </a:cubicBezTo>
                      <a:cubicBezTo>
                        <a:pt x="1074" y="278"/>
                        <a:pt x="1001" y="310"/>
                        <a:pt x="943" y="310"/>
                      </a:cubicBezTo>
                      <a:cubicBezTo>
                        <a:pt x="863" y="310"/>
                        <a:pt x="812" y="250"/>
                        <a:pt x="762" y="174"/>
                      </a:cubicBezTo>
                      <a:cubicBezTo>
                        <a:pt x="746" y="127"/>
                        <a:pt x="753" y="45"/>
                        <a:pt x="692" y="45"/>
                      </a:cubicBezTo>
                      <a:cubicBezTo>
                        <a:pt x="669" y="45"/>
                        <a:pt x="636" y="57"/>
                        <a:pt x="588" y="87"/>
                      </a:cubicBezTo>
                      <a:cubicBezTo>
                        <a:pt x="436" y="131"/>
                        <a:pt x="392" y="239"/>
                        <a:pt x="523" y="304"/>
                      </a:cubicBezTo>
                      <a:cubicBezTo>
                        <a:pt x="827" y="413"/>
                        <a:pt x="632" y="522"/>
                        <a:pt x="414" y="631"/>
                      </a:cubicBezTo>
                      <a:cubicBezTo>
                        <a:pt x="284" y="718"/>
                        <a:pt x="197" y="826"/>
                        <a:pt x="66" y="870"/>
                      </a:cubicBezTo>
                      <a:cubicBezTo>
                        <a:pt x="1" y="892"/>
                        <a:pt x="1" y="957"/>
                        <a:pt x="66" y="979"/>
                      </a:cubicBezTo>
                      <a:cubicBezTo>
                        <a:pt x="162" y="1018"/>
                        <a:pt x="293" y="1038"/>
                        <a:pt x="432" y="1038"/>
                      </a:cubicBezTo>
                      <a:cubicBezTo>
                        <a:pt x="672" y="1038"/>
                        <a:pt x="937" y="980"/>
                        <a:pt x="1088" y="870"/>
                      </a:cubicBezTo>
                      <a:cubicBezTo>
                        <a:pt x="1284" y="761"/>
                        <a:pt x="1414" y="652"/>
                        <a:pt x="1632" y="565"/>
                      </a:cubicBezTo>
                      <a:cubicBezTo>
                        <a:pt x="1893" y="457"/>
                        <a:pt x="1849" y="283"/>
                        <a:pt x="1958" y="131"/>
                      </a:cubicBezTo>
                      <a:cubicBezTo>
                        <a:pt x="1936" y="22"/>
                        <a:pt x="1827" y="0"/>
                        <a:pt x="16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33"/>
                <p:cNvSpPr/>
                <p:nvPr/>
              </p:nvSpPr>
              <p:spPr>
                <a:xfrm>
                  <a:off x="3396300" y="2244450"/>
                  <a:ext cx="505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957" extrusionOk="0">
                      <a:moveTo>
                        <a:pt x="1595" y="0"/>
                      </a:moveTo>
                      <a:cubicBezTo>
                        <a:pt x="1569" y="0"/>
                        <a:pt x="1539" y="8"/>
                        <a:pt x="1500" y="27"/>
                      </a:cubicBezTo>
                      <a:cubicBezTo>
                        <a:pt x="1392" y="92"/>
                        <a:pt x="1413" y="179"/>
                        <a:pt x="1435" y="223"/>
                      </a:cubicBezTo>
                      <a:cubicBezTo>
                        <a:pt x="1457" y="310"/>
                        <a:pt x="1457" y="397"/>
                        <a:pt x="1435" y="505"/>
                      </a:cubicBezTo>
                      <a:cubicBezTo>
                        <a:pt x="1392" y="614"/>
                        <a:pt x="1305" y="658"/>
                        <a:pt x="1196" y="658"/>
                      </a:cubicBezTo>
                      <a:cubicBezTo>
                        <a:pt x="1066" y="658"/>
                        <a:pt x="1087" y="549"/>
                        <a:pt x="1153" y="505"/>
                      </a:cubicBezTo>
                      <a:cubicBezTo>
                        <a:pt x="1326" y="310"/>
                        <a:pt x="1261" y="266"/>
                        <a:pt x="1087" y="223"/>
                      </a:cubicBezTo>
                      <a:cubicBezTo>
                        <a:pt x="1026" y="211"/>
                        <a:pt x="961" y="206"/>
                        <a:pt x="894" y="206"/>
                      </a:cubicBezTo>
                      <a:cubicBezTo>
                        <a:pt x="704" y="206"/>
                        <a:pt x="498" y="251"/>
                        <a:pt x="305" y="331"/>
                      </a:cubicBezTo>
                      <a:cubicBezTo>
                        <a:pt x="0" y="440"/>
                        <a:pt x="65" y="527"/>
                        <a:pt x="174" y="636"/>
                      </a:cubicBezTo>
                      <a:cubicBezTo>
                        <a:pt x="283" y="766"/>
                        <a:pt x="522" y="745"/>
                        <a:pt x="631" y="853"/>
                      </a:cubicBezTo>
                      <a:cubicBezTo>
                        <a:pt x="713" y="929"/>
                        <a:pt x="813" y="957"/>
                        <a:pt x="923" y="957"/>
                      </a:cubicBezTo>
                      <a:cubicBezTo>
                        <a:pt x="1162" y="957"/>
                        <a:pt x="1450" y="826"/>
                        <a:pt x="1718" y="766"/>
                      </a:cubicBezTo>
                      <a:cubicBezTo>
                        <a:pt x="1957" y="723"/>
                        <a:pt x="2022" y="484"/>
                        <a:pt x="1848" y="266"/>
                      </a:cubicBezTo>
                      <a:cubicBezTo>
                        <a:pt x="1805" y="201"/>
                        <a:pt x="1761" y="114"/>
                        <a:pt x="1740" y="92"/>
                      </a:cubicBezTo>
                      <a:cubicBezTo>
                        <a:pt x="1694" y="46"/>
                        <a:pt x="1658" y="0"/>
                        <a:pt x="15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33"/>
                <p:cNvSpPr/>
                <p:nvPr/>
              </p:nvSpPr>
              <p:spPr>
                <a:xfrm>
                  <a:off x="6193700" y="1091425"/>
                  <a:ext cx="53825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950" extrusionOk="0">
                      <a:moveTo>
                        <a:pt x="1346" y="1"/>
                      </a:moveTo>
                      <a:cubicBezTo>
                        <a:pt x="1312" y="1"/>
                        <a:pt x="1279" y="36"/>
                        <a:pt x="1261" y="72"/>
                      </a:cubicBezTo>
                      <a:cubicBezTo>
                        <a:pt x="1195" y="205"/>
                        <a:pt x="1065" y="261"/>
                        <a:pt x="911" y="261"/>
                      </a:cubicBezTo>
                      <a:cubicBezTo>
                        <a:pt x="863" y="261"/>
                        <a:pt x="813" y="256"/>
                        <a:pt x="761" y="246"/>
                      </a:cubicBezTo>
                      <a:cubicBezTo>
                        <a:pt x="540" y="326"/>
                        <a:pt x="356" y="444"/>
                        <a:pt x="158" y="444"/>
                      </a:cubicBezTo>
                      <a:cubicBezTo>
                        <a:pt x="142" y="444"/>
                        <a:pt x="125" y="443"/>
                        <a:pt x="109" y="441"/>
                      </a:cubicBezTo>
                      <a:cubicBezTo>
                        <a:pt x="66" y="463"/>
                        <a:pt x="0" y="550"/>
                        <a:pt x="0" y="594"/>
                      </a:cubicBezTo>
                      <a:cubicBezTo>
                        <a:pt x="0" y="643"/>
                        <a:pt x="49" y="667"/>
                        <a:pt x="101" y="667"/>
                      </a:cubicBezTo>
                      <a:cubicBezTo>
                        <a:pt x="119" y="667"/>
                        <a:pt x="136" y="664"/>
                        <a:pt x="153" y="659"/>
                      </a:cubicBezTo>
                      <a:cubicBezTo>
                        <a:pt x="261" y="605"/>
                        <a:pt x="359" y="599"/>
                        <a:pt x="457" y="599"/>
                      </a:cubicBezTo>
                      <a:cubicBezTo>
                        <a:pt x="481" y="599"/>
                        <a:pt x="506" y="599"/>
                        <a:pt x="531" y="599"/>
                      </a:cubicBezTo>
                      <a:cubicBezTo>
                        <a:pt x="604" y="599"/>
                        <a:pt x="680" y="596"/>
                        <a:pt x="761" y="572"/>
                      </a:cubicBezTo>
                      <a:cubicBezTo>
                        <a:pt x="825" y="556"/>
                        <a:pt x="889" y="505"/>
                        <a:pt x="936" y="505"/>
                      </a:cubicBezTo>
                      <a:cubicBezTo>
                        <a:pt x="953" y="505"/>
                        <a:pt x="967" y="511"/>
                        <a:pt x="979" y="528"/>
                      </a:cubicBezTo>
                      <a:cubicBezTo>
                        <a:pt x="1044" y="550"/>
                        <a:pt x="935" y="637"/>
                        <a:pt x="870" y="681"/>
                      </a:cubicBezTo>
                      <a:cubicBezTo>
                        <a:pt x="805" y="746"/>
                        <a:pt x="631" y="855"/>
                        <a:pt x="740" y="855"/>
                      </a:cubicBezTo>
                      <a:cubicBezTo>
                        <a:pt x="838" y="871"/>
                        <a:pt x="899" y="949"/>
                        <a:pt x="1017" y="949"/>
                      </a:cubicBezTo>
                      <a:cubicBezTo>
                        <a:pt x="1055" y="949"/>
                        <a:pt x="1099" y="941"/>
                        <a:pt x="1153" y="920"/>
                      </a:cubicBezTo>
                      <a:cubicBezTo>
                        <a:pt x="1283" y="876"/>
                        <a:pt x="1218" y="811"/>
                        <a:pt x="1261" y="768"/>
                      </a:cubicBezTo>
                      <a:cubicBezTo>
                        <a:pt x="1357" y="501"/>
                        <a:pt x="1552" y="368"/>
                        <a:pt x="1890" y="368"/>
                      </a:cubicBezTo>
                      <a:cubicBezTo>
                        <a:pt x="1939" y="368"/>
                        <a:pt x="1990" y="371"/>
                        <a:pt x="2044" y="376"/>
                      </a:cubicBezTo>
                      <a:cubicBezTo>
                        <a:pt x="2055" y="398"/>
                        <a:pt x="2077" y="409"/>
                        <a:pt x="2099" y="409"/>
                      </a:cubicBezTo>
                      <a:cubicBezTo>
                        <a:pt x="2120" y="409"/>
                        <a:pt x="2142" y="398"/>
                        <a:pt x="2153" y="376"/>
                      </a:cubicBezTo>
                      <a:lnTo>
                        <a:pt x="2153" y="311"/>
                      </a:lnTo>
                      <a:cubicBezTo>
                        <a:pt x="2023" y="94"/>
                        <a:pt x="1566" y="159"/>
                        <a:pt x="1370" y="7"/>
                      </a:cubicBezTo>
                      <a:cubicBezTo>
                        <a:pt x="1362" y="3"/>
                        <a:pt x="1354" y="1"/>
                        <a:pt x="13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33"/>
                <p:cNvSpPr/>
                <p:nvPr/>
              </p:nvSpPr>
              <p:spPr>
                <a:xfrm>
                  <a:off x="4848275" y="1910150"/>
                  <a:ext cx="53825" cy="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921" extrusionOk="0">
                      <a:moveTo>
                        <a:pt x="2066" y="0"/>
                      </a:moveTo>
                      <a:cubicBezTo>
                        <a:pt x="2016" y="0"/>
                        <a:pt x="1929" y="54"/>
                        <a:pt x="1892" y="92"/>
                      </a:cubicBezTo>
                      <a:cubicBezTo>
                        <a:pt x="1605" y="344"/>
                        <a:pt x="1319" y="440"/>
                        <a:pt x="1022" y="440"/>
                      </a:cubicBezTo>
                      <a:cubicBezTo>
                        <a:pt x="936" y="440"/>
                        <a:pt x="849" y="432"/>
                        <a:pt x="761" y="418"/>
                      </a:cubicBezTo>
                      <a:cubicBezTo>
                        <a:pt x="718" y="418"/>
                        <a:pt x="652" y="396"/>
                        <a:pt x="609" y="396"/>
                      </a:cubicBezTo>
                      <a:cubicBezTo>
                        <a:pt x="549" y="376"/>
                        <a:pt x="494" y="364"/>
                        <a:pt x="443" y="364"/>
                      </a:cubicBezTo>
                      <a:cubicBezTo>
                        <a:pt x="328" y="364"/>
                        <a:pt x="241" y="425"/>
                        <a:pt x="196" y="592"/>
                      </a:cubicBezTo>
                      <a:cubicBezTo>
                        <a:pt x="179" y="694"/>
                        <a:pt x="1" y="877"/>
                        <a:pt x="167" y="877"/>
                      </a:cubicBezTo>
                      <a:cubicBezTo>
                        <a:pt x="213" y="877"/>
                        <a:pt x="284" y="863"/>
                        <a:pt x="392" y="831"/>
                      </a:cubicBezTo>
                      <a:cubicBezTo>
                        <a:pt x="399" y="824"/>
                        <a:pt x="406" y="821"/>
                        <a:pt x="413" y="821"/>
                      </a:cubicBezTo>
                      <a:cubicBezTo>
                        <a:pt x="428" y="821"/>
                        <a:pt x="442" y="831"/>
                        <a:pt x="457" y="831"/>
                      </a:cubicBezTo>
                      <a:cubicBezTo>
                        <a:pt x="530" y="895"/>
                        <a:pt x="611" y="920"/>
                        <a:pt x="695" y="920"/>
                      </a:cubicBezTo>
                      <a:cubicBezTo>
                        <a:pt x="810" y="920"/>
                        <a:pt x="931" y="872"/>
                        <a:pt x="1044" y="809"/>
                      </a:cubicBezTo>
                      <a:cubicBezTo>
                        <a:pt x="1457" y="657"/>
                        <a:pt x="1740" y="439"/>
                        <a:pt x="2001" y="157"/>
                      </a:cubicBezTo>
                      <a:cubicBezTo>
                        <a:pt x="2022" y="92"/>
                        <a:pt x="2153" y="70"/>
                        <a:pt x="2088" y="5"/>
                      </a:cubicBezTo>
                      <a:cubicBezTo>
                        <a:pt x="2082" y="2"/>
                        <a:pt x="2074" y="0"/>
                        <a:pt x="20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33"/>
                <p:cNvSpPr/>
                <p:nvPr/>
              </p:nvSpPr>
              <p:spPr>
                <a:xfrm>
                  <a:off x="4584625" y="1876825"/>
                  <a:ext cx="3915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31" extrusionOk="0">
                      <a:moveTo>
                        <a:pt x="738" y="0"/>
                      </a:moveTo>
                      <a:cubicBezTo>
                        <a:pt x="699" y="0"/>
                        <a:pt x="650" y="21"/>
                        <a:pt x="587" y="76"/>
                      </a:cubicBezTo>
                      <a:cubicBezTo>
                        <a:pt x="413" y="185"/>
                        <a:pt x="283" y="316"/>
                        <a:pt x="392" y="424"/>
                      </a:cubicBezTo>
                      <a:cubicBezTo>
                        <a:pt x="522" y="576"/>
                        <a:pt x="413" y="642"/>
                        <a:pt x="196" y="750"/>
                      </a:cubicBezTo>
                      <a:cubicBezTo>
                        <a:pt x="44" y="837"/>
                        <a:pt x="0" y="968"/>
                        <a:pt x="65" y="1077"/>
                      </a:cubicBezTo>
                      <a:cubicBezTo>
                        <a:pt x="81" y="1117"/>
                        <a:pt x="115" y="1130"/>
                        <a:pt x="158" y="1130"/>
                      </a:cubicBezTo>
                      <a:cubicBezTo>
                        <a:pt x="231" y="1130"/>
                        <a:pt x="331" y="1090"/>
                        <a:pt x="413" y="1077"/>
                      </a:cubicBezTo>
                      <a:cubicBezTo>
                        <a:pt x="609" y="1055"/>
                        <a:pt x="631" y="903"/>
                        <a:pt x="739" y="837"/>
                      </a:cubicBezTo>
                      <a:cubicBezTo>
                        <a:pt x="957" y="642"/>
                        <a:pt x="674" y="642"/>
                        <a:pt x="674" y="555"/>
                      </a:cubicBezTo>
                      <a:cubicBezTo>
                        <a:pt x="674" y="511"/>
                        <a:pt x="631" y="446"/>
                        <a:pt x="631" y="403"/>
                      </a:cubicBezTo>
                      <a:cubicBezTo>
                        <a:pt x="677" y="366"/>
                        <a:pt x="715" y="352"/>
                        <a:pt x="749" y="352"/>
                      </a:cubicBezTo>
                      <a:cubicBezTo>
                        <a:pt x="795" y="352"/>
                        <a:pt x="832" y="377"/>
                        <a:pt x="870" y="403"/>
                      </a:cubicBezTo>
                      <a:cubicBezTo>
                        <a:pt x="887" y="405"/>
                        <a:pt x="904" y="407"/>
                        <a:pt x="921" y="407"/>
                      </a:cubicBezTo>
                      <a:cubicBezTo>
                        <a:pt x="1135" y="407"/>
                        <a:pt x="1277" y="181"/>
                        <a:pt x="1475" y="181"/>
                      </a:cubicBezTo>
                      <a:cubicBezTo>
                        <a:pt x="1491" y="181"/>
                        <a:pt x="1506" y="182"/>
                        <a:pt x="1522" y="185"/>
                      </a:cubicBezTo>
                      <a:cubicBezTo>
                        <a:pt x="1566" y="185"/>
                        <a:pt x="1522" y="98"/>
                        <a:pt x="1479" y="98"/>
                      </a:cubicBezTo>
                      <a:cubicBezTo>
                        <a:pt x="1434" y="89"/>
                        <a:pt x="1389" y="84"/>
                        <a:pt x="1342" y="84"/>
                      </a:cubicBezTo>
                      <a:cubicBezTo>
                        <a:pt x="1276" y="84"/>
                        <a:pt x="1207" y="94"/>
                        <a:pt x="1131" y="120"/>
                      </a:cubicBezTo>
                      <a:cubicBezTo>
                        <a:pt x="1078" y="133"/>
                        <a:pt x="1017" y="154"/>
                        <a:pt x="963" y="154"/>
                      </a:cubicBezTo>
                      <a:cubicBezTo>
                        <a:pt x="928" y="154"/>
                        <a:pt x="896" y="145"/>
                        <a:pt x="870" y="120"/>
                      </a:cubicBezTo>
                      <a:cubicBezTo>
                        <a:pt x="842" y="64"/>
                        <a:pt x="806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7" name="Google Shape;1727;p33"/>
                <p:cNvSpPr/>
                <p:nvPr/>
              </p:nvSpPr>
              <p:spPr>
                <a:xfrm>
                  <a:off x="3651250" y="2187425"/>
                  <a:ext cx="42875" cy="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884" extrusionOk="0">
                      <a:moveTo>
                        <a:pt x="1588" y="0"/>
                      </a:moveTo>
                      <a:cubicBezTo>
                        <a:pt x="1581" y="0"/>
                        <a:pt x="1573" y="1"/>
                        <a:pt x="1566" y="3"/>
                      </a:cubicBezTo>
                      <a:cubicBezTo>
                        <a:pt x="1435" y="90"/>
                        <a:pt x="1240" y="68"/>
                        <a:pt x="1196" y="155"/>
                      </a:cubicBezTo>
                      <a:cubicBezTo>
                        <a:pt x="1131" y="286"/>
                        <a:pt x="1082" y="318"/>
                        <a:pt x="1030" y="318"/>
                      </a:cubicBezTo>
                      <a:cubicBezTo>
                        <a:pt x="979" y="318"/>
                        <a:pt x="924" y="286"/>
                        <a:pt x="848" y="286"/>
                      </a:cubicBezTo>
                      <a:cubicBezTo>
                        <a:pt x="631" y="286"/>
                        <a:pt x="370" y="329"/>
                        <a:pt x="131" y="329"/>
                      </a:cubicBezTo>
                      <a:cubicBezTo>
                        <a:pt x="109" y="329"/>
                        <a:pt x="44" y="329"/>
                        <a:pt x="22" y="395"/>
                      </a:cubicBezTo>
                      <a:cubicBezTo>
                        <a:pt x="0" y="438"/>
                        <a:pt x="0" y="482"/>
                        <a:pt x="44" y="482"/>
                      </a:cubicBezTo>
                      <a:cubicBezTo>
                        <a:pt x="218" y="503"/>
                        <a:pt x="326" y="547"/>
                        <a:pt x="305" y="721"/>
                      </a:cubicBezTo>
                      <a:cubicBezTo>
                        <a:pt x="343" y="704"/>
                        <a:pt x="375" y="698"/>
                        <a:pt x="403" y="698"/>
                      </a:cubicBezTo>
                      <a:cubicBezTo>
                        <a:pt x="487" y="698"/>
                        <a:pt x="527" y="759"/>
                        <a:pt x="544" y="808"/>
                      </a:cubicBezTo>
                      <a:cubicBezTo>
                        <a:pt x="572" y="863"/>
                        <a:pt x="620" y="883"/>
                        <a:pt x="679" y="883"/>
                      </a:cubicBezTo>
                      <a:cubicBezTo>
                        <a:pt x="803" y="883"/>
                        <a:pt x="976" y="794"/>
                        <a:pt x="1109" y="764"/>
                      </a:cubicBezTo>
                      <a:cubicBezTo>
                        <a:pt x="1283" y="742"/>
                        <a:pt x="1218" y="612"/>
                        <a:pt x="1218" y="525"/>
                      </a:cubicBezTo>
                      <a:cubicBezTo>
                        <a:pt x="1218" y="408"/>
                        <a:pt x="1218" y="257"/>
                        <a:pt x="1419" y="257"/>
                      </a:cubicBezTo>
                      <a:cubicBezTo>
                        <a:pt x="1443" y="257"/>
                        <a:pt x="1470" y="259"/>
                        <a:pt x="1501" y="264"/>
                      </a:cubicBezTo>
                      <a:cubicBezTo>
                        <a:pt x="1513" y="264"/>
                        <a:pt x="1531" y="266"/>
                        <a:pt x="1550" y="266"/>
                      </a:cubicBezTo>
                      <a:cubicBezTo>
                        <a:pt x="1599" y="266"/>
                        <a:pt x="1659" y="255"/>
                        <a:pt x="1674" y="177"/>
                      </a:cubicBezTo>
                      <a:cubicBezTo>
                        <a:pt x="1714" y="98"/>
                        <a:pt x="1663" y="0"/>
                        <a:pt x="1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33"/>
                <p:cNvSpPr/>
                <p:nvPr/>
              </p:nvSpPr>
              <p:spPr>
                <a:xfrm>
                  <a:off x="6140975" y="1106425"/>
                  <a:ext cx="31000" cy="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992" extrusionOk="0">
                      <a:moveTo>
                        <a:pt x="243" y="1"/>
                      </a:moveTo>
                      <a:cubicBezTo>
                        <a:pt x="182" y="1"/>
                        <a:pt x="136" y="42"/>
                        <a:pt x="152" y="59"/>
                      </a:cubicBezTo>
                      <a:cubicBezTo>
                        <a:pt x="228" y="135"/>
                        <a:pt x="122" y="310"/>
                        <a:pt x="325" y="310"/>
                      </a:cubicBezTo>
                      <a:cubicBezTo>
                        <a:pt x="355" y="310"/>
                        <a:pt x="391" y="306"/>
                        <a:pt x="435" y="298"/>
                      </a:cubicBezTo>
                      <a:cubicBezTo>
                        <a:pt x="455" y="296"/>
                        <a:pt x="475" y="295"/>
                        <a:pt x="493" y="295"/>
                      </a:cubicBezTo>
                      <a:cubicBezTo>
                        <a:pt x="652" y="295"/>
                        <a:pt x="735" y="375"/>
                        <a:pt x="696" y="472"/>
                      </a:cubicBezTo>
                      <a:cubicBezTo>
                        <a:pt x="674" y="581"/>
                        <a:pt x="522" y="603"/>
                        <a:pt x="370" y="624"/>
                      </a:cubicBezTo>
                      <a:cubicBezTo>
                        <a:pt x="109" y="689"/>
                        <a:pt x="0" y="798"/>
                        <a:pt x="109" y="950"/>
                      </a:cubicBezTo>
                      <a:cubicBezTo>
                        <a:pt x="121" y="974"/>
                        <a:pt x="146" y="992"/>
                        <a:pt x="173" y="992"/>
                      </a:cubicBezTo>
                      <a:cubicBezTo>
                        <a:pt x="196" y="992"/>
                        <a:pt x="220" y="980"/>
                        <a:pt x="239" y="950"/>
                      </a:cubicBezTo>
                      <a:cubicBezTo>
                        <a:pt x="336" y="830"/>
                        <a:pt x="446" y="803"/>
                        <a:pt x="555" y="803"/>
                      </a:cubicBezTo>
                      <a:cubicBezTo>
                        <a:pt x="641" y="803"/>
                        <a:pt x="727" y="820"/>
                        <a:pt x="805" y="820"/>
                      </a:cubicBezTo>
                      <a:cubicBezTo>
                        <a:pt x="913" y="820"/>
                        <a:pt x="1131" y="820"/>
                        <a:pt x="1109" y="733"/>
                      </a:cubicBezTo>
                      <a:cubicBezTo>
                        <a:pt x="1087" y="581"/>
                        <a:pt x="1240" y="385"/>
                        <a:pt x="1066" y="255"/>
                      </a:cubicBezTo>
                      <a:cubicBezTo>
                        <a:pt x="870" y="102"/>
                        <a:pt x="565" y="59"/>
                        <a:pt x="305" y="15"/>
                      </a:cubicBezTo>
                      <a:cubicBezTo>
                        <a:pt x="284" y="5"/>
                        <a:pt x="263" y="1"/>
                        <a:pt x="2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29" name="Google Shape;1729;p33"/>
                <p:cNvSpPr/>
                <p:nvPr/>
              </p:nvSpPr>
              <p:spPr>
                <a:xfrm>
                  <a:off x="3259850" y="2303175"/>
                  <a:ext cx="29375" cy="2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48" extrusionOk="0">
                      <a:moveTo>
                        <a:pt x="1010" y="0"/>
                      </a:moveTo>
                      <a:cubicBezTo>
                        <a:pt x="1001" y="0"/>
                        <a:pt x="991" y="2"/>
                        <a:pt x="979" y="5"/>
                      </a:cubicBezTo>
                      <a:cubicBezTo>
                        <a:pt x="892" y="26"/>
                        <a:pt x="870" y="92"/>
                        <a:pt x="848" y="135"/>
                      </a:cubicBezTo>
                      <a:cubicBezTo>
                        <a:pt x="748" y="350"/>
                        <a:pt x="695" y="433"/>
                        <a:pt x="595" y="433"/>
                      </a:cubicBezTo>
                      <a:cubicBezTo>
                        <a:pt x="544" y="433"/>
                        <a:pt x="480" y="411"/>
                        <a:pt x="392" y="374"/>
                      </a:cubicBezTo>
                      <a:cubicBezTo>
                        <a:pt x="346" y="344"/>
                        <a:pt x="322" y="303"/>
                        <a:pt x="260" y="303"/>
                      </a:cubicBezTo>
                      <a:cubicBezTo>
                        <a:pt x="233" y="303"/>
                        <a:pt x="199" y="311"/>
                        <a:pt x="152" y="331"/>
                      </a:cubicBezTo>
                      <a:cubicBezTo>
                        <a:pt x="0" y="418"/>
                        <a:pt x="87" y="527"/>
                        <a:pt x="44" y="592"/>
                      </a:cubicBezTo>
                      <a:cubicBezTo>
                        <a:pt x="22" y="679"/>
                        <a:pt x="44" y="744"/>
                        <a:pt x="131" y="787"/>
                      </a:cubicBezTo>
                      <a:cubicBezTo>
                        <a:pt x="131" y="900"/>
                        <a:pt x="195" y="947"/>
                        <a:pt x="295" y="947"/>
                      </a:cubicBezTo>
                      <a:cubicBezTo>
                        <a:pt x="369" y="947"/>
                        <a:pt x="463" y="921"/>
                        <a:pt x="566" y="874"/>
                      </a:cubicBezTo>
                      <a:cubicBezTo>
                        <a:pt x="637" y="821"/>
                        <a:pt x="738" y="782"/>
                        <a:pt x="772" y="782"/>
                      </a:cubicBezTo>
                      <a:cubicBezTo>
                        <a:pt x="779" y="782"/>
                        <a:pt x="783" y="784"/>
                        <a:pt x="783" y="787"/>
                      </a:cubicBezTo>
                      <a:cubicBezTo>
                        <a:pt x="813" y="832"/>
                        <a:pt x="845" y="849"/>
                        <a:pt x="877" y="849"/>
                      </a:cubicBezTo>
                      <a:cubicBezTo>
                        <a:pt x="939" y="849"/>
                        <a:pt x="1001" y="787"/>
                        <a:pt x="1044" y="744"/>
                      </a:cubicBezTo>
                      <a:cubicBezTo>
                        <a:pt x="1174" y="635"/>
                        <a:pt x="1131" y="548"/>
                        <a:pt x="1087" y="483"/>
                      </a:cubicBezTo>
                      <a:cubicBezTo>
                        <a:pt x="935" y="418"/>
                        <a:pt x="979" y="244"/>
                        <a:pt x="1022" y="92"/>
                      </a:cubicBezTo>
                      <a:cubicBezTo>
                        <a:pt x="1060" y="54"/>
                        <a:pt x="1065" y="0"/>
                        <a:pt x="1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33"/>
                <p:cNvSpPr/>
                <p:nvPr/>
              </p:nvSpPr>
              <p:spPr>
                <a:xfrm>
                  <a:off x="6018650" y="1105175"/>
                  <a:ext cx="40800" cy="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707" extrusionOk="0">
                      <a:moveTo>
                        <a:pt x="1501" y="0"/>
                      </a:moveTo>
                      <a:cubicBezTo>
                        <a:pt x="1414" y="0"/>
                        <a:pt x="1349" y="44"/>
                        <a:pt x="1349" y="109"/>
                      </a:cubicBezTo>
                      <a:cubicBezTo>
                        <a:pt x="1333" y="264"/>
                        <a:pt x="1273" y="342"/>
                        <a:pt x="1145" y="342"/>
                      </a:cubicBezTo>
                      <a:cubicBezTo>
                        <a:pt x="1094" y="342"/>
                        <a:pt x="1032" y="329"/>
                        <a:pt x="957" y="305"/>
                      </a:cubicBezTo>
                      <a:cubicBezTo>
                        <a:pt x="925" y="305"/>
                        <a:pt x="876" y="310"/>
                        <a:pt x="822" y="310"/>
                      </a:cubicBezTo>
                      <a:cubicBezTo>
                        <a:pt x="767" y="310"/>
                        <a:pt x="707" y="305"/>
                        <a:pt x="653" y="283"/>
                      </a:cubicBezTo>
                      <a:cubicBezTo>
                        <a:pt x="606" y="251"/>
                        <a:pt x="550" y="234"/>
                        <a:pt x="497" y="234"/>
                      </a:cubicBezTo>
                      <a:cubicBezTo>
                        <a:pt x="404" y="234"/>
                        <a:pt x="319" y="288"/>
                        <a:pt x="305" y="413"/>
                      </a:cubicBezTo>
                      <a:cubicBezTo>
                        <a:pt x="305" y="435"/>
                        <a:pt x="305" y="500"/>
                        <a:pt x="240" y="522"/>
                      </a:cubicBezTo>
                      <a:cubicBezTo>
                        <a:pt x="153" y="544"/>
                        <a:pt x="1" y="544"/>
                        <a:pt x="44" y="653"/>
                      </a:cubicBezTo>
                      <a:cubicBezTo>
                        <a:pt x="66" y="696"/>
                        <a:pt x="115" y="707"/>
                        <a:pt x="172" y="707"/>
                      </a:cubicBezTo>
                      <a:cubicBezTo>
                        <a:pt x="229" y="707"/>
                        <a:pt x="294" y="696"/>
                        <a:pt x="349" y="696"/>
                      </a:cubicBezTo>
                      <a:cubicBezTo>
                        <a:pt x="555" y="681"/>
                        <a:pt x="771" y="627"/>
                        <a:pt x="963" y="627"/>
                      </a:cubicBezTo>
                      <a:cubicBezTo>
                        <a:pt x="1055" y="627"/>
                        <a:pt x="1141" y="639"/>
                        <a:pt x="1218" y="674"/>
                      </a:cubicBezTo>
                      <a:cubicBezTo>
                        <a:pt x="1225" y="681"/>
                        <a:pt x="1235" y="683"/>
                        <a:pt x="1247" y="683"/>
                      </a:cubicBezTo>
                      <a:cubicBezTo>
                        <a:pt x="1276" y="683"/>
                        <a:pt x="1318" y="668"/>
                        <a:pt x="1349" y="653"/>
                      </a:cubicBezTo>
                      <a:cubicBezTo>
                        <a:pt x="1284" y="479"/>
                        <a:pt x="1631" y="326"/>
                        <a:pt x="1566" y="152"/>
                      </a:cubicBezTo>
                      <a:cubicBezTo>
                        <a:pt x="1545" y="131"/>
                        <a:pt x="1610" y="65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33"/>
                <p:cNvSpPr/>
                <p:nvPr/>
              </p:nvSpPr>
              <p:spPr>
                <a:xfrm>
                  <a:off x="4440025" y="1870200"/>
                  <a:ext cx="4077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740" extrusionOk="0">
                      <a:moveTo>
                        <a:pt x="1534" y="1"/>
                      </a:moveTo>
                      <a:cubicBezTo>
                        <a:pt x="1500" y="1"/>
                        <a:pt x="1463" y="42"/>
                        <a:pt x="1414" y="59"/>
                      </a:cubicBezTo>
                      <a:cubicBezTo>
                        <a:pt x="1109" y="254"/>
                        <a:pt x="783" y="167"/>
                        <a:pt x="479" y="276"/>
                      </a:cubicBezTo>
                      <a:cubicBezTo>
                        <a:pt x="452" y="276"/>
                        <a:pt x="392" y="243"/>
                        <a:pt x="350" y="243"/>
                      </a:cubicBezTo>
                      <a:cubicBezTo>
                        <a:pt x="324" y="243"/>
                        <a:pt x="305" y="256"/>
                        <a:pt x="305" y="298"/>
                      </a:cubicBezTo>
                      <a:cubicBezTo>
                        <a:pt x="326" y="407"/>
                        <a:pt x="0" y="559"/>
                        <a:pt x="218" y="602"/>
                      </a:cubicBezTo>
                      <a:cubicBezTo>
                        <a:pt x="367" y="652"/>
                        <a:pt x="478" y="740"/>
                        <a:pt x="649" y="740"/>
                      </a:cubicBezTo>
                      <a:cubicBezTo>
                        <a:pt x="701" y="740"/>
                        <a:pt x="760" y="732"/>
                        <a:pt x="826" y="711"/>
                      </a:cubicBezTo>
                      <a:lnTo>
                        <a:pt x="1066" y="515"/>
                      </a:lnTo>
                      <a:cubicBezTo>
                        <a:pt x="1261" y="407"/>
                        <a:pt x="1370" y="254"/>
                        <a:pt x="1522" y="146"/>
                      </a:cubicBezTo>
                      <a:cubicBezTo>
                        <a:pt x="1566" y="80"/>
                        <a:pt x="1631" y="37"/>
                        <a:pt x="1566" y="15"/>
                      </a:cubicBezTo>
                      <a:cubicBezTo>
                        <a:pt x="1555" y="5"/>
                        <a:pt x="1545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33"/>
                <p:cNvSpPr/>
                <p:nvPr/>
              </p:nvSpPr>
              <p:spPr>
                <a:xfrm>
                  <a:off x="4491650" y="2015625"/>
                  <a:ext cx="41900" cy="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986" extrusionOk="0">
                      <a:moveTo>
                        <a:pt x="1578" y="1"/>
                      </a:moveTo>
                      <a:cubicBezTo>
                        <a:pt x="1536" y="1"/>
                        <a:pt x="1486" y="13"/>
                        <a:pt x="1436" y="26"/>
                      </a:cubicBezTo>
                      <a:cubicBezTo>
                        <a:pt x="1197" y="91"/>
                        <a:pt x="1045" y="308"/>
                        <a:pt x="936" y="330"/>
                      </a:cubicBezTo>
                      <a:cubicBezTo>
                        <a:pt x="631" y="417"/>
                        <a:pt x="501" y="526"/>
                        <a:pt x="392" y="721"/>
                      </a:cubicBezTo>
                      <a:cubicBezTo>
                        <a:pt x="327" y="765"/>
                        <a:pt x="284" y="830"/>
                        <a:pt x="131" y="830"/>
                      </a:cubicBezTo>
                      <a:cubicBezTo>
                        <a:pt x="110" y="830"/>
                        <a:pt x="1" y="852"/>
                        <a:pt x="66" y="939"/>
                      </a:cubicBezTo>
                      <a:cubicBezTo>
                        <a:pt x="73" y="973"/>
                        <a:pt x="88" y="986"/>
                        <a:pt x="109" y="986"/>
                      </a:cubicBezTo>
                      <a:cubicBezTo>
                        <a:pt x="154" y="986"/>
                        <a:pt x="224" y="925"/>
                        <a:pt x="284" y="895"/>
                      </a:cubicBezTo>
                      <a:cubicBezTo>
                        <a:pt x="414" y="852"/>
                        <a:pt x="784" y="765"/>
                        <a:pt x="958" y="721"/>
                      </a:cubicBezTo>
                      <a:cubicBezTo>
                        <a:pt x="1001" y="703"/>
                        <a:pt x="1043" y="699"/>
                        <a:pt x="1086" y="699"/>
                      </a:cubicBezTo>
                      <a:cubicBezTo>
                        <a:pt x="1128" y="699"/>
                        <a:pt x="1169" y="703"/>
                        <a:pt x="1210" y="703"/>
                      </a:cubicBezTo>
                      <a:cubicBezTo>
                        <a:pt x="1274" y="703"/>
                        <a:pt x="1335" y="692"/>
                        <a:pt x="1393" y="635"/>
                      </a:cubicBezTo>
                      <a:cubicBezTo>
                        <a:pt x="1501" y="526"/>
                        <a:pt x="1501" y="439"/>
                        <a:pt x="1479" y="330"/>
                      </a:cubicBezTo>
                      <a:cubicBezTo>
                        <a:pt x="1436" y="287"/>
                        <a:pt x="1523" y="221"/>
                        <a:pt x="1588" y="178"/>
                      </a:cubicBezTo>
                      <a:cubicBezTo>
                        <a:pt x="1610" y="113"/>
                        <a:pt x="1675" y="91"/>
                        <a:pt x="1653" y="26"/>
                      </a:cubicBezTo>
                      <a:cubicBezTo>
                        <a:pt x="1635" y="7"/>
                        <a:pt x="1609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33"/>
                <p:cNvSpPr/>
                <p:nvPr/>
              </p:nvSpPr>
              <p:spPr>
                <a:xfrm>
                  <a:off x="4841750" y="1880900"/>
                  <a:ext cx="27750" cy="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023" extrusionOk="0">
                      <a:moveTo>
                        <a:pt x="975" y="1"/>
                      </a:moveTo>
                      <a:cubicBezTo>
                        <a:pt x="912" y="1"/>
                        <a:pt x="839" y="38"/>
                        <a:pt x="783" y="66"/>
                      </a:cubicBezTo>
                      <a:cubicBezTo>
                        <a:pt x="723" y="126"/>
                        <a:pt x="669" y="139"/>
                        <a:pt x="614" y="139"/>
                      </a:cubicBezTo>
                      <a:cubicBezTo>
                        <a:pt x="571" y="139"/>
                        <a:pt x="527" y="131"/>
                        <a:pt x="479" y="131"/>
                      </a:cubicBezTo>
                      <a:cubicBezTo>
                        <a:pt x="464" y="131"/>
                        <a:pt x="441" y="140"/>
                        <a:pt x="432" y="140"/>
                      </a:cubicBezTo>
                      <a:lnTo>
                        <a:pt x="432" y="140"/>
                      </a:lnTo>
                      <a:cubicBezTo>
                        <a:pt x="433" y="137"/>
                        <a:pt x="434" y="134"/>
                        <a:pt x="435" y="131"/>
                      </a:cubicBezTo>
                      <a:lnTo>
                        <a:pt x="435" y="131"/>
                      </a:lnTo>
                      <a:cubicBezTo>
                        <a:pt x="428" y="138"/>
                        <a:pt x="428" y="140"/>
                        <a:pt x="432" y="140"/>
                      </a:cubicBezTo>
                      <a:cubicBezTo>
                        <a:pt x="432" y="140"/>
                        <a:pt x="432" y="140"/>
                        <a:pt x="432" y="140"/>
                      </a:cubicBezTo>
                      <a:lnTo>
                        <a:pt x="432" y="140"/>
                      </a:lnTo>
                      <a:cubicBezTo>
                        <a:pt x="360" y="376"/>
                        <a:pt x="1" y="591"/>
                        <a:pt x="87" y="827"/>
                      </a:cubicBezTo>
                      <a:cubicBezTo>
                        <a:pt x="87" y="914"/>
                        <a:pt x="0" y="1022"/>
                        <a:pt x="152" y="1022"/>
                      </a:cubicBezTo>
                      <a:cubicBezTo>
                        <a:pt x="261" y="1022"/>
                        <a:pt x="348" y="935"/>
                        <a:pt x="413" y="848"/>
                      </a:cubicBezTo>
                      <a:cubicBezTo>
                        <a:pt x="566" y="674"/>
                        <a:pt x="653" y="413"/>
                        <a:pt x="892" y="240"/>
                      </a:cubicBezTo>
                      <a:cubicBezTo>
                        <a:pt x="979" y="174"/>
                        <a:pt x="1109" y="87"/>
                        <a:pt x="1066" y="44"/>
                      </a:cubicBezTo>
                      <a:cubicBezTo>
                        <a:pt x="1042" y="13"/>
                        <a:pt x="1010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33"/>
                <p:cNvSpPr/>
                <p:nvPr/>
              </p:nvSpPr>
              <p:spPr>
                <a:xfrm>
                  <a:off x="4495475" y="1967600"/>
                  <a:ext cx="3970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1039" extrusionOk="0">
                      <a:moveTo>
                        <a:pt x="1511" y="1"/>
                      </a:moveTo>
                      <a:cubicBezTo>
                        <a:pt x="1479" y="1"/>
                        <a:pt x="1435" y="22"/>
                        <a:pt x="1392" y="55"/>
                      </a:cubicBezTo>
                      <a:cubicBezTo>
                        <a:pt x="1066" y="120"/>
                        <a:pt x="848" y="338"/>
                        <a:pt x="652" y="555"/>
                      </a:cubicBezTo>
                      <a:cubicBezTo>
                        <a:pt x="593" y="634"/>
                        <a:pt x="552" y="732"/>
                        <a:pt x="429" y="732"/>
                      </a:cubicBezTo>
                      <a:cubicBezTo>
                        <a:pt x="417" y="732"/>
                        <a:pt x="405" y="731"/>
                        <a:pt x="391" y="729"/>
                      </a:cubicBezTo>
                      <a:cubicBezTo>
                        <a:pt x="338" y="729"/>
                        <a:pt x="284" y="696"/>
                        <a:pt x="226" y="696"/>
                      </a:cubicBezTo>
                      <a:cubicBezTo>
                        <a:pt x="189" y="696"/>
                        <a:pt x="151" y="709"/>
                        <a:pt x="109" y="751"/>
                      </a:cubicBezTo>
                      <a:cubicBezTo>
                        <a:pt x="0" y="859"/>
                        <a:pt x="196" y="859"/>
                        <a:pt x="218" y="925"/>
                      </a:cubicBezTo>
                      <a:cubicBezTo>
                        <a:pt x="278" y="1002"/>
                        <a:pt x="351" y="1038"/>
                        <a:pt x="430" y="1038"/>
                      </a:cubicBezTo>
                      <a:cubicBezTo>
                        <a:pt x="552" y="1038"/>
                        <a:pt x="686" y="952"/>
                        <a:pt x="805" y="794"/>
                      </a:cubicBezTo>
                      <a:cubicBezTo>
                        <a:pt x="935" y="599"/>
                        <a:pt x="1087" y="425"/>
                        <a:pt x="1370" y="359"/>
                      </a:cubicBezTo>
                      <a:cubicBezTo>
                        <a:pt x="1587" y="272"/>
                        <a:pt x="1522" y="164"/>
                        <a:pt x="1566" y="77"/>
                      </a:cubicBezTo>
                      <a:cubicBezTo>
                        <a:pt x="1566" y="22"/>
                        <a:pt x="1544" y="1"/>
                        <a:pt x="15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33"/>
                <p:cNvSpPr/>
                <p:nvPr/>
              </p:nvSpPr>
              <p:spPr>
                <a:xfrm>
                  <a:off x="4658000" y="1953800"/>
                  <a:ext cx="28850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613" extrusionOk="0">
                      <a:moveTo>
                        <a:pt x="794" y="1"/>
                      </a:moveTo>
                      <a:cubicBezTo>
                        <a:pt x="634" y="1"/>
                        <a:pt x="496" y="77"/>
                        <a:pt x="283" y="259"/>
                      </a:cubicBezTo>
                      <a:cubicBezTo>
                        <a:pt x="175" y="324"/>
                        <a:pt x="1" y="411"/>
                        <a:pt x="88" y="520"/>
                      </a:cubicBezTo>
                      <a:cubicBezTo>
                        <a:pt x="153" y="607"/>
                        <a:pt x="283" y="585"/>
                        <a:pt x="414" y="607"/>
                      </a:cubicBezTo>
                      <a:cubicBezTo>
                        <a:pt x="437" y="611"/>
                        <a:pt x="459" y="612"/>
                        <a:pt x="479" y="612"/>
                      </a:cubicBezTo>
                      <a:cubicBezTo>
                        <a:pt x="705" y="612"/>
                        <a:pt x="756" y="408"/>
                        <a:pt x="936" y="368"/>
                      </a:cubicBezTo>
                      <a:cubicBezTo>
                        <a:pt x="1088" y="324"/>
                        <a:pt x="1153" y="281"/>
                        <a:pt x="1153" y="194"/>
                      </a:cubicBezTo>
                      <a:cubicBezTo>
                        <a:pt x="1153" y="107"/>
                        <a:pt x="1131" y="63"/>
                        <a:pt x="1023" y="42"/>
                      </a:cubicBezTo>
                      <a:cubicBezTo>
                        <a:pt x="937" y="15"/>
                        <a:pt x="863" y="1"/>
                        <a:pt x="7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33"/>
                <p:cNvSpPr/>
                <p:nvPr/>
              </p:nvSpPr>
              <p:spPr>
                <a:xfrm>
                  <a:off x="5467975" y="1324400"/>
                  <a:ext cx="32100" cy="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555" extrusionOk="0">
                      <a:moveTo>
                        <a:pt x="765" y="0"/>
                      </a:moveTo>
                      <a:cubicBezTo>
                        <a:pt x="723" y="0"/>
                        <a:pt x="685" y="5"/>
                        <a:pt x="653" y="16"/>
                      </a:cubicBezTo>
                      <a:cubicBezTo>
                        <a:pt x="501" y="59"/>
                        <a:pt x="370" y="125"/>
                        <a:pt x="262" y="212"/>
                      </a:cubicBezTo>
                      <a:cubicBezTo>
                        <a:pt x="153" y="277"/>
                        <a:pt x="1" y="364"/>
                        <a:pt x="66" y="451"/>
                      </a:cubicBezTo>
                      <a:cubicBezTo>
                        <a:pt x="98" y="514"/>
                        <a:pt x="165" y="555"/>
                        <a:pt x="275" y="555"/>
                      </a:cubicBezTo>
                      <a:cubicBezTo>
                        <a:pt x="315" y="555"/>
                        <a:pt x="361" y="549"/>
                        <a:pt x="414" y="538"/>
                      </a:cubicBezTo>
                      <a:cubicBezTo>
                        <a:pt x="696" y="451"/>
                        <a:pt x="936" y="342"/>
                        <a:pt x="1197" y="342"/>
                      </a:cubicBezTo>
                      <a:cubicBezTo>
                        <a:pt x="1240" y="342"/>
                        <a:pt x="1284" y="320"/>
                        <a:pt x="1284" y="255"/>
                      </a:cubicBezTo>
                      <a:cubicBezTo>
                        <a:pt x="1284" y="128"/>
                        <a:pt x="979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33"/>
                <p:cNvSpPr/>
                <p:nvPr/>
              </p:nvSpPr>
              <p:spPr>
                <a:xfrm>
                  <a:off x="3477275" y="2219900"/>
                  <a:ext cx="27750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990" extrusionOk="0">
                      <a:moveTo>
                        <a:pt x="902" y="0"/>
                      </a:moveTo>
                      <a:cubicBezTo>
                        <a:pt x="837" y="0"/>
                        <a:pt x="800" y="105"/>
                        <a:pt x="762" y="161"/>
                      </a:cubicBezTo>
                      <a:cubicBezTo>
                        <a:pt x="653" y="270"/>
                        <a:pt x="436" y="378"/>
                        <a:pt x="371" y="400"/>
                      </a:cubicBezTo>
                      <a:cubicBezTo>
                        <a:pt x="1" y="531"/>
                        <a:pt x="305" y="639"/>
                        <a:pt x="218" y="726"/>
                      </a:cubicBezTo>
                      <a:cubicBezTo>
                        <a:pt x="371" y="726"/>
                        <a:pt x="458" y="813"/>
                        <a:pt x="371" y="944"/>
                      </a:cubicBezTo>
                      <a:cubicBezTo>
                        <a:pt x="371" y="971"/>
                        <a:pt x="387" y="989"/>
                        <a:pt x="415" y="989"/>
                      </a:cubicBezTo>
                      <a:cubicBezTo>
                        <a:pt x="433" y="989"/>
                        <a:pt x="454" y="982"/>
                        <a:pt x="479" y="966"/>
                      </a:cubicBezTo>
                      <a:cubicBezTo>
                        <a:pt x="501" y="966"/>
                        <a:pt x="545" y="944"/>
                        <a:pt x="545" y="922"/>
                      </a:cubicBezTo>
                      <a:cubicBezTo>
                        <a:pt x="588" y="726"/>
                        <a:pt x="762" y="552"/>
                        <a:pt x="1023" y="444"/>
                      </a:cubicBezTo>
                      <a:cubicBezTo>
                        <a:pt x="1088" y="422"/>
                        <a:pt x="1110" y="335"/>
                        <a:pt x="1023" y="335"/>
                      </a:cubicBezTo>
                      <a:cubicBezTo>
                        <a:pt x="985" y="346"/>
                        <a:pt x="955" y="351"/>
                        <a:pt x="934" y="351"/>
                      </a:cubicBezTo>
                      <a:cubicBezTo>
                        <a:pt x="869" y="351"/>
                        <a:pt x="882" y="302"/>
                        <a:pt x="979" y="204"/>
                      </a:cubicBezTo>
                      <a:cubicBezTo>
                        <a:pt x="1045" y="118"/>
                        <a:pt x="1001" y="52"/>
                        <a:pt x="936" y="9"/>
                      </a:cubicBezTo>
                      <a:cubicBezTo>
                        <a:pt x="924" y="3"/>
                        <a:pt x="913" y="0"/>
                        <a:pt x="9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33"/>
                <p:cNvSpPr/>
                <p:nvPr/>
              </p:nvSpPr>
              <p:spPr>
                <a:xfrm>
                  <a:off x="4631975" y="1894575"/>
                  <a:ext cx="2550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617" extrusionOk="0">
                      <a:moveTo>
                        <a:pt x="276" y="1"/>
                      </a:moveTo>
                      <a:cubicBezTo>
                        <a:pt x="255" y="1"/>
                        <a:pt x="234" y="6"/>
                        <a:pt x="215" y="19"/>
                      </a:cubicBezTo>
                      <a:cubicBezTo>
                        <a:pt x="150" y="19"/>
                        <a:pt x="128" y="62"/>
                        <a:pt x="107" y="127"/>
                      </a:cubicBezTo>
                      <a:cubicBezTo>
                        <a:pt x="0" y="446"/>
                        <a:pt x="95" y="616"/>
                        <a:pt x="362" y="616"/>
                      </a:cubicBezTo>
                      <a:cubicBezTo>
                        <a:pt x="477" y="616"/>
                        <a:pt x="625" y="585"/>
                        <a:pt x="802" y="519"/>
                      </a:cubicBezTo>
                      <a:cubicBezTo>
                        <a:pt x="889" y="497"/>
                        <a:pt x="955" y="497"/>
                        <a:pt x="998" y="410"/>
                      </a:cubicBezTo>
                      <a:cubicBezTo>
                        <a:pt x="1020" y="367"/>
                        <a:pt x="976" y="367"/>
                        <a:pt x="911" y="323"/>
                      </a:cubicBezTo>
                      <a:cubicBezTo>
                        <a:pt x="824" y="301"/>
                        <a:pt x="781" y="258"/>
                        <a:pt x="694" y="258"/>
                      </a:cubicBezTo>
                      <a:cubicBezTo>
                        <a:pt x="631" y="269"/>
                        <a:pt x="575" y="276"/>
                        <a:pt x="528" y="276"/>
                      </a:cubicBezTo>
                      <a:cubicBezTo>
                        <a:pt x="398" y="276"/>
                        <a:pt x="336" y="222"/>
                        <a:pt x="368" y="62"/>
                      </a:cubicBezTo>
                      <a:cubicBezTo>
                        <a:pt x="368" y="31"/>
                        <a:pt x="324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39" name="Google Shape;1739;p33"/>
                <p:cNvSpPr/>
                <p:nvPr/>
              </p:nvSpPr>
              <p:spPr>
                <a:xfrm>
                  <a:off x="5022225" y="1876950"/>
                  <a:ext cx="40800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1409" extrusionOk="0">
                      <a:moveTo>
                        <a:pt x="1513" y="0"/>
                      </a:moveTo>
                      <a:cubicBezTo>
                        <a:pt x="1445" y="0"/>
                        <a:pt x="1359" y="41"/>
                        <a:pt x="1283" y="71"/>
                      </a:cubicBezTo>
                      <a:cubicBezTo>
                        <a:pt x="1196" y="93"/>
                        <a:pt x="1153" y="137"/>
                        <a:pt x="1109" y="180"/>
                      </a:cubicBezTo>
                      <a:cubicBezTo>
                        <a:pt x="957" y="311"/>
                        <a:pt x="805" y="419"/>
                        <a:pt x="870" y="571"/>
                      </a:cubicBezTo>
                      <a:cubicBezTo>
                        <a:pt x="500" y="745"/>
                        <a:pt x="522" y="1115"/>
                        <a:pt x="87" y="1267"/>
                      </a:cubicBezTo>
                      <a:cubicBezTo>
                        <a:pt x="22" y="1267"/>
                        <a:pt x="0" y="1311"/>
                        <a:pt x="22" y="1376"/>
                      </a:cubicBezTo>
                      <a:cubicBezTo>
                        <a:pt x="44" y="1398"/>
                        <a:pt x="87" y="1409"/>
                        <a:pt x="128" y="1409"/>
                      </a:cubicBezTo>
                      <a:cubicBezTo>
                        <a:pt x="169" y="1409"/>
                        <a:pt x="207" y="1398"/>
                        <a:pt x="218" y="1376"/>
                      </a:cubicBezTo>
                      <a:cubicBezTo>
                        <a:pt x="370" y="1180"/>
                        <a:pt x="674" y="1050"/>
                        <a:pt x="740" y="941"/>
                      </a:cubicBezTo>
                      <a:cubicBezTo>
                        <a:pt x="848" y="615"/>
                        <a:pt x="1240" y="441"/>
                        <a:pt x="1457" y="202"/>
                      </a:cubicBezTo>
                      <a:cubicBezTo>
                        <a:pt x="1501" y="137"/>
                        <a:pt x="1631" y="93"/>
                        <a:pt x="1588" y="28"/>
                      </a:cubicBezTo>
                      <a:cubicBezTo>
                        <a:pt x="1568" y="8"/>
                        <a:pt x="1542" y="0"/>
                        <a:pt x="15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0" name="Google Shape;1740;p33"/>
                <p:cNvSpPr/>
                <p:nvPr/>
              </p:nvSpPr>
              <p:spPr>
                <a:xfrm>
                  <a:off x="6116500" y="1158550"/>
                  <a:ext cx="43525" cy="2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939" extrusionOk="0">
                      <a:moveTo>
                        <a:pt x="1635" y="1"/>
                      </a:moveTo>
                      <a:cubicBezTo>
                        <a:pt x="1571" y="1"/>
                        <a:pt x="1494" y="40"/>
                        <a:pt x="1436" y="40"/>
                      </a:cubicBezTo>
                      <a:cubicBezTo>
                        <a:pt x="1349" y="61"/>
                        <a:pt x="1327" y="148"/>
                        <a:pt x="1284" y="170"/>
                      </a:cubicBezTo>
                      <a:cubicBezTo>
                        <a:pt x="1033" y="344"/>
                        <a:pt x="902" y="619"/>
                        <a:pt x="527" y="619"/>
                      </a:cubicBezTo>
                      <a:cubicBezTo>
                        <a:pt x="479" y="619"/>
                        <a:pt x="427" y="615"/>
                        <a:pt x="370" y="605"/>
                      </a:cubicBezTo>
                      <a:cubicBezTo>
                        <a:pt x="240" y="692"/>
                        <a:pt x="1" y="692"/>
                        <a:pt x="22" y="822"/>
                      </a:cubicBezTo>
                      <a:cubicBezTo>
                        <a:pt x="22" y="907"/>
                        <a:pt x="127" y="939"/>
                        <a:pt x="225" y="939"/>
                      </a:cubicBezTo>
                      <a:cubicBezTo>
                        <a:pt x="253" y="939"/>
                        <a:pt x="281" y="936"/>
                        <a:pt x="305" y="931"/>
                      </a:cubicBezTo>
                      <a:cubicBezTo>
                        <a:pt x="631" y="822"/>
                        <a:pt x="914" y="692"/>
                        <a:pt x="1131" y="496"/>
                      </a:cubicBezTo>
                      <a:cubicBezTo>
                        <a:pt x="1284" y="388"/>
                        <a:pt x="1349" y="257"/>
                        <a:pt x="1544" y="170"/>
                      </a:cubicBezTo>
                      <a:cubicBezTo>
                        <a:pt x="1631" y="127"/>
                        <a:pt x="1740" y="83"/>
                        <a:pt x="1718" y="40"/>
                      </a:cubicBezTo>
                      <a:cubicBezTo>
                        <a:pt x="1697" y="11"/>
                        <a:pt x="1668" y="1"/>
                        <a:pt x="16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33"/>
                <p:cNvSpPr/>
                <p:nvPr/>
              </p:nvSpPr>
              <p:spPr>
                <a:xfrm>
                  <a:off x="4388375" y="1818350"/>
                  <a:ext cx="2502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595" extrusionOk="0">
                      <a:moveTo>
                        <a:pt x="613" y="1"/>
                      </a:moveTo>
                      <a:cubicBezTo>
                        <a:pt x="511" y="1"/>
                        <a:pt x="372" y="67"/>
                        <a:pt x="283" y="67"/>
                      </a:cubicBezTo>
                      <a:cubicBezTo>
                        <a:pt x="87" y="154"/>
                        <a:pt x="0" y="306"/>
                        <a:pt x="22" y="306"/>
                      </a:cubicBezTo>
                      <a:cubicBezTo>
                        <a:pt x="41" y="302"/>
                        <a:pt x="58" y="301"/>
                        <a:pt x="73" y="301"/>
                      </a:cubicBezTo>
                      <a:cubicBezTo>
                        <a:pt x="269" y="301"/>
                        <a:pt x="180" y="595"/>
                        <a:pt x="349" y="595"/>
                      </a:cubicBezTo>
                      <a:cubicBezTo>
                        <a:pt x="393" y="595"/>
                        <a:pt x="455" y="575"/>
                        <a:pt x="544" y="524"/>
                      </a:cubicBezTo>
                      <a:cubicBezTo>
                        <a:pt x="556" y="524"/>
                        <a:pt x="619" y="552"/>
                        <a:pt x="694" y="552"/>
                      </a:cubicBezTo>
                      <a:cubicBezTo>
                        <a:pt x="750" y="552"/>
                        <a:pt x="814" y="536"/>
                        <a:pt x="870" y="480"/>
                      </a:cubicBezTo>
                      <a:cubicBezTo>
                        <a:pt x="1001" y="350"/>
                        <a:pt x="870" y="284"/>
                        <a:pt x="783" y="241"/>
                      </a:cubicBezTo>
                      <a:cubicBezTo>
                        <a:pt x="762" y="197"/>
                        <a:pt x="740" y="176"/>
                        <a:pt x="740" y="154"/>
                      </a:cubicBezTo>
                      <a:cubicBezTo>
                        <a:pt x="740" y="35"/>
                        <a:pt x="686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33"/>
                <p:cNvSpPr/>
                <p:nvPr/>
              </p:nvSpPr>
              <p:spPr>
                <a:xfrm>
                  <a:off x="3641450" y="2115500"/>
                  <a:ext cx="3265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902" extrusionOk="0">
                      <a:moveTo>
                        <a:pt x="883" y="0"/>
                      </a:moveTo>
                      <a:cubicBezTo>
                        <a:pt x="791" y="0"/>
                        <a:pt x="653" y="130"/>
                        <a:pt x="588" y="162"/>
                      </a:cubicBezTo>
                      <a:cubicBezTo>
                        <a:pt x="327" y="293"/>
                        <a:pt x="653" y="271"/>
                        <a:pt x="610" y="293"/>
                      </a:cubicBezTo>
                      <a:cubicBezTo>
                        <a:pt x="392" y="445"/>
                        <a:pt x="305" y="684"/>
                        <a:pt x="1" y="749"/>
                      </a:cubicBezTo>
                      <a:cubicBezTo>
                        <a:pt x="153" y="793"/>
                        <a:pt x="283" y="901"/>
                        <a:pt x="479" y="901"/>
                      </a:cubicBezTo>
                      <a:cubicBezTo>
                        <a:pt x="631" y="880"/>
                        <a:pt x="588" y="684"/>
                        <a:pt x="718" y="575"/>
                      </a:cubicBezTo>
                      <a:cubicBezTo>
                        <a:pt x="762" y="532"/>
                        <a:pt x="805" y="467"/>
                        <a:pt x="849" y="445"/>
                      </a:cubicBezTo>
                      <a:cubicBezTo>
                        <a:pt x="1305" y="271"/>
                        <a:pt x="979" y="140"/>
                        <a:pt x="958" y="53"/>
                      </a:cubicBezTo>
                      <a:cubicBezTo>
                        <a:pt x="941" y="15"/>
                        <a:pt x="915" y="0"/>
                        <a:pt x="8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33"/>
                <p:cNvSpPr/>
                <p:nvPr/>
              </p:nvSpPr>
              <p:spPr>
                <a:xfrm>
                  <a:off x="4619400" y="1861225"/>
                  <a:ext cx="31550" cy="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532" extrusionOk="0">
                      <a:moveTo>
                        <a:pt x="784" y="0"/>
                      </a:moveTo>
                      <a:cubicBezTo>
                        <a:pt x="591" y="0"/>
                        <a:pt x="375" y="73"/>
                        <a:pt x="175" y="113"/>
                      </a:cubicBezTo>
                      <a:cubicBezTo>
                        <a:pt x="88" y="157"/>
                        <a:pt x="1" y="222"/>
                        <a:pt x="1" y="309"/>
                      </a:cubicBezTo>
                      <a:cubicBezTo>
                        <a:pt x="1" y="351"/>
                        <a:pt x="20" y="364"/>
                        <a:pt x="49" y="364"/>
                      </a:cubicBezTo>
                      <a:cubicBezTo>
                        <a:pt x="95" y="364"/>
                        <a:pt x="165" y="331"/>
                        <a:pt x="218" y="331"/>
                      </a:cubicBezTo>
                      <a:cubicBezTo>
                        <a:pt x="283" y="331"/>
                        <a:pt x="349" y="331"/>
                        <a:pt x="414" y="309"/>
                      </a:cubicBezTo>
                      <a:cubicBezTo>
                        <a:pt x="517" y="257"/>
                        <a:pt x="589" y="233"/>
                        <a:pt x="638" y="233"/>
                      </a:cubicBezTo>
                      <a:cubicBezTo>
                        <a:pt x="713" y="233"/>
                        <a:pt x="732" y="291"/>
                        <a:pt x="718" y="396"/>
                      </a:cubicBezTo>
                      <a:cubicBezTo>
                        <a:pt x="752" y="430"/>
                        <a:pt x="746" y="531"/>
                        <a:pt x="784" y="531"/>
                      </a:cubicBezTo>
                      <a:cubicBezTo>
                        <a:pt x="795" y="531"/>
                        <a:pt x="808" y="523"/>
                        <a:pt x="827" y="505"/>
                      </a:cubicBezTo>
                      <a:cubicBezTo>
                        <a:pt x="936" y="418"/>
                        <a:pt x="1088" y="396"/>
                        <a:pt x="1175" y="287"/>
                      </a:cubicBezTo>
                      <a:cubicBezTo>
                        <a:pt x="1262" y="200"/>
                        <a:pt x="1175" y="178"/>
                        <a:pt x="1110" y="113"/>
                      </a:cubicBezTo>
                      <a:cubicBezTo>
                        <a:pt x="1017" y="29"/>
                        <a:pt x="905" y="0"/>
                        <a:pt x="7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33"/>
                <p:cNvSpPr/>
                <p:nvPr/>
              </p:nvSpPr>
              <p:spPr>
                <a:xfrm>
                  <a:off x="4879250" y="1885250"/>
                  <a:ext cx="33175" cy="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795" extrusionOk="0">
                      <a:moveTo>
                        <a:pt x="1218" y="0"/>
                      </a:moveTo>
                      <a:cubicBezTo>
                        <a:pt x="1197" y="66"/>
                        <a:pt x="1131" y="109"/>
                        <a:pt x="1088" y="174"/>
                      </a:cubicBezTo>
                      <a:cubicBezTo>
                        <a:pt x="954" y="279"/>
                        <a:pt x="820" y="373"/>
                        <a:pt x="700" y="373"/>
                      </a:cubicBezTo>
                      <a:cubicBezTo>
                        <a:pt x="644" y="373"/>
                        <a:pt x="592" y="353"/>
                        <a:pt x="544" y="305"/>
                      </a:cubicBezTo>
                      <a:cubicBezTo>
                        <a:pt x="504" y="274"/>
                        <a:pt x="468" y="258"/>
                        <a:pt x="439" y="258"/>
                      </a:cubicBezTo>
                      <a:cubicBezTo>
                        <a:pt x="406" y="258"/>
                        <a:pt x="382" y="280"/>
                        <a:pt x="370" y="326"/>
                      </a:cubicBezTo>
                      <a:cubicBezTo>
                        <a:pt x="348" y="435"/>
                        <a:pt x="283" y="500"/>
                        <a:pt x="131" y="544"/>
                      </a:cubicBezTo>
                      <a:cubicBezTo>
                        <a:pt x="1" y="566"/>
                        <a:pt x="44" y="653"/>
                        <a:pt x="109" y="718"/>
                      </a:cubicBezTo>
                      <a:cubicBezTo>
                        <a:pt x="156" y="734"/>
                        <a:pt x="226" y="795"/>
                        <a:pt x="286" y="795"/>
                      </a:cubicBezTo>
                      <a:cubicBezTo>
                        <a:pt x="309" y="795"/>
                        <a:pt x="330" y="786"/>
                        <a:pt x="348" y="761"/>
                      </a:cubicBezTo>
                      <a:cubicBezTo>
                        <a:pt x="501" y="544"/>
                        <a:pt x="696" y="457"/>
                        <a:pt x="849" y="457"/>
                      </a:cubicBezTo>
                      <a:cubicBezTo>
                        <a:pt x="1023" y="392"/>
                        <a:pt x="1110" y="392"/>
                        <a:pt x="1197" y="326"/>
                      </a:cubicBezTo>
                      <a:cubicBezTo>
                        <a:pt x="1327" y="283"/>
                        <a:pt x="1305" y="196"/>
                        <a:pt x="1305" y="131"/>
                      </a:cubicBezTo>
                      <a:cubicBezTo>
                        <a:pt x="1262" y="87"/>
                        <a:pt x="1240" y="66"/>
                        <a:pt x="12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33"/>
                <p:cNvSpPr/>
                <p:nvPr/>
              </p:nvSpPr>
              <p:spPr>
                <a:xfrm>
                  <a:off x="3801825" y="2064625"/>
                  <a:ext cx="2177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675" extrusionOk="0">
                      <a:moveTo>
                        <a:pt x="347" y="1"/>
                      </a:moveTo>
                      <a:cubicBezTo>
                        <a:pt x="301" y="1"/>
                        <a:pt x="250" y="19"/>
                        <a:pt x="196" y="66"/>
                      </a:cubicBezTo>
                      <a:cubicBezTo>
                        <a:pt x="0" y="197"/>
                        <a:pt x="174" y="327"/>
                        <a:pt x="261" y="436"/>
                      </a:cubicBezTo>
                      <a:cubicBezTo>
                        <a:pt x="305" y="501"/>
                        <a:pt x="392" y="523"/>
                        <a:pt x="305" y="632"/>
                      </a:cubicBezTo>
                      <a:cubicBezTo>
                        <a:pt x="283" y="675"/>
                        <a:pt x="305" y="675"/>
                        <a:pt x="370" y="675"/>
                      </a:cubicBezTo>
                      <a:cubicBezTo>
                        <a:pt x="479" y="653"/>
                        <a:pt x="587" y="653"/>
                        <a:pt x="653" y="566"/>
                      </a:cubicBezTo>
                      <a:cubicBezTo>
                        <a:pt x="740" y="436"/>
                        <a:pt x="827" y="327"/>
                        <a:pt x="870" y="218"/>
                      </a:cubicBezTo>
                      <a:cubicBezTo>
                        <a:pt x="827" y="131"/>
                        <a:pt x="653" y="153"/>
                        <a:pt x="609" y="131"/>
                      </a:cubicBezTo>
                      <a:cubicBezTo>
                        <a:pt x="534" y="87"/>
                        <a:pt x="450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33"/>
                <p:cNvSpPr/>
                <p:nvPr/>
              </p:nvSpPr>
              <p:spPr>
                <a:xfrm>
                  <a:off x="3577850" y="2139100"/>
                  <a:ext cx="228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" h="711" extrusionOk="0">
                      <a:moveTo>
                        <a:pt x="762" y="1"/>
                      </a:moveTo>
                      <a:cubicBezTo>
                        <a:pt x="697" y="1"/>
                        <a:pt x="631" y="66"/>
                        <a:pt x="544" y="88"/>
                      </a:cubicBezTo>
                      <a:cubicBezTo>
                        <a:pt x="479" y="120"/>
                        <a:pt x="439" y="213"/>
                        <a:pt x="377" y="213"/>
                      </a:cubicBezTo>
                      <a:cubicBezTo>
                        <a:pt x="356" y="213"/>
                        <a:pt x="333" y="202"/>
                        <a:pt x="305" y="175"/>
                      </a:cubicBezTo>
                      <a:cubicBezTo>
                        <a:pt x="196" y="284"/>
                        <a:pt x="262" y="392"/>
                        <a:pt x="218" y="436"/>
                      </a:cubicBezTo>
                      <a:cubicBezTo>
                        <a:pt x="153" y="544"/>
                        <a:pt x="1" y="631"/>
                        <a:pt x="153" y="697"/>
                      </a:cubicBezTo>
                      <a:cubicBezTo>
                        <a:pt x="191" y="706"/>
                        <a:pt x="232" y="711"/>
                        <a:pt x="275" y="711"/>
                      </a:cubicBezTo>
                      <a:cubicBezTo>
                        <a:pt x="428" y="711"/>
                        <a:pt x="599" y="656"/>
                        <a:pt x="718" y="588"/>
                      </a:cubicBezTo>
                      <a:cubicBezTo>
                        <a:pt x="914" y="501"/>
                        <a:pt x="631" y="501"/>
                        <a:pt x="675" y="414"/>
                      </a:cubicBezTo>
                      <a:cubicBezTo>
                        <a:pt x="697" y="327"/>
                        <a:pt x="718" y="284"/>
                        <a:pt x="718" y="197"/>
                      </a:cubicBezTo>
                      <a:cubicBezTo>
                        <a:pt x="718" y="110"/>
                        <a:pt x="870" y="44"/>
                        <a:pt x="7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33"/>
                <p:cNvSpPr/>
                <p:nvPr/>
              </p:nvSpPr>
              <p:spPr>
                <a:xfrm>
                  <a:off x="4393275" y="1914375"/>
                  <a:ext cx="26650" cy="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575" extrusionOk="0">
                      <a:moveTo>
                        <a:pt x="732" y="1"/>
                      </a:moveTo>
                      <a:cubicBezTo>
                        <a:pt x="684" y="1"/>
                        <a:pt x="634" y="4"/>
                        <a:pt x="587" y="9"/>
                      </a:cubicBezTo>
                      <a:cubicBezTo>
                        <a:pt x="522" y="31"/>
                        <a:pt x="392" y="31"/>
                        <a:pt x="326" y="96"/>
                      </a:cubicBezTo>
                      <a:cubicBezTo>
                        <a:pt x="109" y="227"/>
                        <a:pt x="0" y="379"/>
                        <a:pt x="44" y="531"/>
                      </a:cubicBezTo>
                      <a:cubicBezTo>
                        <a:pt x="61" y="562"/>
                        <a:pt x="80" y="574"/>
                        <a:pt x="99" y="574"/>
                      </a:cubicBezTo>
                      <a:cubicBezTo>
                        <a:pt x="169" y="574"/>
                        <a:pt x="251" y="418"/>
                        <a:pt x="344" y="418"/>
                      </a:cubicBezTo>
                      <a:cubicBezTo>
                        <a:pt x="352" y="418"/>
                        <a:pt x="361" y="420"/>
                        <a:pt x="370" y="423"/>
                      </a:cubicBezTo>
                      <a:cubicBezTo>
                        <a:pt x="413" y="423"/>
                        <a:pt x="479" y="379"/>
                        <a:pt x="544" y="357"/>
                      </a:cubicBezTo>
                      <a:cubicBezTo>
                        <a:pt x="587" y="336"/>
                        <a:pt x="652" y="270"/>
                        <a:pt x="674" y="270"/>
                      </a:cubicBezTo>
                      <a:cubicBezTo>
                        <a:pt x="783" y="162"/>
                        <a:pt x="1066" y="183"/>
                        <a:pt x="1000" y="53"/>
                      </a:cubicBezTo>
                      <a:cubicBezTo>
                        <a:pt x="984" y="21"/>
                        <a:pt x="864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33"/>
                <p:cNvSpPr/>
                <p:nvPr/>
              </p:nvSpPr>
              <p:spPr>
                <a:xfrm>
                  <a:off x="4352500" y="1809700"/>
                  <a:ext cx="250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466" extrusionOk="0">
                      <a:moveTo>
                        <a:pt x="808" y="1"/>
                      </a:moveTo>
                      <a:cubicBezTo>
                        <a:pt x="787" y="1"/>
                        <a:pt x="770" y="16"/>
                        <a:pt x="761" y="65"/>
                      </a:cubicBezTo>
                      <a:cubicBezTo>
                        <a:pt x="691" y="147"/>
                        <a:pt x="633" y="166"/>
                        <a:pt x="578" y="166"/>
                      </a:cubicBezTo>
                      <a:cubicBezTo>
                        <a:pt x="531" y="166"/>
                        <a:pt x="485" y="152"/>
                        <a:pt x="435" y="152"/>
                      </a:cubicBezTo>
                      <a:cubicBezTo>
                        <a:pt x="359" y="152"/>
                        <a:pt x="283" y="141"/>
                        <a:pt x="220" y="141"/>
                      </a:cubicBezTo>
                      <a:cubicBezTo>
                        <a:pt x="158" y="141"/>
                        <a:pt x="109" y="152"/>
                        <a:pt x="87" y="196"/>
                      </a:cubicBezTo>
                      <a:cubicBezTo>
                        <a:pt x="0" y="304"/>
                        <a:pt x="131" y="369"/>
                        <a:pt x="218" y="413"/>
                      </a:cubicBezTo>
                      <a:cubicBezTo>
                        <a:pt x="266" y="449"/>
                        <a:pt x="320" y="465"/>
                        <a:pt x="381" y="465"/>
                      </a:cubicBezTo>
                      <a:cubicBezTo>
                        <a:pt x="431" y="465"/>
                        <a:pt x="485" y="454"/>
                        <a:pt x="544" y="435"/>
                      </a:cubicBezTo>
                      <a:cubicBezTo>
                        <a:pt x="583" y="435"/>
                        <a:pt x="634" y="443"/>
                        <a:pt x="681" y="443"/>
                      </a:cubicBezTo>
                      <a:cubicBezTo>
                        <a:pt x="740" y="443"/>
                        <a:pt x="793" y="430"/>
                        <a:pt x="805" y="369"/>
                      </a:cubicBezTo>
                      <a:cubicBezTo>
                        <a:pt x="848" y="261"/>
                        <a:pt x="1001" y="152"/>
                        <a:pt x="914" y="43"/>
                      </a:cubicBezTo>
                      <a:cubicBezTo>
                        <a:pt x="886" y="43"/>
                        <a:pt x="842" y="1"/>
                        <a:pt x="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49" name="Google Shape;1749;p33"/>
                <p:cNvSpPr/>
                <p:nvPr/>
              </p:nvSpPr>
              <p:spPr>
                <a:xfrm>
                  <a:off x="6227950" y="1209750"/>
                  <a:ext cx="15775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659" extrusionOk="0">
                      <a:moveTo>
                        <a:pt x="310" y="1"/>
                      </a:moveTo>
                      <a:cubicBezTo>
                        <a:pt x="284" y="1"/>
                        <a:pt x="254" y="5"/>
                        <a:pt x="218" y="14"/>
                      </a:cubicBezTo>
                      <a:cubicBezTo>
                        <a:pt x="22" y="57"/>
                        <a:pt x="0" y="188"/>
                        <a:pt x="22" y="340"/>
                      </a:cubicBezTo>
                      <a:cubicBezTo>
                        <a:pt x="22" y="405"/>
                        <a:pt x="0" y="514"/>
                        <a:pt x="87" y="601"/>
                      </a:cubicBezTo>
                      <a:cubicBezTo>
                        <a:pt x="110" y="636"/>
                        <a:pt x="152" y="658"/>
                        <a:pt x="196" y="658"/>
                      </a:cubicBezTo>
                      <a:cubicBezTo>
                        <a:pt x="235" y="658"/>
                        <a:pt x="274" y="641"/>
                        <a:pt x="305" y="601"/>
                      </a:cubicBezTo>
                      <a:cubicBezTo>
                        <a:pt x="370" y="470"/>
                        <a:pt x="631" y="362"/>
                        <a:pt x="457" y="231"/>
                      </a:cubicBezTo>
                      <a:cubicBezTo>
                        <a:pt x="438" y="156"/>
                        <a:pt x="468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0" name="Google Shape;1750;p33"/>
                <p:cNvSpPr/>
                <p:nvPr/>
              </p:nvSpPr>
              <p:spPr>
                <a:xfrm>
                  <a:off x="4597125" y="1969900"/>
                  <a:ext cx="228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" h="637" extrusionOk="0">
                      <a:moveTo>
                        <a:pt x="865" y="1"/>
                      </a:moveTo>
                      <a:cubicBezTo>
                        <a:pt x="855" y="1"/>
                        <a:pt x="842" y="3"/>
                        <a:pt x="827" y="6"/>
                      </a:cubicBezTo>
                      <a:cubicBezTo>
                        <a:pt x="587" y="72"/>
                        <a:pt x="413" y="224"/>
                        <a:pt x="218" y="376"/>
                      </a:cubicBezTo>
                      <a:cubicBezTo>
                        <a:pt x="87" y="463"/>
                        <a:pt x="0" y="528"/>
                        <a:pt x="87" y="637"/>
                      </a:cubicBezTo>
                      <a:cubicBezTo>
                        <a:pt x="109" y="637"/>
                        <a:pt x="152" y="615"/>
                        <a:pt x="218" y="594"/>
                      </a:cubicBezTo>
                      <a:cubicBezTo>
                        <a:pt x="273" y="594"/>
                        <a:pt x="331" y="609"/>
                        <a:pt x="389" y="609"/>
                      </a:cubicBezTo>
                      <a:cubicBezTo>
                        <a:pt x="469" y="609"/>
                        <a:pt x="546" y="580"/>
                        <a:pt x="609" y="441"/>
                      </a:cubicBezTo>
                      <a:cubicBezTo>
                        <a:pt x="674" y="333"/>
                        <a:pt x="892" y="224"/>
                        <a:pt x="914" y="93"/>
                      </a:cubicBezTo>
                      <a:cubicBezTo>
                        <a:pt x="914" y="40"/>
                        <a:pt x="914" y="1"/>
                        <a:pt x="8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1" name="Google Shape;1751;p33"/>
                <p:cNvSpPr/>
                <p:nvPr/>
              </p:nvSpPr>
              <p:spPr>
                <a:xfrm>
                  <a:off x="6181200" y="1208250"/>
                  <a:ext cx="1795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531" extrusionOk="0">
                      <a:moveTo>
                        <a:pt x="190" y="1"/>
                      </a:moveTo>
                      <a:cubicBezTo>
                        <a:pt x="164" y="1"/>
                        <a:pt x="137" y="3"/>
                        <a:pt x="109" y="9"/>
                      </a:cubicBezTo>
                      <a:cubicBezTo>
                        <a:pt x="65" y="30"/>
                        <a:pt x="44" y="30"/>
                        <a:pt x="22" y="74"/>
                      </a:cubicBezTo>
                      <a:cubicBezTo>
                        <a:pt x="0" y="96"/>
                        <a:pt x="174" y="530"/>
                        <a:pt x="239" y="530"/>
                      </a:cubicBezTo>
                      <a:cubicBezTo>
                        <a:pt x="326" y="530"/>
                        <a:pt x="392" y="530"/>
                        <a:pt x="479" y="465"/>
                      </a:cubicBezTo>
                      <a:cubicBezTo>
                        <a:pt x="718" y="335"/>
                        <a:pt x="479" y="183"/>
                        <a:pt x="696" y="30"/>
                      </a:cubicBezTo>
                      <a:lnTo>
                        <a:pt x="696" y="30"/>
                      </a:lnTo>
                      <a:cubicBezTo>
                        <a:pt x="641" y="50"/>
                        <a:pt x="592" y="58"/>
                        <a:pt x="546" y="58"/>
                      </a:cubicBezTo>
                      <a:cubicBezTo>
                        <a:pt x="418" y="58"/>
                        <a:pt x="317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33"/>
                <p:cNvSpPr/>
                <p:nvPr/>
              </p:nvSpPr>
              <p:spPr>
                <a:xfrm>
                  <a:off x="4464475" y="2023875"/>
                  <a:ext cx="22325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566" extrusionOk="0">
                      <a:moveTo>
                        <a:pt x="783" y="0"/>
                      </a:moveTo>
                      <a:cubicBezTo>
                        <a:pt x="653" y="0"/>
                        <a:pt x="696" y="131"/>
                        <a:pt x="631" y="152"/>
                      </a:cubicBezTo>
                      <a:lnTo>
                        <a:pt x="457" y="239"/>
                      </a:lnTo>
                      <a:cubicBezTo>
                        <a:pt x="448" y="238"/>
                        <a:pt x="439" y="238"/>
                        <a:pt x="431" y="238"/>
                      </a:cubicBezTo>
                      <a:cubicBezTo>
                        <a:pt x="278" y="238"/>
                        <a:pt x="232" y="414"/>
                        <a:pt x="88" y="435"/>
                      </a:cubicBezTo>
                      <a:cubicBezTo>
                        <a:pt x="22" y="435"/>
                        <a:pt x="1" y="544"/>
                        <a:pt x="44" y="544"/>
                      </a:cubicBezTo>
                      <a:cubicBezTo>
                        <a:pt x="218" y="565"/>
                        <a:pt x="349" y="565"/>
                        <a:pt x="523" y="565"/>
                      </a:cubicBezTo>
                      <a:cubicBezTo>
                        <a:pt x="436" y="391"/>
                        <a:pt x="827" y="348"/>
                        <a:pt x="827" y="218"/>
                      </a:cubicBezTo>
                      <a:cubicBezTo>
                        <a:pt x="849" y="131"/>
                        <a:pt x="892" y="22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33"/>
                <p:cNvSpPr/>
                <p:nvPr/>
              </p:nvSpPr>
              <p:spPr>
                <a:xfrm>
                  <a:off x="3677325" y="2121175"/>
                  <a:ext cx="22875" cy="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871" extrusionOk="0">
                      <a:moveTo>
                        <a:pt x="849" y="0"/>
                      </a:moveTo>
                      <a:cubicBezTo>
                        <a:pt x="610" y="153"/>
                        <a:pt x="501" y="413"/>
                        <a:pt x="240" y="544"/>
                      </a:cubicBezTo>
                      <a:cubicBezTo>
                        <a:pt x="1" y="674"/>
                        <a:pt x="262" y="696"/>
                        <a:pt x="240" y="805"/>
                      </a:cubicBezTo>
                      <a:cubicBezTo>
                        <a:pt x="240" y="847"/>
                        <a:pt x="258" y="871"/>
                        <a:pt x="294" y="871"/>
                      </a:cubicBezTo>
                      <a:cubicBezTo>
                        <a:pt x="314" y="871"/>
                        <a:pt x="340" y="864"/>
                        <a:pt x="371" y="848"/>
                      </a:cubicBezTo>
                      <a:cubicBezTo>
                        <a:pt x="675" y="653"/>
                        <a:pt x="914" y="240"/>
                        <a:pt x="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33"/>
                <p:cNvSpPr/>
                <p:nvPr/>
              </p:nvSpPr>
              <p:spPr>
                <a:xfrm>
                  <a:off x="4638425" y="2010250"/>
                  <a:ext cx="196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628" extrusionOk="0">
                      <a:moveTo>
                        <a:pt x="549" y="0"/>
                      </a:moveTo>
                      <a:cubicBezTo>
                        <a:pt x="541" y="0"/>
                        <a:pt x="532" y="1"/>
                        <a:pt x="523" y="1"/>
                      </a:cubicBezTo>
                      <a:cubicBezTo>
                        <a:pt x="305" y="23"/>
                        <a:pt x="436" y="241"/>
                        <a:pt x="327" y="349"/>
                      </a:cubicBezTo>
                      <a:cubicBezTo>
                        <a:pt x="284" y="415"/>
                        <a:pt x="1" y="458"/>
                        <a:pt x="218" y="545"/>
                      </a:cubicBezTo>
                      <a:cubicBezTo>
                        <a:pt x="312" y="592"/>
                        <a:pt x="429" y="628"/>
                        <a:pt x="552" y="628"/>
                      </a:cubicBezTo>
                      <a:cubicBezTo>
                        <a:pt x="600" y="628"/>
                        <a:pt x="648" y="622"/>
                        <a:pt x="697" y="610"/>
                      </a:cubicBezTo>
                      <a:cubicBezTo>
                        <a:pt x="784" y="567"/>
                        <a:pt x="784" y="523"/>
                        <a:pt x="762" y="502"/>
                      </a:cubicBezTo>
                      <a:cubicBezTo>
                        <a:pt x="740" y="436"/>
                        <a:pt x="718" y="349"/>
                        <a:pt x="653" y="328"/>
                      </a:cubicBezTo>
                      <a:cubicBezTo>
                        <a:pt x="507" y="244"/>
                        <a:pt x="742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33"/>
                <p:cNvSpPr/>
                <p:nvPr/>
              </p:nvSpPr>
              <p:spPr>
                <a:xfrm>
                  <a:off x="3693225" y="2161875"/>
                  <a:ext cx="162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571" extrusionOk="0">
                      <a:moveTo>
                        <a:pt x="308" y="0"/>
                      </a:moveTo>
                      <a:cubicBezTo>
                        <a:pt x="300" y="0"/>
                        <a:pt x="290" y="1"/>
                        <a:pt x="278" y="3"/>
                      </a:cubicBezTo>
                      <a:cubicBezTo>
                        <a:pt x="82" y="25"/>
                        <a:pt x="148" y="134"/>
                        <a:pt x="104" y="221"/>
                      </a:cubicBezTo>
                      <a:lnTo>
                        <a:pt x="17" y="460"/>
                      </a:lnTo>
                      <a:cubicBezTo>
                        <a:pt x="1" y="558"/>
                        <a:pt x="95" y="570"/>
                        <a:pt x="198" y="570"/>
                      </a:cubicBezTo>
                      <a:cubicBezTo>
                        <a:pt x="232" y="570"/>
                        <a:pt x="267" y="569"/>
                        <a:pt x="300" y="569"/>
                      </a:cubicBezTo>
                      <a:cubicBezTo>
                        <a:pt x="331" y="569"/>
                        <a:pt x="362" y="570"/>
                        <a:pt x="393" y="570"/>
                      </a:cubicBezTo>
                      <a:cubicBezTo>
                        <a:pt x="469" y="570"/>
                        <a:pt x="542" y="559"/>
                        <a:pt x="604" y="482"/>
                      </a:cubicBezTo>
                      <a:cubicBezTo>
                        <a:pt x="648" y="373"/>
                        <a:pt x="496" y="373"/>
                        <a:pt x="452" y="329"/>
                      </a:cubicBezTo>
                      <a:cubicBezTo>
                        <a:pt x="430" y="308"/>
                        <a:pt x="409" y="264"/>
                        <a:pt x="365" y="242"/>
                      </a:cubicBezTo>
                      <a:cubicBezTo>
                        <a:pt x="365" y="221"/>
                        <a:pt x="365" y="199"/>
                        <a:pt x="322" y="155"/>
                      </a:cubicBezTo>
                      <a:cubicBezTo>
                        <a:pt x="322" y="96"/>
                        <a:pt x="394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33"/>
                <p:cNvSpPr/>
                <p:nvPr/>
              </p:nvSpPr>
              <p:spPr>
                <a:xfrm>
                  <a:off x="4844450" y="1844250"/>
                  <a:ext cx="223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9" extrusionOk="0">
                      <a:moveTo>
                        <a:pt x="806" y="0"/>
                      </a:moveTo>
                      <a:cubicBezTo>
                        <a:pt x="767" y="0"/>
                        <a:pt x="721" y="16"/>
                        <a:pt x="675" y="31"/>
                      </a:cubicBezTo>
                      <a:cubicBezTo>
                        <a:pt x="566" y="75"/>
                        <a:pt x="458" y="96"/>
                        <a:pt x="436" y="183"/>
                      </a:cubicBezTo>
                      <a:cubicBezTo>
                        <a:pt x="371" y="357"/>
                        <a:pt x="153" y="357"/>
                        <a:pt x="1" y="444"/>
                      </a:cubicBezTo>
                      <a:cubicBezTo>
                        <a:pt x="23" y="444"/>
                        <a:pt x="44" y="466"/>
                        <a:pt x="110" y="466"/>
                      </a:cubicBezTo>
                      <a:cubicBezTo>
                        <a:pt x="201" y="539"/>
                        <a:pt x="293" y="628"/>
                        <a:pt x="411" y="628"/>
                      </a:cubicBezTo>
                      <a:cubicBezTo>
                        <a:pt x="433" y="628"/>
                        <a:pt x="455" y="625"/>
                        <a:pt x="479" y="618"/>
                      </a:cubicBezTo>
                      <a:cubicBezTo>
                        <a:pt x="588" y="575"/>
                        <a:pt x="566" y="423"/>
                        <a:pt x="610" y="314"/>
                      </a:cubicBezTo>
                      <a:cubicBezTo>
                        <a:pt x="675" y="249"/>
                        <a:pt x="675" y="183"/>
                        <a:pt x="784" y="118"/>
                      </a:cubicBezTo>
                      <a:cubicBezTo>
                        <a:pt x="849" y="96"/>
                        <a:pt x="892" y="31"/>
                        <a:pt x="849" y="9"/>
                      </a:cubicBezTo>
                      <a:cubicBezTo>
                        <a:pt x="836" y="3"/>
                        <a:pt x="822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33"/>
                <p:cNvSpPr/>
                <p:nvPr/>
              </p:nvSpPr>
              <p:spPr>
                <a:xfrm>
                  <a:off x="6100200" y="1120925"/>
                  <a:ext cx="19050" cy="1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678" extrusionOk="0">
                      <a:moveTo>
                        <a:pt x="435" y="1"/>
                      </a:moveTo>
                      <a:cubicBezTo>
                        <a:pt x="413" y="196"/>
                        <a:pt x="109" y="262"/>
                        <a:pt x="44" y="479"/>
                      </a:cubicBezTo>
                      <a:cubicBezTo>
                        <a:pt x="0" y="566"/>
                        <a:pt x="22" y="653"/>
                        <a:pt x="109" y="675"/>
                      </a:cubicBezTo>
                      <a:cubicBezTo>
                        <a:pt x="119" y="677"/>
                        <a:pt x="128" y="678"/>
                        <a:pt x="136" y="678"/>
                      </a:cubicBezTo>
                      <a:cubicBezTo>
                        <a:pt x="222" y="678"/>
                        <a:pt x="245" y="584"/>
                        <a:pt x="305" y="544"/>
                      </a:cubicBezTo>
                      <a:cubicBezTo>
                        <a:pt x="348" y="414"/>
                        <a:pt x="522" y="349"/>
                        <a:pt x="653" y="262"/>
                      </a:cubicBezTo>
                      <a:cubicBezTo>
                        <a:pt x="740" y="196"/>
                        <a:pt x="761" y="131"/>
                        <a:pt x="696" y="88"/>
                      </a:cubicBezTo>
                      <a:cubicBezTo>
                        <a:pt x="653" y="23"/>
                        <a:pt x="566" y="1"/>
                        <a:pt x="4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33"/>
                <p:cNvSpPr/>
                <p:nvPr/>
              </p:nvSpPr>
              <p:spPr>
                <a:xfrm>
                  <a:off x="3657225" y="2071050"/>
                  <a:ext cx="23950" cy="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755" extrusionOk="0">
                      <a:moveTo>
                        <a:pt x="812" y="0"/>
                      </a:moveTo>
                      <a:cubicBezTo>
                        <a:pt x="715" y="0"/>
                        <a:pt x="601" y="179"/>
                        <a:pt x="457" y="179"/>
                      </a:cubicBezTo>
                      <a:cubicBezTo>
                        <a:pt x="435" y="179"/>
                        <a:pt x="392" y="201"/>
                        <a:pt x="327" y="244"/>
                      </a:cubicBezTo>
                      <a:cubicBezTo>
                        <a:pt x="174" y="309"/>
                        <a:pt x="174" y="353"/>
                        <a:pt x="283" y="418"/>
                      </a:cubicBezTo>
                      <a:cubicBezTo>
                        <a:pt x="305" y="461"/>
                        <a:pt x="327" y="592"/>
                        <a:pt x="305" y="592"/>
                      </a:cubicBezTo>
                      <a:cubicBezTo>
                        <a:pt x="0" y="635"/>
                        <a:pt x="131" y="744"/>
                        <a:pt x="218" y="744"/>
                      </a:cubicBezTo>
                      <a:cubicBezTo>
                        <a:pt x="235" y="751"/>
                        <a:pt x="252" y="754"/>
                        <a:pt x="270" y="754"/>
                      </a:cubicBezTo>
                      <a:cubicBezTo>
                        <a:pt x="364" y="754"/>
                        <a:pt x="457" y="665"/>
                        <a:pt x="457" y="592"/>
                      </a:cubicBezTo>
                      <a:cubicBezTo>
                        <a:pt x="435" y="483"/>
                        <a:pt x="522" y="396"/>
                        <a:pt x="609" y="309"/>
                      </a:cubicBezTo>
                      <a:cubicBezTo>
                        <a:pt x="674" y="201"/>
                        <a:pt x="957" y="135"/>
                        <a:pt x="870" y="27"/>
                      </a:cubicBezTo>
                      <a:cubicBezTo>
                        <a:pt x="851" y="8"/>
                        <a:pt x="832" y="0"/>
                        <a:pt x="8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33"/>
                <p:cNvSpPr/>
                <p:nvPr/>
              </p:nvSpPr>
              <p:spPr>
                <a:xfrm>
                  <a:off x="6221975" y="1151925"/>
                  <a:ext cx="12525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97" extrusionOk="0">
                      <a:moveTo>
                        <a:pt x="435" y="0"/>
                      </a:moveTo>
                      <a:cubicBezTo>
                        <a:pt x="326" y="0"/>
                        <a:pt x="217" y="65"/>
                        <a:pt x="109" y="109"/>
                      </a:cubicBezTo>
                      <a:cubicBezTo>
                        <a:pt x="0" y="174"/>
                        <a:pt x="0" y="261"/>
                        <a:pt x="22" y="305"/>
                      </a:cubicBezTo>
                      <a:cubicBezTo>
                        <a:pt x="44" y="413"/>
                        <a:pt x="391" y="413"/>
                        <a:pt x="109" y="609"/>
                      </a:cubicBezTo>
                      <a:cubicBezTo>
                        <a:pt x="130" y="653"/>
                        <a:pt x="174" y="653"/>
                        <a:pt x="261" y="696"/>
                      </a:cubicBezTo>
                      <a:cubicBezTo>
                        <a:pt x="370" y="696"/>
                        <a:pt x="457" y="631"/>
                        <a:pt x="457" y="587"/>
                      </a:cubicBezTo>
                      <a:cubicBezTo>
                        <a:pt x="478" y="392"/>
                        <a:pt x="370" y="218"/>
                        <a:pt x="478" y="44"/>
                      </a:cubicBezTo>
                      <a:cubicBezTo>
                        <a:pt x="500" y="44"/>
                        <a:pt x="457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33"/>
                <p:cNvSpPr/>
                <p:nvPr/>
              </p:nvSpPr>
              <p:spPr>
                <a:xfrm>
                  <a:off x="3546325" y="2191625"/>
                  <a:ext cx="1712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578" extrusionOk="0">
                      <a:moveTo>
                        <a:pt x="639" y="0"/>
                      </a:moveTo>
                      <a:cubicBezTo>
                        <a:pt x="631" y="0"/>
                        <a:pt x="622" y="3"/>
                        <a:pt x="609" y="9"/>
                      </a:cubicBezTo>
                      <a:cubicBezTo>
                        <a:pt x="479" y="31"/>
                        <a:pt x="305" y="31"/>
                        <a:pt x="174" y="161"/>
                      </a:cubicBezTo>
                      <a:cubicBezTo>
                        <a:pt x="44" y="314"/>
                        <a:pt x="1" y="422"/>
                        <a:pt x="44" y="531"/>
                      </a:cubicBezTo>
                      <a:cubicBezTo>
                        <a:pt x="44" y="565"/>
                        <a:pt x="61" y="578"/>
                        <a:pt x="88" y="578"/>
                      </a:cubicBezTo>
                      <a:cubicBezTo>
                        <a:pt x="147" y="578"/>
                        <a:pt x="252" y="517"/>
                        <a:pt x="327" y="487"/>
                      </a:cubicBezTo>
                      <a:cubicBezTo>
                        <a:pt x="392" y="466"/>
                        <a:pt x="414" y="466"/>
                        <a:pt x="479" y="444"/>
                      </a:cubicBezTo>
                      <a:cubicBezTo>
                        <a:pt x="414" y="357"/>
                        <a:pt x="588" y="248"/>
                        <a:pt x="631" y="140"/>
                      </a:cubicBezTo>
                      <a:cubicBezTo>
                        <a:pt x="650" y="102"/>
                        <a:pt x="685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33"/>
                <p:cNvSpPr/>
                <p:nvPr/>
              </p:nvSpPr>
              <p:spPr>
                <a:xfrm>
                  <a:off x="3637100" y="2159575"/>
                  <a:ext cx="16350" cy="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40" extrusionOk="0">
                      <a:moveTo>
                        <a:pt x="399" y="0"/>
                      </a:moveTo>
                      <a:cubicBezTo>
                        <a:pt x="310" y="0"/>
                        <a:pt x="214" y="29"/>
                        <a:pt x="131" y="95"/>
                      </a:cubicBezTo>
                      <a:cubicBezTo>
                        <a:pt x="1" y="204"/>
                        <a:pt x="110" y="247"/>
                        <a:pt x="110" y="334"/>
                      </a:cubicBezTo>
                      <a:cubicBezTo>
                        <a:pt x="66" y="443"/>
                        <a:pt x="436" y="356"/>
                        <a:pt x="262" y="574"/>
                      </a:cubicBezTo>
                      <a:cubicBezTo>
                        <a:pt x="262" y="616"/>
                        <a:pt x="262" y="640"/>
                        <a:pt x="291" y="640"/>
                      </a:cubicBezTo>
                      <a:cubicBezTo>
                        <a:pt x="307" y="640"/>
                        <a:pt x="332" y="632"/>
                        <a:pt x="370" y="617"/>
                      </a:cubicBezTo>
                      <a:cubicBezTo>
                        <a:pt x="566" y="465"/>
                        <a:pt x="653" y="73"/>
                        <a:pt x="479" y="8"/>
                      </a:cubicBezTo>
                      <a:cubicBezTo>
                        <a:pt x="454" y="3"/>
                        <a:pt x="427" y="0"/>
                        <a:pt x="3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33"/>
                <p:cNvSpPr/>
                <p:nvPr/>
              </p:nvSpPr>
              <p:spPr>
                <a:xfrm>
                  <a:off x="3491975" y="2182300"/>
                  <a:ext cx="18500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494" extrusionOk="0">
                      <a:moveTo>
                        <a:pt x="593" y="1"/>
                      </a:moveTo>
                      <a:cubicBezTo>
                        <a:pt x="505" y="1"/>
                        <a:pt x="383" y="29"/>
                        <a:pt x="261" y="78"/>
                      </a:cubicBezTo>
                      <a:cubicBezTo>
                        <a:pt x="174" y="165"/>
                        <a:pt x="0" y="295"/>
                        <a:pt x="44" y="404"/>
                      </a:cubicBezTo>
                      <a:cubicBezTo>
                        <a:pt x="64" y="466"/>
                        <a:pt x="115" y="494"/>
                        <a:pt x="176" y="494"/>
                      </a:cubicBezTo>
                      <a:cubicBezTo>
                        <a:pt x="243" y="494"/>
                        <a:pt x="323" y="461"/>
                        <a:pt x="391" y="404"/>
                      </a:cubicBezTo>
                      <a:cubicBezTo>
                        <a:pt x="522" y="295"/>
                        <a:pt x="739" y="165"/>
                        <a:pt x="718" y="56"/>
                      </a:cubicBezTo>
                      <a:cubicBezTo>
                        <a:pt x="708" y="18"/>
                        <a:pt x="661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33"/>
                <p:cNvSpPr/>
                <p:nvPr/>
              </p:nvSpPr>
              <p:spPr>
                <a:xfrm>
                  <a:off x="6210000" y="1206275"/>
                  <a:ext cx="16325" cy="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654" extrusionOk="0">
                      <a:moveTo>
                        <a:pt x="88" y="1"/>
                      </a:moveTo>
                      <a:cubicBezTo>
                        <a:pt x="1" y="44"/>
                        <a:pt x="44" y="66"/>
                        <a:pt x="44" y="109"/>
                      </a:cubicBezTo>
                      <a:cubicBezTo>
                        <a:pt x="44" y="283"/>
                        <a:pt x="262" y="370"/>
                        <a:pt x="262" y="522"/>
                      </a:cubicBezTo>
                      <a:cubicBezTo>
                        <a:pt x="229" y="588"/>
                        <a:pt x="183" y="654"/>
                        <a:pt x="229" y="654"/>
                      </a:cubicBezTo>
                      <a:cubicBezTo>
                        <a:pt x="244" y="654"/>
                        <a:pt x="268" y="647"/>
                        <a:pt x="305" y="631"/>
                      </a:cubicBezTo>
                      <a:cubicBezTo>
                        <a:pt x="370" y="631"/>
                        <a:pt x="479" y="588"/>
                        <a:pt x="523" y="544"/>
                      </a:cubicBezTo>
                      <a:cubicBezTo>
                        <a:pt x="653" y="501"/>
                        <a:pt x="588" y="436"/>
                        <a:pt x="523" y="392"/>
                      </a:cubicBezTo>
                      <a:cubicBezTo>
                        <a:pt x="392" y="283"/>
                        <a:pt x="283" y="175"/>
                        <a:pt x="196" y="44"/>
                      </a:cubicBezTo>
                      <a:cubicBezTo>
                        <a:pt x="175" y="44"/>
                        <a:pt x="109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33"/>
                <p:cNvSpPr/>
                <p:nvPr/>
              </p:nvSpPr>
              <p:spPr>
                <a:xfrm>
                  <a:off x="4728125" y="1968425"/>
                  <a:ext cx="16875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403" extrusionOk="0">
                      <a:moveTo>
                        <a:pt x="653" y="0"/>
                      </a:moveTo>
                      <a:cubicBezTo>
                        <a:pt x="457" y="109"/>
                        <a:pt x="218" y="109"/>
                        <a:pt x="22" y="239"/>
                      </a:cubicBezTo>
                      <a:cubicBezTo>
                        <a:pt x="1" y="239"/>
                        <a:pt x="1" y="283"/>
                        <a:pt x="1" y="283"/>
                      </a:cubicBezTo>
                      <a:cubicBezTo>
                        <a:pt x="137" y="283"/>
                        <a:pt x="180" y="403"/>
                        <a:pt x="307" y="403"/>
                      </a:cubicBezTo>
                      <a:cubicBezTo>
                        <a:pt x="342" y="403"/>
                        <a:pt x="384" y="393"/>
                        <a:pt x="436" y="370"/>
                      </a:cubicBezTo>
                      <a:cubicBezTo>
                        <a:pt x="653" y="261"/>
                        <a:pt x="631" y="152"/>
                        <a:pt x="675" y="22"/>
                      </a:cubicBezTo>
                      <a:lnTo>
                        <a:pt x="65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5" name="Google Shape;1765;p33"/>
                <p:cNvSpPr/>
                <p:nvPr/>
              </p:nvSpPr>
              <p:spPr>
                <a:xfrm>
                  <a:off x="3832800" y="2104850"/>
                  <a:ext cx="98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51" extrusionOk="0">
                      <a:moveTo>
                        <a:pt x="240" y="1"/>
                      </a:moveTo>
                      <a:cubicBezTo>
                        <a:pt x="109" y="88"/>
                        <a:pt x="23" y="175"/>
                        <a:pt x="1" y="327"/>
                      </a:cubicBezTo>
                      <a:cubicBezTo>
                        <a:pt x="1" y="458"/>
                        <a:pt x="109" y="479"/>
                        <a:pt x="175" y="545"/>
                      </a:cubicBezTo>
                      <a:cubicBezTo>
                        <a:pt x="183" y="549"/>
                        <a:pt x="191" y="550"/>
                        <a:pt x="199" y="550"/>
                      </a:cubicBezTo>
                      <a:cubicBezTo>
                        <a:pt x="233" y="550"/>
                        <a:pt x="266" y="515"/>
                        <a:pt x="283" y="479"/>
                      </a:cubicBezTo>
                      <a:cubicBezTo>
                        <a:pt x="349" y="436"/>
                        <a:pt x="392" y="23"/>
                        <a:pt x="34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33"/>
                <p:cNvSpPr/>
                <p:nvPr/>
              </p:nvSpPr>
              <p:spPr>
                <a:xfrm>
                  <a:off x="4455250" y="2054850"/>
                  <a:ext cx="152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501" extrusionOk="0">
                      <a:moveTo>
                        <a:pt x="174" y="1"/>
                      </a:moveTo>
                      <a:cubicBezTo>
                        <a:pt x="109" y="174"/>
                        <a:pt x="0" y="348"/>
                        <a:pt x="43" y="392"/>
                      </a:cubicBezTo>
                      <a:cubicBezTo>
                        <a:pt x="43" y="427"/>
                        <a:pt x="89" y="430"/>
                        <a:pt x="146" y="430"/>
                      </a:cubicBezTo>
                      <a:cubicBezTo>
                        <a:pt x="160" y="430"/>
                        <a:pt x="175" y="430"/>
                        <a:pt x="190" y="430"/>
                      </a:cubicBezTo>
                      <a:cubicBezTo>
                        <a:pt x="266" y="430"/>
                        <a:pt x="348" y="435"/>
                        <a:pt x="370" y="501"/>
                      </a:cubicBezTo>
                      <a:lnTo>
                        <a:pt x="609" y="174"/>
                      </a:lnTo>
                      <a:cubicBezTo>
                        <a:pt x="457" y="153"/>
                        <a:pt x="326" y="109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33"/>
                <p:cNvSpPr/>
                <p:nvPr/>
              </p:nvSpPr>
              <p:spPr>
                <a:xfrm>
                  <a:off x="3501200" y="2157325"/>
                  <a:ext cx="255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664" extrusionOk="0">
                      <a:moveTo>
                        <a:pt x="907" y="0"/>
                      </a:moveTo>
                      <a:cubicBezTo>
                        <a:pt x="820" y="0"/>
                        <a:pt x="633" y="195"/>
                        <a:pt x="479" y="272"/>
                      </a:cubicBezTo>
                      <a:cubicBezTo>
                        <a:pt x="392" y="294"/>
                        <a:pt x="283" y="316"/>
                        <a:pt x="218" y="381"/>
                      </a:cubicBezTo>
                      <a:cubicBezTo>
                        <a:pt x="131" y="424"/>
                        <a:pt x="1" y="490"/>
                        <a:pt x="22" y="620"/>
                      </a:cubicBezTo>
                      <a:cubicBezTo>
                        <a:pt x="44" y="642"/>
                        <a:pt x="66" y="642"/>
                        <a:pt x="109" y="664"/>
                      </a:cubicBezTo>
                      <a:cubicBezTo>
                        <a:pt x="240" y="511"/>
                        <a:pt x="544" y="511"/>
                        <a:pt x="588" y="403"/>
                      </a:cubicBezTo>
                      <a:cubicBezTo>
                        <a:pt x="675" y="229"/>
                        <a:pt x="1023" y="76"/>
                        <a:pt x="936" y="11"/>
                      </a:cubicBezTo>
                      <a:cubicBezTo>
                        <a:pt x="928" y="4"/>
                        <a:pt x="918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33"/>
                <p:cNvSpPr/>
                <p:nvPr/>
              </p:nvSpPr>
              <p:spPr>
                <a:xfrm>
                  <a:off x="4689000" y="1937150"/>
                  <a:ext cx="14700" cy="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39" extrusionOk="0">
                      <a:moveTo>
                        <a:pt x="432" y="1"/>
                      </a:moveTo>
                      <a:cubicBezTo>
                        <a:pt x="364" y="1"/>
                        <a:pt x="283" y="23"/>
                        <a:pt x="218" y="55"/>
                      </a:cubicBezTo>
                      <a:cubicBezTo>
                        <a:pt x="65" y="99"/>
                        <a:pt x="0" y="207"/>
                        <a:pt x="22" y="338"/>
                      </a:cubicBezTo>
                      <a:cubicBezTo>
                        <a:pt x="88" y="338"/>
                        <a:pt x="116" y="439"/>
                        <a:pt x="174" y="439"/>
                      </a:cubicBezTo>
                      <a:cubicBezTo>
                        <a:pt x="192" y="439"/>
                        <a:pt x="213" y="429"/>
                        <a:pt x="239" y="403"/>
                      </a:cubicBezTo>
                      <a:cubicBezTo>
                        <a:pt x="348" y="294"/>
                        <a:pt x="587" y="207"/>
                        <a:pt x="565" y="77"/>
                      </a:cubicBezTo>
                      <a:cubicBezTo>
                        <a:pt x="555" y="23"/>
                        <a:pt x="500" y="1"/>
                        <a:pt x="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33"/>
                <p:cNvSpPr/>
                <p:nvPr/>
              </p:nvSpPr>
              <p:spPr>
                <a:xfrm>
                  <a:off x="3646050" y="2205425"/>
                  <a:ext cx="12825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18" extrusionOk="0">
                      <a:moveTo>
                        <a:pt x="513" y="1"/>
                      </a:moveTo>
                      <a:cubicBezTo>
                        <a:pt x="78" y="1"/>
                        <a:pt x="99" y="1"/>
                        <a:pt x="12" y="305"/>
                      </a:cubicBezTo>
                      <a:cubicBezTo>
                        <a:pt x="0" y="391"/>
                        <a:pt x="43" y="401"/>
                        <a:pt x="99" y="401"/>
                      </a:cubicBezTo>
                      <a:cubicBezTo>
                        <a:pt x="115" y="401"/>
                        <a:pt x="133" y="400"/>
                        <a:pt x="150" y="400"/>
                      </a:cubicBezTo>
                      <a:cubicBezTo>
                        <a:pt x="178" y="400"/>
                        <a:pt x="206" y="402"/>
                        <a:pt x="230" y="414"/>
                      </a:cubicBezTo>
                      <a:cubicBezTo>
                        <a:pt x="244" y="416"/>
                        <a:pt x="256" y="417"/>
                        <a:pt x="269" y="417"/>
                      </a:cubicBezTo>
                      <a:cubicBezTo>
                        <a:pt x="374" y="417"/>
                        <a:pt x="430" y="337"/>
                        <a:pt x="469" y="240"/>
                      </a:cubicBezTo>
                      <a:cubicBezTo>
                        <a:pt x="513" y="153"/>
                        <a:pt x="513" y="88"/>
                        <a:pt x="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33"/>
                <p:cNvSpPr/>
                <p:nvPr/>
              </p:nvSpPr>
              <p:spPr>
                <a:xfrm>
                  <a:off x="3664825" y="2095625"/>
                  <a:ext cx="1960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637" extrusionOk="0">
                      <a:moveTo>
                        <a:pt x="697" y="0"/>
                      </a:moveTo>
                      <a:cubicBezTo>
                        <a:pt x="675" y="0"/>
                        <a:pt x="631" y="0"/>
                        <a:pt x="544" y="44"/>
                      </a:cubicBezTo>
                      <a:cubicBezTo>
                        <a:pt x="479" y="131"/>
                        <a:pt x="436" y="196"/>
                        <a:pt x="327" y="283"/>
                      </a:cubicBezTo>
                      <a:cubicBezTo>
                        <a:pt x="1" y="479"/>
                        <a:pt x="88" y="544"/>
                        <a:pt x="262" y="631"/>
                      </a:cubicBezTo>
                      <a:cubicBezTo>
                        <a:pt x="283" y="631"/>
                        <a:pt x="327" y="636"/>
                        <a:pt x="362" y="636"/>
                      </a:cubicBezTo>
                      <a:cubicBezTo>
                        <a:pt x="398" y="636"/>
                        <a:pt x="425" y="631"/>
                        <a:pt x="414" y="609"/>
                      </a:cubicBezTo>
                      <a:cubicBezTo>
                        <a:pt x="349" y="413"/>
                        <a:pt x="675" y="283"/>
                        <a:pt x="740" y="109"/>
                      </a:cubicBezTo>
                      <a:cubicBezTo>
                        <a:pt x="740" y="66"/>
                        <a:pt x="784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33"/>
                <p:cNvSpPr/>
                <p:nvPr/>
              </p:nvSpPr>
              <p:spPr>
                <a:xfrm>
                  <a:off x="4386750" y="1846675"/>
                  <a:ext cx="1795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315" extrusionOk="0">
                      <a:moveTo>
                        <a:pt x="594" y="0"/>
                      </a:moveTo>
                      <a:cubicBezTo>
                        <a:pt x="474" y="0"/>
                        <a:pt x="313" y="136"/>
                        <a:pt x="174" y="152"/>
                      </a:cubicBezTo>
                      <a:cubicBezTo>
                        <a:pt x="131" y="152"/>
                        <a:pt x="0" y="217"/>
                        <a:pt x="65" y="260"/>
                      </a:cubicBezTo>
                      <a:cubicBezTo>
                        <a:pt x="131" y="304"/>
                        <a:pt x="223" y="315"/>
                        <a:pt x="321" y="315"/>
                      </a:cubicBezTo>
                      <a:cubicBezTo>
                        <a:pt x="419" y="315"/>
                        <a:pt x="522" y="304"/>
                        <a:pt x="609" y="304"/>
                      </a:cubicBezTo>
                      <a:cubicBezTo>
                        <a:pt x="696" y="304"/>
                        <a:pt x="718" y="152"/>
                        <a:pt x="718" y="86"/>
                      </a:cubicBezTo>
                      <a:cubicBezTo>
                        <a:pt x="686" y="23"/>
                        <a:pt x="644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1772;p33"/>
                <p:cNvSpPr/>
                <p:nvPr/>
              </p:nvSpPr>
              <p:spPr>
                <a:xfrm>
                  <a:off x="6014300" y="1145100"/>
                  <a:ext cx="1797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460" extrusionOk="0">
                      <a:moveTo>
                        <a:pt x="604" y="1"/>
                      </a:moveTo>
                      <a:cubicBezTo>
                        <a:pt x="561" y="1"/>
                        <a:pt x="496" y="28"/>
                        <a:pt x="414" y="56"/>
                      </a:cubicBezTo>
                      <a:cubicBezTo>
                        <a:pt x="327" y="121"/>
                        <a:pt x="175" y="186"/>
                        <a:pt x="66" y="317"/>
                      </a:cubicBezTo>
                      <a:cubicBezTo>
                        <a:pt x="1" y="338"/>
                        <a:pt x="1" y="382"/>
                        <a:pt x="66" y="425"/>
                      </a:cubicBezTo>
                      <a:cubicBezTo>
                        <a:pt x="119" y="439"/>
                        <a:pt x="196" y="460"/>
                        <a:pt x="253" y="460"/>
                      </a:cubicBezTo>
                      <a:cubicBezTo>
                        <a:pt x="290" y="460"/>
                        <a:pt x="318" y="451"/>
                        <a:pt x="327" y="425"/>
                      </a:cubicBezTo>
                      <a:cubicBezTo>
                        <a:pt x="370" y="251"/>
                        <a:pt x="718" y="186"/>
                        <a:pt x="653" y="34"/>
                      </a:cubicBezTo>
                      <a:cubicBezTo>
                        <a:pt x="645" y="10"/>
                        <a:pt x="628" y="1"/>
                        <a:pt x="6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1773;p33"/>
                <p:cNvSpPr/>
                <p:nvPr/>
              </p:nvSpPr>
              <p:spPr>
                <a:xfrm>
                  <a:off x="4485125" y="1865550"/>
                  <a:ext cx="19050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467" extrusionOk="0">
                      <a:moveTo>
                        <a:pt x="601" y="1"/>
                      </a:moveTo>
                      <a:cubicBezTo>
                        <a:pt x="530" y="1"/>
                        <a:pt x="450" y="98"/>
                        <a:pt x="371" y="114"/>
                      </a:cubicBezTo>
                      <a:cubicBezTo>
                        <a:pt x="1" y="266"/>
                        <a:pt x="23" y="266"/>
                        <a:pt x="66" y="419"/>
                      </a:cubicBezTo>
                      <a:cubicBezTo>
                        <a:pt x="95" y="453"/>
                        <a:pt x="127" y="466"/>
                        <a:pt x="160" y="466"/>
                      </a:cubicBezTo>
                      <a:cubicBezTo>
                        <a:pt x="254" y="466"/>
                        <a:pt x="362" y="364"/>
                        <a:pt x="458" y="332"/>
                      </a:cubicBezTo>
                      <a:cubicBezTo>
                        <a:pt x="610" y="245"/>
                        <a:pt x="762" y="158"/>
                        <a:pt x="675" y="49"/>
                      </a:cubicBezTo>
                      <a:cubicBezTo>
                        <a:pt x="652" y="14"/>
                        <a:pt x="627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4" name="Google Shape;1774;p33"/>
                <p:cNvSpPr/>
                <p:nvPr/>
              </p:nvSpPr>
              <p:spPr>
                <a:xfrm>
                  <a:off x="4693875" y="1983275"/>
                  <a:ext cx="21225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327" extrusionOk="0">
                      <a:moveTo>
                        <a:pt x="809" y="1"/>
                      </a:moveTo>
                      <a:cubicBezTo>
                        <a:pt x="752" y="1"/>
                        <a:pt x="645" y="82"/>
                        <a:pt x="565" y="82"/>
                      </a:cubicBezTo>
                      <a:cubicBezTo>
                        <a:pt x="558" y="82"/>
                        <a:pt x="551" y="82"/>
                        <a:pt x="544" y="80"/>
                      </a:cubicBezTo>
                      <a:cubicBezTo>
                        <a:pt x="506" y="74"/>
                        <a:pt x="468" y="71"/>
                        <a:pt x="430" y="71"/>
                      </a:cubicBezTo>
                      <a:cubicBezTo>
                        <a:pt x="337" y="71"/>
                        <a:pt x="245" y="87"/>
                        <a:pt x="153" y="102"/>
                      </a:cubicBezTo>
                      <a:cubicBezTo>
                        <a:pt x="88" y="124"/>
                        <a:pt x="1" y="189"/>
                        <a:pt x="66" y="211"/>
                      </a:cubicBezTo>
                      <a:cubicBezTo>
                        <a:pt x="165" y="244"/>
                        <a:pt x="252" y="327"/>
                        <a:pt x="383" y="327"/>
                      </a:cubicBezTo>
                      <a:cubicBezTo>
                        <a:pt x="424" y="327"/>
                        <a:pt x="470" y="319"/>
                        <a:pt x="523" y="298"/>
                      </a:cubicBezTo>
                      <a:cubicBezTo>
                        <a:pt x="631" y="211"/>
                        <a:pt x="849" y="124"/>
                        <a:pt x="849" y="37"/>
                      </a:cubicBezTo>
                      <a:cubicBezTo>
                        <a:pt x="844" y="10"/>
                        <a:pt x="829" y="1"/>
                        <a:pt x="8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1775;p33"/>
                <p:cNvSpPr/>
                <p:nvPr/>
              </p:nvSpPr>
              <p:spPr>
                <a:xfrm>
                  <a:off x="4411200" y="1840000"/>
                  <a:ext cx="1525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14" extrusionOk="0">
                      <a:moveTo>
                        <a:pt x="471" y="1"/>
                      </a:moveTo>
                      <a:cubicBezTo>
                        <a:pt x="378" y="1"/>
                        <a:pt x="262" y="49"/>
                        <a:pt x="175" y="49"/>
                      </a:cubicBezTo>
                      <a:cubicBezTo>
                        <a:pt x="66" y="136"/>
                        <a:pt x="1" y="179"/>
                        <a:pt x="44" y="245"/>
                      </a:cubicBezTo>
                      <a:cubicBezTo>
                        <a:pt x="53" y="296"/>
                        <a:pt x="85" y="314"/>
                        <a:pt x="128" y="314"/>
                      </a:cubicBezTo>
                      <a:cubicBezTo>
                        <a:pt x="196" y="314"/>
                        <a:pt x="291" y="271"/>
                        <a:pt x="370" y="245"/>
                      </a:cubicBezTo>
                      <a:cubicBezTo>
                        <a:pt x="501" y="201"/>
                        <a:pt x="610" y="136"/>
                        <a:pt x="588" y="49"/>
                      </a:cubicBezTo>
                      <a:cubicBezTo>
                        <a:pt x="559" y="13"/>
                        <a:pt x="518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6" name="Google Shape;1776;p33"/>
                <p:cNvSpPr/>
                <p:nvPr/>
              </p:nvSpPr>
              <p:spPr>
                <a:xfrm>
                  <a:off x="4784125" y="1930800"/>
                  <a:ext cx="1252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92" extrusionOk="0">
                      <a:moveTo>
                        <a:pt x="223" y="1"/>
                      </a:moveTo>
                      <a:cubicBezTo>
                        <a:pt x="208" y="1"/>
                        <a:pt x="191" y="2"/>
                        <a:pt x="174" y="5"/>
                      </a:cubicBezTo>
                      <a:cubicBezTo>
                        <a:pt x="0" y="48"/>
                        <a:pt x="0" y="201"/>
                        <a:pt x="0" y="266"/>
                      </a:cubicBezTo>
                      <a:cubicBezTo>
                        <a:pt x="16" y="346"/>
                        <a:pt x="128" y="391"/>
                        <a:pt x="229" y="391"/>
                      </a:cubicBezTo>
                      <a:cubicBezTo>
                        <a:pt x="265" y="391"/>
                        <a:pt x="298" y="386"/>
                        <a:pt x="326" y="374"/>
                      </a:cubicBezTo>
                      <a:cubicBezTo>
                        <a:pt x="500" y="331"/>
                        <a:pt x="370" y="222"/>
                        <a:pt x="392" y="135"/>
                      </a:cubicBezTo>
                      <a:cubicBezTo>
                        <a:pt x="392" y="60"/>
                        <a:pt x="326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7" name="Google Shape;1777;p33"/>
                <p:cNvSpPr/>
                <p:nvPr/>
              </p:nvSpPr>
              <p:spPr>
                <a:xfrm>
                  <a:off x="3512075" y="2211525"/>
                  <a:ext cx="1415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468" extrusionOk="0">
                      <a:moveTo>
                        <a:pt x="437" y="0"/>
                      </a:moveTo>
                      <a:cubicBezTo>
                        <a:pt x="375" y="0"/>
                        <a:pt x="296" y="36"/>
                        <a:pt x="218" y="83"/>
                      </a:cubicBezTo>
                      <a:cubicBezTo>
                        <a:pt x="1" y="192"/>
                        <a:pt x="44" y="322"/>
                        <a:pt x="1" y="409"/>
                      </a:cubicBezTo>
                      <a:cubicBezTo>
                        <a:pt x="1" y="426"/>
                        <a:pt x="1" y="467"/>
                        <a:pt x="20" y="467"/>
                      </a:cubicBezTo>
                      <a:cubicBezTo>
                        <a:pt x="26" y="467"/>
                        <a:pt x="34" y="463"/>
                        <a:pt x="44" y="453"/>
                      </a:cubicBezTo>
                      <a:cubicBezTo>
                        <a:pt x="153" y="431"/>
                        <a:pt x="262" y="344"/>
                        <a:pt x="349" y="235"/>
                      </a:cubicBezTo>
                      <a:lnTo>
                        <a:pt x="370" y="213"/>
                      </a:lnTo>
                      <a:cubicBezTo>
                        <a:pt x="436" y="170"/>
                        <a:pt x="566" y="83"/>
                        <a:pt x="501" y="18"/>
                      </a:cubicBezTo>
                      <a:cubicBezTo>
                        <a:pt x="483" y="5"/>
                        <a:pt x="461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8" name="Google Shape;1778;p33"/>
                <p:cNvSpPr/>
                <p:nvPr/>
              </p:nvSpPr>
              <p:spPr>
                <a:xfrm>
                  <a:off x="5231500" y="1386575"/>
                  <a:ext cx="1307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08" extrusionOk="0">
                      <a:moveTo>
                        <a:pt x="404" y="1"/>
                      </a:moveTo>
                      <a:cubicBezTo>
                        <a:pt x="318" y="1"/>
                        <a:pt x="273" y="122"/>
                        <a:pt x="201" y="122"/>
                      </a:cubicBezTo>
                      <a:cubicBezTo>
                        <a:pt x="193" y="122"/>
                        <a:pt x="184" y="120"/>
                        <a:pt x="175" y="116"/>
                      </a:cubicBezTo>
                      <a:cubicBezTo>
                        <a:pt x="66" y="225"/>
                        <a:pt x="1" y="334"/>
                        <a:pt x="1" y="443"/>
                      </a:cubicBezTo>
                      <a:cubicBezTo>
                        <a:pt x="66" y="464"/>
                        <a:pt x="88" y="486"/>
                        <a:pt x="110" y="508"/>
                      </a:cubicBezTo>
                      <a:cubicBezTo>
                        <a:pt x="197" y="508"/>
                        <a:pt x="262" y="486"/>
                        <a:pt x="284" y="443"/>
                      </a:cubicBezTo>
                      <a:cubicBezTo>
                        <a:pt x="305" y="356"/>
                        <a:pt x="262" y="269"/>
                        <a:pt x="414" y="225"/>
                      </a:cubicBezTo>
                      <a:cubicBezTo>
                        <a:pt x="523" y="160"/>
                        <a:pt x="523" y="73"/>
                        <a:pt x="479" y="29"/>
                      </a:cubicBezTo>
                      <a:cubicBezTo>
                        <a:pt x="451" y="9"/>
                        <a:pt x="426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79" name="Google Shape;1779;p33"/>
                <p:cNvSpPr/>
                <p:nvPr/>
              </p:nvSpPr>
              <p:spPr>
                <a:xfrm>
                  <a:off x="3865425" y="2097375"/>
                  <a:ext cx="1415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427" extrusionOk="0">
                      <a:moveTo>
                        <a:pt x="257" y="0"/>
                      </a:moveTo>
                      <a:cubicBezTo>
                        <a:pt x="231" y="0"/>
                        <a:pt x="204" y="6"/>
                        <a:pt x="174" y="17"/>
                      </a:cubicBezTo>
                      <a:cubicBezTo>
                        <a:pt x="0" y="104"/>
                        <a:pt x="109" y="170"/>
                        <a:pt x="109" y="235"/>
                      </a:cubicBezTo>
                      <a:lnTo>
                        <a:pt x="109" y="409"/>
                      </a:lnTo>
                      <a:cubicBezTo>
                        <a:pt x="109" y="409"/>
                        <a:pt x="128" y="399"/>
                        <a:pt x="148" y="399"/>
                      </a:cubicBezTo>
                      <a:cubicBezTo>
                        <a:pt x="157" y="399"/>
                        <a:pt x="167" y="401"/>
                        <a:pt x="174" y="409"/>
                      </a:cubicBezTo>
                      <a:cubicBezTo>
                        <a:pt x="192" y="406"/>
                        <a:pt x="210" y="405"/>
                        <a:pt x="227" y="405"/>
                      </a:cubicBezTo>
                      <a:cubicBezTo>
                        <a:pt x="302" y="405"/>
                        <a:pt x="365" y="426"/>
                        <a:pt x="416" y="426"/>
                      </a:cubicBezTo>
                      <a:cubicBezTo>
                        <a:pt x="450" y="426"/>
                        <a:pt x="478" y="417"/>
                        <a:pt x="501" y="387"/>
                      </a:cubicBezTo>
                      <a:cubicBezTo>
                        <a:pt x="566" y="300"/>
                        <a:pt x="479" y="191"/>
                        <a:pt x="435" y="104"/>
                      </a:cubicBezTo>
                      <a:cubicBezTo>
                        <a:pt x="388" y="41"/>
                        <a:pt x="328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0" name="Google Shape;1780;p33"/>
                <p:cNvSpPr/>
                <p:nvPr/>
              </p:nvSpPr>
              <p:spPr>
                <a:xfrm>
                  <a:off x="3856175" y="2107575"/>
                  <a:ext cx="15250" cy="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262" extrusionOk="0">
                      <a:moveTo>
                        <a:pt x="436" y="1"/>
                      </a:moveTo>
                      <a:cubicBezTo>
                        <a:pt x="370" y="22"/>
                        <a:pt x="262" y="22"/>
                        <a:pt x="153" y="44"/>
                      </a:cubicBezTo>
                      <a:cubicBezTo>
                        <a:pt x="88" y="88"/>
                        <a:pt x="1" y="109"/>
                        <a:pt x="1" y="153"/>
                      </a:cubicBezTo>
                      <a:cubicBezTo>
                        <a:pt x="1" y="207"/>
                        <a:pt x="45" y="246"/>
                        <a:pt x="109" y="246"/>
                      </a:cubicBezTo>
                      <a:cubicBezTo>
                        <a:pt x="123" y="246"/>
                        <a:pt x="138" y="244"/>
                        <a:pt x="153" y="240"/>
                      </a:cubicBezTo>
                      <a:cubicBezTo>
                        <a:pt x="283" y="218"/>
                        <a:pt x="414" y="262"/>
                        <a:pt x="523" y="153"/>
                      </a:cubicBezTo>
                      <a:cubicBezTo>
                        <a:pt x="610" y="88"/>
                        <a:pt x="479" y="44"/>
                        <a:pt x="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1781;p33"/>
                <p:cNvSpPr/>
                <p:nvPr/>
              </p:nvSpPr>
              <p:spPr>
                <a:xfrm>
                  <a:off x="4791175" y="1913725"/>
                  <a:ext cx="13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335" extrusionOk="0">
                      <a:moveTo>
                        <a:pt x="450" y="1"/>
                      </a:moveTo>
                      <a:cubicBezTo>
                        <a:pt x="385" y="1"/>
                        <a:pt x="288" y="59"/>
                        <a:pt x="217" y="59"/>
                      </a:cubicBezTo>
                      <a:cubicBezTo>
                        <a:pt x="210" y="59"/>
                        <a:pt x="203" y="59"/>
                        <a:pt x="197" y="57"/>
                      </a:cubicBezTo>
                      <a:cubicBezTo>
                        <a:pt x="66" y="79"/>
                        <a:pt x="1" y="144"/>
                        <a:pt x="66" y="253"/>
                      </a:cubicBezTo>
                      <a:cubicBezTo>
                        <a:pt x="93" y="306"/>
                        <a:pt x="159" y="334"/>
                        <a:pt x="236" y="334"/>
                      </a:cubicBezTo>
                      <a:cubicBezTo>
                        <a:pt x="286" y="334"/>
                        <a:pt x="341" y="322"/>
                        <a:pt x="392" y="296"/>
                      </a:cubicBezTo>
                      <a:cubicBezTo>
                        <a:pt x="545" y="253"/>
                        <a:pt x="523" y="166"/>
                        <a:pt x="523" y="79"/>
                      </a:cubicBezTo>
                      <a:cubicBezTo>
                        <a:pt x="515" y="20"/>
                        <a:pt x="488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2" name="Google Shape;1782;p33"/>
                <p:cNvSpPr/>
                <p:nvPr/>
              </p:nvSpPr>
              <p:spPr>
                <a:xfrm>
                  <a:off x="5970825" y="1205525"/>
                  <a:ext cx="1905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314" extrusionOk="0">
                      <a:moveTo>
                        <a:pt x="387" y="1"/>
                      </a:moveTo>
                      <a:cubicBezTo>
                        <a:pt x="288" y="1"/>
                        <a:pt x="174" y="25"/>
                        <a:pt x="109" y="74"/>
                      </a:cubicBezTo>
                      <a:cubicBezTo>
                        <a:pt x="0" y="118"/>
                        <a:pt x="152" y="226"/>
                        <a:pt x="109" y="313"/>
                      </a:cubicBezTo>
                      <a:cubicBezTo>
                        <a:pt x="218" y="292"/>
                        <a:pt x="326" y="226"/>
                        <a:pt x="435" y="183"/>
                      </a:cubicBezTo>
                      <a:cubicBezTo>
                        <a:pt x="444" y="178"/>
                        <a:pt x="453" y="176"/>
                        <a:pt x="461" y="176"/>
                      </a:cubicBezTo>
                      <a:cubicBezTo>
                        <a:pt x="515" y="176"/>
                        <a:pt x="562" y="250"/>
                        <a:pt x="620" y="250"/>
                      </a:cubicBezTo>
                      <a:cubicBezTo>
                        <a:pt x="643" y="250"/>
                        <a:pt x="668" y="238"/>
                        <a:pt x="696" y="205"/>
                      </a:cubicBezTo>
                      <a:cubicBezTo>
                        <a:pt x="761" y="96"/>
                        <a:pt x="587" y="31"/>
                        <a:pt x="479" y="9"/>
                      </a:cubicBezTo>
                      <a:cubicBezTo>
                        <a:pt x="451" y="3"/>
                        <a:pt x="420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3"/>
                <p:cNvSpPr/>
                <p:nvPr/>
              </p:nvSpPr>
              <p:spPr>
                <a:xfrm>
                  <a:off x="3705050" y="2127400"/>
                  <a:ext cx="14625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13" extrusionOk="0">
                      <a:moveTo>
                        <a:pt x="218" y="1"/>
                      </a:moveTo>
                      <a:cubicBezTo>
                        <a:pt x="185" y="1"/>
                        <a:pt x="155" y="4"/>
                        <a:pt x="131" y="12"/>
                      </a:cubicBezTo>
                      <a:cubicBezTo>
                        <a:pt x="66" y="56"/>
                        <a:pt x="1" y="121"/>
                        <a:pt x="44" y="121"/>
                      </a:cubicBezTo>
                      <a:cubicBezTo>
                        <a:pt x="193" y="121"/>
                        <a:pt x="103" y="313"/>
                        <a:pt x="197" y="313"/>
                      </a:cubicBezTo>
                      <a:cubicBezTo>
                        <a:pt x="213" y="313"/>
                        <a:pt x="234" y="307"/>
                        <a:pt x="262" y="295"/>
                      </a:cubicBezTo>
                      <a:cubicBezTo>
                        <a:pt x="349" y="273"/>
                        <a:pt x="544" y="295"/>
                        <a:pt x="566" y="164"/>
                      </a:cubicBezTo>
                      <a:cubicBezTo>
                        <a:pt x="584" y="75"/>
                        <a:pt x="368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3"/>
                <p:cNvSpPr/>
                <p:nvPr/>
              </p:nvSpPr>
              <p:spPr>
                <a:xfrm>
                  <a:off x="4557425" y="1994475"/>
                  <a:ext cx="15250" cy="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12" extrusionOk="0">
                      <a:moveTo>
                        <a:pt x="320" y="0"/>
                      </a:moveTo>
                      <a:cubicBezTo>
                        <a:pt x="277" y="0"/>
                        <a:pt x="234" y="2"/>
                        <a:pt x="197" y="2"/>
                      </a:cubicBezTo>
                      <a:cubicBezTo>
                        <a:pt x="1" y="89"/>
                        <a:pt x="131" y="154"/>
                        <a:pt x="110" y="176"/>
                      </a:cubicBezTo>
                      <a:cubicBezTo>
                        <a:pt x="99" y="285"/>
                        <a:pt x="164" y="312"/>
                        <a:pt x="246" y="312"/>
                      </a:cubicBezTo>
                      <a:cubicBezTo>
                        <a:pt x="327" y="312"/>
                        <a:pt x="425" y="285"/>
                        <a:pt x="479" y="285"/>
                      </a:cubicBezTo>
                      <a:cubicBezTo>
                        <a:pt x="523" y="285"/>
                        <a:pt x="610" y="154"/>
                        <a:pt x="588" y="89"/>
                      </a:cubicBezTo>
                      <a:cubicBezTo>
                        <a:pt x="541" y="11"/>
                        <a:pt x="428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1785;p33"/>
                <p:cNvSpPr/>
                <p:nvPr/>
              </p:nvSpPr>
              <p:spPr>
                <a:xfrm>
                  <a:off x="6373075" y="1031200"/>
                  <a:ext cx="1362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375" extrusionOk="0">
                      <a:moveTo>
                        <a:pt x="295" y="1"/>
                      </a:moveTo>
                      <a:cubicBezTo>
                        <a:pt x="263" y="1"/>
                        <a:pt x="229" y="2"/>
                        <a:pt x="197" y="2"/>
                      </a:cubicBezTo>
                      <a:cubicBezTo>
                        <a:pt x="1" y="45"/>
                        <a:pt x="1" y="132"/>
                        <a:pt x="66" y="219"/>
                      </a:cubicBezTo>
                      <a:cubicBezTo>
                        <a:pt x="86" y="297"/>
                        <a:pt x="140" y="375"/>
                        <a:pt x="244" y="375"/>
                      </a:cubicBezTo>
                      <a:cubicBezTo>
                        <a:pt x="257" y="375"/>
                        <a:pt x="270" y="374"/>
                        <a:pt x="284" y="372"/>
                      </a:cubicBezTo>
                      <a:cubicBezTo>
                        <a:pt x="371" y="350"/>
                        <a:pt x="545" y="219"/>
                        <a:pt x="414" y="111"/>
                      </a:cubicBezTo>
                      <a:cubicBezTo>
                        <a:pt x="463" y="13"/>
                        <a:pt x="390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1786;p33"/>
                <p:cNvSpPr/>
                <p:nvPr/>
              </p:nvSpPr>
              <p:spPr>
                <a:xfrm>
                  <a:off x="6412775" y="1088775"/>
                  <a:ext cx="136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311" extrusionOk="0">
                      <a:moveTo>
                        <a:pt x="135" y="0"/>
                      </a:moveTo>
                      <a:cubicBezTo>
                        <a:pt x="117" y="0"/>
                        <a:pt x="101" y="2"/>
                        <a:pt x="87" y="4"/>
                      </a:cubicBezTo>
                      <a:cubicBezTo>
                        <a:pt x="0" y="26"/>
                        <a:pt x="0" y="91"/>
                        <a:pt x="44" y="113"/>
                      </a:cubicBezTo>
                      <a:cubicBezTo>
                        <a:pt x="145" y="174"/>
                        <a:pt x="152" y="310"/>
                        <a:pt x="330" y="310"/>
                      </a:cubicBezTo>
                      <a:cubicBezTo>
                        <a:pt x="342" y="310"/>
                        <a:pt x="356" y="310"/>
                        <a:pt x="370" y="308"/>
                      </a:cubicBezTo>
                      <a:cubicBezTo>
                        <a:pt x="435" y="287"/>
                        <a:pt x="544" y="221"/>
                        <a:pt x="544" y="134"/>
                      </a:cubicBezTo>
                      <a:cubicBezTo>
                        <a:pt x="544" y="76"/>
                        <a:pt x="284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7" name="Google Shape;1787;p33"/>
                <p:cNvSpPr/>
                <p:nvPr/>
              </p:nvSpPr>
              <p:spPr>
                <a:xfrm>
                  <a:off x="4524275" y="2042525"/>
                  <a:ext cx="1415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305" extrusionOk="0">
                      <a:moveTo>
                        <a:pt x="351" y="1"/>
                      </a:moveTo>
                      <a:cubicBezTo>
                        <a:pt x="318" y="1"/>
                        <a:pt x="275" y="11"/>
                        <a:pt x="218" y="37"/>
                      </a:cubicBezTo>
                      <a:cubicBezTo>
                        <a:pt x="131" y="124"/>
                        <a:pt x="1" y="211"/>
                        <a:pt x="88" y="254"/>
                      </a:cubicBezTo>
                      <a:cubicBezTo>
                        <a:pt x="124" y="291"/>
                        <a:pt x="173" y="305"/>
                        <a:pt x="226" y="305"/>
                      </a:cubicBezTo>
                      <a:cubicBezTo>
                        <a:pt x="299" y="305"/>
                        <a:pt x="382" y="279"/>
                        <a:pt x="457" y="254"/>
                      </a:cubicBezTo>
                      <a:cubicBezTo>
                        <a:pt x="566" y="233"/>
                        <a:pt x="544" y="189"/>
                        <a:pt x="522" y="124"/>
                      </a:cubicBezTo>
                      <a:cubicBezTo>
                        <a:pt x="461" y="62"/>
                        <a:pt x="432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8" name="Google Shape;1788;p33"/>
                <p:cNvSpPr/>
                <p:nvPr/>
              </p:nvSpPr>
              <p:spPr>
                <a:xfrm>
                  <a:off x="4561775" y="1867300"/>
                  <a:ext cx="124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426" extrusionOk="0">
                      <a:moveTo>
                        <a:pt x="474" y="0"/>
                      </a:moveTo>
                      <a:cubicBezTo>
                        <a:pt x="447" y="0"/>
                        <a:pt x="389" y="31"/>
                        <a:pt x="349" y="44"/>
                      </a:cubicBezTo>
                      <a:cubicBezTo>
                        <a:pt x="240" y="131"/>
                        <a:pt x="1" y="196"/>
                        <a:pt x="131" y="370"/>
                      </a:cubicBezTo>
                      <a:cubicBezTo>
                        <a:pt x="145" y="398"/>
                        <a:pt x="150" y="425"/>
                        <a:pt x="180" y="425"/>
                      </a:cubicBezTo>
                      <a:cubicBezTo>
                        <a:pt x="197" y="425"/>
                        <a:pt x="222" y="416"/>
                        <a:pt x="262" y="392"/>
                      </a:cubicBezTo>
                      <a:cubicBezTo>
                        <a:pt x="458" y="283"/>
                        <a:pt x="479" y="175"/>
                        <a:pt x="479" y="44"/>
                      </a:cubicBezTo>
                      <a:cubicBezTo>
                        <a:pt x="496" y="11"/>
                        <a:pt x="49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9" name="Google Shape;1789;p33"/>
                <p:cNvSpPr/>
                <p:nvPr/>
              </p:nvSpPr>
              <p:spPr>
                <a:xfrm>
                  <a:off x="4807500" y="1950925"/>
                  <a:ext cx="147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320" extrusionOk="0">
                      <a:moveTo>
                        <a:pt x="268" y="0"/>
                      </a:moveTo>
                      <a:cubicBezTo>
                        <a:pt x="253" y="0"/>
                        <a:pt x="237" y="1"/>
                        <a:pt x="218" y="4"/>
                      </a:cubicBezTo>
                      <a:cubicBezTo>
                        <a:pt x="153" y="91"/>
                        <a:pt x="0" y="178"/>
                        <a:pt x="22" y="265"/>
                      </a:cubicBezTo>
                      <a:cubicBezTo>
                        <a:pt x="56" y="307"/>
                        <a:pt x="108" y="320"/>
                        <a:pt x="170" y="320"/>
                      </a:cubicBezTo>
                      <a:cubicBezTo>
                        <a:pt x="270" y="320"/>
                        <a:pt x="393" y="287"/>
                        <a:pt x="500" y="287"/>
                      </a:cubicBezTo>
                      <a:cubicBezTo>
                        <a:pt x="544" y="287"/>
                        <a:pt x="587" y="222"/>
                        <a:pt x="522" y="222"/>
                      </a:cubicBezTo>
                      <a:cubicBezTo>
                        <a:pt x="508" y="225"/>
                        <a:pt x="495" y="226"/>
                        <a:pt x="484" y="226"/>
                      </a:cubicBezTo>
                      <a:cubicBezTo>
                        <a:pt x="340" y="226"/>
                        <a:pt x="46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0" name="Google Shape;1790;p33"/>
                <p:cNvSpPr/>
                <p:nvPr/>
              </p:nvSpPr>
              <p:spPr>
                <a:xfrm>
                  <a:off x="4512850" y="1875775"/>
                  <a:ext cx="16875" cy="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53" extrusionOk="0">
                      <a:moveTo>
                        <a:pt x="512" y="1"/>
                      </a:moveTo>
                      <a:cubicBezTo>
                        <a:pt x="427" y="1"/>
                        <a:pt x="324" y="47"/>
                        <a:pt x="240" y="75"/>
                      </a:cubicBezTo>
                      <a:cubicBezTo>
                        <a:pt x="197" y="140"/>
                        <a:pt x="1" y="184"/>
                        <a:pt x="88" y="227"/>
                      </a:cubicBezTo>
                      <a:cubicBezTo>
                        <a:pt x="134" y="245"/>
                        <a:pt x="188" y="252"/>
                        <a:pt x="247" y="252"/>
                      </a:cubicBezTo>
                      <a:cubicBezTo>
                        <a:pt x="329" y="252"/>
                        <a:pt x="422" y="240"/>
                        <a:pt x="523" y="227"/>
                      </a:cubicBezTo>
                      <a:cubicBezTo>
                        <a:pt x="588" y="227"/>
                        <a:pt x="675" y="118"/>
                        <a:pt x="631" y="53"/>
                      </a:cubicBezTo>
                      <a:cubicBezTo>
                        <a:pt x="601" y="15"/>
                        <a:pt x="559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1" name="Google Shape;1791;p33"/>
                <p:cNvSpPr/>
                <p:nvPr/>
              </p:nvSpPr>
              <p:spPr>
                <a:xfrm>
                  <a:off x="5469600" y="1409150"/>
                  <a:ext cx="11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48" extrusionOk="0">
                      <a:moveTo>
                        <a:pt x="287" y="1"/>
                      </a:moveTo>
                      <a:cubicBezTo>
                        <a:pt x="263" y="1"/>
                        <a:pt x="233" y="6"/>
                        <a:pt x="197" y="18"/>
                      </a:cubicBezTo>
                      <a:cubicBezTo>
                        <a:pt x="110" y="105"/>
                        <a:pt x="1" y="214"/>
                        <a:pt x="1" y="322"/>
                      </a:cubicBezTo>
                      <a:cubicBezTo>
                        <a:pt x="1" y="341"/>
                        <a:pt x="20" y="348"/>
                        <a:pt x="46" y="348"/>
                      </a:cubicBezTo>
                      <a:cubicBezTo>
                        <a:pt x="81" y="348"/>
                        <a:pt x="128" y="335"/>
                        <a:pt x="153" y="322"/>
                      </a:cubicBezTo>
                      <a:cubicBezTo>
                        <a:pt x="262" y="257"/>
                        <a:pt x="458" y="214"/>
                        <a:pt x="414" y="83"/>
                      </a:cubicBezTo>
                      <a:cubicBezTo>
                        <a:pt x="383" y="36"/>
                        <a:pt x="351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2" name="Google Shape;1792;p33"/>
                <p:cNvSpPr/>
                <p:nvPr/>
              </p:nvSpPr>
              <p:spPr>
                <a:xfrm>
                  <a:off x="4435125" y="1997875"/>
                  <a:ext cx="9275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49" extrusionOk="0">
                      <a:moveTo>
                        <a:pt x="254" y="0"/>
                      </a:moveTo>
                      <a:cubicBezTo>
                        <a:pt x="233" y="0"/>
                        <a:pt x="206" y="5"/>
                        <a:pt x="174" y="18"/>
                      </a:cubicBezTo>
                      <a:cubicBezTo>
                        <a:pt x="66" y="83"/>
                        <a:pt x="44" y="170"/>
                        <a:pt x="0" y="257"/>
                      </a:cubicBezTo>
                      <a:cubicBezTo>
                        <a:pt x="0" y="295"/>
                        <a:pt x="82" y="349"/>
                        <a:pt x="160" y="349"/>
                      </a:cubicBezTo>
                      <a:cubicBezTo>
                        <a:pt x="172" y="349"/>
                        <a:pt x="184" y="347"/>
                        <a:pt x="196" y="344"/>
                      </a:cubicBezTo>
                      <a:cubicBezTo>
                        <a:pt x="370" y="279"/>
                        <a:pt x="327" y="170"/>
                        <a:pt x="327" y="62"/>
                      </a:cubicBezTo>
                      <a:cubicBezTo>
                        <a:pt x="327" y="31"/>
                        <a:pt x="305" y="0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1793;p33"/>
                <p:cNvSpPr/>
                <p:nvPr/>
              </p:nvSpPr>
              <p:spPr>
                <a:xfrm>
                  <a:off x="4447625" y="2000200"/>
                  <a:ext cx="1145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28" extrusionOk="0">
                      <a:moveTo>
                        <a:pt x="281" y="0"/>
                      </a:moveTo>
                      <a:cubicBezTo>
                        <a:pt x="237" y="0"/>
                        <a:pt x="188" y="17"/>
                        <a:pt x="131" y="56"/>
                      </a:cubicBezTo>
                      <a:cubicBezTo>
                        <a:pt x="1" y="99"/>
                        <a:pt x="22" y="186"/>
                        <a:pt x="44" y="251"/>
                      </a:cubicBezTo>
                      <a:cubicBezTo>
                        <a:pt x="72" y="294"/>
                        <a:pt x="128" y="327"/>
                        <a:pt x="194" y="327"/>
                      </a:cubicBezTo>
                      <a:cubicBezTo>
                        <a:pt x="229" y="327"/>
                        <a:pt x="267" y="318"/>
                        <a:pt x="305" y="295"/>
                      </a:cubicBezTo>
                      <a:cubicBezTo>
                        <a:pt x="414" y="273"/>
                        <a:pt x="457" y="164"/>
                        <a:pt x="435" y="77"/>
                      </a:cubicBezTo>
                      <a:cubicBezTo>
                        <a:pt x="387" y="28"/>
                        <a:pt x="338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1794;p33"/>
                <p:cNvSpPr/>
                <p:nvPr/>
              </p:nvSpPr>
              <p:spPr>
                <a:xfrm>
                  <a:off x="4463925" y="2016500"/>
                  <a:ext cx="10375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339" extrusionOk="0">
                      <a:moveTo>
                        <a:pt x="237" y="0"/>
                      </a:moveTo>
                      <a:cubicBezTo>
                        <a:pt x="204" y="0"/>
                        <a:pt x="168" y="5"/>
                        <a:pt x="131" y="12"/>
                      </a:cubicBezTo>
                      <a:cubicBezTo>
                        <a:pt x="1" y="78"/>
                        <a:pt x="23" y="143"/>
                        <a:pt x="66" y="186"/>
                      </a:cubicBezTo>
                      <a:cubicBezTo>
                        <a:pt x="173" y="204"/>
                        <a:pt x="105" y="339"/>
                        <a:pt x="184" y="339"/>
                      </a:cubicBezTo>
                      <a:cubicBezTo>
                        <a:pt x="202" y="339"/>
                        <a:pt x="227" y="332"/>
                        <a:pt x="262" y="317"/>
                      </a:cubicBezTo>
                      <a:cubicBezTo>
                        <a:pt x="371" y="273"/>
                        <a:pt x="414" y="165"/>
                        <a:pt x="371" y="78"/>
                      </a:cubicBezTo>
                      <a:cubicBezTo>
                        <a:pt x="356" y="20"/>
                        <a:pt x="30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1795;p33"/>
                <p:cNvSpPr/>
                <p:nvPr/>
              </p:nvSpPr>
              <p:spPr>
                <a:xfrm>
                  <a:off x="3482725" y="2211400"/>
                  <a:ext cx="13075" cy="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433" extrusionOk="0">
                      <a:moveTo>
                        <a:pt x="330" y="0"/>
                      </a:moveTo>
                      <a:cubicBezTo>
                        <a:pt x="295" y="0"/>
                        <a:pt x="256" y="7"/>
                        <a:pt x="218" y="23"/>
                      </a:cubicBezTo>
                      <a:cubicBezTo>
                        <a:pt x="0" y="197"/>
                        <a:pt x="240" y="240"/>
                        <a:pt x="196" y="392"/>
                      </a:cubicBezTo>
                      <a:cubicBezTo>
                        <a:pt x="196" y="407"/>
                        <a:pt x="206" y="433"/>
                        <a:pt x="227" y="433"/>
                      </a:cubicBezTo>
                      <a:cubicBezTo>
                        <a:pt x="236" y="433"/>
                        <a:pt x="248" y="428"/>
                        <a:pt x="261" y="414"/>
                      </a:cubicBezTo>
                      <a:cubicBezTo>
                        <a:pt x="414" y="305"/>
                        <a:pt x="522" y="175"/>
                        <a:pt x="457" y="66"/>
                      </a:cubicBezTo>
                      <a:cubicBezTo>
                        <a:pt x="443" y="24"/>
                        <a:pt x="393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1796;p33"/>
                <p:cNvSpPr/>
                <p:nvPr/>
              </p:nvSpPr>
              <p:spPr>
                <a:xfrm>
                  <a:off x="5891450" y="1328375"/>
                  <a:ext cx="31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735" extrusionOk="0">
                      <a:moveTo>
                        <a:pt x="1191" y="1"/>
                      </a:moveTo>
                      <a:cubicBezTo>
                        <a:pt x="1163" y="1"/>
                        <a:pt x="1122" y="15"/>
                        <a:pt x="1066" y="53"/>
                      </a:cubicBezTo>
                      <a:cubicBezTo>
                        <a:pt x="762" y="205"/>
                        <a:pt x="392" y="205"/>
                        <a:pt x="131" y="444"/>
                      </a:cubicBezTo>
                      <a:cubicBezTo>
                        <a:pt x="109" y="487"/>
                        <a:pt x="0" y="487"/>
                        <a:pt x="0" y="531"/>
                      </a:cubicBezTo>
                      <a:cubicBezTo>
                        <a:pt x="0" y="596"/>
                        <a:pt x="87" y="596"/>
                        <a:pt x="131" y="596"/>
                      </a:cubicBezTo>
                      <a:cubicBezTo>
                        <a:pt x="198" y="579"/>
                        <a:pt x="259" y="569"/>
                        <a:pt x="312" y="569"/>
                      </a:cubicBezTo>
                      <a:cubicBezTo>
                        <a:pt x="396" y="569"/>
                        <a:pt x="461" y="595"/>
                        <a:pt x="501" y="661"/>
                      </a:cubicBezTo>
                      <a:cubicBezTo>
                        <a:pt x="517" y="710"/>
                        <a:pt x="533" y="735"/>
                        <a:pt x="577" y="735"/>
                      </a:cubicBezTo>
                      <a:cubicBezTo>
                        <a:pt x="592" y="735"/>
                        <a:pt x="609" y="732"/>
                        <a:pt x="631" y="727"/>
                      </a:cubicBezTo>
                      <a:cubicBezTo>
                        <a:pt x="718" y="705"/>
                        <a:pt x="740" y="640"/>
                        <a:pt x="718" y="596"/>
                      </a:cubicBezTo>
                      <a:cubicBezTo>
                        <a:pt x="653" y="531"/>
                        <a:pt x="653" y="444"/>
                        <a:pt x="762" y="401"/>
                      </a:cubicBezTo>
                      <a:cubicBezTo>
                        <a:pt x="870" y="401"/>
                        <a:pt x="1001" y="422"/>
                        <a:pt x="1001" y="487"/>
                      </a:cubicBezTo>
                      <a:cubicBezTo>
                        <a:pt x="1033" y="519"/>
                        <a:pt x="1053" y="539"/>
                        <a:pt x="1095" y="539"/>
                      </a:cubicBezTo>
                      <a:cubicBezTo>
                        <a:pt x="1111" y="539"/>
                        <a:pt x="1130" y="537"/>
                        <a:pt x="1153" y="531"/>
                      </a:cubicBezTo>
                      <a:cubicBezTo>
                        <a:pt x="1196" y="509"/>
                        <a:pt x="1262" y="444"/>
                        <a:pt x="1218" y="422"/>
                      </a:cubicBezTo>
                      <a:cubicBezTo>
                        <a:pt x="1066" y="335"/>
                        <a:pt x="1262" y="205"/>
                        <a:pt x="1262" y="118"/>
                      </a:cubicBezTo>
                      <a:cubicBezTo>
                        <a:pt x="1262" y="87"/>
                        <a:pt x="1262" y="1"/>
                        <a:pt x="11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33"/>
                <p:cNvSpPr/>
                <p:nvPr/>
              </p:nvSpPr>
              <p:spPr>
                <a:xfrm>
                  <a:off x="5872425" y="1374600"/>
                  <a:ext cx="16325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417" extrusionOk="0">
                      <a:moveTo>
                        <a:pt x="388" y="1"/>
                      </a:moveTo>
                      <a:cubicBezTo>
                        <a:pt x="362" y="1"/>
                        <a:pt x="334" y="3"/>
                        <a:pt x="305" y="8"/>
                      </a:cubicBezTo>
                      <a:cubicBezTo>
                        <a:pt x="131" y="95"/>
                        <a:pt x="0" y="182"/>
                        <a:pt x="44" y="313"/>
                      </a:cubicBezTo>
                      <a:cubicBezTo>
                        <a:pt x="44" y="394"/>
                        <a:pt x="103" y="416"/>
                        <a:pt x="184" y="416"/>
                      </a:cubicBezTo>
                      <a:cubicBezTo>
                        <a:pt x="233" y="416"/>
                        <a:pt x="291" y="408"/>
                        <a:pt x="348" y="400"/>
                      </a:cubicBezTo>
                      <a:cubicBezTo>
                        <a:pt x="653" y="335"/>
                        <a:pt x="479" y="204"/>
                        <a:pt x="522" y="117"/>
                      </a:cubicBezTo>
                      <a:cubicBezTo>
                        <a:pt x="539" y="33"/>
                        <a:pt x="478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1798;p33"/>
                <p:cNvSpPr/>
                <p:nvPr/>
              </p:nvSpPr>
              <p:spPr>
                <a:xfrm>
                  <a:off x="5952875" y="1286425"/>
                  <a:ext cx="2232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322" extrusionOk="0">
                      <a:moveTo>
                        <a:pt x="205" y="0"/>
                      </a:moveTo>
                      <a:cubicBezTo>
                        <a:pt x="151" y="0"/>
                        <a:pt x="101" y="12"/>
                        <a:pt x="66" y="56"/>
                      </a:cubicBezTo>
                      <a:cubicBezTo>
                        <a:pt x="1" y="143"/>
                        <a:pt x="218" y="122"/>
                        <a:pt x="262" y="165"/>
                      </a:cubicBezTo>
                      <a:cubicBezTo>
                        <a:pt x="283" y="208"/>
                        <a:pt x="327" y="252"/>
                        <a:pt x="349" y="274"/>
                      </a:cubicBezTo>
                      <a:cubicBezTo>
                        <a:pt x="379" y="309"/>
                        <a:pt x="409" y="322"/>
                        <a:pt x="439" y="322"/>
                      </a:cubicBezTo>
                      <a:cubicBezTo>
                        <a:pt x="530" y="322"/>
                        <a:pt x="623" y="204"/>
                        <a:pt x="726" y="204"/>
                      </a:cubicBezTo>
                      <a:cubicBezTo>
                        <a:pt x="738" y="204"/>
                        <a:pt x="750" y="205"/>
                        <a:pt x="762" y="208"/>
                      </a:cubicBezTo>
                      <a:cubicBezTo>
                        <a:pt x="805" y="208"/>
                        <a:pt x="870" y="165"/>
                        <a:pt x="892" y="122"/>
                      </a:cubicBezTo>
                      <a:cubicBezTo>
                        <a:pt x="892" y="103"/>
                        <a:pt x="668" y="4"/>
                        <a:pt x="508" y="4"/>
                      </a:cubicBezTo>
                      <a:cubicBezTo>
                        <a:pt x="481" y="4"/>
                        <a:pt x="457" y="7"/>
                        <a:pt x="435" y="13"/>
                      </a:cubicBezTo>
                      <a:cubicBezTo>
                        <a:pt x="422" y="15"/>
                        <a:pt x="408" y="16"/>
                        <a:pt x="394" y="16"/>
                      </a:cubicBezTo>
                      <a:cubicBezTo>
                        <a:pt x="336" y="16"/>
                        <a:pt x="267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33"/>
                <p:cNvSpPr/>
                <p:nvPr/>
              </p:nvSpPr>
              <p:spPr>
                <a:xfrm>
                  <a:off x="5933850" y="1292600"/>
                  <a:ext cx="18500" cy="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247" extrusionOk="0">
                      <a:moveTo>
                        <a:pt x="696" y="0"/>
                      </a:moveTo>
                      <a:cubicBezTo>
                        <a:pt x="643" y="0"/>
                        <a:pt x="551" y="48"/>
                        <a:pt x="479" y="48"/>
                      </a:cubicBezTo>
                      <a:cubicBezTo>
                        <a:pt x="456" y="56"/>
                        <a:pt x="435" y="59"/>
                        <a:pt x="415" y="59"/>
                      </a:cubicBezTo>
                      <a:cubicBezTo>
                        <a:pt x="338" y="59"/>
                        <a:pt x="272" y="16"/>
                        <a:pt x="195" y="16"/>
                      </a:cubicBezTo>
                      <a:cubicBezTo>
                        <a:pt x="175" y="16"/>
                        <a:pt x="154" y="19"/>
                        <a:pt x="131" y="27"/>
                      </a:cubicBezTo>
                      <a:cubicBezTo>
                        <a:pt x="66" y="27"/>
                        <a:pt x="22" y="70"/>
                        <a:pt x="1" y="114"/>
                      </a:cubicBezTo>
                      <a:cubicBezTo>
                        <a:pt x="1" y="134"/>
                        <a:pt x="371" y="247"/>
                        <a:pt x="445" y="247"/>
                      </a:cubicBezTo>
                      <a:cubicBezTo>
                        <a:pt x="451" y="247"/>
                        <a:pt x="456" y="246"/>
                        <a:pt x="457" y="244"/>
                      </a:cubicBezTo>
                      <a:cubicBezTo>
                        <a:pt x="588" y="201"/>
                        <a:pt x="740" y="135"/>
                        <a:pt x="740" y="48"/>
                      </a:cubicBezTo>
                      <a:cubicBezTo>
                        <a:pt x="740" y="12"/>
                        <a:pt x="723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33"/>
                <p:cNvSpPr/>
                <p:nvPr/>
              </p:nvSpPr>
              <p:spPr>
                <a:xfrm>
                  <a:off x="5886025" y="1358175"/>
                  <a:ext cx="20675" cy="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246" extrusionOk="0">
                      <a:moveTo>
                        <a:pt x="362" y="0"/>
                      </a:moveTo>
                      <a:cubicBezTo>
                        <a:pt x="287" y="0"/>
                        <a:pt x="210" y="5"/>
                        <a:pt x="131" y="13"/>
                      </a:cubicBezTo>
                      <a:cubicBezTo>
                        <a:pt x="0" y="57"/>
                        <a:pt x="65" y="100"/>
                        <a:pt x="65" y="165"/>
                      </a:cubicBezTo>
                      <a:cubicBezTo>
                        <a:pt x="65" y="195"/>
                        <a:pt x="45" y="246"/>
                        <a:pt x="82" y="246"/>
                      </a:cubicBezTo>
                      <a:cubicBezTo>
                        <a:pt x="98" y="246"/>
                        <a:pt x="127" y="236"/>
                        <a:pt x="174" y="209"/>
                      </a:cubicBezTo>
                      <a:cubicBezTo>
                        <a:pt x="261" y="165"/>
                        <a:pt x="343" y="144"/>
                        <a:pt x="419" y="144"/>
                      </a:cubicBezTo>
                      <a:cubicBezTo>
                        <a:pt x="495" y="144"/>
                        <a:pt x="565" y="165"/>
                        <a:pt x="631" y="209"/>
                      </a:cubicBezTo>
                      <a:cubicBezTo>
                        <a:pt x="642" y="215"/>
                        <a:pt x="657" y="217"/>
                        <a:pt x="673" y="217"/>
                      </a:cubicBezTo>
                      <a:cubicBezTo>
                        <a:pt x="716" y="217"/>
                        <a:pt x="767" y="197"/>
                        <a:pt x="783" y="165"/>
                      </a:cubicBezTo>
                      <a:cubicBezTo>
                        <a:pt x="826" y="100"/>
                        <a:pt x="783" y="78"/>
                        <a:pt x="739" y="57"/>
                      </a:cubicBezTo>
                      <a:cubicBezTo>
                        <a:pt x="615" y="15"/>
                        <a:pt x="491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33"/>
                <p:cNvSpPr/>
                <p:nvPr/>
              </p:nvSpPr>
              <p:spPr>
                <a:xfrm>
                  <a:off x="5697375" y="1412175"/>
                  <a:ext cx="2450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443" extrusionOk="0">
                      <a:moveTo>
                        <a:pt x="422" y="0"/>
                      </a:moveTo>
                      <a:cubicBezTo>
                        <a:pt x="396" y="0"/>
                        <a:pt x="365" y="8"/>
                        <a:pt x="327" y="27"/>
                      </a:cubicBezTo>
                      <a:cubicBezTo>
                        <a:pt x="131" y="136"/>
                        <a:pt x="436" y="93"/>
                        <a:pt x="370" y="180"/>
                      </a:cubicBezTo>
                      <a:cubicBezTo>
                        <a:pt x="349" y="201"/>
                        <a:pt x="349" y="245"/>
                        <a:pt x="283" y="288"/>
                      </a:cubicBezTo>
                      <a:cubicBezTo>
                        <a:pt x="1" y="354"/>
                        <a:pt x="175" y="441"/>
                        <a:pt x="240" y="441"/>
                      </a:cubicBezTo>
                      <a:cubicBezTo>
                        <a:pt x="255" y="442"/>
                        <a:pt x="269" y="443"/>
                        <a:pt x="284" y="443"/>
                      </a:cubicBezTo>
                      <a:cubicBezTo>
                        <a:pt x="475" y="443"/>
                        <a:pt x="681" y="330"/>
                        <a:pt x="888" y="330"/>
                      </a:cubicBezTo>
                      <a:cubicBezTo>
                        <a:pt x="904" y="330"/>
                        <a:pt x="920" y="330"/>
                        <a:pt x="936" y="332"/>
                      </a:cubicBezTo>
                      <a:cubicBezTo>
                        <a:pt x="979" y="332"/>
                        <a:pt x="979" y="288"/>
                        <a:pt x="936" y="245"/>
                      </a:cubicBezTo>
                      <a:cubicBezTo>
                        <a:pt x="892" y="114"/>
                        <a:pt x="697" y="114"/>
                        <a:pt x="588" y="93"/>
                      </a:cubicBezTo>
                      <a:cubicBezTo>
                        <a:pt x="526" y="47"/>
                        <a:pt x="48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02" name="Google Shape;1802;p33"/>
              <p:cNvSpPr/>
              <p:nvPr/>
            </p:nvSpPr>
            <p:spPr>
              <a:xfrm>
                <a:off x="6099663" y="2028225"/>
                <a:ext cx="1197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93" extrusionOk="0">
                    <a:moveTo>
                      <a:pt x="349" y="0"/>
                    </a:moveTo>
                    <a:cubicBezTo>
                      <a:pt x="240" y="0"/>
                      <a:pt x="262" y="87"/>
                      <a:pt x="240" y="153"/>
                    </a:cubicBezTo>
                    <a:cubicBezTo>
                      <a:pt x="218" y="218"/>
                      <a:pt x="262" y="283"/>
                      <a:pt x="131" y="370"/>
                    </a:cubicBezTo>
                    <a:cubicBezTo>
                      <a:pt x="1" y="435"/>
                      <a:pt x="131" y="500"/>
                      <a:pt x="196" y="544"/>
                    </a:cubicBezTo>
                    <a:cubicBezTo>
                      <a:pt x="218" y="577"/>
                      <a:pt x="251" y="593"/>
                      <a:pt x="289" y="593"/>
                    </a:cubicBezTo>
                    <a:cubicBezTo>
                      <a:pt x="327" y="593"/>
                      <a:pt x="370" y="577"/>
                      <a:pt x="414" y="544"/>
                    </a:cubicBezTo>
                    <a:cubicBezTo>
                      <a:pt x="479" y="500"/>
                      <a:pt x="479" y="435"/>
                      <a:pt x="479" y="370"/>
                    </a:cubicBezTo>
                    <a:lnTo>
                      <a:pt x="479" y="109"/>
                    </a:lnTo>
                    <a:cubicBezTo>
                      <a:pt x="479" y="87"/>
                      <a:pt x="457" y="0"/>
                      <a:pt x="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5377763" y="2160850"/>
                <a:ext cx="11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23" extrusionOk="0">
                    <a:moveTo>
                      <a:pt x="283" y="1"/>
                    </a:moveTo>
                    <a:cubicBezTo>
                      <a:pt x="109" y="1"/>
                      <a:pt x="152" y="110"/>
                      <a:pt x="109" y="153"/>
                    </a:cubicBezTo>
                    <a:cubicBezTo>
                      <a:pt x="0" y="392"/>
                      <a:pt x="152" y="458"/>
                      <a:pt x="326" y="523"/>
                    </a:cubicBezTo>
                    <a:cubicBezTo>
                      <a:pt x="413" y="392"/>
                      <a:pt x="218" y="284"/>
                      <a:pt x="435" y="110"/>
                    </a:cubicBezTo>
                    <a:cubicBezTo>
                      <a:pt x="479" y="44"/>
                      <a:pt x="392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4" name="Google Shape;1804;p33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805" name="Google Shape;1805;p3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6" name="Google Shape;1806;p33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6084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5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82" name="Google Shape;182;p5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5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5"/>
          <p:cNvSpPr txBox="1">
            <a:spLocks noGrp="1"/>
          </p:cNvSpPr>
          <p:nvPr>
            <p:ph type="subTitle" idx="1"/>
          </p:nvPr>
        </p:nvSpPr>
        <p:spPr>
          <a:xfrm>
            <a:off x="1004325" y="1998325"/>
            <a:ext cx="3566700" cy="529500"/>
          </a:xfrm>
          <a:prstGeom prst="rect">
            <a:avLst/>
          </a:prstGeom>
          <a:effectLst>
            <a:outerShdw dist="3810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subTitle" idx="2"/>
          </p:nvPr>
        </p:nvSpPr>
        <p:spPr>
          <a:xfrm>
            <a:off x="4558625" y="3141325"/>
            <a:ext cx="3566100" cy="529500"/>
          </a:xfrm>
          <a:prstGeom prst="rect">
            <a:avLst/>
          </a:prstGeom>
          <a:effectLst>
            <a:outerShdw dist="3810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3"/>
          </p:nvPr>
        </p:nvSpPr>
        <p:spPr>
          <a:xfrm>
            <a:off x="1004325" y="2459950"/>
            <a:ext cx="35667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4"/>
          </p:nvPr>
        </p:nvSpPr>
        <p:spPr>
          <a:xfrm>
            <a:off x="4558625" y="3602950"/>
            <a:ext cx="35661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  <a:effectLst>
            <a:outerShdw dist="4762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80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6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191" name="Google Shape;191;p6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6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7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7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196" name="Google Shape;196;p7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7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1024800" y="967975"/>
            <a:ext cx="41151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1024800" y="2126225"/>
            <a:ext cx="4115100" cy="22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00" name="Google Shape;200;p7"/>
          <p:cNvGrpSpPr/>
          <p:nvPr/>
        </p:nvGrpSpPr>
        <p:grpSpPr>
          <a:xfrm flipH="1">
            <a:off x="8137209" y="2958565"/>
            <a:ext cx="2236767" cy="1945470"/>
            <a:chOff x="340275" y="3775800"/>
            <a:chExt cx="1729638" cy="1603850"/>
          </a:xfrm>
        </p:grpSpPr>
        <p:sp>
          <p:nvSpPr>
            <p:cNvPr id="201" name="Google Shape;201;p7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-1402466" y="-863185"/>
            <a:ext cx="2236767" cy="1945470"/>
            <a:chOff x="340275" y="3775800"/>
            <a:chExt cx="1729638" cy="1603850"/>
          </a:xfrm>
        </p:grpSpPr>
        <p:sp>
          <p:nvSpPr>
            <p:cNvPr id="204" name="Google Shape;204;p7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18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-1" y="0"/>
            <a:ext cx="9144003" cy="5143501"/>
            <a:chOff x="457199" y="0"/>
            <a:chExt cx="9144003" cy="5143501"/>
          </a:xfrm>
        </p:grpSpPr>
        <p:pic>
          <p:nvPicPr>
            <p:cNvPr id="208" name="Google Shape;208;p8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8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8"/>
          <p:cNvGrpSpPr/>
          <p:nvPr/>
        </p:nvGrpSpPr>
        <p:grpSpPr>
          <a:xfrm rot="10800000" flipH="1">
            <a:off x="-652974" y="1054263"/>
            <a:ext cx="10068501" cy="3309782"/>
            <a:chOff x="7" y="262633"/>
            <a:chExt cx="9144038" cy="3612905"/>
          </a:xfrm>
        </p:grpSpPr>
        <p:grpSp>
          <p:nvGrpSpPr>
            <p:cNvPr id="211" name="Google Shape;211;p8"/>
            <p:cNvGrpSpPr/>
            <p:nvPr/>
          </p:nvGrpSpPr>
          <p:grpSpPr>
            <a:xfrm>
              <a:off x="240013" y="262633"/>
              <a:ext cx="8684535" cy="3264450"/>
              <a:chOff x="695500" y="795175"/>
              <a:chExt cx="3809675" cy="1170725"/>
            </a:xfrm>
          </p:grpSpPr>
          <p:sp>
            <p:nvSpPr>
              <p:cNvPr id="212" name="Google Shape;212;p8"/>
              <p:cNvSpPr/>
              <p:nvPr/>
            </p:nvSpPr>
            <p:spPr>
              <a:xfrm>
                <a:off x="1063750" y="1051525"/>
                <a:ext cx="819200" cy="669575"/>
              </a:xfrm>
              <a:custGeom>
                <a:avLst/>
                <a:gdLst/>
                <a:ahLst/>
                <a:cxnLst/>
                <a:rect l="l" t="t" r="r" b="b"/>
                <a:pathLst>
                  <a:path w="32768" h="26783" extrusionOk="0">
                    <a:moveTo>
                      <a:pt x="30068" y="0"/>
                    </a:moveTo>
                    <a:cubicBezTo>
                      <a:pt x="19062" y="5545"/>
                      <a:pt x="8831" y="13161"/>
                      <a:pt x="1" y="22744"/>
                    </a:cubicBezTo>
                    <a:cubicBezTo>
                      <a:pt x="1465" y="24083"/>
                      <a:pt x="2930" y="25443"/>
                      <a:pt x="4395" y="26782"/>
                    </a:cubicBezTo>
                    <a:cubicBezTo>
                      <a:pt x="12743" y="17702"/>
                      <a:pt x="22389" y="10546"/>
                      <a:pt x="32767" y="5315"/>
                    </a:cubicBezTo>
                    <a:cubicBezTo>
                      <a:pt x="32223" y="4269"/>
                      <a:pt x="31700" y="3222"/>
                      <a:pt x="31177" y="2176"/>
                    </a:cubicBezTo>
                    <a:cubicBezTo>
                      <a:pt x="30800" y="1444"/>
                      <a:pt x="30445" y="712"/>
                      <a:pt x="300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80100" y="952525"/>
                <a:ext cx="9279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37119" h="10175" extrusionOk="0">
                    <a:moveTo>
                      <a:pt x="7060" y="1"/>
                    </a:moveTo>
                    <a:cubicBezTo>
                      <a:pt x="4722" y="1"/>
                      <a:pt x="2369" y="78"/>
                      <a:pt x="1" y="236"/>
                    </a:cubicBezTo>
                    <a:lnTo>
                      <a:pt x="356" y="5676"/>
                    </a:lnTo>
                    <a:cubicBezTo>
                      <a:pt x="376" y="5955"/>
                      <a:pt x="606" y="6159"/>
                      <a:pt x="863" y="6159"/>
                    </a:cubicBezTo>
                    <a:cubicBezTo>
                      <a:pt x="875" y="6159"/>
                      <a:pt x="888" y="6158"/>
                      <a:pt x="900" y="6157"/>
                    </a:cubicBezTo>
                    <a:cubicBezTo>
                      <a:pt x="2968" y="6032"/>
                      <a:pt x="5024" y="5971"/>
                      <a:pt x="7068" y="5971"/>
                    </a:cubicBezTo>
                    <a:cubicBezTo>
                      <a:pt x="17020" y="5971"/>
                      <a:pt x="26666" y="7432"/>
                      <a:pt x="35780" y="10175"/>
                    </a:cubicBezTo>
                    <a:cubicBezTo>
                      <a:pt x="36219" y="8689"/>
                      <a:pt x="36659" y="7224"/>
                      <a:pt x="37119" y="5739"/>
                    </a:cubicBezTo>
                    <a:cubicBezTo>
                      <a:pt x="36763" y="5090"/>
                      <a:pt x="36554" y="4755"/>
                      <a:pt x="36219" y="4107"/>
                    </a:cubicBezTo>
                    <a:cubicBezTo>
                      <a:pt x="26912" y="1440"/>
                      <a:pt x="17137" y="1"/>
                      <a:pt x="70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3503975" y="1124750"/>
                <a:ext cx="847425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33897" h="23122" extrusionOk="0">
                    <a:moveTo>
                      <a:pt x="1883" y="1"/>
                    </a:moveTo>
                    <a:lnTo>
                      <a:pt x="84" y="5148"/>
                    </a:lnTo>
                    <a:cubicBezTo>
                      <a:pt x="0" y="5420"/>
                      <a:pt x="126" y="5713"/>
                      <a:pt x="398" y="5817"/>
                    </a:cubicBezTo>
                    <a:cubicBezTo>
                      <a:pt x="11843" y="9835"/>
                      <a:pt x="22096" y="15777"/>
                      <a:pt x="30904" y="23121"/>
                    </a:cubicBezTo>
                    <a:cubicBezTo>
                      <a:pt x="31909" y="21949"/>
                      <a:pt x="32892" y="20736"/>
                      <a:pt x="33896" y="19564"/>
                    </a:cubicBezTo>
                    <a:cubicBezTo>
                      <a:pt x="33813" y="18853"/>
                      <a:pt x="33771" y="18434"/>
                      <a:pt x="33708" y="17702"/>
                    </a:cubicBezTo>
                    <a:cubicBezTo>
                      <a:pt x="24439" y="10211"/>
                      <a:pt x="13789" y="4143"/>
                      <a:pt x="18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3533250" y="1256575"/>
                <a:ext cx="857900" cy="605750"/>
              </a:xfrm>
              <a:custGeom>
                <a:avLst/>
                <a:gdLst/>
                <a:ahLst/>
                <a:cxnLst/>
                <a:rect l="l" t="t" r="r" b="b"/>
                <a:pathLst>
                  <a:path w="34316" h="24230" extrusionOk="0">
                    <a:moveTo>
                      <a:pt x="2303" y="0"/>
                    </a:moveTo>
                    <a:cubicBezTo>
                      <a:pt x="1800" y="1402"/>
                      <a:pt x="1319" y="2762"/>
                      <a:pt x="817" y="4143"/>
                    </a:cubicBezTo>
                    <a:cubicBezTo>
                      <a:pt x="545" y="4875"/>
                      <a:pt x="273" y="5629"/>
                      <a:pt x="1" y="6403"/>
                    </a:cubicBezTo>
                    <a:cubicBezTo>
                      <a:pt x="10672" y="10211"/>
                      <a:pt x="20820" y="16153"/>
                      <a:pt x="29775" y="24230"/>
                    </a:cubicBezTo>
                    <a:cubicBezTo>
                      <a:pt x="31282" y="22535"/>
                      <a:pt x="32809" y="20861"/>
                      <a:pt x="34316" y="19187"/>
                    </a:cubicBezTo>
                    <a:cubicBezTo>
                      <a:pt x="24691" y="10504"/>
                      <a:pt x="13790" y="4122"/>
                      <a:pt x="23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3590275" y="1096500"/>
                <a:ext cx="914900" cy="639775"/>
              </a:xfrm>
              <a:custGeom>
                <a:avLst/>
                <a:gdLst/>
                <a:ahLst/>
                <a:cxnLst/>
                <a:rect l="l" t="t" r="r" b="b"/>
                <a:pathLst>
                  <a:path w="36596" h="25591" extrusionOk="0">
                    <a:moveTo>
                      <a:pt x="2302" y="1"/>
                    </a:moveTo>
                    <a:cubicBezTo>
                      <a:pt x="1800" y="1403"/>
                      <a:pt x="1298" y="2763"/>
                      <a:pt x="817" y="4144"/>
                    </a:cubicBezTo>
                    <a:cubicBezTo>
                      <a:pt x="545" y="4876"/>
                      <a:pt x="252" y="5629"/>
                      <a:pt x="1" y="6382"/>
                    </a:cubicBezTo>
                    <a:cubicBezTo>
                      <a:pt x="11509" y="10525"/>
                      <a:pt x="22410" y="16907"/>
                      <a:pt x="32035" y="25590"/>
                    </a:cubicBezTo>
                    <a:cubicBezTo>
                      <a:pt x="33541" y="23895"/>
                      <a:pt x="35069" y="22222"/>
                      <a:pt x="36596" y="20548"/>
                    </a:cubicBezTo>
                    <a:cubicBezTo>
                      <a:pt x="26281" y="11258"/>
                      <a:pt x="14626" y="4395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374250" y="1416625"/>
                <a:ext cx="90287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21971" extrusionOk="0">
                    <a:moveTo>
                      <a:pt x="6361" y="1"/>
                    </a:moveTo>
                    <a:cubicBezTo>
                      <a:pt x="6005" y="984"/>
                      <a:pt x="5650" y="1989"/>
                      <a:pt x="5294" y="2972"/>
                    </a:cubicBezTo>
                    <a:cubicBezTo>
                      <a:pt x="5198" y="3276"/>
                      <a:pt x="4882" y="3470"/>
                      <a:pt x="4543" y="3470"/>
                    </a:cubicBezTo>
                    <a:cubicBezTo>
                      <a:pt x="4438" y="3470"/>
                      <a:pt x="4331" y="3451"/>
                      <a:pt x="4227" y="3411"/>
                    </a:cubicBezTo>
                    <a:cubicBezTo>
                      <a:pt x="3222" y="3077"/>
                      <a:pt x="2218" y="2742"/>
                      <a:pt x="1214" y="2449"/>
                    </a:cubicBezTo>
                    <a:cubicBezTo>
                      <a:pt x="1128" y="2425"/>
                      <a:pt x="1041" y="2413"/>
                      <a:pt x="955" y="2413"/>
                    </a:cubicBezTo>
                    <a:cubicBezTo>
                      <a:pt x="601" y="2413"/>
                      <a:pt x="269" y="2614"/>
                      <a:pt x="168" y="2951"/>
                    </a:cubicBezTo>
                    <a:cubicBezTo>
                      <a:pt x="168" y="2972"/>
                      <a:pt x="126" y="3035"/>
                      <a:pt x="126" y="3056"/>
                    </a:cubicBezTo>
                    <a:cubicBezTo>
                      <a:pt x="0" y="3453"/>
                      <a:pt x="293" y="3893"/>
                      <a:pt x="732" y="4018"/>
                    </a:cubicBezTo>
                    <a:cubicBezTo>
                      <a:pt x="1988" y="4416"/>
                      <a:pt x="3243" y="4813"/>
                      <a:pt x="4478" y="5253"/>
                    </a:cubicBezTo>
                    <a:cubicBezTo>
                      <a:pt x="14500" y="8831"/>
                      <a:pt x="23979" y="14396"/>
                      <a:pt x="32390" y="21971"/>
                    </a:cubicBezTo>
                    <a:cubicBezTo>
                      <a:pt x="33645" y="20569"/>
                      <a:pt x="34859" y="19209"/>
                      <a:pt x="36114" y="17828"/>
                    </a:cubicBezTo>
                    <a:cubicBezTo>
                      <a:pt x="27180" y="9751"/>
                      <a:pt x="17053" y="3809"/>
                      <a:pt x="63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2663375" y="867425"/>
                <a:ext cx="1008000" cy="332150"/>
              </a:xfrm>
              <a:custGeom>
                <a:avLst/>
                <a:gdLst/>
                <a:ahLst/>
                <a:cxnLst/>
                <a:rect l="l" t="t" r="r" b="b"/>
                <a:pathLst>
                  <a:path w="40320" h="13286" extrusionOk="0">
                    <a:moveTo>
                      <a:pt x="4694" y="0"/>
                    </a:moveTo>
                    <a:cubicBezTo>
                      <a:pt x="3129" y="0"/>
                      <a:pt x="1564" y="35"/>
                      <a:pt x="0" y="104"/>
                    </a:cubicBezTo>
                    <a:cubicBezTo>
                      <a:pt x="84" y="1589"/>
                      <a:pt x="147" y="3096"/>
                      <a:pt x="230" y="4602"/>
                    </a:cubicBezTo>
                    <a:lnTo>
                      <a:pt x="230" y="4623"/>
                    </a:lnTo>
                    <a:cubicBezTo>
                      <a:pt x="251" y="5376"/>
                      <a:pt x="293" y="6130"/>
                      <a:pt x="314" y="6862"/>
                    </a:cubicBezTo>
                    <a:cubicBezTo>
                      <a:pt x="1741" y="6802"/>
                      <a:pt x="3169" y="6772"/>
                      <a:pt x="4597" y="6772"/>
                    </a:cubicBezTo>
                    <a:cubicBezTo>
                      <a:pt x="14099" y="6772"/>
                      <a:pt x="23601" y="8106"/>
                      <a:pt x="32787" y="10817"/>
                    </a:cubicBezTo>
                    <a:cubicBezTo>
                      <a:pt x="34273" y="11256"/>
                      <a:pt x="35758" y="11737"/>
                      <a:pt x="37223" y="12239"/>
                    </a:cubicBezTo>
                    <a:cubicBezTo>
                      <a:pt x="37735" y="12403"/>
                      <a:pt x="38047" y="12869"/>
                      <a:pt x="37922" y="13261"/>
                    </a:cubicBezTo>
                    <a:lnTo>
                      <a:pt x="37922" y="13261"/>
                    </a:lnTo>
                    <a:cubicBezTo>
                      <a:pt x="38401" y="11868"/>
                      <a:pt x="38900" y="10516"/>
                      <a:pt x="39399" y="9143"/>
                    </a:cubicBezTo>
                    <a:cubicBezTo>
                      <a:pt x="39629" y="8410"/>
                      <a:pt x="39922" y="7678"/>
                      <a:pt x="40194" y="6925"/>
                    </a:cubicBezTo>
                    <a:cubicBezTo>
                      <a:pt x="40320" y="6527"/>
                      <a:pt x="40006" y="6025"/>
                      <a:pt x="39462" y="5858"/>
                    </a:cubicBezTo>
                    <a:cubicBezTo>
                      <a:pt x="28180" y="1943"/>
                      <a:pt x="16442" y="0"/>
                      <a:pt x="4694" y="0"/>
                    </a:cubicBezTo>
                    <a:close/>
                    <a:moveTo>
                      <a:pt x="37922" y="13261"/>
                    </a:moveTo>
                    <a:cubicBezTo>
                      <a:pt x="37919" y="13269"/>
                      <a:pt x="37916" y="13277"/>
                      <a:pt x="37914" y="13286"/>
                    </a:cubicBezTo>
                    <a:cubicBezTo>
                      <a:pt x="37917" y="13277"/>
                      <a:pt x="37919" y="13269"/>
                      <a:pt x="37922" y="132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378425" y="1436000"/>
                <a:ext cx="130275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2726" extrusionOk="0">
                    <a:moveTo>
                      <a:pt x="649" y="0"/>
                    </a:moveTo>
                    <a:cubicBezTo>
                      <a:pt x="440" y="732"/>
                      <a:pt x="210" y="1465"/>
                      <a:pt x="1" y="2197"/>
                    </a:cubicBezTo>
                    <a:cubicBezTo>
                      <a:pt x="102" y="1860"/>
                      <a:pt x="434" y="1659"/>
                      <a:pt x="788" y="1659"/>
                    </a:cubicBezTo>
                    <a:cubicBezTo>
                      <a:pt x="874" y="1659"/>
                      <a:pt x="961" y="1670"/>
                      <a:pt x="1047" y="1695"/>
                    </a:cubicBezTo>
                    <a:cubicBezTo>
                      <a:pt x="2051" y="1988"/>
                      <a:pt x="3055" y="2323"/>
                      <a:pt x="4060" y="2678"/>
                    </a:cubicBezTo>
                    <a:cubicBezTo>
                      <a:pt x="4155" y="2710"/>
                      <a:pt x="4253" y="2725"/>
                      <a:pt x="4350" y="2725"/>
                    </a:cubicBezTo>
                    <a:cubicBezTo>
                      <a:pt x="4699" y="2725"/>
                      <a:pt x="5029" y="2529"/>
                      <a:pt x="5127" y="2218"/>
                    </a:cubicBezTo>
                    <a:cubicBezTo>
                      <a:pt x="5211" y="2009"/>
                      <a:pt x="5169" y="1800"/>
                      <a:pt x="5064" y="1632"/>
                    </a:cubicBezTo>
                    <a:cubicBezTo>
                      <a:pt x="4959" y="1444"/>
                      <a:pt x="4792" y="1276"/>
                      <a:pt x="4541" y="1255"/>
                    </a:cubicBezTo>
                    <a:cubicBezTo>
                      <a:pt x="3244" y="816"/>
                      <a:pt x="1967" y="398"/>
                      <a:pt x="649" y="0"/>
                    </a:cubicBezTo>
                    <a:close/>
                  </a:path>
                </a:pathLst>
              </a:custGeom>
              <a:solidFill>
                <a:srgbClr val="BC7B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2670675" y="1037575"/>
                <a:ext cx="943175" cy="322600"/>
              </a:xfrm>
              <a:custGeom>
                <a:avLst/>
                <a:gdLst/>
                <a:ahLst/>
                <a:cxnLst/>
                <a:rect l="l" t="t" r="r" b="b"/>
                <a:pathLst>
                  <a:path w="37727" h="12904" extrusionOk="0">
                    <a:moveTo>
                      <a:pt x="4427" y="0"/>
                    </a:moveTo>
                    <a:cubicBezTo>
                      <a:pt x="2952" y="0"/>
                      <a:pt x="1476" y="33"/>
                      <a:pt x="1" y="98"/>
                    </a:cubicBezTo>
                    <a:cubicBezTo>
                      <a:pt x="85" y="1583"/>
                      <a:pt x="147" y="3090"/>
                      <a:pt x="210" y="4576"/>
                    </a:cubicBezTo>
                    <a:lnTo>
                      <a:pt x="210" y="4617"/>
                    </a:lnTo>
                    <a:cubicBezTo>
                      <a:pt x="252" y="5371"/>
                      <a:pt x="294" y="6124"/>
                      <a:pt x="315" y="6856"/>
                    </a:cubicBezTo>
                    <a:cubicBezTo>
                      <a:pt x="1648" y="6799"/>
                      <a:pt x="2982" y="6770"/>
                      <a:pt x="4317" y="6770"/>
                    </a:cubicBezTo>
                    <a:cubicBezTo>
                      <a:pt x="13144" y="6770"/>
                      <a:pt x="21989" y="8031"/>
                      <a:pt x="30549" y="10539"/>
                    </a:cubicBezTo>
                    <a:cubicBezTo>
                      <a:pt x="31930" y="10957"/>
                      <a:pt x="33332" y="11376"/>
                      <a:pt x="34692" y="11878"/>
                    </a:cubicBezTo>
                    <a:cubicBezTo>
                      <a:pt x="35173" y="12045"/>
                      <a:pt x="35445" y="12506"/>
                      <a:pt x="35320" y="12903"/>
                    </a:cubicBezTo>
                    <a:cubicBezTo>
                      <a:pt x="35801" y="11522"/>
                      <a:pt x="36303" y="10162"/>
                      <a:pt x="36806" y="8760"/>
                    </a:cubicBezTo>
                    <a:lnTo>
                      <a:pt x="37601" y="6501"/>
                    </a:lnTo>
                    <a:cubicBezTo>
                      <a:pt x="37726" y="6103"/>
                      <a:pt x="37433" y="5622"/>
                      <a:pt x="36910" y="5454"/>
                    </a:cubicBezTo>
                    <a:cubicBezTo>
                      <a:pt x="35445" y="4952"/>
                      <a:pt x="33960" y="4450"/>
                      <a:pt x="32474" y="4032"/>
                    </a:cubicBezTo>
                    <a:cubicBezTo>
                      <a:pt x="23299" y="1335"/>
                      <a:pt x="13873" y="0"/>
                      <a:pt x="442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2538350" y="1273225"/>
                <a:ext cx="14440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662" extrusionOk="0">
                    <a:moveTo>
                      <a:pt x="4931" y="0"/>
                    </a:moveTo>
                    <a:cubicBezTo>
                      <a:pt x="4906" y="0"/>
                      <a:pt x="4880" y="2"/>
                      <a:pt x="4855" y="4"/>
                    </a:cubicBezTo>
                    <a:cubicBezTo>
                      <a:pt x="3243" y="88"/>
                      <a:pt x="1611" y="213"/>
                      <a:pt x="0" y="380"/>
                    </a:cubicBezTo>
                    <a:lnTo>
                      <a:pt x="230" y="2661"/>
                    </a:lnTo>
                    <a:cubicBezTo>
                      <a:pt x="210" y="2452"/>
                      <a:pt x="272" y="2264"/>
                      <a:pt x="419" y="2117"/>
                    </a:cubicBezTo>
                    <a:cubicBezTo>
                      <a:pt x="544" y="1971"/>
                      <a:pt x="754" y="1845"/>
                      <a:pt x="984" y="1824"/>
                    </a:cubicBezTo>
                    <a:cubicBezTo>
                      <a:pt x="2302" y="1699"/>
                      <a:pt x="3599" y="1615"/>
                      <a:pt x="4917" y="1552"/>
                    </a:cubicBezTo>
                    <a:cubicBezTo>
                      <a:pt x="5378" y="1510"/>
                      <a:pt x="5775" y="1176"/>
                      <a:pt x="5754" y="736"/>
                    </a:cubicBezTo>
                    <a:cubicBezTo>
                      <a:pt x="5715" y="340"/>
                      <a:pt x="5375" y="0"/>
                      <a:pt x="4931" y="0"/>
                    </a:cubicBezTo>
                    <a:close/>
                  </a:path>
                </a:pathLst>
              </a:custGeom>
              <a:solidFill>
                <a:srgbClr val="BC7B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2543575" y="1206800"/>
                <a:ext cx="1013250" cy="284650"/>
              </a:xfrm>
              <a:custGeom>
                <a:avLst/>
                <a:gdLst/>
                <a:ahLst/>
                <a:cxnLst/>
                <a:rect l="l" t="t" r="r" b="b"/>
                <a:pathLst>
                  <a:path w="40530" h="11386" extrusionOk="0">
                    <a:moveTo>
                      <a:pt x="40404" y="6134"/>
                    </a:moveTo>
                    <a:lnTo>
                      <a:pt x="39588" y="8394"/>
                    </a:lnTo>
                    <a:cubicBezTo>
                      <a:pt x="39860" y="7620"/>
                      <a:pt x="40132" y="6866"/>
                      <a:pt x="40404" y="6134"/>
                    </a:cubicBezTo>
                    <a:close/>
                    <a:moveTo>
                      <a:pt x="9398" y="1"/>
                    </a:moveTo>
                    <a:cubicBezTo>
                      <a:pt x="8064" y="1"/>
                      <a:pt x="6731" y="30"/>
                      <a:pt x="5399" y="87"/>
                    </a:cubicBezTo>
                    <a:cubicBezTo>
                      <a:pt x="5462" y="1196"/>
                      <a:pt x="5503" y="2284"/>
                      <a:pt x="5545" y="3393"/>
                    </a:cubicBezTo>
                    <a:lnTo>
                      <a:pt x="5545" y="3414"/>
                    </a:lnTo>
                    <a:cubicBezTo>
                      <a:pt x="5566" y="3833"/>
                      <a:pt x="5169" y="4167"/>
                      <a:pt x="4708" y="4209"/>
                    </a:cubicBezTo>
                    <a:cubicBezTo>
                      <a:pt x="3390" y="4272"/>
                      <a:pt x="2093" y="4356"/>
                      <a:pt x="775" y="4481"/>
                    </a:cubicBezTo>
                    <a:cubicBezTo>
                      <a:pt x="545" y="4502"/>
                      <a:pt x="335" y="4628"/>
                      <a:pt x="210" y="4774"/>
                    </a:cubicBezTo>
                    <a:cubicBezTo>
                      <a:pt x="63" y="4921"/>
                      <a:pt x="1" y="5109"/>
                      <a:pt x="21" y="5318"/>
                    </a:cubicBezTo>
                    <a:cubicBezTo>
                      <a:pt x="60" y="5699"/>
                      <a:pt x="392" y="5975"/>
                      <a:pt x="813" y="5975"/>
                    </a:cubicBezTo>
                    <a:cubicBezTo>
                      <a:pt x="855" y="5975"/>
                      <a:pt x="898" y="5972"/>
                      <a:pt x="942" y="5967"/>
                    </a:cubicBezTo>
                    <a:cubicBezTo>
                      <a:pt x="2511" y="5820"/>
                      <a:pt x="4081" y="5716"/>
                      <a:pt x="5650" y="5632"/>
                    </a:cubicBezTo>
                    <a:cubicBezTo>
                      <a:pt x="6921" y="5576"/>
                      <a:pt x="8193" y="5548"/>
                      <a:pt x="9466" y="5548"/>
                    </a:cubicBezTo>
                    <a:cubicBezTo>
                      <a:pt x="17749" y="5548"/>
                      <a:pt x="26048" y="6729"/>
                      <a:pt x="34064" y="9105"/>
                    </a:cubicBezTo>
                    <a:cubicBezTo>
                      <a:pt x="35382" y="9503"/>
                      <a:pt x="36659" y="9921"/>
                      <a:pt x="37977" y="10382"/>
                    </a:cubicBezTo>
                    <a:cubicBezTo>
                      <a:pt x="38207" y="10444"/>
                      <a:pt x="38395" y="10612"/>
                      <a:pt x="38458" y="10779"/>
                    </a:cubicBezTo>
                    <a:cubicBezTo>
                      <a:pt x="38555" y="10954"/>
                      <a:pt x="38598" y="11148"/>
                      <a:pt x="38537" y="11342"/>
                    </a:cubicBezTo>
                    <a:lnTo>
                      <a:pt x="38537" y="11342"/>
                    </a:lnTo>
                    <a:lnTo>
                      <a:pt x="40404" y="6134"/>
                    </a:lnTo>
                    <a:cubicBezTo>
                      <a:pt x="40529" y="5737"/>
                      <a:pt x="40278" y="5276"/>
                      <a:pt x="39776" y="5109"/>
                    </a:cubicBezTo>
                    <a:cubicBezTo>
                      <a:pt x="38416" y="4649"/>
                      <a:pt x="37035" y="4209"/>
                      <a:pt x="35633" y="3791"/>
                    </a:cubicBezTo>
                    <a:cubicBezTo>
                      <a:pt x="27072" y="1264"/>
                      <a:pt x="18226" y="1"/>
                      <a:pt x="9398" y="1"/>
                    </a:cubicBezTo>
                    <a:close/>
                    <a:moveTo>
                      <a:pt x="38537" y="11342"/>
                    </a:moveTo>
                    <a:lnTo>
                      <a:pt x="38521" y="11386"/>
                    </a:lnTo>
                    <a:cubicBezTo>
                      <a:pt x="38527" y="11371"/>
                      <a:pt x="38532" y="11357"/>
                      <a:pt x="38537" y="113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1665300" y="795175"/>
                <a:ext cx="1002800" cy="387675"/>
              </a:xfrm>
              <a:custGeom>
                <a:avLst/>
                <a:gdLst/>
                <a:ahLst/>
                <a:cxnLst/>
                <a:rect l="l" t="t" r="r" b="b"/>
                <a:pathLst>
                  <a:path w="40112" h="15507" extrusionOk="0">
                    <a:moveTo>
                      <a:pt x="40110" y="7457"/>
                    </a:moveTo>
                    <a:cubicBezTo>
                      <a:pt x="40111" y="7469"/>
                      <a:pt x="40111" y="7481"/>
                      <a:pt x="40111" y="7492"/>
                    </a:cubicBezTo>
                    <a:cubicBezTo>
                      <a:pt x="40111" y="7481"/>
                      <a:pt x="40111" y="7469"/>
                      <a:pt x="40110" y="7457"/>
                    </a:cubicBezTo>
                    <a:close/>
                    <a:moveTo>
                      <a:pt x="38786" y="1"/>
                    </a:moveTo>
                    <a:cubicBezTo>
                      <a:pt x="38767" y="1"/>
                      <a:pt x="38749" y="1"/>
                      <a:pt x="38730" y="2"/>
                    </a:cubicBezTo>
                    <a:cubicBezTo>
                      <a:pt x="25444" y="713"/>
                      <a:pt x="12325" y="3831"/>
                      <a:pt x="1" y="9313"/>
                    </a:cubicBezTo>
                    <a:cubicBezTo>
                      <a:pt x="608" y="10673"/>
                      <a:pt x="1235" y="12054"/>
                      <a:pt x="1821" y="13414"/>
                    </a:cubicBezTo>
                    <a:cubicBezTo>
                      <a:pt x="2135" y="14125"/>
                      <a:pt x="2449" y="14816"/>
                      <a:pt x="2763" y="15506"/>
                    </a:cubicBezTo>
                    <a:cubicBezTo>
                      <a:pt x="12597" y="11112"/>
                      <a:pt x="22996" y="8350"/>
                      <a:pt x="33562" y="7220"/>
                    </a:cubicBezTo>
                    <a:cubicBezTo>
                      <a:pt x="35383" y="7011"/>
                      <a:pt x="37245" y="6886"/>
                      <a:pt x="39107" y="6781"/>
                    </a:cubicBezTo>
                    <a:cubicBezTo>
                      <a:pt x="39125" y="6780"/>
                      <a:pt x="39144" y="6780"/>
                      <a:pt x="39162" y="6780"/>
                    </a:cubicBezTo>
                    <a:cubicBezTo>
                      <a:pt x="39667" y="6780"/>
                      <a:pt x="40088" y="7052"/>
                      <a:pt x="40110" y="7457"/>
                    </a:cubicBezTo>
                    <a:lnTo>
                      <a:pt x="40110" y="7457"/>
                    </a:lnTo>
                    <a:cubicBezTo>
                      <a:pt x="40068" y="5963"/>
                      <a:pt x="39985" y="4468"/>
                      <a:pt x="39944" y="2994"/>
                    </a:cubicBezTo>
                    <a:cubicBezTo>
                      <a:pt x="39902" y="2220"/>
                      <a:pt x="39860" y="1466"/>
                      <a:pt x="39839" y="734"/>
                    </a:cubicBezTo>
                    <a:lnTo>
                      <a:pt x="39839" y="713"/>
                    </a:lnTo>
                    <a:cubicBezTo>
                      <a:pt x="39799" y="308"/>
                      <a:pt x="39346" y="1"/>
                      <a:pt x="38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1734350" y="965800"/>
                <a:ext cx="941600" cy="372400"/>
              </a:xfrm>
              <a:custGeom>
                <a:avLst/>
                <a:gdLst/>
                <a:ahLst/>
                <a:cxnLst/>
                <a:rect l="l" t="t" r="r" b="b"/>
                <a:pathLst>
                  <a:path w="37664" h="14896" extrusionOk="0">
                    <a:moveTo>
                      <a:pt x="35794" y="0"/>
                    </a:moveTo>
                    <a:cubicBezTo>
                      <a:pt x="35274" y="0"/>
                      <a:pt x="34541" y="47"/>
                      <a:pt x="33478" y="144"/>
                    </a:cubicBezTo>
                    <a:cubicBezTo>
                      <a:pt x="32600" y="207"/>
                      <a:pt x="33478" y="144"/>
                      <a:pt x="30800" y="395"/>
                    </a:cubicBezTo>
                    <a:cubicBezTo>
                      <a:pt x="20234" y="1546"/>
                      <a:pt x="9835" y="4287"/>
                      <a:pt x="1" y="8681"/>
                    </a:cubicBezTo>
                    <a:cubicBezTo>
                      <a:pt x="608" y="10041"/>
                      <a:pt x="1235" y="11443"/>
                      <a:pt x="1842" y="12782"/>
                    </a:cubicBezTo>
                    <a:cubicBezTo>
                      <a:pt x="2156" y="13493"/>
                      <a:pt x="2470" y="14184"/>
                      <a:pt x="2784" y="14895"/>
                    </a:cubicBezTo>
                    <a:cubicBezTo>
                      <a:pt x="11948" y="10815"/>
                      <a:pt x="21657" y="8221"/>
                      <a:pt x="31533" y="7154"/>
                    </a:cubicBezTo>
                    <a:cubicBezTo>
                      <a:pt x="33248" y="6965"/>
                      <a:pt x="34985" y="6840"/>
                      <a:pt x="36701" y="6735"/>
                    </a:cubicBezTo>
                    <a:cubicBezTo>
                      <a:pt x="36732" y="6733"/>
                      <a:pt x="36763" y="6731"/>
                      <a:pt x="36794" y="6731"/>
                    </a:cubicBezTo>
                    <a:cubicBezTo>
                      <a:pt x="37273" y="6731"/>
                      <a:pt x="37644" y="7032"/>
                      <a:pt x="37663" y="7426"/>
                    </a:cubicBezTo>
                    <a:lnTo>
                      <a:pt x="37349" y="667"/>
                    </a:lnTo>
                    <a:cubicBezTo>
                      <a:pt x="37046" y="234"/>
                      <a:pt x="36952" y="0"/>
                      <a:pt x="35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1733825" y="1134675"/>
                <a:ext cx="947350" cy="379550"/>
              </a:xfrm>
              <a:custGeom>
                <a:avLst/>
                <a:gdLst/>
                <a:ahLst/>
                <a:cxnLst/>
                <a:rect l="l" t="t" r="r" b="b"/>
                <a:pathLst>
                  <a:path w="37894" h="15182" extrusionOk="0">
                    <a:moveTo>
                      <a:pt x="36771" y="0"/>
                    </a:moveTo>
                    <a:cubicBezTo>
                      <a:pt x="36755" y="0"/>
                      <a:pt x="36738" y="0"/>
                      <a:pt x="36722" y="1"/>
                    </a:cubicBezTo>
                    <a:cubicBezTo>
                      <a:pt x="35006" y="106"/>
                      <a:pt x="33269" y="231"/>
                      <a:pt x="31554" y="420"/>
                    </a:cubicBezTo>
                    <a:cubicBezTo>
                      <a:pt x="21678" y="1487"/>
                      <a:pt x="11990" y="4081"/>
                      <a:pt x="2805" y="8161"/>
                    </a:cubicBezTo>
                    <a:cubicBezTo>
                      <a:pt x="3244" y="9145"/>
                      <a:pt x="3683" y="10149"/>
                      <a:pt x="4144" y="11174"/>
                    </a:cubicBezTo>
                    <a:cubicBezTo>
                      <a:pt x="4311" y="11551"/>
                      <a:pt x="4081" y="12032"/>
                      <a:pt x="3621" y="12241"/>
                    </a:cubicBezTo>
                    <a:cubicBezTo>
                      <a:pt x="2595" y="12702"/>
                      <a:pt x="1570" y="13204"/>
                      <a:pt x="545" y="13706"/>
                    </a:cubicBezTo>
                    <a:cubicBezTo>
                      <a:pt x="315" y="13811"/>
                      <a:pt x="168" y="13999"/>
                      <a:pt x="85" y="14208"/>
                    </a:cubicBezTo>
                    <a:cubicBezTo>
                      <a:pt x="1" y="14417"/>
                      <a:pt x="1" y="14627"/>
                      <a:pt x="85" y="14794"/>
                    </a:cubicBezTo>
                    <a:cubicBezTo>
                      <a:pt x="209" y="15042"/>
                      <a:pt x="478" y="15182"/>
                      <a:pt x="774" y="15182"/>
                    </a:cubicBezTo>
                    <a:cubicBezTo>
                      <a:pt x="926" y="15182"/>
                      <a:pt x="1086" y="15144"/>
                      <a:pt x="1235" y="15066"/>
                    </a:cubicBezTo>
                    <a:cubicBezTo>
                      <a:pt x="2491" y="14438"/>
                      <a:pt x="3767" y="13832"/>
                      <a:pt x="5043" y="13267"/>
                    </a:cubicBezTo>
                    <a:cubicBezTo>
                      <a:pt x="13685" y="9417"/>
                      <a:pt x="22828" y="6948"/>
                      <a:pt x="32119" y="5964"/>
                    </a:cubicBezTo>
                    <a:cubicBezTo>
                      <a:pt x="33751" y="5776"/>
                      <a:pt x="35362" y="5650"/>
                      <a:pt x="36994" y="5567"/>
                    </a:cubicBezTo>
                    <a:cubicBezTo>
                      <a:pt x="37009" y="5566"/>
                      <a:pt x="37024" y="5566"/>
                      <a:pt x="37039" y="5566"/>
                    </a:cubicBezTo>
                    <a:cubicBezTo>
                      <a:pt x="37500" y="5566"/>
                      <a:pt x="37873" y="5873"/>
                      <a:pt x="37893" y="6278"/>
                    </a:cubicBezTo>
                    <a:cubicBezTo>
                      <a:pt x="37873" y="5169"/>
                      <a:pt x="37831" y="4081"/>
                      <a:pt x="37789" y="2972"/>
                    </a:cubicBezTo>
                    <a:cubicBezTo>
                      <a:pt x="37768" y="2219"/>
                      <a:pt x="37726" y="1466"/>
                      <a:pt x="37684" y="733"/>
                    </a:cubicBezTo>
                    <a:lnTo>
                      <a:pt x="37684" y="712"/>
                    </a:lnTo>
                    <a:cubicBezTo>
                      <a:pt x="37664" y="307"/>
                      <a:pt x="37271" y="0"/>
                      <a:pt x="367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695500" y="966125"/>
                <a:ext cx="1016400" cy="788450"/>
              </a:xfrm>
              <a:custGeom>
                <a:avLst/>
                <a:gdLst/>
                <a:ahLst/>
                <a:cxnLst/>
                <a:rect l="l" t="t" r="r" b="b"/>
                <a:pathLst>
                  <a:path w="40656" h="31538" extrusionOk="0">
                    <a:moveTo>
                      <a:pt x="37147" y="1"/>
                    </a:moveTo>
                    <a:cubicBezTo>
                      <a:pt x="36951" y="1"/>
                      <a:pt x="36733" y="50"/>
                      <a:pt x="36512" y="152"/>
                    </a:cubicBezTo>
                    <a:cubicBezTo>
                      <a:pt x="23037" y="6325"/>
                      <a:pt x="10567" y="15301"/>
                      <a:pt x="1" y="26976"/>
                    </a:cubicBezTo>
                    <a:cubicBezTo>
                      <a:pt x="1674" y="28504"/>
                      <a:pt x="3348" y="30010"/>
                      <a:pt x="5043" y="31538"/>
                    </a:cubicBezTo>
                    <a:cubicBezTo>
                      <a:pt x="13789" y="21829"/>
                      <a:pt x="23937" y="14150"/>
                      <a:pt x="34901" y="8501"/>
                    </a:cubicBezTo>
                    <a:cubicBezTo>
                      <a:pt x="36366" y="7726"/>
                      <a:pt x="37851" y="6994"/>
                      <a:pt x="39358" y="6325"/>
                    </a:cubicBezTo>
                    <a:cubicBezTo>
                      <a:pt x="39544" y="6243"/>
                      <a:pt x="39738" y="6203"/>
                      <a:pt x="39919" y="6203"/>
                    </a:cubicBezTo>
                    <a:cubicBezTo>
                      <a:pt x="40247" y="6203"/>
                      <a:pt x="40534" y="6333"/>
                      <a:pt x="40655" y="6576"/>
                    </a:cubicBezTo>
                    <a:cubicBezTo>
                      <a:pt x="40027" y="5216"/>
                      <a:pt x="39421" y="3856"/>
                      <a:pt x="38793" y="2475"/>
                    </a:cubicBezTo>
                    <a:cubicBezTo>
                      <a:pt x="38479" y="1763"/>
                      <a:pt x="38165" y="1094"/>
                      <a:pt x="37851" y="382"/>
                    </a:cubicBezTo>
                    <a:cubicBezTo>
                      <a:pt x="37734" y="135"/>
                      <a:pt x="37470" y="1"/>
                      <a:pt x="37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710300" y="1402850"/>
                <a:ext cx="132350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4068" extrusionOk="0">
                    <a:moveTo>
                      <a:pt x="4369" y="1"/>
                    </a:moveTo>
                    <a:cubicBezTo>
                      <a:pt x="4228" y="1"/>
                      <a:pt x="4083" y="43"/>
                      <a:pt x="3955" y="133"/>
                    </a:cubicBezTo>
                    <a:cubicBezTo>
                      <a:pt x="2616" y="719"/>
                      <a:pt x="1318" y="1347"/>
                      <a:pt x="0" y="2037"/>
                    </a:cubicBezTo>
                    <a:cubicBezTo>
                      <a:pt x="335" y="2707"/>
                      <a:pt x="712" y="3398"/>
                      <a:pt x="1046" y="4067"/>
                    </a:cubicBezTo>
                    <a:cubicBezTo>
                      <a:pt x="963" y="3900"/>
                      <a:pt x="963" y="3690"/>
                      <a:pt x="1046" y="3481"/>
                    </a:cubicBezTo>
                    <a:cubicBezTo>
                      <a:pt x="1130" y="3272"/>
                      <a:pt x="1277" y="3084"/>
                      <a:pt x="1528" y="2979"/>
                    </a:cubicBezTo>
                    <a:cubicBezTo>
                      <a:pt x="2532" y="2477"/>
                      <a:pt x="3557" y="1975"/>
                      <a:pt x="4583" y="1514"/>
                    </a:cubicBezTo>
                    <a:cubicBezTo>
                      <a:pt x="5043" y="1305"/>
                      <a:pt x="5294" y="824"/>
                      <a:pt x="5106" y="447"/>
                    </a:cubicBezTo>
                    <a:cubicBezTo>
                      <a:pt x="5022" y="238"/>
                      <a:pt x="4834" y="92"/>
                      <a:pt x="4624" y="50"/>
                    </a:cubicBezTo>
                    <a:cubicBezTo>
                      <a:pt x="4544" y="18"/>
                      <a:pt x="4457" y="1"/>
                      <a:pt x="4369" y="1"/>
                    </a:cubicBezTo>
                    <a:close/>
                  </a:path>
                </a:pathLst>
              </a:custGeom>
              <a:solidFill>
                <a:srgbClr val="BC7B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948150" y="1275425"/>
                <a:ext cx="889275" cy="68630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27452" extrusionOk="0">
                    <a:moveTo>
                      <a:pt x="35543" y="5442"/>
                    </a:moveTo>
                    <a:cubicBezTo>
                      <a:pt x="35552" y="5462"/>
                      <a:pt x="35561" y="5482"/>
                      <a:pt x="35571" y="5502"/>
                    </a:cubicBezTo>
                    <a:cubicBezTo>
                      <a:pt x="35562" y="5481"/>
                      <a:pt x="35553" y="5461"/>
                      <a:pt x="35543" y="5442"/>
                    </a:cubicBezTo>
                    <a:close/>
                    <a:moveTo>
                      <a:pt x="32582" y="0"/>
                    </a:moveTo>
                    <a:cubicBezTo>
                      <a:pt x="32421" y="0"/>
                      <a:pt x="32247" y="40"/>
                      <a:pt x="32076" y="125"/>
                    </a:cubicBezTo>
                    <a:cubicBezTo>
                      <a:pt x="30675" y="774"/>
                      <a:pt x="29294" y="1464"/>
                      <a:pt x="27892" y="2155"/>
                    </a:cubicBezTo>
                    <a:cubicBezTo>
                      <a:pt x="17639" y="7469"/>
                      <a:pt x="8182" y="14667"/>
                      <a:pt x="1" y="23706"/>
                    </a:cubicBezTo>
                    <a:cubicBezTo>
                      <a:pt x="1382" y="24961"/>
                      <a:pt x="2742" y="26196"/>
                      <a:pt x="4123" y="27451"/>
                    </a:cubicBezTo>
                    <a:cubicBezTo>
                      <a:pt x="11843" y="18894"/>
                      <a:pt x="20778" y="12093"/>
                      <a:pt x="30465" y="7114"/>
                    </a:cubicBezTo>
                    <a:cubicBezTo>
                      <a:pt x="31763" y="6423"/>
                      <a:pt x="33081" y="5795"/>
                      <a:pt x="34420" y="5189"/>
                    </a:cubicBezTo>
                    <a:cubicBezTo>
                      <a:pt x="34564" y="5123"/>
                      <a:pt x="34716" y="5091"/>
                      <a:pt x="34856" y="5091"/>
                    </a:cubicBezTo>
                    <a:cubicBezTo>
                      <a:pt x="34939" y="5091"/>
                      <a:pt x="35019" y="5102"/>
                      <a:pt x="35089" y="5126"/>
                    </a:cubicBezTo>
                    <a:cubicBezTo>
                      <a:pt x="35278" y="5163"/>
                      <a:pt x="35449" y="5269"/>
                      <a:pt x="35543" y="5442"/>
                    </a:cubicBezTo>
                    <a:lnTo>
                      <a:pt x="35543" y="5442"/>
                    </a:lnTo>
                    <a:cubicBezTo>
                      <a:pt x="35092" y="4478"/>
                      <a:pt x="34662" y="3494"/>
                      <a:pt x="34232" y="2510"/>
                    </a:cubicBezTo>
                    <a:cubicBezTo>
                      <a:pt x="33918" y="1799"/>
                      <a:pt x="33604" y="1108"/>
                      <a:pt x="33290" y="397"/>
                    </a:cubicBezTo>
                    <a:cubicBezTo>
                      <a:pt x="33166" y="149"/>
                      <a:pt x="32896" y="0"/>
                      <a:pt x="32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821050" y="1121200"/>
                <a:ext cx="958850" cy="746875"/>
              </a:xfrm>
              <a:custGeom>
                <a:avLst/>
                <a:gdLst/>
                <a:ahLst/>
                <a:cxnLst/>
                <a:rect l="l" t="t" r="r" b="b"/>
                <a:pathLst>
                  <a:path w="38354" h="29875" extrusionOk="0">
                    <a:moveTo>
                      <a:pt x="34884" y="0"/>
                    </a:moveTo>
                    <a:cubicBezTo>
                      <a:pt x="34704" y="0"/>
                      <a:pt x="34508" y="40"/>
                      <a:pt x="34315" y="122"/>
                    </a:cubicBezTo>
                    <a:cubicBezTo>
                      <a:pt x="32829" y="791"/>
                      <a:pt x="31344" y="1523"/>
                      <a:pt x="29837" y="2298"/>
                    </a:cubicBezTo>
                    <a:cubicBezTo>
                      <a:pt x="18873" y="7947"/>
                      <a:pt x="8767" y="15647"/>
                      <a:pt x="0" y="25335"/>
                    </a:cubicBezTo>
                    <a:cubicBezTo>
                      <a:pt x="1674" y="26841"/>
                      <a:pt x="3348" y="28368"/>
                      <a:pt x="5043" y="29875"/>
                    </a:cubicBezTo>
                    <a:cubicBezTo>
                      <a:pt x="13245" y="20815"/>
                      <a:pt x="22723" y="13617"/>
                      <a:pt x="32955" y="8324"/>
                    </a:cubicBezTo>
                    <a:cubicBezTo>
                      <a:pt x="34336" y="7633"/>
                      <a:pt x="35738" y="6943"/>
                      <a:pt x="37140" y="6294"/>
                    </a:cubicBezTo>
                    <a:cubicBezTo>
                      <a:pt x="37310" y="6209"/>
                      <a:pt x="37486" y="6169"/>
                      <a:pt x="37650" y="6169"/>
                    </a:cubicBezTo>
                    <a:cubicBezTo>
                      <a:pt x="37968" y="6169"/>
                      <a:pt x="38243" y="6318"/>
                      <a:pt x="38353" y="6566"/>
                    </a:cubicBezTo>
                    <a:cubicBezTo>
                      <a:pt x="37767" y="5227"/>
                      <a:pt x="37160" y="3867"/>
                      <a:pt x="36533" y="2465"/>
                    </a:cubicBezTo>
                    <a:lnTo>
                      <a:pt x="35591" y="373"/>
                    </a:lnTo>
                    <a:cubicBezTo>
                      <a:pt x="35483" y="130"/>
                      <a:pt x="35210" y="0"/>
                      <a:pt x="348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0" name="Google Shape;230;p8"/>
            <p:cNvSpPr/>
            <p:nvPr/>
          </p:nvSpPr>
          <p:spPr>
            <a:xfrm rot="7968498">
              <a:off x="299872" y="1895303"/>
              <a:ext cx="1414470" cy="1435073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 rot="-8100000" flipH="1">
              <a:off x="7364447" y="1993904"/>
              <a:ext cx="1414496" cy="1618567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2" name="Google Shape;232;p8"/>
          <p:cNvSpPr/>
          <p:nvPr/>
        </p:nvSpPr>
        <p:spPr>
          <a:xfrm>
            <a:off x="158525" y="1629250"/>
            <a:ext cx="8732700" cy="2814000"/>
          </a:xfrm>
          <a:prstGeom prst="ellipse">
            <a:avLst/>
          </a:prstGeom>
          <a:gradFill>
            <a:gsLst>
              <a:gs pos="0">
                <a:srgbClr val="013670"/>
              </a:gs>
              <a:gs pos="40000">
                <a:srgbClr val="013670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2433423" y="513981"/>
            <a:ext cx="4277154" cy="4115538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rgbClr val="0050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1388100" y="1521450"/>
            <a:ext cx="6367800" cy="2100600"/>
          </a:xfrm>
          <a:prstGeom prst="rect">
            <a:avLst/>
          </a:prstGeom>
          <a:effectLst>
            <a:outerShdw dist="95250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92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9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237" name="Google Shape;237;p9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9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720000" y="19873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9"/>
          <p:cNvSpPr txBox="1">
            <a:spLocks noGrp="1"/>
          </p:cNvSpPr>
          <p:nvPr>
            <p:ph type="subTitle" idx="1"/>
          </p:nvPr>
        </p:nvSpPr>
        <p:spPr>
          <a:xfrm>
            <a:off x="720000" y="2796550"/>
            <a:ext cx="4327800" cy="12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9"/>
          <p:cNvGrpSpPr/>
          <p:nvPr/>
        </p:nvGrpSpPr>
        <p:grpSpPr>
          <a:xfrm>
            <a:off x="-1064845" y="-435741"/>
            <a:ext cx="2367355" cy="2195189"/>
            <a:chOff x="340275" y="3775800"/>
            <a:chExt cx="1729638" cy="1603850"/>
          </a:xfrm>
        </p:grpSpPr>
        <p:sp>
          <p:nvSpPr>
            <p:cNvPr id="242" name="Google Shape;242;p9"/>
            <p:cNvSpPr/>
            <p:nvPr/>
          </p:nvSpPr>
          <p:spPr>
            <a:xfrm>
              <a:off x="402238" y="3775800"/>
              <a:ext cx="1667675" cy="1603850"/>
            </a:xfrm>
            <a:custGeom>
              <a:avLst/>
              <a:gdLst/>
              <a:ahLst/>
              <a:cxnLst/>
              <a:rect l="l" t="t" r="r" b="b"/>
              <a:pathLst>
                <a:path w="66707" h="64154" extrusionOk="0">
                  <a:moveTo>
                    <a:pt x="15815" y="1"/>
                  </a:moveTo>
                  <a:cubicBezTo>
                    <a:pt x="14417" y="1"/>
                    <a:pt x="13187" y="684"/>
                    <a:pt x="12397" y="1717"/>
                  </a:cubicBezTo>
                  <a:cubicBezTo>
                    <a:pt x="11698" y="1414"/>
                    <a:pt x="10938" y="1231"/>
                    <a:pt x="10149" y="1231"/>
                  </a:cubicBezTo>
                  <a:cubicBezTo>
                    <a:pt x="7004" y="1231"/>
                    <a:pt x="4452" y="3783"/>
                    <a:pt x="4452" y="6928"/>
                  </a:cubicBezTo>
                  <a:cubicBezTo>
                    <a:pt x="4452" y="8447"/>
                    <a:pt x="5059" y="9845"/>
                    <a:pt x="6016" y="10863"/>
                  </a:cubicBezTo>
                  <a:cubicBezTo>
                    <a:pt x="5014" y="12549"/>
                    <a:pt x="4452" y="14509"/>
                    <a:pt x="4452" y="16620"/>
                  </a:cubicBezTo>
                  <a:cubicBezTo>
                    <a:pt x="4452" y="19826"/>
                    <a:pt x="5773" y="22712"/>
                    <a:pt x="7915" y="24763"/>
                  </a:cubicBezTo>
                  <a:cubicBezTo>
                    <a:pt x="3115" y="28318"/>
                    <a:pt x="1" y="34014"/>
                    <a:pt x="1" y="40425"/>
                  </a:cubicBezTo>
                  <a:cubicBezTo>
                    <a:pt x="1" y="42932"/>
                    <a:pt x="472" y="45332"/>
                    <a:pt x="1353" y="47535"/>
                  </a:cubicBezTo>
                  <a:cubicBezTo>
                    <a:pt x="502" y="49130"/>
                    <a:pt x="1" y="50938"/>
                    <a:pt x="1" y="52867"/>
                  </a:cubicBezTo>
                  <a:cubicBezTo>
                    <a:pt x="1" y="59095"/>
                    <a:pt x="5059" y="64154"/>
                    <a:pt x="11288" y="64154"/>
                  </a:cubicBezTo>
                  <a:cubicBezTo>
                    <a:pt x="14873" y="64154"/>
                    <a:pt x="18063" y="62483"/>
                    <a:pt x="20129" y="59870"/>
                  </a:cubicBezTo>
                  <a:cubicBezTo>
                    <a:pt x="26738" y="59642"/>
                    <a:pt x="32495" y="56133"/>
                    <a:pt x="35852" y="50938"/>
                  </a:cubicBezTo>
                  <a:cubicBezTo>
                    <a:pt x="37903" y="53672"/>
                    <a:pt x="41185" y="55449"/>
                    <a:pt x="44891" y="55449"/>
                  </a:cubicBezTo>
                  <a:cubicBezTo>
                    <a:pt x="47489" y="55449"/>
                    <a:pt x="49889" y="54553"/>
                    <a:pt x="51803" y="53095"/>
                  </a:cubicBezTo>
                  <a:cubicBezTo>
                    <a:pt x="53186" y="54234"/>
                    <a:pt x="54963" y="54918"/>
                    <a:pt x="56892" y="54918"/>
                  </a:cubicBezTo>
                  <a:cubicBezTo>
                    <a:pt x="61313" y="54918"/>
                    <a:pt x="64883" y="51332"/>
                    <a:pt x="64883" y="46927"/>
                  </a:cubicBezTo>
                  <a:cubicBezTo>
                    <a:pt x="64883" y="46714"/>
                    <a:pt x="64868" y="46486"/>
                    <a:pt x="64868" y="46274"/>
                  </a:cubicBezTo>
                  <a:cubicBezTo>
                    <a:pt x="65977" y="45818"/>
                    <a:pt x="66706" y="44739"/>
                    <a:pt x="66706" y="43494"/>
                  </a:cubicBezTo>
                  <a:cubicBezTo>
                    <a:pt x="66706" y="41777"/>
                    <a:pt x="65324" y="40379"/>
                    <a:pt x="63592" y="40379"/>
                  </a:cubicBezTo>
                  <a:cubicBezTo>
                    <a:pt x="63501" y="40379"/>
                    <a:pt x="63425" y="40379"/>
                    <a:pt x="63334" y="40395"/>
                  </a:cubicBezTo>
                  <a:lnTo>
                    <a:pt x="63334" y="40379"/>
                  </a:lnTo>
                  <a:cubicBezTo>
                    <a:pt x="63334" y="38906"/>
                    <a:pt x="62361" y="37675"/>
                    <a:pt x="61009" y="37296"/>
                  </a:cubicBezTo>
                  <a:lnTo>
                    <a:pt x="61009" y="37265"/>
                  </a:lnTo>
                  <a:cubicBezTo>
                    <a:pt x="61009" y="36430"/>
                    <a:pt x="60326" y="35746"/>
                    <a:pt x="59490" y="35746"/>
                  </a:cubicBezTo>
                  <a:cubicBezTo>
                    <a:pt x="58655" y="35746"/>
                    <a:pt x="57971" y="36430"/>
                    <a:pt x="57971" y="37265"/>
                  </a:cubicBezTo>
                  <a:lnTo>
                    <a:pt x="57971" y="37372"/>
                  </a:lnTo>
                  <a:cubicBezTo>
                    <a:pt x="57880" y="37356"/>
                    <a:pt x="57804" y="37356"/>
                    <a:pt x="57713" y="37356"/>
                  </a:cubicBezTo>
                  <a:cubicBezTo>
                    <a:pt x="56877" y="37356"/>
                    <a:pt x="56194" y="38040"/>
                    <a:pt x="56194" y="38876"/>
                  </a:cubicBezTo>
                  <a:lnTo>
                    <a:pt x="56194" y="38982"/>
                  </a:lnTo>
                  <a:cubicBezTo>
                    <a:pt x="55799" y="39027"/>
                    <a:pt x="55388" y="39088"/>
                    <a:pt x="55009" y="39179"/>
                  </a:cubicBezTo>
                  <a:cubicBezTo>
                    <a:pt x="54553" y="38283"/>
                    <a:pt x="54006" y="37448"/>
                    <a:pt x="53338" y="36703"/>
                  </a:cubicBezTo>
                  <a:cubicBezTo>
                    <a:pt x="53793" y="36156"/>
                    <a:pt x="54067" y="35457"/>
                    <a:pt x="54067" y="34698"/>
                  </a:cubicBezTo>
                  <a:cubicBezTo>
                    <a:pt x="54067" y="33619"/>
                    <a:pt x="53520" y="32647"/>
                    <a:pt x="52700" y="32070"/>
                  </a:cubicBezTo>
                  <a:cubicBezTo>
                    <a:pt x="52776" y="31872"/>
                    <a:pt x="52836" y="31644"/>
                    <a:pt x="52836" y="31417"/>
                  </a:cubicBezTo>
                  <a:cubicBezTo>
                    <a:pt x="52836" y="30384"/>
                    <a:pt x="52001" y="29548"/>
                    <a:pt x="50968" y="29548"/>
                  </a:cubicBezTo>
                  <a:cubicBezTo>
                    <a:pt x="49950" y="29548"/>
                    <a:pt x="49114" y="30384"/>
                    <a:pt x="49114" y="31417"/>
                  </a:cubicBezTo>
                  <a:cubicBezTo>
                    <a:pt x="49114" y="31614"/>
                    <a:pt x="49145" y="31812"/>
                    <a:pt x="49206" y="31979"/>
                  </a:cubicBezTo>
                  <a:cubicBezTo>
                    <a:pt x="48674" y="32298"/>
                    <a:pt x="48249" y="32784"/>
                    <a:pt x="47990" y="33346"/>
                  </a:cubicBezTo>
                  <a:cubicBezTo>
                    <a:pt x="47610" y="33240"/>
                    <a:pt x="47231" y="33164"/>
                    <a:pt x="46851" y="33088"/>
                  </a:cubicBezTo>
                  <a:cubicBezTo>
                    <a:pt x="46456" y="31751"/>
                    <a:pt x="45241" y="30779"/>
                    <a:pt x="43767" y="30779"/>
                  </a:cubicBezTo>
                  <a:cubicBezTo>
                    <a:pt x="42066" y="30779"/>
                    <a:pt x="40683" y="32115"/>
                    <a:pt x="40577" y="33786"/>
                  </a:cubicBezTo>
                  <a:cubicBezTo>
                    <a:pt x="39741" y="34121"/>
                    <a:pt x="38951" y="34576"/>
                    <a:pt x="38222" y="35108"/>
                  </a:cubicBezTo>
                  <a:cubicBezTo>
                    <a:pt x="37766" y="33543"/>
                    <a:pt x="37128" y="32039"/>
                    <a:pt x="36308" y="30627"/>
                  </a:cubicBezTo>
                  <a:cubicBezTo>
                    <a:pt x="37873" y="30004"/>
                    <a:pt x="38967" y="28469"/>
                    <a:pt x="38967" y="26677"/>
                  </a:cubicBezTo>
                  <a:cubicBezTo>
                    <a:pt x="38967" y="24322"/>
                    <a:pt x="37052" y="22408"/>
                    <a:pt x="34698" y="22408"/>
                  </a:cubicBezTo>
                  <a:cubicBezTo>
                    <a:pt x="33057" y="22408"/>
                    <a:pt x="31644" y="23335"/>
                    <a:pt x="30915" y="24687"/>
                  </a:cubicBezTo>
                  <a:cubicBezTo>
                    <a:pt x="30702" y="24535"/>
                    <a:pt x="30505" y="24383"/>
                    <a:pt x="30292" y="24246"/>
                  </a:cubicBezTo>
                  <a:cubicBezTo>
                    <a:pt x="32191" y="23456"/>
                    <a:pt x="33726" y="21998"/>
                    <a:pt x="34607" y="20129"/>
                  </a:cubicBezTo>
                  <a:cubicBezTo>
                    <a:pt x="34850" y="21026"/>
                    <a:pt x="35685" y="21694"/>
                    <a:pt x="36657" y="21694"/>
                  </a:cubicBezTo>
                  <a:cubicBezTo>
                    <a:pt x="37827" y="21694"/>
                    <a:pt x="38784" y="20737"/>
                    <a:pt x="38784" y="19567"/>
                  </a:cubicBezTo>
                  <a:cubicBezTo>
                    <a:pt x="38784" y="18382"/>
                    <a:pt x="37827" y="17440"/>
                    <a:pt x="36657" y="17440"/>
                  </a:cubicBezTo>
                  <a:cubicBezTo>
                    <a:pt x="36141" y="17440"/>
                    <a:pt x="35670" y="17623"/>
                    <a:pt x="35290" y="17927"/>
                  </a:cubicBezTo>
                  <a:cubicBezTo>
                    <a:pt x="35366" y="17471"/>
                    <a:pt x="35397" y="17015"/>
                    <a:pt x="35397" y="16544"/>
                  </a:cubicBezTo>
                  <a:cubicBezTo>
                    <a:pt x="35397" y="12838"/>
                    <a:pt x="32981" y="9693"/>
                    <a:pt x="29624" y="8599"/>
                  </a:cubicBezTo>
                  <a:cubicBezTo>
                    <a:pt x="29685" y="8295"/>
                    <a:pt x="29700" y="7976"/>
                    <a:pt x="29700" y="7657"/>
                  </a:cubicBezTo>
                  <a:cubicBezTo>
                    <a:pt x="29700" y="4528"/>
                    <a:pt x="27163" y="1960"/>
                    <a:pt x="24003" y="1960"/>
                  </a:cubicBezTo>
                  <a:cubicBezTo>
                    <a:pt x="22469" y="1960"/>
                    <a:pt x="21056" y="2568"/>
                    <a:pt x="20038" y="3571"/>
                  </a:cubicBezTo>
                  <a:cubicBezTo>
                    <a:pt x="19689" y="1535"/>
                    <a:pt x="17942" y="1"/>
                    <a:pt x="1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40275" y="4088750"/>
              <a:ext cx="1329250" cy="1030000"/>
            </a:xfrm>
            <a:custGeom>
              <a:avLst/>
              <a:gdLst/>
              <a:ahLst/>
              <a:cxnLst/>
              <a:rect l="l" t="t" r="r" b="b"/>
              <a:pathLst>
                <a:path w="53170" h="41200" extrusionOk="0">
                  <a:moveTo>
                    <a:pt x="25962" y="0"/>
                  </a:moveTo>
                  <a:cubicBezTo>
                    <a:pt x="23228" y="0"/>
                    <a:pt x="20934" y="1945"/>
                    <a:pt x="20417" y="4528"/>
                  </a:cubicBezTo>
                  <a:cubicBezTo>
                    <a:pt x="20098" y="4710"/>
                    <a:pt x="19779" y="4907"/>
                    <a:pt x="19475" y="5120"/>
                  </a:cubicBezTo>
                  <a:cubicBezTo>
                    <a:pt x="18518" y="3312"/>
                    <a:pt x="16635" y="2067"/>
                    <a:pt x="14462" y="2067"/>
                  </a:cubicBezTo>
                  <a:cubicBezTo>
                    <a:pt x="11348" y="2067"/>
                    <a:pt x="8796" y="4588"/>
                    <a:pt x="8796" y="7718"/>
                  </a:cubicBezTo>
                  <a:cubicBezTo>
                    <a:pt x="8796" y="8310"/>
                    <a:pt x="8887" y="8903"/>
                    <a:pt x="9069" y="9434"/>
                  </a:cubicBezTo>
                  <a:cubicBezTo>
                    <a:pt x="3995" y="9829"/>
                    <a:pt x="0" y="14068"/>
                    <a:pt x="0" y="19233"/>
                  </a:cubicBezTo>
                  <a:cubicBezTo>
                    <a:pt x="0" y="24474"/>
                    <a:pt x="4087" y="28743"/>
                    <a:pt x="9252" y="29046"/>
                  </a:cubicBezTo>
                  <a:cubicBezTo>
                    <a:pt x="9677" y="34105"/>
                    <a:pt x="13900" y="38070"/>
                    <a:pt x="19050" y="38070"/>
                  </a:cubicBezTo>
                  <a:cubicBezTo>
                    <a:pt x="21724" y="38070"/>
                    <a:pt x="24154" y="37007"/>
                    <a:pt x="25932" y="35260"/>
                  </a:cubicBezTo>
                  <a:cubicBezTo>
                    <a:pt x="27421" y="38754"/>
                    <a:pt x="30930" y="41200"/>
                    <a:pt x="34971" y="41200"/>
                  </a:cubicBezTo>
                  <a:cubicBezTo>
                    <a:pt x="38586" y="41200"/>
                    <a:pt x="41746" y="39255"/>
                    <a:pt x="43447" y="36323"/>
                  </a:cubicBezTo>
                  <a:cubicBezTo>
                    <a:pt x="44480" y="37386"/>
                    <a:pt x="45924" y="38055"/>
                    <a:pt x="47519" y="38055"/>
                  </a:cubicBezTo>
                  <a:cubicBezTo>
                    <a:pt x="50633" y="38055"/>
                    <a:pt x="53170" y="35533"/>
                    <a:pt x="53170" y="32389"/>
                  </a:cubicBezTo>
                  <a:cubicBezTo>
                    <a:pt x="53170" y="29259"/>
                    <a:pt x="50679" y="26798"/>
                    <a:pt x="47534" y="26798"/>
                  </a:cubicBezTo>
                  <a:cubicBezTo>
                    <a:pt x="46288" y="26798"/>
                    <a:pt x="45103" y="27208"/>
                    <a:pt x="44177" y="27892"/>
                  </a:cubicBezTo>
                  <a:cubicBezTo>
                    <a:pt x="44010" y="27436"/>
                    <a:pt x="43797" y="26996"/>
                    <a:pt x="43554" y="26570"/>
                  </a:cubicBezTo>
                  <a:cubicBezTo>
                    <a:pt x="44329" y="25598"/>
                    <a:pt x="44799" y="24367"/>
                    <a:pt x="44799" y="23015"/>
                  </a:cubicBezTo>
                  <a:cubicBezTo>
                    <a:pt x="44799" y="19901"/>
                    <a:pt x="42278" y="17349"/>
                    <a:pt x="39148" y="17349"/>
                  </a:cubicBezTo>
                  <a:cubicBezTo>
                    <a:pt x="38191" y="17349"/>
                    <a:pt x="37325" y="17577"/>
                    <a:pt x="36520" y="18002"/>
                  </a:cubicBezTo>
                  <a:cubicBezTo>
                    <a:pt x="35897" y="17379"/>
                    <a:pt x="35199" y="16817"/>
                    <a:pt x="34424" y="16362"/>
                  </a:cubicBezTo>
                  <a:cubicBezTo>
                    <a:pt x="34682" y="15587"/>
                    <a:pt x="34849" y="14767"/>
                    <a:pt x="34925" y="13916"/>
                  </a:cubicBezTo>
                  <a:cubicBezTo>
                    <a:pt x="36186" y="13369"/>
                    <a:pt x="37052" y="12108"/>
                    <a:pt x="37052" y="10665"/>
                  </a:cubicBezTo>
                  <a:cubicBezTo>
                    <a:pt x="37052" y="8720"/>
                    <a:pt x="35457" y="7110"/>
                    <a:pt x="33512" y="7110"/>
                  </a:cubicBezTo>
                  <a:cubicBezTo>
                    <a:pt x="33300" y="7110"/>
                    <a:pt x="33102" y="7140"/>
                    <a:pt x="32920" y="7171"/>
                  </a:cubicBezTo>
                  <a:cubicBezTo>
                    <a:pt x="32540" y="6685"/>
                    <a:pt x="32100" y="6199"/>
                    <a:pt x="31629" y="5788"/>
                  </a:cubicBezTo>
                  <a:lnTo>
                    <a:pt x="31629" y="5652"/>
                  </a:lnTo>
                  <a:cubicBezTo>
                    <a:pt x="31629" y="2537"/>
                    <a:pt x="29092" y="0"/>
                    <a:pt x="25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17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1"/>
          <p:cNvGrpSpPr/>
          <p:nvPr/>
        </p:nvGrpSpPr>
        <p:grpSpPr>
          <a:xfrm>
            <a:off x="-1" y="0"/>
            <a:ext cx="9144003" cy="5143501"/>
            <a:chOff x="457199" y="0"/>
            <a:chExt cx="9144003" cy="5143501"/>
          </a:xfrm>
        </p:grpSpPr>
        <p:pic>
          <p:nvPicPr>
            <p:cNvPr id="270" name="Google Shape;270;p11"/>
            <p:cNvPicPr preferRelativeResize="0"/>
            <p:nvPr/>
          </p:nvPicPr>
          <p:blipFill rotWithShape="1">
            <a:blip r:embed="rId2" cstate="print">
              <a:alphaModFix amt="52999"/>
            </a:blip>
            <a:srcRect l="8917"/>
            <a:stretch/>
          </p:blipFill>
          <p:spPr>
            <a:xfrm>
              <a:off x="457199" y="0"/>
              <a:ext cx="4671249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1"/>
            <p:cNvPicPr preferRelativeResize="0"/>
            <p:nvPr/>
          </p:nvPicPr>
          <p:blipFill rotWithShape="1">
            <a:blip r:embed="rId2" cstate="print">
              <a:alphaModFix amt="52999"/>
            </a:blip>
            <a:srcRect r="12785"/>
            <a:stretch/>
          </p:blipFill>
          <p:spPr>
            <a:xfrm>
              <a:off x="5128451" y="0"/>
              <a:ext cx="44727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" name="Google Shape;272;p11"/>
          <p:cNvGrpSpPr/>
          <p:nvPr/>
        </p:nvGrpSpPr>
        <p:grpSpPr>
          <a:xfrm>
            <a:off x="-633689" y="-783353"/>
            <a:ext cx="5523150" cy="3674225"/>
            <a:chOff x="-633689" y="-783353"/>
            <a:chExt cx="5523150" cy="3674225"/>
          </a:xfrm>
        </p:grpSpPr>
        <p:sp>
          <p:nvSpPr>
            <p:cNvPr id="273" name="Google Shape;273;p11"/>
            <p:cNvSpPr/>
            <p:nvPr/>
          </p:nvSpPr>
          <p:spPr>
            <a:xfrm>
              <a:off x="2587275" y="870525"/>
              <a:ext cx="2018875" cy="1433250"/>
            </a:xfrm>
            <a:custGeom>
              <a:avLst/>
              <a:gdLst/>
              <a:ahLst/>
              <a:cxnLst/>
              <a:rect l="l" t="t" r="r" b="b"/>
              <a:pathLst>
                <a:path w="80755" h="57330" extrusionOk="0">
                  <a:moveTo>
                    <a:pt x="63325" y="1"/>
                  </a:moveTo>
                  <a:cubicBezTo>
                    <a:pt x="61062" y="1"/>
                    <a:pt x="58830" y="546"/>
                    <a:pt x="56811" y="1499"/>
                  </a:cubicBezTo>
                  <a:cubicBezTo>
                    <a:pt x="51649" y="3912"/>
                    <a:pt x="47473" y="8581"/>
                    <a:pt x="42933" y="12472"/>
                  </a:cubicBezTo>
                  <a:cubicBezTo>
                    <a:pt x="38938" y="15948"/>
                    <a:pt x="34606" y="18802"/>
                    <a:pt x="30066" y="21033"/>
                  </a:cubicBezTo>
                  <a:cubicBezTo>
                    <a:pt x="22042" y="25033"/>
                    <a:pt x="13306" y="27108"/>
                    <a:pt x="4338" y="27108"/>
                  </a:cubicBezTo>
                  <a:cubicBezTo>
                    <a:pt x="2898" y="27108"/>
                    <a:pt x="1451" y="27055"/>
                    <a:pt x="1" y="26947"/>
                  </a:cubicBezTo>
                  <a:lnTo>
                    <a:pt x="1" y="26947"/>
                  </a:lnTo>
                  <a:lnTo>
                    <a:pt x="3659" y="42045"/>
                  </a:lnTo>
                  <a:lnTo>
                    <a:pt x="7342" y="57168"/>
                  </a:lnTo>
                  <a:cubicBezTo>
                    <a:pt x="8796" y="57276"/>
                    <a:pt x="10245" y="57330"/>
                    <a:pt x="11688" y="57330"/>
                  </a:cubicBezTo>
                  <a:cubicBezTo>
                    <a:pt x="20666" y="57330"/>
                    <a:pt x="29380" y="55254"/>
                    <a:pt x="37382" y="51254"/>
                  </a:cubicBezTo>
                  <a:cubicBezTo>
                    <a:pt x="41921" y="48997"/>
                    <a:pt x="46253" y="46143"/>
                    <a:pt x="50274" y="42693"/>
                  </a:cubicBezTo>
                  <a:cubicBezTo>
                    <a:pt x="54762" y="38802"/>
                    <a:pt x="58964" y="34133"/>
                    <a:pt x="64153" y="31720"/>
                  </a:cubicBezTo>
                  <a:cubicBezTo>
                    <a:pt x="66161" y="30767"/>
                    <a:pt x="68391" y="30222"/>
                    <a:pt x="70655" y="30222"/>
                  </a:cubicBezTo>
                  <a:cubicBezTo>
                    <a:pt x="74180" y="30222"/>
                    <a:pt x="77785" y="31544"/>
                    <a:pt x="80755" y="34703"/>
                  </a:cubicBezTo>
                  <a:lnTo>
                    <a:pt x="77071" y="19554"/>
                  </a:lnTo>
                  <a:lnTo>
                    <a:pt x="73413" y="4482"/>
                  </a:lnTo>
                  <a:cubicBezTo>
                    <a:pt x="70443" y="1323"/>
                    <a:pt x="66848" y="1"/>
                    <a:pt x="63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2404400" y="115000"/>
              <a:ext cx="2018225" cy="1433250"/>
            </a:xfrm>
            <a:custGeom>
              <a:avLst/>
              <a:gdLst/>
              <a:ahLst/>
              <a:cxnLst/>
              <a:rect l="l" t="t" r="r" b="b"/>
              <a:pathLst>
                <a:path w="80729" h="57330" extrusionOk="0">
                  <a:moveTo>
                    <a:pt x="63313" y="1"/>
                  </a:moveTo>
                  <a:cubicBezTo>
                    <a:pt x="61050" y="1"/>
                    <a:pt x="58819" y="546"/>
                    <a:pt x="56811" y="1499"/>
                  </a:cubicBezTo>
                  <a:cubicBezTo>
                    <a:pt x="51649" y="3912"/>
                    <a:pt x="47472" y="8581"/>
                    <a:pt x="42933" y="12472"/>
                  </a:cubicBezTo>
                  <a:cubicBezTo>
                    <a:pt x="38938" y="15948"/>
                    <a:pt x="34580" y="18802"/>
                    <a:pt x="30040" y="21033"/>
                  </a:cubicBezTo>
                  <a:cubicBezTo>
                    <a:pt x="22039" y="25033"/>
                    <a:pt x="13286" y="27108"/>
                    <a:pt x="4330" y="27108"/>
                  </a:cubicBezTo>
                  <a:cubicBezTo>
                    <a:pt x="2891" y="27108"/>
                    <a:pt x="1448" y="27055"/>
                    <a:pt x="1" y="26947"/>
                  </a:cubicBezTo>
                  <a:lnTo>
                    <a:pt x="1" y="26947"/>
                  </a:lnTo>
                  <a:lnTo>
                    <a:pt x="3658" y="42045"/>
                  </a:lnTo>
                  <a:lnTo>
                    <a:pt x="7316" y="57168"/>
                  </a:lnTo>
                  <a:cubicBezTo>
                    <a:pt x="8770" y="57276"/>
                    <a:pt x="10219" y="57329"/>
                    <a:pt x="11661" y="57329"/>
                  </a:cubicBezTo>
                  <a:cubicBezTo>
                    <a:pt x="20640" y="57329"/>
                    <a:pt x="29357" y="55254"/>
                    <a:pt x="37381" y="51254"/>
                  </a:cubicBezTo>
                  <a:cubicBezTo>
                    <a:pt x="41921" y="48997"/>
                    <a:pt x="46227" y="46143"/>
                    <a:pt x="50248" y="42693"/>
                  </a:cubicBezTo>
                  <a:cubicBezTo>
                    <a:pt x="54762" y="38802"/>
                    <a:pt x="58938" y="34133"/>
                    <a:pt x="64126" y="31720"/>
                  </a:cubicBezTo>
                  <a:cubicBezTo>
                    <a:pt x="66145" y="30767"/>
                    <a:pt x="68381" y="30222"/>
                    <a:pt x="70647" y="30222"/>
                  </a:cubicBezTo>
                  <a:cubicBezTo>
                    <a:pt x="74175" y="30222"/>
                    <a:pt x="77774" y="31544"/>
                    <a:pt x="80728" y="34703"/>
                  </a:cubicBezTo>
                  <a:lnTo>
                    <a:pt x="77071" y="19580"/>
                  </a:lnTo>
                  <a:lnTo>
                    <a:pt x="73413" y="4482"/>
                  </a:lnTo>
                  <a:cubicBezTo>
                    <a:pt x="70443" y="1323"/>
                    <a:pt x="66838" y="1"/>
                    <a:pt x="6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2221525" y="-639875"/>
              <a:ext cx="2018875" cy="1433925"/>
            </a:xfrm>
            <a:custGeom>
              <a:avLst/>
              <a:gdLst/>
              <a:ahLst/>
              <a:cxnLst/>
              <a:rect l="l" t="t" r="r" b="b"/>
              <a:pathLst>
                <a:path w="80755" h="57357" extrusionOk="0">
                  <a:moveTo>
                    <a:pt x="63305" y="1"/>
                  </a:moveTo>
                  <a:cubicBezTo>
                    <a:pt x="61040" y="1"/>
                    <a:pt x="58803" y="546"/>
                    <a:pt x="56785" y="1499"/>
                  </a:cubicBezTo>
                  <a:cubicBezTo>
                    <a:pt x="51623" y="3912"/>
                    <a:pt x="47446" y="8581"/>
                    <a:pt x="42906" y="12472"/>
                  </a:cubicBezTo>
                  <a:cubicBezTo>
                    <a:pt x="38912" y="15948"/>
                    <a:pt x="34605" y="18802"/>
                    <a:pt x="30066" y="21084"/>
                  </a:cubicBezTo>
                  <a:cubicBezTo>
                    <a:pt x="22052" y="25080"/>
                    <a:pt x="13328" y="27136"/>
                    <a:pt x="4373" y="27136"/>
                  </a:cubicBezTo>
                  <a:cubicBezTo>
                    <a:pt x="2921" y="27136"/>
                    <a:pt x="1462" y="27082"/>
                    <a:pt x="0" y="26973"/>
                  </a:cubicBezTo>
                  <a:lnTo>
                    <a:pt x="0" y="26973"/>
                  </a:lnTo>
                  <a:lnTo>
                    <a:pt x="3684" y="42096"/>
                  </a:lnTo>
                  <a:lnTo>
                    <a:pt x="7342" y="57194"/>
                  </a:lnTo>
                  <a:cubicBezTo>
                    <a:pt x="8807" y="57303"/>
                    <a:pt x="10268" y="57357"/>
                    <a:pt x="11722" y="57357"/>
                  </a:cubicBezTo>
                  <a:cubicBezTo>
                    <a:pt x="20689" y="57357"/>
                    <a:pt x="29394" y="55301"/>
                    <a:pt x="37407" y="51305"/>
                  </a:cubicBezTo>
                  <a:cubicBezTo>
                    <a:pt x="41947" y="49023"/>
                    <a:pt x="46253" y="46169"/>
                    <a:pt x="50274" y="42745"/>
                  </a:cubicBezTo>
                  <a:cubicBezTo>
                    <a:pt x="54787" y="38854"/>
                    <a:pt x="58964" y="34184"/>
                    <a:pt x="64152" y="31746"/>
                  </a:cubicBezTo>
                  <a:cubicBezTo>
                    <a:pt x="66170" y="30793"/>
                    <a:pt x="68403" y="30248"/>
                    <a:pt x="70665" y="30248"/>
                  </a:cubicBezTo>
                  <a:cubicBezTo>
                    <a:pt x="74189" y="30248"/>
                    <a:pt x="77784" y="31570"/>
                    <a:pt x="80754" y="34729"/>
                  </a:cubicBezTo>
                  <a:lnTo>
                    <a:pt x="77045" y="19580"/>
                  </a:lnTo>
                  <a:lnTo>
                    <a:pt x="73387" y="4482"/>
                  </a:lnTo>
                  <a:cubicBezTo>
                    <a:pt x="70433" y="1323"/>
                    <a:pt x="66834" y="1"/>
                    <a:pt x="63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2403750" y="672575"/>
              <a:ext cx="869700" cy="876025"/>
            </a:xfrm>
            <a:custGeom>
              <a:avLst/>
              <a:gdLst/>
              <a:ahLst/>
              <a:cxnLst/>
              <a:rect l="l" t="t" r="r" b="b"/>
              <a:pathLst>
                <a:path w="34788" h="35041" extrusionOk="0">
                  <a:moveTo>
                    <a:pt x="27446" y="1"/>
                  </a:moveTo>
                  <a:cubicBezTo>
                    <a:pt x="20169" y="3189"/>
                    <a:pt x="12351" y="4830"/>
                    <a:pt x="4341" y="4830"/>
                  </a:cubicBezTo>
                  <a:cubicBezTo>
                    <a:pt x="2900" y="4830"/>
                    <a:pt x="1452" y="4777"/>
                    <a:pt x="1" y="4670"/>
                  </a:cubicBezTo>
                  <a:lnTo>
                    <a:pt x="1" y="4670"/>
                  </a:lnTo>
                  <a:lnTo>
                    <a:pt x="3684" y="19794"/>
                  </a:lnTo>
                  <a:lnTo>
                    <a:pt x="7342" y="34891"/>
                  </a:lnTo>
                  <a:cubicBezTo>
                    <a:pt x="8758" y="34991"/>
                    <a:pt x="10169" y="35041"/>
                    <a:pt x="11572" y="35041"/>
                  </a:cubicBezTo>
                  <a:cubicBezTo>
                    <a:pt x="19629" y="35041"/>
                    <a:pt x="27453" y="33399"/>
                    <a:pt x="34787" y="30196"/>
                  </a:cubicBezTo>
                  <a:lnTo>
                    <a:pt x="27446" y="1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2221525" y="-82300"/>
              <a:ext cx="869025" cy="876200"/>
            </a:xfrm>
            <a:custGeom>
              <a:avLst/>
              <a:gdLst/>
              <a:ahLst/>
              <a:cxnLst/>
              <a:rect l="l" t="t" r="r" b="b"/>
              <a:pathLst>
                <a:path w="34761" h="35048" extrusionOk="0">
                  <a:moveTo>
                    <a:pt x="27446" y="1"/>
                  </a:moveTo>
                  <a:cubicBezTo>
                    <a:pt x="20190" y="3179"/>
                    <a:pt x="12398" y="4838"/>
                    <a:pt x="4413" y="4838"/>
                  </a:cubicBezTo>
                  <a:cubicBezTo>
                    <a:pt x="2948" y="4838"/>
                    <a:pt x="1476" y="4783"/>
                    <a:pt x="0" y="4670"/>
                  </a:cubicBezTo>
                  <a:lnTo>
                    <a:pt x="0" y="4670"/>
                  </a:lnTo>
                  <a:lnTo>
                    <a:pt x="3684" y="19793"/>
                  </a:lnTo>
                  <a:lnTo>
                    <a:pt x="7342" y="34891"/>
                  </a:lnTo>
                  <a:cubicBezTo>
                    <a:pt x="8763" y="34996"/>
                    <a:pt x="10180" y="35048"/>
                    <a:pt x="11592" y="35048"/>
                  </a:cubicBezTo>
                  <a:cubicBezTo>
                    <a:pt x="19609" y="35048"/>
                    <a:pt x="27438" y="33372"/>
                    <a:pt x="34761" y="30196"/>
                  </a:cubicBezTo>
                  <a:lnTo>
                    <a:pt x="27446" y="1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2587275" y="1427450"/>
              <a:ext cx="869050" cy="876300"/>
            </a:xfrm>
            <a:custGeom>
              <a:avLst/>
              <a:gdLst/>
              <a:ahLst/>
              <a:cxnLst/>
              <a:rect l="l" t="t" r="r" b="b"/>
              <a:pathLst>
                <a:path w="34762" h="35052" extrusionOk="0">
                  <a:moveTo>
                    <a:pt x="27446" y="1"/>
                  </a:moveTo>
                  <a:cubicBezTo>
                    <a:pt x="20147" y="3189"/>
                    <a:pt x="12363" y="4830"/>
                    <a:pt x="4348" y="4830"/>
                  </a:cubicBezTo>
                  <a:cubicBezTo>
                    <a:pt x="2906" y="4830"/>
                    <a:pt x="1456" y="4777"/>
                    <a:pt x="1" y="4670"/>
                  </a:cubicBezTo>
                  <a:lnTo>
                    <a:pt x="1" y="4670"/>
                  </a:lnTo>
                  <a:lnTo>
                    <a:pt x="3659" y="19768"/>
                  </a:lnTo>
                  <a:lnTo>
                    <a:pt x="7342" y="34891"/>
                  </a:lnTo>
                  <a:cubicBezTo>
                    <a:pt x="8790" y="34998"/>
                    <a:pt x="10234" y="35051"/>
                    <a:pt x="11672" y="35051"/>
                  </a:cubicBezTo>
                  <a:cubicBezTo>
                    <a:pt x="19667" y="35051"/>
                    <a:pt x="27484" y="33410"/>
                    <a:pt x="34762" y="30222"/>
                  </a:cubicBezTo>
                  <a:lnTo>
                    <a:pt x="27446" y="1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635925" y="1618775"/>
              <a:ext cx="592125" cy="680325"/>
            </a:xfrm>
            <a:custGeom>
              <a:avLst/>
              <a:gdLst/>
              <a:ahLst/>
              <a:cxnLst/>
              <a:rect l="l" t="t" r="r" b="b"/>
              <a:pathLst>
                <a:path w="23685" h="27213" extrusionOk="0">
                  <a:moveTo>
                    <a:pt x="20597" y="0"/>
                  </a:moveTo>
                  <a:lnTo>
                    <a:pt x="0" y="4981"/>
                  </a:lnTo>
                  <a:lnTo>
                    <a:pt x="5396" y="27212"/>
                  </a:lnTo>
                  <a:cubicBezTo>
                    <a:pt x="7368" y="18159"/>
                    <a:pt x="16213" y="14657"/>
                    <a:pt x="23684" y="12841"/>
                  </a:cubicBezTo>
                  <a:lnTo>
                    <a:pt x="20597" y="0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1026950" y="317350"/>
              <a:ext cx="2018225" cy="1433275"/>
            </a:xfrm>
            <a:custGeom>
              <a:avLst/>
              <a:gdLst/>
              <a:ahLst/>
              <a:cxnLst/>
              <a:rect l="l" t="t" r="r" b="b"/>
              <a:pathLst>
                <a:path w="80729" h="57331" extrusionOk="0">
                  <a:moveTo>
                    <a:pt x="63324" y="0"/>
                  </a:moveTo>
                  <a:cubicBezTo>
                    <a:pt x="61062" y="0"/>
                    <a:pt x="58829" y="545"/>
                    <a:pt x="56811" y="1499"/>
                  </a:cubicBezTo>
                  <a:cubicBezTo>
                    <a:pt x="51648" y="3937"/>
                    <a:pt x="47472" y="8606"/>
                    <a:pt x="42932" y="12498"/>
                  </a:cubicBezTo>
                  <a:cubicBezTo>
                    <a:pt x="38937" y="15974"/>
                    <a:pt x="34605" y="18827"/>
                    <a:pt x="30066" y="21058"/>
                  </a:cubicBezTo>
                  <a:cubicBezTo>
                    <a:pt x="22052" y="25054"/>
                    <a:pt x="13328" y="27109"/>
                    <a:pt x="4373" y="27109"/>
                  </a:cubicBezTo>
                  <a:cubicBezTo>
                    <a:pt x="2921" y="27109"/>
                    <a:pt x="1462" y="27055"/>
                    <a:pt x="0" y="26947"/>
                  </a:cubicBezTo>
                  <a:lnTo>
                    <a:pt x="0" y="26947"/>
                  </a:lnTo>
                  <a:lnTo>
                    <a:pt x="3658" y="42070"/>
                  </a:lnTo>
                  <a:lnTo>
                    <a:pt x="7316" y="57168"/>
                  </a:lnTo>
                  <a:cubicBezTo>
                    <a:pt x="8781" y="57276"/>
                    <a:pt x="10242" y="57330"/>
                    <a:pt x="11696" y="57330"/>
                  </a:cubicBezTo>
                  <a:cubicBezTo>
                    <a:pt x="20663" y="57330"/>
                    <a:pt x="29368" y="55275"/>
                    <a:pt x="37381" y="51279"/>
                  </a:cubicBezTo>
                  <a:cubicBezTo>
                    <a:pt x="41921" y="48996"/>
                    <a:pt x="46227" y="46143"/>
                    <a:pt x="50248" y="42719"/>
                  </a:cubicBezTo>
                  <a:cubicBezTo>
                    <a:pt x="54761" y="38828"/>
                    <a:pt x="58938" y="34158"/>
                    <a:pt x="64126" y="31720"/>
                  </a:cubicBezTo>
                  <a:cubicBezTo>
                    <a:pt x="66144" y="30766"/>
                    <a:pt x="68381" y="30221"/>
                    <a:pt x="70647" y="30221"/>
                  </a:cubicBezTo>
                  <a:cubicBezTo>
                    <a:pt x="74175" y="30221"/>
                    <a:pt x="77774" y="31543"/>
                    <a:pt x="80728" y="34703"/>
                  </a:cubicBezTo>
                  <a:lnTo>
                    <a:pt x="77070" y="19605"/>
                  </a:lnTo>
                  <a:lnTo>
                    <a:pt x="73413" y="4482"/>
                  </a:lnTo>
                  <a:cubicBezTo>
                    <a:pt x="70443" y="1322"/>
                    <a:pt x="66847" y="0"/>
                    <a:pt x="63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209825" y="1072875"/>
              <a:ext cx="2018875" cy="1433275"/>
            </a:xfrm>
            <a:custGeom>
              <a:avLst/>
              <a:gdLst/>
              <a:ahLst/>
              <a:cxnLst/>
              <a:rect l="l" t="t" r="r" b="b"/>
              <a:pathLst>
                <a:path w="80755" h="57331" extrusionOk="0">
                  <a:moveTo>
                    <a:pt x="63332" y="0"/>
                  </a:moveTo>
                  <a:cubicBezTo>
                    <a:pt x="61066" y="0"/>
                    <a:pt x="58829" y="545"/>
                    <a:pt x="56811" y="1499"/>
                  </a:cubicBezTo>
                  <a:cubicBezTo>
                    <a:pt x="51675" y="3937"/>
                    <a:pt x="47472" y="8607"/>
                    <a:pt x="42933" y="12498"/>
                  </a:cubicBezTo>
                  <a:cubicBezTo>
                    <a:pt x="38964" y="15948"/>
                    <a:pt x="34606" y="18827"/>
                    <a:pt x="30066" y="21058"/>
                  </a:cubicBezTo>
                  <a:cubicBezTo>
                    <a:pt x="22043" y="25036"/>
                    <a:pt x="13308" y="27108"/>
                    <a:pt x="4341" y="27108"/>
                  </a:cubicBezTo>
                  <a:cubicBezTo>
                    <a:pt x="2899" y="27108"/>
                    <a:pt x="1452" y="27055"/>
                    <a:pt x="1" y="26947"/>
                  </a:cubicBezTo>
                  <a:lnTo>
                    <a:pt x="1" y="26947"/>
                  </a:lnTo>
                  <a:lnTo>
                    <a:pt x="3684" y="42070"/>
                  </a:lnTo>
                  <a:lnTo>
                    <a:pt x="7342" y="57168"/>
                  </a:lnTo>
                  <a:cubicBezTo>
                    <a:pt x="8808" y="57276"/>
                    <a:pt x="10268" y="57330"/>
                    <a:pt x="11722" y="57330"/>
                  </a:cubicBezTo>
                  <a:cubicBezTo>
                    <a:pt x="20689" y="57330"/>
                    <a:pt x="29394" y="55275"/>
                    <a:pt x="37407" y="51279"/>
                  </a:cubicBezTo>
                  <a:cubicBezTo>
                    <a:pt x="41947" y="48996"/>
                    <a:pt x="46253" y="46143"/>
                    <a:pt x="50274" y="42719"/>
                  </a:cubicBezTo>
                  <a:cubicBezTo>
                    <a:pt x="54788" y="38828"/>
                    <a:pt x="58964" y="34158"/>
                    <a:pt x="64152" y="31720"/>
                  </a:cubicBezTo>
                  <a:cubicBezTo>
                    <a:pt x="66171" y="30766"/>
                    <a:pt x="68403" y="30221"/>
                    <a:pt x="70666" y="30221"/>
                  </a:cubicBezTo>
                  <a:cubicBezTo>
                    <a:pt x="74189" y="30221"/>
                    <a:pt x="77784" y="31543"/>
                    <a:pt x="80754" y="34703"/>
                  </a:cubicBezTo>
                  <a:lnTo>
                    <a:pt x="77045" y="19605"/>
                  </a:lnTo>
                  <a:lnTo>
                    <a:pt x="73413" y="4482"/>
                  </a:lnTo>
                  <a:cubicBezTo>
                    <a:pt x="70459" y="1322"/>
                    <a:pt x="66860" y="0"/>
                    <a:pt x="63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026950" y="875575"/>
              <a:ext cx="868400" cy="875975"/>
            </a:xfrm>
            <a:custGeom>
              <a:avLst/>
              <a:gdLst/>
              <a:ahLst/>
              <a:cxnLst/>
              <a:rect l="l" t="t" r="r" b="b"/>
              <a:pathLst>
                <a:path w="34736" h="35039" extrusionOk="0">
                  <a:moveTo>
                    <a:pt x="27394" y="0"/>
                  </a:moveTo>
                  <a:cubicBezTo>
                    <a:pt x="20105" y="3171"/>
                    <a:pt x="12293" y="4828"/>
                    <a:pt x="4291" y="4828"/>
                  </a:cubicBezTo>
                  <a:cubicBezTo>
                    <a:pt x="2866" y="4828"/>
                    <a:pt x="1435" y="4775"/>
                    <a:pt x="0" y="4670"/>
                  </a:cubicBezTo>
                  <a:lnTo>
                    <a:pt x="0" y="4670"/>
                  </a:lnTo>
                  <a:lnTo>
                    <a:pt x="3658" y="19767"/>
                  </a:lnTo>
                  <a:lnTo>
                    <a:pt x="7316" y="34891"/>
                  </a:lnTo>
                  <a:cubicBezTo>
                    <a:pt x="8714" y="34990"/>
                    <a:pt x="10108" y="35039"/>
                    <a:pt x="11495" y="35039"/>
                  </a:cubicBezTo>
                  <a:cubicBezTo>
                    <a:pt x="19550" y="35039"/>
                    <a:pt x="27388" y="33378"/>
                    <a:pt x="34735" y="30169"/>
                  </a:cubicBezTo>
                  <a:lnTo>
                    <a:pt x="27394" y="0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209825" y="1629800"/>
              <a:ext cx="868400" cy="876500"/>
            </a:xfrm>
            <a:custGeom>
              <a:avLst/>
              <a:gdLst/>
              <a:ahLst/>
              <a:cxnLst/>
              <a:rect l="l" t="t" r="r" b="b"/>
              <a:pathLst>
                <a:path w="34736" h="35060" extrusionOk="0">
                  <a:moveTo>
                    <a:pt x="27420" y="0"/>
                  </a:moveTo>
                  <a:cubicBezTo>
                    <a:pt x="20143" y="3179"/>
                    <a:pt x="12384" y="4838"/>
                    <a:pt x="4410" y="4838"/>
                  </a:cubicBezTo>
                  <a:cubicBezTo>
                    <a:pt x="2947" y="4838"/>
                    <a:pt x="1477" y="4782"/>
                    <a:pt x="1" y="4670"/>
                  </a:cubicBezTo>
                  <a:lnTo>
                    <a:pt x="1" y="4670"/>
                  </a:lnTo>
                  <a:lnTo>
                    <a:pt x="3684" y="19793"/>
                  </a:lnTo>
                  <a:lnTo>
                    <a:pt x="7342" y="34891"/>
                  </a:lnTo>
                  <a:cubicBezTo>
                    <a:pt x="8814" y="35003"/>
                    <a:pt x="10281" y="35059"/>
                    <a:pt x="11743" y="35059"/>
                  </a:cubicBezTo>
                  <a:cubicBezTo>
                    <a:pt x="19706" y="35059"/>
                    <a:pt x="27480" y="33400"/>
                    <a:pt x="34735" y="30221"/>
                  </a:cubicBezTo>
                  <a:lnTo>
                    <a:pt x="27420" y="0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43425" y="-437250"/>
              <a:ext cx="2018850" cy="1433600"/>
            </a:xfrm>
            <a:custGeom>
              <a:avLst/>
              <a:gdLst/>
              <a:ahLst/>
              <a:cxnLst/>
              <a:rect l="l" t="t" r="r" b="b"/>
              <a:pathLst>
                <a:path w="80754" h="57344" extrusionOk="0">
                  <a:moveTo>
                    <a:pt x="63338" y="0"/>
                  </a:moveTo>
                  <a:cubicBezTo>
                    <a:pt x="61070" y="0"/>
                    <a:pt x="58831" y="543"/>
                    <a:pt x="56810" y="1488"/>
                  </a:cubicBezTo>
                  <a:cubicBezTo>
                    <a:pt x="51674" y="3926"/>
                    <a:pt x="47472" y="8595"/>
                    <a:pt x="42932" y="12486"/>
                  </a:cubicBezTo>
                  <a:cubicBezTo>
                    <a:pt x="38937" y="15963"/>
                    <a:pt x="34605" y="18816"/>
                    <a:pt x="30065" y="21047"/>
                  </a:cubicBezTo>
                  <a:cubicBezTo>
                    <a:pt x="22042" y="25048"/>
                    <a:pt x="13305" y="27123"/>
                    <a:pt x="4338" y="27123"/>
                  </a:cubicBezTo>
                  <a:cubicBezTo>
                    <a:pt x="2897" y="27123"/>
                    <a:pt x="1451" y="27069"/>
                    <a:pt x="0" y="26961"/>
                  </a:cubicBezTo>
                  <a:lnTo>
                    <a:pt x="0" y="26961"/>
                  </a:lnTo>
                  <a:lnTo>
                    <a:pt x="3684" y="42059"/>
                  </a:lnTo>
                  <a:lnTo>
                    <a:pt x="7341" y="57183"/>
                  </a:lnTo>
                  <a:cubicBezTo>
                    <a:pt x="8795" y="57290"/>
                    <a:pt x="10244" y="57344"/>
                    <a:pt x="11687" y="57344"/>
                  </a:cubicBezTo>
                  <a:cubicBezTo>
                    <a:pt x="20666" y="57344"/>
                    <a:pt x="29383" y="55269"/>
                    <a:pt x="37407" y="51268"/>
                  </a:cubicBezTo>
                  <a:cubicBezTo>
                    <a:pt x="41946" y="49011"/>
                    <a:pt x="46253" y="46158"/>
                    <a:pt x="50273" y="42708"/>
                  </a:cubicBezTo>
                  <a:cubicBezTo>
                    <a:pt x="54787" y="38816"/>
                    <a:pt x="58964" y="34147"/>
                    <a:pt x="64152" y="31709"/>
                  </a:cubicBezTo>
                  <a:cubicBezTo>
                    <a:pt x="66172" y="30764"/>
                    <a:pt x="68407" y="30222"/>
                    <a:pt x="70672" y="30222"/>
                  </a:cubicBezTo>
                  <a:cubicBezTo>
                    <a:pt x="74193" y="30222"/>
                    <a:pt x="77786" y="31534"/>
                    <a:pt x="80754" y="34692"/>
                  </a:cubicBezTo>
                  <a:lnTo>
                    <a:pt x="77096" y="19594"/>
                  </a:lnTo>
                  <a:lnTo>
                    <a:pt x="73413" y="4471"/>
                  </a:lnTo>
                  <a:cubicBezTo>
                    <a:pt x="70460" y="1313"/>
                    <a:pt x="66864" y="0"/>
                    <a:pt x="63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43425" y="120700"/>
              <a:ext cx="868375" cy="876025"/>
            </a:xfrm>
            <a:custGeom>
              <a:avLst/>
              <a:gdLst/>
              <a:ahLst/>
              <a:cxnLst/>
              <a:rect l="l" t="t" r="r" b="b"/>
              <a:pathLst>
                <a:path w="34735" h="35041" extrusionOk="0">
                  <a:moveTo>
                    <a:pt x="27394" y="0"/>
                  </a:moveTo>
                  <a:cubicBezTo>
                    <a:pt x="20116" y="3188"/>
                    <a:pt x="12317" y="4829"/>
                    <a:pt x="4328" y="4829"/>
                  </a:cubicBezTo>
                  <a:cubicBezTo>
                    <a:pt x="2891" y="4829"/>
                    <a:pt x="1448" y="4776"/>
                    <a:pt x="0" y="4669"/>
                  </a:cubicBezTo>
                  <a:lnTo>
                    <a:pt x="0" y="4669"/>
                  </a:lnTo>
                  <a:lnTo>
                    <a:pt x="3658" y="19767"/>
                  </a:lnTo>
                  <a:lnTo>
                    <a:pt x="7341" y="34890"/>
                  </a:lnTo>
                  <a:cubicBezTo>
                    <a:pt x="8750" y="34991"/>
                    <a:pt x="10154" y="35040"/>
                    <a:pt x="11553" y="35040"/>
                  </a:cubicBezTo>
                  <a:cubicBezTo>
                    <a:pt x="19583" y="35040"/>
                    <a:pt x="27422" y="33399"/>
                    <a:pt x="34735" y="30195"/>
                  </a:cubicBezTo>
                  <a:lnTo>
                    <a:pt x="27394" y="0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350525" y="520975"/>
              <a:ext cx="2018875" cy="1433250"/>
            </a:xfrm>
            <a:custGeom>
              <a:avLst/>
              <a:gdLst/>
              <a:ahLst/>
              <a:cxnLst/>
              <a:rect l="l" t="t" r="r" b="b"/>
              <a:pathLst>
                <a:path w="80755" h="57330" extrusionOk="0">
                  <a:moveTo>
                    <a:pt x="63325" y="1"/>
                  </a:moveTo>
                  <a:cubicBezTo>
                    <a:pt x="61062" y="1"/>
                    <a:pt x="58830" y="546"/>
                    <a:pt x="56811" y="1499"/>
                  </a:cubicBezTo>
                  <a:cubicBezTo>
                    <a:pt x="51649" y="3938"/>
                    <a:pt x="47473" y="8607"/>
                    <a:pt x="42933" y="12498"/>
                  </a:cubicBezTo>
                  <a:cubicBezTo>
                    <a:pt x="38938" y="15948"/>
                    <a:pt x="34606" y="18802"/>
                    <a:pt x="30066" y="21059"/>
                  </a:cubicBezTo>
                  <a:cubicBezTo>
                    <a:pt x="22065" y="25026"/>
                    <a:pt x="13374" y="27116"/>
                    <a:pt x="4421" y="27116"/>
                  </a:cubicBezTo>
                  <a:cubicBezTo>
                    <a:pt x="2954" y="27116"/>
                    <a:pt x="1480" y="27060"/>
                    <a:pt x="1" y="26947"/>
                  </a:cubicBezTo>
                  <a:lnTo>
                    <a:pt x="1" y="26947"/>
                  </a:lnTo>
                  <a:lnTo>
                    <a:pt x="3659" y="42071"/>
                  </a:lnTo>
                  <a:lnTo>
                    <a:pt x="7316" y="57168"/>
                  </a:lnTo>
                  <a:cubicBezTo>
                    <a:pt x="8775" y="57276"/>
                    <a:pt x="10228" y="57329"/>
                    <a:pt x="11674" y="57329"/>
                  </a:cubicBezTo>
                  <a:cubicBezTo>
                    <a:pt x="20668" y="57329"/>
                    <a:pt x="29381" y="55258"/>
                    <a:pt x="37382" y="51280"/>
                  </a:cubicBezTo>
                  <a:cubicBezTo>
                    <a:pt x="41921" y="48997"/>
                    <a:pt x="46253" y="46143"/>
                    <a:pt x="50274" y="42719"/>
                  </a:cubicBezTo>
                  <a:cubicBezTo>
                    <a:pt x="54762" y="38828"/>
                    <a:pt x="58964" y="34159"/>
                    <a:pt x="64153" y="31720"/>
                  </a:cubicBezTo>
                  <a:cubicBezTo>
                    <a:pt x="66161" y="30767"/>
                    <a:pt x="68391" y="30222"/>
                    <a:pt x="70655" y="30222"/>
                  </a:cubicBezTo>
                  <a:cubicBezTo>
                    <a:pt x="74180" y="30222"/>
                    <a:pt x="77785" y="31544"/>
                    <a:pt x="80755" y="34703"/>
                  </a:cubicBezTo>
                  <a:lnTo>
                    <a:pt x="77071" y="19580"/>
                  </a:lnTo>
                  <a:lnTo>
                    <a:pt x="73414" y="4482"/>
                  </a:lnTo>
                  <a:cubicBezTo>
                    <a:pt x="70443" y="1323"/>
                    <a:pt x="66848" y="1"/>
                    <a:pt x="6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533400" y="-233900"/>
              <a:ext cx="2018225" cy="1432600"/>
            </a:xfrm>
            <a:custGeom>
              <a:avLst/>
              <a:gdLst/>
              <a:ahLst/>
              <a:cxnLst/>
              <a:rect l="l" t="t" r="r" b="b"/>
              <a:pathLst>
                <a:path w="80729" h="57304" extrusionOk="0">
                  <a:moveTo>
                    <a:pt x="63313" y="1"/>
                  </a:moveTo>
                  <a:cubicBezTo>
                    <a:pt x="61050" y="1"/>
                    <a:pt x="58819" y="546"/>
                    <a:pt x="56811" y="1499"/>
                  </a:cubicBezTo>
                  <a:cubicBezTo>
                    <a:pt x="51649" y="3937"/>
                    <a:pt x="47472" y="8607"/>
                    <a:pt x="42933" y="12498"/>
                  </a:cubicBezTo>
                  <a:cubicBezTo>
                    <a:pt x="38938" y="15974"/>
                    <a:pt x="34580" y="18827"/>
                    <a:pt x="30040" y="21058"/>
                  </a:cubicBezTo>
                  <a:cubicBezTo>
                    <a:pt x="22049" y="25054"/>
                    <a:pt x="13309" y="27110"/>
                    <a:pt x="4365" y="27110"/>
                  </a:cubicBezTo>
                  <a:cubicBezTo>
                    <a:pt x="2915" y="27110"/>
                    <a:pt x="1459" y="27056"/>
                    <a:pt x="1" y="26947"/>
                  </a:cubicBezTo>
                  <a:lnTo>
                    <a:pt x="1" y="26947"/>
                  </a:lnTo>
                  <a:lnTo>
                    <a:pt x="3658" y="42070"/>
                  </a:lnTo>
                  <a:lnTo>
                    <a:pt x="7316" y="57142"/>
                  </a:lnTo>
                  <a:cubicBezTo>
                    <a:pt x="8771" y="57250"/>
                    <a:pt x="10221" y="57303"/>
                    <a:pt x="11664" y="57303"/>
                  </a:cubicBezTo>
                  <a:cubicBezTo>
                    <a:pt x="20642" y="57303"/>
                    <a:pt x="29358" y="55231"/>
                    <a:pt x="37381" y="51254"/>
                  </a:cubicBezTo>
                  <a:cubicBezTo>
                    <a:pt x="41921" y="48971"/>
                    <a:pt x="46227" y="46117"/>
                    <a:pt x="50248" y="42693"/>
                  </a:cubicBezTo>
                  <a:cubicBezTo>
                    <a:pt x="54762" y="38802"/>
                    <a:pt x="58938" y="34133"/>
                    <a:pt x="64126" y="31694"/>
                  </a:cubicBezTo>
                  <a:cubicBezTo>
                    <a:pt x="66145" y="30741"/>
                    <a:pt x="68377" y="30196"/>
                    <a:pt x="70640" y="30196"/>
                  </a:cubicBezTo>
                  <a:cubicBezTo>
                    <a:pt x="74163" y="30196"/>
                    <a:pt x="77758" y="31518"/>
                    <a:pt x="80729" y="34677"/>
                  </a:cubicBezTo>
                  <a:lnTo>
                    <a:pt x="77071" y="19606"/>
                  </a:lnTo>
                  <a:lnTo>
                    <a:pt x="73413" y="4482"/>
                  </a:lnTo>
                  <a:cubicBezTo>
                    <a:pt x="70443" y="1323"/>
                    <a:pt x="66838" y="1"/>
                    <a:pt x="63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258475" y="1822400"/>
              <a:ext cx="592125" cy="679675"/>
            </a:xfrm>
            <a:custGeom>
              <a:avLst/>
              <a:gdLst/>
              <a:ahLst/>
              <a:cxnLst/>
              <a:rect l="l" t="t" r="r" b="b"/>
              <a:pathLst>
                <a:path w="23685" h="27187" extrusionOk="0">
                  <a:moveTo>
                    <a:pt x="20597" y="1"/>
                  </a:moveTo>
                  <a:lnTo>
                    <a:pt x="0" y="4981"/>
                  </a:lnTo>
                  <a:lnTo>
                    <a:pt x="5396" y="27187"/>
                  </a:lnTo>
                  <a:cubicBezTo>
                    <a:pt x="7367" y="18159"/>
                    <a:pt x="16213" y="14657"/>
                    <a:pt x="23684" y="12842"/>
                  </a:cubicBezTo>
                  <a:lnTo>
                    <a:pt x="20597" y="1"/>
                  </a:lnTo>
                  <a:close/>
                </a:path>
              </a:pathLst>
            </a:custGeom>
            <a:solidFill>
              <a:srgbClr val="232D33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166975" y="1275850"/>
              <a:ext cx="2018225" cy="1433250"/>
            </a:xfrm>
            <a:custGeom>
              <a:avLst/>
              <a:gdLst/>
              <a:ahLst/>
              <a:cxnLst/>
              <a:rect l="l" t="t" r="r" b="b"/>
              <a:pathLst>
                <a:path w="80729" h="57330" extrusionOk="0">
                  <a:moveTo>
                    <a:pt x="63313" y="1"/>
                  </a:moveTo>
                  <a:cubicBezTo>
                    <a:pt x="61049" y="1"/>
                    <a:pt x="58819" y="546"/>
                    <a:pt x="56811" y="1499"/>
                  </a:cubicBezTo>
                  <a:cubicBezTo>
                    <a:pt x="51648" y="3912"/>
                    <a:pt x="47472" y="8581"/>
                    <a:pt x="42932" y="12472"/>
                  </a:cubicBezTo>
                  <a:cubicBezTo>
                    <a:pt x="38937" y="15948"/>
                    <a:pt x="34579" y="18802"/>
                    <a:pt x="30040" y="21033"/>
                  </a:cubicBezTo>
                  <a:cubicBezTo>
                    <a:pt x="22038" y="25033"/>
                    <a:pt x="13286" y="27108"/>
                    <a:pt x="4330" y="27108"/>
                  </a:cubicBezTo>
                  <a:cubicBezTo>
                    <a:pt x="2891" y="27108"/>
                    <a:pt x="1447" y="27055"/>
                    <a:pt x="0" y="26947"/>
                  </a:cubicBezTo>
                  <a:lnTo>
                    <a:pt x="0" y="26947"/>
                  </a:lnTo>
                  <a:lnTo>
                    <a:pt x="3658" y="42045"/>
                  </a:lnTo>
                  <a:lnTo>
                    <a:pt x="7316" y="57168"/>
                  </a:lnTo>
                  <a:cubicBezTo>
                    <a:pt x="8770" y="57276"/>
                    <a:pt x="10219" y="57330"/>
                    <a:pt x="11661" y="57330"/>
                  </a:cubicBezTo>
                  <a:cubicBezTo>
                    <a:pt x="20640" y="57330"/>
                    <a:pt x="29357" y="55254"/>
                    <a:pt x="37381" y="51254"/>
                  </a:cubicBezTo>
                  <a:cubicBezTo>
                    <a:pt x="41921" y="48997"/>
                    <a:pt x="46227" y="46143"/>
                    <a:pt x="50248" y="42693"/>
                  </a:cubicBezTo>
                  <a:cubicBezTo>
                    <a:pt x="54761" y="38802"/>
                    <a:pt x="58938" y="34133"/>
                    <a:pt x="64126" y="31720"/>
                  </a:cubicBezTo>
                  <a:cubicBezTo>
                    <a:pt x="66144" y="30767"/>
                    <a:pt x="68381" y="30222"/>
                    <a:pt x="70646" y="30222"/>
                  </a:cubicBezTo>
                  <a:cubicBezTo>
                    <a:pt x="74175" y="30222"/>
                    <a:pt x="77774" y="31544"/>
                    <a:pt x="80728" y="34704"/>
                  </a:cubicBezTo>
                  <a:lnTo>
                    <a:pt x="77070" y="19580"/>
                  </a:lnTo>
                  <a:lnTo>
                    <a:pt x="73413" y="4482"/>
                  </a:lnTo>
                  <a:cubicBezTo>
                    <a:pt x="70443" y="1323"/>
                    <a:pt x="66838" y="1"/>
                    <a:pt x="63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 rot="-690051" flipH="1">
              <a:off x="3782475" y="-722310"/>
              <a:ext cx="865171" cy="2514614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 rot="10109949" flipH="1">
              <a:off x="-391875" y="315215"/>
              <a:ext cx="865171" cy="2514614"/>
            </a:xfrm>
            <a:prstGeom prst="rect">
              <a:avLst/>
            </a:prstGeom>
            <a:gradFill>
              <a:gsLst>
                <a:gs pos="0">
                  <a:srgbClr val="013670"/>
                </a:gs>
                <a:gs pos="52999">
                  <a:srgbClr val="013670"/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1512600" y="2037625"/>
            <a:ext cx="6576000" cy="20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1512600" y="3984025"/>
            <a:ext cx="65760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6235640" y="-530625"/>
            <a:ext cx="3322512" cy="3218998"/>
          </a:xfrm>
          <a:custGeom>
            <a:avLst/>
            <a:gdLst/>
            <a:ahLst/>
            <a:cxnLst/>
            <a:rect l="l" t="t" r="r" b="b"/>
            <a:pathLst>
              <a:path w="138756" h="133513" extrusionOk="0">
                <a:moveTo>
                  <a:pt x="101201" y="16205"/>
                </a:moveTo>
                <a:lnTo>
                  <a:pt x="101100" y="16406"/>
                </a:lnTo>
                <a:lnTo>
                  <a:pt x="101224" y="16217"/>
                </a:lnTo>
                <a:lnTo>
                  <a:pt x="101224" y="16217"/>
                </a:lnTo>
                <a:cubicBezTo>
                  <a:pt x="101216" y="16213"/>
                  <a:pt x="101209" y="16209"/>
                  <a:pt x="101201" y="16205"/>
                </a:cubicBezTo>
                <a:close/>
                <a:moveTo>
                  <a:pt x="30729" y="25463"/>
                </a:moveTo>
                <a:cubicBezTo>
                  <a:pt x="30724" y="25468"/>
                  <a:pt x="30720" y="25473"/>
                  <a:pt x="30715" y="25478"/>
                </a:cubicBezTo>
                <a:lnTo>
                  <a:pt x="30849" y="25597"/>
                </a:lnTo>
                <a:lnTo>
                  <a:pt x="30729" y="25463"/>
                </a:lnTo>
                <a:close/>
                <a:moveTo>
                  <a:pt x="21455" y="37532"/>
                </a:moveTo>
                <a:cubicBezTo>
                  <a:pt x="21450" y="37539"/>
                  <a:pt x="21446" y="37547"/>
                  <a:pt x="21442" y="37554"/>
                </a:cubicBezTo>
                <a:lnTo>
                  <a:pt x="21644" y="37656"/>
                </a:lnTo>
                <a:lnTo>
                  <a:pt x="21644" y="37656"/>
                </a:lnTo>
                <a:lnTo>
                  <a:pt x="21455" y="37532"/>
                </a:lnTo>
                <a:close/>
                <a:moveTo>
                  <a:pt x="122569" y="37563"/>
                </a:moveTo>
                <a:lnTo>
                  <a:pt x="122380" y="37686"/>
                </a:lnTo>
                <a:lnTo>
                  <a:pt x="122380" y="37686"/>
                </a:lnTo>
                <a:lnTo>
                  <a:pt x="122582" y="37585"/>
                </a:lnTo>
                <a:cubicBezTo>
                  <a:pt x="122577" y="37577"/>
                  <a:pt x="122573" y="37570"/>
                  <a:pt x="122569" y="37563"/>
                </a:cubicBezTo>
                <a:close/>
                <a:moveTo>
                  <a:pt x="72027" y="8349"/>
                </a:moveTo>
                <a:cubicBezTo>
                  <a:pt x="73629" y="8349"/>
                  <a:pt x="75169" y="8441"/>
                  <a:pt x="76741" y="8565"/>
                </a:cubicBezTo>
                <a:cubicBezTo>
                  <a:pt x="76525" y="10167"/>
                  <a:pt x="77634" y="11615"/>
                  <a:pt x="79236" y="11830"/>
                </a:cubicBezTo>
                <a:cubicBezTo>
                  <a:pt x="79370" y="11848"/>
                  <a:pt x="79503" y="11857"/>
                  <a:pt x="79634" y="11857"/>
                </a:cubicBezTo>
                <a:cubicBezTo>
                  <a:pt x="81076" y="11857"/>
                  <a:pt x="82335" y="10803"/>
                  <a:pt x="82532" y="9335"/>
                </a:cubicBezTo>
                <a:cubicBezTo>
                  <a:pt x="84077" y="9613"/>
                  <a:pt x="85622" y="9953"/>
                  <a:pt x="87151" y="10359"/>
                </a:cubicBezTo>
                <a:lnTo>
                  <a:pt x="87151" y="10359"/>
                </a:lnTo>
                <a:lnTo>
                  <a:pt x="76124" y="43685"/>
                </a:lnTo>
                <a:lnTo>
                  <a:pt x="74461" y="55361"/>
                </a:lnTo>
                <a:cubicBezTo>
                  <a:pt x="73845" y="55237"/>
                  <a:pt x="73229" y="55176"/>
                  <a:pt x="72612" y="55176"/>
                </a:cubicBezTo>
                <a:lnTo>
                  <a:pt x="74030" y="43407"/>
                </a:lnTo>
                <a:lnTo>
                  <a:pt x="72027" y="8380"/>
                </a:lnTo>
                <a:lnTo>
                  <a:pt x="70025" y="43407"/>
                </a:lnTo>
                <a:lnTo>
                  <a:pt x="71442" y="55176"/>
                </a:lnTo>
                <a:cubicBezTo>
                  <a:pt x="70795" y="55176"/>
                  <a:pt x="70179" y="55237"/>
                  <a:pt x="69593" y="55361"/>
                </a:cubicBezTo>
                <a:lnTo>
                  <a:pt x="67899" y="43685"/>
                </a:lnTo>
                <a:lnTo>
                  <a:pt x="56901" y="10351"/>
                </a:lnTo>
                <a:lnTo>
                  <a:pt x="64017" y="44701"/>
                </a:lnTo>
                <a:lnTo>
                  <a:pt x="68423" y="55699"/>
                </a:lnTo>
                <a:cubicBezTo>
                  <a:pt x="67837" y="55884"/>
                  <a:pt x="67252" y="56131"/>
                  <a:pt x="66728" y="56408"/>
                </a:cubicBezTo>
                <a:lnTo>
                  <a:pt x="62076" y="45533"/>
                </a:lnTo>
                <a:lnTo>
                  <a:pt x="42822" y="16174"/>
                </a:lnTo>
                <a:lnTo>
                  <a:pt x="58595" y="47536"/>
                </a:lnTo>
                <a:lnTo>
                  <a:pt x="65681" y="56993"/>
                </a:lnTo>
                <a:cubicBezTo>
                  <a:pt x="65157" y="57332"/>
                  <a:pt x="64695" y="57702"/>
                  <a:pt x="64233" y="58133"/>
                </a:cubicBezTo>
                <a:lnTo>
                  <a:pt x="56901" y="48830"/>
                </a:lnTo>
                <a:lnTo>
                  <a:pt x="30849" y="25597"/>
                </a:lnTo>
                <a:lnTo>
                  <a:pt x="54067" y="51633"/>
                </a:lnTo>
                <a:lnTo>
                  <a:pt x="63370" y="58934"/>
                </a:lnTo>
                <a:cubicBezTo>
                  <a:pt x="62939" y="59396"/>
                  <a:pt x="62569" y="59889"/>
                  <a:pt x="62200" y="60413"/>
                </a:cubicBezTo>
                <a:lnTo>
                  <a:pt x="52773" y="53358"/>
                </a:lnTo>
                <a:lnTo>
                  <a:pt x="21644" y="37656"/>
                </a:lnTo>
                <a:lnTo>
                  <a:pt x="21644" y="37656"/>
                </a:lnTo>
                <a:lnTo>
                  <a:pt x="50770" y="56778"/>
                </a:lnTo>
                <a:lnTo>
                  <a:pt x="61645" y="61460"/>
                </a:lnTo>
                <a:cubicBezTo>
                  <a:pt x="61368" y="62015"/>
                  <a:pt x="61121" y="62600"/>
                  <a:pt x="60937" y="63186"/>
                </a:cubicBezTo>
                <a:lnTo>
                  <a:pt x="49938" y="58780"/>
                </a:lnTo>
                <a:lnTo>
                  <a:pt x="15592" y="51634"/>
                </a:lnTo>
                <a:lnTo>
                  <a:pt x="15592" y="51634"/>
                </a:lnTo>
                <a:cubicBezTo>
                  <a:pt x="15997" y="50109"/>
                  <a:pt x="16466" y="48599"/>
                  <a:pt x="17006" y="47104"/>
                </a:cubicBezTo>
                <a:cubicBezTo>
                  <a:pt x="17368" y="47255"/>
                  <a:pt x="17744" y="47327"/>
                  <a:pt x="18113" y="47327"/>
                </a:cubicBezTo>
                <a:cubicBezTo>
                  <a:pt x="19250" y="47327"/>
                  <a:pt x="20330" y="46649"/>
                  <a:pt x="20795" y="45533"/>
                </a:cubicBezTo>
                <a:cubicBezTo>
                  <a:pt x="21411" y="44024"/>
                  <a:pt x="20703" y="42329"/>
                  <a:pt x="19224" y="41713"/>
                </a:cubicBezTo>
                <a:cubicBezTo>
                  <a:pt x="19902" y="40296"/>
                  <a:pt x="20641" y="38879"/>
                  <a:pt x="21442" y="37523"/>
                </a:cubicBezTo>
                <a:lnTo>
                  <a:pt x="21455" y="37532"/>
                </a:lnTo>
                <a:lnTo>
                  <a:pt x="21455" y="37532"/>
                </a:lnTo>
                <a:cubicBezTo>
                  <a:pt x="22222" y="36184"/>
                  <a:pt x="23080" y="34836"/>
                  <a:pt x="23968" y="33549"/>
                </a:cubicBezTo>
                <a:cubicBezTo>
                  <a:pt x="24492" y="33958"/>
                  <a:pt x="25112" y="34155"/>
                  <a:pt x="25728" y="34155"/>
                </a:cubicBezTo>
                <a:cubicBezTo>
                  <a:pt x="26597" y="34155"/>
                  <a:pt x="27458" y="33764"/>
                  <a:pt x="28035" y="33025"/>
                </a:cubicBezTo>
                <a:cubicBezTo>
                  <a:pt x="29020" y="31732"/>
                  <a:pt x="28774" y="29914"/>
                  <a:pt x="27511" y="28928"/>
                </a:cubicBezTo>
                <a:cubicBezTo>
                  <a:pt x="28527" y="27727"/>
                  <a:pt x="29575" y="26556"/>
                  <a:pt x="30715" y="25447"/>
                </a:cubicBezTo>
                <a:lnTo>
                  <a:pt x="30729" y="25463"/>
                </a:lnTo>
                <a:lnTo>
                  <a:pt x="30729" y="25463"/>
                </a:lnTo>
                <a:cubicBezTo>
                  <a:pt x="31834" y="24329"/>
                  <a:pt x="33000" y="23286"/>
                  <a:pt x="34196" y="22274"/>
                </a:cubicBezTo>
                <a:cubicBezTo>
                  <a:pt x="34773" y="23013"/>
                  <a:pt x="35634" y="23404"/>
                  <a:pt x="36502" y="23404"/>
                </a:cubicBezTo>
                <a:cubicBezTo>
                  <a:pt x="37118" y="23404"/>
                  <a:pt x="37738" y="23207"/>
                  <a:pt x="38263" y="22797"/>
                </a:cubicBezTo>
                <a:cubicBezTo>
                  <a:pt x="39556" y="21812"/>
                  <a:pt x="39803" y="19994"/>
                  <a:pt x="38817" y="18731"/>
                </a:cubicBezTo>
                <a:cubicBezTo>
                  <a:pt x="40111" y="17807"/>
                  <a:pt x="41466" y="16975"/>
                  <a:pt x="42822" y="16174"/>
                </a:cubicBezTo>
                <a:cubicBezTo>
                  <a:pt x="44177" y="15404"/>
                  <a:pt x="45564" y="14634"/>
                  <a:pt x="46981" y="13956"/>
                </a:cubicBezTo>
                <a:cubicBezTo>
                  <a:pt x="47447" y="15097"/>
                  <a:pt x="48545" y="15780"/>
                  <a:pt x="49693" y="15780"/>
                </a:cubicBezTo>
                <a:cubicBezTo>
                  <a:pt x="50064" y="15780"/>
                  <a:pt x="50440" y="15708"/>
                  <a:pt x="50801" y="15558"/>
                </a:cubicBezTo>
                <a:cubicBezTo>
                  <a:pt x="52280" y="14942"/>
                  <a:pt x="52988" y="13247"/>
                  <a:pt x="52372" y="11738"/>
                </a:cubicBezTo>
                <a:cubicBezTo>
                  <a:pt x="55360" y="10690"/>
                  <a:pt x="58410" y="9859"/>
                  <a:pt x="61522" y="9304"/>
                </a:cubicBezTo>
                <a:cubicBezTo>
                  <a:pt x="61720" y="10772"/>
                  <a:pt x="62978" y="11826"/>
                  <a:pt x="64396" y="11826"/>
                </a:cubicBezTo>
                <a:cubicBezTo>
                  <a:pt x="64525" y="11826"/>
                  <a:pt x="64656" y="11817"/>
                  <a:pt x="64787" y="11799"/>
                </a:cubicBezTo>
                <a:cubicBezTo>
                  <a:pt x="66389" y="11584"/>
                  <a:pt x="67498" y="10136"/>
                  <a:pt x="67283" y="8534"/>
                </a:cubicBezTo>
                <a:cubicBezTo>
                  <a:pt x="68854" y="8411"/>
                  <a:pt x="70425" y="8349"/>
                  <a:pt x="72027" y="8349"/>
                </a:cubicBezTo>
                <a:close/>
                <a:moveTo>
                  <a:pt x="87152" y="10359"/>
                </a:moveTo>
                <a:cubicBezTo>
                  <a:pt x="88672" y="10762"/>
                  <a:pt x="90177" y="11231"/>
                  <a:pt x="91651" y="11769"/>
                </a:cubicBezTo>
                <a:cubicBezTo>
                  <a:pt x="91035" y="13247"/>
                  <a:pt x="91744" y="14942"/>
                  <a:pt x="93222" y="15558"/>
                </a:cubicBezTo>
                <a:cubicBezTo>
                  <a:pt x="93592" y="15709"/>
                  <a:pt x="93974" y="15780"/>
                  <a:pt x="94347" y="15780"/>
                </a:cubicBezTo>
                <a:cubicBezTo>
                  <a:pt x="95498" y="15780"/>
                  <a:pt x="96577" y="15103"/>
                  <a:pt x="97042" y="13987"/>
                </a:cubicBezTo>
                <a:cubicBezTo>
                  <a:pt x="98460" y="14664"/>
                  <a:pt x="99877" y="15404"/>
                  <a:pt x="101232" y="16205"/>
                </a:cubicBezTo>
                <a:lnTo>
                  <a:pt x="101224" y="16217"/>
                </a:lnTo>
                <a:lnTo>
                  <a:pt x="101224" y="16217"/>
                </a:lnTo>
                <a:cubicBezTo>
                  <a:pt x="102602" y="16984"/>
                  <a:pt x="103919" y="17842"/>
                  <a:pt x="105206" y="18731"/>
                </a:cubicBezTo>
                <a:cubicBezTo>
                  <a:pt x="104282" y="19994"/>
                  <a:pt x="104529" y="21781"/>
                  <a:pt x="105792" y="22767"/>
                </a:cubicBezTo>
                <a:cubicBezTo>
                  <a:pt x="106309" y="23167"/>
                  <a:pt x="106928" y="23362"/>
                  <a:pt x="107547" y="23362"/>
                </a:cubicBezTo>
                <a:cubicBezTo>
                  <a:pt x="108402" y="23362"/>
                  <a:pt x="109255" y="22989"/>
                  <a:pt x="109827" y="22274"/>
                </a:cubicBezTo>
                <a:cubicBezTo>
                  <a:pt x="111029" y="23290"/>
                  <a:pt x="112200" y="24338"/>
                  <a:pt x="113309" y="25478"/>
                </a:cubicBezTo>
                <a:cubicBezTo>
                  <a:pt x="114418" y="26587"/>
                  <a:pt x="115496" y="27757"/>
                  <a:pt x="116513" y="28959"/>
                </a:cubicBezTo>
                <a:cubicBezTo>
                  <a:pt x="115249" y="29914"/>
                  <a:pt x="115003" y="31762"/>
                  <a:pt x="115958" y="33025"/>
                </a:cubicBezTo>
                <a:cubicBezTo>
                  <a:pt x="116535" y="33783"/>
                  <a:pt x="117397" y="34171"/>
                  <a:pt x="118272" y="34171"/>
                </a:cubicBezTo>
                <a:cubicBezTo>
                  <a:pt x="118892" y="34171"/>
                  <a:pt x="119519" y="33976"/>
                  <a:pt x="120055" y="33580"/>
                </a:cubicBezTo>
                <a:cubicBezTo>
                  <a:pt x="120944" y="34867"/>
                  <a:pt x="121772" y="36184"/>
                  <a:pt x="122569" y="37563"/>
                </a:cubicBezTo>
                <a:lnTo>
                  <a:pt x="122569" y="37563"/>
                </a:lnTo>
                <a:lnTo>
                  <a:pt x="122582" y="37554"/>
                </a:lnTo>
                <a:cubicBezTo>
                  <a:pt x="123383" y="38910"/>
                  <a:pt x="124122" y="40296"/>
                  <a:pt x="124800" y="41744"/>
                </a:cubicBezTo>
                <a:cubicBezTo>
                  <a:pt x="123321" y="42360"/>
                  <a:pt x="122612" y="44054"/>
                  <a:pt x="123228" y="45533"/>
                </a:cubicBezTo>
                <a:cubicBezTo>
                  <a:pt x="123694" y="46674"/>
                  <a:pt x="124775" y="47357"/>
                  <a:pt x="125914" y="47357"/>
                </a:cubicBezTo>
                <a:cubicBezTo>
                  <a:pt x="126282" y="47357"/>
                  <a:pt x="126656" y="47286"/>
                  <a:pt x="127018" y="47135"/>
                </a:cubicBezTo>
                <a:cubicBezTo>
                  <a:pt x="127554" y="48620"/>
                  <a:pt x="128021" y="50120"/>
                  <a:pt x="128423" y="51635"/>
                </a:cubicBezTo>
                <a:lnTo>
                  <a:pt x="128423" y="51635"/>
                </a:lnTo>
                <a:lnTo>
                  <a:pt x="94054" y="58780"/>
                </a:lnTo>
                <a:lnTo>
                  <a:pt x="83087" y="63186"/>
                </a:lnTo>
                <a:cubicBezTo>
                  <a:pt x="82871" y="62600"/>
                  <a:pt x="82656" y="62015"/>
                  <a:pt x="82378" y="61460"/>
                </a:cubicBezTo>
                <a:lnTo>
                  <a:pt x="93253" y="56809"/>
                </a:lnTo>
                <a:lnTo>
                  <a:pt x="122380" y="37686"/>
                </a:lnTo>
                <a:lnTo>
                  <a:pt x="122380" y="37686"/>
                </a:lnTo>
                <a:lnTo>
                  <a:pt x="91251" y="53358"/>
                </a:lnTo>
                <a:lnTo>
                  <a:pt x="81793" y="60444"/>
                </a:lnTo>
                <a:cubicBezTo>
                  <a:pt x="81454" y="59920"/>
                  <a:pt x="81054" y="59427"/>
                  <a:pt x="80653" y="58996"/>
                </a:cubicBezTo>
                <a:lnTo>
                  <a:pt x="89926" y="51664"/>
                </a:lnTo>
                <a:lnTo>
                  <a:pt x="113309" y="25478"/>
                </a:lnTo>
                <a:lnTo>
                  <a:pt x="87123" y="48860"/>
                </a:lnTo>
                <a:lnTo>
                  <a:pt x="79790" y="58133"/>
                </a:lnTo>
                <a:cubicBezTo>
                  <a:pt x="79359" y="57733"/>
                  <a:pt x="78866" y="57332"/>
                  <a:pt x="78343" y="56993"/>
                </a:cubicBezTo>
                <a:lnTo>
                  <a:pt x="85428" y="47536"/>
                </a:lnTo>
                <a:lnTo>
                  <a:pt x="101100" y="16406"/>
                </a:lnTo>
                <a:lnTo>
                  <a:pt x="81978" y="45533"/>
                </a:lnTo>
                <a:lnTo>
                  <a:pt x="77326" y="56439"/>
                </a:lnTo>
                <a:cubicBezTo>
                  <a:pt x="76771" y="56131"/>
                  <a:pt x="76186" y="55915"/>
                  <a:pt x="75601" y="55730"/>
                </a:cubicBezTo>
                <a:lnTo>
                  <a:pt x="80006" y="44732"/>
                </a:lnTo>
                <a:lnTo>
                  <a:pt x="87152" y="10359"/>
                </a:lnTo>
                <a:close/>
                <a:moveTo>
                  <a:pt x="128424" y="51637"/>
                </a:moveTo>
                <a:lnTo>
                  <a:pt x="128424" y="51637"/>
                </a:lnTo>
                <a:cubicBezTo>
                  <a:pt x="128831" y="53170"/>
                  <a:pt x="129173" y="54720"/>
                  <a:pt x="129452" y="56285"/>
                </a:cubicBezTo>
                <a:cubicBezTo>
                  <a:pt x="127911" y="56531"/>
                  <a:pt x="126802" y="57948"/>
                  <a:pt x="127018" y="59520"/>
                </a:cubicBezTo>
                <a:cubicBezTo>
                  <a:pt x="127220" y="60993"/>
                  <a:pt x="128479" y="62060"/>
                  <a:pt x="129931" y="62060"/>
                </a:cubicBezTo>
                <a:cubicBezTo>
                  <a:pt x="130027" y="62060"/>
                  <a:pt x="130124" y="62055"/>
                  <a:pt x="130222" y="62046"/>
                </a:cubicBezTo>
                <a:cubicBezTo>
                  <a:pt x="130345" y="63586"/>
                  <a:pt x="130407" y="65188"/>
                  <a:pt x="130407" y="66759"/>
                </a:cubicBezTo>
                <a:lnTo>
                  <a:pt x="95348" y="64757"/>
                </a:lnTo>
                <a:lnTo>
                  <a:pt x="83641" y="66174"/>
                </a:lnTo>
                <a:cubicBezTo>
                  <a:pt x="83611" y="65527"/>
                  <a:pt x="83549" y="64911"/>
                  <a:pt x="83426" y="64325"/>
                </a:cubicBezTo>
                <a:lnTo>
                  <a:pt x="95102" y="62631"/>
                </a:lnTo>
                <a:lnTo>
                  <a:pt x="128424" y="51637"/>
                </a:lnTo>
                <a:close/>
                <a:moveTo>
                  <a:pt x="15592" y="51634"/>
                </a:moveTo>
                <a:lnTo>
                  <a:pt x="48922" y="62662"/>
                </a:lnTo>
                <a:lnTo>
                  <a:pt x="60598" y="64325"/>
                </a:lnTo>
                <a:cubicBezTo>
                  <a:pt x="60474" y="64942"/>
                  <a:pt x="60413" y="65558"/>
                  <a:pt x="60382" y="66174"/>
                </a:cubicBezTo>
                <a:lnTo>
                  <a:pt x="48645" y="64757"/>
                </a:lnTo>
                <a:lnTo>
                  <a:pt x="13617" y="66759"/>
                </a:lnTo>
                <a:lnTo>
                  <a:pt x="48645" y="68762"/>
                </a:lnTo>
                <a:lnTo>
                  <a:pt x="60382" y="67345"/>
                </a:lnTo>
                <a:cubicBezTo>
                  <a:pt x="60413" y="67992"/>
                  <a:pt x="60474" y="68608"/>
                  <a:pt x="60598" y="69193"/>
                </a:cubicBezTo>
                <a:lnTo>
                  <a:pt x="48922" y="70887"/>
                </a:lnTo>
                <a:lnTo>
                  <a:pt x="15592" y="81884"/>
                </a:lnTo>
                <a:lnTo>
                  <a:pt x="15592" y="81884"/>
                </a:lnTo>
                <a:cubicBezTo>
                  <a:pt x="15188" y="80360"/>
                  <a:pt x="14849" y="78820"/>
                  <a:pt x="14572" y="77264"/>
                </a:cubicBezTo>
                <a:cubicBezTo>
                  <a:pt x="16143" y="77049"/>
                  <a:pt x="17283" y="75570"/>
                  <a:pt x="17067" y="73999"/>
                </a:cubicBezTo>
                <a:cubicBezTo>
                  <a:pt x="16869" y="72528"/>
                  <a:pt x="15606" y="71447"/>
                  <a:pt x="14185" y="71447"/>
                </a:cubicBezTo>
                <a:cubicBezTo>
                  <a:pt x="14058" y="71447"/>
                  <a:pt x="13930" y="71455"/>
                  <a:pt x="13802" y="71473"/>
                </a:cubicBezTo>
                <a:cubicBezTo>
                  <a:pt x="13648" y="69932"/>
                  <a:pt x="13586" y="68330"/>
                  <a:pt x="13586" y="66759"/>
                </a:cubicBezTo>
                <a:cubicBezTo>
                  <a:pt x="13586" y="65157"/>
                  <a:pt x="13648" y="63586"/>
                  <a:pt x="13802" y="62015"/>
                </a:cubicBezTo>
                <a:cubicBezTo>
                  <a:pt x="13933" y="62033"/>
                  <a:pt x="14064" y="62042"/>
                  <a:pt x="14193" y="62042"/>
                </a:cubicBezTo>
                <a:cubicBezTo>
                  <a:pt x="15611" y="62042"/>
                  <a:pt x="16867" y="60988"/>
                  <a:pt x="17036" y="59520"/>
                </a:cubicBezTo>
                <a:cubicBezTo>
                  <a:pt x="17252" y="57918"/>
                  <a:pt x="16143" y="56470"/>
                  <a:pt x="14572" y="56254"/>
                </a:cubicBezTo>
                <a:cubicBezTo>
                  <a:pt x="14849" y="54699"/>
                  <a:pt x="15188" y="53159"/>
                  <a:pt x="15592" y="51634"/>
                </a:cubicBezTo>
                <a:close/>
                <a:moveTo>
                  <a:pt x="60967" y="70333"/>
                </a:moveTo>
                <a:cubicBezTo>
                  <a:pt x="61152" y="70918"/>
                  <a:pt x="61368" y="71504"/>
                  <a:pt x="61645" y="72058"/>
                </a:cubicBezTo>
                <a:lnTo>
                  <a:pt x="50770" y="76710"/>
                </a:lnTo>
                <a:lnTo>
                  <a:pt x="21442" y="95964"/>
                </a:lnTo>
                <a:lnTo>
                  <a:pt x="21442" y="95964"/>
                </a:lnTo>
                <a:lnTo>
                  <a:pt x="52773" y="80191"/>
                </a:lnTo>
                <a:lnTo>
                  <a:pt x="62230" y="73106"/>
                </a:lnTo>
                <a:cubicBezTo>
                  <a:pt x="62569" y="73598"/>
                  <a:pt x="62939" y="74091"/>
                  <a:pt x="63370" y="74553"/>
                </a:cubicBezTo>
                <a:lnTo>
                  <a:pt x="54067" y="81855"/>
                </a:lnTo>
                <a:lnTo>
                  <a:pt x="30715" y="108041"/>
                </a:lnTo>
                <a:cubicBezTo>
                  <a:pt x="29606" y="106932"/>
                  <a:pt x="28527" y="105761"/>
                  <a:pt x="27511" y="104560"/>
                </a:cubicBezTo>
                <a:cubicBezTo>
                  <a:pt x="28712" y="103574"/>
                  <a:pt x="28928" y="101787"/>
                  <a:pt x="27973" y="100555"/>
                </a:cubicBezTo>
                <a:cubicBezTo>
                  <a:pt x="27405" y="99804"/>
                  <a:pt x="26544" y="99412"/>
                  <a:pt x="25673" y="99412"/>
                </a:cubicBezTo>
                <a:cubicBezTo>
                  <a:pt x="25079" y="99412"/>
                  <a:pt x="24480" y="99594"/>
                  <a:pt x="23968" y="99969"/>
                </a:cubicBezTo>
                <a:cubicBezTo>
                  <a:pt x="23075" y="98675"/>
                  <a:pt x="22212" y="97351"/>
                  <a:pt x="21442" y="95964"/>
                </a:cubicBezTo>
                <a:cubicBezTo>
                  <a:pt x="20672" y="94609"/>
                  <a:pt x="19902" y="93223"/>
                  <a:pt x="19224" y="91775"/>
                </a:cubicBezTo>
                <a:cubicBezTo>
                  <a:pt x="20672" y="91128"/>
                  <a:pt x="21349" y="89464"/>
                  <a:pt x="20733" y="87985"/>
                </a:cubicBezTo>
                <a:cubicBezTo>
                  <a:pt x="20264" y="86883"/>
                  <a:pt x="19187" y="86209"/>
                  <a:pt x="18061" y="86209"/>
                </a:cubicBezTo>
                <a:cubicBezTo>
                  <a:pt x="17708" y="86209"/>
                  <a:pt x="17351" y="86275"/>
                  <a:pt x="17006" y="86414"/>
                </a:cubicBezTo>
                <a:cubicBezTo>
                  <a:pt x="16466" y="84920"/>
                  <a:pt x="15997" y="83410"/>
                  <a:pt x="15592" y="81885"/>
                </a:cubicBezTo>
                <a:lnTo>
                  <a:pt x="15592" y="81885"/>
                </a:lnTo>
                <a:lnTo>
                  <a:pt x="49969" y="74738"/>
                </a:lnTo>
                <a:lnTo>
                  <a:pt x="60967" y="70333"/>
                </a:lnTo>
                <a:close/>
                <a:moveTo>
                  <a:pt x="130407" y="66759"/>
                </a:moveTo>
                <a:cubicBezTo>
                  <a:pt x="130407" y="68361"/>
                  <a:pt x="130345" y="69932"/>
                  <a:pt x="130222" y="71504"/>
                </a:cubicBezTo>
                <a:cubicBezTo>
                  <a:pt x="130091" y="71486"/>
                  <a:pt x="129961" y="71477"/>
                  <a:pt x="129832" y="71477"/>
                </a:cubicBezTo>
                <a:cubicBezTo>
                  <a:pt x="128387" y="71477"/>
                  <a:pt x="127126" y="72559"/>
                  <a:pt x="126956" y="74030"/>
                </a:cubicBezTo>
                <a:cubicBezTo>
                  <a:pt x="126741" y="75599"/>
                  <a:pt x="127847" y="77076"/>
                  <a:pt x="129446" y="77295"/>
                </a:cubicBezTo>
                <a:lnTo>
                  <a:pt x="129446" y="77295"/>
                </a:lnTo>
                <a:cubicBezTo>
                  <a:pt x="128892" y="80396"/>
                  <a:pt x="128093" y="83436"/>
                  <a:pt x="127018" y="86414"/>
                </a:cubicBezTo>
                <a:cubicBezTo>
                  <a:pt x="126655" y="86263"/>
                  <a:pt x="126280" y="86192"/>
                  <a:pt x="125910" y="86192"/>
                </a:cubicBezTo>
                <a:cubicBezTo>
                  <a:pt x="124773" y="86192"/>
                  <a:pt x="123694" y="86869"/>
                  <a:pt x="123228" y="87985"/>
                </a:cubicBezTo>
                <a:cubicBezTo>
                  <a:pt x="122612" y="89464"/>
                  <a:pt x="123321" y="91158"/>
                  <a:pt x="124800" y="91775"/>
                </a:cubicBezTo>
                <a:cubicBezTo>
                  <a:pt x="124124" y="93218"/>
                  <a:pt x="123387" y="94601"/>
                  <a:pt x="122589" y="95952"/>
                </a:cubicBezTo>
                <a:lnTo>
                  <a:pt x="122589" y="95952"/>
                </a:lnTo>
                <a:lnTo>
                  <a:pt x="122480" y="95898"/>
                </a:lnTo>
                <a:lnTo>
                  <a:pt x="122480" y="95898"/>
                </a:lnTo>
                <a:lnTo>
                  <a:pt x="122582" y="95964"/>
                </a:lnTo>
                <a:cubicBezTo>
                  <a:pt x="122584" y="95960"/>
                  <a:pt x="122586" y="95956"/>
                  <a:pt x="122589" y="95952"/>
                </a:cubicBezTo>
                <a:lnTo>
                  <a:pt x="122589" y="95952"/>
                </a:lnTo>
                <a:lnTo>
                  <a:pt x="122612" y="95964"/>
                </a:lnTo>
                <a:cubicBezTo>
                  <a:pt x="121811" y="97351"/>
                  <a:pt x="120980" y="98675"/>
                  <a:pt x="120086" y="99969"/>
                </a:cubicBezTo>
                <a:cubicBezTo>
                  <a:pt x="119561" y="99594"/>
                  <a:pt x="118961" y="99412"/>
                  <a:pt x="118366" y="99412"/>
                </a:cubicBezTo>
                <a:cubicBezTo>
                  <a:pt x="117495" y="99412"/>
                  <a:pt x="116636" y="99804"/>
                  <a:pt x="116050" y="100555"/>
                </a:cubicBezTo>
                <a:cubicBezTo>
                  <a:pt x="115095" y="101787"/>
                  <a:pt x="115311" y="103574"/>
                  <a:pt x="116543" y="104560"/>
                </a:cubicBezTo>
                <a:cubicBezTo>
                  <a:pt x="115501" y="105786"/>
                  <a:pt x="114428" y="106951"/>
                  <a:pt x="113325" y="108055"/>
                </a:cubicBezTo>
                <a:lnTo>
                  <a:pt x="113325" y="108055"/>
                </a:lnTo>
                <a:lnTo>
                  <a:pt x="89957" y="81886"/>
                </a:lnTo>
                <a:lnTo>
                  <a:pt x="80653" y="74553"/>
                </a:lnTo>
                <a:cubicBezTo>
                  <a:pt x="81084" y="74122"/>
                  <a:pt x="81485" y="73629"/>
                  <a:pt x="81824" y="73106"/>
                </a:cubicBezTo>
                <a:lnTo>
                  <a:pt x="91251" y="80191"/>
                </a:lnTo>
                <a:lnTo>
                  <a:pt x="122480" y="95898"/>
                </a:lnTo>
                <a:lnTo>
                  <a:pt x="122480" y="95898"/>
                </a:lnTo>
                <a:lnTo>
                  <a:pt x="93222" y="76710"/>
                </a:lnTo>
                <a:lnTo>
                  <a:pt x="82347" y="72058"/>
                </a:lnTo>
                <a:cubicBezTo>
                  <a:pt x="82625" y="71504"/>
                  <a:pt x="82871" y="70918"/>
                  <a:pt x="83056" y="70333"/>
                </a:cubicBezTo>
                <a:lnTo>
                  <a:pt x="94054" y="74738"/>
                </a:lnTo>
                <a:lnTo>
                  <a:pt x="128404" y="81886"/>
                </a:lnTo>
                <a:lnTo>
                  <a:pt x="128404" y="81886"/>
                </a:lnTo>
                <a:lnTo>
                  <a:pt x="95071" y="70887"/>
                </a:lnTo>
                <a:lnTo>
                  <a:pt x="83426" y="69193"/>
                </a:lnTo>
                <a:cubicBezTo>
                  <a:pt x="83549" y="68608"/>
                  <a:pt x="83611" y="67992"/>
                  <a:pt x="83611" y="67345"/>
                </a:cubicBezTo>
                <a:lnTo>
                  <a:pt x="95348" y="68762"/>
                </a:lnTo>
                <a:lnTo>
                  <a:pt x="130407" y="66759"/>
                </a:lnTo>
                <a:close/>
                <a:moveTo>
                  <a:pt x="64202" y="75416"/>
                </a:moveTo>
                <a:cubicBezTo>
                  <a:pt x="64664" y="75817"/>
                  <a:pt x="65157" y="76217"/>
                  <a:pt x="65681" y="76556"/>
                </a:cubicBezTo>
                <a:lnTo>
                  <a:pt x="58595" y="85983"/>
                </a:lnTo>
                <a:lnTo>
                  <a:pt x="42791" y="117345"/>
                </a:lnTo>
                <a:lnTo>
                  <a:pt x="42791" y="117345"/>
                </a:lnTo>
                <a:lnTo>
                  <a:pt x="62046" y="88016"/>
                </a:lnTo>
                <a:lnTo>
                  <a:pt x="66697" y="77141"/>
                </a:lnTo>
                <a:cubicBezTo>
                  <a:pt x="67252" y="77419"/>
                  <a:pt x="67837" y="77634"/>
                  <a:pt x="68423" y="77819"/>
                </a:cubicBezTo>
                <a:lnTo>
                  <a:pt x="64017" y="88817"/>
                </a:lnTo>
                <a:lnTo>
                  <a:pt x="56904" y="123183"/>
                </a:lnTo>
                <a:lnTo>
                  <a:pt x="56904" y="123183"/>
                </a:lnTo>
                <a:cubicBezTo>
                  <a:pt x="55378" y="122775"/>
                  <a:pt x="53867" y="122305"/>
                  <a:pt x="52372" y="121781"/>
                </a:cubicBezTo>
                <a:cubicBezTo>
                  <a:pt x="52988" y="120302"/>
                  <a:pt x="52280" y="118577"/>
                  <a:pt x="50801" y="117961"/>
                </a:cubicBezTo>
                <a:cubicBezTo>
                  <a:pt x="50442" y="117822"/>
                  <a:pt x="50073" y="117756"/>
                  <a:pt x="49711" y="117756"/>
                </a:cubicBezTo>
                <a:cubicBezTo>
                  <a:pt x="48547" y="117756"/>
                  <a:pt x="47451" y="118435"/>
                  <a:pt x="46981" y="119563"/>
                </a:cubicBezTo>
                <a:cubicBezTo>
                  <a:pt x="45564" y="118885"/>
                  <a:pt x="44177" y="118146"/>
                  <a:pt x="42791" y="117345"/>
                </a:cubicBezTo>
                <a:cubicBezTo>
                  <a:pt x="41436" y="116544"/>
                  <a:pt x="40111" y="115712"/>
                  <a:pt x="38786" y="114818"/>
                </a:cubicBezTo>
                <a:cubicBezTo>
                  <a:pt x="39772" y="113524"/>
                  <a:pt x="39526" y="111707"/>
                  <a:pt x="38263" y="110721"/>
                </a:cubicBezTo>
                <a:cubicBezTo>
                  <a:pt x="37728" y="110314"/>
                  <a:pt x="37105" y="110117"/>
                  <a:pt x="36488" y="110117"/>
                </a:cubicBezTo>
                <a:cubicBezTo>
                  <a:pt x="35610" y="110117"/>
                  <a:pt x="34744" y="110516"/>
                  <a:pt x="34165" y="111276"/>
                </a:cubicBezTo>
                <a:cubicBezTo>
                  <a:pt x="32995" y="110259"/>
                  <a:pt x="31824" y="109181"/>
                  <a:pt x="30715" y="108072"/>
                </a:cubicBezTo>
                <a:lnTo>
                  <a:pt x="56901" y="84720"/>
                </a:lnTo>
                <a:lnTo>
                  <a:pt x="64202" y="75416"/>
                </a:lnTo>
                <a:close/>
                <a:moveTo>
                  <a:pt x="69563" y="78189"/>
                </a:moveTo>
                <a:cubicBezTo>
                  <a:pt x="70179" y="78312"/>
                  <a:pt x="70795" y="78374"/>
                  <a:pt x="71411" y="78374"/>
                </a:cubicBezTo>
                <a:lnTo>
                  <a:pt x="69994" y="90142"/>
                </a:lnTo>
                <a:lnTo>
                  <a:pt x="71996" y="125170"/>
                </a:lnTo>
                <a:cubicBezTo>
                  <a:pt x="70396" y="125170"/>
                  <a:pt x="68825" y="125077"/>
                  <a:pt x="67286" y="124954"/>
                </a:cubicBezTo>
                <a:lnTo>
                  <a:pt x="67286" y="124954"/>
                </a:lnTo>
                <a:cubicBezTo>
                  <a:pt x="67453" y="123395"/>
                  <a:pt x="66318" y="121964"/>
                  <a:pt x="64787" y="121781"/>
                </a:cubicBezTo>
                <a:cubicBezTo>
                  <a:pt x="64653" y="121762"/>
                  <a:pt x="64519" y="121753"/>
                  <a:pt x="64387" y="121753"/>
                </a:cubicBezTo>
                <a:cubicBezTo>
                  <a:pt x="62977" y="121753"/>
                  <a:pt x="61747" y="122778"/>
                  <a:pt x="61522" y="124215"/>
                </a:cubicBezTo>
                <a:cubicBezTo>
                  <a:pt x="59968" y="123938"/>
                  <a:pt x="58429" y="123591"/>
                  <a:pt x="56905" y="123184"/>
                </a:cubicBezTo>
                <a:lnTo>
                  <a:pt x="56905" y="123184"/>
                </a:lnTo>
                <a:lnTo>
                  <a:pt x="67899" y="89865"/>
                </a:lnTo>
                <a:lnTo>
                  <a:pt x="69563" y="78189"/>
                </a:lnTo>
                <a:close/>
                <a:moveTo>
                  <a:pt x="79790" y="75416"/>
                </a:moveTo>
                <a:lnTo>
                  <a:pt x="87123" y="84689"/>
                </a:lnTo>
                <a:lnTo>
                  <a:pt x="113309" y="108072"/>
                </a:lnTo>
                <a:cubicBezTo>
                  <a:pt x="112200" y="109181"/>
                  <a:pt x="111029" y="110259"/>
                  <a:pt x="109827" y="111276"/>
                </a:cubicBezTo>
                <a:cubicBezTo>
                  <a:pt x="109251" y="110537"/>
                  <a:pt x="108390" y="110146"/>
                  <a:pt x="107521" y="110146"/>
                </a:cubicBezTo>
                <a:cubicBezTo>
                  <a:pt x="106905" y="110146"/>
                  <a:pt x="106285" y="110343"/>
                  <a:pt x="105761" y="110752"/>
                </a:cubicBezTo>
                <a:cubicBezTo>
                  <a:pt x="104467" y="111707"/>
                  <a:pt x="104251" y="113555"/>
                  <a:pt x="105206" y="114818"/>
                </a:cubicBezTo>
                <a:cubicBezTo>
                  <a:pt x="103912" y="115712"/>
                  <a:pt x="102588" y="116544"/>
                  <a:pt x="101201" y="117345"/>
                </a:cubicBezTo>
                <a:cubicBezTo>
                  <a:pt x="99846" y="118115"/>
                  <a:pt x="98460" y="118885"/>
                  <a:pt x="97012" y="119563"/>
                </a:cubicBezTo>
                <a:cubicBezTo>
                  <a:pt x="96550" y="118478"/>
                  <a:pt x="95483" y="117825"/>
                  <a:pt x="94368" y="117825"/>
                </a:cubicBezTo>
                <a:cubicBezTo>
                  <a:pt x="93995" y="117825"/>
                  <a:pt x="93616" y="117899"/>
                  <a:pt x="93253" y="118053"/>
                </a:cubicBezTo>
                <a:cubicBezTo>
                  <a:pt x="91774" y="118638"/>
                  <a:pt x="91066" y="120302"/>
                  <a:pt x="91651" y="121781"/>
                </a:cubicBezTo>
                <a:cubicBezTo>
                  <a:pt x="88663" y="122828"/>
                  <a:pt x="85613" y="123660"/>
                  <a:pt x="82502" y="124215"/>
                </a:cubicBezTo>
                <a:cubicBezTo>
                  <a:pt x="82302" y="122730"/>
                  <a:pt x="81043" y="121668"/>
                  <a:pt x="79584" y="121668"/>
                </a:cubicBezTo>
                <a:cubicBezTo>
                  <a:pt x="79469" y="121668"/>
                  <a:pt x="79353" y="121675"/>
                  <a:pt x="79236" y="121688"/>
                </a:cubicBezTo>
                <a:cubicBezTo>
                  <a:pt x="77634" y="121904"/>
                  <a:pt x="76525" y="123383"/>
                  <a:pt x="76710" y="124954"/>
                </a:cubicBezTo>
                <a:cubicBezTo>
                  <a:pt x="75169" y="125077"/>
                  <a:pt x="73598" y="125170"/>
                  <a:pt x="71996" y="125170"/>
                </a:cubicBezTo>
                <a:lnTo>
                  <a:pt x="73999" y="90142"/>
                </a:lnTo>
                <a:lnTo>
                  <a:pt x="72612" y="78374"/>
                </a:lnTo>
                <a:cubicBezTo>
                  <a:pt x="73229" y="78374"/>
                  <a:pt x="73845" y="78312"/>
                  <a:pt x="74461" y="78189"/>
                </a:cubicBezTo>
                <a:lnTo>
                  <a:pt x="76124" y="89834"/>
                </a:lnTo>
                <a:lnTo>
                  <a:pt x="87123" y="123167"/>
                </a:lnTo>
                <a:lnTo>
                  <a:pt x="79975" y="88817"/>
                </a:lnTo>
                <a:lnTo>
                  <a:pt x="75570" y="77819"/>
                </a:lnTo>
                <a:cubicBezTo>
                  <a:pt x="76186" y="77634"/>
                  <a:pt x="76741" y="77388"/>
                  <a:pt x="77295" y="77110"/>
                </a:cubicBezTo>
                <a:lnTo>
                  <a:pt x="81947" y="87985"/>
                </a:lnTo>
                <a:lnTo>
                  <a:pt x="101201" y="117345"/>
                </a:lnTo>
                <a:lnTo>
                  <a:pt x="85428" y="85983"/>
                </a:lnTo>
                <a:lnTo>
                  <a:pt x="78343" y="76556"/>
                </a:lnTo>
                <a:cubicBezTo>
                  <a:pt x="78866" y="76217"/>
                  <a:pt x="79359" y="75817"/>
                  <a:pt x="79790" y="75416"/>
                </a:cubicBezTo>
                <a:close/>
                <a:moveTo>
                  <a:pt x="71996" y="0"/>
                </a:moveTo>
                <a:cubicBezTo>
                  <a:pt x="45009" y="0"/>
                  <a:pt x="20672" y="16266"/>
                  <a:pt x="10321" y="41220"/>
                </a:cubicBezTo>
                <a:cubicBezTo>
                  <a:pt x="0" y="66174"/>
                  <a:pt x="5730" y="94886"/>
                  <a:pt x="24800" y="113956"/>
                </a:cubicBezTo>
                <a:cubicBezTo>
                  <a:pt x="37577" y="126733"/>
                  <a:pt x="54654" y="133513"/>
                  <a:pt x="72031" y="133513"/>
                </a:cubicBezTo>
                <a:cubicBezTo>
                  <a:pt x="80631" y="133513"/>
                  <a:pt x="89305" y="131852"/>
                  <a:pt x="97566" y="128435"/>
                </a:cubicBezTo>
                <a:cubicBezTo>
                  <a:pt x="122489" y="118115"/>
                  <a:pt x="138755" y="93777"/>
                  <a:pt x="138755" y="66759"/>
                </a:cubicBezTo>
                <a:cubicBezTo>
                  <a:pt x="138755" y="29883"/>
                  <a:pt x="108872" y="0"/>
                  <a:pt x="7199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3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9496"/>
            <a:ext cx="7713900" cy="5727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Poppins"/>
              <a:buNone/>
              <a:defRPr sz="30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009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2.jpeg"/><Relationship Id="rId5" Type="http://schemas.openxmlformats.org/officeDocument/2006/relationships/image" Target="../media/image3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100000" l="0" r="100000">
                        <a14:backgroundMark x1="74098" y1="81783" x2="98585" y2="7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396"/>
            <a:ext cx="6248400" cy="77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22" y="-47576"/>
            <a:ext cx="1116278" cy="10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913797" cy="971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13DFE-9480-4DD8-9AE5-AB0E74EF1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832526"/>
            <a:ext cx="6248400" cy="77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13C069-DB75-4AF3-B448-F7A4C3D56ACE}"/>
              </a:ext>
            </a:extLst>
          </p:cNvPr>
          <p:cNvSpPr/>
          <p:nvPr/>
        </p:nvSpPr>
        <p:spPr>
          <a:xfrm>
            <a:off x="1115147" y="1796898"/>
            <a:ext cx="6913705" cy="1446550"/>
          </a:xfrm>
          <a:prstGeom prst="rect">
            <a:avLst/>
          </a:prstGeom>
          <a:noFill/>
          <a:ln w="9525">
            <a:solidFill>
              <a:srgbClr val="FFC000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n/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Dear Cadets of Class XII,</a:t>
            </a:r>
          </a:p>
          <a:p>
            <a:pPr algn="just"/>
            <a:endParaRPr lang="en-US" sz="1200" dirty="0">
              <a:ln/>
              <a:solidFill>
                <a:schemeClr val="bg1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n/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Heartiest Congratulations to you on your Brilliant Success.</a:t>
            </a:r>
          </a:p>
          <a:p>
            <a:pPr algn="just"/>
            <a:endParaRPr lang="en-US" sz="1200" dirty="0">
              <a:ln/>
              <a:solidFill>
                <a:schemeClr val="bg1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Dream Big, Work Hard and Soar Higher!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A17FC-1597-4367-AB44-E7DFB3987A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r="7677" b="9963"/>
          <a:stretch/>
        </p:blipFill>
        <p:spPr>
          <a:xfrm>
            <a:off x="8340406" y="2205695"/>
            <a:ext cx="651194" cy="62895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14A844-46B9-4CDE-B99C-A862BFEAB2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r="7677" b="9963"/>
          <a:stretch/>
        </p:blipFill>
        <p:spPr>
          <a:xfrm>
            <a:off x="152400" y="2218547"/>
            <a:ext cx="651194" cy="62895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886F72-EA81-4837-B41E-1BBDEB03408C}"/>
              </a:ext>
            </a:extLst>
          </p:cNvPr>
          <p:cNvSpPr/>
          <p:nvPr/>
        </p:nvSpPr>
        <p:spPr>
          <a:xfrm>
            <a:off x="3886199" y="3331344"/>
            <a:ext cx="1371600" cy="1219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300" b="1" dirty="0">
                <a:solidFill>
                  <a:srgbClr val="00B050"/>
                </a:solidFill>
                <a:latin typeface="Bahnschrift" panose="020B0502040204020203" pitchFamily="34" charset="0"/>
              </a:rPr>
              <a:t>48%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5B20C-15C7-4D12-8595-1E050E0470E2}"/>
              </a:ext>
            </a:extLst>
          </p:cNvPr>
          <p:cNvSpPr/>
          <p:nvPr/>
        </p:nvSpPr>
        <p:spPr>
          <a:xfrm>
            <a:off x="1257154" y="4640872"/>
            <a:ext cx="6477290" cy="400110"/>
          </a:xfrm>
          <a:prstGeom prst="rect">
            <a:avLst/>
          </a:prstGeom>
          <a:ln w="95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Big Congratulations to all the Teachers and Mentors!</a:t>
            </a:r>
          </a:p>
        </p:txBody>
      </p:sp>
    </p:spTree>
    <p:extLst>
      <p:ext uri="{BB962C8B-B14F-4D97-AF65-F5344CB8AC3E}">
        <p14:creationId xmlns:p14="http://schemas.microsoft.com/office/powerpoint/2010/main" val="415248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100000" l="0" r="100000">
                        <a14:backgroundMark x1="74098" y1="81783" x2="98585" y2="7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396"/>
            <a:ext cx="6248400" cy="77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22" y="-47576"/>
            <a:ext cx="1116278" cy="10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913797" cy="971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415C6-A299-4739-AFDF-BB89D1A8EE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1249194"/>
            <a:ext cx="1267826" cy="1630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D1F10F-B8CD-4091-9C83-8E433A4C3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17" y="1249194"/>
            <a:ext cx="1267826" cy="1630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B244CC-5E93-4A42-970E-385250B593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22" y="1238250"/>
            <a:ext cx="1267826" cy="16309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7B4D0F-1B94-4149-B2D7-26EB1B6A95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0" y="1249194"/>
            <a:ext cx="1267826" cy="16309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F2C6CF-C6DB-4C80-80D6-448B5D975F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79" y="1238250"/>
            <a:ext cx="1267826" cy="1630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43841B-46EF-447F-8B98-01B5EA70CB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3181350"/>
            <a:ext cx="1267826" cy="1630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B7153A-DC4F-4F2B-99AB-42C80B5E17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17" y="3181350"/>
            <a:ext cx="1267826" cy="16309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626FB2-8198-425C-A425-4D2AB1CFC3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22" y="3181350"/>
            <a:ext cx="1267826" cy="16309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CFA775-63A1-4945-B682-9546E5D1DF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0" y="3181350"/>
            <a:ext cx="1267826" cy="16309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25DA48-F609-41DB-8790-953BEC16A0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14" y="3181350"/>
            <a:ext cx="1267826" cy="1630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B2222-DB2F-4A7B-8843-377F4BF24B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35" y="748004"/>
            <a:ext cx="3581399" cy="44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35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100000" l="0" r="100000">
                        <a14:backgroundMark x1="74098" y1="81783" x2="98585" y2="7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396"/>
            <a:ext cx="6248400" cy="77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22" y="-47576"/>
            <a:ext cx="1116278" cy="10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913797" cy="971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FA782-FBED-454C-AECB-21BC91337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1238250"/>
            <a:ext cx="1267826" cy="1630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634FC-14C9-455F-BCC7-688BC40AA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17" y="1238250"/>
            <a:ext cx="1267826" cy="1630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BA550-1D1F-4BD2-A60E-CFB2E61241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22" y="1238250"/>
            <a:ext cx="1267826" cy="163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8CD25-69BE-41D0-B8F9-6A29C68598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0" y="1238250"/>
            <a:ext cx="1267826" cy="1630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DCB6C1-F081-4F35-A472-7C9B9C070C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14" y="1238250"/>
            <a:ext cx="1267826" cy="16309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8686FB-EEAD-485B-A497-3E7FAA1409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3181350"/>
            <a:ext cx="1267826" cy="16309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2DEBBB-DC55-45D4-B89E-B9368C4276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17" y="3181350"/>
            <a:ext cx="1267826" cy="16309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63E1B8-FF5A-4F26-819C-D36EA6E0ED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22" y="3181350"/>
            <a:ext cx="1267826" cy="16309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513607-862B-4C39-AF67-76F023B1EB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0" y="3181350"/>
            <a:ext cx="1267826" cy="16309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D9C15F-EFB7-4FBB-8121-E589354A25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14" y="3181350"/>
            <a:ext cx="1267826" cy="1630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2E2D7-3D5D-41A2-9269-1B79DFE63C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35" y="748004"/>
            <a:ext cx="3581399" cy="44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23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100000" l="0" r="100000">
                        <a14:backgroundMark x1="74098" y1="81783" x2="98585" y2="7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396"/>
            <a:ext cx="6248400" cy="77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22" y="-47576"/>
            <a:ext cx="1116278" cy="10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913797" cy="971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8DD29-8932-4BE3-B091-441B0D196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1289457"/>
            <a:ext cx="1267826" cy="1630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2ADA8-AF89-43C7-A512-E69FF7D7FE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17" y="1289457"/>
            <a:ext cx="1267826" cy="1630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D9872-68DB-4AF3-8BB3-A7C64E5342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22" y="1289457"/>
            <a:ext cx="1267826" cy="1630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F87AF1-FC9C-44C2-9B64-CAF62591B6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0" y="1289457"/>
            <a:ext cx="1267826" cy="1630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F024C8-86E1-4992-B366-2C482A053D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14" y="1289457"/>
            <a:ext cx="1267826" cy="1630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E3D0D6-83A7-4DEC-8F8F-8B8A92CB25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3181350"/>
            <a:ext cx="1267826" cy="1630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19740B-3340-48B7-BCE3-54DD3CF1F9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17" y="3181350"/>
            <a:ext cx="1267826" cy="1630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DCCE33-3CEC-4AB6-8B09-A27D29604F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22" y="3181350"/>
            <a:ext cx="1267826" cy="16309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19DEAD-DD65-4BAA-84B7-312D47932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0" y="3181350"/>
            <a:ext cx="1267826" cy="1630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D7B089-2D08-496D-9E99-27B3C06587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35" y="748004"/>
            <a:ext cx="3581399" cy="44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692554"/>
      </p:ext>
    </p:extLst>
  </p:cSld>
  <p:clrMapOvr>
    <a:masterClrMapping/>
  </p:clrMapOvr>
</p:sld>
</file>

<file path=ppt/theme/theme1.xml><?xml version="1.0" encoding="utf-8"?>
<a:theme xmlns:a="http://schemas.openxmlformats.org/drawingml/2006/main" name="1_Indian Airforce Day by Slidesgo">
  <a:themeElements>
    <a:clrScheme name="Simple Light">
      <a:dk1>
        <a:srgbClr val="232D33"/>
      </a:dk1>
      <a:lt1>
        <a:srgbClr val="FFFFFF"/>
      </a:lt1>
      <a:dk2>
        <a:srgbClr val="999999"/>
      </a:dk2>
      <a:lt2>
        <a:srgbClr val="EEEEEE"/>
      </a:lt2>
      <a:accent1>
        <a:srgbClr val="013670"/>
      </a:accent1>
      <a:accent2>
        <a:srgbClr val="017F0F"/>
      </a:accent2>
      <a:accent3>
        <a:srgbClr val="FFA323"/>
      </a:accent3>
      <a:accent4>
        <a:srgbClr val="0050A7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36</Words>
  <Application>Microsoft Office PowerPoint</Application>
  <PresentationFormat>On-screen Show (16:9)</PresentationFormat>
  <Paragraphs>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Anaheim</vt:lpstr>
      <vt:lpstr>Arial</vt:lpstr>
      <vt:lpstr>Bahnschrift</vt:lpstr>
      <vt:lpstr>Bebas Neue</vt:lpstr>
      <vt:lpstr>Calibri</vt:lpstr>
      <vt:lpstr>Poppins</vt:lpstr>
      <vt:lpstr>Roboto Condensed Light</vt:lpstr>
      <vt:lpstr>Source Sans Pro</vt:lpstr>
      <vt:lpstr>1_Indian Airforce Day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VICE-PRINCIPAL</cp:lastModifiedBy>
  <cp:revision>169</cp:revision>
  <cp:lastPrinted>2023-06-03T06:53:56Z</cp:lastPrinted>
  <dcterms:created xsi:type="dcterms:W3CDTF">2006-08-16T00:00:00Z</dcterms:created>
  <dcterms:modified xsi:type="dcterms:W3CDTF">2024-09-21T06:52:03Z</dcterms:modified>
</cp:coreProperties>
</file>